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ags/tag18.xml" ContentType="application/vnd.openxmlformats-officedocument.presentationml.tags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rts/chart1.xml" ContentType="application/vnd.openxmlformats-officedocument.drawingml.chart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91" r:id="rId2"/>
    <p:sldId id="290" r:id="rId3"/>
    <p:sldId id="292" r:id="rId4"/>
    <p:sldId id="271" r:id="rId5"/>
    <p:sldId id="293" r:id="rId6"/>
    <p:sldId id="294" r:id="rId7"/>
    <p:sldId id="295" r:id="rId8"/>
    <p:sldId id="296" r:id="rId9"/>
    <p:sldId id="297" r:id="rId10"/>
    <p:sldId id="298" r:id="rId11"/>
    <p:sldId id="299" r:id="rId12"/>
    <p:sldId id="300" r:id="rId13"/>
    <p:sldId id="301" r:id="rId14"/>
    <p:sldId id="302" r:id="rId15"/>
    <p:sldId id="303" r:id="rId16"/>
    <p:sldId id="304" r:id="rId17"/>
    <p:sldId id="305" r:id="rId18"/>
    <p:sldId id="306" r:id="rId19"/>
    <p:sldId id="307" r:id="rId20"/>
    <p:sldId id="308" r:id="rId21"/>
    <p:sldId id="309" r:id="rId22"/>
    <p:sldId id="310" r:id="rId23"/>
    <p:sldId id="311" r:id="rId24"/>
    <p:sldId id="288" r:id="rId25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778" userDrawn="1">
          <p15:clr>
            <a:srgbClr val="A4A3A4"/>
          </p15:clr>
        </p15:guide>
        <p15:guide id="4" pos="690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5A5A5"/>
    <a:srgbClr val="3060B4"/>
    <a:srgbClr val="214586"/>
    <a:srgbClr val="46609D"/>
    <a:srgbClr val="2849A7"/>
    <a:srgbClr val="1ABA8B"/>
    <a:srgbClr val="158EDA"/>
    <a:srgbClr val="17356A"/>
    <a:srgbClr val="063D54"/>
    <a:srgbClr val="AAABA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6192" autoAdjust="0"/>
  </p:normalViewPr>
  <p:slideViewPr>
    <p:cSldViewPr snapToGrid="0">
      <p:cViewPr>
        <p:scale>
          <a:sx n="25" d="100"/>
          <a:sy n="25" d="100"/>
        </p:scale>
        <p:origin x="2922" y="1902"/>
      </p:cViewPr>
      <p:guideLst>
        <p:guide orient="horz" pos="2160"/>
        <p:guide pos="3840"/>
        <p:guide pos="778"/>
        <p:guide pos="69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1.bin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scatterChart>
        <c:scatterStyle val="smooth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>
              <a:solidFill>
                <a:schemeClr val="tx1">
                  <a:lumMod val="65000"/>
                  <a:lumOff val="35000"/>
                </a:schemeClr>
              </a:solidFill>
            </a:ln>
          </c:spPr>
          <c:marker>
            <c:spPr>
              <a:solidFill>
                <a:schemeClr val="tx1">
                  <a:lumMod val="65000"/>
                  <a:lumOff val="35000"/>
                </a:schemeClr>
              </a:solidFill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c:spPr>
          </c:marker>
          <c:xVal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xVal>
          <c:y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D088-4931-85B5-DC080A1E857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>
              <a:solidFill>
                <a:srgbClr val="3060B4"/>
              </a:solidFill>
            </a:ln>
          </c:spPr>
          <c:marker>
            <c:spPr>
              <a:solidFill>
                <a:srgbClr val="2C3460"/>
              </a:solidFill>
              <a:ln>
                <a:solidFill>
                  <a:srgbClr val="3060B4"/>
                </a:solidFill>
              </a:ln>
            </c:spPr>
          </c:marker>
          <c:xVal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xVal>
          <c:y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D088-4931-85B5-DC080A1E857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xVal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xVal>
          <c:y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0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D088-4931-85B5-DC080A1E857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1966375088"/>
        <c:axId val="-1966372368"/>
      </c:scatterChart>
      <c:valAx>
        <c:axId val="-196637508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-1966372368"/>
        <c:crosses val="autoZero"/>
        <c:crossBetween val="midCat"/>
      </c:valAx>
      <c:valAx>
        <c:axId val="-1966372368"/>
        <c:scaling>
          <c:orientation val="minMax"/>
          <c:max val="5"/>
        </c:scaling>
        <c:delete val="0"/>
        <c:axPos val="l"/>
        <c:majorGridlines>
          <c:spPr>
            <a:ln>
              <a:solidFill>
                <a:schemeClr val="bg1">
                  <a:lumMod val="75000"/>
                  <a:alpha val="30000"/>
                </a:schemeClr>
              </a:solidFill>
              <a:prstDash val="lgDash"/>
            </a:ln>
          </c:spPr>
        </c:majorGridlines>
        <c:numFmt formatCode="General" sourceLinked="1"/>
        <c:majorTickMark val="out"/>
        <c:minorTickMark val="none"/>
        <c:tickLblPos val="nextTo"/>
        <c:crossAx val="-1966375088"/>
        <c:crosses val="autoZero"/>
        <c:crossBetween val="midCat"/>
      </c:valAx>
    </c:plotArea>
    <c:legend>
      <c:legendPos val="r"/>
      <c:layout>
        <c:manualLayout>
          <c:xMode val="edge"/>
          <c:yMode val="edge"/>
          <c:x val="0.90420015330896764"/>
          <c:y val="0.12473497966334191"/>
          <c:w val="7.8720198962018387E-2"/>
          <c:h val="0.25612967986802121"/>
        </c:manualLayout>
      </c:layout>
      <c:overlay val="0"/>
      <c:spPr>
        <a:noFill/>
      </c:spPr>
    </c:legend>
    <c:plotVisOnly val="1"/>
    <c:dispBlanksAs val="zero"/>
    <c:showDLblsOverMax val="0"/>
  </c:chart>
  <c:txPr>
    <a:bodyPr/>
    <a:lstStyle/>
    <a:p>
      <a:pPr>
        <a:defRPr sz="800">
          <a:solidFill>
            <a:schemeClr val="bg1">
              <a:lumMod val="65000"/>
            </a:schemeClr>
          </a:solidFill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1CDFD29-5600-451F-91B5-2109C28768B9}" type="doc">
      <dgm:prSet loTypeId="urn:microsoft.com/office/officeart/2005/8/layout/matrix2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F50B8B5-888D-4864-9E59-5AE47A8EC6C0}">
      <dgm:prSet phldrT="[Text]" custT="1"/>
      <dgm:spPr>
        <a:solidFill>
          <a:srgbClr val="3060B4"/>
        </a:solidFill>
      </dgm:spPr>
      <dgm:t>
        <a:bodyPr/>
        <a:lstStyle/>
        <a:p>
          <a:r>
            <a:rPr lang="en-US" sz="1000" dirty="0">
              <a:latin typeface="+mn-lt"/>
              <a:ea typeface="+mn-ea"/>
              <a:cs typeface="+mn-ea"/>
              <a:sym typeface="+mn-lt"/>
            </a:rPr>
            <a:t> </a:t>
          </a:r>
        </a:p>
      </dgm:t>
    </dgm:pt>
    <dgm:pt modelId="{2C53C54F-5B24-4F71-A2BF-9FBAE97FE0CD}" type="parTrans" cxnId="{068110C7-7222-49FE-9C8C-014EBE9A1707}">
      <dgm:prSet/>
      <dgm:spPr/>
      <dgm:t>
        <a:bodyPr/>
        <a:lstStyle/>
        <a:p>
          <a:endParaRPr lang="en-US"/>
        </a:p>
      </dgm:t>
    </dgm:pt>
    <dgm:pt modelId="{60BC0E20-D399-476A-9392-464DF2C45E71}" type="sibTrans" cxnId="{068110C7-7222-49FE-9C8C-014EBE9A1707}">
      <dgm:prSet/>
      <dgm:spPr/>
      <dgm:t>
        <a:bodyPr/>
        <a:lstStyle/>
        <a:p>
          <a:endParaRPr lang="en-US"/>
        </a:p>
      </dgm:t>
    </dgm:pt>
    <dgm:pt modelId="{0C90414D-D9D7-4FE1-A564-EA9D368CF73D}">
      <dgm:prSet phldrT="[Text]" custT="1"/>
      <dgm:spPr>
        <a:solidFill>
          <a:schemeClr val="accent3"/>
        </a:solidFill>
      </dgm:spPr>
      <dgm:t>
        <a:bodyPr/>
        <a:lstStyle/>
        <a:p>
          <a:r>
            <a:rPr lang="en-US" sz="1000" dirty="0">
              <a:latin typeface="+mn-lt"/>
              <a:ea typeface="+mn-ea"/>
              <a:cs typeface="+mn-ea"/>
              <a:sym typeface="+mn-lt"/>
            </a:rPr>
            <a:t> </a:t>
          </a:r>
        </a:p>
      </dgm:t>
    </dgm:pt>
    <dgm:pt modelId="{5212712A-32B4-4C10-AF30-09620D0BE98C}" type="parTrans" cxnId="{FBFFDB7F-DC4B-4328-B336-4920A3B56704}">
      <dgm:prSet/>
      <dgm:spPr/>
      <dgm:t>
        <a:bodyPr/>
        <a:lstStyle/>
        <a:p>
          <a:endParaRPr lang="en-US"/>
        </a:p>
      </dgm:t>
    </dgm:pt>
    <dgm:pt modelId="{463130C0-7F28-4B70-BBBE-5813EDDD52DD}" type="sibTrans" cxnId="{FBFFDB7F-DC4B-4328-B336-4920A3B56704}">
      <dgm:prSet/>
      <dgm:spPr/>
      <dgm:t>
        <a:bodyPr/>
        <a:lstStyle/>
        <a:p>
          <a:endParaRPr lang="en-US"/>
        </a:p>
      </dgm:t>
    </dgm:pt>
    <dgm:pt modelId="{1983DEEF-2178-49E4-AC73-9D26197ABA4D}">
      <dgm:prSet phldrT="[Text]" custT="1"/>
      <dgm:spPr>
        <a:solidFill>
          <a:srgbClr val="A5A5A5"/>
        </a:solidFill>
      </dgm:spPr>
      <dgm:t>
        <a:bodyPr/>
        <a:lstStyle/>
        <a:p>
          <a:r>
            <a:rPr lang="en-US" sz="1000" dirty="0">
              <a:latin typeface="+mn-lt"/>
              <a:ea typeface="+mn-ea"/>
              <a:cs typeface="+mn-ea"/>
              <a:sym typeface="+mn-lt"/>
            </a:rPr>
            <a:t> </a:t>
          </a:r>
        </a:p>
      </dgm:t>
    </dgm:pt>
    <dgm:pt modelId="{0CAC87AC-3D72-4FDC-AF53-5444962E6414}" type="parTrans" cxnId="{1B173D51-BDED-4FC0-82F5-ACD5C90D0662}">
      <dgm:prSet/>
      <dgm:spPr/>
      <dgm:t>
        <a:bodyPr/>
        <a:lstStyle/>
        <a:p>
          <a:endParaRPr lang="en-US"/>
        </a:p>
      </dgm:t>
    </dgm:pt>
    <dgm:pt modelId="{756D256D-8589-4A16-8F37-B6CC7E81711B}" type="sibTrans" cxnId="{1B173D51-BDED-4FC0-82F5-ACD5C90D0662}">
      <dgm:prSet/>
      <dgm:spPr/>
      <dgm:t>
        <a:bodyPr/>
        <a:lstStyle/>
        <a:p>
          <a:endParaRPr lang="en-US"/>
        </a:p>
      </dgm:t>
    </dgm:pt>
    <dgm:pt modelId="{CB20022C-5AD3-4067-916D-15599D927FC5}">
      <dgm:prSet phldrT="[Text]" custT="1"/>
      <dgm:spPr>
        <a:solidFill>
          <a:srgbClr val="3060B4"/>
        </a:solidFill>
      </dgm:spPr>
      <dgm:t>
        <a:bodyPr/>
        <a:lstStyle/>
        <a:p>
          <a:r>
            <a:rPr lang="en-US" sz="1000" dirty="0">
              <a:latin typeface="+mn-lt"/>
              <a:ea typeface="+mn-ea"/>
              <a:cs typeface="+mn-ea"/>
              <a:sym typeface="+mn-lt"/>
            </a:rPr>
            <a:t> </a:t>
          </a:r>
        </a:p>
      </dgm:t>
    </dgm:pt>
    <dgm:pt modelId="{DF2E454A-F4B1-4803-97B7-58472CEADBEB}" type="parTrans" cxnId="{A2600C31-CB8E-42D1-8F93-725647A776BF}">
      <dgm:prSet/>
      <dgm:spPr/>
      <dgm:t>
        <a:bodyPr/>
        <a:lstStyle/>
        <a:p>
          <a:endParaRPr lang="en-US"/>
        </a:p>
      </dgm:t>
    </dgm:pt>
    <dgm:pt modelId="{8A55484D-B6D0-4A7B-98BA-C0A38181BA63}" type="sibTrans" cxnId="{A2600C31-CB8E-42D1-8F93-725647A776BF}">
      <dgm:prSet/>
      <dgm:spPr/>
      <dgm:t>
        <a:bodyPr/>
        <a:lstStyle/>
        <a:p>
          <a:endParaRPr lang="en-US"/>
        </a:p>
      </dgm:t>
    </dgm:pt>
    <dgm:pt modelId="{14090DB9-0A23-4C3E-963F-AC6488D34277}" type="pres">
      <dgm:prSet presAssocID="{31CDFD29-5600-451F-91B5-2109C28768B9}" presName="matrix" presStyleCnt="0">
        <dgm:presLayoutVars>
          <dgm:chMax val="1"/>
          <dgm:dir/>
          <dgm:resizeHandles val="exact"/>
        </dgm:presLayoutVars>
      </dgm:prSet>
      <dgm:spPr/>
    </dgm:pt>
    <dgm:pt modelId="{8F782FA5-10F4-4D7C-B52F-BDC2F0BC9843}" type="pres">
      <dgm:prSet presAssocID="{31CDFD29-5600-451F-91B5-2109C28768B9}" presName="axisShape" presStyleLbl="bgShp" presStyleIdx="0" presStyleCnt="1"/>
      <dgm:spPr>
        <a:solidFill>
          <a:srgbClr val="A5A5A5"/>
        </a:solidFill>
      </dgm:spPr>
    </dgm:pt>
    <dgm:pt modelId="{B8CA5C69-06DE-4B06-B0A3-7BB569CBF1A4}" type="pres">
      <dgm:prSet presAssocID="{31CDFD29-5600-451F-91B5-2109C28768B9}" presName="rect1" presStyleLbl="node1" presStyleIdx="0" presStyleCnt="4">
        <dgm:presLayoutVars>
          <dgm:chMax val="0"/>
          <dgm:chPref val="0"/>
          <dgm:bulletEnabled val="1"/>
        </dgm:presLayoutVars>
      </dgm:prSet>
      <dgm:spPr>
        <a:prstGeom prst="ellipse">
          <a:avLst/>
        </a:prstGeom>
      </dgm:spPr>
    </dgm:pt>
    <dgm:pt modelId="{6B02FEFB-1E12-4B61-8DB6-EF3EC71E4AA3}" type="pres">
      <dgm:prSet presAssocID="{31CDFD29-5600-451F-91B5-2109C28768B9}" presName="rect2" presStyleLbl="node1" presStyleIdx="1" presStyleCnt="4">
        <dgm:presLayoutVars>
          <dgm:chMax val="0"/>
          <dgm:chPref val="0"/>
          <dgm:bulletEnabled val="1"/>
        </dgm:presLayoutVars>
      </dgm:prSet>
      <dgm:spPr>
        <a:prstGeom prst="ellipse">
          <a:avLst/>
        </a:prstGeom>
      </dgm:spPr>
    </dgm:pt>
    <dgm:pt modelId="{4461674B-7841-4BB7-8DDF-01A840B3B8AA}" type="pres">
      <dgm:prSet presAssocID="{31CDFD29-5600-451F-91B5-2109C28768B9}" presName="rect3" presStyleLbl="node1" presStyleIdx="2" presStyleCnt="4">
        <dgm:presLayoutVars>
          <dgm:chMax val="0"/>
          <dgm:chPref val="0"/>
          <dgm:bulletEnabled val="1"/>
        </dgm:presLayoutVars>
      </dgm:prSet>
      <dgm:spPr>
        <a:prstGeom prst="ellipse">
          <a:avLst/>
        </a:prstGeom>
      </dgm:spPr>
    </dgm:pt>
    <dgm:pt modelId="{B2D5FB7F-98A4-4FE8-8120-F832B0FED003}" type="pres">
      <dgm:prSet presAssocID="{31CDFD29-5600-451F-91B5-2109C28768B9}" presName="rect4" presStyleLbl="node1" presStyleIdx="3" presStyleCnt="4">
        <dgm:presLayoutVars>
          <dgm:chMax val="0"/>
          <dgm:chPref val="0"/>
          <dgm:bulletEnabled val="1"/>
        </dgm:presLayoutVars>
      </dgm:prSet>
      <dgm:spPr>
        <a:prstGeom prst="ellipse">
          <a:avLst/>
        </a:prstGeom>
      </dgm:spPr>
    </dgm:pt>
  </dgm:ptLst>
  <dgm:cxnLst>
    <dgm:cxn modelId="{FC7E1A21-5F33-419C-B0CD-5AB04CA6FDD0}" type="presOf" srcId="{1983DEEF-2178-49E4-AC73-9D26197ABA4D}" destId="{4461674B-7841-4BB7-8DDF-01A840B3B8AA}" srcOrd="0" destOrd="0" presId="urn:microsoft.com/office/officeart/2005/8/layout/matrix2"/>
    <dgm:cxn modelId="{A2600C31-CB8E-42D1-8F93-725647A776BF}" srcId="{31CDFD29-5600-451F-91B5-2109C28768B9}" destId="{CB20022C-5AD3-4067-916D-15599D927FC5}" srcOrd="3" destOrd="0" parTransId="{DF2E454A-F4B1-4803-97B7-58472CEADBEB}" sibTransId="{8A55484D-B6D0-4A7B-98BA-C0A38181BA63}"/>
    <dgm:cxn modelId="{5CE2D837-7D65-440D-887B-286349BD5995}" type="presOf" srcId="{31CDFD29-5600-451F-91B5-2109C28768B9}" destId="{14090DB9-0A23-4C3E-963F-AC6488D34277}" srcOrd="0" destOrd="0" presId="urn:microsoft.com/office/officeart/2005/8/layout/matrix2"/>
    <dgm:cxn modelId="{BF4D9A3D-198B-421D-8431-700EC0FC4111}" type="presOf" srcId="{0C90414D-D9D7-4FE1-A564-EA9D368CF73D}" destId="{6B02FEFB-1E12-4B61-8DB6-EF3EC71E4AA3}" srcOrd="0" destOrd="0" presId="urn:microsoft.com/office/officeart/2005/8/layout/matrix2"/>
    <dgm:cxn modelId="{797D4662-9DA6-44E4-B4E3-5360EA267BA5}" type="presOf" srcId="{CB20022C-5AD3-4067-916D-15599D927FC5}" destId="{B2D5FB7F-98A4-4FE8-8120-F832B0FED003}" srcOrd="0" destOrd="0" presId="urn:microsoft.com/office/officeart/2005/8/layout/matrix2"/>
    <dgm:cxn modelId="{1B173D51-BDED-4FC0-82F5-ACD5C90D0662}" srcId="{31CDFD29-5600-451F-91B5-2109C28768B9}" destId="{1983DEEF-2178-49E4-AC73-9D26197ABA4D}" srcOrd="2" destOrd="0" parTransId="{0CAC87AC-3D72-4FDC-AF53-5444962E6414}" sibTransId="{756D256D-8589-4A16-8F37-B6CC7E81711B}"/>
    <dgm:cxn modelId="{EB26607D-74E2-4D48-BB1B-AFAA6887FFAC}" type="presOf" srcId="{8F50B8B5-888D-4864-9E59-5AE47A8EC6C0}" destId="{B8CA5C69-06DE-4B06-B0A3-7BB569CBF1A4}" srcOrd="0" destOrd="0" presId="urn:microsoft.com/office/officeart/2005/8/layout/matrix2"/>
    <dgm:cxn modelId="{FBFFDB7F-DC4B-4328-B336-4920A3B56704}" srcId="{31CDFD29-5600-451F-91B5-2109C28768B9}" destId="{0C90414D-D9D7-4FE1-A564-EA9D368CF73D}" srcOrd="1" destOrd="0" parTransId="{5212712A-32B4-4C10-AF30-09620D0BE98C}" sibTransId="{463130C0-7F28-4B70-BBBE-5813EDDD52DD}"/>
    <dgm:cxn modelId="{068110C7-7222-49FE-9C8C-014EBE9A1707}" srcId="{31CDFD29-5600-451F-91B5-2109C28768B9}" destId="{8F50B8B5-888D-4864-9E59-5AE47A8EC6C0}" srcOrd="0" destOrd="0" parTransId="{2C53C54F-5B24-4F71-A2BF-9FBAE97FE0CD}" sibTransId="{60BC0E20-D399-476A-9392-464DF2C45E71}"/>
    <dgm:cxn modelId="{81F94D87-B552-4153-8A12-112635C4B6FB}" type="presParOf" srcId="{14090DB9-0A23-4C3E-963F-AC6488D34277}" destId="{8F782FA5-10F4-4D7C-B52F-BDC2F0BC9843}" srcOrd="0" destOrd="0" presId="urn:microsoft.com/office/officeart/2005/8/layout/matrix2"/>
    <dgm:cxn modelId="{97F1C967-17AC-4C99-95CE-F3F65A7D3B6D}" type="presParOf" srcId="{14090DB9-0A23-4C3E-963F-AC6488D34277}" destId="{B8CA5C69-06DE-4B06-B0A3-7BB569CBF1A4}" srcOrd="1" destOrd="0" presId="urn:microsoft.com/office/officeart/2005/8/layout/matrix2"/>
    <dgm:cxn modelId="{A2CE949C-E7B5-461B-9F5C-A03E1C16DE9E}" type="presParOf" srcId="{14090DB9-0A23-4C3E-963F-AC6488D34277}" destId="{6B02FEFB-1E12-4B61-8DB6-EF3EC71E4AA3}" srcOrd="2" destOrd="0" presId="urn:microsoft.com/office/officeart/2005/8/layout/matrix2"/>
    <dgm:cxn modelId="{542A1949-0DF3-46C6-9CF6-196790F47047}" type="presParOf" srcId="{14090DB9-0A23-4C3E-963F-AC6488D34277}" destId="{4461674B-7841-4BB7-8DDF-01A840B3B8AA}" srcOrd="3" destOrd="0" presId="urn:microsoft.com/office/officeart/2005/8/layout/matrix2"/>
    <dgm:cxn modelId="{6FC82C5E-BA07-4572-B17E-0707100F53CA}" type="presParOf" srcId="{14090DB9-0A23-4C3E-963F-AC6488D34277}" destId="{B2D5FB7F-98A4-4FE8-8120-F832B0FED003}" srcOrd="4" destOrd="0" presId="urn:microsoft.com/office/officeart/2005/8/layout/matrix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F782FA5-10F4-4D7C-B52F-BDC2F0BC9843}">
      <dsp:nvSpPr>
        <dsp:cNvPr id="0" name=""/>
        <dsp:cNvSpPr/>
      </dsp:nvSpPr>
      <dsp:spPr>
        <a:xfrm>
          <a:off x="1018282" y="0"/>
          <a:ext cx="4073133" cy="4073133"/>
        </a:xfrm>
        <a:prstGeom prst="quadArrow">
          <a:avLst>
            <a:gd name="adj1" fmla="val 2000"/>
            <a:gd name="adj2" fmla="val 4000"/>
            <a:gd name="adj3" fmla="val 5000"/>
          </a:avLst>
        </a:prstGeom>
        <a:solidFill>
          <a:srgbClr val="A5A5A5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8CA5C69-06DE-4B06-B0A3-7BB569CBF1A4}">
      <dsp:nvSpPr>
        <dsp:cNvPr id="0" name=""/>
        <dsp:cNvSpPr/>
      </dsp:nvSpPr>
      <dsp:spPr>
        <a:xfrm>
          <a:off x="1283036" y="264753"/>
          <a:ext cx="1629253" cy="1629253"/>
        </a:xfrm>
        <a:prstGeom prst="ellipse">
          <a:avLst/>
        </a:prstGeom>
        <a:solidFill>
          <a:srgbClr val="3060B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latin typeface="+mn-lt"/>
              <a:ea typeface="+mn-ea"/>
              <a:cs typeface="+mn-ea"/>
              <a:sym typeface="+mn-lt"/>
            </a:rPr>
            <a:t> </a:t>
          </a:r>
        </a:p>
      </dsp:txBody>
      <dsp:txXfrm>
        <a:off x="1521635" y="503352"/>
        <a:ext cx="1152055" cy="1152055"/>
      </dsp:txXfrm>
    </dsp:sp>
    <dsp:sp modelId="{6B02FEFB-1E12-4B61-8DB6-EF3EC71E4AA3}">
      <dsp:nvSpPr>
        <dsp:cNvPr id="0" name=""/>
        <dsp:cNvSpPr/>
      </dsp:nvSpPr>
      <dsp:spPr>
        <a:xfrm>
          <a:off x="3197409" y="264753"/>
          <a:ext cx="1629253" cy="1629253"/>
        </a:xfrm>
        <a:prstGeom prst="ellipse">
          <a:avLst/>
        </a:prstGeom>
        <a:solidFill>
          <a:schemeClr val="accent3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latin typeface="+mn-lt"/>
              <a:ea typeface="+mn-ea"/>
              <a:cs typeface="+mn-ea"/>
              <a:sym typeface="+mn-lt"/>
            </a:rPr>
            <a:t> </a:t>
          </a:r>
        </a:p>
      </dsp:txBody>
      <dsp:txXfrm>
        <a:off x="3436008" y="503352"/>
        <a:ext cx="1152055" cy="1152055"/>
      </dsp:txXfrm>
    </dsp:sp>
    <dsp:sp modelId="{4461674B-7841-4BB7-8DDF-01A840B3B8AA}">
      <dsp:nvSpPr>
        <dsp:cNvPr id="0" name=""/>
        <dsp:cNvSpPr/>
      </dsp:nvSpPr>
      <dsp:spPr>
        <a:xfrm>
          <a:off x="1283036" y="2179126"/>
          <a:ext cx="1629253" cy="1629253"/>
        </a:xfrm>
        <a:prstGeom prst="ellipse">
          <a:avLst/>
        </a:prstGeom>
        <a:solidFill>
          <a:srgbClr val="A5A5A5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latin typeface="+mn-lt"/>
              <a:ea typeface="+mn-ea"/>
              <a:cs typeface="+mn-ea"/>
              <a:sym typeface="+mn-lt"/>
            </a:rPr>
            <a:t> </a:t>
          </a:r>
        </a:p>
      </dsp:txBody>
      <dsp:txXfrm>
        <a:off x="1521635" y="2417725"/>
        <a:ext cx="1152055" cy="1152055"/>
      </dsp:txXfrm>
    </dsp:sp>
    <dsp:sp modelId="{B2D5FB7F-98A4-4FE8-8120-F832B0FED003}">
      <dsp:nvSpPr>
        <dsp:cNvPr id="0" name=""/>
        <dsp:cNvSpPr/>
      </dsp:nvSpPr>
      <dsp:spPr>
        <a:xfrm>
          <a:off x="3197409" y="2179126"/>
          <a:ext cx="1629253" cy="1629253"/>
        </a:xfrm>
        <a:prstGeom prst="ellipse">
          <a:avLst/>
        </a:prstGeom>
        <a:solidFill>
          <a:srgbClr val="3060B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latin typeface="+mn-lt"/>
              <a:ea typeface="+mn-ea"/>
              <a:cs typeface="+mn-ea"/>
              <a:sym typeface="+mn-lt"/>
            </a:rPr>
            <a:t> </a:t>
          </a:r>
        </a:p>
      </dsp:txBody>
      <dsp:txXfrm>
        <a:off x="3436008" y="2417725"/>
        <a:ext cx="1152055" cy="115205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2">
  <dgm:title val=""/>
  <dgm:desc val=""/>
  <dgm:catLst>
    <dgm:cat type="matrix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l" for="ch" forName="rect1" refType="w" fact="0.065"/>
          <dgm:constr type="t" for="ch" forName="rect1" refType="h" fact="0.065"/>
          <dgm:constr type="w" for="ch" forName="rect2" refType="w" fact="0.4"/>
          <dgm:constr type="h" for="ch" forName="rect2" refType="h" fact="0.4"/>
          <dgm:constr type="r" for="ch" forName="rect2" refType="w" fact="0.935"/>
          <dgm:constr type="t" for="ch" forName="rect2" refType="h" fact="0.065"/>
          <dgm:constr type="w" for="ch" forName="rect3" refType="w" fact="0.4"/>
          <dgm:constr type="h" for="ch" forName="rect3" refType="w" fact="0.4"/>
          <dgm:constr type="l" for="ch" forName="rect3" refType="w" fact="0.065"/>
          <dgm:constr type="b" for="ch" forName="rect3" refType="h" fact="0.935"/>
          <dgm:constr type="w" for="ch" forName="rect4" refType="w" fact="0.4"/>
          <dgm:constr type="h" for="ch" forName="rect4" refType="h" fact="0.4"/>
          <dgm:constr type="r" for="ch" forName="rect4" refType="w" fact="0.935"/>
          <dgm:constr type="b" for="ch" forName="rect4" refType="h" fact="0.935"/>
        </dgm:constrLst>
      </dgm:if>
      <dgm:else name="Name2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r" for="ch" forName="rect1" refType="w" fact="0.935"/>
          <dgm:constr type="t" for="ch" forName="rect1" refType="h" fact="0.065"/>
          <dgm:constr type="w" for="ch" forName="rect2" refType="w" fact="0.4"/>
          <dgm:constr type="h" for="ch" forName="rect2" refType="h" fact="0.4"/>
          <dgm:constr type="l" for="ch" forName="rect2" refType="w" fact="0.065"/>
          <dgm:constr type="t" for="ch" forName="rect2" refType="h" fact="0.065"/>
          <dgm:constr type="w" for="ch" forName="rect3" refType="w" fact="0.4"/>
          <dgm:constr type="h" for="ch" forName="rect3" refType="w" fact="0.4"/>
          <dgm:constr type="r" for="ch" forName="rect3" refType="w" fact="0.935"/>
          <dgm:constr type="b" for="ch" forName="rect3" refType="h" fact="0.935"/>
          <dgm:constr type="w" for="ch" forName="rect4" refType="w" fact="0.4"/>
          <dgm:constr type="h" for="ch" forName="rect4" refType="h" fact="0.4"/>
          <dgm:constr type="l" for="ch" forName="rect4" refType="w" fact="0.065"/>
          <dgm:constr type="b" for="ch" forName="rect4" refType="h" fact="0.935"/>
        </dgm:constrLst>
      </dgm:else>
    </dgm:choose>
    <dgm:ruleLst/>
    <dgm:choose name="Name3">
      <dgm:if name="Name4" axis="ch" ptType="node" func="cnt" op="gte" val="1">
        <dgm:layoutNode name="axisShape" styleLbl="bgShp">
          <dgm:alg type="sp"/>
          <dgm:shape xmlns:r="http://schemas.openxmlformats.org/officeDocument/2006/relationships" type="quadArrow" r:blip="">
            <dgm:adjLst>
              <dgm:adj idx="1" val="0.02"/>
              <dgm:adj idx="2" val="0.04"/>
              <dgm:adj idx="3" val="0.05"/>
            </dgm:adjLst>
          </dgm:shape>
          <dgm:presOf/>
          <dgm:constrLst/>
          <dgm:ruleLst/>
        </dgm:layoutNode>
        <dgm:layoutNode name="rect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E7A195-25D9-48DF-B639-5B24D2B00AE8}" type="datetimeFigureOut">
              <a:rPr lang="zh-CN" altLang="en-US" smtClean="0"/>
              <a:t>2022/7/11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97584D-8746-4D72-BA3A-5A81C8B546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22629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97584D-8746-4D72-BA3A-5A81C8B5466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38076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97584D-8746-4D72-BA3A-5A81C8B5466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447996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97584D-8746-4D72-BA3A-5A81C8B5466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491789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97584D-8746-4D72-BA3A-5A81C8B5466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402245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97584D-8746-4D72-BA3A-5A81C8B5466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125553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97584D-8746-4D72-BA3A-5A81C8B5466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044293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97584D-8746-4D72-BA3A-5A81C8B5466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109431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97584D-8746-4D72-BA3A-5A81C8B5466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052407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97584D-8746-4D72-BA3A-5A81C8B5466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297555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97584D-8746-4D72-BA3A-5A81C8B5466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185129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97584D-8746-4D72-BA3A-5A81C8B5466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96491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97584D-8746-4D72-BA3A-5A81C8B5466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982825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97584D-8746-4D72-BA3A-5A81C8B5466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018647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97584D-8746-4D72-BA3A-5A81C8B5466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877315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97584D-8746-4D72-BA3A-5A81C8B5466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854348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97584D-8746-4D72-BA3A-5A81C8B5466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50005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97584D-8746-4D72-BA3A-5A81C8B5466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96977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 1 P PT</a:t>
            </a:r>
            <a:r>
              <a:rPr lang="zh-CN" altLang="en-US" dirty="0"/>
              <a:t>模板网   </a:t>
            </a:r>
            <a:r>
              <a:rPr lang="en-US" altLang="zh-CN" dirty="0"/>
              <a:t>www.5 1p 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97584D-8746-4D72-BA3A-5A81C8B5466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56826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97584D-8746-4D72-BA3A-5A81C8B5466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25806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97584D-8746-4D72-BA3A-5A81C8B5466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42914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97584D-8746-4D72-BA3A-5A81C8B5466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67059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97584D-8746-4D72-BA3A-5A81C8B5466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40860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97584D-8746-4D72-BA3A-5A81C8B5466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95671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97584D-8746-4D72-BA3A-5A81C8B5466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48483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A28C9EF-35E1-4704-989A-ED9B549B0CB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D5E58C3F-3E21-4D56-B23B-10A0180B932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4721895-80C6-4091-A182-9FA754146A6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68D6209-B3DA-41BE-87E3-CC78C5062099}" type="datetimeFigureOut">
              <a:rPr lang="zh-CN" altLang="en-US" smtClean="0"/>
              <a:t>2022/7/11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AF01E20-1655-425C-B087-9252FDCE3C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99E815A-189C-4D28-8C1B-138B3F9466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4341BB1-40C4-4700-B8C2-D06FA29C9A5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Freeform 5">
            <a:extLst>
              <a:ext uri="{FF2B5EF4-FFF2-40B4-BE49-F238E27FC236}">
                <a16:creationId xmlns:a16="http://schemas.microsoft.com/office/drawing/2014/main" id="{7D8A8766-31FD-7F55-2FB2-52EBBF0EAB19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947275" y="763178"/>
            <a:ext cx="10344838" cy="5045916"/>
          </a:xfrm>
          <a:custGeom>
            <a:avLst/>
            <a:gdLst>
              <a:gd name="T0" fmla="*/ 1193 w 3611"/>
              <a:gd name="T1" fmla="*/ 65 h 1760"/>
              <a:gd name="T2" fmla="*/ 1206 w 3611"/>
              <a:gd name="T3" fmla="*/ 92 h 1760"/>
              <a:gd name="T4" fmla="*/ 1114 w 3611"/>
              <a:gd name="T5" fmla="*/ 118 h 1760"/>
              <a:gd name="T6" fmla="*/ 878 w 3611"/>
              <a:gd name="T7" fmla="*/ 183 h 1760"/>
              <a:gd name="T8" fmla="*/ 444 w 3611"/>
              <a:gd name="T9" fmla="*/ 223 h 1760"/>
              <a:gd name="T10" fmla="*/ 2612 w 3611"/>
              <a:gd name="T11" fmla="*/ 223 h 1760"/>
              <a:gd name="T12" fmla="*/ 1363 w 3611"/>
              <a:gd name="T13" fmla="*/ 249 h 1760"/>
              <a:gd name="T14" fmla="*/ 2928 w 3611"/>
              <a:gd name="T15" fmla="*/ 236 h 1760"/>
              <a:gd name="T16" fmla="*/ 431 w 3611"/>
              <a:gd name="T17" fmla="*/ 289 h 1760"/>
              <a:gd name="T18" fmla="*/ 1981 w 3611"/>
              <a:gd name="T19" fmla="*/ 301 h 1760"/>
              <a:gd name="T20" fmla="*/ 3125 w 3611"/>
              <a:gd name="T21" fmla="*/ 301 h 1760"/>
              <a:gd name="T22" fmla="*/ 496 w 3611"/>
              <a:gd name="T23" fmla="*/ 328 h 1760"/>
              <a:gd name="T24" fmla="*/ 1981 w 3611"/>
              <a:gd name="T25" fmla="*/ 315 h 1760"/>
              <a:gd name="T26" fmla="*/ 2836 w 3611"/>
              <a:gd name="T27" fmla="*/ 328 h 1760"/>
              <a:gd name="T28" fmla="*/ 128 w 3611"/>
              <a:gd name="T29" fmla="*/ 380 h 1760"/>
              <a:gd name="T30" fmla="*/ 1232 w 3611"/>
              <a:gd name="T31" fmla="*/ 380 h 1760"/>
              <a:gd name="T32" fmla="*/ 2546 w 3611"/>
              <a:gd name="T33" fmla="*/ 367 h 1760"/>
              <a:gd name="T34" fmla="*/ 3361 w 3611"/>
              <a:gd name="T35" fmla="*/ 355 h 1760"/>
              <a:gd name="T36" fmla="*/ 707 w 3611"/>
              <a:gd name="T37" fmla="*/ 407 h 1760"/>
              <a:gd name="T38" fmla="*/ 2494 w 3611"/>
              <a:gd name="T39" fmla="*/ 420 h 1760"/>
              <a:gd name="T40" fmla="*/ 3401 w 3611"/>
              <a:gd name="T41" fmla="*/ 420 h 1760"/>
              <a:gd name="T42" fmla="*/ 1955 w 3611"/>
              <a:gd name="T43" fmla="*/ 446 h 1760"/>
              <a:gd name="T44" fmla="*/ 2770 w 3611"/>
              <a:gd name="T45" fmla="*/ 434 h 1760"/>
              <a:gd name="T46" fmla="*/ 628 w 3611"/>
              <a:gd name="T47" fmla="*/ 486 h 1760"/>
              <a:gd name="T48" fmla="*/ 2336 w 3611"/>
              <a:gd name="T49" fmla="*/ 499 h 1760"/>
              <a:gd name="T50" fmla="*/ 404 w 3611"/>
              <a:gd name="T51" fmla="*/ 512 h 1760"/>
              <a:gd name="T52" fmla="*/ 1876 w 3611"/>
              <a:gd name="T53" fmla="*/ 525 h 1760"/>
              <a:gd name="T54" fmla="*/ 2691 w 3611"/>
              <a:gd name="T55" fmla="*/ 512 h 1760"/>
              <a:gd name="T56" fmla="*/ 786 w 3611"/>
              <a:gd name="T57" fmla="*/ 565 h 1760"/>
              <a:gd name="T58" fmla="*/ 2218 w 3611"/>
              <a:gd name="T59" fmla="*/ 577 h 1760"/>
              <a:gd name="T60" fmla="*/ 3085 w 3611"/>
              <a:gd name="T61" fmla="*/ 577 h 1760"/>
              <a:gd name="T62" fmla="*/ 1758 w 3611"/>
              <a:gd name="T63" fmla="*/ 604 h 1760"/>
              <a:gd name="T64" fmla="*/ 2573 w 3611"/>
              <a:gd name="T65" fmla="*/ 591 h 1760"/>
              <a:gd name="T66" fmla="*/ 707 w 3611"/>
              <a:gd name="T67" fmla="*/ 643 h 1760"/>
              <a:gd name="T68" fmla="*/ 2376 w 3611"/>
              <a:gd name="T69" fmla="*/ 656 h 1760"/>
              <a:gd name="T70" fmla="*/ 602 w 3611"/>
              <a:gd name="T71" fmla="*/ 696 h 1760"/>
              <a:gd name="T72" fmla="*/ 2270 w 3611"/>
              <a:gd name="T73" fmla="*/ 683 h 1760"/>
              <a:gd name="T74" fmla="*/ 523 w 3611"/>
              <a:gd name="T75" fmla="*/ 710 h 1760"/>
              <a:gd name="T76" fmla="*/ 2284 w 3611"/>
              <a:gd name="T77" fmla="*/ 722 h 1760"/>
              <a:gd name="T78" fmla="*/ 602 w 3611"/>
              <a:gd name="T79" fmla="*/ 774 h 1760"/>
              <a:gd name="T80" fmla="*/ 2415 w 3611"/>
              <a:gd name="T81" fmla="*/ 774 h 1760"/>
              <a:gd name="T82" fmla="*/ 772 w 3611"/>
              <a:gd name="T83" fmla="*/ 801 h 1760"/>
              <a:gd name="T84" fmla="*/ 2415 w 3611"/>
              <a:gd name="T85" fmla="*/ 788 h 1760"/>
              <a:gd name="T86" fmla="*/ 1693 w 3611"/>
              <a:gd name="T87" fmla="*/ 841 h 1760"/>
              <a:gd name="T88" fmla="*/ 2573 w 3611"/>
              <a:gd name="T89" fmla="*/ 853 h 1760"/>
              <a:gd name="T90" fmla="*/ 1981 w 3611"/>
              <a:gd name="T91" fmla="*/ 893 h 1760"/>
              <a:gd name="T92" fmla="*/ 628 w 3611"/>
              <a:gd name="T93" fmla="*/ 919 h 1760"/>
              <a:gd name="T94" fmla="*/ 2218 w 3611"/>
              <a:gd name="T95" fmla="*/ 907 h 1760"/>
              <a:gd name="T96" fmla="*/ 1876 w 3611"/>
              <a:gd name="T97" fmla="*/ 959 h 1760"/>
              <a:gd name="T98" fmla="*/ 1745 w 3611"/>
              <a:gd name="T99" fmla="*/ 1011 h 1760"/>
              <a:gd name="T100" fmla="*/ 1627 w 3611"/>
              <a:gd name="T101" fmla="*/ 1025 h 1760"/>
              <a:gd name="T102" fmla="*/ 1127 w 3611"/>
              <a:gd name="T103" fmla="*/ 1077 h 1760"/>
              <a:gd name="T104" fmla="*/ 1075 w 3611"/>
              <a:gd name="T105" fmla="*/ 1104 h 1760"/>
              <a:gd name="T106" fmla="*/ 1023 w 3611"/>
              <a:gd name="T107" fmla="*/ 1156 h 1760"/>
              <a:gd name="T108" fmla="*/ 917 w 3611"/>
              <a:gd name="T109" fmla="*/ 1183 h 1760"/>
              <a:gd name="T110" fmla="*/ 956 w 3611"/>
              <a:gd name="T111" fmla="*/ 1222 h 1760"/>
              <a:gd name="T112" fmla="*/ 1101 w 3611"/>
              <a:gd name="T113" fmla="*/ 1274 h 1760"/>
              <a:gd name="T114" fmla="*/ 1272 w 3611"/>
              <a:gd name="T115" fmla="*/ 1326 h 1760"/>
              <a:gd name="T116" fmla="*/ 1245 w 3611"/>
              <a:gd name="T117" fmla="*/ 1353 h 1760"/>
              <a:gd name="T118" fmla="*/ 1114 w 3611"/>
              <a:gd name="T119" fmla="*/ 1405 h 1760"/>
              <a:gd name="T120" fmla="*/ 1154 w 3611"/>
              <a:gd name="T121" fmla="*/ 1445 h 1760"/>
              <a:gd name="T122" fmla="*/ 1929 w 3611"/>
              <a:gd name="T123" fmla="*/ 1471 h 1760"/>
              <a:gd name="T124" fmla="*/ 948 w 3611"/>
              <a:gd name="T125" fmla="*/ 1590 h 1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611" h="1760">
                <a:moveTo>
                  <a:pt x="825" y="13"/>
                </a:moveTo>
                <a:cubicBezTo>
                  <a:pt x="825" y="6"/>
                  <a:pt x="831" y="0"/>
                  <a:pt x="838" y="0"/>
                </a:cubicBezTo>
                <a:cubicBezTo>
                  <a:pt x="845" y="0"/>
                  <a:pt x="851" y="6"/>
                  <a:pt x="851" y="13"/>
                </a:cubicBezTo>
                <a:cubicBezTo>
                  <a:pt x="851" y="20"/>
                  <a:pt x="845" y="25"/>
                  <a:pt x="838" y="25"/>
                </a:cubicBezTo>
                <a:cubicBezTo>
                  <a:pt x="831" y="25"/>
                  <a:pt x="825" y="20"/>
                  <a:pt x="825" y="13"/>
                </a:cubicBezTo>
                <a:close/>
                <a:moveTo>
                  <a:pt x="878" y="25"/>
                </a:moveTo>
                <a:cubicBezTo>
                  <a:pt x="885" y="25"/>
                  <a:pt x="890" y="20"/>
                  <a:pt x="890" y="13"/>
                </a:cubicBezTo>
                <a:cubicBezTo>
                  <a:pt x="890" y="6"/>
                  <a:pt x="885" y="0"/>
                  <a:pt x="878" y="0"/>
                </a:cubicBezTo>
                <a:cubicBezTo>
                  <a:pt x="870" y="0"/>
                  <a:pt x="865" y="6"/>
                  <a:pt x="865" y="13"/>
                </a:cubicBezTo>
                <a:cubicBezTo>
                  <a:pt x="865" y="20"/>
                  <a:pt x="870" y="25"/>
                  <a:pt x="878" y="25"/>
                </a:cubicBezTo>
                <a:close/>
                <a:moveTo>
                  <a:pt x="917" y="25"/>
                </a:moveTo>
                <a:cubicBezTo>
                  <a:pt x="924" y="25"/>
                  <a:pt x="930" y="20"/>
                  <a:pt x="930" y="13"/>
                </a:cubicBezTo>
                <a:cubicBezTo>
                  <a:pt x="930" y="6"/>
                  <a:pt x="924" y="0"/>
                  <a:pt x="917" y="0"/>
                </a:cubicBezTo>
                <a:cubicBezTo>
                  <a:pt x="910" y="0"/>
                  <a:pt x="904" y="6"/>
                  <a:pt x="904" y="13"/>
                </a:cubicBezTo>
                <a:cubicBezTo>
                  <a:pt x="904" y="20"/>
                  <a:pt x="910" y="25"/>
                  <a:pt x="917" y="25"/>
                </a:cubicBezTo>
                <a:close/>
                <a:moveTo>
                  <a:pt x="956" y="25"/>
                </a:moveTo>
                <a:cubicBezTo>
                  <a:pt x="963" y="25"/>
                  <a:pt x="969" y="20"/>
                  <a:pt x="969" y="13"/>
                </a:cubicBezTo>
                <a:cubicBezTo>
                  <a:pt x="969" y="6"/>
                  <a:pt x="963" y="0"/>
                  <a:pt x="956" y="0"/>
                </a:cubicBezTo>
                <a:cubicBezTo>
                  <a:pt x="949" y="0"/>
                  <a:pt x="944" y="6"/>
                  <a:pt x="944" y="13"/>
                </a:cubicBezTo>
                <a:cubicBezTo>
                  <a:pt x="944" y="20"/>
                  <a:pt x="949" y="25"/>
                  <a:pt x="956" y="25"/>
                </a:cubicBezTo>
                <a:close/>
                <a:moveTo>
                  <a:pt x="996" y="25"/>
                </a:moveTo>
                <a:cubicBezTo>
                  <a:pt x="1003" y="25"/>
                  <a:pt x="1009" y="20"/>
                  <a:pt x="1009" y="13"/>
                </a:cubicBezTo>
                <a:cubicBezTo>
                  <a:pt x="1009" y="6"/>
                  <a:pt x="1003" y="0"/>
                  <a:pt x="996" y="0"/>
                </a:cubicBezTo>
                <a:cubicBezTo>
                  <a:pt x="989" y="0"/>
                  <a:pt x="983" y="6"/>
                  <a:pt x="983" y="13"/>
                </a:cubicBezTo>
                <a:cubicBezTo>
                  <a:pt x="983" y="20"/>
                  <a:pt x="989" y="25"/>
                  <a:pt x="996" y="25"/>
                </a:cubicBezTo>
                <a:close/>
                <a:moveTo>
                  <a:pt x="1035" y="25"/>
                </a:moveTo>
                <a:cubicBezTo>
                  <a:pt x="1042" y="25"/>
                  <a:pt x="1048" y="20"/>
                  <a:pt x="1048" y="13"/>
                </a:cubicBezTo>
                <a:cubicBezTo>
                  <a:pt x="1048" y="6"/>
                  <a:pt x="1042" y="0"/>
                  <a:pt x="1035" y="0"/>
                </a:cubicBezTo>
                <a:cubicBezTo>
                  <a:pt x="1028" y="0"/>
                  <a:pt x="1022" y="6"/>
                  <a:pt x="1022" y="13"/>
                </a:cubicBezTo>
                <a:cubicBezTo>
                  <a:pt x="1022" y="20"/>
                  <a:pt x="1028" y="25"/>
                  <a:pt x="1035" y="25"/>
                </a:cubicBezTo>
                <a:close/>
                <a:moveTo>
                  <a:pt x="1114" y="25"/>
                </a:moveTo>
                <a:cubicBezTo>
                  <a:pt x="1121" y="25"/>
                  <a:pt x="1127" y="20"/>
                  <a:pt x="1127" y="13"/>
                </a:cubicBezTo>
                <a:cubicBezTo>
                  <a:pt x="1127" y="6"/>
                  <a:pt x="1121" y="0"/>
                  <a:pt x="1114" y="0"/>
                </a:cubicBezTo>
                <a:cubicBezTo>
                  <a:pt x="1107" y="0"/>
                  <a:pt x="1101" y="6"/>
                  <a:pt x="1101" y="13"/>
                </a:cubicBezTo>
                <a:cubicBezTo>
                  <a:pt x="1101" y="20"/>
                  <a:pt x="1107" y="25"/>
                  <a:pt x="1114" y="25"/>
                </a:cubicBezTo>
                <a:close/>
                <a:moveTo>
                  <a:pt x="1193" y="25"/>
                </a:moveTo>
                <a:cubicBezTo>
                  <a:pt x="1200" y="25"/>
                  <a:pt x="1206" y="20"/>
                  <a:pt x="1206" y="13"/>
                </a:cubicBezTo>
                <a:cubicBezTo>
                  <a:pt x="1206" y="6"/>
                  <a:pt x="1200" y="0"/>
                  <a:pt x="1193" y="0"/>
                </a:cubicBezTo>
                <a:cubicBezTo>
                  <a:pt x="1186" y="0"/>
                  <a:pt x="1180" y="6"/>
                  <a:pt x="1180" y="13"/>
                </a:cubicBezTo>
                <a:cubicBezTo>
                  <a:pt x="1180" y="20"/>
                  <a:pt x="1186" y="25"/>
                  <a:pt x="1193" y="25"/>
                </a:cubicBezTo>
                <a:close/>
                <a:moveTo>
                  <a:pt x="1272" y="25"/>
                </a:moveTo>
                <a:cubicBezTo>
                  <a:pt x="1279" y="25"/>
                  <a:pt x="1285" y="20"/>
                  <a:pt x="1285" y="13"/>
                </a:cubicBezTo>
                <a:cubicBezTo>
                  <a:pt x="1285" y="6"/>
                  <a:pt x="1279" y="0"/>
                  <a:pt x="1272" y="0"/>
                </a:cubicBezTo>
                <a:cubicBezTo>
                  <a:pt x="1265" y="0"/>
                  <a:pt x="1259" y="6"/>
                  <a:pt x="1259" y="13"/>
                </a:cubicBezTo>
                <a:cubicBezTo>
                  <a:pt x="1259" y="20"/>
                  <a:pt x="1265" y="25"/>
                  <a:pt x="1272" y="25"/>
                </a:cubicBezTo>
                <a:close/>
                <a:moveTo>
                  <a:pt x="1311" y="25"/>
                </a:moveTo>
                <a:cubicBezTo>
                  <a:pt x="1318" y="25"/>
                  <a:pt x="1324" y="20"/>
                  <a:pt x="1324" y="13"/>
                </a:cubicBezTo>
                <a:cubicBezTo>
                  <a:pt x="1324" y="6"/>
                  <a:pt x="1318" y="0"/>
                  <a:pt x="1311" y="0"/>
                </a:cubicBezTo>
                <a:cubicBezTo>
                  <a:pt x="1304" y="0"/>
                  <a:pt x="1298" y="6"/>
                  <a:pt x="1298" y="13"/>
                </a:cubicBezTo>
                <a:cubicBezTo>
                  <a:pt x="1298" y="20"/>
                  <a:pt x="1304" y="25"/>
                  <a:pt x="1311" y="25"/>
                </a:cubicBezTo>
                <a:close/>
                <a:moveTo>
                  <a:pt x="1351" y="25"/>
                </a:moveTo>
                <a:cubicBezTo>
                  <a:pt x="1358" y="25"/>
                  <a:pt x="1363" y="20"/>
                  <a:pt x="1363" y="13"/>
                </a:cubicBezTo>
                <a:cubicBezTo>
                  <a:pt x="1363" y="6"/>
                  <a:pt x="1358" y="0"/>
                  <a:pt x="1351" y="0"/>
                </a:cubicBezTo>
                <a:cubicBezTo>
                  <a:pt x="1344" y="0"/>
                  <a:pt x="1338" y="6"/>
                  <a:pt x="1338" y="13"/>
                </a:cubicBezTo>
                <a:cubicBezTo>
                  <a:pt x="1338" y="20"/>
                  <a:pt x="1344" y="25"/>
                  <a:pt x="1351" y="25"/>
                </a:cubicBezTo>
                <a:close/>
                <a:moveTo>
                  <a:pt x="1390" y="25"/>
                </a:moveTo>
                <a:cubicBezTo>
                  <a:pt x="1397" y="25"/>
                  <a:pt x="1403" y="20"/>
                  <a:pt x="1403" y="13"/>
                </a:cubicBezTo>
                <a:cubicBezTo>
                  <a:pt x="1403" y="6"/>
                  <a:pt x="1397" y="0"/>
                  <a:pt x="1390" y="0"/>
                </a:cubicBezTo>
                <a:cubicBezTo>
                  <a:pt x="1383" y="0"/>
                  <a:pt x="1377" y="6"/>
                  <a:pt x="1377" y="13"/>
                </a:cubicBezTo>
                <a:cubicBezTo>
                  <a:pt x="1377" y="20"/>
                  <a:pt x="1383" y="25"/>
                  <a:pt x="1390" y="25"/>
                </a:cubicBezTo>
                <a:close/>
                <a:moveTo>
                  <a:pt x="1429" y="20"/>
                </a:moveTo>
                <a:cubicBezTo>
                  <a:pt x="1434" y="20"/>
                  <a:pt x="1437" y="17"/>
                  <a:pt x="1437" y="13"/>
                </a:cubicBezTo>
                <a:cubicBezTo>
                  <a:pt x="1437" y="9"/>
                  <a:pt x="1434" y="5"/>
                  <a:pt x="1429" y="5"/>
                </a:cubicBezTo>
                <a:cubicBezTo>
                  <a:pt x="1425" y="5"/>
                  <a:pt x="1422" y="9"/>
                  <a:pt x="1422" y="13"/>
                </a:cubicBezTo>
                <a:cubicBezTo>
                  <a:pt x="1422" y="17"/>
                  <a:pt x="1425" y="20"/>
                  <a:pt x="1429" y="20"/>
                </a:cubicBezTo>
                <a:close/>
                <a:moveTo>
                  <a:pt x="759" y="65"/>
                </a:moveTo>
                <a:cubicBezTo>
                  <a:pt x="766" y="65"/>
                  <a:pt x="772" y="59"/>
                  <a:pt x="772" y="52"/>
                </a:cubicBezTo>
                <a:cubicBezTo>
                  <a:pt x="772" y="45"/>
                  <a:pt x="766" y="39"/>
                  <a:pt x="759" y="39"/>
                </a:cubicBezTo>
                <a:cubicBezTo>
                  <a:pt x="752" y="39"/>
                  <a:pt x="746" y="45"/>
                  <a:pt x="746" y="52"/>
                </a:cubicBezTo>
                <a:cubicBezTo>
                  <a:pt x="746" y="59"/>
                  <a:pt x="752" y="65"/>
                  <a:pt x="759" y="65"/>
                </a:cubicBezTo>
                <a:close/>
                <a:moveTo>
                  <a:pt x="838" y="43"/>
                </a:moveTo>
                <a:cubicBezTo>
                  <a:pt x="833" y="43"/>
                  <a:pt x="829" y="47"/>
                  <a:pt x="829" y="52"/>
                </a:cubicBezTo>
                <a:cubicBezTo>
                  <a:pt x="829" y="57"/>
                  <a:pt x="833" y="61"/>
                  <a:pt x="838" y="61"/>
                </a:cubicBezTo>
                <a:cubicBezTo>
                  <a:pt x="843" y="61"/>
                  <a:pt x="847" y="57"/>
                  <a:pt x="847" y="52"/>
                </a:cubicBezTo>
                <a:cubicBezTo>
                  <a:pt x="847" y="47"/>
                  <a:pt x="843" y="43"/>
                  <a:pt x="838" y="43"/>
                </a:cubicBezTo>
                <a:close/>
                <a:moveTo>
                  <a:pt x="917" y="65"/>
                </a:moveTo>
                <a:cubicBezTo>
                  <a:pt x="924" y="65"/>
                  <a:pt x="930" y="59"/>
                  <a:pt x="930" y="52"/>
                </a:cubicBezTo>
                <a:cubicBezTo>
                  <a:pt x="930" y="45"/>
                  <a:pt x="924" y="39"/>
                  <a:pt x="917" y="39"/>
                </a:cubicBezTo>
                <a:cubicBezTo>
                  <a:pt x="910" y="39"/>
                  <a:pt x="904" y="45"/>
                  <a:pt x="904" y="52"/>
                </a:cubicBezTo>
                <a:cubicBezTo>
                  <a:pt x="904" y="59"/>
                  <a:pt x="910" y="65"/>
                  <a:pt x="917" y="65"/>
                </a:cubicBezTo>
                <a:close/>
                <a:moveTo>
                  <a:pt x="956" y="65"/>
                </a:moveTo>
                <a:cubicBezTo>
                  <a:pt x="963" y="65"/>
                  <a:pt x="969" y="59"/>
                  <a:pt x="969" y="52"/>
                </a:cubicBezTo>
                <a:cubicBezTo>
                  <a:pt x="969" y="45"/>
                  <a:pt x="963" y="39"/>
                  <a:pt x="956" y="39"/>
                </a:cubicBezTo>
                <a:cubicBezTo>
                  <a:pt x="949" y="39"/>
                  <a:pt x="944" y="45"/>
                  <a:pt x="944" y="52"/>
                </a:cubicBezTo>
                <a:cubicBezTo>
                  <a:pt x="944" y="59"/>
                  <a:pt x="949" y="65"/>
                  <a:pt x="956" y="65"/>
                </a:cubicBezTo>
                <a:close/>
                <a:moveTo>
                  <a:pt x="1035" y="65"/>
                </a:moveTo>
                <a:cubicBezTo>
                  <a:pt x="1042" y="65"/>
                  <a:pt x="1048" y="59"/>
                  <a:pt x="1048" y="52"/>
                </a:cubicBezTo>
                <a:cubicBezTo>
                  <a:pt x="1048" y="45"/>
                  <a:pt x="1042" y="39"/>
                  <a:pt x="1035" y="39"/>
                </a:cubicBezTo>
                <a:cubicBezTo>
                  <a:pt x="1028" y="39"/>
                  <a:pt x="1022" y="45"/>
                  <a:pt x="1022" y="52"/>
                </a:cubicBezTo>
                <a:cubicBezTo>
                  <a:pt x="1022" y="59"/>
                  <a:pt x="1028" y="65"/>
                  <a:pt x="1035" y="65"/>
                </a:cubicBezTo>
                <a:close/>
                <a:moveTo>
                  <a:pt x="1075" y="65"/>
                </a:moveTo>
                <a:cubicBezTo>
                  <a:pt x="1082" y="65"/>
                  <a:pt x="1087" y="59"/>
                  <a:pt x="1087" y="52"/>
                </a:cubicBezTo>
                <a:cubicBezTo>
                  <a:pt x="1087" y="45"/>
                  <a:pt x="1082" y="39"/>
                  <a:pt x="1075" y="39"/>
                </a:cubicBezTo>
                <a:cubicBezTo>
                  <a:pt x="1068" y="39"/>
                  <a:pt x="1062" y="45"/>
                  <a:pt x="1062" y="52"/>
                </a:cubicBezTo>
                <a:cubicBezTo>
                  <a:pt x="1062" y="59"/>
                  <a:pt x="1068" y="65"/>
                  <a:pt x="1075" y="65"/>
                </a:cubicBezTo>
                <a:close/>
                <a:moveTo>
                  <a:pt x="1114" y="65"/>
                </a:moveTo>
                <a:cubicBezTo>
                  <a:pt x="1121" y="65"/>
                  <a:pt x="1127" y="59"/>
                  <a:pt x="1127" y="52"/>
                </a:cubicBezTo>
                <a:cubicBezTo>
                  <a:pt x="1127" y="45"/>
                  <a:pt x="1121" y="39"/>
                  <a:pt x="1114" y="39"/>
                </a:cubicBezTo>
                <a:cubicBezTo>
                  <a:pt x="1107" y="39"/>
                  <a:pt x="1101" y="45"/>
                  <a:pt x="1101" y="52"/>
                </a:cubicBezTo>
                <a:cubicBezTo>
                  <a:pt x="1101" y="59"/>
                  <a:pt x="1107" y="65"/>
                  <a:pt x="1114" y="65"/>
                </a:cubicBezTo>
                <a:close/>
                <a:moveTo>
                  <a:pt x="1153" y="65"/>
                </a:moveTo>
                <a:cubicBezTo>
                  <a:pt x="1161" y="65"/>
                  <a:pt x="1166" y="59"/>
                  <a:pt x="1166" y="52"/>
                </a:cubicBezTo>
                <a:cubicBezTo>
                  <a:pt x="1166" y="45"/>
                  <a:pt x="1161" y="39"/>
                  <a:pt x="1153" y="39"/>
                </a:cubicBezTo>
                <a:cubicBezTo>
                  <a:pt x="1146" y="39"/>
                  <a:pt x="1141" y="45"/>
                  <a:pt x="1141" y="52"/>
                </a:cubicBezTo>
                <a:cubicBezTo>
                  <a:pt x="1141" y="59"/>
                  <a:pt x="1146" y="65"/>
                  <a:pt x="1153" y="65"/>
                </a:cubicBezTo>
                <a:close/>
                <a:moveTo>
                  <a:pt x="1193" y="65"/>
                </a:moveTo>
                <a:cubicBezTo>
                  <a:pt x="1200" y="65"/>
                  <a:pt x="1206" y="59"/>
                  <a:pt x="1206" y="52"/>
                </a:cubicBezTo>
                <a:cubicBezTo>
                  <a:pt x="1206" y="45"/>
                  <a:pt x="1200" y="39"/>
                  <a:pt x="1193" y="39"/>
                </a:cubicBezTo>
                <a:cubicBezTo>
                  <a:pt x="1186" y="39"/>
                  <a:pt x="1180" y="45"/>
                  <a:pt x="1180" y="52"/>
                </a:cubicBezTo>
                <a:cubicBezTo>
                  <a:pt x="1180" y="59"/>
                  <a:pt x="1186" y="65"/>
                  <a:pt x="1193" y="65"/>
                </a:cubicBezTo>
                <a:close/>
                <a:moveTo>
                  <a:pt x="1232" y="65"/>
                </a:moveTo>
                <a:cubicBezTo>
                  <a:pt x="1239" y="65"/>
                  <a:pt x="1245" y="59"/>
                  <a:pt x="1245" y="52"/>
                </a:cubicBezTo>
                <a:cubicBezTo>
                  <a:pt x="1245" y="45"/>
                  <a:pt x="1239" y="39"/>
                  <a:pt x="1232" y="39"/>
                </a:cubicBezTo>
                <a:cubicBezTo>
                  <a:pt x="1225" y="39"/>
                  <a:pt x="1220" y="45"/>
                  <a:pt x="1220" y="52"/>
                </a:cubicBezTo>
                <a:cubicBezTo>
                  <a:pt x="1220" y="59"/>
                  <a:pt x="1225" y="65"/>
                  <a:pt x="1232" y="65"/>
                </a:cubicBezTo>
                <a:close/>
                <a:moveTo>
                  <a:pt x="1272" y="65"/>
                </a:moveTo>
                <a:cubicBezTo>
                  <a:pt x="1279" y="65"/>
                  <a:pt x="1285" y="59"/>
                  <a:pt x="1285" y="52"/>
                </a:cubicBezTo>
                <a:cubicBezTo>
                  <a:pt x="1285" y="45"/>
                  <a:pt x="1279" y="39"/>
                  <a:pt x="1272" y="39"/>
                </a:cubicBezTo>
                <a:cubicBezTo>
                  <a:pt x="1265" y="39"/>
                  <a:pt x="1259" y="45"/>
                  <a:pt x="1259" y="52"/>
                </a:cubicBezTo>
                <a:cubicBezTo>
                  <a:pt x="1259" y="59"/>
                  <a:pt x="1265" y="65"/>
                  <a:pt x="1272" y="65"/>
                </a:cubicBezTo>
                <a:close/>
                <a:moveTo>
                  <a:pt x="1311" y="65"/>
                </a:moveTo>
                <a:cubicBezTo>
                  <a:pt x="1318" y="65"/>
                  <a:pt x="1324" y="59"/>
                  <a:pt x="1324" y="52"/>
                </a:cubicBezTo>
                <a:cubicBezTo>
                  <a:pt x="1324" y="45"/>
                  <a:pt x="1318" y="39"/>
                  <a:pt x="1311" y="39"/>
                </a:cubicBezTo>
                <a:cubicBezTo>
                  <a:pt x="1304" y="39"/>
                  <a:pt x="1298" y="45"/>
                  <a:pt x="1298" y="52"/>
                </a:cubicBezTo>
                <a:cubicBezTo>
                  <a:pt x="1298" y="59"/>
                  <a:pt x="1304" y="65"/>
                  <a:pt x="1311" y="65"/>
                </a:cubicBezTo>
                <a:close/>
                <a:moveTo>
                  <a:pt x="1351" y="65"/>
                </a:moveTo>
                <a:cubicBezTo>
                  <a:pt x="1358" y="65"/>
                  <a:pt x="1363" y="59"/>
                  <a:pt x="1363" y="52"/>
                </a:cubicBezTo>
                <a:cubicBezTo>
                  <a:pt x="1363" y="45"/>
                  <a:pt x="1358" y="39"/>
                  <a:pt x="1351" y="39"/>
                </a:cubicBezTo>
                <a:cubicBezTo>
                  <a:pt x="1344" y="39"/>
                  <a:pt x="1338" y="45"/>
                  <a:pt x="1338" y="52"/>
                </a:cubicBezTo>
                <a:cubicBezTo>
                  <a:pt x="1338" y="59"/>
                  <a:pt x="1344" y="65"/>
                  <a:pt x="1351" y="65"/>
                </a:cubicBezTo>
                <a:close/>
                <a:moveTo>
                  <a:pt x="1390" y="65"/>
                </a:moveTo>
                <a:cubicBezTo>
                  <a:pt x="1397" y="65"/>
                  <a:pt x="1403" y="59"/>
                  <a:pt x="1403" y="52"/>
                </a:cubicBezTo>
                <a:cubicBezTo>
                  <a:pt x="1403" y="45"/>
                  <a:pt x="1397" y="39"/>
                  <a:pt x="1390" y="39"/>
                </a:cubicBezTo>
                <a:cubicBezTo>
                  <a:pt x="1383" y="39"/>
                  <a:pt x="1377" y="45"/>
                  <a:pt x="1377" y="52"/>
                </a:cubicBezTo>
                <a:cubicBezTo>
                  <a:pt x="1377" y="59"/>
                  <a:pt x="1383" y="65"/>
                  <a:pt x="1390" y="65"/>
                </a:cubicBezTo>
                <a:close/>
                <a:moveTo>
                  <a:pt x="1429" y="65"/>
                </a:moveTo>
                <a:cubicBezTo>
                  <a:pt x="1437" y="65"/>
                  <a:pt x="1442" y="59"/>
                  <a:pt x="1442" y="52"/>
                </a:cubicBezTo>
                <a:cubicBezTo>
                  <a:pt x="1442" y="45"/>
                  <a:pt x="1437" y="39"/>
                  <a:pt x="1429" y="39"/>
                </a:cubicBezTo>
                <a:cubicBezTo>
                  <a:pt x="1422" y="39"/>
                  <a:pt x="1417" y="45"/>
                  <a:pt x="1417" y="52"/>
                </a:cubicBezTo>
                <a:cubicBezTo>
                  <a:pt x="1417" y="59"/>
                  <a:pt x="1422" y="65"/>
                  <a:pt x="1429" y="65"/>
                </a:cubicBezTo>
                <a:close/>
                <a:moveTo>
                  <a:pt x="1469" y="65"/>
                </a:moveTo>
                <a:cubicBezTo>
                  <a:pt x="1476" y="65"/>
                  <a:pt x="1482" y="59"/>
                  <a:pt x="1482" y="52"/>
                </a:cubicBezTo>
                <a:cubicBezTo>
                  <a:pt x="1482" y="45"/>
                  <a:pt x="1476" y="39"/>
                  <a:pt x="1469" y="39"/>
                </a:cubicBezTo>
                <a:cubicBezTo>
                  <a:pt x="1462" y="39"/>
                  <a:pt x="1456" y="45"/>
                  <a:pt x="1456" y="52"/>
                </a:cubicBezTo>
                <a:cubicBezTo>
                  <a:pt x="1456" y="59"/>
                  <a:pt x="1462" y="65"/>
                  <a:pt x="1469" y="65"/>
                </a:cubicBezTo>
                <a:close/>
                <a:moveTo>
                  <a:pt x="1508" y="65"/>
                </a:moveTo>
                <a:cubicBezTo>
                  <a:pt x="1515" y="65"/>
                  <a:pt x="1521" y="59"/>
                  <a:pt x="1521" y="52"/>
                </a:cubicBezTo>
                <a:cubicBezTo>
                  <a:pt x="1521" y="45"/>
                  <a:pt x="1515" y="39"/>
                  <a:pt x="1508" y="39"/>
                </a:cubicBezTo>
                <a:cubicBezTo>
                  <a:pt x="1501" y="39"/>
                  <a:pt x="1496" y="45"/>
                  <a:pt x="1496" y="52"/>
                </a:cubicBezTo>
                <a:cubicBezTo>
                  <a:pt x="1496" y="59"/>
                  <a:pt x="1501" y="65"/>
                  <a:pt x="1508" y="65"/>
                </a:cubicBezTo>
                <a:close/>
                <a:moveTo>
                  <a:pt x="2652" y="65"/>
                </a:moveTo>
                <a:cubicBezTo>
                  <a:pt x="2659" y="65"/>
                  <a:pt x="2664" y="59"/>
                  <a:pt x="2664" y="52"/>
                </a:cubicBezTo>
                <a:cubicBezTo>
                  <a:pt x="2664" y="45"/>
                  <a:pt x="2659" y="39"/>
                  <a:pt x="2652" y="39"/>
                </a:cubicBezTo>
                <a:cubicBezTo>
                  <a:pt x="2645" y="39"/>
                  <a:pt x="2639" y="45"/>
                  <a:pt x="2639" y="52"/>
                </a:cubicBezTo>
                <a:cubicBezTo>
                  <a:pt x="2639" y="59"/>
                  <a:pt x="2645" y="65"/>
                  <a:pt x="2652" y="65"/>
                </a:cubicBezTo>
                <a:close/>
                <a:moveTo>
                  <a:pt x="641" y="102"/>
                </a:moveTo>
                <a:cubicBezTo>
                  <a:pt x="647" y="102"/>
                  <a:pt x="652" y="97"/>
                  <a:pt x="652" y="92"/>
                </a:cubicBezTo>
                <a:cubicBezTo>
                  <a:pt x="652" y="86"/>
                  <a:pt x="647" y="81"/>
                  <a:pt x="641" y="81"/>
                </a:cubicBezTo>
                <a:cubicBezTo>
                  <a:pt x="635" y="81"/>
                  <a:pt x="630" y="86"/>
                  <a:pt x="630" y="92"/>
                </a:cubicBezTo>
                <a:cubicBezTo>
                  <a:pt x="630" y="97"/>
                  <a:pt x="635" y="102"/>
                  <a:pt x="641" y="102"/>
                </a:cubicBezTo>
                <a:close/>
                <a:moveTo>
                  <a:pt x="759" y="104"/>
                </a:moveTo>
                <a:cubicBezTo>
                  <a:pt x="766" y="104"/>
                  <a:pt x="772" y="99"/>
                  <a:pt x="772" y="92"/>
                </a:cubicBezTo>
                <a:cubicBezTo>
                  <a:pt x="772" y="84"/>
                  <a:pt x="766" y="79"/>
                  <a:pt x="759" y="79"/>
                </a:cubicBezTo>
                <a:cubicBezTo>
                  <a:pt x="752" y="79"/>
                  <a:pt x="746" y="84"/>
                  <a:pt x="746" y="92"/>
                </a:cubicBezTo>
                <a:cubicBezTo>
                  <a:pt x="746" y="99"/>
                  <a:pt x="752" y="104"/>
                  <a:pt x="759" y="104"/>
                </a:cubicBezTo>
                <a:close/>
                <a:moveTo>
                  <a:pt x="799" y="104"/>
                </a:moveTo>
                <a:cubicBezTo>
                  <a:pt x="806" y="104"/>
                  <a:pt x="811" y="99"/>
                  <a:pt x="811" y="92"/>
                </a:cubicBezTo>
                <a:cubicBezTo>
                  <a:pt x="811" y="84"/>
                  <a:pt x="806" y="79"/>
                  <a:pt x="799" y="79"/>
                </a:cubicBezTo>
                <a:cubicBezTo>
                  <a:pt x="792" y="79"/>
                  <a:pt x="786" y="84"/>
                  <a:pt x="786" y="92"/>
                </a:cubicBezTo>
                <a:cubicBezTo>
                  <a:pt x="786" y="99"/>
                  <a:pt x="792" y="104"/>
                  <a:pt x="799" y="104"/>
                </a:cubicBezTo>
                <a:close/>
                <a:moveTo>
                  <a:pt x="838" y="104"/>
                </a:moveTo>
                <a:cubicBezTo>
                  <a:pt x="845" y="104"/>
                  <a:pt x="851" y="99"/>
                  <a:pt x="851" y="92"/>
                </a:cubicBezTo>
                <a:cubicBezTo>
                  <a:pt x="851" y="84"/>
                  <a:pt x="845" y="79"/>
                  <a:pt x="838" y="79"/>
                </a:cubicBezTo>
                <a:cubicBezTo>
                  <a:pt x="831" y="79"/>
                  <a:pt x="825" y="84"/>
                  <a:pt x="825" y="92"/>
                </a:cubicBezTo>
                <a:cubicBezTo>
                  <a:pt x="825" y="99"/>
                  <a:pt x="831" y="104"/>
                  <a:pt x="838" y="104"/>
                </a:cubicBezTo>
                <a:close/>
                <a:moveTo>
                  <a:pt x="878" y="104"/>
                </a:moveTo>
                <a:cubicBezTo>
                  <a:pt x="885" y="104"/>
                  <a:pt x="890" y="99"/>
                  <a:pt x="890" y="92"/>
                </a:cubicBezTo>
                <a:cubicBezTo>
                  <a:pt x="890" y="84"/>
                  <a:pt x="885" y="79"/>
                  <a:pt x="878" y="79"/>
                </a:cubicBezTo>
                <a:cubicBezTo>
                  <a:pt x="870" y="79"/>
                  <a:pt x="865" y="84"/>
                  <a:pt x="865" y="92"/>
                </a:cubicBezTo>
                <a:cubicBezTo>
                  <a:pt x="865" y="99"/>
                  <a:pt x="870" y="104"/>
                  <a:pt x="878" y="104"/>
                </a:cubicBezTo>
                <a:close/>
                <a:moveTo>
                  <a:pt x="917" y="104"/>
                </a:moveTo>
                <a:cubicBezTo>
                  <a:pt x="924" y="104"/>
                  <a:pt x="930" y="99"/>
                  <a:pt x="930" y="92"/>
                </a:cubicBezTo>
                <a:cubicBezTo>
                  <a:pt x="930" y="84"/>
                  <a:pt x="924" y="79"/>
                  <a:pt x="917" y="79"/>
                </a:cubicBezTo>
                <a:cubicBezTo>
                  <a:pt x="910" y="79"/>
                  <a:pt x="904" y="84"/>
                  <a:pt x="904" y="92"/>
                </a:cubicBezTo>
                <a:cubicBezTo>
                  <a:pt x="904" y="99"/>
                  <a:pt x="910" y="104"/>
                  <a:pt x="917" y="104"/>
                </a:cubicBezTo>
                <a:close/>
                <a:moveTo>
                  <a:pt x="996" y="104"/>
                </a:moveTo>
                <a:cubicBezTo>
                  <a:pt x="1003" y="104"/>
                  <a:pt x="1009" y="99"/>
                  <a:pt x="1009" y="92"/>
                </a:cubicBezTo>
                <a:cubicBezTo>
                  <a:pt x="1009" y="84"/>
                  <a:pt x="1003" y="79"/>
                  <a:pt x="996" y="79"/>
                </a:cubicBezTo>
                <a:cubicBezTo>
                  <a:pt x="989" y="79"/>
                  <a:pt x="983" y="84"/>
                  <a:pt x="983" y="92"/>
                </a:cubicBezTo>
                <a:cubicBezTo>
                  <a:pt x="983" y="99"/>
                  <a:pt x="989" y="104"/>
                  <a:pt x="996" y="104"/>
                </a:cubicBezTo>
                <a:close/>
                <a:moveTo>
                  <a:pt x="1035" y="104"/>
                </a:moveTo>
                <a:cubicBezTo>
                  <a:pt x="1042" y="104"/>
                  <a:pt x="1048" y="99"/>
                  <a:pt x="1048" y="92"/>
                </a:cubicBezTo>
                <a:cubicBezTo>
                  <a:pt x="1048" y="84"/>
                  <a:pt x="1042" y="79"/>
                  <a:pt x="1035" y="79"/>
                </a:cubicBezTo>
                <a:cubicBezTo>
                  <a:pt x="1028" y="79"/>
                  <a:pt x="1022" y="84"/>
                  <a:pt x="1022" y="92"/>
                </a:cubicBezTo>
                <a:cubicBezTo>
                  <a:pt x="1022" y="99"/>
                  <a:pt x="1028" y="104"/>
                  <a:pt x="1035" y="104"/>
                </a:cubicBezTo>
                <a:close/>
                <a:moveTo>
                  <a:pt x="1075" y="104"/>
                </a:moveTo>
                <a:cubicBezTo>
                  <a:pt x="1082" y="104"/>
                  <a:pt x="1087" y="99"/>
                  <a:pt x="1087" y="92"/>
                </a:cubicBezTo>
                <a:cubicBezTo>
                  <a:pt x="1087" y="84"/>
                  <a:pt x="1082" y="79"/>
                  <a:pt x="1075" y="79"/>
                </a:cubicBezTo>
                <a:cubicBezTo>
                  <a:pt x="1068" y="79"/>
                  <a:pt x="1062" y="84"/>
                  <a:pt x="1062" y="92"/>
                </a:cubicBezTo>
                <a:cubicBezTo>
                  <a:pt x="1062" y="99"/>
                  <a:pt x="1068" y="104"/>
                  <a:pt x="1075" y="104"/>
                </a:cubicBezTo>
                <a:close/>
                <a:moveTo>
                  <a:pt x="1114" y="104"/>
                </a:moveTo>
                <a:cubicBezTo>
                  <a:pt x="1121" y="104"/>
                  <a:pt x="1127" y="99"/>
                  <a:pt x="1127" y="92"/>
                </a:cubicBezTo>
                <a:cubicBezTo>
                  <a:pt x="1127" y="84"/>
                  <a:pt x="1121" y="79"/>
                  <a:pt x="1114" y="79"/>
                </a:cubicBezTo>
                <a:cubicBezTo>
                  <a:pt x="1107" y="79"/>
                  <a:pt x="1101" y="84"/>
                  <a:pt x="1101" y="92"/>
                </a:cubicBezTo>
                <a:cubicBezTo>
                  <a:pt x="1101" y="99"/>
                  <a:pt x="1107" y="104"/>
                  <a:pt x="1114" y="104"/>
                </a:cubicBezTo>
                <a:close/>
                <a:moveTo>
                  <a:pt x="1153" y="104"/>
                </a:moveTo>
                <a:cubicBezTo>
                  <a:pt x="1161" y="104"/>
                  <a:pt x="1166" y="99"/>
                  <a:pt x="1166" y="92"/>
                </a:cubicBezTo>
                <a:cubicBezTo>
                  <a:pt x="1166" y="84"/>
                  <a:pt x="1161" y="79"/>
                  <a:pt x="1153" y="79"/>
                </a:cubicBezTo>
                <a:cubicBezTo>
                  <a:pt x="1146" y="79"/>
                  <a:pt x="1141" y="84"/>
                  <a:pt x="1141" y="92"/>
                </a:cubicBezTo>
                <a:cubicBezTo>
                  <a:pt x="1141" y="99"/>
                  <a:pt x="1146" y="104"/>
                  <a:pt x="1153" y="104"/>
                </a:cubicBezTo>
                <a:close/>
                <a:moveTo>
                  <a:pt x="1193" y="104"/>
                </a:moveTo>
                <a:cubicBezTo>
                  <a:pt x="1200" y="104"/>
                  <a:pt x="1206" y="99"/>
                  <a:pt x="1206" y="92"/>
                </a:cubicBezTo>
                <a:cubicBezTo>
                  <a:pt x="1206" y="84"/>
                  <a:pt x="1200" y="79"/>
                  <a:pt x="1193" y="79"/>
                </a:cubicBezTo>
                <a:cubicBezTo>
                  <a:pt x="1186" y="79"/>
                  <a:pt x="1180" y="84"/>
                  <a:pt x="1180" y="92"/>
                </a:cubicBezTo>
                <a:cubicBezTo>
                  <a:pt x="1180" y="99"/>
                  <a:pt x="1186" y="104"/>
                  <a:pt x="1193" y="104"/>
                </a:cubicBezTo>
                <a:close/>
                <a:moveTo>
                  <a:pt x="1232" y="104"/>
                </a:moveTo>
                <a:cubicBezTo>
                  <a:pt x="1239" y="104"/>
                  <a:pt x="1245" y="99"/>
                  <a:pt x="1245" y="92"/>
                </a:cubicBezTo>
                <a:cubicBezTo>
                  <a:pt x="1245" y="84"/>
                  <a:pt x="1239" y="79"/>
                  <a:pt x="1232" y="79"/>
                </a:cubicBezTo>
                <a:cubicBezTo>
                  <a:pt x="1225" y="79"/>
                  <a:pt x="1220" y="84"/>
                  <a:pt x="1220" y="92"/>
                </a:cubicBezTo>
                <a:cubicBezTo>
                  <a:pt x="1220" y="99"/>
                  <a:pt x="1225" y="104"/>
                  <a:pt x="1232" y="104"/>
                </a:cubicBezTo>
                <a:close/>
                <a:moveTo>
                  <a:pt x="1272" y="104"/>
                </a:moveTo>
                <a:cubicBezTo>
                  <a:pt x="1279" y="104"/>
                  <a:pt x="1285" y="99"/>
                  <a:pt x="1285" y="92"/>
                </a:cubicBezTo>
                <a:cubicBezTo>
                  <a:pt x="1285" y="84"/>
                  <a:pt x="1279" y="79"/>
                  <a:pt x="1272" y="79"/>
                </a:cubicBezTo>
                <a:cubicBezTo>
                  <a:pt x="1265" y="79"/>
                  <a:pt x="1259" y="84"/>
                  <a:pt x="1259" y="92"/>
                </a:cubicBezTo>
                <a:cubicBezTo>
                  <a:pt x="1259" y="99"/>
                  <a:pt x="1265" y="104"/>
                  <a:pt x="1272" y="104"/>
                </a:cubicBezTo>
                <a:close/>
                <a:moveTo>
                  <a:pt x="1311" y="104"/>
                </a:moveTo>
                <a:cubicBezTo>
                  <a:pt x="1318" y="104"/>
                  <a:pt x="1324" y="99"/>
                  <a:pt x="1324" y="92"/>
                </a:cubicBezTo>
                <a:cubicBezTo>
                  <a:pt x="1324" y="84"/>
                  <a:pt x="1318" y="79"/>
                  <a:pt x="1311" y="79"/>
                </a:cubicBezTo>
                <a:cubicBezTo>
                  <a:pt x="1304" y="79"/>
                  <a:pt x="1298" y="84"/>
                  <a:pt x="1298" y="92"/>
                </a:cubicBezTo>
                <a:cubicBezTo>
                  <a:pt x="1298" y="99"/>
                  <a:pt x="1304" y="104"/>
                  <a:pt x="1311" y="104"/>
                </a:cubicBezTo>
                <a:close/>
                <a:moveTo>
                  <a:pt x="1351" y="104"/>
                </a:moveTo>
                <a:cubicBezTo>
                  <a:pt x="1358" y="104"/>
                  <a:pt x="1363" y="99"/>
                  <a:pt x="1363" y="92"/>
                </a:cubicBezTo>
                <a:cubicBezTo>
                  <a:pt x="1363" y="84"/>
                  <a:pt x="1358" y="79"/>
                  <a:pt x="1351" y="79"/>
                </a:cubicBezTo>
                <a:cubicBezTo>
                  <a:pt x="1344" y="79"/>
                  <a:pt x="1338" y="84"/>
                  <a:pt x="1338" y="92"/>
                </a:cubicBezTo>
                <a:cubicBezTo>
                  <a:pt x="1338" y="99"/>
                  <a:pt x="1344" y="104"/>
                  <a:pt x="1351" y="104"/>
                </a:cubicBezTo>
                <a:close/>
                <a:moveTo>
                  <a:pt x="1390" y="104"/>
                </a:moveTo>
                <a:cubicBezTo>
                  <a:pt x="1397" y="104"/>
                  <a:pt x="1403" y="99"/>
                  <a:pt x="1403" y="92"/>
                </a:cubicBezTo>
                <a:cubicBezTo>
                  <a:pt x="1403" y="84"/>
                  <a:pt x="1397" y="79"/>
                  <a:pt x="1390" y="79"/>
                </a:cubicBezTo>
                <a:cubicBezTo>
                  <a:pt x="1383" y="79"/>
                  <a:pt x="1377" y="84"/>
                  <a:pt x="1377" y="92"/>
                </a:cubicBezTo>
                <a:cubicBezTo>
                  <a:pt x="1377" y="99"/>
                  <a:pt x="1383" y="104"/>
                  <a:pt x="1390" y="104"/>
                </a:cubicBezTo>
                <a:close/>
                <a:moveTo>
                  <a:pt x="1429" y="104"/>
                </a:moveTo>
                <a:cubicBezTo>
                  <a:pt x="1437" y="104"/>
                  <a:pt x="1442" y="99"/>
                  <a:pt x="1442" y="92"/>
                </a:cubicBezTo>
                <a:cubicBezTo>
                  <a:pt x="1442" y="84"/>
                  <a:pt x="1437" y="79"/>
                  <a:pt x="1429" y="79"/>
                </a:cubicBezTo>
                <a:cubicBezTo>
                  <a:pt x="1422" y="79"/>
                  <a:pt x="1417" y="84"/>
                  <a:pt x="1417" y="92"/>
                </a:cubicBezTo>
                <a:cubicBezTo>
                  <a:pt x="1417" y="99"/>
                  <a:pt x="1422" y="104"/>
                  <a:pt x="1429" y="104"/>
                </a:cubicBezTo>
                <a:close/>
                <a:moveTo>
                  <a:pt x="1469" y="104"/>
                </a:moveTo>
                <a:cubicBezTo>
                  <a:pt x="1476" y="104"/>
                  <a:pt x="1482" y="99"/>
                  <a:pt x="1482" y="92"/>
                </a:cubicBezTo>
                <a:cubicBezTo>
                  <a:pt x="1482" y="84"/>
                  <a:pt x="1476" y="79"/>
                  <a:pt x="1469" y="79"/>
                </a:cubicBezTo>
                <a:cubicBezTo>
                  <a:pt x="1462" y="79"/>
                  <a:pt x="1456" y="84"/>
                  <a:pt x="1456" y="92"/>
                </a:cubicBezTo>
                <a:cubicBezTo>
                  <a:pt x="1456" y="99"/>
                  <a:pt x="1462" y="104"/>
                  <a:pt x="1469" y="104"/>
                </a:cubicBezTo>
                <a:close/>
                <a:moveTo>
                  <a:pt x="1824" y="104"/>
                </a:moveTo>
                <a:cubicBezTo>
                  <a:pt x="1831" y="104"/>
                  <a:pt x="1836" y="99"/>
                  <a:pt x="1836" y="92"/>
                </a:cubicBezTo>
                <a:cubicBezTo>
                  <a:pt x="1836" y="84"/>
                  <a:pt x="1831" y="79"/>
                  <a:pt x="1824" y="79"/>
                </a:cubicBezTo>
                <a:cubicBezTo>
                  <a:pt x="1817" y="79"/>
                  <a:pt x="1811" y="84"/>
                  <a:pt x="1811" y="92"/>
                </a:cubicBezTo>
                <a:cubicBezTo>
                  <a:pt x="1811" y="99"/>
                  <a:pt x="1817" y="104"/>
                  <a:pt x="1824" y="104"/>
                </a:cubicBezTo>
                <a:close/>
                <a:moveTo>
                  <a:pt x="1863" y="104"/>
                </a:moveTo>
                <a:cubicBezTo>
                  <a:pt x="1870" y="104"/>
                  <a:pt x="1876" y="99"/>
                  <a:pt x="1876" y="92"/>
                </a:cubicBezTo>
                <a:cubicBezTo>
                  <a:pt x="1876" y="84"/>
                  <a:pt x="1870" y="79"/>
                  <a:pt x="1863" y="79"/>
                </a:cubicBezTo>
                <a:cubicBezTo>
                  <a:pt x="1856" y="79"/>
                  <a:pt x="1850" y="84"/>
                  <a:pt x="1850" y="92"/>
                </a:cubicBezTo>
                <a:cubicBezTo>
                  <a:pt x="1850" y="99"/>
                  <a:pt x="1856" y="104"/>
                  <a:pt x="1863" y="104"/>
                </a:cubicBezTo>
                <a:close/>
                <a:moveTo>
                  <a:pt x="1903" y="104"/>
                </a:moveTo>
                <a:cubicBezTo>
                  <a:pt x="1910" y="104"/>
                  <a:pt x="1915" y="99"/>
                  <a:pt x="1915" y="92"/>
                </a:cubicBezTo>
                <a:cubicBezTo>
                  <a:pt x="1915" y="84"/>
                  <a:pt x="1910" y="79"/>
                  <a:pt x="1903" y="79"/>
                </a:cubicBezTo>
                <a:cubicBezTo>
                  <a:pt x="1896" y="79"/>
                  <a:pt x="1890" y="84"/>
                  <a:pt x="1890" y="92"/>
                </a:cubicBezTo>
                <a:cubicBezTo>
                  <a:pt x="1890" y="99"/>
                  <a:pt x="1896" y="104"/>
                  <a:pt x="1903" y="104"/>
                </a:cubicBezTo>
                <a:close/>
                <a:moveTo>
                  <a:pt x="2691" y="101"/>
                </a:moveTo>
                <a:cubicBezTo>
                  <a:pt x="2696" y="101"/>
                  <a:pt x="2700" y="97"/>
                  <a:pt x="2700" y="92"/>
                </a:cubicBezTo>
                <a:cubicBezTo>
                  <a:pt x="2700" y="86"/>
                  <a:pt x="2696" y="82"/>
                  <a:pt x="2691" y="82"/>
                </a:cubicBezTo>
                <a:cubicBezTo>
                  <a:pt x="2686" y="82"/>
                  <a:pt x="2682" y="86"/>
                  <a:pt x="2682" y="92"/>
                </a:cubicBezTo>
                <a:cubicBezTo>
                  <a:pt x="2682" y="97"/>
                  <a:pt x="2686" y="101"/>
                  <a:pt x="2691" y="101"/>
                </a:cubicBezTo>
                <a:close/>
                <a:moveTo>
                  <a:pt x="2730" y="104"/>
                </a:moveTo>
                <a:cubicBezTo>
                  <a:pt x="2737" y="104"/>
                  <a:pt x="2743" y="99"/>
                  <a:pt x="2743" y="92"/>
                </a:cubicBezTo>
                <a:cubicBezTo>
                  <a:pt x="2743" y="84"/>
                  <a:pt x="2737" y="79"/>
                  <a:pt x="2730" y="79"/>
                </a:cubicBezTo>
                <a:cubicBezTo>
                  <a:pt x="2723" y="79"/>
                  <a:pt x="2718" y="84"/>
                  <a:pt x="2718" y="92"/>
                </a:cubicBezTo>
                <a:cubicBezTo>
                  <a:pt x="2718" y="99"/>
                  <a:pt x="2723" y="104"/>
                  <a:pt x="2730" y="104"/>
                </a:cubicBezTo>
                <a:close/>
                <a:moveTo>
                  <a:pt x="483" y="144"/>
                </a:moveTo>
                <a:cubicBezTo>
                  <a:pt x="490" y="144"/>
                  <a:pt x="496" y="138"/>
                  <a:pt x="496" y="131"/>
                </a:cubicBezTo>
                <a:cubicBezTo>
                  <a:pt x="496" y="124"/>
                  <a:pt x="490" y="118"/>
                  <a:pt x="483" y="118"/>
                </a:cubicBezTo>
                <a:cubicBezTo>
                  <a:pt x="476" y="118"/>
                  <a:pt x="471" y="124"/>
                  <a:pt x="471" y="131"/>
                </a:cubicBezTo>
                <a:cubicBezTo>
                  <a:pt x="471" y="138"/>
                  <a:pt x="476" y="144"/>
                  <a:pt x="483" y="144"/>
                </a:cubicBezTo>
                <a:close/>
                <a:moveTo>
                  <a:pt x="720" y="144"/>
                </a:moveTo>
                <a:cubicBezTo>
                  <a:pt x="727" y="144"/>
                  <a:pt x="733" y="138"/>
                  <a:pt x="733" y="131"/>
                </a:cubicBezTo>
                <a:cubicBezTo>
                  <a:pt x="733" y="124"/>
                  <a:pt x="727" y="118"/>
                  <a:pt x="720" y="118"/>
                </a:cubicBezTo>
                <a:cubicBezTo>
                  <a:pt x="713" y="118"/>
                  <a:pt x="707" y="124"/>
                  <a:pt x="707" y="131"/>
                </a:cubicBezTo>
                <a:cubicBezTo>
                  <a:pt x="707" y="138"/>
                  <a:pt x="713" y="144"/>
                  <a:pt x="720" y="144"/>
                </a:cubicBezTo>
                <a:close/>
                <a:moveTo>
                  <a:pt x="799" y="118"/>
                </a:moveTo>
                <a:cubicBezTo>
                  <a:pt x="792" y="118"/>
                  <a:pt x="786" y="124"/>
                  <a:pt x="786" y="131"/>
                </a:cubicBezTo>
                <a:cubicBezTo>
                  <a:pt x="786" y="138"/>
                  <a:pt x="792" y="144"/>
                  <a:pt x="799" y="144"/>
                </a:cubicBezTo>
                <a:cubicBezTo>
                  <a:pt x="806" y="144"/>
                  <a:pt x="811" y="138"/>
                  <a:pt x="811" y="131"/>
                </a:cubicBezTo>
                <a:cubicBezTo>
                  <a:pt x="811" y="124"/>
                  <a:pt x="806" y="118"/>
                  <a:pt x="799" y="118"/>
                </a:cubicBezTo>
                <a:close/>
                <a:moveTo>
                  <a:pt x="838" y="144"/>
                </a:moveTo>
                <a:cubicBezTo>
                  <a:pt x="845" y="144"/>
                  <a:pt x="851" y="138"/>
                  <a:pt x="851" y="131"/>
                </a:cubicBezTo>
                <a:cubicBezTo>
                  <a:pt x="851" y="124"/>
                  <a:pt x="845" y="118"/>
                  <a:pt x="838" y="118"/>
                </a:cubicBezTo>
                <a:cubicBezTo>
                  <a:pt x="831" y="118"/>
                  <a:pt x="825" y="124"/>
                  <a:pt x="825" y="131"/>
                </a:cubicBezTo>
                <a:cubicBezTo>
                  <a:pt x="825" y="138"/>
                  <a:pt x="831" y="144"/>
                  <a:pt x="838" y="144"/>
                </a:cubicBezTo>
                <a:close/>
                <a:moveTo>
                  <a:pt x="878" y="144"/>
                </a:moveTo>
                <a:cubicBezTo>
                  <a:pt x="885" y="144"/>
                  <a:pt x="890" y="138"/>
                  <a:pt x="890" y="131"/>
                </a:cubicBezTo>
                <a:cubicBezTo>
                  <a:pt x="890" y="124"/>
                  <a:pt x="885" y="118"/>
                  <a:pt x="878" y="118"/>
                </a:cubicBezTo>
                <a:cubicBezTo>
                  <a:pt x="870" y="118"/>
                  <a:pt x="865" y="124"/>
                  <a:pt x="865" y="131"/>
                </a:cubicBezTo>
                <a:cubicBezTo>
                  <a:pt x="865" y="138"/>
                  <a:pt x="870" y="144"/>
                  <a:pt x="878" y="144"/>
                </a:cubicBezTo>
                <a:close/>
                <a:moveTo>
                  <a:pt x="1009" y="131"/>
                </a:moveTo>
                <a:cubicBezTo>
                  <a:pt x="1009" y="124"/>
                  <a:pt x="1003" y="118"/>
                  <a:pt x="996" y="118"/>
                </a:cubicBezTo>
                <a:cubicBezTo>
                  <a:pt x="989" y="118"/>
                  <a:pt x="983" y="124"/>
                  <a:pt x="983" y="131"/>
                </a:cubicBezTo>
                <a:cubicBezTo>
                  <a:pt x="983" y="138"/>
                  <a:pt x="989" y="144"/>
                  <a:pt x="996" y="144"/>
                </a:cubicBezTo>
                <a:cubicBezTo>
                  <a:pt x="1003" y="144"/>
                  <a:pt x="1009" y="138"/>
                  <a:pt x="1009" y="131"/>
                </a:cubicBezTo>
                <a:close/>
                <a:moveTo>
                  <a:pt x="1035" y="144"/>
                </a:moveTo>
                <a:cubicBezTo>
                  <a:pt x="1042" y="144"/>
                  <a:pt x="1048" y="138"/>
                  <a:pt x="1048" y="131"/>
                </a:cubicBezTo>
                <a:cubicBezTo>
                  <a:pt x="1048" y="124"/>
                  <a:pt x="1042" y="118"/>
                  <a:pt x="1035" y="118"/>
                </a:cubicBezTo>
                <a:cubicBezTo>
                  <a:pt x="1028" y="118"/>
                  <a:pt x="1022" y="124"/>
                  <a:pt x="1022" y="131"/>
                </a:cubicBezTo>
                <a:cubicBezTo>
                  <a:pt x="1022" y="138"/>
                  <a:pt x="1028" y="144"/>
                  <a:pt x="1035" y="144"/>
                </a:cubicBezTo>
                <a:close/>
                <a:moveTo>
                  <a:pt x="1075" y="144"/>
                </a:moveTo>
                <a:cubicBezTo>
                  <a:pt x="1082" y="144"/>
                  <a:pt x="1087" y="138"/>
                  <a:pt x="1087" y="131"/>
                </a:cubicBezTo>
                <a:cubicBezTo>
                  <a:pt x="1087" y="124"/>
                  <a:pt x="1082" y="118"/>
                  <a:pt x="1075" y="118"/>
                </a:cubicBezTo>
                <a:cubicBezTo>
                  <a:pt x="1068" y="118"/>
                  <a:pt x="1062" y="124"/>
                  <a:pt x="1062" y="131"/>
                </a:cubicBezTo>
                <a:cubicBezTo>
                  <a:pt x="1062" y="138"/>
                  <a:pt x="1068" y="144"/>
                  <a:pt x="1075" y="144"/>
                </a:cubicBezTo>
                <a:close/>
                <a:moveTo>
                  <a:pt x="1114" y="144"/>
                </a:moveTo>
                <a:cubicBezTo>
                  <a:pt x="1121" y="144"/>
                  <a:pt x="1127" y="138"/>
                  <a:pt x="1127" y="131"/>
                </a:cubicBezTo>
                <a:cubicBezTo>
                  <a:pt x="1127" y="124"/>
                  <a:pt x="1121" y="118"/>
                  <a:pt x="1114" y="118"/>
                </a:cubicBezTo>
                <a:cubicBezTo>
                  <a:pt x="1107" y="118"/>
                  <a:pt x="1101" y="124"/>
                  <a:pt x="1101" y="131"/>
                </a:cubicBezTo>
                <a:cubicBezTo>
                  <a:pt x="1101" y="138"/>
                  <a:pt x="1107" y="144"/>
                  <a:pt x="1114" y="144"/>
                </a:cubicBezTo>
                <a:close/>
                <a:moveTo>
                  <a:pt x="1153" y="144"/>
                </a:moveTo>
                <a:cubicBezTo>
                  <a:pt x="1161" y="144"/>
                  <a:pt x="1166" y="138"/>
                  <a:pt x="1166" y="131"/>
                </a:cubicBezTo>
                <a:cubicBezTo>
                  <a:pt x="1166" y="124"/>
                  <a:pt x="1161" y="118"/>
                  <a:pt x="1153" y="118"/>
                </a:cubicBezTo>
                <a:cubicBezTo>
                  <a:pt x="1146" y="118"/>
                  <a:pt x="1141" y="124"/>
                  <a:pt x="1141" y="131"/>
                </a:cubicBezTo>
                <a:cubicBezTo>
                  <a:pt x="1141" y="138"/>
                  <a:pt x="1146" y="144"/>
                  <a:pt x="1153" y="144"/>
                </a:cubicBezTo>
                <a:close/>
                <a:moveTo>
                  <a:pt x="1193" y="118"/>
                </a:moveTo>
                <a:cubicBezTo>
                  <a:pt x="1186" y="118"/>
                  <a:pt x="1180" y="124"/>
                  <a:pt x="1180" y="131"/>
                </a:cubicBezTo>
                <a:cubicBezTo>
                  <a:pt x="1180" y="138"/>
                  <a:pt x="1186" y="144"/>
                  <a:pt x="1193" y="144"/>
                </a:cubicBezTo>
                <a:cubicBezTo>
                  <a:pt x="1200" y="144"/>
                  <a:pt x="1206" y="138"/>
                  <a:pt x="1206" y="131"/>
                </a:cubicBezTo>
                <a:cubicBezTo>
                  <a:pt x="1206" y="124"/>
                  <a:pt x="1200" y="118"/>
                  <a:pt x="1193" y="118"/>
                </a:cubicBezTo>
                <a:close/>
                <a:moveTo>
                  <a:pt x="1232" y="118"/>
                </a:moveTo>
                <a:cubicBezTo>
                  <a:pt x="1225" y="118"/>
                  <a:pt x="1220" y="124"/>
                  <a:pt x="1220" y="131"/>
                </a:cubicBezTo>
                <a:cubicBezTo>
                  <a:pt x="1220" y="138"/>
                  <a:pt x="1225" y="144"/>
                  <a:pt x="1232" y="144"/>
                </a:cubicBezTo>
                <a:cubicBezTo>
                  <a:pt x="1239" y="144"/>
                  <a:pt x="1245" y="138"/>
                  <a:pt x="1245" y="131"/>
                </a:cubicBezTo>
                <a:cubicBezTo>
                  <a:pt x="1245" y="124"/>
                  <a:pt x="1239" y="118"/>
                  <a:pt x="1232" y="118"/>
                </a:cubicBezTo>
                <a:close/>
                <a:moveTo>
                  <a:pt x="1272" y="118"/>
                </a:moveTo>
                <a:cubicBezTo>
                  <a:pt x="1265" y="118"/>
                  <a:pt x="1259" y="124"/>
                  <a:pt x="1259" y="131"/>
                </a:cubicBezTo>
                <a:cubicBezTo>
                  <a:pt x="1259" y="138"/>
                  <a:pt x="1265" y="144"/>
                  <a:pt x="1272" y="144"/>
                </a:cubicBezTo>
                <a:cubicBezTo>
                  <a:pt x="1279" y="144"/>
                  <a:pt x="1285" y="138"/>
                  <a:pt x="1285" y="131"/>
                </a:cubicBezTo>
                <a:cubicBezTo>
                  <a:pt x="1285" y="124"/>
                  <a:pt x="1279" y="118"/>
                  <a:pt x="1272" y="118"/>
                </a:cubicBezTo>
                <a:close/>
                <a:moveTo>
                  <a:pt x="1311" y="144"/>
                </a:moveTo>
                <a:cubicBezTo>
                  <a:pt x="1318" y="144"/>
                  <a:pt x="1324" y="138"/>
                  <a:pt x="1324" y="131"/>
                </a:cubicBezTo>
                <a:cubicBezTo>
                  <a:pt x="1324" y="124"/>
                  <a:pt x="1318" y="118"/>
                  <a:pt x="1311" y="118"/>
                </a:cubicBezTo>
                <a:cubicBezTo>
                  <a:pt x="1304" y="118"/>
                  <a:pt x="1298" y="124"/>
                  <a:pt x="1298" y="131"/>
                </a:cubicBezTo>
                <a:cubicBezTo>
                  <a:pt x="1298" y="138"/>
                  <a:pt x="1304" y="144"/>
                  <a:pt x="1311" y="144"/>
                </a:cubicBezTo>
                <a:close/>
                <a:moveTo>
                  <a:pt x="1351" y="144"/>
                </a:moveTo>
                <a:cubicBezTo>
                  <a:pt x="1358" y="144"/>
                  <a:pt x="1363" y="138"/>
                  <a:pt x="1363" y="131"/>
                </a:cubicBezTo>
                <a:cubicBezTo>
                  <a:pt x="1363" y="124"/>
                  <a:pt x="1358" y="118"/>
                  <a:pt x="1351" y="118"/>
                </a:cubicBezTo>
                <a:cubicBezTo>
                  <a:pt x="1344" y="118"/>
                  <a:pt x="1338" y="124"/>
                  <a:pt x="1338" y="131"/>
                </a:cubicBezTo>
                <a:cubicBezTo>
                  <a:pt x="1338" y="138"/>
                  <a:pt x="1344" y="144"/>
                  <a:pt x="1351" y="144"/>
                </a:cubicBezTo>
                <a:close/>
                <a:moveTo>
                  <a:pt x="1390" y="144"/>
                </a:moveTo>
                <a:cubicBezTo>
                  <a:pt x="1397" y="144"/>
                  <a:pt x="1403" y="138"/>
                  <a:pt x="1403" y="131"/>
                </a:cubicBezTo>
                <a:cubicBezTo>
                  <a:pt x="1403" y="124"/>
                  <a:pt x="1397" y="118"/>
                  <a:pt x="1390" y="118"/>
                </a:cubicBezTo>
                <a:cubicBezTo>
                  <a:pt x="1383" y="118"/>
                  <a:pt x="1377" y="124"/>
                  <a:pt x="1377" y="131"/>
                </a:cubicBezTo>
                <a:cubicBezTo>
                  <a:pt x="1377" y="138"/>
                  <a:pt x="1383" y="144"/>
                  <a:pt x="1390" y="144"/>
                </a:cubicBezTo>
                <a:close/>
                <a:moveTo>
                  <a:pt x="1429" y="144"/>
                </a:moveTo>
                <a:cubicBezTo>
                  <a:pt x="1437" y="144"/>
                  <a:pt x="1442" y="138"/>
                  <a:pt x="1442" y="131"/>
                </a:cubicBezTo>
                <a:cubicBezTo>
                  <a:pt x="1442" y="124"/>
                  <a:pt x="1437" y="118"/>
                  <a:pt x="1429" y="118"/>
                </a:cubicBezTo>
                <a:cubicBezTo>
                  <a:pt x="1422" y="118"/>
                  <a:pt x="1417" y="124"/>
                  <a:pt x="1417" y="131"/>
                </a:cubicBezTo>
                <a:cubicBezTo>
                  <a:pt x="1417" y="138"/>
                  <a:pt x="1422" y="144"/>
                  <a:pt x="1429" y="144"/>
                </a:cubicBezTo>
                <a:close/>
                <a:moveTo>
                  <a:pt x="1469" y="118"/>
                </a:moveTo>
                <a:cubicBezTo>
                  <a:pt x="1462" y="118"/>
                  <a:pt x="1456" y="124"/>
                  <a:pt x="1456" y="131"/>
                </a:cubicBezTo>
                <a:cubicBezTo>
                  <a:pt x="1456" y="138"/>
                  <a:pt x="1462" y="144"/>
                  <a:pt x="1469" y="144"/>
                </a:cubicBezTo>
                <a:cubicBezTo>
                  <a:pt x="1476" y="144"/>
                  <a:pt x="1482" y="138"/>
                  <a:pt x="1482" y="131"/>
                </a:cubicBezTo>
                <a:cubicBezTo>
                  <a:pt x="1482" y="124"/>
                  <a:pt x="1476" y="118"/>
                  <a:pt x="1469" y="118"/>
                </a:cubicBezTo>
                <a:close/>
                <a:moveTo>
                  <a:pt x="1508" y="144"/>
                </a:moveTo>
                <a:cubicBezTo>
                  <a:pt x="1515" y="144"/>
                  <a:pt x="1521" y="138"/>
                  <a:pt x="1521" y="131"/>
                </a:cubicBezTo>
                <a:cubicBezTo>
                  <a:pt x="1521" y="124"/>
                  <a:pt x="1515" y="118"/>
                  <a:pt x="1508" y="118"/>
                </a:cubicBezTo>
                <a:cubicBezTo>
                  <a:pt x="1501" y="118"/>
                  <a:pt x="1496" y="124"/>
                  <a:pt x="1496" y="131"/>
                </a:cubicBezTo>
                <a:cubicBezTo>
                  <a:pt x="1496" y="138"/>
                  <a:pt x="1501" y="144"/>
                  <a:pt x="1508" y="144"/>
                </a:cubicBezTo>
                <a:close/>
                <a:moveTo>
                  <a:pt x="1876" y="131"/>
                </a:moveTo>
                <a:cubicBezTo>
                  <a:pt x="1876" y="124"/>
                  <a:pt x="1870" y="118"/>
                  <a:pt x="1863" y="118"/>
                </a:cubicBezTo>
                <a:cubicBezTo>
                  <a:pt x="1856" y="118"/>
                  <a:pt x="1850" y="124"/>
                  <a:pt x="1850" y="131"/>
                </a:cubicBezTo>
                <a:cubicBezTo>
                  <a:pt x="1850" y="138"/>
                  <a:pt x="1856" y="144"/>
                  <a:pt x="1863" y="144"/>
                </a:cubicBezTo>
                <a:cubicBezTo>
                  <a:pt x="1870" y="144"/>
                  <a:pt x="1876" y="138"/>
                  <a:pt x="1876" y="131"/>
                </a:cubicBezTo>
                <a:close/>
                <a:moveTo>
                  <a:pt x="2730" y="144"/>
                </a:moveTo>
                <a:cubicBezTo>
                  <a:pt x="2738" y="144"/>
                  <a:pt x="2743" y="138"/>
                  <a:pt x="2743" y="131"/>
                </a:cubicBezTo>
                <a:cubicBezTo>
                  <a:pt x="2743" y="124"/>
                  <a:pt x="2738" y="118"/>
                  <a:pt x="2730" y="118"/>
                </a:cubicBezTo>
                <a:cubicBezTo>
                  <a:pt x="2723" y="118"/>
                  <a:pt x="2718" y="124"/>
                  <a:pt x="2718" y="131"/>
                </a:cubicBezTo>
                <a:cubicBezTo>
                  <a:pt x="2718" y="138"/>
                  <a:pt x="2723" y="144"/>
                  <a:pt x="2730" y="144"/>
                </a:cubicBezTo>
                <a:close/>
                <a:moveTo>
                  <a:pt x="2770" y="141"/>
                </a:moveTo>
                <a:cubicBezTo>
                  <a:pt x="2775" y="141"/>
                  <a:pt x="2780" y="136"/>
                  <a:pt x="2780" y="131"/>
                </a:cubicBezTo>
                <a:cubicBezTo>
                  <a:pt x="2780" y="125"/>
                  <a:pt x="2775" y="121"/>
                  <a:pt x="2770" y="121"/>
                </a:cubicBezTo>
                <a:cubicBezTo>
                  <a:pt x="2764" y="121"/>
                  <a:pt x="2760" y="125"/>
                  <a:pt x="2760" y="131"/>
                </a:cubicBezTo>
                <a:cubicBezTo>
                  <a:pt x="2760" y="136"/>
                  <a:pt x="2764" y="141"/>
                  <a:pt x="2770" y="141"/>
                </a:cubicBezTo>
                <a:close/>
                <a:moveTo>
                  <a:pt x="523" y="183"/>
                </a:moveTo>
                <a:cubicBezTo>
                  <a:pt x="530" y="183"/>
                  <a:pt x="535" y="177"/>
                  <a:pt x="535" y="170"/>
                </a:cubicBezTo>
                <a:cubicBezTo>
                  <a:pt x="535" y="163"/>
                  <a:pt x="530" y="158"/>
                  <a:pt x="523" y="158"/>
                </a:cubicBezTo>
                <a:cubicBezTo>
                  <a:pt x="516" y="158"/>
                  <a:pt x="510" y="163"/>
                  <a:pt x="510" y="170"/>
                </a:cubicBezTo>
                <a:cubicBezTo>
                  <a:pt x="510" y="177"/>
                  <a:pt x="516" y="183"/>
                  <a:pt x="523" y="183"/>
                </a:cubicBezTo>
                <a:close/>
                <a:moveTo>
                  <a:pt x="602" y="183"/>
                </a:moveTo>
                <a:cubicBezTo>
                  <a:pt x="609" y="183"/>
                  <a:pt x="614" y="177"/>
                  <a:pt x="614" y="170"/>
                </a:cubicBezTo>
                <a:cubicBezTo>
                  <a:pt x="614" y="163"/>
                  <a:pt x="609" y="158"/>
                  <a:pt x="602" y="158"/>
                </a:cubicBezTo>
                <a:cubicBezTo>
                  <a:pt x="595" y="158"/>
                  <a:pt x="589" y="163"/>
                  <a:pt x="589" y="170"/>
                </a:cubicBezTo>
                <a:cubicBezTo>
                  <a:pt x="589" y="177"/>
                  <a:pt x="595" y="183"/>
                  <a:pt x="602" y="183"/>
                </a:cubicBezTo>
                <a:close/>
                <a:moveTo>
                  <a:pt x="641" y="183"/>
                </a:moveTo>
                <a:cubicBezTo>
                  <a:pt x="648" y="183"/>
                  <a:pt x="654" y="177"/>
                  <a:pt x="654" y="170"/>
                </a:cubicBezTo>
                <a:cubicBezTo>
                  <a:pt x="654" y="163"/>
                  <a:pt x="648" y="158"/>
                  <a:pt x="641" y="158"/>
                </a:cubicBezTo>
                <a:cubicBezTo>
                  <a:pt x="634" y="158"/>
                  <a:pt x="628" y="163"/>
                  <a:pt x="628" y="170"/>
                </a:cubicBezTo>
                <a:cubicBezTo>
                  <a:pt x="628" y="177"/>
                  <a:pt x="634" y="183"/>
                  <a:pt x="641" y="183"/>
                </a:cubicBezTo>
                <a:close/>
                <a:moveTo>
                  <a:pt x="680" y="183"/>
                </a:moveTo>
                <a:cubicBezTo>
                  <a:pt x="687" y="183"/>
                  <a:pt x="693" y="177"/>
                  <a:pt x="693" y="170"/>
                </a:cubicBezTo>
                <a:cubicBezTo>
                  <a:pt x="693" y="163"/>
                  <a:pt x="687" y="158"/>
                  <a:pt x="680" y="158"/>
                </a:cubicBezTo>
                <a:cubicBezTo>
                  <a:pt x="673" y="158"/>
                  <a:pt x="668" y="163"/>
                  <a:pt x="668" y="170"/>
                </a:cubicBezTo>
                <a:cubicBezTo>
                  <a:pt x="668" y="177"/>
                  <a:pt x="673" y="183"/>
                  <a:pt x="680" y="183"/>
                </a:cubicBezTo>
                <a:close/>
                <a:moveTo>
                  <a:pt x="720" y="183"/>
                </a:moveTo>
                <a:cubicBezTo>
                  <a:pt x="727" y="183"/>
                  <a:pt x="733" y="177"/>
                  <a:pt x="733" y="170"/>
                </a:cubicBezTo>
                <a:cubicBezTo>
                  <a:pt x="733" y="163"/>
                  <a:pt x="727" y="158"/>
                  <a:pt x="720" y="158"/>
                </a:cubicBezTo>
                <a:cubicBezTo>
                  <a:pt x="713" y="158"/>
                  <a:pt x="707" y="163"/>
                  <a:pt x="707" y="170"/>
                </a:cubicBezTo>
                <a:cubicBezTo>
                  <a:pt x="707" y="177"/>
                  <a:pt x="713" y="183"/>
                  <a:pt x="720" y="183"/>
                </a:cubicBezTo>
                <a:close/>
                <a:moveTo>
                  <a:pt x="799" y="183"/>
                </a:moveTo>
                <a:cubicBezTo>
                  <a:pt x="806" y="183"/>
                  <a:pt x="811" y="177"/>
                  <a:pt x="811" y="170"/>
                </a:cubicBezTo>
                <a:cubicBezTo>
                  <a:pt x="811" y="163"/>
                  <a:pt x="806" y="158"/>
                  <a:pt x="799" y="158"/>
                </a:cubicBezTo>
                <a:cubicBezTo>
                  <a:pt x="792" y="158"/>
                  <a:pt x="786" y="163"/>
                  <a:pt x="786" y="170"/>
                </a:cubicBezTo>
                <a:cubicBezTo>
                  <a:pt x="786" y="177"/>
                  <a:pt x="792" y="183"/>
                  <a:pt x="799" y="183"/>
                </a:cubicBezTo>
                <a:close/>
                <a:moveTo>
                  <a:pt x="838" y="183"/>
                </a:moveTo>
                <a:cubicBezTo>
                  <a:pt x="845" y="183"/>
                  <a:pt x="851" y="177"/>
                  <a:pt x="851" y="170"/>
                </a:cubicBezTo>
                <a:cubicBezTo>
                  <a:pt x="851" y="163"/>
                  <a:pt x="845" y="158"/>
                  <a:pt x="838" y="158"/>
                </a:cubicBezTo>
                <a:cubicBezTo>
                  <a:pt x="831" y="158"/>
                  <a:pt x="825" y="163"/>
                  <a:pt x="825" y="170"/>
                </a:cubicBezTo>
                <a:cubicBezTo>
                  <a:pt x="825" y="177"/>
                  <a:pt x="831" y="183"/>
                  <a:pt x="838" y="183"/>
                </a:cubicBezTo>
                <a:close/>
                <a:moveTo>
                  <a:pt x="890" y="170"/>
                </a:moveTo>
                <a:cubicBezTo>
                  <a:pt x="890" y="163"/>
                  <a:pt x="885" y="158"/>
                  <a:pt x="878" y="158"/>
                </a:cubicBezTo>
                <a:cubicBezTo>
                  <a:pt x="871" y="158"/>
                  <a:pt x="865" y="163"/>
                  <a:pt x="865" y="170"/>
                </a:cubicBezTo>
                <a:cubicBezTo>
                  <a:pt x="865" y="177"/>
                  <a:pt x="871" y="183"/>
                  <a:pt x="878" y="183"/>
                </a:cubicBezTo>
                <a:cubicBezTo>
                  <a:pt x="885" y="183"/>
                  <a:pt x="890" y="177"/>
                  <a:pt x="890" y="170"/>
                </a:cubicBezTo>
                <a:close/>
                <a:moveTo>
                  <a:pt x="1114" y="183"/>
                </a:moveTo>
                <a:cubicBezTo>
                  <a:pt x="1121" y="183"/>
                  <a:pt x="1127" y="177"/>
                  <a:pt x="1127" y="170"/>
                </a:cubicBezTo>
                <a:cubicBezTo>
                  <a:pt x="1127" y="163"/>
                  <a:pt x="1121" y="158"/>
                  <a:pt x="1114" y="158"/>
                </a:cubicBezTo>
                <a:cubicBezTo>
                  <a:pt x="1107" y="158"/>
                  <a:pt x="1101" y="163"/>
                  <a:pt x="1101" y="170"/>
                </a:cubicBezTo>
                <a:cubicBezTo>
                  <a:pt x="1101" y="177"/>
                  <a:pt x="1107" y="183"/>
                  <a:pt x="1114" y="183"/>
                </a:cubicBezTo>
                <a:close/>
                <a:moveTo>
                  <a:pt x="1153" y="183"/>
                </a:moveTo>
                <a:cubicBezTo>
                  <a:pt x="1161" y="183"/>
                  <a:pt x="1166" y="177"/>
                  <a:pt x="1166" y="170"/>
                </a:cubicBezTo>
                <a:cubicBezTo>
                  <a:pt x="1166" y="163"/>
                  <a:pt x="1161" y="158"/>
                  <a:pt x="1153" y="158"/>
                </a:cubicBezTo>
                <a:cubicBezTo>
                  <a:pt x="1146" y="158"/>
                  <a:pt x="1141" y="163"/>
                  <a:pt x="1141" y="170"/>
                </a:cubicBezTo>
                <a:cubicBezTo>
                  <a:pt x="1141" y="177"/>
                  <a:pt x="1146" y="183"/>
                  <a:pt x="1153" y="183"/>
                </a:cubicBezTo>
                <a:close/>
                <a:moveTo>
                  <a:pt x="1193" y="183"/>
                </a:moveTo>
                <a:cubicBezTo>
                  <a:pt x="1200" y="183"/>
                  <a:pt x="1206" y="177"/>
                  <a:pt x="1206" y="170"/>
                </a:cubicBezTo>
                <a:cubicBezTo>
                  <a:pt x="1206" y="163"/>
                  <a:pt x="1200" y="158"/>
                  <a:pt x="1193" y="158"/>
                </a:cubicBezTo>
                <a:cubicBezTo>
                  <a:pt x="1186" y="158"/>
                  <a:pt x="1180" y="163"/>
                  <a:pt x="1180" y="170"/>
                </a:cubicBezTo>
                <a:cubicBezTo>
                  <a:pt x="1180" y="177"/>
                  <a:pt x="1186" y="183"/>
                  <a:pt x="1193" y="183"/>
                </a:cubicBezTo>
                <a:close/>
                <a:moveTo>
                  <a:pt x="1232" y="183"/>
                </a:moveTo>
                <a:cubicBezTo>
                  <a:pt x="1239" y="183"/>
                  <a:pt x="1245" y="177"/>
                  <a:pt x="1245" y="170"/>
                </a:cubicBezTo>
                <a:cubicBezTo>
                  <a:pt x="1245" y="163"/>
                  <a:pt x="1239" y="158"/>
                  <a:pt x="1232" y="158"/>
                </a:cubicBezTo>
                <a:cubicBezTo>
                  <a:pt x="1225" y="158"/>
                  <a:pt x="1220" y="163"/>
                  <a:pt x="1220" y="170"/>
                </a:cubicBezTo>
                <a:cubicBezTo>
                  <a:pt x="1220" y="177"/>
                  <a:pt x="1225" y="183"/>
                  <a:pt x="1232" y="183"/>
                </a:cubicBezTo>
                <a:close/>
                <a:moveTo>
                  <a:pt x="1272" y="183"/>
                </a:moveTo>
                <a:cubicBezTo>
                  <a:pt x="1279" y="183"/>
                  <a:pt x="1285" y="177"/>
                  <a:pt x="1285" y="170"/>
                </a:cubicBezTo>
                <a:cubicBezTo>
                  <a:pt x="1285" y="163"/>
                  <a:pt x="1279" y="158"/>
                  <a:pt x="1272" y="158"/>
                </a:cubicBezTo>
                <a:cubicBezTo>
                  <a:pt x="1265" y="158"/>
                  <a:pt x="1259" y="163"/>
                  <a:pt x="1259" y="170"/>
                </a:cubicBezTo>
                <a:cubicBezTo>
                  <a:pt x="1259" y="177"/>
                  <a:pt x="1265" y="183"/>
                  <a:pt x="1272" y="183"/>
                </a:cubicBezTo>
                <a:close/>
                <a:moveTo>
                  <a:pt x="1311" y="183"/>
                </a:moveTo>
                <a:cubicBezTo>
                  <a:pt x="1318" y="183"/>
                  <a:pt x="1324" y="177"/>
                  <a:pt x="1324" y="170"/>
                </a:cubicBezTo>
                <a:cubicBezTo>
                  <a:pt x="1324" y="163"/>
                  <a:pt x="1318" y="158"/>
                  <a:pt x="1311" y="158"/>
                </a:cubicBezTo>
                <a:cubicBezTo>
                  <a:pt x="1304" y="158"/>
                  <a:pt x="1298" y="163"/>
                  <a:pt x="1298" y="170"/>
                </a:cubicBezTo>
                <a:cubicBezTo>
                  <a:pt x="1298" y="177"/>
                  <a:pt x="1304" y="183"/>
                  <a:pt x="1311" y="183"/>
                </a:cubicBezTo>
                <a:close/>
                <a:moveTo>
                  <a:pt x="1351" y="183"/>
                </a:moveTo>
                <a:cubicBezTo>
                  <a:pt x="1358" y="183"/>
                  <a:pt x="1363" y="177"/>
                  <a:pt x="1363" y="170"/>
                </a:cubicBezTo>
                <a:cubicBezTo>
                  <a:pt x="1363" y="163"/>
                  <a:pt x="1358" y="158"/>
                  <a:pt x="1351" y="158"/>
                </a:cubicBezTo>
                <a:cubicBezTo>
                  <a:pt x="1344" y="158"/>
                  <a:pt x="1338" y="163"/>
                  <a:pt x="1338" y="170"/>
                </a:cubicBezTo>
                <a:cubicBezTo>
                  <a:pt x="1338" y="177"/>
                  <a:pt x="1344" y="183"/>
                  <a:pt x="1351" y="183"/>
                </a:cubicBezTo>
                <a:close/>
                <a:moveTo>
                  <a:pt x="1390" y="183"/>
                </a:moveTo>
                <a:cubicBezTo>
                  <a:pt x="1397" y="183"/>
                  <a:pt x="1403" y="177"/>
                  <a:pt x="1403" y="170"/>
                </a:cubicBezTo>
                <a:cubicBezTo>
                  <a:pt x="1403" y="163"/>
                  <a:pt x="1397" y="158"/>
                  <a:pt x="1390" y="158"/>
                </a:cubicBezTo>
                <a:cubicBezTo>
                  <a:pt x="1383" y="158"/>
                  <a:pt x="1377" y="163"/>
                  <a:pt x="1377" y="170"/>
                </a:cubicBezTo>
                <a:cubicBezTo>
                  <a:pt x="1377" y="177"/>
                  <a:pt x="1383" y="183"/>
                  <a:pt x="1390" y="183"/>
                </a:cubicBezTo>
                <a:close/>
                <a:moveTo>
                  <a:pt x="1429" y="183"/>
                </a:moveTo>
                <a:cubicBezTo>
                  <a:pt x="1437" y="183"/>
                  <a:pt x="1442" y="177"/>
                  <a:pt x="1442" y="170"/>
                </a:cubicBezTo>
                <a:cubicBezTo>
                  <a:pt x="1442" y="163"/>
                  <a:pt x="1437" y="158"/>
                  <a:pt x="1429" y="158"/>
                </a:cubicBezTo>
                <a:cubicBezTo>
                  <a:pt x="1422" y="158"/>
                  <a:pt x="1417" y="163"/>
                  <a:pt x="1417" y="170"/>
                </a:cubicBezTo>
                <a:cubicBezTo>
                  <a:pt x="1417" y="177"/>
                  <a:pt x="1422" y="183"/>
                  <a:pt x="1429" y="183"/>
                </a:cubicBezTo>
                <a:close/>
                <a:moveTo>
                  <a:pt x="1469" y="183"/>
                </a:moveTo>
                <a:cubicBezTo>
                  <a:pt x="1476" y="183"/>
                  <a:pt x="1482" y="177"/>
                  <a:pt x="1482" y="170"/>
                </a:cubicBezTo>
                <a:cubicBezTo>
                  <a:pt x="1482" y="163"/>
                  <a:pt x="1476" y="158"/>
                  <a:pt x="1469" y="158"/>
                </a:cubicBezTo>
                <a:cubicBezTo>
                  <a:pt x="1462" y="158"/>
                  <a:pt x="1456" y="163"/>
                  <a:pt x="1456" y="170"/>
                </a:cubicBezTo>
                <a:cubicBezTo>
                  <a:pt x="1456" y="177"/>
                  <a:pt x="1462" y="183"/>
                  <a:pt x="1469" y="183"/>
                </a:cubicBezTo>
                <a:close/>
                <a:moveTo>
                  <a:pt x="1508" y="158"/>
                </a:moveTo>
                <a:cubicBezTo>
                  <a:pt x="1501" y="158"/>
                  <a:pt x="1496" y="163"/>
                  <a:pt x="1496" y="170"/>
                </a:cubicBezTo>
                <a:cubicBezTo>
                  <a:pt x="1496" y="177"/>
                  <a:pt x="1501" y="183"/>
                  <a:pt x="1508" y="183"/>
                </a:cubicBezTo>
                <a:cubicBezTo>
                  <a:pt x="1515" y="183"/>
                  <a:pt x="1521" y="177"/>
                  <a:pt x="1521" y="170"/>
                </a:cubicBezTo>
                <a:cubicBezTo>
                  <a:pt x="1521" y="163"/>
                  <a:pt x="1515" y="158"/>
                  <a:pt x="1508" y="158"/>
                </a:cubicBezTo>
                <a:close/>
                <a:moveTo>
                  <a:pt x="2297" y="183"/>
                </a:moveTo>
                <a:cubicBezTo>
                  <a:pt x="2304" y="183"/>
                  <a:pt x="2310" y="177"/>
                  <a:pt x="2310" y="170"/>
                </a:cubicBezTo>
                <a:cubicBezTo>
                  <a:pt x="2310" y="163"/>
                  <a:pt x="2304" y="158"/>
                  <a:pt x="2297" y="158"/>
                </a:cubicBezTo>
                <a:cubicBezTo>
                  <a:pt x="2290" y="158"/>
                  <a:pt x="2284" y="163"/>
                  <a:pt x="2284" y="170"/>
                </a:cubicBezTo>
                <a:cubicBezTo>
                  <a:pt x="2284" y="177"/>
                  <a:pt x="2290" y="183"/>
                  <a:pt x="2297" y="183"/>
                </a:cubicBezTo>
                <a:close/>
                <a:moveTo>
                  <a:pt x="2612" y="183"/>
                </a:moveTo>
                <a:cubicBezTo>
                  <a:pt x="2619" y="183"/>
                  <a:pt x="2625" y="177"/>
                  <a:pt x="2625" y="170"/>
                </a:cubicBezTo>
                <a:cubicBezTo>
                  <a:pt x="2625" y="163"/>
                  <a:pt x="2619" y="158"/>
                  <a:pt x="2612" y="158"/>
                </a:cubicBezTo>
                <a:cubicBezTo>
                  <a:pt x="2605" y="158"/>
                  <a:pt x="2599" y="163"/>
                  <a:pt x="2599" y="170"/>
                </a:cubicBezTo>
                <a:cubicBezTo>
                  <a:pt x="2599" y="177"/>
                  <a:pt x="2605" y="183"/>
                  <a:pt x="2612" y="183"/>
                </a:cubicBezTo>
                <a:close/>
                <a:moveTo>
                  <a:pt x="2652" y="158"/>
                </a:moveTo>
                <a:cubicBezTo>
                  <a:pt x="2645" y="158"/>
                  <a:pt x="2639" y="163"/>
                  <a:pt x="2639" y="170"/>
                </a:cubicBezTo>
                <a:cubicBezTo>
                  <a:pt x="2639" y="177"/>
                  <a:pt x="2645" y="183"/>
                  <a:pt x="2652" y="183"/>
                </a:cubicBezTo>
                <a:cubicBezTo>
                  <a:pt x="2659" y="183"/>
                  <a:pt x="2664" y="177"/>
                  <a:pt x="2664" y="170"/>
                </a:cubicBezTo>
                <a:cubicBezTo>
                  <a:pt x="2664" y="163"/>
                  <a:pt x="2659" y="158"/>
                  <a:pt x="2652" y="158"/>
                </a:cubicBezTo>
                <a:close/>
                <a:moveTo>
                  <a:pt x="2691" y="183"/>
                </a:moveTo>
                <a:cubicBezTo>
                  <a:pt x="2698" y="183"/>
                  <a:pt x="2704" y="177"/>
                  <a:pt x="2704" y="170"/>
                </a:cubicBezTo>
                <a:cubicBezTo>
                  <a:pt x="2704" y="163"/>
                  <a:pt x="2698" y="158"/>
                  <a:pt x="2691" y="158"/>
                </a:cubicBezTo>
                <a:cubicBezTo>
                  <a:pt x="2684" y="158"/>
                  <a:pt x="2678" y="163"/>
                  <a:pt x="2678" y="170"/>
                </a:cubicBezTo>
                <a:cubicBezTo>
                  <a:pt x="2678" y="177"/>
                  <a:pt x="2684" y="183"/>
                  <a:pt x="2691" y="183"/>
                </a:cubicBezTo>
                <a:close/>
                <a:moveTo>
                  <a:pt x="2730" y="183"/>
                </a:moveTo>
                <a:cubicBezTo>
                  <a:pt x="2738" y="183"/>
                  <a:pt x="2743" y="177"/>
                  <a:pt x="2743" y="170"/>
                </a:cubicBezTo>
                <a:cubicBezTo>
                  <a:pt x="2743" y="163"/>
                  <a:pt x="2738" y="158"/>
                  <a:pt x="2730" y="158"/>
                </a:cubicBezTo>
                <a:cubicBezTo>
                  <a:pt x="2723" y="158"/>
                  <a:pt x="2718" y="163"/>
                  <a:pt x="2718" y="170"/>
                </a:cubicBezTo>
                <a:cubicBezTo>
                  <a:pt x="2718" y="177"/>
                  <a:pt x="2723" y="183"/>
                  <a:pt x="2730" y="183"/>
                </a:cubicBezTo>
                <a:close/>
                <a:moveTo>
                  <a:pt x="2770" y="183"/>
                </a:moveTo>
                <a:cubicBezTo>
                  <a:pt x="2777" y="183"/>
                  <a:pt x="2783" y="177"/>
                  <a:pt x="2783" y="170"/>
                </a:cubicBezTo>
                <a:cubicBezTo>
                  <a:pt x="2783" y="163"/>
                  <a:pt x="2777" y="158"/>
                  <a:pt x="2770" y="158"/>
                </a:cubicBezTo>
                <a:cubicBezTo>
                  <a:pt x="2763" y="158"/>
                  <a:pt x="2757" y="163"/>
                  <a:pt x="2757" y="170"/>
                </a:cubicBezTo>
                <a:cubicBezTo>
                  <a:pt x="2757" y="177"/>
                  <a:pt x="2763" y="183"/>
                  <a:pt x="2770" y="183"/>
                </a:cubicBezTo>
                <a:close/>
                <a:moveTo>
                  <a:pt x="2809" y="183"/>
                </a:moveTo>
                <a:cubicBezTo>
                  <a:pt x="2816" y="183"/>
                  <a:pt x="2822" y="177"/>
                  <a:pt x="2822" y="170"/>
                </a:cubicBezTo>
                <a:cubicBezTo>
                  <a:pt x="2822" y="163"/>
                  <a:pt x="2816" y="158"/>
                  <a:pt x="2809" y="158"/>
                </a:cubicBezTo>
                <a:cubicBezTo>
                  <a:pt x="2802" y="158"/>
                  <a:pt x="2797" y="163"/>
                  <a:pt x="2797" y="170"/>
                </a:cubicBezTo>
                <a:cubicBezTo>
                  <a:pt x="2797" y="177"/>
                  <a:pt x="2802" y="183"/>
                  <a:pt x="2809" y="183"/>
                </a:cubicBezTo>
                <a:close/>
                <a:moveTo>
                  <a:pt x="3125" y="183"/>
                </a:moveTo>
                <a:cubicBezTo>
                  <a:pt x="3132" y="183"/>
                  <a:pt x="3137" y="177"/>
                  <a:pt x="3137" y="170"/>
                </a:cubicBezTo>
                <a:cubicBezTo>
                  <a:pt x="3137" y="163"/>
                  <a:pt x="3132" y="158"/>
                  <a:pt x="3125" y="158"/>
                </a:cubicBezTo>
                <a:cubicBezTo>
                  <a:pt x="3118" y="158"/>
                  <a:pt x="3112" y="163"/>
                  <a:pt x="3112" y="170"/>
                </a:cubicBezTo>
                <a:cubicBezTo>
                  <a:pt x="3112" y="177"/>
                  <a:pt x="3118" y="183"/>
                  <a:pt x="3125" y="183"/>
                </a:cubicBezTo>
                <a:close/>
                <a:moveTo>
                  <a:pt x="3204" y="183"/>
                </a:moveTo>
                <a:cubicBezTo>
                  <a:pt x="3211" y="183"/>
                  <a:pt x="3216" y="177"/>
                  <a:pt x="3216" y="170"/>
                </a:cubicBezTo>
                <a:cubicBezTo>
                  <a:pt x="3216" y="163"/>
                  <a:pt x="3211" y="158"/>
                  <a:pt x="3204" y="158"/>
                </a:cubicBezTo>
                <a:cubicBezTo>
                  <a:pt x="3197" y="158"/>
                  <a:pt x="3191" y="163"/>
                  <a:pt x="3191" y="170"/>
                </a:cubicBezTo>
                <a:cubicBezTo>
                  <a:pt x="3191" y="177"/>
                  <a:pt x="3197" y="183"/>
                  <a:pt x="3204" y="183"/>
                </a:cubicBezTo>
                <a:close/>
                <a:moveTo>
                  <a:pt x="444" y="223"/>
                </a:moveTo>
                <a:cubicBezTo>
                  <a:pt x="451" y="223"/>
                  <a:pt x="457" y="217"/>
                  <a:pt x="457" y="210"/>
                </a:cubicBezTo>
                <a:cubicBezTo>
                  <a:pt x="457" y="203"/>
                  <a:pt x="451" y="197"/>
                  <a:pt x="444" y="197"/>
                </a:cubicBezTo>
                <a:cubicBezTo>
                  <a:pt x="437" y="197"/>
                  <a:pt x="431" y="203"/>
                  <a:pt x="431" y="210"/>
                </a:cubicBezTo>
                <a:cubicBezTo>
                  <a:pt x="431" y="217"/>
                  <a:pt x="437" y="223"/>
                  <a:pt x="444" y="223"/>
                </a:cubicBezTo>
                <a:close/>
                <a:moveTo>
                  <a:pt x="483" y="223"/>
                </a:moveTo>
                <a:cubicBezTo>
                  <a:pt x="490" y="223"/>
                  <a:pt x="496" y="217"/>
                  <a:pt x="496" y="210"/>
                </a:cubicBezTo>
                <a:cubicBezTo>
                  <a:pt x="496" y="203"/>
                  <a:pt x="490" y="197"/>
                  <a:pt x="483" y="197"/>
                </a:cubicBezTo>
                <a:cubicBezTo>
                  <a:pt x="476" y="197"/>
                  <a:pt x="471" y="203"/>
                  <a:pt x="471" y="210"/>
                </a:cubicBezTo>
                <a:cubicBezTo>
                  <a:pt x="471" y="217"/>
                  <a:pt x="476" y="223"/>
                  <a:pt x="483" y="223"/>
                </a:cubicBezTo>
                <a:close/>
                <a:moveTo>
                  <a:pt x="523" y="223"/>
                </a:moveTo>
                <a:cubicBezTo>
                  <a:pt x="530" y="223"/>
                  <a:pt x="535" y="217"/>
                  <a:pt x="535" y="210"/>
                </a:cubicBezTo>
                <a:cubicBezTo>
                  <a:pt x="535" y="203"/>
                  <a:pt x="530" y="197"/>
                  <a:pt x="523" y="197"/>
                </a:cubicBezTo>
                <a:cubicBezTo>
                  <a:pt x="516" y="197"/>
                  <a:pt x="510" y="203"/>
                  <a:pt x="510" y="210"/>
                </a:cubicBezTo>
                <a:cubicBezTo>
                  <a:pt x="510" y="217"/>
                  <a:pt x="516" y="223"/>
                  <a:pt x="523" y="223"/>
                </a:cubicBezTo>
                <a:close/>
                <a:moveTo>
                  <a:pt x="602" y="223"/>
                </a:moveTo>
                <a:cubicBezTo>
                  <a:pt x="609" y="223"/>
                  <a:pt x="614" y="217"/>
                  <a:pt x="614" y="210"/>
                </a:cubicBezTo>
                <a:cubicBezTo>
                  <a:pt x="614" y="203"/>
                  <a:pt x="609" y="197"/>
                  <a:pt x="602" y="197"/>
                </a:cubicBezTo>
                <a:cubicBezTo>
                  <a:pt x="595" y="197"/>
                  <a:pt x="589" y="203"/>
                  <a:pt x="589" y="210"/>
                </a:cubicBezTo>
                <a:cubicBezTo>
                  <a:pt x="589" y="217"/>
                  <a:pt x="595" y="223"/>
                  <a:pt x="602" y="223"/>
                </a:cubicBezTo>
                <a:close/>
                <a:moveTo>
                  <a:pt x="680" y="223"/>
                </a:moveTo>
                <a:cubicBezTo>
                  <a:pt x="687" y="223"/>
                  <a:pt x="693" y="217"/>
                  <a:pt x="693" y="210"/>
                </a:cubicBezTo>
                <a:cubicBezTo>
                  <a:pt x="693" y="203"/>
                  <a:pt x="687" y="197"/>
                  <a:pt x="680" y="197"/>
                </a:cubicBezTo>
                <a:cubicBezTo>
                  <a:pt x="673" y="197"/>
                  <a:pt x="668" y="203"/>
                  <a:pt x="668" y="210"/>
                </a:cubicBezTo>
                <a:cubicBezTo>
                  <a:pt x="668" y="217"/>
                  <a:pt x="673" y="223"/>
                  <a:pt x="680" y="223"/>
                </a:cubicBezTo>
                <a:close/>
                <a:moveTo>
                  <a:pt x="747" y="210"/>
                </a:moveTo>
                <a:cubicBezTo>
                  <a:pt x="747" y="217"/>
                  <a:pt x="752" y="223"/>
                  <a:pt x="759" y="223"/>
                </a:cubicBezTo>
                <a:cubicBezTo>
                  <a:pt x="766" y="223"/>
                  <a:pt x="772" y="217"/>
                  <a:pt x="772" y="210"/>
                </a:cubicBezTo>
                <a:cubicBezTo>
                  <a:pt x="772" y="203"/>
                  <a:pt x="766" y="197"/>
                  <a:pt x="759" y="197"/>
                </a:cubicBezTo>
                <a:cubicBezTo>
                  <a:pt x="752" y="197"/>
                  <a:pt x="747" y="203"/>
                  <a:pt x="747" y="210"/>
                </a:cubicBezTo>
                <a:close/>
                <a:moveTo>
                  <a:pt x="799" y="223"/>
                </a:moveTo>
                <a:cubicBezTo>
                  <a:pt x="806" y="223"/>
                  <a:pt x="811" y="217"/>
                  <a:pt x="811" y="210"/>
                </a:cubicBezTo>
                <a:cubicBezTo>
                  <a:pt x="811" y="203"/>
                  <a:pt x="806" y="197"/>
                  <a:pt x="799" y="197"/>
                </a:cubicBezTo>
                <a:cubicBezTo>
                  <a:pt x="792" y="197"/>
                  <a:pt x="786" y="203"/>
                  <a:pt x="786" y="210"/>
                </a:cubicBezTo>
                <a:cubicBezTo>
                  <a:pt x="786" y="217"/>
                  <a:pt x="792" y="223"/>
                  <a:pt x="799" y="223"/>
                </a:cubicBezTo>
                <a:close/>
                <a:moveTo>
                  <a:pt x="838" y="223"/>
                </a:moveTo>
                <a:cubicBezTo>
                  <a:pt x="845" y="223"/>
                  <a:pt x="851" y="217"/>
                  <a:pt x="851" y="210"/>
                </a:cubicBezTo>
                <a:cubicBezTo>
                  <a:pt x="851" y="203"/>
                  <a:pt x="845" y="197"/>
                  <a:pt x="838" y="197"/>
                </a:cubicBezTo>
                <a:cubicBezTo>
                  <a:pt x="831" y="197"/>
                  <a:pt x="825" y="203"/>
                  <a:pt x="825" y="210"/>
                </a:cubicBezTo>
                <a:cubicBezTo>
                  <a:pt x="825" y="217"/>
                  <a:pt x="831" y="223"/>
                  <a:pt x="838" y="223"/>
                </a:cubicBezTo>
                <a:close/>
                <a:moveTo>
                  <a:pt x="917" y="197"/>
                </a:moveTo>
                <a:cubicBezTo>
                  <a:pt x="910" y="197"/>
                  <a:pt x="904" y="203"/>
                  <a:pt x="904" y="210"/>
                </a:cubicBezTo>
                <a:cubicBezTo>
                  <a:pt x="904" y="217"/>
                  <a:pt x="910" y="222"/>
                  <a:pt x="917" y="222"/>
                </a:cubicBezTo>
                <a:cubicBezTo>
                  <a:pt x="924" y="222"/>
                  <a:pt x="930" y="217"/>
                  <a:pt x="930" y="210"/>
                </a:cubicBezTo>
                <a:cubicBezTo>
                  <a:pt x="930" y="203"/>
                  <a:pt x="924" y="197"/>
                  <a:pt x="917" y="197"/>
                </a:cubicBezTo>
                <a:close/>
                <a:moveTo>
                  <a:pt x="1153" y="223"/>
                </a:moveTo>
                <a:cubicBezTo>
                  <a:pt x="1161" y="223"/>
                  <a:pt x="1166" y="217"/>
                  <a:pt x="1166" y="210"/>
                </a:cubicBezTo>
                <a:cubicBezTo>
                  <a:pt x="1166" y="203"/>
                  <a:pt x="1161" y="197"/>
                  <a:pt x="1153" y="197"/>
                </a:cubicBezTo>
                <a:cubicBezTo>
                  <a:pt x="1146" y="197"/>
                  <a:pt x="1141" y="203"/>
                  <a:pt x="1141" y="210"/>
                </a:cubicBezTo>
                <a:cubicBezTo>
                  <a:pt x="1141" y="217"/>
                  <a:pt x="1146" y="223"/>
                  <a:pt x="1153" y="223"/>
                </a:cubicBezTo>
                <a:close/>
                <a:moveTo>
                  <a:pt x="1193" y="223"/>
                </a:moveTo>
                <a:cubicBezTo>
                  <a:pt x="1200" y="223"/>
                  <a:pt x="1206" y="217"/>
                  <a:pt x="1206" y="210"/>
                </a:cubicBezTo>
                <a:cubicBezTo>
                  <a:pt x="1206" y="203"/>
                  <a:pt x="1200" y="197"/>
                  <a:pt x="1193" y="197"/>
                </a:cubicBezTo>
                <a:cubicBezTo>
                  <a:pt x="1186" y="197"/>
                  <a:pt x="1180" y="203"/>
                  <a:pt x="1180" y="210"/>
                </a:cubicBezTo>
                <a:cubicBezTo>
                  <a:pt x="1180" y="217"/>
                  <a:pt x="1186" y="223"/>
                  <a:pt x="1193" y="223"/>
                </a:cubicBezTo>
                <a:close/>
                <a:moveTo>
                  <a:pt x="1232" y="223"/>
                </a:moveTo>
                <a:cubicBezTo>
                  <a:pt x="1239" y="223"/>
                  <a:pt x="1245" y="217"/>
                  <a:pt x="1245" y="210"/>
                </a:cubicBezTo>
                <a:cubicBezTo>
                  <a:pt x="1245" y="203"/>
                  <a:pt x="1239" y="197"/>
                  <a:pt x="1232" y="197"/>
                </a:cubicBezTo>
                <a:cubicBezTo>
                  <a:pt x="1225" y="197"/>
                  <a:pt x="1220" y="203"/>
                  <a:pt x="1220" y="210"/>
                </a:cubicBezTo>
                <a:cubicBezTo>
                  <a:pt x="1220" y="217"/>
                  <a:pt x="1225" y="223"/>
                  <a:pt x="1232" y="223"/>
                </a:cubicBezTo>
                <a:close/>
                <a:moveTo>
                  <a:pt x="1272" y="223"/>
                </a:moveTo>
                <a:cubicBezTo>
                  <a:pt x="1279" y="223"/>
                  <a:pt x="1285" y="217"/>
                  <a:pt x="1285" y="210"/>
                </a:cubicBezTo>
                <a:cubicBezTo>
                  <a:pt x="1285" y="203"/>
                  <a:pt x="1279" y="197"/>
                  <a:pt x="1272" y="197"/>
                </a:cubicBezTo>
                <a:cubicBezTo>
                  <a:pt x="1265" y="197"/>
                  <a:pt x="1259" y="203"/>
                  <a:pt x="1259" y="210"/>
                </a:cubicBezTo>
                <a:cubicBezTo>
                  <a:pt x="1259" y="217"/>
                  <a:pt x="1265" y="223"/>
                  <a:pt x="1272" y="223"/>
                </a:cubicBezTo>
                <a:close/>
                <a:moveTo>
                  <a:pt x="1311" y="223"/>
                </a:moveTo>
                <a:cubicBezTo>
                  <a:pt x="1318" y="223"/>
                  <a:pt x="1324" y="217"/>
                  <a:pt x="1324" y="210"/>
                </a:cubicBezTo>
                <a:cubicBezTo>
                  <a:pt x="1324" y="203"/>
                  <a:pt x="1318" y="197"/>
                  <a:pt x="1311" y="197"/>
                </a:cubicBezTo>
                <a:cubicBezTo>
                  <a:pt x="1304" y="197"/>
                  <a:pt x="1298" y="203"/>
                  <a:pt x="1298" y="210"/>
                </a:cubicBezTo>
                <a:cubicBezTo>
                  <a:pt x="1298" y="217"/>
                  <a:pt x="1304" y="223"/>
                  <a:pt x="1311" y="223"/>
                </a:cubicBezTo>
                <a:close/>
                <a:moveTo>
                  <a:pt x="1351" y="223"/>
                </a:moveTo>
                <a:cubicBezTo>
                  <a:pt x="1358" y="223"/>
                  <a:pt x="1363" y="217"/>
                  <a:pt x="1363" y="210"/>
                </a:cubicBezTo>
                <a:cubicBezTo>
                  <a:pt x="1363" y="203"/>
                  <a:pt x="1358" y="197"/>
                  <a:pt x="1351" y="197"/>
                </a:cubicBezTo>
                <a:cubicBezTo>
                  <a:pt x="1344" y="197"/>
                  <a:pt x="1338" y="203"/>
                  <a:pt x="1338" y="210"/>
                </a:cubicBezTo>
                <a:cubicBezTo>
                  <a:pt x="1338" y="217"/>
                  <a:pt x="1344" y="223"/>
                  <a:pt x="1351" y="223"/>
                </a:cubicBezTo>
                <a:close/>
                <a:moveTo>
                  <a:pt x="1390" y="223"/>
                </a:moveTo>
                <a:cubicBezTo>
                  <a:pt x="1397" y="223"/>
                  <a:pt x="1403" y="217"/>
                  <a:pt x="1403" y="210"/>
                </a:cubicBezTo>
                <a:cubicBezTo>
                  <a:pt x="1403" y="203"/>
                  <a:pt x="1397" y="197"/>
                  <a:pt x="1390" y="197"/>
                </a:cubicBezTo>
                <a:cubicBezTo>
                  <a:pt x="1383" y="197"/>
                  <a:pt x="1377" y="203"/>
                  <a:pt x="1377" y="210"/>
                </a:cubicBezTo>
                <a:cubicBezTo>
                  <a:pt x="1377" y="217"/>
                  <a:pt x="1383" y="223"/>
                  <a:pt x="1390" y="223"/>
                </a:cubicBezTo>
                <a:close/>
                <a:moveTo>
                  <a:pt x="1429" y="223"/>
                </a:moveTo>
                <a:cubicBezTo>
                  <a:pt x="1437" y="223"/>
                  <a:pt x="1442" y="217"/>
                  <a:pt x="1442" y="210"/>
                </a:cubicBezTo>
                <a:cubicBezTo>
                  <a:pt x="1442" y="203"/>
                  <a:pt x="1437" y="197"/>
                  <a:pt x="1429" y="197"/>
                </a:cubicBezTo>
                <a:cubicBezTo>
                  <a:pt x="1422" y="197"/>
                  <a:pt x="1417" y="203"/>
                  <a:pt x="1417" y="210"/>
                </a:cubicBezTo>
                <a:cubicBezTo>
                  <a:pt x="1417" y="217"/>
                  <a:pt x="1422" y="223"/>
                  <a:pt x="1429" y="223"/>
                </a:cubicBezTo>
                <a:close/>
                <a:moveTo>
                  <a:pt x="2257" y="223"/>
                </a:moveTo>
                <a:cubicBezTo>
                  <a:pt x="2264" y="223"/>
                  <a:pt x="2270" y="217"/>
                  <a:pt x="2270" y="210"/>
                </a:cubicBezTo>
                <a:cubicBezTo>
                  <a:pt x="2270" y="203"/>
                  <a:pt x="2264" y="197"/>
                  <a:pt x="2257" y="197"/>
                </a:cubicBezTo>
                <a:cubicBezTo>
                  <a:pt x="2250" y="197"/>
                  <a:pt x="2245" y="203"/>
                  <a:pt x="2245" y="210"/>
                </a:cubicBezTo>
                <a:cubicBezTo>
                  <a:pt x="2245" y="217"/>
                  <a:pt x="2250" y="223"/>
                  <a:pt x="2257" y="223"/>
                </a:cubicBezTo>
                <a:close/>
                <a:moveTo>
                  <a:pt x="2415" y="223"/>
                </a:moveTo>
                <a:cubicBezTo>
                  <a:pt x="2422" y="223"/>
                  <a:pt x="2428" y="217"/>
                  <a:pt x="2428" y="210"/>
                </a:cubicBezTo>
                <a:cubicBezTo>
                  <a:pt x="2428" y="203"/>
                  <a:pt x="2422" y="197"/>
                  <a:pt x="2415" y="197"/>
                </a:cubicBezTo>
                <a:cubicBezTo>
                  <a:pt x="2408" y="197"/>
                  <a:pt x="2402" y="203"/>
                  <a:pt x="2402" y="210"/>
                </a:cubicBezTo>
                <a:cubicBezTo>
                  <a:pt x="2402" y="217"/>
                  <a:pt x="2408" y="223"/>
                  <a:pt x="2415" y="223"/>
                </a:cubicBezTo>
                <a:close/>
                <a:moveTo>
                  <a:pt x="2454" y="218"/>
                </a:moveTo>
                <a:cubicBezTo>
                  <a:pt x="2459" y="218"/>
                  <a:pt x="2462" y="214"/>
                  <a:pt x="2462" y="210"/>
                </a:cubicBezTo>
                <a:cubicBezTo>
                  <a:pt x="2462" y="205"/>
                  <a:pt x="2459" y="202"/>
                  <a:pt x="2454" y="202"/>
                </a:cubicBezTo>
                <a:cubicBezTo>
                  <a:pt x="2450" y="202"/>
                  <a:pt x="2447" y="205"/>
                  <a:pt x="2447" y="210"/>
                </a:cubicBezTo>
                <a:cubicBezTo>
                  <a:pt x="2447" y="214"/>
                  <a:pt x="2450" y="218"/>
                  <a:pt x="2454" y="218"/>
                </a:cubicBezTo>
                <a:close/>
                <a:moveTo>
                  <a:pt x="2533" y="223"/>
                </a:moveTo>
                <a:cubicBezTo>
                  <a:pt x="2540" y="223"/>
                  <a:pt x="2546" y="217"/>
                  <a:pt x="2546" y="210"/>
                </a:cubicBezTo>
                <a:cubicBezTo>
                  <a:pt x="2546" y="203"/>
                  <a:pt x="2540" y="197"/>
                  <a:pt x="2533" y="197"/>
                </a:cubicBezTo>
                <a:cubicBezTo>
                  <a:pt x="2526" y="197"/>
                  <a:pt x="2521" y="203"/>
                  <a:pt x="2521" y="210"/>
                </a:cubicBezTo>
                <a:cubicBezTo>
                  <a:pt x="2521" y="217"/>
                  <a:pt x="2526" y="223"/>
                  <a:pt x="2533" y="223"/>
                </a:cubicBezTo>
                <a:close/>
                <a:moveTo>
                  <a:pt x="2573" y="223"/>
                </a:moveTo>
                <a:cubicBezTo>
                  <a:pt x="2580" y="223"/>
                  <a:pt x="2586" y="217"/>
                  <a:pt x="2586" y="210"/>
                </a:cubicBezTo>
                <a:cubicBezTo>
                  <a:pt x="2586" y="203"/>
                  <a:pt x="2580" y="197"/>
                  <a:pt x="2573" y="197"/>
                </a:cubicBezTo>
                <a:cubicBezTo>
                  <a:pt x="2566" y="197"/>
                  <a:pt x="2560" y="203"/>
                  <a:pt x="2560" y="210"/>
                </a:cubicBezTo>
                <a:cubicBezTo>
                  <a:pt x="2560" y="217"/>
                  <a:pt x="2566" y="223"/>
                  <a:pt x="2573" y="223"/>
                </a:cubicBezTo>
                <a:close/>
                <a:moveTo>
                  <a:pt x="2612" y="223"/>
                </a:moveTo>
                <a:cubicBezTo>
                  <a:pt x="2619" y="223"/>
                  <a:pt x="2625" y="217"/>
                  <a:pt x="2625" y="210"/>
                </a:cubicBezTo>
                <a:cubicBezTo>
                  <a:pt x="2625" y="203"/>
                  <a:pt x="2619" y="197"/>
                  <a:pt x="2612" y="197"/>
                </a:cubicBezTo>
                <a:cubicBezTo>
                  <a:pt x="2605" y="197"/>
                  <a:pt x="2599" y="203"/>
                  <a:pt x="2599" y="210"/>
                </a:cubicBezTo>
                <a:cubicBezTo>
                  <a:pt x="2599" y="217"/>
                  <a:pt x="2605" y="223"/>
                  <a:pt x="2612" y="223"/>
                </a:cubicBezTo>
                <a:close/>
                <a:moveTo>
                  <a:pt x="2639" y="210"/>
                </a:moveTo>
                <a:cubicBezTo>
                  <a:pt x="2639" y="217"/>
                  <a:pt x="2645" y="223"/>
                  <a:pt x="2652" y="223"/>
                </a:cubicBezTo>
                <a:cubicBezTo>
                  <a:pt x="2659" y="223"/>
                  <a:pt x="2664" y="217"/>
                  <a:pt x="2664" y="210"/>
                </a:cubicBezTo>
                <a:cubicBezTo>
                  <a:pt x="2664" y="203"/>
                  <a:pt x="2659" y="197"/>
                  <a:pt x="2652" y="197"/>
                </a:cubicBezTo>
                <a:cubicBezTo>
                  <a:pt x="2645" y="197"/>
                  <a:pt x="2639" y="203"/>
                  <a:pt x="2639" y="210"/>
                </a:cubicBezTo>
                <a:close/>
                <a:moveTo>
                  <a:pt x="2691" y="197"/>
                </a:moveTo>
                <a:cubicBezTo>
                  <a:pt x="2684" y="197"/>
                  <a:pt x="2678" y="203"/>
                  <a:pt x="2678" y="210"/>
                </a:cubicBezTo>
                <a:cubicBezTo>
                  <a:pt x="2678" y="217"/>
                  <a:pt x="2684" y="223"/>
                  <a:pt x="2691" y="223"/>
                </a:cubicBezTo>
                <a:cubicBezTo>
                  <a:pt x="2698" y="223"/>
                  <a:pt x="2704" y="217"/>
                  <a:pt x="2704" y="210"/>
                </a:cubicBezTo>
                <a:cubicBezTo>
                  <a:pt x="2704" y="203"/>
                  <a:pt x="2698" y="197"/>
                  <a:pt x="2691" y="197"/>
                </a:cubicBezTo>
                <a:close/>
                <a:moveTo>
                  <a:pt x="2718" y="210"/>
                </a:moveTo>
                <a:cubicBezTo>
                  <a:pt x="2718" y="217"/>
                  <a:pt x="2723" y="223"/>
                  <a:pt x="2730" y="223"/>
                </a:cubicBezTo>
                <a:cubicBezTo>
                  <a:pt x="2738" y="223"/>
                  <a:pt x="2743" y="217"/>
                  <a:pt x="2743" y="210"/>
                </a:cubicBezTo>
                <a:cubicBezTo>
                  <a:pt x="2743" y="203"/>
                  <a:pt x="2738" y="197"/>
                  <a:pt x="2730" y="197"/>
                </a:cubicBezTo>
                <a:cubicBezTo>
                  <a:pt x="2723" y="197"/>
                  <a:pt x="2718" y="203"/>
                  <a:pt x="2718" y="210"/>
                </a:cubicBezTo>
                <a:close/>
                <a:moveTo>
                  <a:pt x="2809" y="197"/>
                </a:moveTo>
                <a:cubicBezTo>
                  <a:pt x="2802" y="197"/>
                  <a:pt x="2797" y="203"/>
                  <a:pt x="2797" y="210"/>
                </a:cubicBezTo>
                <a:cubicBezTo>
                  <a:pt x="2797" y="217"/>
                  <a:pt x="2802" y="223"/>
                  <a:pt x="2809" y="223"/>
                </a:cubicBezTo>
                <a:cubicBezTo>
                  <a:pt x="2816" y="223"/>
                  <a:pt x="2822" y="217"/>
                  <a:pt x="2822" y="210"/>
                </a:cubicBezTo>
                <a:cubicBezTo>
                  <a:pt x="2822" y="203"/>
                  <a:pt x="2816" y="197"/>
                  <a:pt x="2809" y="197"/>
                </a:cubicBezTo>
                <a:close/>
                <a:moveTo>
                  <a:pt x="2849" y="223"/>
                </a:moveTo>
                <a:cubicBezTo>
                  <a:pt x="2856" y="223"/>
                  <a:pt x="2861" y="217"/>
                  <a:pt x="2861" y="210"/>
                </a:cubicBezTo>
                <a:cubicBezTo>
                  <a:pt x="2861" y="203"/>
                  <a:pt x="2856" y="197"/>
                  <a:pt x="2849" y="197"/>
                </a:cubicBezTo>
                <a:cubicBezTo>
                  <a:pt x="2842" y="197"/>
                  <a:pt x="2836" y="203"/>
                  <a:pt x="2836" y="210"/>
                </a:cubicBezTo>
                <a:cubicBezTo>
                  <a:pt x="2836" y="217"/>
                  <a:pt x="2842" y="223"/>
                  <a:pt x="2849" y="223"/>
                </a:cubicBezTo>
                <a:close/>
                <a:moveTo>
                  <a:pt x="2888" y="223"/>
                </a:moveTo>
                <a:cubicBezTo>
                  <a:pt x="2895" y="223"/>
                  <a:pt x="2901" y="217"/>
                  <a:pt x="2901" y="210"/>
                </a:cubicBezTo>
                <a:cubicBezTo>
                  <a:pt x="2901" y="203"/>
                  <a:pt x="2895" y="197"/>
                  <a:pt x="2888" y="197"/>
                </a:cubicBezTo>
                <a:cubicBezTo>
                  <a:pt x="2881" y="197"/>
                  <a:pt x="2875" y="203"/>
                  <a:pt x="2875" y="210"/>
                </a:cubicBezTo>
                <a:cubicBezTo>
                  <a:pt x="2875" y="217"/>
                  <a:pt x="2881" y="223"/>
                  <a:pt x="2888" y="223"/>
                </a:cubicBezTo>
                <a:close/>
                <a:moveTo>
                  <a:pt x="2967" y="223"/>
                </a:moveTo>
                <a:cubicBezTo>
                  <a:pt x="2974" y="223"/>
                  <a:pt x="2980" y="217"/>
                  <a:pt x="2980" y="210"/>
                </a:cubicBezTo>
                <a:cubicBezTo>
                  <a:pt x="2980" y="203"/>
                  <a:pt x="2974" y="197"/>
                  <a:pt x="2967" y="197"/>
                </a:cubicBezTo>
                <a:cubicBezTo>
                  <a:pt x="2960" y="197"/>
                  <a:pt x="2954" y="203"/>
                  <a:pt x="2954" y="210"/>
                </a:cubicBezTo>
                <a:cubicBezTo>
                  <a:pt x="2954" y="217"/>
                  <a:pt x="2960" y="223"/>
                  <a:pt x="2967" y="223"/>
                </a:cubicBezTo>
                <a:close/>
                <a:moveTo>
                  <a:pt x="523" y="262"/>
                </a:moveTo>
                <a:cubicBezTo>
                  <a:pt x="530" y="262"/>
                  <a:pt x="535" y="256"/>
                  <a:pt x="535" y="249"/>
                </a:cubicBezTo>
                <a:cubicBezTo>
                  <a:pt x="535" y="242"/>
                  <a:pt x="530" y="236"/>
                  <a:pt x="523" y="236"/>
                </a:cubicBezTo>
                <a:cubicBezTo>
                  <a:pt x="516" y="236"/>
                  <a:pt x="510" y="242"/>
                  <a:pt x="510" y="249"/>
                </a:cubicBezTo>
                <a:cubicBezTo>
                  <a:pt x="510" y="256"/>
                  <a:pt x="516" y="262"/>
                  <a:pt x="523" y="262"/>
                </a:cubicBezTo>
                <a:close/>
                <a:moveTo>
                  <a:pt x="562" y="262"/>
                </a:moveTo>
                <a:cubicBezTo>
                  <a:pt x="569" y="262"/>
                  <a:pt x="575" y="256"/>
                  <a:pt x="575" y="249"/>
                </a:cubicBezTo>
                <a:cubicBezTo>
                  <a:pt x="575" y="242"/>
                  <a:pt x="569" y="236"/>
                  <a:pt x="562" y="236"/>
                </a:cubicBezTo>
                <a:cubicBezTo>
                  <a:pt x="555" y="236"/>
                  <a:pt x="549" y="242"/>
                  <a:pt x="549" y="249"/>
                </a:cubicBezTo>
                <a:cubicBezTo>
                  <a:pt x="549" y="256"/>
                  <a:pt x="555" y="262"/>
                  <a:pt x="562" y="262"/>
                </a:cubicBezTo>
                <a:close/>
                <a:moveTo>
                  <a:pt x="602" y="262"/>
                </a:moveTo>
                <a:cubicBezTo>
                  <a:pt x="609" y="262"/>
                  <a:pt x="614" y="256"/>
                  <a:pt x="614" y="249"/>
                </a:cubicBezTo>
                <a:cubicBezTo>
                  <a:pt x="614" y="242"/>
                  <a:pt x="609" y="236"/>
                  <a:pt x="602" y="236"/>
                </a:cubicBezTo>
                <a:cubicBezTo>
                  <a:pt x="595" y="236"/>
                  <a:pt x="589" y="242"/>
                  <a:pt x="589" y="249"/>
                </a:cubicBezTo>
                <a:cubicBezTo>
                  <a:pt x="589" y="256"/>
                  <a:pt x="595" y="262"/>
                  <a:pt x="602" y="262"/>
                </a:cubicBezTo>
                <a:close/>
                <a:moveTo>
                  <a:pt x="720" y="237"/>
                </a:moveTo>
                <a:cubicBezTo>
                  <a:pt x="713" y="237"/>
                  <a:pt x="707" y="242"/>
                  <a:pt x="707" y="249"/>
                </a:cubicBezTo>
                <a:cubicBezTo>
                  <a:pt x="707" y="256"/>
                  <a:pt x="713" y="262"/>
                  <a:pt x="720" y="262"/>
                </a:cubicBezTo>
                <a:cubicBezTo>
                  <a:pt x="727" y="262"/>
                  <a:pt x="733" y="256"/>
                  <a:pt x="733" y="249"/>
                </a:cubicBezTo>
                <a:cubicBezTo>
                  <a:pt x="733" y="242"/>
                  <a:pt x="727" y="237"/>
                  <a:pt x="720" y="237"/>
                </a:cubicBezTo>
                <a:close/>
                <a:moveTo>
                  <a:pt x="803" y="249"/>
                </a:moveTo>
                <a:cubicBezTo>
                  <a:pt x="803" y="247"/>
                  <a:pt x="801" y="245"/>
                  <a:pt x="799" y="245"/>
                </a:cubicBezTo>
                <a:cubicBezTo>
                  <a:pt x="796" y="245"/>
                  <a:pt x="795" y="247"/>
                  <a:pt x="795" y="249"/>
                </a:cubicBezTo>
                <a:cubicBezTo>
                  <a:pt x="795" y="251"/>
                  <a:pt x="796" y="253"/>
                  <a:pt x="799" y="253"/>
                </a:cubicBezTo>
                <a:cubicBezTo>
                  <a:pt x="801" y="253"/>
                  <a:pt x="803" y="251"/>
                  <a:pt x="803" y="249"/>
                </a:cubicBezTo>
                <a:close/>
                <a:moveTo>
                  <a:pt x="838" y="262"/>
                </a:moveTo>
                <a:cubicBezTo>
                  <a:pt x="845" y="262"/>
                  <a:pt x="851" y="256"/>
                  <a:pt x="851" y="249"/>
                </a:cubicBezTo>
                <a:cubicBezTo>
                  <a:pt x="851" y="242"/>
                  <a:pt x="845" y="236"/>
                  <a:pt x="838" y="236"/>
                </a:cubicBezTo>
                <a:cubicBezTo>
                  <a:pt x="831" y="236"/>
                  <a:pt x="825" y="242"/>
                  <a:pt x="825" y="249"/>
                </a:cubicBezTo>
                <a:cubicBezTo>
                  <a:pt x="825" y="256"/>
                  <a:pt x="831" y="262"/>
                  <a:pt x="838" y="262"/>
                </a:cubicBezTo>
                <a:close/>
                <a:moveTo>
                  <a:pt x="878" y="262"/>
                </a:moveTo>
                <a:cubicBezTo>
                  <a:pt x="885" y="262"/>
                  <a:pt x="890" y="256"/>
                  <a:pt x="890" y="249"/>
                </a:cubicBezTo>
                <a:cubicBezTo>
                  <a:pt x="890" y="242"/>
                  <a:pt x="885" y="236"/>
                  <a:pt x="878" y="236"/>
                </a:cubicBezTo>
                <a:cubicBezTo>
                  <a:pt x="870" y="236"/>
                  <a:pt x="865" y="242"/>
                  <a:pt x="865" y="249"/>
                </a:cubicBezTo>
                <a:cubicBezTo>
                  <a:pt x="865" y="256"/>
                  <a:pt x="870" y="262"/>
                  <a:pt x="878" y="262"/>
                </a:cubicBezTo>
                <a:close/>
                <a:moveTo>
                  <a:pt x="917" y="262"/>
                </a:moveTo>
                <a:cubicBezTo>
                  <a:pt x="924" y="262"/>
                  <a:pt x="930" y="256"/>
                  <a:pt x="930" y="249"/>
                </a:cubicBezTo>
                <a:cubicBezTo>
                  <a:pt x="930" y="242"/>
                  <a:pt x="924" y="236"/>
                  <a:pt x="917" y="236"/>
                </a:cubicBezTo>
                <a:cubicBezTo>
                  <a:pt x="910" y="236"/>
                  <a:pt x="904" y="242"/>
                  <a:pt x="904" y="249"/>
                </a:cubicBezTo>
                <a:cubicBezTo>
                  <a:pt x="904" y="256"/>
                  <a:pt x="910" y="262"/>
                  <a:pt x="917" y="262"/>
                </a:cubicBezTo>
                <a:close/>
                <a:moveTo>
                  <a:pt x="956" y="237"/>
                </a:moveTo>
                <a:cubicBezTo>
                  <a:pt x="949" y="237"/>
                  <a:pt x="944" y="242"/>
                  <a:pt x="944" y="249"/>
                </a:cubicBezTo>
                <a:cubicBezTo>
                  <a:pt x="944" y="256"/>
                  <a:pt x="949" y="262"/>
                  <a:pt x="956" y="262"/>
                </a:cubicBezTo>
                <a:cubicBezTo>
                  <a:pt x="963" y="262"/>
                  <a:pt x="969" y="256"/>
                  <a:pt x="969" y="249"/>
                </a:cubicBezTo>
                <a:cubicBezTo>
                  <a:pt x="969" y="242"/>
                  <a:pt x="963" y="237"/>
                  <a:pt x="956" y="237"/>
                </a:cubicBezTo>
                <a:close/>
                <a:moveTo>
                  <a:pt x="1193" y="262"/>
                </a:moveTo>
                <a:cubicBezTo>
                  <a:pt x="1200" y="262"/>
                  <a:pt x="1206" y="256"/>
                  <a:pt x="1206" y="249"/>
                </a:cubicBezTo>
                <a:cubicBezTo>
                  <a:pt x="1206" y="242"/>
                  <a:pt x="1200" y="236"/>
                  <a:pt x="1193" y="236"/>
                </a:cubicBezTo>
                <a:cubicBezTo>
                  <a:pt x="1186" y="236"/>
                  <a:pt x="1180" y="242"/>
                  <a:pt x="1180" y="249"/>
                </a:cubicBezTo>
                <a:cubicBezTo>
                  <a:pt x="1180" y="256"/>
                  <a:pt x="1186" y="262"/>
                  <a:pt x="1193" y="262"/>
                </a:cubicBezTo>
                <a:close/>
                <a:moveTo>
                  <a:pt x="1232" y="262"/>
                </a:moveTo>
                <a:cubicBezTo>
                  <a:pt x="1239" y="262"/>
                  <a:pt x="1245" y="256"/>
                  <a:pt x="1245" y="249"/>
                </a:cubicBezTo>
                <a:cubicBezTo>
                  <a:pt x="1245" y="242"/>
                  <a:pt x="1239" y="236"/>
                  <a:pt x="1232" y="236"/>
                </a:cubicBezTo>
                <a:cubicBezTo>
                  <a:pt x="1225" y="236"/>
                  <a:pt x="1220" y="242"/>
                  <a:pt x="1220" y="249"/>
                </a:cubicBezTo>
                <a:cubicBezTo>
                  <a:pt x="1220" y="256"/>
                  <a:pt x="1225" y="262"/>
                  <a:pt x="1232" y="262"/>
                </a:cubicBezTo>
                <a:close/>
                <a:moveTo>
                  <a:pt x="1272" y="262"/>
                </a:moveTo>
                <a:cubicBezTo>
                  <a:pt x="1279" y="262"/>
                  <a:pt x="1285" y="256"/>
                  <a:pt x="1285" y="249"/>
                </a:cubicBezTo>
                <a:cubicBezTo>
                  <a:pt x="1285" y="242"/>
                  <a:pt x="1279" y="236"/>
                  <a:pt x="1272" y="236"/>
                </a:cubicBezTo>
                <a:cubicBezTo>
                  <a:pt x="1265" y="236"/>
                  <a:pt x="1259" y="242"/>
                  <a:pt x="1259" y="249"/>
                </a:cubicBezTo>
                <a:cubicBezTo>
                  <a:pt x="1259" y="256"/>
                  <a:pt x="1265" y="262"/>
                  <a:pt x="1272" y="262"/>
                </a:cubicBezTo>
                <a:close/>
                <a:moveTo>
                  <a:pt x="1311" y="262"/>
                </a:moveTo>
                <a:cubicBezTo>
                  <a:pt x="1318" y="262"/>
                  <a:pt x="1324" y="256"/>
                  <a:pt x="1324" y="249"/>
                </a:cubicBezTo>
                <a:cubicBezTo>
                  <a:pt x="1324" y="242"/>
                  <a:pt x="1318" y="236"/>
                  <a:pt x="1311" y="236"/>
                </a:cubicBezTo>
                <a:cubicBezTo>
                  <a:pt x="1304" y="236"/>
                  <a:pt x="1298" y="242"/>
                  <a:pt x="1298" y="249"/>
                </a:cubicBezTo>
                <a:cubicBezTo>
                  <a:pt x="1298" y="256"/>
                  <a:pt x="1304" y="262"/>
                  <a:pt x="1311" y="262"/>
                </a:cubicBezTo>
                <a:close/>
                <a:moveTo>
                  <a:pt x="1351" y="262"/>
                </a:moveTo>
                <a:cubicBezTo>
                  <a:pt x="1358" y="262"/>
                  <a:pt x="1363" y="256"/>
                  <a:pt x="1363" y="249"/>
                </a:cubicBezTo>
                <a:cubicBezTo>
                  <a:pt x="1363" y="242"/>
                  <a:pt x="1358" y="236"/>
                  <a:pt x="1351" y="236"/>
                </a:cubicBezTo>
                <a:cubicBezTo>
                  <a:pt x="1344" y="236"/>
                  <a:pt x="1338" y="242"/>
                  <a:pt x="1338" y="249"/>
                </a:cubicBezTo>
                <a:cubicBezTo>
                  <a:pt x="1338" y="256"/>
                  <a:pt x="1344" y="262"/>
                  <a:pt x="1351" y="262"/>
                </a:cubicBezTo>
                <a:close/>
                <a:moveTo>
                  <a:pt x="1390" y="262"/>
                </a:moveTo>
                <a:cubicBezTo>
                  <a:pt x="1397" y="262"/>
                  <a:pt x="1403" y="256"/>
                  <a:pt x="1403" y="249"/>
                </a:cubicBezTo>
                <a:cubicBezTo>
                  <a:pt x="1403" y="242"/>
                  <a:pt x="1397" y="236"/>
                  <a:pt x="1390" y="236"/>
                </a:cubicBezTo>
                <a:cubicBezTo>
                  <a:pt x="1383" y="236"/>
                  <a:pt x="1377" y="242"/>
                  <a:pt x="1377" y="249"/>
                </a:cubicBezTo>
                <a:cubicBezTo>
                  <a:pt x="1377" y="256"/>
                  <a:pt x="1383" y="262"/>
                  <a:pt x="1390" y="262"/>
                </a:cubicBezTo>
                <a:close/>
                <a:moveTo>
                  <a:pt x="1429" y="262"/>
                </a:moveTo>
                <a:cubicBezTo>
                  <a:pt x="1437" y="262"/>
                  <a:pt x="1442" y="256"/>
                  <a:pt x="1442" y="249"/>
                </a:cubicBezTo>
                <a:cubicBezTo>
                  <a:pt x="1442" y="242"/>
                  <a:pt x="1437" y="236"/>
                  <a:pt x="1429" y="236"/>
                </a:cubicBezTo>
                <a:cubicBezTo>
                  <a:pt x="1422" y="236"/>
                  <a:pt x="1417" y="242"/>
                  <a:pt x="1417" y="249"/>
                </a:cubicBezTo>
                <a:cubicBezTo>
                  <a:pt x="1417" y="256"/>
                  <a:pt x="1422" y="262"/>
                  <a:pt x="1429" y="262"/>
                </a:cubicBezTo>
                <a:close/>
                <a:moveTo>
                  <a:pt x="1469" y="236"/>
                </a:moveTo>
                <a:cubicBezTo>
                  <a:pt x="1462" y="236"/>
                  <a:pt x="1456" y="242"/>
                  <a:pt x="1456" y="249"/>
                </a:cubicBezTo>
                <a:cubicBezTo>
                  <a:pt x="1456" y="256"/>
                  <a:pt x="1462" y="262"/>
                  <a:pt x="1469" y="262"/>
                </a:cubicBezTo>
                <a:cubicBezTo>
                  <a:pt x="1476" y="262"/>
                  <a:pt x="1482" y="256"/>
                  <a:pt x="1482" y="249"/>
                </a:cubicBezTo>
                <a:cubicBezTo>
                  <a:pt x="1482" y="242"/>
                  <a:pt x="1476" y="236"/>
                  <a:pt x="1469" y="236"/>
                </a:cubicBezTo>
                <a:close/>
                <a:moveTo>
                  <a:pt x="1981" y="262"/>
                </a:moveTo>
                <a:cubicBezTo>
                  <a:pt x="1988" y="262"/>
                  <a:pt x="1994" y="256"/>
                  <a:pt x="1994" y="249"/>
                </a:cubicBezTo>
                <a:cubicBezTo>
                  <a:pt x="1994" y="242"/>
                  <a:pt x="1988" y="237"/>
                  <a:pt x="1981" y="237"/>
                </a:cubicBezTo>
                <a:cubicBezTo>
                  <a:pt x="1974" y="237"/>
                  <a:pt x="1969" y="242"/>
                  <a:pt x="1969" y="249"/>
                </a:cubicBezTo>
                <a:cubicBezTo>
                  <a:pt x="1969" y="256"/>
                  <a:pt x="1974" y="262"/>
                  <a:pt x="1981" y="262"/>
                </a:cubicBezTo>
                <a:close/>
                <a:moveTo>
                  <a:pt x="2257" y="262"/>
                </a:moveTo>
                <a:cubicBezTo>
                  <a:pt x="2264" y="262"/>
                  <a:pt x="2270" y="256"/>
                  <a:pt x="2270" y="249"/>
                </a:cubicBezTo>
                <a:cubicBezTo>
                  <a:pt x="2270" y="242"/>
                  <a:pt x="2264" y="236"/>
                  <a:pt x="2257" y="236"/>
                </a:cubicBezTo>
                <a:cubicBezTo>
                  <a:pt x="2250" y="236"/>
                  <a:pt x="2245" y="242"/>
                  <a:pt x="2245" y="249"/>
                </a:cubicBezTo>
                <a:cubicBezTo>
                  <a:pt x="2245" y="256"/>
                  <a:pt x="2250" y="262"/>
                  <a:pt x="2257" y="262"/>
                </a:cubicBezTo>
                <a:close/>
                <a:moveTo>
                  <a:pt x="2376" y="262"/>
                </a:moveTo>
                <a:cubicBezTo>
                  <a:pt x="2383" y="262"/>
                  <a:pt x="2388" y="256"/>
                  <a:pt x="2388" y="249"/>
                </a:cubicBezTo>
                <a:cubicBezTo>
                  <a:pt x="2388" y="242"/>
                  <a:pt x="2383" y="236"/>
                  <a:pt x="2376" y="236"/>
                </a:cubicBezTo>
                <a:cubicBezTo>
                  <a:pt x="2369" y="236"/>
                  <a:pt x="2363" y="242"/>
                  <a:pt x="2363" y="249"/>
                </a:cubicBezTo>
                <a:cubicBezTo>
                  <a:pt x="2363" y="256"/>
                  <a:pt x="2369" y="262"/>
                  <a:pt x="2376" y="262"/>
                </a:cubicBezTo>
                <a:close/>
                <a:moveTo>
                  <a:pt x="2415" y="262"/>
                </a:moveTo>
                <a:cubicBezTo>
                  <a:pt x="2422" y="262"/>
                  <a:pt x="2428" y="256"/>
                  <a:pt x="2428" y="249"/>
                </a:cubicBezTo>
                <a:cubicBezTo>
                  <a:pt x="2428" y="242"/>
                  <a:pt x="2422" y="236"/>
                  <a:pt x="2415" y="236"/>
                </a:cubicBezTo>
                <a:cubicBezTo>
                  <a:pt x="2408" y="236"/>
                  <a:pt x="2402" y="242"/>
                  <a:pt x="2402" y="249"/>
                </a:cubicBezTo>
                <a:cubicBezTo>
                  <a:pt x="2402" y="256"/>
                  <a:pt x="2408" y="262"/>
                  <a:pt x="2415" y="262"/>
                </a:cubicBezTo>
                <a:close/>
                <a:moveTo>
                  <a:pt x="2454" y="262"/>
                </a:moveTo>
                <a:cubicBezTo>
                  <a:pt x="2462" y="262"/>
                  <a:pt x="2467" y="256"/>
                  <a:pt x="2467" y="249"/>
                </a:cubicBezTo>
                <a:cubicBezTo>
                  <a:pt x="2467" y="242"/>
                  <a:pt x="2462" y="236"/>
                  <a:pt x="2454" y="236"/>
                </a:cubicBezTo>
                <a:cubicBezTo>
                  <a:pt x="2447" y="236"/>
                  <a:pt x="2442" y="242"/>
                  <a:pt x="2442" y="249"/>
                </a:cubicBezTo>
                <a:cubicBezTo>
                  <a:pt x="2442" y="256"/>
                  <a:pt x="2447" y="262"/>
                  <a:pt x="2454" y="262"/>
                </a:cubicBezTo>
                <a:close/>
                <a:moveTo>
                  <a:pt x="2494" y="262"/>
                </a:moveTo>
                <a:cubicBezTo>
                  <a:pt x="2501" y="262"/>
                  <a:pt x="2507" y="256"/>
                  <a:pt x="2507" y="249"/>
                </a:cubicBezTo>
                <a:cubicBezTo>
                  <a:pt x="2507" y="242"/>
                  <a:pt x="2501" y="236"/>
                  <a:pt x="2494" y="236"/>
                </a:cubicBezTo>
                <a:cubicBezTo>
                  <a:pt x="2487" y="236"/>
                  <a:pt x="2481" y="242"/>
                  <a:pt x="2481" y="249"/>
                </a:cubicBezTo>
                <a:cubicBezTo>
                  <a:pt x="2481" y="256"/>
                  <a:pt x="2487" y="262"/>
                  <a:pt x="2494" y="262"/>
                </a:cubicBezTo>
                <a:close/>
                <a:moveTo>
                  <a:pt x="2533" y="262"/>
                </a:moveTo>
                <a:cubicBezTo>
                  <a:pt x="2540" y="262"/>
                  <a:pt x="2546" y="256"/>
                  <a:pt x="2546" y="249"/>
                </a:cubicBezTo>
                <a:cubicBezTo>
                  <a:pt x="2546" y="242"/>
                  <a:pt x="2540" y="236"/>
                  <a:pt x="2533" y="236"/>
                </a:cubicBezTo>
                <a:cubicBezTo>
                  <a:pt x="2526" y="236"/>
                  <a:pt x="2521" y="242"/>
                  <a:pt x="2521" y="249"/>
                </a:cubicBezTo>
                <a:cubicBezTo>
                  <a:pt x="2521" y="256"/>
                  <a:pt x="2526" y="262"/>
                  <a:pt x="2533" y="262"/>
                </a:cubicBezTo>
                <a:close/>
                <a:moveTo>
                  <a:pt x="2573" y="262"/>
                </a:moveTo>
                <a:cubicBezTo>
                  <a:pt x="2580" y="262"/>
                  <a:pt x="2586" y="256"/>
                  <a:pt x="2586" y="249"/>
                </a:cubicBezTo>
                <a:cubicBezTo>
                  <a:pt x="2586" y="242"/>
                  <a:pt x="2580" y="236"/>
                  <a:pt x="2573" y="236"/>
                </a:cubicBezTo>
                <a:cubicBezTo>
                  <a:pt x="2566" y="236"/>
                  <a:pt x="2560" y="242"/>
                  <a:pt x="2560" y="249"/>
                </a:cubicBezTo>
                <a:cubicBezTo>
                  <a:pt x="2560" y="256"/>
                  <a:pt x="2566" y="262"/>
                  <a:pt x="2573" y="262"/>
                </a:cubicBezTo>
                <a:close/>
                <a:moveTo>
                  <a:pt x="2612" y="262"/>
                </a:moveTo>
                <a:cubicBezTo>
                  <a:pt x="2619" y="262"/>
                  <a:pt x="2625" y="256"/>
                  <a:pt x="2625" y="249"/>
                </a:cubicBezTo>
                <a:cubicBezTo>
                  <a:pt x="2625" y="242"/>
                  <a:pt x="2619" y="236"/>
                  <a:pt x="2612" y="236"/>
                </a:cubicBezTo>
                <a:cubicBezTo>
                  <a:pt x="2605" y="236"/>
                  <a:pt x="2599" y="242"/>
                  <a:pt x="2599" y="249"/>
                </a:cubicBezTo>
                <a:cubicBezTo>
                  <a:pt x="2599" y="256"/>
                  <a:pt x="2605" y="262"/>
                  <a:pt x="2612" y="262"/>
                </a:cubicBezTo>
                <a:close/>
                <a:moveTo>
                  <a:pt x="2652" y="262"/>
                </a:moveTo>
                <a:cubicBezTo>
                  <a:pt x="2659" y="262"/>
                  <a:pt x="2664" y="256"/>
                  <a:pt x="2664" y="249"/>
                </a:cubicBezTo>
                <a:cubicBezTo>
                  <a:pt x="2664" y="242"/>
                  <a:pt x="2659" y="236"/>
                  <a:pt x="2652" y="236"/>
                </a:cubicBezTo>
                <a:cubicBezTo>
                  <a:pt x="2645" y="236"/>
                  <a:pt x="2639" y="242"/>
                  <a:pt x="2639" y="249"/>
                </a:cubicBezTo>
                <a:cubicBezTo>
                  <a:pt x="2639" y="256"/>
                  <a:pt x="2645" y="262"/>
                  <a:pt x="2652" y="262"/>
                </a:cubicBezTo>
                <a:close/>
                <a:moveTo>
                  <a:pt x="2691" y="262"/>
                </a:moveTo>
                <a:cubicBezTo>
                  <a:pt x="2698" y="262"/>
                  <a:pt x="2704" y="256"/>
                  <a:pt x="2704" y="249"/>
                </a:cubicBezTo>
                <a:cubicBezTo>
                  <a:pt x="2704" y="242"/>
                  <a:pt x="2698" y="236"/>
                  <a:pt x="2691" y="236"/>
                </a:cubicBezTo>
                <a:cubicBezTo>
                  <a:pt x="2684" y="236"/>
                  <a:pt x="2678" y="242"/>
                  <a:pt x="2678" y="249"/>
                </a:cubicBezTo>
                <a:cubicBezTo>
                  <a:pt x="2678" y="256"/>
                  <a:pt x="2684" y="262"/>
                  <a:pt x="2691" y="262"/>
                </a:cubicBezTo>
                <a:close/>
                <a:moveTo>
                  <a:pt x="2730" y="262"/>
                </a:moveTo>
                <a:cubicBezTo>
                  <a:pt x="2738" y="262"/>
                  <a:pt x="2743" y="256"/>
                  <a:pt x="2743" y="249"/>
                </a:cubicBezTo>
                <a:cubicBezTo>
                  <a:pt x="2743" y="242"/>
                  <a:pt x="2738" y="236"/>
                  <a:pt x="2730" y="236"/>
                </a:cubicBezTo>
                <a:cubicBezTo>
                  <a:pt x="2723" y="236"/>
                  <a:pt x="2718" y="242"/>
                  <a:pt x="2718" y="249"/>
                </a:cubicBezTo>
                <a:cubicBezTo>
                  <a:pt x="2718" y="256"/>
                  <a:pt x="2723" y="262"/>
                  <a:pt x="2730" y="262"/>
                </a:cubicBezTo>
                <a:close/>
                <a:moveTo>
                  <a:pt x="2770" y="262"/>
                </a:moveTo>
                <a:cubicBezTo>
                  <a:pt x="2777" y="262"/>
                  <a:pt x="2783" y="256"/>
                  <a:pt x="2783" y="249"/>
                </a:cubicBezTo>
                <a:cubicBezTo>
                  <a:pt x="2783" y="242"/>
                  <a:pt x="2777" y="236"/>
                  <a:pt x="2770" y="236"/>
                </a:cubicBezTo>
                <a:cubicBezTo>
                  <a:pt x="2763" y="236"/>
                  <a:pt x="2757" y="242"/>
                  <a:pt x="2757" y="249"/>
                </a:cubicBezTo>
                <a:cubicBezTo>
                  <a:pt x="2757" y="256"/>
                  <a:pt x="2763" y="262"/>
                  <a:pt x="2770" y="262"/>
                </a:cubicBezTo>
                <a:close/>
                <a:moveTo>
                  <a:pt x="2770" y="223"/>
                </a:moveTo>
                <a:cubicBezTo>
                  <a:pt x="2777" y="223"/>
                  <a:pt x="2783" y="217"/>
                  <a:pt x="2783" y="210"/>
                </a:cubicBezTo>
                <a:cubicBezTo>
                  <a:pt x="2783" y="203"/>
                  <a:pt x="2777" y="197"/>
                  <a:pt x="2770" y="197"/>
                </a:cubicBezTo>
                <a:cubicBezTo>
                  <a:pt x="2763" y="197"/>
                  <a:pt x="2757" y="203"/>
                  <a:pt x="2757" y="210"/>
                </a:cubicBezTo>
                <a:cubicBezTo>
                  <a:pt x="2757" y="217"/>
                  <a:pt x="2763" y="223"/>
                  <a:pt x="2770" y="223"/>
                </a:cubicBezTo>
                <a:close/>
                <a:moveTo>
                  <a:pt x="2809" y="262"/>
                </a:moveTo>
                <a:cubicBezTo>
                  <a:pt x="2816" y="262"/>
                  <a:pt x="2822" y="256"/>
                  <a:pt x="2822" y="249"/>
                </a:cubicBezTo>
                <a:cubicBezTo>
                  <a:pt x="2822" y="242"/>
                  <a:pt x="2816" y="236"/>
                  <a:pt x="2809" y="236"/>
                </a:cubicBezTo>
                <a:cubicBezTo>
                  <a:pt x="2802" y="236"/>
                  <a:pt x="2797" y="242"/>
                  <a:pt x="2797" y="249"/>
                </a:cubicBezTo>
                <a:cubicBezTo>
                  <a:pt x="2797" y="256"/>
                  <a:pt x="2802" y="262"/>
                  <a:pt x="2809" y="262"/>
                </a:cubicBezTo>
                <a:close/>
                <a:moveTo>
                  <a:pt x="2849" y="262"/>
                </a:moveTo>
                <a:cubicBezTo>
                  <a:pt x="2856" y="262"/>
                  <a:pt x="2861" y="256"/>
                  <a:pt x="2861" y="249"/>
                </a:cubicBezTo>
                <a:cubicBezTo>
                  <a:pt x="2861" y="242"/>
                  <a:pt x="2856" y="236"/>
                  <a:pt x="2849" y="236"/>
                </a:cubicBezTo>
                <a:cubicBezTo>
                  <a:pt x="2842" y="236"/>
                  <a:pt x="2836" y="242"/>
                  <a:pt x="2836" y="249"/>
                </a:cubicBezTo>
                <a:cubicBezTo>
                  <a:pt x="2836" y="256"/>
                  <a:pt x="2842" y="262"/>
                  <a:pt x="2849" y="262"/>
                </a:cubicBezTo>
                <a:close/>
                <a:moveTo>
                  <a:pt x="2888" y="262"/>
                </a:moveTo>
                <a:cubicBezTo>
                  <a:pt x="2895" y="262"/>
                  <a:pt x="2901" y="256"/>
                  <a:pt x="2901" y="249"/>
                </a:cubicBezTo>
                <a:cubicBezTo>
                  <a:pt x="2901" y="242"/>
                  <a:pt x="2895" y="236"/>
                  <a:pt x="2888" y="236"/>
                </a:cubicBezTo>
                <a:cubicBezTo>
                  <a:pt x="2881" y="236"/>
                  <a:pt x="2875" y="242"/>
                  <a:pt x="2875" y="249"/>
                </a:cubicBezTo>
                <a:cubicBezTo>
                  <a:pt x="2875" y="256"/>
                  <a:pt x="2881" y="262"/>
                  <a:pt x="2888" y="262"/>
                </a:cubicBezTo>
                <a:close/>
                <a:moveTo>
                  <a:pt x="2928" y="262"/>
                </a:moveTo>
                <a:cubicBezTo>
                  <a:pt x="2935" y="262"/>
                  <a:pt x="2940" y="256"/>
                  <a:pt x="2940" y="249"/>
                </a:cubicBezTo>
                <a:cubicBezTo>
                  <a:pt x="2940" y="242"/>
                  <a:pt x="2935" y="236"/>
                  <a:pt x="2928" y="236"/>
                </a:cubicBezTo>
                <a:cubicBezTo>
                  <a:pt x="2921" y="236"/>
                  <a:pt x="2915" y="242"/>
                  <a:pt x="2915" y="249"/>
                </a:cubicBezTo>
                <a:cubicBezTo>
                  <a:pt x="2915" y="256"/>
                  <a:pt x="2921" y="262"/>
                  <a:pt x="2928" y="262"/>
                </a:cubicBezTo>
                <a:close/>
                <a:moveTo>
                  <a:pt x="2967" y="262"/>
                </a:moveTo>
                <a:cubicBezTo>
                  <a:pt x="2974" y="262"/>
                  <a:pt x="2980" y="256"/>
                  <a:pt x="2980" y="249"/>
                </a:cubicBezTo>
                <a:cubicBezTo>
                  <a:pt x="2980" y="242"/>
                  <a:pt x="2974" y="236"/>
                  <a:pt x="2967" y="236"/>
                </a:cubicBezTo>
                <a:cubicBezTo>
                  <a:pt x="2960" y="236"/>
                  <a:pt x="2954" y="242"/>
                  <a:pt x="2954" y="249"/>
                </a:cubicBezTo>
                <a:cubicBezTo>
                  <a:pt x="2954" y="256"/>
                  <a:pt x="2960" y="262"/>
                  <a:pt x="2967" y="262"/>
                </a:cubicBezTo>
                <a:close/>
                <a:moveTo>
                  <a:pt x="3006" y="262"/>
                </a:moveTo>
                <a:cubicBezTo>
                  <a:pt x="3013" y="262"/>
                  <a:pt x="3019" y="256"/>
                  <a:pt x="3019" y="249"/>
                </a:cubicBezTo>
                <a:cubicBezTo>
                  <a:pt x="3019" y="242"/>
                  <a:pt x="3013" y="236"/>
                  <a:pt x="3006" y="236"/>
                </a:cubicBezTo>
                <a:cubicBezTo>
                  <a:pt x="2999" y="236"/>
                  <a:pt x="2994" y="242"/>
                  <a:pt x="2994" y="249"/>
                </a:cubicBezTo>
                <a:cubicBezTo>
                  <a:pt x="2994" y="256"/>
                  <a:pt x="2999" y="262"/>
                  <a:pt x="3006" y="262"/>
                </a:cubicBezTo>
                <a:close/>
                <a:moveTo>
                  <a:pt x="3046" y="262"/>
                </a:moveTo>
                <a:cubicBezTo>
                  <a:pt x="3053" y="262"/>
                  <a:pt x="3059" y="256"/>
                  <a:pt x="3059" y="249"/>
                </a:cubicBezTo>
                <a:cubicBezTo>
                  <a:pt x="3059" y="242"/>
                  <a:pt x="3053" y="237"/>
                  <a:pt x="3046" y="237"/>
                </a:cubicBezTo>
                <a:cubicBezTo>
                  <a:pt x="3039" y="237"/>
                  <a:pt x="3033" y="242"/>
                  <a:pt x="3033" y="249"/>
                </a:cubicBezTo>
                <a:cubicBezTo>
                  <a:pt x="3033" y="256"/>
                  <a:pt x="3039" y="262"/>
                  <a:pt x="3046" y="262"/>
                </a:cubicBezTo>
                <a:close/>
                <a:moveTo>
                  <a:pt x="3085" y="262"/>
                </a:moveTo>
                <a:cubicBezTo>
                  <a:pt x="3092" y="262"/>
                  <a:pt x="3098" y="256"/>
                  <a:pt x="3098" y="249"/>
                </a:cubicBezTo>
                <a:cubicBezTo>
                  <a:pt x="3098" y="242"/>
                  <a:pt x="3092" y="236"/>
                  <a:pt x="3085" y="236"/>
                </a:cubicBezTo>
                <a:cubicBezTo>
                  <a:pt x="3078" y="236"/>
                  <a:pt x="3073" y="242"/>
                  <a:pt x="3073" y="249"/>
                </a:cubicBezTo>
                <a:cubicBezTo>
                  <a:pt x="3073" y="256"/>
                  <a:pt x="3078" y="262"/>
                  <a:pt x="3085" y="262"/>
                </a:cubicBezTo>
                <a:close/>
                <a:moveTo>
                  <a:pt x="3125" y="262"/>
                </a:moveTo>
                <a:cubicBezTo>
                  <a:pt x="3132" y="262"/>
                  <a:pt x="3137" y="256"/>
                  <a:pt x="3137" y="249"/>
                </a:cubicBezTo>
                <a:cubicBezTo>
                  <a:pt x="3137" y="242"/>
                  <a:pt x="3132" y="236"/>
                  <a:pt x="3125" y="236"/>
                </a:cubicBezTo>
                <a:cubicBezTo>
                  <a:pt x="3118" y="236"/>
                  <a:pt x="3112" y="242"/>
                  <a:pt x="3112" y="249"/>
                </a:cubicBezTo>
                <a:cubicBezTo>
                  <a:pt x="3112" y="256"/>
                  <a:pt x="3118" y="262"/>
                  <a:pt x="3125" y="262"/>
                </a:cubicBezTo>
                <a:close/>
                <a:moveTo>
                  <a:pt x="3164" y="262"/>
                </a:moveTo>
                <a:cubicBezTo>
                  <a:pt x="3171" y="262"/>
                  <a:pt x="3177" y="256"/>
                  <a:pt x="3177" y="249"/>
                </a:cubicBezTo>
                <a:cubicBezTo>
                  <a:pt x="3177" y="242"/>
                  <a:pt x="3171" y="236"/>
                  <a:pt x="3164" y="236"/>
                </a:cubicBezTo>
                <a:cubicBezTo>
                  <a:pt x="3157" y="236"/>
                  <a:pt x="3151" y="242"/>
                  <a:pt x="3151" y="249"/>
                </a:cubicBezTo>
                <a:cubicBezTo>
                  <a:pt x="3151" y="256"/>
                  <a:pt x="3157" y="262"/>
                  <a:pt x="3164" y="262"/>
                </a:cubicBezTo>
                <a:close/>
                <a:moveTo>
                  <a:pt x="3204" y="262"/>
                </a:moveTo>
                <a:cubicBezTo>
                  <a:pt x="3211" y="262"/>
                  <a:pt x="3216" y="256"/>
                  <a:pt x="3216" y="249"/>
                </a:cubicBezTo>
                <a:cubicBezTo>
                  <a:pt x="3216" y="242"/>
                  <a:pt x="3211" y="236"/>
                  <a:pt x="3204" y="236"/>
                </a:cubicBezTo>
                <a:cubicBezTo>
                  <a:pt x="3197" y="236"/>
                  <a:pt x="3191" y="242"/>
                  <a:pt x="3191" y="249"/>
                </a:cubicBezTo>
                <a:cubicBezTo>
                  <a:pt x="3191" y="256"/>
                  <a:pt x="3197" y="262"/>
                  <a:pt x="3204" y="262"/>
                </a:cubicBezTo>
                <a:close/>
                <a:moveTo>
                  <a:pt x="3282" y="262"/>
                </a:moveTo>
                <a:cubicBezTo>
                  <a:pt x="3289" y="262"/>
                  <a:pt x="3295" y="256"/>
                  <a:pt x="3295" y="249"/>
                </a:cubicBezTo>
                <a:cubicBezTo>
                  <a:pt x="3295" y="242"/>
                  <a:pt x="3289" y="236"/>
                  <a:pt x="3282" y="236"/>
                </a:cubicBezTo>
                <a:cubicBezTo>
                  <a:pt x="3275" y="236"/>
                  <a:pt x="3270" y="242"/>
                  <a:pt x="3270" y="249"/>
                </a:cubicBezTo>
                <a:cubicBezTo>
                  <a:pt x="3270" y="256"/>
                  <a:pt x="3275" y="262"/>
                  <a:pt x="3282" y="262"/>
                </a:cubicBezTo>
                <a:close/>
                <a:moveTo>
                  <a:pt x="3519" y="262"/>
                </a:moveTo>
                <a:cubicBezTo>
                  <a:pt x="3526" y="262"/>
                  <a:pt x="3532" y="256"/>
                  <a:pt x="3532" y="249"/>
                </a:cubicBezTo>
                <a:cubicBezTo>
                  <a:pt x="3532" y="242"/>
                  <a:pt x="3526" y="236"/>
                  <a:pt x="3519" y="236"/>
                </a:cubicBezTo>
                <a:cubicBezTo>
                  <a:pt x="3512" y="236"/>
                  <a:pt x="3506" y="242"/>
                  <a:pt x="3506" y="249"/>
                </a:cubicBezTo>
                <a:cubicBezTo>
                  <a:pt x="3506" y="256"/>
                  <a:pt x="3512" y="262"/>
                  <a:pt x="3519" y="262"/>
                </a:cubicBezTo>
                <a:close/>
                <a:moveTo>
                  <a:pt x="10" y="278"/>
                </a:moveTo>
                <a:cubicBezTo>
                  <a:pt x="4" y="278"/>
                  <a:pt x="0" y="283"/>
                  <a:pt x="0" y="289"/>
                </a:cubicBezTo>
                <a:cubicBezTo>
                  <a:pt x="0" y="295"/>
                  <a:pt x="4" y="299"/>
                  <a:pt x="10" y="299"/>
                </a:cubicBezTo>
                <a:cubicBezTo>
                  <a:pt x="16" y="299"/>
                  <a:pt x="21" y="295"/>
                  <a:pt x="21" y="289"/>
                </a:cubicBezTo>
                <a:cubicBezTo>
                  <a:pt x="21" y="283"/>
                  <a:pt x="16" y="278"/>
                  <a:pt x="10" y="278"/>
                </a:cubicBezTo>
                <a:close/>
                <a:moveTo>
                  <a:pt x="50" y="301"/>
                </a:moveTo>
                <a:cubicBezTo>
                  <a:pt x="57" y="301"/>
                  <a:pt x="62" y="296"/>
                  <a:pt x="62" y="289"/>
                </a:cubicBezTo>
                <a:cubicBezTo>
                  <a:pt x="62" y="282"/>
                  <a:pt x="57" y="276"/>
                  <a:pt x="50" y="276"/>
                </a:cubicBezTo>
                <a:cubicBezTo>
                  <a:pt x="43" y="276"/>
                  <a:pt x="37" y="282"/>
                  <a:pt x="37" y="289"/>
                </a:cubicBezTo>
                <a:cubicBezTo>
                  <a:pt x="37" y="296"/>
                  <a:pt x="43" y="301"/>
                  <a:pt x="50" y="301"/>
                </a:cubicBezTo>
                <a:close/>
                <a:moveTo>
                  <a:pt x="89" y="301"/>
                </a:moveTo>
                <a:cubicBezTo>
                  <a:pt x="96" y="301"/>
                  <a:pt x="102" y="296"/>
                  <a:pt x="102" y="289"/>
                </a:cubicBezTo>
                <a:cubicBezTo>
                  <a:pt x="102" y="282"/>
                  <a:pt x="96" y="276"/>
                  <a:pt x="89" y="276"/>
                </a:cubicBezTo>
                <a:cubicBezTo>
                  <a:pt x="82" y="276"/>
                  <a:pt x="76" y="282"/>
                  <a:pt x="76" y="289"/>
                </a:cubicBezTo>
                <a:cubicBezTo>
                  <a:pt x="76" y="296"/>
                  <a:pt x="82" y="301"/>
                  <a:pt x="89" y="301"/>
                </a:cubicBezTo>
                <a:close/>
                <a:moveTo>
                  <a:pt x="128" y="301"/>
                </a:moveTo>
                <a:cubicBezTo>
                  <a:pt x="136" y="301"/>
                  <a:pt x="141" y="296"/>
                  <a:pt x="141" y="289"/>
                </a:cubicBezTo>
                <a:cubicBezTo>
                  <a:pt x="141" y="282"/>
                  <a:pt x="136" y="276"/>
                  <a:pt x="128" y="276"/>
                </a:cubicBezTo>
                <a:cubicBezTo>
                  <a:pt x="121" y="276"/>
                  <a:pt x="116" y="282"/>
                  <a:pt x="116" y="289"/>
                </a:cubicBezTo>
                <a:cubicBezTo>
                  <a:pt x="116" y="296"/>
                  <a:pt x="121" y="301"/>
                  <a:pt x="128" y="301"/>
                </a:cubicBezTo>
                <a:close/>
                <a:moveTo>
                  <a:pt x="168" y="301"/>
                </a:moveTo>
                <a:cubicBezTo>
                  <a:pt x="175" y="301"/>
                  <a:pt x="181" y="296"/>
                  <a:pt x="181" y="289"/>
                </a:cubicBezTo>
                <a:cubicBezTo>
                  <a:pt x="181" y="282"/>
                  <a:pt x="175" y="276"/>
                  <a:pt x="168" y="276"/>
                </a:cubicBezTo>
                <a:cubicBezTo>
                  <a:pt x="161" y="276"/>
                  <a:pt x="155" y="282"/>
                  <a:pt x="155" y="289"/>
                </a:cubicBezTo>
                <a:cubicBezTo>
                  <a:pt x="155" y="296"/>
                  <a:pt x="161" y="301"/>
                  <a:pt x="168" y="301"/>
                </a:cubicBezTo>
                <a:close/>
                <a:moveTo>
                  <a:pt x="207" y="301"/>
                </a:moveTo>
                <a:cubicBezTo>
                  <a:pt x="214" y="301"/>
                  <a:pt x="220" y="296"/>
                  <a:pt x="220" y="289"/>
                </a:cubicBezTo>
                <a:cubicBezTo>
                  <a:pt x="220" y="282"/>
                  <a:pt x="214" y="276"/>
                  <a:pt x="207" y="276"/>
                </a:cubicBezTo>
                <a:cubicBezTo>
                  <a:pt x="200" y="276"/>
                  <a:pt x="195" y="282"/>
                  <a:pt x="195" y="289"/>
                </a:cubicBezTo>
                <a:cubicBezTo>
                  <a:pt x="195" y="296"/>
                  <a:pt x="200" y="301"/>
                  <a:pt x="207" y="301"/>
                </a:cubicBezTo>
                <a:close/>
                <a:moveTo>
                  <a:pt x="247" y="301"/>
                </a:moveTo>
                <a:cubicBezTo>
                  <a:pt x="254" y="301"/>
                  <a:pt x="259" y="296"/>
                  <a:pt x="259" y="289"/>
                </a:cubicBezTo>
                <a:cubicBezTo>
                  <a:pt x="259" y="282"/>
                  <a:pt x="254" y="276"/>
                  <a:pt x="247" y="276"/>
                </a:cubicBezTo>
                <a:cubicBezTo>
                  <a:pt x="240" y="276"/>
                  <a:pt x="234" y="282"/>
                  <a:pt x="234" y="289"/>
                </a:cubicBezTo>
                <a:cubicBezTo>
                  <a:pt x="234" y="296"/>
                  <a:pt x="240" y="301"/>
                  <a:pt x="247" y="301"/>
                </a:cubicBezTo>
                <a:close/>
                <a:moveTo>
                  <a:pt x="286" y="301"/>
                </a:moveTo>
                <a:cubicBezTo>
                  <a:pt x="293" y="301"/>
                  <a:pt x="299" y="296"/>
                  <a:pt x="299" y="289"/>
                </a:cubicBezTo>
                <a:cubicBezTo>
                  <a:pt x="299" y="282"/>
                  <a:pt x="293" y="276"/>
                  <a:pt x="286" y="276"/>
                </a:cubicBezTo>
                <a:cubicBezTo>
                  <a:pt x="279" y="276"/>
                  <a:pt x="273" y="282"/>
                  <a:pt x="273" y="289"/>
                </a:cubicBezTo>
                <a:cubicBezTo>
                  <a:pt x="273" y="296"/>
                  <a:pt x="279" y="301"/>
                  <a:pt x="286" y="301"/>
                </a:cubicBezTo>
                <a:close/>
                <a:moveTo>
                  <a:pt x="326" y="301"/>
                </a:moveTo>
                <a:cubicBezTo>
                  <a:pt x="333" y="301"/>
                  <a:pt x="338" y="296"/>
                  <a:pt x="338" y="289"/>
                </a:cubicBezTo>
                <a:cubicBezTo>
                  <a:pt x="338" y="282"/>
                  <a:pt x="333" y="276"/>
                  <a:pt x="326" y="276"/>
                </a:cubicBezTo>
                <a:cubicBezTo>
                  <a:pt x="319" y="276"/>
                  <a:pt x="313" y="282"/>
                  <a:pt x="313" y="289"/>
                </a:cubicBezTo>
                <a:cubicBezTo>
                  <a:pt x="313" y="296"/>
                  <a:pt x="319" y="301"/>
                  <a:pt x="326" y="301"/>
                </a:cubicBezTo>
                <a:close/>
                <a:moveTo>
                  <a:pt x="365" y="301"/>
                </a:moveTo>
                <a:cubicBezTo>
                  <a:pt x="372" y="301"/>
                  <a:pt x="378" y="296"/>
                  <a:pt x="378" y="289"/>
                </a:cubicBezTo>
                <a:cubicBezTo>
                  <a:pt x="378" y="282"/>
                  <a:pt x="372" y="276"/>
                  <a:pt x="365" y="276"/>
                </a:cubicBezTo>
                <a:cubicBezTo>
                  <a:pt x="358" y="276"/>
                  <a:pt x="352" y="282"/>
                  <a:pt x="352" y="289"/>
                </a:cubicBezTo>
                <a:cubicBezTo>
                  <a:pt x="352" y="296"/>
                  <a:pt x="358" y="301"/>
                  <a:pt x="365" y="301"/>
                </a:cubicBezTo>
                <a:close/>
                <a:moveTo>
                  <a:pt x="404" y="301"/>
                </a:moveTo>
                <a:cubicBezTo>
                  <a:pt x="411" y="301"/>
                  <a:pt x="417" y="296"/>
                  <a:pt x="417" y="289"/>
                </a:cubicBezTo>
                <a:cubicBezTo>
                  <a:pt x="417" y="282"/>
                  <a:pt x="411" y="276"/>
                  <a:pt x="404" y="276"/>
                </a:cubicBezTo>
                <a:cubicBezTo>
                  <a:pt x="397" y="276"/>
                  <a:pt x="392" y="282"/>
                  <a:pt x="392" y="289"/>
                </a:cubicBezTo>
                <a:cubicBezTo>
                  <a:pt x="392" y="296"/>
                  <a:pt x="397" y="301"/>
                  <a:pt x="404" y="301"/>
                </a:cubicBezTo>
                <a:close/>
                <a:moveTo>
                  <a:pt x="444" y="301"/>
                </a:moveTo>
                <a:cubicBezTo>
                  <a:pt x="451" y="301"/>
                  <a:pt x="457" y="296"/>
                  <a:pt x="457" y="289"/>
                </a:cubicBezTo>
                <a:cubicBezTo>
                  <a:pt x="457" y="282"/>
                  <a:pt x="451" y="276"/>
                  <a:pt x="444" y="276"/>
                </a:cubicBezTo>
                <a:cubicBezTo>
                  <a:pt x="437" y="276"/>
                  <a:pt x="431" y="282"/>
                  <a:pt x="431" y="289"/>
                </a:cubicBezTo>
                <a:cubicBezTo>
                  <a:pt x="431" y="296"/>
                  <a:pt x="437" y="301"/>
                  <a:pt x="444" y="301"/>
                </a:cubicBezTo>
                <a:close/>
                <a:moveTo>
                  <a:pt x="483" y="301"/>
                </a:moveTo>
                <a:cubicBezTo>
                  <a:pt x="490" y="301"/>
                  <a:pt x="496" y="296"/>
                  <a:pt x="496" y="289"/>
                </a:cubicBezTo>
                <a:cubicBezTo>
                  <a:pt x="496" y="282"/>
                  <a:pt x="490" y="276"/>
                  <a:pt x="483" y="276"/>
                </a:cubicBezTo>
                <a:cubicBezTo>
                  <a:pt x="476" y="276"/>
                  <a:pt x="471" y="282"/>
                  <a:pt x="471" y="289"/>
                </a:cubicBezTo>
                <a:cubicBezTo>
                  <a:pt x="471" y="296"/>
                  <a:pt x="476" y="301"/>
                  <a:pt x="483" y="301"/>
                </a:cubicBezTo>
                <a:close/>
                <a:moveTo>
                  <a:pt x="523" y="301"/>
                </a:moveTo>
                <a:cubicBezTo>
                  <a:pt x="530" y="301"/>
                  <a:pt x="535" y="296"/>
                  <a:pt x="535" y="289"/>
                </a:cubicBezTo>
                <a:cubicBezTo>
                  <a:pt x="535" y="282"/>
                  <a:pt x="530" y="276"/>
                  <a:pt x="523" y="276"/>
                </a:cubicBezTo>
                <a:cubicBezTo>
                  <a:pt x="516" y="276"/>
                  <a:pt x="510" y="282"/>
                  <a:pt x="510" y="289"/>
                </a:cubicBezTo>
                <a:cubicBezTo>
                  <a:pt x="510" y="296"/>
                  <a:pt x="516" y="301"/>
                  <a:pt x="523" y="301"/>
                </a:cubicBezTo>
                <a:close/>
                <a:moveTo>
                  <a:pt x="562" y="301"/>
                </a:moveTo>
                <a:cubicBezTo>
                  <a:pt x="569" y="301"/>
                  <a:pt x="575" y="296"/>
                  <a:pt x="575" y="289"/>
                </a:cubicBezTo>
                <a:cubicBezTo>
                  <a:pt x="575" y="282"/>
                  <a:pt x="569" y="276"/>
                  <a:pt x="562" y="276"/>
                </a:cubicBezTo>
                <a:cubicBezTo>
                  <a:pt x="555" y="276"/>
                  <a:pt x="549" y="282"/>
                  <a:pt x="549" y="289"/>
                </a:cubicBezTo>
                <a:cubicBezTo>
                  <a:pt x="549" y="296"/>
                  <a:pt x="555" y="301"/>
                  <a:pt x="562" y="301"/>
                </a:cubicBezTo>
                <a:close/>
                <a:moveTo>
                  <a:pt x="641" y="301"/>
                </a:moveTo>
                <a:cubicBezTo>
                  <a:pt x="648" y="301"/>
                  <a:pt x="654" y="296"/>
                  <a:pt x="654" y="289"/>
                </a:cubicBezTo>
                <a:cubicBezTo>
                  <a:pt x="654" y="282"/>
                  <a:pt x="648" y="276"/>
                  <a:pt x="641" y="276"/>
                </a:cubicBezTo>
                <a:cubicBezTo>
                  <a:pt x="634" y="276"/>
                  <a:pt x="628" y="282"/>
                  <a:pt x="628" y="289"/>
                </a:cubicBezTo>
                <a:cubicBezTo>
                  <a:pt x="628" y="296"/>
                  <a:pt x="634" y="301"/>
                  <a:pt x="641" y="301"/>
                </a:cubicBezTo>
                <a:close/>
                <a:moveTo>
                  <a:pt x="720" y="301"/>
                </a:moveTo>
                <a:cubicBezTo>
                  <a:pt x="727" y="301"/>
                  <a:pt x="733" y="296"/>
                  <a:pt x="733" y="289"/>
                </a:cubicBezTo>
                <a:cubicBezTo>
                  <a:pt x="733" y="282"/>
                  <a:pt x="727" y="276"/>
                  <a:pt x="720" y="276"/>
                </a:cubicBezTo>
                <a:cubicBezTo>
                  <a:pt x="713" y="276"/>
                  <a:pt x="707" y="282"/>
                  <a:pt x="707" y="289"/>
                </a:cubicBezTo>
                <a:cubicBezTo>
                  <a:pt x="707" y="296"/>
                  <a:pt x="713" y="301"/>
                  <a:pt x="720" y="301"/>
                </a:cubicBezTo>
                <a:close/>
                <a:moveTo>
                  <a:pt x="759" y="301"/>
                </a:moveTo>
                <a:cubicBezTo>
                  <a:pt x="766" y="301"/>
                  <a:pt x="772" y="296"/>
                  <a:pt x="772" y="289"/>
                </a:cubicBezTo>
                <a:cubicBezTo>
                  <a:pt x="772" y="282"/>
                  <a:pt x="766" y="276"/>
                  <a:pt x="759" y="276"/>
                </a:cubicBezTo>
                <a:cubicBezTo>
                  <a:pt x="752" y="276"/>
                  <a:pt x="747" y="282"/>
                  <a:pt x="747" y="289"/>
                </a:cubicBezTo>
                <a:cubicBezTo>
                  <a:pt x="747" y="296"/>
                  <a:pt x="752" y="301"/>
                  <a:pt x="759" y="301"/>
                </a:cubicBezTo>
                <a:close/>
                <a:moveTo>
                  <a:pt x="786" y="289"/>
                </a:moveTo>
                <a:cubicBezTo>
                  <a:pt x="786" y="296"/>
                  <a:pt x="792" y="301"/>
                  <a:pt x="799" y="301"/>
                </a:cubicBezTo>
                <a:cubicBezTo>
                  <a:pt x="806" y="301"/>
                  <a:pt x="811" y="296"/>
                  <a:pt x="811" y="289"/>
                </a:cubicBezTo>
                <a:cubicBezTo>
                  <a:pt x="811" y="282"/>
                  <a:pt x="806" y="276"/>
                  <a:pt x="799" y="276"/>
                </a:cubicBezTo>
                <a:cubicBezTo>
                  <a:pt x="792" y="276"/>
                  <a:pt x="786" y="282"/>
                  <a:pt x="786" y="289"/>
                </a:cubicBezTo>
                <a:close/>
                <a:moveTo>
                  <a:pt x="838" y="301"/>
                </a:moveTo>
                <a:cubicBezTo>
                  <a:pt x="845" y="301"/>
                  <a:pt x="851" y="296"/>
                  <a:pt x="851" y="289"/>
                </a:cubicBezTo>
                <a:cubicBezTo>
                  <a:pt x="851" y="282"/>
                  <a:pt x="845" y="276"/>
                  <a:pt x="838" y="276"/>
                </a:cubicBezTo>
                <a:cubicBezTo>
                  <a:pt x="831" y="276"/>
                  <a:pt x="825" y="282"/>
                  <a:pt x="825" y="289"/>
                </a:cubicBezTo>
                <a:cubicBezTo>
                  <a:pt x="825" y="296"/>
                  <a:pt x="831" y="301"/>
                  <a:pt x="838" y="301"/>
                </a:cubicBezTo>
                <a:close/>
                <a:moveTo>
                  <a:pt x="956" y="301"/>
                </a:moveTo>
                <a:cubicBezTo>
                  <a:pt x="963" y="301"/>
                  <a:pt x="969" y="296"/>
                  <a:pt x="969" y="289"/>
                </a:cubicBezTo>
                <a:cubicBezTo>
                  <a:pt x="969" y="282"/>
                  <a:pt x="963" y="276"/>
                  <a:pt x="956" y="276"/>
                </a:cubicBezTo>
                <a:cubicBezTo>
                  <a:pt x="949" y="276"/>
                  <a:pt x="944" y="282"/>
                  <a:pt x="944" y="289"/>
                </a:cubicBezTo>
                <a:cubicBezTo>
                  <a:pt x="944" y="296"/>
                  <a:pt x="949" y="301"/>
                  <a:pt x="956" y="301"/>
                </a:cubicBezTo>
                <a:close/>
                <a:moveTo>
                  <a:pt x="996" y="301"/>
                </a:moveTo>
                <a:cubicBezTo>
                  <a:pt x="1003" y="301"/>
                  <a:pt x="1009" y="296"/>
                  <a:pt x="1009" y="289"/>
                </a:cubicBezTo>
                <a:cubicBezTo>
                  <a:pt x="1009" y="282"/>
                  <a:pt x="1003" y="276"/>
                  <a:pt x="996" y="276"/>
                </a:cubicBezTo>
                <a:cubicBezTo>
                  <a:pt x="989" y="276"/>
                  <a:pt x="983" y="282"/>
                  <a:pt x="983" y="289"/>
                </a:cubicBezTo>
                <a:cubicBezTo>
                  <a:pt x="983" y="296"/>
                  <a:pt x="989" y="301"/>
                  <a:pt x="996" y="301"/>
                </a:cubicBezTo>
                <a:close/>
                <a:moveTo>
                  <a:pt x="1193" y="301"/>
                </a:moveTo>
                <a:cubicBezTo>
                  <a:pt x="1200" y="301"/>
                  <a:pt x="1206" y="296"/>
                  <a:pt x="1206" y="289"/>
                </a:cubicBezTo>
                <a:cubicBezTo>
                  <a:pt x="1206" y="282"/>
                  <a:pt x="1200" y="276"/>
                  <a:pt x="1193" y="276"/>
                </a:cubicBezTo>
                <a:cubicBezTo>
                  <a:pt x="1186" y="276"/>
                  <a:pt x="1180" y="282"/>
                  <a:pt x="1180" y="289"/>
                </a:cubicBezTo>
                <a:cubicBezTo>
                  <a:pt x="1180" y="296"/>
                  <a:pt x="1186" y="301"/>
                  <a:pt x="1193" y="301"/>
                </a:cubicBezTo>
                <a:close/>
                <a:moveTo>
                  <a:pt x="1232" y="301"/>
                </a:moveTo>
                <a:cubicBezTo>
                  <a:pt x="1239" y="301"/>
                  <a:pt x="1245" y="296"/>
                  <a:pt x="1245" y="289"/>
                </a:cubicBezTo>
                <a:cubicBezTo>
                  <a:pt x="1245" y="282"/>
                  <a:pt x="1239" y="276"/>
                  <a:pt x="1232" y="276"/>
                </a:cubicBezTo>
                <a:cubicBezTo>
                  <a:pt x="1225" y="276"/>
                  <a:pt x="1220" y="282"/>
                  <a:pt x="1220" y="289"/>
                </a:cubicBezTo>
                <a:cubicBezTo>
                  <a:pt x="1220" y="296"/>
                  <a:pt x="1225" y="301"/>
                  <a:pt x="1232" y="301"/>
                </a:cubicBezTo>
                <a:close/>
                <a:moveTo>
                  <a:pt x="1272" y="301"/>
                </a:moveTo>
                <a:cubicBezTo>
                  <a:pt x="1279" y="301"/>
                  <a:pt x="1285" y="296"/>
                  <a:pt x="1285" y="289"/>
                </a:cubicBezTo>
                <a:cubicBezTo>
                  <a:pt x="1285" y="282"/>
                  <a:pt x="1279" y="276"/>
                  <a:pt x="1272" y="276"/>
                </a:cubicBezTo>
                <a:cubicBezTo>
                  <a:pt x="1265" y="276"/>
                  <a:pt x="1259" y="282"/>
                  <a:pt x="1259" y="289"/>
                </a:cubicBezTo>
                <a:cubicBezTo>
                  <a:pt x="1259" y="296"/>
                  <a:pt x="1265" y="301"/>
                  <a:pt x="1272" y="301"/>
                </a:cubicBezTo>
                <a:close/>
                <a:moveTo>
                  <a:pt x="1311" y="301"/>
                </a:moveTo>
                <a:cubicBezTo>
                  <a:pt x="1318" y="301"/>
                  <a:pt x="1324" y="296"/>
                  <a:pt x="1324" y="289"/>
                </a:cubicBezTo>
                <a:cubicBezTo>
                  <a:pt x="1324" y="282"/>
                  <a:pt x="1318" y="276"/>
                  <a:pt x="1311" y="276"/>
                </a:cubicBezTo>
                <a:cubicBezTo>
                  <a:pt x="1304" y="276"/>
                  <a:pt x="1298" y="282"/>
                  <a:pt x="1298" y="289"/>
                </a:cubicBezTo>
                <a:cubicBezTo>
                  <a:pt x="1298" y="296"/>
                  <a:pt x="1304" y="301"/>
                  <a:pt x="1311" y="301"/>
                </a:cubicBezTo>
                <a:close/>
                <a:moveTo>
                  <a:pt x="1351" y="276"/>
                </a:moveTo>
                <a:cubicBezTo>
                  <a:pt x="1344" y="276"/>
                  <a:pt x="1338" y="282"/>
                  <a:pt x="1338" y="289"/>
                </a:cubicBezTo>
                <a:cubicBezTo>
                  <a:pt x="1338" y="296"/>
                  <a:pt x="1344" y="301"/>
                  <a:pt x="1351" y="301"/>
                </a:cubicBezTo>
                <a:cubicBezTo>
                  <a:pt x="1358" y="301"/>
                  <a:pt x="1363" y="296"/>
                  <a:pt x="1363" y="289"/>
                </a:cubicBezTo>
                <a:cubicBezTo>
                  <a:pt x="1363" y="282"/>
                  <a:pt x="1358" y="276"/>
                  <a:pt x="1351" y="276"/>
                </a:cubicBezTo>
                <a:close/>
                <a:moveTo>
                  <a:pt x="1390" y="276"/>
                </a:moveTo>
                <a:cubicBezTo>
                  <a:pt x="1383" y="276"/>
                  <a:pt x="1377" y="282"/>
                  <a:pt x="1377" y="289"/>
                </a:cubicBezTo>
                <a:cubicBezTo>
                  <a:pt x="1377" y="296"/>
                  <a:pt x="1383" y="301"/>
                  <a:pt x="1390" y="301"/>
                </a:cubicBezTo>
                <a:cubicBezTo>
                  <a:pt x="1397" y="301"/>
                  <a:pt x="1403" y="296"/>
                  <a:pt x="1403" y="289"/>
                </a:cubicBezTo>
                <a:cubicBezTo>
                  <a:pt x="1403" y="282"/>
                  <a:pt x="1397" y="276"/>
                  <a:pt x="1390" y="276"/>
                </a:cubicBezTo>
                <a:close/>
                <a:moveTo>
                  <a:pt x="1429" y="276"/>
                </a:moveTo>
                <a:cubicBezTo>
                  <a:pt x="1422" y="276"/>
                  <a:pt x="1417" y="282"/>
                  <a:pt x="1417" y="289"/>
                </a:cubicBezTo>
                <a:cubicBezTo>
                  <a:pt x="1417" y="296"/>
                  <a:pt x="1422" y="301"/>
                  <a:pt x="1429" y="301"/>
                </a:cubicBezTo>
                <a:cubicBezTo>
                  <a:pt x="1437" y="301"/>
                  <a:pt x="1442" y="296"/>
                  <a:pt x="1442" y="289"/>
                </a:cubicBezTo>
                <a:cubicBezTo>
                  <a:pt x="1442" y="282"/>
                  <a:pt x="1437" y="276"/>
                  <a:pt x="1429" y="276"/>
                </a:cubicBezTo>
                <a:close/>
                <a:moveTo>
                  <a:pt x="1859" y="289"/>
                </a:moveTo>
                <a:cubicBezTo>
                  <a:pt x="1859" y="291"/>
                  <a:pt x="1861" y="293"/>
                  <a:pt x="1863" y="293"/>
                </a:cubicBezTo>
                <a:cubicBezTo>
                  <a:pt x="1865" y="293"/>
                  <a:pt x="1867" y="291"/>
                  <a:pt x="1867" y="289"/>
                </a:cubicBezTo>
                <a:cubicBezTo>
                  <a:pt x="1867" y="286"/>
                  <a:pt x="1865" y="284"/>
                  <a:pt x="1863" y="284"/>
                </a:cubicBezTo>
                <a:cubicBezTo>
                  <a:pt x="1861" y="284"/>
                  <a:pt x="1859" y="286"/>
                  <a:pt x="1859" y="289"/>
                </a:cubicBezTo>
                <a:close/>
                <a:moveTo>
                  <a:pt x="1903" y="301"/>
                </a:moveTo>
                <a:cubicBezTo>
                  <a:pt x="1910" y="301"/>
                  <a:pt x="1915" y="296"/>
                  <a:pt x="1915" y="289"/>
                </a:cubicBezTo>
                <a:cubicBezTo>
                  <a:pt x="1915" y="282"/>
                  <a:pt x="1910" y="276"/>
                  <a:pt x="1903" y="276"/>
                </a:cubicBezTo>
                <a:cubicBezTo>
                  <a:pt x="1896" y="276"/>
                  <a:pt x="1890" y="282"/>
                  <a:pt x="1890" y="289"/>
                </a:cubicBezTo>
                <a:cubicBezTo>
                  <a:pt x="1890" y="296"/>
                  <a:pt x="1896" y="301"/>
                  <a:pt x="1903" y="301"/>
                </a:cubicBezTo>
                <a:close/>
                <a:moveTo>
                  <a:pt x="1942" y="301"/>
                </a:moveTo>
                <a:cubicBezTo>
                  <a:pt x="1949" y="301"/>
                  <a:pt x="1955" y="296"/>
                  <a:pt x="1955" y="289"/>
                </a:cubicBezTo>
                <a:cubicBezTo>
                  <a:pt x="1955" y="282"/>
                  <a:pt x="1949" y="276"/>
                  <a:pt x="1942" y="276"/>
                </a:cubicBezTo>
                <a:cubicBezTo>
                  <a:pt x="1935" y="276"/>
                  <a:pt x="1929" y="282"/>
                  <a:pt x="1929" y="289"/>
                </a:cubicBezTo>
                <a:cubicBezTo>
                  <a:pt x="1929" y="296"/>
                  <a:pt x="1935" y="301"/>
                  <a:pt x="1942" y="301"/>
                </a:cubicBezTo>
                <a:close/>
                <a:moveTo>
                  <a:pt x="1981" y="301"/>
                </a:moveTo>
                <a:cubicBezTo>
                  <a:pt x="1988" y="301"/>
                  <a:pt x="1994" y="296"/>
                  <a:pt x="1994" y="289"/>
                </a:cubicBezTo>
                <a:cubicBezTo>
                  <a:pt x="1994" y="282"/>
                  <a:pt x="1988" y="276"/>
                  <a:pt x="1981" y="276"/>
                </a:cubicBezTo>
                <a:cubicBezTo>
                  <a:pt x="1974" y="276"/>
                  <a:pt x="1969" y="282"/>
                  <a:pt x="1969" y="289"/>
                </a:cubicBezTo>
                <a:cubicBezTo>
                  <a:pt x="1969" y="296"/>
                  <a:pt x="1974" y="301"/>
                  <a:pt x="1981" y="301"/>
                </a:cubicBezTo>
                <a:close/>
                <a:moveTo>
                  <a:pt x="2021" y="301"/>
                </a:moveTo>
                <a:cubicBezTo>
                  <a:pt x="2028" y="301"/>
                  <a:pt x="2034" y="296"/>
                  <a:pt x="2034" y="289"/>
                </a:cubicBezTo>
                <a:cubicBezTo>
                  <a:pt x="2034" y="282"/>
                  <a:pt x="2028" y="276"/>
                  <a:pt x="2021" y="276"/>
                </a:cubicBezTo>
                <a:cubicBezTo>
                  <a:pt x="2014" y="276"/>
                  <a:pt x="2008" y="282"/>
                  <a:pt x="2008" y="289"/>
                </a:cubicBezTo>
                <a:cubicBezTo>
                  <a:pt x="2008" y="296"/>
                  <a:pt x="2014" y="301"/>
                  <a:pt x="2021" y="301"/>
                </a:cubicBezTo>
                <a:close/>
                <a:moveTo>
                  <a:pt x="2060" y="301"/>
                </a:moveTo>
                <a:cubicBezTo>
                  <a:pt x="2067" y="301"/>
                  <a:pt x="2073" y="296"/>
                  <a:pt x="2073" y="289"/>
                </a:cubicBezTo>
                <a:cubicBezTo>
                  <a:pt x="2073" y="282"/>
                  <a:pt x="2067" y="276"/>
                  <a:pt x="2060" y="276"/>
                </a:cubicBezTo>
                <a:cubicBezTo>
                  <a:pt x="2053" y="276"/>
                  <a:pt x="2048" y="282"/>
                  <a:pt x="2048" y="289"/>
                </a:cubicBezTo>
                <a:cubicBezTo>
                  <a:pt x="2048" y="296"/>
                  <a:pt x="2053" y="301"/>
                  <a:pt x="2060" y="301"/>
                </a:cubicBezTo>
                <a:close/>
                <a:moveTo>
                  <a:pt x="2288" y="289"/>
                </a:moveTo>
                <a:cubicBezTo>
                  <a:pt x="2288" y="293"/>
                  <a:pt x="2292" y="297"/>
                  <a:pt x="2297" y="297"/>
                </a:cubicBezTo>
                <a:cubicBezTo>
                  <a:pt x="2302" y="297"/>
                  <a:pt x="2305" y="293"/>
                  <a:pt x="2305" y="289"/>
                </a:cubicBezTo>
                <a:cubicBezTo>
                  <a:pt x="2305" y="284"/>
                  <a:pt x="2302" y="280"/>
                  <a:pt x="2297" y="280"/>
                </a:cubicBezTo>
                <a:cubicBezTo>
                  <a:pt x="2292" y="280"/>
                  <a:pt x="2288" y="284"/>
                  <a:pt x="2288" y="289"/>
                </a:cubicBezTo>
                <a:close/>
                <a:moveTo>
                  <a:pt x="2336" y="301"/>
                </a:moveTo>
                <a:cubicBezTo>
                  <a:pt x="2343" y="301"/>
                  <a:pt x="2349" y="296"/>
                  <a:pt x="2349" y="289"/>
                </a:cubicBezTo>
                <a:cubicBezTo>
                  <a:pt x="2349" y="282"/>
                  <a:pt x="2343" y="276"/>
                  <a:pt x="2336" y="276"/>
                </a:cubicBezTo>
                <a:cubicBezTo>
                  <a:pt x="2329" y="276"/>
                  <a:pt x="2323" y="282"/>
                  <a:pt x="2323" y="289"/>
                </a:cubicBezTo>
                <a:cubicBezTo>
                  <a:pt x="2323" y="296"/>
                  <a:pt x="2329" y="301"/>
                  <a:pt x="2336" y="301"/>
                </a:cubicBezTo>
                <a:close/>
                <a:moveTo>
                  <a:pt x="2415" y="301"/>
                </a:moveTo>
                <a:cubicBezTo>
                  <a:pt x="2422" y="301"/>
                  <a:pt x="2428" y="296"/>
                  <a:pt x="2428" y="289"/>
                </a:cubicBezTo>
                <a:cubicBezTo>
                  <a:pt x="2428" y="282"/>
                  <a:pt x="2422" y="276"/>
                  <a:pt x="2415" y="276"/>
                </a:cubicBezTo>
                <a:cubicBezTo>
                  <a:pt x="2408" y="276"/>
                  <a:pt x="2402" y="282"/>
                  <a:pt x="2402" y="289"/>
                </a:cubicBezTo>
                <a:cubicBezTo>
                  <a:pt x="2402" y="296"/>
                  <a:pt x="2408" y="301"/>
                  <a:pt x="2415" y="301"/>
                </a:cubicBezTo>
                <a:close/>
                <a:moveTo>
                  <a:pt x="2494" y="301"/>
                </a:moveTo>
                <a:cubicBezTo>
                  <a:pt x="2501" y="301"/>
                  <a:pt x="2507" y="296"/>
                  <a:pt x="2507" y="289"/>
                </a:cubicBezTo>
                <a:cubicBezTo>
                  <a:pt x="2507" y="282"/>
                  <a:pt x="2501" y="276"/>
                  <a:pt x="2494" y="276"/>
                </a:cubicBezTo>
                <a:cubicBezTo>
                  <a:pt x="2487" y="276"/>
                  <a:pt x="2481" y="282"/>
                  <a:pt x="2481" y="289"/>
                </a:cubicBezTo>
                <a:cubicBezTo>
                  <a:pt x="2481" y="296"/>
                  <a:pt x="2487" y="301"/>
                  <a:pt x="2494" y="301"/>
                </a:cubicBezTo>
                <a:close/>
                <a:moveTo>
                  <a:pt x="2533" y="301"/>
                </a:moveTo>
                <a:cubicBezTo>
                  <a:pt x="2540" y="301"/>
                  <a:pt x="2546" y="296"/>
                  <a:pt x="2546" y="289"/>
                </a:cubicBezTo>
                <a:cubicBezTo>
                  <a:pt x="2546" y="282"/>
                  <a:pt x="2540" y="276"/>
                  <a:pt x="2533" y="276"/>
                </a:cubicBezTo>
                <a:cubicBezTo>
                  <a:pt x="2526" y="276"/>
                  <a:pt x="2521" y="282"/>
                  <a:pt x="2521" y="289"/>
                </a:cubicBezTo>
                <a:cubicBezTo>
                  <a:pt x="2521" y="296"/>
                  <a:pt x="2526" y="301"/>
                  <a:pt x="2533" y="301"/>
                </a:cubicBezTo>
                <a:close/>
                <a:moveTo>
                  <a:pt x="2573" y="301"/>
                </a:moveTo>
                <a:cubicBezTo>
                  <a:pt x="2580" y="301"/>
                  <a:pt x="2586" y="296"/>
                  <a:pt x="2586" y="289"/>
                </a:cubicBezTo>
                <a:cubicBezTo>
                  <a:pt x="2586" y="282"/>
                  <a:pt x="2580" y="276"/>
                  <a:pt x="2573" y="276"/>
                </a:cubicBezTo>
                <a:cubicBezTo>
                  <a:pt x="2566" y="276"/>
                  <a:pt x="2560" y="282"/>
                  <a:pt x="2560" y="289"/>
                </a:cubicBezTo>
                <a:cubicBezTo>
                  <a:pt x="2560" y="296"/>
                  <a:pt x="2566" y="301"/>
                  <a:pt x="2573" y="301"/>
                </a:cubicBezTo>
                <a:close/>
                <a:moveTo>
                  <a:pt x="2612" y="301"/>
                </a:moveTo>
                <a:cubicBezTo>
                  <a:pt x="2619" y="301"/>
                  <a:pt x="2625" y="296"/>
                  <a:pt x="2625" y="289"/>
                </a:cubicBezTo>
                <a:cubicBezTo>
                  <a:pt x="2625" y="282"/>
                  <a:pt x="2619" y="276"/>
                  <a:pt x="2612" y="276"/>
                </a:cubicBezTo>
                <a:cubicBezTo>
                  <a:pt x="2605" y="276"/>
                  <a:pt x="2599" y="282"/>
                  <a:pt x="2599" y="289"/>
                </a:cubicBezTo>
                <a:cubicBezTo>
                  <a:pt x="2599" y="296"/>
                  <a:pt x="2605" y="301"/>
                  <a:pt x="2612" y="301"/>
                </a:cubicBezTo>
                <a:close/>
                <a:moveTo>
                  <a:pt x="2652" y="301"/>
                </a:moveTo>
                <a:cubicBezTo>
                  <a:pt x="2659" y="301"/>
                  <a:pt x="2664" y="296"/>
                  <a:pt x="2664" y="289"/>
                </a:cubicBezTo>
                <a:cubicBezTo>
                  <a:pt x="2664" y="282"/>
                  <a:pt x="2659" y="276"/>
                  <a:pt x="2652" y="276"/>
                </a:cubicBezTo>
                <a:cubicBezTo>
                  <a:pt x="2645" y="276"/>
                  <a:pt x="2639" y="282"/>
                  <a:pt x="2639" y="289"/>
                </a:cubicBezTo>
                <a:cubicBezTo>
                  <a:pt x="2639" y="296"/>
                  <a:pt x="2645" y="301"/>
                  <a:pt x="2652" y="301"/>
                </a:cubicBezTo>
                <a:close/>
                <a:moveTo>
                  <a:pt x="2691" y="301"/>
                </a:moveTo>
                <a:cubicBezTo>
                  <a:pt x="2698" y="301"/>
                  <a:pt x="2704" y="296"/>
                  <a:pt x="2704" y="289"/>
                </a:cubicBezTo>
                <a:cubicBezTo>
                  <a:pt x="2704" y="282"/>
                  <a:pt x="2698" y="276"/>
                  <a:pt x="2691" y="276"/>
                </a:cubicBezTo>
                <a:cubicBezTo>
                  <a:pt x="2684" y="276"/>
                  <a:pt x="2678" y="282"/>
                  <a:pt x="2678" y="289"/>
                </a:cubicBezTo>
                <a:cubicBezTo>
                  <a:pt x="2678" y="296"/>
                  <a:pt x="2684" y="301"/>
                  <a:pt x="2691" y="301"/>
                </a:cubicBezTo>
                <a:close/>
                <a:moveTo>
                  <a:pt x="2730" y="301"/>
                </a:moveTo>
                <a:cubicBezTo>
                  <a:pt x="2738" y="301"/>
                  <a:pt x="2743" y="296"/>
                  <a:pt x="2743" y="289"/>
                </a:cubicBezTo>
                <a:cubicBezTo>
                  <a:pt x="2743" y="282"/>
                  <a:pt x="2738" y="276"/>
                  <a:pt x="2730" y="276"/>
                </a:cubicBezTo>
                <a:cubicBezTo>
                  <a:pt x="2723" y="276"/>
                  <a:pt x="2718" y="282"/>
                  <a:pt x="2718" y="289"/>
                </a:cubicBezTo>
                <a:cubicBezTo>
                  <a:pt x="2718" y="296"/>
                  <a:pt x="2723" y="301"/>
                  <a:pt x="2730" y="301"/>
                </a:cubicBezTo>
                <a:close/>
                <a:moveTo>
                  <a:pt x="2770" y="301"/>
                </a:moveTo>
                <a:cubicBezTo>
                  <a:pt x="2777" y="301"/>
                  <a:pt x="2783" y="296"/>
                  <a:pt x="2783" y="289"/>
                </a:cubicBezTo>
                <a:cubicBezTo>
                  <a:pt x="2783" y="282"/>
                  <a:pt x="2777" y="276"/>
                  <a:pt x="2770" y="276"/>
                </a:cubicBezTo>
                <a:cubicBezTo>
                  <a:pt x="2763" y="276"/>
                  <a:pt x="2757" y="282"/>
                  <a:pt x="2757" y="289"/>
                </a:cubicBezTo>
                <a:cubicBezTo>
                  <a:pt x="2757" y="296"/>
                  <a:pt x="2763" y="301"/>
                  <a:pt x="2770" y="301"/>
                </a:cubicBezTo>
                <a:close/>
                <a:moveTo>
                  <a:pt x="2809" y="301"/>
                </a:moveTo>
                <a:cubicBezTo>
                  <a:pt x="2816" y="301"/>
                  <a:pt x="2822" y="296"/>
                  <a:pt x="2822" y="289"/>
                </a:cubicBezTo>
                <a:cubicBezTo>
                  <a:pt x="2822" y="282"/>
                  <a:pt x="2816" y="276"/>
                  <a:pt x="2809" y="276"/>
                </a:cubicBezTo>
                <a:cubicBezTo>
                  <a:pt x="2802" y="276"/>
                  <a:pt x="2797" y="282"/>
                  <a:pt x="2797" y="289"/>
                </a:cubicBezTo>
                <a:cubicBezTo>
                  <a:pt x="2797" y="296"/>
                  <a:pt x="2802" y="301"/>
                  <a:pt x="2809" y="301"/>
                </a:cubicBezTo>
                <a:close/>
                <a:moveTo>
                  <a:pt x="2849" y="301"/>
                </a:moveTo>
                <a:cubicBezTo>
                  <a:pt x="2856" y="301"/>
                  <a:pt x="2861" y="296"/>
                  <a:pt x="2861" y="289"/>
                </a:cubicBezTo>
                <a:cubicBezTo>
                  <a:pt x="2861" y="282"/>
                  <a:pt x="2856" y="276"/>
                  <a:pt x="2849" y="276"/>
                </a:cubicBezTo>
                <a:cubicBezTo>
                  <a:pt x="2842" y="276"/>
                  <a:pt x="2836" y="282"/>
                  <a:pt x="2836" y="289"/>
                </a:cubicBezTo>
                <a:cubicBezTo>
                  <a:pt x="2836" y="296"/>
                  <a:pt x="2842" y="301"/>
                  <a:pt x="2849" y="301"/>
                </a:cubicBezTo>
                <a:close/>
                <a:moveTo>
                  <a:pt x="2888" y="301"/>
                </a:moveTo>
                <a:cubicBezTo>
                  <a:pt x="2895" y="301"/>
                  <a:pt x="2901" y="296"/>
                  <a:pt x="2901" y="289"/>
                </a:cubicBezTo>
                <a:cubicBezTo>
                  <a:pt x="2901" y="282"/>
                  <a:pt x="2895" y="276"/>
                  <a:pt x="2888" y="276"/>
                </a:cubicBezTo>
                <a:cubicBezTo>
                  <a:pt x="2881" y="276"/>
                  <a:pt x="2875" y="282"/>
                  <a:pt x="2875" y="289"/>
                </a:cubicBezTo>
                <a:cubicBezTo>
                  <a:pt x="2875" y="296"/>
                  <a:pt x="2881" y="301"/>
                  <a:pt x="2888" y="301"/>
                </a:cubicBezTo>
                <a:close/>
                <a:moveTo>
                  <a:pt x="2928" y="301"/>
                </a:moveTo>
                <a:cubicBezTo>
                  <a:pt x="2935" y="301"/>
                  <a:pt x="2940" y="296"/>
                  <a:pt x="2940" y="289"/>
                </a:cubicBezTo>
                <a:cubicBezTo>
                  <a:pt x="2940" y="282"/>
                  <a:pt x="2935" y="276"/>
                  <a:pt x="2928" y="276"/>
                </a:cubicBezTo>
                <a:cubicBezTo>
                  <a:pt x="2921" y="276"/>
                  <a:pt x="2915" y="282"/>
                  <a:pt x="2915" y="289"/>
                </a:cubicBezTo>
                <a:cubicBezTo>
                  <a:pt x="2915" y="296"/>
                  <a:pt x="2921" y="301"/>
                  <a:pt x="2928" y="301"/>
                </a:cubicBezTo>
                <a:close/>
                <a:moveTo>
                  <a:pt x="2967" y="301"/>
                </a:moveTo>
                <a:cubicBezTo>
                  <a:pt x="2974" y="301"/>
                  <a:pt x="2980" y="296"/>
                  <a:pt x="2980" y="289"/>
                </a:cubicBezTo>
                <a:cubicBezTo>
                  <a:pt x="2980" y="282"/>
                  <a:pt x="2974" y="276"/>
                  <a:pt x="2967" y="276"/>
                </a:cubicBezTo>
                <a:cubicBezTo>
                  <a:pt x="2960" y="276"/>
                  <a:pt x="2954" y="282"/>
                  <a:pt x="2954" y="289"/>
                </a:cubicBezTo>
                <a:cubicBezTo>
                  <a:pt x="2954" y="296"/>
                  <a:pt x="2960" y="301"/>
                  <a:pt x="2967" y="301"/>
                </a:cubicBezTo>
                <a:close/>
                <a:moveTo>
                  <a:pt x="3006" y="301"/>
                </a:moveTo>
                <a:cubicBezTo>
                  <a:pt x="3013" y="301"/>
                  <a:pt x="3019" y="296"/>
                  <a:pt x="3019" y="289"/>
                </a:cubicBezTo>
                <a:cubicBezTo>
                  <a:pt x="3019" y="282"/>
                  <a:pt x="3013" y="276"/>
                  <a:pt x="3006" y="276"/>
                </a:cubicBezTo>
                <a:cubicBezTo>
                  <a:pt x="2999" y="276"/>
                  <a:pt x="2994" y="282"/>
                  <a:pt x="2994" y="289"/>
                </a:cubicBezTo>
                <a:cubicBezTo>
                  <a:pt x="2994" y="296"/>
                  <a:pt x="2999" y="301"/>
                  <a:pt x="3006" y="301"/>
                </a:cubicBezTo>
                <a:close/>
                <a:moveTo>
                  <a:pt x="3046" y="301"/>
                </a:moveTo>
                <a:cubicBezTo>
                  <a:pt x="3053" y="301"/>
                  <a:pt x="3059" y="296"/>
                  <a:pt x="3059" y="289"/>
                </a:cubicBezTo>
                <a:cubicBezTo>
                  <a:pt x="3059" y="282"/>
                  <a:pt x="3053" y="276"/>
                  <a:pt x="3046" y="276"/>
                </a:cubicBezTo>
                <a:cubicBezTo>
                  <a:pt x="3039" y="276"/>
                  <a:pt x="3033" y="282"/>
                  <a:pt x="3033" y="289"/>
                </a:cubicBezTo>
                <a:cubicBezTo>
                  <a:pt x="3033" y="296"/>
                  <a:pt x="3039" y="301"/>
                  <a:pt x="3046" y="301"/>
                </a:cubicBezTo>
                <a:close/>
                <a:moveTo>
                  <a:pt x="3085" y="301"/>
                </a:moveTo>
                <a:cubicBezTo>
                  <a:pt x="3092" y="301"/>
                  <a:pt x="3098" y="296"/>
                  <a:pt x="3098" y="289"/>
                </a:cubicBezTo>
                <a:cubicBezTo>
                  <a:pt x="3098" y="282"/>
                  <a:pt x="3092" y="276"/>
                  <a:pt x="3085" y="276"/>
                </a:cubicBezTo>
                <a:cubicBezTo>
                  <a:pt x="3078" y="276"/>
                  <a:pt x="3073" y="282"/>
                  <a:pt x="3073" y="289"/>
                </a:cubicBezTo>
                <a:cubicBezTo>
                  <a:pt x="3073" y="296"/>
                  <a:pt x="3078" y="301"/>
                  <a:pt x="3085" y="301"/>
                </a:cubicBezTo>
                <a:close/>
                <a:moveTo>
                  <a:pt x="3125" y="301"/>
                </a:moveTo>
                <a:cubicBezTo>
                  <a:pt x="3132" y="301"/>
                  <a:pt x="3137" y="296"/>
                  <a:pt x="3137" y="289"/>
                </a:cubicBezTo>
                <a:cubicBezTo>
                  <a:pt x="3137" y="282"/>
                  <a:pt x="3132" y="276"/>
                  <a:pt x="3125" y="276"/>
                </a:cubicBezTo>
                <a:cubicBezTo>
                  <a:pt x="3118" y="276"/>
                  <a:pt x="3112" y="282"/>
                  <a:pt x="3112" y="289"/>
                </a:cubicBezTo>
                <a:cubicBezTo>
                  <a:pt x="3112" y="296"/>
                  <a:pt x="3118" y="301"/>
                  <a:pt x="3125" y="301"/>
                </a:cubicBezTo>
                <a:close/>
                <a:moveTo>
                  <a:pt x="3164" y="301"/>
                </a:moveTo>
                <a:cubicBezTo>
                  <a:pt x="3171" y="301"/>
                  <a:pt x="3177" y="296"/>
                  <a:pt x="3177" y="289"/>
                </a:cubicBezTo>
                <a:cubicBezTo>
                  <a:pt x="3177" y="282"/>
                  <a:pt x="3171" y="276"/>
                  <a:pt x="3164" y="276"/>
                </a:cubicBezTo>
                <a:cubicBezTo>
                  <a:pt x="3157" y="276"/>
                  <a:pt x="3151" y="282"/>
                  <a:pt x="3151" y="289"/>
                </a:cubicBezTo>
                <a:cubicBezTo>
                  <a:pt x="3151" y="296"/>
                  <a:pt x="3157" y="301"/>
                  <a:pt x="3164" y="301"/>
                </a:cubicBezTo>
                <a:close/>
                <a:moveTo>
                  <a:pt x="3204" y="301"/>
                </a:moveTo>
                <a:cubicBezTo>
                  <a:pt x="3211" y="301"/>
                  <a:pt x="3216" y="296"/>
                  <a:pt x="3216" y="289"/>
                </a:cubicBezTo>
                <a:cubicBezTo>
                  <a:pt x="3216" y="282"/>
                  <a:pt x="3211" y="276"/>
                  <a:pt x="3204" y="276"/>
                </a:cubicBezTo>
                <a:cubicBezTo>
                  <a:pt x="3197" y="276"/>
                  <a:pt x="3191" y="282"/>
                  <a:pt x="3191" y="289"/>
                </a:cubicBezTo>
                <a:cubicBezTo>
                  <a:pt x="3191" y="296"/>
                  <a:pt x="3197" y="301"/>
                  <a:pt x="3204" y="301"/>
                </a:cubicBezTo>
                <a:close/>
                <a:moveTo>
                  <a:pt x="3243" y="301"/>
                </a:moveTo>
                <a:cubicBezTo>
                  <a:pt x="3250" y="301"/>
                  <a:pt x="3256" y="296"/>
                  <a:pt x="3256" y="289"/>
                </a:cubicBezTo>
                <a:cubicBezTo>
                  <a:pt x="3256" y="282"/>
                  <a:pt x="3250" y="276"/>
                  <a:pt x="3243" y="276"/>
                </a:cubicBezTo>
                <a:cubicBezTo>
                  <a:pt x="3236" y="276"/>
                  <a:pt x="3230" y="282"/>
                  <a:pt x="3230" y="289"/>
                </a:cubicBezTo>
                <a:cubicBezTo>
                  <a:pt x="3230" y="296"/>
                  <a:pt x="3236" y="301"/>
                  <a:pt x="3243" y="301"/>
                </a:cubicBezTo>
                <a:close/>
                <a:moveTo>
                  <a:pt x="3282" y="301"/>
                </a:moveTo>
                <a:cubicBezTo>
                  <a:pt x="3289" y="301"/>
                  <a:pt x="3295" y="296"/>
                  <a:pt x="3295" y="289"/>
                </a:cubicBezTo>
                <a:cubicBezTo>
                  <a:pt x="3295" y="282"/>
                  <a:pt x="3289" y="276"/>
                  <a:pt x="3282" y="276"/>
                </a:cubicBezTo>
                <a:cubicBezTo>
                  <a:pt x="3275" y="276"/>
                  <a:pt x="3270" y="282"/>
                  <a:pt x="3270" y="289"/>
                </a:cubicBezTo>
                <a:cubicBezTo>
                  <a:pt x="3270" y="296"/>
                  <a:pt x="3275" y="301"/>
                  <a:pt x="3282" y="301"/>
                </a:cubicBezTo>
                <a:close/>
                <a:moveTo>
                  <a:pt x="3322" y="301"/>
                </a:moveTo>
                <a:cubicBezTo>
                  <a:pt x="3329" y="301"/>
                  <a:pt x="3335" y="296"/>
                  <a:pt x="3335" y="289"/>
                </a:cubicBezTo>
                <a:cubicBezTo>
                  <a:pt x="3335" y="282"/>
                  <a:pt x="3329" y="276"/>
                  <a:pt x="3322" y="276"/>
                </a:cubicBezTo>
                <a:cubicBezTo>
                  <a:pt x="3315" y="276"/>
                  <a:pt x="3309" y="282"/>
                  <a:pt x="3309" y="289"/>
                </a:cubicBezTo>
                <a:cubicBezTo>
                  <a:pt x="3309" y="296"/>
                  <a:pt x="3315" y="301"/>
                  <a:pt x="3322" y="301"/>
                </a:cubicBezTo>
                <a:close/>
                <a:moveTo>
                  <a:pt x="3361" y="301"/>
                </a:moveTo>
                <a:cubicBezTo>
                  <a:pt x="3368" y="301"/>
                  <a:pt x="3374" y="296"/>
                  <a:pt x="3374" y="289"/>
                </a:cubicBezTo>
                <a:cubicBezTo>
                  <a:pt x="3374" y="282"/>
                  <a:pt x="3368" y="276"/>
                  <a:pt x="3361" y="276"/>
                </a:cubicBezTo>
                <a:cubicBezTo>
                  <a:pt x="3354" y="276"/>
                  <a:pt x="3348" y="282"/>
                  <a:pt x="3348" y="289"/>
                </a:cubicBezTo>
                <a:cubicBezTo>
                  <a:pt x="3348" y="296"/>
                  <a:pt x="3354" y="301"/>
                  <a:pt x="3361" y="301"/>
                </a:cubicBezTo>
                <a:close/>
                <a:moveTo>
                  <a:pt x="3401" y="301"/>
                </a:moveTo>
                <a:cubicBezTo>
                  <a:pt x="3408" y="301"/>
                  <a:pt x="3413" y="296"/>
                  <a:pt x="3413" y="289"/>
                </a:cubicBezTo>
                <a:cubicBezTo>
                  <a:pt x="3413" y="282"/>
                  <a:pt x="3408" y="276"/>
                  <a:pt x="3401" y="276"/>
                </a:cubicBezTo>
                <a:cubicBezTo>
                  <a:pt x="3394" y="276"/>
                  <a:pt x="3388" y="282"/>
                  <a:pt x="3388" y="289"/>
                </a:cubicBezTo>
                <a:cubicBezTo>
                  <a:pt x="3388" y="296"/>
                  <a:pt x="3394" y="301"/>
                  <a:pt x="3401" y="301"/>
                </a:cubicBezTo>
                <a:close/>
                <a:moveTo>
                  <a:pt x="3440" y="301"/>
                </a:moveTo>
                <a:cubicBezTo>
                  <a:pt x="3447" y="301"/>
                  <a:pt x="3453" y="296"/>
                  <a:pt x="3453" y="289"/>
                </a:cubicBezTo>
                <a:cubicBezTo>
                  <a:pt x="3453" y="282"/>
                  <a:pt x="3447" y="276"/>
                  <a:pt x="3440" y="276"/>
                </a:cubicBezTo>
                <a:cubicBezTo>
                  <a:pt x="3433" y="276"/>
                  <a:pt x="3427" y="282"/>
                  <a:pt x="3427" y="289"/>
                </a:cubicBezTo>
                <a:cubicBezTo>
                  <a:pt x="3427" y="296"/>
                  <a:pt x="3433" y="301"/>
                  <a:pt x="3440" y="301"/>
                </a:cubicBezTo>
                <a:close/>
                <a:moveTo>
                  <a:pt x="3480" y="301"/>
                </a:moveTo>
                <a:cubicBezTo>
                  <a:pt x="3487" y="301"/>
                  <a:pt x="3492" y="296"/>
                  <a:pt x="3492" y="289"/>
                </a:cubicBezTo>
                <a:cubicBezTo>
                  <a:pt x="3492" y="282"/>
                  <a:pt x="3487" y="276"/>
                  <a:pt x="3480" y="276"/>
                </a:cubicBezTo>
                <a:cubicBezTo>
                  <a:pt x="3472" y="276"/>
                  <a:pt x="3467" y="282"/>
                  <a:pt x="3467" y="289"/>
                </a:cubicBezTo>
                <a:cubicBezTo>
                  <a:pt x="3467" y="296"/>
                  <a:pt x="3472" y="301"/>
                  <a:pt x="3480" y="301"/>
                </a:cubicBezTo>
                <a:close/>
                <a:moveTo>
                  <a:pt x="3519" y="301"/>
                </a:moveTo>
                <a:cubicBezTo>
                  <a:pt x="3526" y="301"/>
                  <a:pt x="3532" y="296"/>
                  <a:pt x="3532" y="289"/>
                </a:cubicBezTo>
                <a:cubicBezTo>
                  <a:pt x="3532" y="282"/>
                  <a:pt x="3526" y="276"/>
                  <a:pt x="3519" y="276"/>
                </a:cubicBezTo>
                <a:cubicBezTo>
                  <a:pt x="3512" y="276"/>
                  <a:pt x="3506" y="282"/>
                  <a:pt x="3506" y="289"/>
                </a:cubicBezTo>
                <a:cubicBezTo>
                  <a:pt x="3506" y="296"/>
                  <a:pt x="3512" y="301"/>
                  <a:pt x="3519" y="301"/>
                </a:cubicBezTo>
                <a:close/>
                <a:moveTo>
                  <a:pt x="89" y="341"/>
                </a:moveTo>
                <a:cubicBezTo>
                  <a:pt x="96" y="341"/>
                  <a:pt x="102" y="335"/>
                  <a:pt x="102" y="328"/>
                </a:cubicBezTo>
                <a:cubicBezTo>
                  <a:pt x="102" y="321"/>
                  <a:pt x="96" y="315"/>
                  <a:pt x="89" y="315"/>
                </a:cubicBezTo>
                <a:cubicBezTo>
                  <a:pt x="82" y="315"/>
                  <a:pt x="76" y="321"/>
                  <a:pt x="76" y="328"/>
                </a:cubicBezTo>
                <a:cubicBezTo>
                  <a:pt x="76" y="335"/>
                  <a:pt x="82" y="341"/>
                  <a:pt x="89" y="341"/>
                </a:cubicBezTo>
                <a:close/>
                <a:moveTo>
                  <a:pt x="128" y="341"/>
                </a:moveTo>
                <a:cubicBezTo>
                  <a:pt x="136" y="341"/>
                  <a:pt x="141" y="335"/>
                  <a:pt x="141" y="328"/>
                </a:cubicBezTo>
                <a:cubicBezTo>
                  <a:pt x="141" y="321"/>
                  <a:pt x="136" y="315"/>
                  <a:pt x="128" y="315"/>
                </a:cubicBezTo>
                <a:cubicBezTo>
                  <a:pt x="121" y="315"/>
                  <a:pt x="116" y="321"/>
                  <a:pt x="116" y="328"/>
                </a:cubicBezTo>
                <a:cubicBezTo>
                  <a:pt x="116" y="335"/>
                  <a:pt x="121" y="341"/>
                  <a:pt x="128" y="341"/>
                </a:cubicBezTo>
                <a:close/>
                <a:moveTo>
                  <a:pt x="168" y="341"/>
                </a:moveTo>
                <a:cubicBezTo>
                  <a:pt x="175" y="341"/>
                  <a:pt x="181" y="335"/>
                  <a:pt x="181" y="328"/>
                </a:cubicBezTo>
                <a:cubicBezTo>
                  <a:pt x="181" y="321"/>
                  <a:pt x="175" y="315"/>
                  <a:pt x="168" y="315"/>
                </a:cubicBezTo>
                <a:cubicBezTo>
                  <a:pt x="161" y="315"/>
                  <a:pt x="155" y="321"/>
                  <a:pt x="155" y="328"/>
                </a:cubicBezTo>
                <a:cubicBezTo>
                  <a:pt x="155" y="335"/>
                  <a:pt x="161" y="341"/>
                  <a:pt x="168" y="341"/>
                </a:cubicBezTo>
                <a:close/>
                <a:moveTo>
                  <a:pt x="207" y="341"/>
                </a:moveTo>
                <a:cubicBezTo>
                  <a:pt x="214" y="341"/>
                  <a:pt x="220" y="335"/>
                  <a:pt x="220" y="328"/>
                </a:cubicBezTo>
                <a:cubicBezTo>
                  <a:pt x="220" y="321"/>
                  <a:pt x="214" y="315"/>
                  <a:pt x="207" y="315"/>
                </a:cubicBezTo>
                <a:cubicBezTo>
                  <a:pt x="200" y="315"/>
                  <a:pt x="195" y="321"/>
                  <a:pt x="195" y="328"/>
                </a:cubicBezTo>
                <a:cubicBezTo>
                  <a:pt x="195" y="335"/>
                  <a:pt x="200" y="341"/>
                  <a:pt x="207" y="341"/>
                </a:cubicBezTo>
                <a:close/>
                <a:moveTo>
                  <a:pt x="247" y="341"/>
                </a:moveTo>
                <a:cubicBezTo>
                  <a:pt x="254" y="341"/>
                  <a:pt x="259" y="335"/>
                  <a:pt x="259" y="328"/>
                </a:cubicBezTo>
                <a:cubicBezTo>
                  <a:pt x="259" y="321"/>
                  <a:pt x="254" y="315"/>
                  <a:pt x="247" y="315"/>
                </a:cubicBezTo>
                <a:cubicBezTo>
                  <a:pt x="240" y="315"/>
                  <a:pt x="234" y="321"/>
                  <a:pt x="234" y="328"/>
                </a:cubicBezTo>
                <a:cubicBezTo>
                  <a:pt x="234" y="335"/>
                  <a:pt x="240" y="341"/>
                  <a:pt x="247" y="341"/>
                </a:cubicBezTo>
                <a:close/>
                <a:moveTo>
                  <a:pt x="286" y="341"/>
                </a:moveTo>
                <a:cubicBezTo>
                  <a:pt x="293" y="341"/>
                  <a:pt x="299" y="335"/>
                  <a:pt x="299" y="328"/>
                </a:cubicBezTo>
                <a:cubicBezTo>
                  <a:pt x="299" y="321"/>
                  <a:pt x="293" y="315"/>
                  <a:pt x="286" y="315"/>
                </a:cubicBezTo>
                <a:cubicBezTo>
                  <a:pt x="279" y="315"/>
                  <a:pt x="273" y="321"/>
                  <a:pt x="273" y="328"/>
                </a:cubicBezTo>
                <a:cubicBezTo>
                  <a:pt x="273" y="335"/>
                  <a:pt x="279" y="341"/>
                  <a:pt x="286" y="341"/>
                </a:cubicBezTo>
                <a:close/>
                <a:moveTo>
                  <a:pt x="326" y="341"/>
                </a:moveTo>
                <a:cubicBezTo>
                  <a:pt x="333" y="341"/>
                  <a:pt x="338" y="335"/>
                  <a:pt x="338" y="328"/>
                </a:cubicBezTo>
                <a:cubicBezTo>
                  <a:pt x="338" y="321"/>
                  <a:pt x="333" y="315"/>
                  <a:pt x="326" y="315"/>
                </a:cubicBezTo>
                <a:cubicBezTo>
                  <a:pt x="319" y="315"/>
                  <a:pt x="313" y="321"/>
                  <a:pt x="313" y="328"/>
                </a:cubicBezTo>
                <a:cubicBezTo>
                  <a:pt x="313" y="335"/>
                  <a:pt x="319" y="341"/>
                  <a:pt x="326" y="341"/>
                </a:cubicBezTo>
                <a:close/>
                <a:moveTo>
                  <a:pt x="365" y="341"/>
                </a:moveTo>
                <a:cubicBezTo>
                  <a:pt x="372" y="341"/>
                  <a:pt x="378" y="335"/>
                  <a:pt x="378" y="328"/>
                </a:cubicBezTo>
                <a:cubicBezTo>
                  <a:pt x="378" y="321"/>
                  <a:pt x="372" y="315"/>
                  <a:pt x="365" y="315"/>
                </a:cubicBezTo>
                <a:cubicBezTo>
                  <a:pt x="358" y="315"/>
                  <a:pt x="352" y="321"/>
                  <a:pt x="352" y="328"/>
                </a:cubicBezTo>
                <a:cubicBezTo>
                  <a:pt x="352" y="335"/>
                  <a:pt x="358" y="341"/>
                  <a:pt x="365" y="341"/>
                </a:cubicBezTo>
                <a:close/>
                <a:moveTo>
                  <a:pt x="404" y="341"/>
                </a:moveTo>
                <a:cubicBezTo>
                  <a:pt x="411" y="341"/>
                  <a:pt x="417" y="335"/>
                  <a:pt x="417" y="328"/>
                </a:cubicBezTo>
                <a:cubicBezTo>
                  <a:pt x="417" y="321"/>
                  <a:pt x="411" y="315"/>
                  <a:pt x="404" y="315"/>
                </a:cubicBezTo>
                <a:cubicBezTo>
                  <a:pt x="397" y="315"/>
                  <a:pt x="392" y="321"/>
                  <a:pt x="392" y="328"/>
                </a:cubicBezTo>
                <a:cubicBezTo>
                  <a:pt x="392" y="335"/>
                  <a:pt x="397" y="341"/>
                  <a:pt x="404" y="341"/>
                </a:cubicBezTo>
                <a:close/>
                <a:moveTo>
                  <a:pt x="444" y="341"/>
                </a:moveTo>
                <a:cubicBezTo>
                  <a:pt x="451" y="341"/>
                  <a:pt x="457" y="335"/>
                  <a:pt x="457" y="328"/>
                </a:cubicBezTo>
                <a:cubicBezTo>
                  <a:pt x="457" y="321"/>
                  <a:pt x="451" y="315"/>
                  <a:pt x="444" y="315"/>
                </a:cubicBezTo>
                <a:cubicBezTo>
                  <a:pt x="437" y="315"/>
                  <a:pt x="431" y="321"/>
                  <a:pt x="431" y="328"/>
                </a:cubicBezTo>
                <a:cubicBezTo>
                  <a:pt x="431" y="335"/>
                  <a:pt x="437" y="341"/>
                  <a:pt x="444" y="341"/>
                </a:cubicBezTo>
                <a:close/>
                <a:moveTo>
                  <a:pt x="483" y="341"/>
                </a:moveTo>
                <a:cubicBezTo>
                  <a:pt x="490" y="341"/>
                  <a:pt x="496" y="335"/>
                  <a:pt x="496" y="328"/>
                </a:cubicBezTo>
                <a:cubicBezTo>
                  <a:pt x="496" y="321"/>
                  <a:pt x="490" y="315"/>
                  <a:pt x="483" y="315"/>
                </a:cubicBezTo>
                <a:cubicBezTo>
                  <a:pt x="476" y="315"/>
                  <a:pt x="471" y="321"/>
                  <a:pt x="471" y="328"/>
                </a:cubicBezTo>
                <a:cubicBezTo>
                  <a:pt x="471" y="335"/>
                  <a:pt x="476" y="341"/>
                  <a:pt x="483" y="341"/>
                </a:cubicBezTo>
                <a:close/>
                <a:moveTo>
                  <a:pt x="523" y="341"/>
                </a:moveTo>
                <a:cubicBezTo>
                  <a:pt x="530" y="341"/>
                  <a:pt x="535" y="335"/>
                  <a:pt x="535" y="328"/>
                </a:cubicBezTo>
                <a:cubicBezTo>
                  <a:pt x="535" y="321"/>
                  <a:pt x="530" y="315"/>
                  <a:pt x="523" y="315"/>
                </a:cubicBezTo>
                <a:cubicBezTo>
                  <a:pt x="516" y="315"/>
                  <a:pt x="510" y="321"/>
                  <a:pt x="510" y="328"/>
                </a:cubicBezTo>
                <a:cubicBezTo>
                  <a:pt x="510" y="335"/>
                  <a:pt x="516" y="341"/>
                  <a:pt x="523" y="341"/>
                </a:cubicBezTo>
                <a:close/>
                <a:moveTo>
                  <a:pt x="562" y="341"/>
                </a:moveTo>
                <a:cubicBezTo>
                  <a:pt x="569" y="341"/>
                  <a:pt x="575" y="335"/>
                  <a:pt x="575" y="328"/>
                </a:cubicBezTo>
                <a:cubicBezTo>
                  <a:pt x="575" y="321"/>
                  <a:pt x="569" y="315"/>
                  <a:pt x="562" y="315"/>
                </a:cubicBezTo>
                <a:cubicBezTo>
                  <a:pt x="555" y="315"/>
                  <a:pt x="549" y="321"/>
                  <a:pt x="549" y="328"/>
                </a:cubicBezTo>
                <a:cubicBezTo>
                  <a:pt x="549" y="335"/>
                  <a:pt x="555" y="341"/>
                  <a:pt x="562" y="341"/>
                </a:cubicBezTo>
                <a:close/>
                <a:moveTo>
                  <a:pt x="602" y="316"/>
                </a:moveTo>
                <a:cubicBezTo>
                  <a:pt x="595" y="316"/>
                  <a:pt x="589" y="321"/>
                  <a:pt x="589" y="328"/>
                </a:cubicBezTo>
                <a:cubicBezTo>
                  <a:pt x="589" y="335"/>
                  <a:pt x="595" y="340"/>
                  <a:pt x="602" y="340"/>
                </a:cubicBezTo>
                <a:cubicBezTo>
                  <a:pt x="608" y="340"/>
                  <a:pt x="614" y="335"/>
                  <a:pt x="614" y="328"/>
                </a:cubicBezTo>
                <a:cubicBezTo>
                  <a:pt x="614" y="321"/>
                  <a:pt x="608" y="316"/>
                  <a:pt x="602" y="316"/>
                </a:cubicBezTo>
                <a:close/>
                <a:moveTo>
                  <a:pt x="641" y="341"/>
                </a:moveTo>
                <a:cubicBezTo>
                  <a:pt x="648" y="341"/>
                  <a:pt x="654" y="335"/>
                  <a:pt x="654" y="328"/>
                </a:cubicBezTo>
                <a:cubicBezTo>
                  <a:pt x="654" y="321"/>
                  <a:pt x="648" y="315"/>
                  <a:pt x="641" y="315"/>
                </a:cubicBezTo>
                <a:cubicBezTo>
                  <a:pt x="634" y="315"/>
                  <a:pt x="628" y="321"/>
                  <a:pt x="628" y="328"/>
                </a:cubicBezTo>
                <a:cubicBezTo>
                  <a:pt x="628" y="335"/>
                  <a:pt x="634" y="341"/>
                  <a:pt x="641" y="341"/>
                </a:cubicBezTo>
                <a:close/>
                <a:moveTo>
                  <a:pt x="680" y="341"/>
                </a:moveTo>
                <a:cubicBezTo>
                  <a:pt x="687" y="341"/>
                  <a:pt x="693" y="335"/>
                  <a:pt x="693" y="328"/>
                </a:cubicBezTo>
                <a:cubicBezTo>
                  <a:pt x="693" y="321"/>
                  <a:pt x="687" y="315"/>
                  <a:pt x="680" y="315"/>
                </a:cubicBezTo>
                <a:cubicBezTo>
                  <a:pt x="673" y="315"/>
                  <a:pt x="668" y="321"/>
                  <a:pt x="668" y="328"/>
                </a:cubicBezTo>
                <a:cubicBezTo>
                  <a:pt x="668" y="335"/>
                  <a:pt x="673" y="341"/>
                  <a:pt x="680" y="341"/>
                </a:cubicBezTo>
                <a:close/>
                <a:moveTo>
                  <a:pt x="720" y="341"/>
                </a:moveTo>
                <a:cubicBezTo>
                  <a:pt x="727" y="341"/>
                  <a:pt x="733" y="335"/>
                  <a:pt x="733" y="328"/>
                </a:cubicBezTo>
                <a:cubicBezTo>
                  <a:pt x="733" y="321"/>
                  <a:pt x="727" y="315"/>
                  <a:pt x="720" y="315"/>
                </a:cubicBezTo>
                <a:cubicBezTo>
                  <a:pt x="713" y="315"/>
                  <a:pt x="707" y="321"/>
                  <a:pt x="707" y="328"/>
                </a:cubicBezTo>
                <a:cubicBezTo>
                  <a:pt x="707" y="335"/>
                  <a:pt x="713" y="341"/>
                  <a:pt x="720" y="341"/>
                </a:cubicBezTo>
                <a:close/>
                <a:moveTo>
                  <a:pt x="759" y="341"/>
                </a:moveTo>
                <a:cubicBezTo>
                  <a:pt x="766" y="341"/>
                  <a:pt x="772" y="335"/>
                  <a:pt x="772" y="328"/>
                </a:cubicBezTo>
                <a:cubicBezTo>
                  <a:pt x="772" y="321"/>
                  <a:pt x="766" y="315"/>
                  <a:pt x="759" y="315"/>
                </a:cubicBezTo>
                <a:cubicBezTo>
                  <a:pt x="752" y="315"/>
                  <a:pt x="747" y="321"/>
                  <a:pt x="747" y="328"/>
                </a:cubicBezTo>
                <a:cubicBezTo>
                  <a:pt x="747" y="335"/>
                  <a:pt x="752" y="341"/>
                  <a:pt x="759" y="341"/>
                </a:cubicBezTo>
                <a:close/>
                <a:moveTo>
                  <a:pt x="799" y="341"/>
                </a:moveTo>
                <a:cubicBezTo>
                  <a:pt x="806" y="341"/>
                  <a:pt x="811" y="335"/>
                  <a:pt x="811" y="328"/>
                </a:cubicBezTo>
                <a:cubicBezTo>
                  <a:pt x="811" y="321"/>
                  <a:pt x="806" y="315"/>
                  <a:pt x="799" y="315"/>
                </a:cubicBezTo>
                <a:cubicBezTo>
                  <a:pt x="792" y="315"/>
                  <a:pt x="786" y="321"/>
                  <a:pt x="786" y="328"/>
                </a:cubicBezTo>
                <a:cubicBezTo>
                  <a:pt x="786" y="335"/>
                  <a:pt x="792" y="341"/>
                  <a:pt x="799" y="341"/>
                </a:cubicBezTo>
                <a:close/>
                <a:moveTo>
                  <a:pt x="838" y="341"/>
                </a:moveTo>
                <a:cubicBezTo>
                  <a:pt x="845" y="341"/>
                  <a:pt x="851" y="335"/>
                  <a:pt x="851" y="328"/>
                </a:cubicBezTo>
                <a:cubicBezTo>
                  <a:pt x="851" y="321"/>
                  <a:pt x="845" y="315"/>
                  <a:pt x="838" y="315"/>
                </a:cubicBezTo>
                <a:cubicBezTo>
                  <a:pt x="831" y="315"/>
                  <a:pt x="825" y="321"/>
                  <a:pt x="825" y="328"/>
                </a:cubicBezTo>
                <a:cubicBezTo>
                  <a:pt x="825" y="335"/>
                  <a:pt x="831" y="341"/>
                  <a:pt x="838" y="341"/>
                </a:cubicBezTo>
                <a:close/>
                <a:moveTo>
                  <a:pt x="956" y="341"/>
                </a:moveTo>
                <a:cubicBezTo>
                  <a:pt x="963" y="341"/>
                  <a:pt x="969" y="335"/>
                  <a:pt x="969" y="328"/>
                </a:cubicBezTo>
                <a:cubicBezTo>
                  <a:pt x="969" y="321"/>
                  <a:pt x="963" y="315"/>
                  <a:pt x="956" y="315"/>
                </a:cubicBezTo>
                <a:cubicBezTo>
                  <a:pt x="949" y="315"/>
                  <a:pt x="944" y="321"/>
                  <a:pt x="944" y="328"/>
                </a:cubicBezTo>
                <a:cubicBezTo>
                  <a:pt x="944" y="335"/>
                  <a:pt x="949" y="341"/>
                  <a:pt x="956" y="341"/>
                </a:cubicBezTo>
                <a:close/>
                <a:moveTo>
                  <a:pt x="996" y="341"/>
                </a:moveTo>
                <a:cubicBezTo>
                  <a:pt x="1003" y="341"/>
                  <a:pt x="1009" y="335"/>
                  <a:pt x="1009" y="328"/>
                </a:cubicBezTo>
                <a:cubicBezTo>
                  <a:pt x="1009" y="321"/>
                  <a:pt x="1003" y="315"/>
                  <a:pt x="996" y="315"/>
                </a:cubicBezTo>
                <a:cubicBezTo>
                  <a:pt x="989" y="315"/>
                  <a:pt x="983" y="321"/>
                  <a:pt x="983" y="328"/>
                </a:cubicBezTo>
                <a:cubicBezTo>
                  <a:pt x="983" y="335"/>
                  <a:pt x="989" y="341"/>
                  <a:pt x="996" y="341"/>
                </a:cubicBezTo>
                <a:close/>
                <a:moveTo>
                  <a:pt x="1035" y="341"/>
                </a:moveTo>
                <a:cubicBezTo>
                  <a:pt x="1042" y="341"/>
                  <a:pt x="1048" y="335"/>
                  <a:pt x="1048" y="328"/>
                </a:cubicBezTo>
                <a:cubicBezTo>
                  <a:pt x="1048" y="321"/>
                  <a:pt x="1042" y="315"/>
                  <a:pt x="1035" y="315"/>
                </a:cubicBezTo>
                <a:cubicBezTo>
                  <a:pt x="1028" y="315"/>
                  <a:pt x="1022" y="321"/>
                  <a:pt x="1022" y="328"/>
                </a:cubicBezTo>
                <a:cubicBezTo>
                  <a:pt x="1022" y="335"/>
                  <a:pt x="1028" y="341"/>
                  <a:pt x="1035" y="341"/>
                </a:cubicBezTo>
                <a:close/>
                <a:moveTo>
                  <a:pt x="1153" y="319"/>
                </a:moveTo>
                <a:cubicBezTo>
                  <a:pt x="1148" y="319"/>
                  <a:pt x="1144" y="323"/>
                  <a:pt x="1144" y="328"/>
                </a:cubicBezTo>
                <a:cubicBezTo>
                  <a:pt x="1144" y="333"/>
                  <a:pt x="1148" y="337"/>
                  <a:pt x="1153" y="337"/>
                </a:cubicBezTo>
                <a:cubicBezTo>
                  <a:pt x="1159" y="337"/>
                  <a:pt x="1163" y="333"/>
                  <a:pt x="1163" y="328"/>
                </a:cubicBezTo>
                <a:cubicBezTo>
                  <a:pt x="1163" y="323"/>
                  <a:pt x="1159" y="319"/>
                  <a:pt x="1153" y="319"/>
                </a:cubicBezTo>
                <a:close/>
                <a:moveTo>
                  <a:pt x="1193" y="341"/>
                </a:moveTo>
                <a:cubicBezTo>
                  <a:pt x="1200" y="341"/>
                  <a:pt x="1206" y="335"/>
                  <a:pt x="1206" y="328"/>
                </a:cubicBezTo>
                <a:cubicBezTo>
                  <a:pt x="1206" y="321"/>
                  <a:pt x="1200" y="315"/>
                  <a:pt x="1193" y="315"/>
                </a:cubicBezTo>
                <a:cubicBezTo>
                  <a:pt x="1186" y="315"/>
                  <a:pt x="1180" y="321"/>
                  <a:pt x="1180" y="328"/>
                </a:cubicBezTo>
                <a:cubicBezTo>
                  <a:pt x="1180" y="335"/>
                  <a:pt x="1186" y="341"/>
                  <a:pt x="1193" y="341"/>
                </a:cubicBezTo>
                <a:close/>
                <a:moveTo>
                  <a:pt x="1232" y="341"/>
                </a:moveTo>
                <a:cubicBezTo>
                  <a:pt x="1239" y="341"/>
                  <a:pt x="1245" y="335"/>
                  <a:pt x="1245" y="328"/>
                </a:cubicBezTo>
                <a:cubicBezTo>
                  <a:pt x="1245" y="321"/>
                  <a:pt x="1239" y="315"/>
                  <a:pt x="1232" y="315"/>
                </a:cubicBezTo>
                <a:cubicBezTo>
                  <a:pt x="1225" y="315"/>
                  <a:pt x="1220" y="321"/>
                  <a:pt x="1220" y="328"/>
                </a:cubicBezTo>
                <a:cubicBezTo>
                  <a:pt x="1220" y="335"/>
                  <a:pt x="1225" y="341"/>
                  <a:pt x="1232" y="341"/>
                </a:cubicBezTo>
                <a:close/>
                <a:moveTo>
                  <a:pt x="1272" y="341"/>
                </a:moveTo>
                <a:cubicBezTo>
                  <a:pt x="1279" y="341"/>
                  <a:pt x="1285" y="335"/>
                  <a:pt x="1285" y="328"/>
                </a:cubicBezTo>
                <a:cubicBezTo>
                  <a:pt x="1285" y="321"/>
                  <a:pt x="1279" y="315"/>
                  <a:pt x="1272" y="315"/>
                </a:cubicBezTo>
                <a:cubicBezTo>
                  <a:pt x="1265" y="315"/>
                  <a:pt x="1259" y="321"/>
                  <a:pt x="1259" y="328"/>
                </a:cubicBezTo>
                <a:cubicBezTo>
                  <a:pt x="1259" y="335"/>
                  <a:pt x="1265" y="341"/>
                  <a:pt x="1272" y="341"/>
                </a:cubicBezTo>
                <a:close/>
                <a:moveTo>
                  <a:pt x="1311" y="341"/>
                </a:moveTo>
                <a:cubicBezTo>
                  <a:pt x="1318" y="341"/>
                  <a:pt x="1324" y="335"/>
                  <a:pt x="1324" y="328"/>
                </a:cubicBezTo>
                <a:cubicBezTo>
                  <a:pt x="1324" y="321"/>
                  <a:pt x="1318" y="315"/>
                  <a:pt x="1311" y="315"/>
                </a:cubicBezTo>
                <a:cubicBezTo>
                  <a:pt x="1304" y="315"/>
                  <a:pt x="1298" y="321"/>
                  <a:pt x="1298" y="328"/>
                </a:cubicBezTo>
                <a:cubicBezTo>
                  <a:pt x="1298" y="335"/>
                  <a:pt x="1304" y="341"/>
                  <a:pt x="1311" y="341"/>
                </a:cubicBezTo>
                <a:close/>
                <a:moveTo>
                  <a:pt x="1863" y="341"/>
                </a:moveTo>
                <a:cubicBezTo>
                  <a:pt x="1870" y="341"/>
                  <a:pt x="1876" y="335"/>
                  <a:pt x="1876" y="328"/>
                </a:cubicBezTo>
                <a:cubicBezTo>
                  <a:pt x="1876" y="321"/>
                  <a:pt x="1870" y="315"/>
                  <a:pt x="1863" y="315"/>
                </a:cubicBezTo>
                <a:cubicBezTo>
                  <a:pt x="1856" y="315"/>
                  <a:pt x="1850" y="321"/>
                  <a:pt x="1850" y="328"/>
                </a:cubicBezTo>
                <a:cubicBezTo>
                  <a:pt x="1850" y="335"/>
                  <a:pt x="1856" y="341"/>
                  <a:pt x="1863" y="341"/>
                </a:cubicBezTo>
                <a:close/>
                <a:moveTo>
                  <a:pt x="1903" y="341"/>
                </a:moveTo>
                <a:cubicBezTo>
                  <a:pt x="1910" y="341"/>
                  <a:pt x="1915" y="335"/>
                  <a:pt x="1915" y="328"/>
                </a:cubicBezTo>
                <a:cubicBezTo>
                  <a:pt x="1915" y="321"/>
                  <a:pt x="1910" y="315"/>
                  <a:pt x="1903" y="315"/>
                </a:cubicBezTo>
                <a:cubicBezTo>
                  <a:pt x="1896" y="315"/>
                  <a:pt x="1890" y="321"/>
                  <a:pt x="1890" y="328"/>
                </a:cubicBezTo>
                <a:cubicBezTo>
                  <a:pt x="1890" y="335"/>
                  <a:pt x="1896" y="341"/>
                  <a:pt x="1903" y="341"/>
                </a:cubicBezTo>
                <a:close/>
                <a:moveTo>
                  <a:pt x="1942" y="341"/>
                </a:moveTo>
                <a:cubicBezTo>
                  <a:pt x="1949" y="341"/>
                  <a:pt x="1955" y="335"/>
                  <a:pt x="1955" y="328"/>
                </a:cubicBezTo>
                <a:cubicBezTo>
                  <a:pt x="1955" y="321"/>
                  <a:pt x="1949" y="315"/>
                  <a:pt x="1942" y="315"/>
                </a:cubicBezTo>
                <a:cubicBezTo>
                  <a:pt x="1935" y="315"/>
                  <a:pt x="1929" y="321"/>
                  <a:pt x="1929" y="328"/>
                </a:cubicBezTo>
                <a:cubicBezTo>
                  <a:pt x="1929" y="335"/>
                  <a:pt x="1935" y="341"/>
                  <a:pt x="1942" y="341"/>
                </a:cubicBezTo>
                <a:close/>
                <a:moveTo>
                  <a:pt x="1981" y="341"/>
                </a:moveTo>
                <a:cubicBezTo>
                  <a:pt x="1988" y="341"/>
                  <a:pt x="1994" y="335"/>
                  <a:pt x="1994" y="328"/>
                </a:cubicBezTo>
                <a:cubicBezTo>
                  <a:pt x="1994" y="321"/>
                  <a:pt x="1988" y="315"/>
                  <a:pt x="1981" y="315"/>
                </a:cubicBezTo>
                <a:cubicBezTo>
                  <a:pt x="1974" y="315"/>
                  <a:pt x="1969" y="321"/>
                  <a:pt x="1969" y="328"/>
                </a:cubicBezTo>
                <a:cubicBezTo>
                  <a:pt x="1969" y="335"/>
                  <a:pt x="1974" y="341"/>
                  <a:pt x="1981" y="341"/>
                </a:cubicBezTo>
                <a:close/>
                <a:moveTo>
                  <a:pt x="2021" y="315"/>
                </a:moveTo>
                <a:cubicBezTo>
                  <a:pt x="2014" y="315"/>
                  <a:pt x="2008" y="321"/>
                  <a:pt x="2008" y="328"/>
                </a:cubicBezTo>
                <a:cubicBezTo>
                  <a:pt x="2008" y="335"/>
                  <a:pt x="2014" y="341"/>
                  <a:pt x="2021" y="341"/>
                </a:cubicBezTo>
                <a:cubicBezTo>
                  <a:pt x="2028" y="341"/>
                  <a:pt x="2034" y="335"/>
                  <a:pt x="2034" y="328"/>
                </a:cubicBezTo>
                <a:cubicBezTo>
                  <a:pt x="2034" y="321"/>
                  <a:pt x="2028" y="315"/>
                  <a:pt x="2021" y="315"/>
                </a:cubicBezTo>
                <a:close/>
                <a:moveTo>
                  <a:pt x="2060" y="315"/>
                </a:moveTo>
                <a:cubicBezTo>
                  <a:pt x="2053" y="315"/>
                  <a:pt x="2048" y="321"/>
                  <a:pt x="2048" y="328"/>
                </a:cubicBezTo>
                <a:cubicBezTo>
                  <a:pt x="2048" y="335"/>
                  <a:pt x="2053" y="341"/>
                  <a:pt x="2060" y="341"/>
                </a:cubicBezTo>
                <a:cubicBezTo>
                  <a:pt x="2067" y="341"/>
                  <a:pt x="2073" y="335"/>
                  <a:pt x="2073" y="328"/>
                </a:cubicBezTo>
                <a:cubicBezTo>
                  <a:pt x="2073" y="321"/>
                  <a:pt x="2067" y="315"/>
                  <a:pt x="2060" y="315"/>
                </a:cubicBezTo>
                <a:close/>
                <a:moveTo>
                  <a:pt x="2100" y="341"/>
                </a:moveTo>
                <a:cubicBezTo>
                  <a:pt x="2107" y="341"/>
                  <a:pt x="2112" y="335"/>
                  <a:pt x="2112" y="328"/>
                </a:cubicBezTo>
                <a:cubicBezTo>
                  <a:pt x="2112" y="321"/>
                  <a:pt x="2107" y="315"/>
                  <a:pt x="2100" y="315"/>
                </a:cubicBezTo>
                <a:cubicBezTo>
                  <a:pt x="2093" y="315"/>
                  <a:pt x="2087" y="321"/>
                  <a:pt x="2087" y="328"/>
                </a:cubicBezTo>
                <a:cubicBezTo>
                  <a:pt x="2087" y="335"/>
                  <a:pt x="2093" y="341"/>
                  <a:pt x="2100" y="341"/>
                </a:cubicBezTo>
                <a:close/>
                <a:moveTo>
                  <a:pt x="2179" y="341"/>
                </a:moveTo>
                <a:cubicBezTo>
                  <a:pt x="2186" y="341"/>
                  <a:pt x="2191" y="335"/>
                  <a:pt x="2191" y="328"/>
                </a:cubicBezTo>
                <a:cubicBezTo>
                  <a:pt x="2191" y="321"/>
                  <a:pt x="2186" y="315"/>
                  <a:pt x="2179" y="315"/>
                </a:cubicBezTo>
                <a:cubicBezTo>
                  <a:pt x="2171" y="315"/>
                  <a:pt x="2166" y="321"/>
                  <a:pt x="2166" y="328"/>
                </a:cubicBezTo>
                <a:cubicBezTo>
                  <a:pt x="2166" y="335"/>
                  <a:pt x="2171" y="341"/>
                  <a:pt x="2179" y="341"/>
                </a:cubicBezTo>
                <a:close/>
                <a:moveTo>
                  <a:pt x="2218" y="341"/>
                </a:moveTo>
                <a:cubicBezTo>
                  <a:pt x="2225" y="341"/>
                  <a:pt x="2231" y="335"/>
                  <a:pt x="2231" y="328"/>
                </a:cubicBezTo>
                <a:cubicBezTo>
                  <a:pt x="2231" y="321"/>
                  <a:pt x="2225" y="315"/>
                  <a:pt x="2218" y="315"/>
                </a:cubicBezTo>
                <a:cubicBezTo>
                  <a:pt x="2211" y="315"/>
                  <a:pt x="2205" y="321"/>
                  <a:pt x="2205" y="328"/>
                </a:cubicBezTo>
                <a:cubicBezTo>
                  <a:pt x="2205" y="335"/>
                  <a:pt x="2211" y="341"/>
                  <a:pt x="2218" y="341"/>
                </a:cubicBezTo>
                <a:close/>
                <a:moveTo>
                  <a:pt x="2257" y="341"/>
                </a:moveTo>
                <a:cubicBezTo>
                  <a:pt x="2264" y="341"/>
                  <a:pt x="2270" y="335"/>
                  <a:pt x="2270" y="328"/>
                </a:cubicBezTo>
                <a:cubicBezTo>
                  <a:pt x="2270" y="321"/>
                  <a:pt x="2264" y="315"/>
                  <a:pt x="2257" y="315"/>
                </a:cubicBezTo>
                <a:cubicBezTo>
                  <a:pt x="2250" y="315"/>
                  <a:pt x="2245" y="321"/>
                  <a:pt x="2245" y="328"/>
                </a:cubicBezTo>
                <a:cubicBezTo>
                  <a:pt x="2245" y="335"/>
                  <a:pt x="2250" y="341"/>
                  <a:pt x="2257" y="341"/>
                </a:cubicBezTo>
                <a:close/>
                <a:moveTo>
                  <a:pt x="2297" y="341"/>
                </a:moveTo>
                <a:cubicBezTo>
                  <a:pt x="2304" y="341"/>
                  <a:pt x="2310" y="335"/>
                  <a:pt x="2310" y="328"/>
                </a:cubicBezTo>
                <a:cubicBezTo>
                  <a:pt x="2310" y="321"/>
                  <a:pt x="2304" y="315"/>
                  <a:pt x="2297" y="315"/>
                </a:cubicBezTo>
                <a:cubicBezTo>
                  <a:pt x="2290" y="315"/>
                  <a:pt x="2284" y="321"/>
                  <a:pt x="2284" y="328"/>
                </a:cubicBezTo>
                <a:cubicBezTo>
                  <a:pt x="2284" y="335"/>
                  <a:pt x="2290" y="341"/>
                  <a:pt x="2297" y="341"/>
                </a:cubicBezTo>
                <a:close/>
                <a:moveTo>
                  <a:pt x="2336" y="341"/>
                </a:moveTo>
                <a:cubicBezTo>
                  <a:pt x="2343" y="341"/>
                  <a:pt x="2349" y="335"/>
                  <a:pt x="2349" y="328"/>
                </a:cubicBezTo>
                <a:cubicBezTo>
                  <a:pt x="2349" y="321"/>
                  <a:pt x="2343" y="315"/>
                  <a:pt x="2336" y="315"/>
                </a:cubicBezTo>
                <a:cubicBezTo>
                  <a:pt x="2329" y="315"/>
                  <a:pt x="2323" y="321"/>
                  <a:pt x="2323" y="328"/>
                </a:cubicBezTo>
                <a:cubicBezTo>
                  <a:pt x="2323" y="335"/>
                  <a:pt x="2329" y="341"/>
                  <a:pt x="2336" y="341"/>
                </a:cubicBezTo>
                <a:close/>
                <a:moveTo>
                  <a:pt x="2376" y="341"/>
                </a:moveTo>
                <a:cubicBezTo>
                  <a:pt x="2383" y="341"/>
                  <a:pt x="2388" y="335"/>
                  <a:pt x="2388" y="328"/>
                </a:cubicBezTo>
                <a:cubicBezTo>
                  <a:pt x="2388" y="321"/>
                  <a:pt x="2383" y="315"/>
                  <a:pt x="2376" y="315"/>
                </a:cubicBezTo>
                <a:cubicBezTo>
                  <a:pt x="2369" y="315"/>
                  <a:pt x="2363" y="321"/>
                  <a:pt x="2363" y="328"/>
                </a:cubicBezTo>
                <a:cubicBezTo>
                  <a:pt x="2363" y="335"/>
                  <a:pt x="2369" y="341"/>
                  <a:pt x="2376" y="341"/>
                </a:cubicBezTo>
                <a:close/>
                <a:moveTo>
                  <a:pt x="2415" y="316"/>
                </a:moveTo>
                <a:cubicBezTo>
                  <a:pt x="2408" y="316"/>
                  <a:pt x="2403" y="321"/>
                  <a:pt x="2403" y="328"/>
                </a:cubicBezTo>
                <a:cubicBezTo>
                  <a:pt x="2403" y="335"/>
                  <a:pt x="2408" y="340"/>
                  <a:pt x="2415" y="340"/>
                </a:cubicBezTo>
                <a:cubicBezTo>
                  <a:pt x="2422" y="340"/>
                  <a:pt x="2427" y="335"/>
                  <a:pt x="2427" y="328"/>
                </a:cubicBezTo>
                <a:cubicBezTo>
                  <a:pt x="2427" y="321"/>
                  <a:pt x="2422" y="316"/>
                  <a:pt x="2415" y="316"/>
                </a:cubicBezTo>
                <a:close/>
                <a:moveTo>
                  <a:pt x="2454" y="341"/>
                </a:moveTo>
                <a:cubicBezTo>
                  <a:pt x="2462" y="341"/>
                  <a:pt x="2467" y="335"/>
                  <a:pt x="2467" y="328"/>
                </a:cubicBezTo>
                <a:cubicBezTo>
                  <a:pt x="2467" y="321"/>
                  <a:pt x="2462" y="315"/>
                  <a:pt x="2454" y="315"/>
                </a:cubicBezTo>
                <a:cubicBezTo>
                  <a:pt x="2447" y="315"/>
                  <a:pt x="2442" y="321"/>
                  <a:pt x="2442" y="328"/>
                </a:cubicBezTo>
                <a:cubicBezTo>
                  <a:pt x="2442" y="335"/>
                  <a:pt x="2447" y="341"/>
                  <a:pt x="2454" y="341"/>
                </a:cubicBezTo>
                <a:close/>
                <a:moveTo>
                  <a:pt x="2494" y="341"/>
                </a:moveTo>
                <a:cubicBezTo>
                  <a:pt x="2501" y="341"/>
                  <a:pt x="2507" y="335"/>
                  <a:pt x="2507" y="328"/>
                </a:cubicBezTo>
                <a:cubicBezTo>
                  <a:pt x="2507" y="321"/>
                  <a:pt x="2501" y="315"/>
                  <a:pt x="2494" y="315"/>
                </a:cubicBezTo>
                <a:cubicBezTo>
                  <a:pt x="2487" y="315"/>
                  <a:pt x="2481" y="321"/>
                  <a:pt x="2481" y="328"/>
                </a:cubicBezTo>
                <a:cubicBezTo>
                  <a:pt x="2481" y="335"/>
                  <a:pt x="2487" y="341"/>
                  <a:pt x="2494" y="341"/>
                </a:cubicBezTo>
                <a:close/>
                <a:moveTo>
                  <a:pt x="2533" y="341"/>
                </a:moveTo>
                <a:cubicBezTo>
                  <a:pt x="2540" y="341"/>
                  <a:pt x="2546" y="335"/>
                  <a:pt x="2546" y="328"/>
                </a:cubicBezTo>
                <a:cubicBezTo>
                  <a:pt x="2546" y="321"/>
                  <a:pt x="2540" y="315"/>
                  <a:pt x="2533" y="315"/>
                </a:cubicBezTo>
                <a:cubicBezTo>
                  <a:pt x="2526" y="315"/>
                  <a:pt x="2521" y="321"/>
                  <a:pt x="2521" y="328"/>
                </a:cubicBezTo>
                <a:cubicBezTo>
                  <a:pt x="2521" y="335"/>
                  <a:pt x="2526" y="341"/>
                  <a:pt x="2533" y="341"/>
                </a:cubicBezTo>
                <a:close/>
                <a:moveTo>
                  <a:pt x="2573" y="341"/>
                </a:moveTo>
                <a:cubicBezTo>
                  <a:pt x="2580" y="341"/>
                  <a:pt x="2586" y="335"/>
                  <a:pt x="2586" y="328"/>
                </a:cubicBezTo>
                <a:cubicBezTo>
                  <a:pt x="2586" y="321"/>
                  <a:pt x="2580" y="315"/>
                  <a:pt x="2573" y="315"/>
                </a:cubicBezTo>
                <a:cubicBezTo>
                  <a:pt x="2566" y="315"/>
                  <a:pt x="2560" y="321"/>
                  <a:pt x="2560" y="328"/>
                </a:cubicBezTo>
                <a:cubicBezTo>
                  <a:pt x="2560" y="335"/>
                  <a:pt x="2566" y="341"/>
                  <a:pt x="2573" y="341"/>
                </a:cubicBezTo>
                <a:close/>
                <a:moveTo>
                  <a:pt x="2612" y="341"/>
                </a:moveTo>
                <a:cubicBezTo>
                  <a:pt x="2619" y="341"/>
                  <a:pt x="2625" y="335"/>
                  <a:pt x="2625" y="328"/>
                </a:cubicBezTo>
                <a:cubicBezTo>
                  <a:pt x="2625" y="321"/>
                  <a:pt x="2619" y="315"/>
                  <a:pt x="2612" y="315"/>
                </a:cubicBezTo>
                <a:cubicBezTo>
                  <a:pt x="2605" y="315"/>
                  <a:pt x="2599" y="321"/>
                  <a:pt x="2599" y="328"/>
                </a:cubicBezTo>
                <a:cubicBezTo>
                  <a:pt x="2599" y="335"/>
                  <a:pt x="2605" y="341"/>
                  <a:pt x="2612" y="341"/>
                </a:cubicBezTo>
                <a:close/>
                <a:moveTo>
                  <a:pt x="2652" y="341"/>
                </a:moveTo>
                <a:cubicBezTo>
                  <a:pt x="2659" y="341"/>
                  <a:pt x="2664" y="335"/>
                  <a:pt x="2664" y="328"/>
                </a:cubicBezTo>
                <a:cubicBezTo>
                  <a:pt x="2664" y="321"/>
                  <a:pt x="2659" y="315"/>
                  <a:pt x="2652" y="315"/>
                </a:cubicBezTo>
                <a:cubicBezTo>
                  <a:pt x="2645" y="315"/>
                  <a:pt x="2639" y="321"/>
                  <a:pt x="2639" y="328"/>
                </a:cubicBezTo>
                <a:cubicBezTo>
                  <a:pt x="2639" y="335"/>
                  <a:pt x="2645" y="341"/>
                  <a:pt x="2652" y="341"/>
                </a:cubicBezTo>
                <a:close/>
                <a:moveTo>
                  <a:pt x="2691" y="341"/>
                </a:moveTo>
                <a:cubicBezTo>
                  <a:pt x="2698" y="341"/>
                  <a:pt x="2704" y="335"/>
                  <a:pt x="2704" y="328"/>
                </a:cubicBezTo>
                <a:cubicBezTo>
                  <a:pt x="2704" y="321"/>
                  <a:pt x="2698" y="315"/>
                  <a:pt x="2691" y="315"/>
                </a:cubicBezTo>
                <a:cubicBezTo>
                  <a:pt x="2684" y="315"/>
                  <a:pt x="2678" y="321"/>
                  <a:pt x="2678" y="328"/>
                </a:cubicBezTo>
                <a:cubicBezTo>
                  <a:pt x="2678" y="335"/>
                  <a:pt x="2684" y="341"/>
                  <a:pt x="2691" y="341"/>
                </a:cubicBezTo>
                <a:close/>
                <a:moveTo>
                  <a:pt x="2730" y="341"/>
                </a:moveTo>
                <a:cubicBezTo>
                  <a:pt x="2738" y="341"/>
                  <a:pt x="2743" y="335"/>
                  <a:pt x="2743" y="328"/>
                </a:cubicBezTo>
                <a:cubicBezTo>
                  <a:pt x="2743" y="321"/>
                  <a:pt x="2738" y="315"/>
                  <a:pt x="2730" y="315"/>
                </a:cubicBezTo>
                <a:cubicBezTo>
                  <a:pt x="2723" y="315"/>
                  <a:pt x="2718" y="321"/>
                  <a:pt x="2718" y="328"/>
                </a:cubicBezTo>
                <a:cubicBezTo>
                  <a:pt x="2718" y="335"/>
                  <a:pt x="2723" y="341"/>
                  <a:pt x="2730" y="341"/>
                </a:cubicBezTo>
                <a:close/>
                <a:moveTo>
                  <a:pt x="2770" y="341"/>
                </a:moveTo>
                <a:cubicBezTo>
                  <a:pt x="2777" y="341"/>
                  <a:pt x="2783" y="335"/>
                  <a:pt x="2783" y="328"/>
                </a:cubicBezTo>
                <a:cubicBezTo>
                  <a:pt x="2783" y="321"/>
                  <a:pt x="2777" y="315"/>
                  <a:pt x="2770" y="315"/>
                </a:cubicBezTo>
                <a:cubicBezTo>
                  <a:pt x="2763" y="315"/>
                  <a:pt x="2757" y="321"/>
                  <a:pt x="2757" y="328"/>
                </a:cubicBezTo>
                <a:cubicBezTo>
                  <a:pt x="2757" y="335"/>
                  <a:pt x="2763" y="341"/>
                  <a:pt x="2770" y="341"/>
                </a:cubicBezTo>
                <a:close/>
                <a:moveTo>
                  <a:pt x="2809" y="341"/>
                </a:moveTo>
                <a:cubicBezTo>
                  <a:pt x="2816" y="341"/>
                  <a:pt x="2822" y="335"/>
                  <a:pt x="2822" y="328"/>
                </a:cubicBezTo>
                <a:cubicBezTo>
                  <a:pt x="2822" y="321"/>
                  <a:pt x="2816" y="315"/>
                  <a:pt x="2809" y="315"/>
                </a:cubicBezTo>
                <a:cubicBezTo>
                  <a:pt x="2802" y="315"/>
                  <a:pt x="2797" y="321"/>
                  <a:pt x="2797" y="328"/>
                </a:cubicBezTo>
                <a:cubicBezTo>
                  <a:pt x="2797" y="335"/>
                  <a:pt x="2802" y="341"/>
                  <a:pt x="2809" y="341"/>
                </a:cubicBezTo>
                <a:close/>
                <a:moveTo>
                  <a:pt x="2849" y="341"/>
                </a:moveTo>
                <a:cubicBezTo>
                  <a:pt x="2856" y="341"/>
                  <a:pt x="2861" y="335"/>
                  <a:pt x="2861" y="328"/>
                </a:cubicBezTo>
                <a:cubicBezTo>
                  <a:pt x="2861" y="321"/>
                  <a:pt x="2856" y="315"/>
                  <a:pt x="2849" y="315"/>
                </a:cubicBezTo>
                <a:cubicBezTo>
                  <a:pt x="2842" y="315"/>
                  <a:pt x="2836" y="321"/>
                  <a:pt x="2836" y="328"/>
                </a:cubicBezTo>
                <a:cubicBezTo>
                  <a:pt x="2836" y="335"/>
                  <a:pt x="2842" y="341"/>
                  <a:pt x="2849" y="341"/>
                </a:cubicBezTo>
                <a:close/>
                <a:moveTo>
                  <a:pt x="2888" y="341"/>
                </a:moveTo>
                <a:cubicBezTo>
                  <a:pt x="2895" y="341"/>
                  <a:pt x="2901" y="335"/>
                  <a:pt x="2901" y="328"/>
                </a:cubicBezTo>
                <a:cubicBezTo>
                  <a:pt x="2901" y="321"/>
                  <a:pt x="2895" y="315"/>
                  <a:pt x="2888" y="315"/>
                </a:cubicBezTo>
                <a:cubicBezTo>
                  <a:pt x="2881" y="315"/>
                  <a:pt x="2875" y="321"/>
                  <a:pt x="2875" y="328"/>
                </a:cubicBezTo>
                <a:cubicBezTo>
                  <a:pt x="2875" y="335"/>
                  <a:pt x="2881" y="341"/>
                  <a:pt x="2888" y="341"/>
                </a:cubicBezTo>
                <a:close/>
                <a:moveTo>
                  <a:pt x="2928" y="341"/>
                </a:moveTo>
                <a:cubicBezTo>
                  <a:pt x="2935" y="341"/>
                  <a:pt x="2940" y="335"/>
                  <a:pt x="2940" y="328"/>
                </a:cubicBezTo>
                <a:cubicBezTo>
                  <a:pt x="2940" y="321"/>
                  <a:pt x="2935" y="315"/>
                  <a:pt x="2928" y="315"/>
                </a:cubicBezTo>
                <a:cubicBezTo>
                  <a:pt x="2921" y="315"/>
                  <a:pt x="2915" y="321"/>
                  <a:pt x="2915" y="328"/>
                </a:cubicBezTo>
                <a:cubicBezTo>
                  <a:pt x="2915" y="335"/>
                  <a:pt x="2921" y="341"/>
                  <a:pt x="2928" y="341"/>
                </a:cubicBezTo>
                <a:close/>
                <a:moveTo>
                  <a:pt x="2967" y="341"/>
                </a:moveTo>
                <a:cubicBezTo>
                  <a:pt x="2974" y="341"/>
                  <a:pt x="2980" y="335"/>
                  <a:pt x="2980" y="328"/>
                </a:cubicBezTo>
                <a:cubicBezTo>
                  <a:pt x="2980" y="321"/>
                  <a:pt x="2974" y="315"/>
                  <a:pt x="2967" y="315"/>
                </a:cubicBezTo>
                <a:cubicBezTo>
                  <a:pt x="2960" y="315"/>
                  <a:pt x="2954" y="321"/>
                  <a:pt x="2954" y="328"/>
                </a:cubicBezTo>
                <a:cubicBezTo>
                  <a:pt x="2954" y="335"/>
                  <a:pt x="2960" y="341"/>
                  <a:pt x="2967" y="341"/>
                </a:cubicBezTo>
                <a:close/>
                <a:moveTo>
                  <a:pt x="3006" y="341"/>
                </a:moveTo>
                <a:cubicBezTo>
                  <a:pt x="3013" y="341"/>
                  <a:pt x="3019" y="335"/>
                  <a:pt x="3019" y="328"/>
                </a:cubicBezTo>
                <a:cubicBezTo>
                  <a:pt x="3019" y="321"/>
                  <a:pt x="3013" y="315"/>
                  <a:pt x="3006" y="315"/>
                </a:cubicBezTo>
                <a:cubicBezTo>
                  <a:pt x="2999" y="315"/>
                  <a:pt x="2994" y="321"/>
                  <a:pt x="2994" y="328"/>
                </a:cubicBezTo>
                <a:cubicBezTo>
                  <a:pt x="2994" y="335"/>
                  <a:pt x="2999" y="341"/>
                  <a:pt x="3006" y="341"/>
                </a:cubicBezTo>
                <a:close/>
                <a:moveTo>
                  <a:pt x="3046" y="341"/>
                </a:moveTo>
                <a:cubicBezTo>
                  <a:pt x="3053" y="341"/>
                  <a:pt x="3059" y="335"/>
                  <a:pt x="3059" y="328"/>
                </a:cubicBezTo>
                <a:cubicBezTo>
                  <a:pt x="3059" y="321"/>
                  <a:pt x="3053" y="315"/>
                  <a:pt x="3046" y="315"/>
                </a:cubicBezTo>
                <a:cubicBezTo>
                  <a:pt x="3039" y="315"/>
                  <a:pt x="3033" y="321"/>
                  <a:pt x="3033" y="328"/>
                </a:cubicBezTo>
                <a:cubicBezTo>
                  <a:pt x="3033" y="335"/>
                  <a:pt x="3039" y="341"/>
                  <a:pt x="3046" y="341"/>
                </a:cubicBezTo>
                <a:close/>
                <a:moveTo>
                  <a:pt x="3085" y="341"/>
                </a:moveTo>
                <a:cubicBezTo>
                  <a:pt x="3092" y="341"/>
                  <a:pt x="3098" y="335"/>
                  <a:pt x="3098" y="328"/>
                </a:cubicBezTo>
                <a:cubicBezTo>
                  <a:pt x="3098" y="321"/>
                  <a:pt x="3092" y="315"/>
                  <a:pt x="3085" y="315"/>
                </a:cubicBezTo>
                <a:cubicBezTo>
                  <a:pt x="3078" y="315"/>
                  <a:pt x="3073" y="321"/>
                  <a:pt x="3073" y="328"/>
                </a:cubicBezTo>
                <a:cubicBezTo>
                  <a:pt x="3073" y="335"/>
                  <a:pt x="3078" y="341"/>
                  <a:pt x="3085" y="341"/>
                </a:cubicBezTo>
                <a:close/>
                <a:moveTo>
                  <a:pt x="3125" y="341"/>
                </a:moveTo>
                <a:cubicBezTo>
                  <a:pt x="3132" y="341"/>
                  <a:pt x="3137" y="335"/>
                  <a:pt x="3137" y="328"/>
                </a:cubicBezTo>
                <a:cubicBezTo>
                  <a:pt x="3137" y="321"/>
                  <a:pt x="3132" y="315"/>
                  <a:pt x="3125" y="315"/>
                </a:cubicBezTo>
                <a:cubicBezTo>
                  <a:pt x="3118" y="315"/>
                  <a:pt x="3112" y="321"/>
                  <a:pt x="3112" y="328"/>
                </a:cubicBezTo>
                <a:cubicBezTo>
                  <a:pt x="3112" y="335"/>
                  <a:pt x="3118" y="341"/>
                  <a:pt x="3125" y="341"/>
                </a:cubicBezTo>
                <a:close/>
                <a:moveTo>
                  <a:pt x="3164" y="341"/>
                </a:moveTo>
                <a:cubicBezTo>
                  <a:pt x="3171" y="341"/>
                  <a:pt x="3177" y="335"/>
                  <a:pt x="3177" y="328"/>
                </a:cubicBezTo>
                <a:cubicBezTo>
                  <a:pt x="3177" y="321"/>
                  <a:pt x="3171" y="315"/>
                  <a:pt x="3164" y="315"/>
                </a:cubicBezTo>
                <a:cubicBezTo>
                  <a:pt x="3157" y="315"/>
                  <a:pt x="3151" y="321"/>
                  <a:pt x="3151" y="328"/>
                </a:cubicBezTo>
                <a:cubicBezTo>
                  <a:pt x="3151" y="335"/>
                  <a:pt x="3157" y="341"/>
                  <a:pt x="3164" y="341"/>
                </a:cubicBezTo>
                <a:close/>
                <a:moveTo>
                  <a:pt x="3204" y="341"/>
                </a:moveTo>
                <a:cubicBezTo>
                  <a:pt x="3211" y="341"/>
                  <a:pt x="3216" y="335"/>
                  <a:pt x="3216" y="328"/>
                </a:cubicBezTo>
                <a:cubicBezTo>
                  <a:pt x="3216" y="321"/>
                  <a:pt x="3211" y="315"/>
                  <a:pt x="3204" y="315"/>
                </a:cubicBezTo>
                <a:cubicBezTo>
                  <a:pt x="3197" y="315"/>
                  <a:pt x="3191" y="321"/>
                  <a:pt x="3191" y="328"/>
                </a:cubicBezTo>
                <a:cubicBezTo>
                  <a:pt x="3191" y="335"/>
                  <a:pt x="3197" y="341"/>
                  <a:pt x="3204" y="341"/>
                </a:cubicBezTo>
                <a:close/>
                <a:moveTo>
                  <a:pt x="3243" y="341"/>
                </a:moveTo>
                <a:cubicBezTo>
                  <a:pt x="3250" y="341"/>
                  <a:pt x="3256" y="335"/>
                  <a:pt x="3256" y="328"/>
                </a:cubicBezTo>
                <a:cubicBezTo>
                  <a:pt x="3256" y="321"/>
                  <a:pt x="3250" y="315"/>
                  <a:pt x="3243" y="315"/>
                </a:cubicBezTo>
                <a:cubicBezTo>
                  <a:pt x="3236" y="315"/>
                  <a:pt x="3230" y="321"/>
                  <a:pt x="3230" y="328"/>
                </a:cubicBezTo>
                <a:cubicBezTo>
                  <a:pt x="3230" y="335"/>
                  <a:pt x="3236" y="341"/>
                  <a:pt x="3243" y="341"/>
                </a:cubicBezTo>
                <a:close/>
                <a:moveTo>
                  <a:pt x="3282" y="341"/>
                </a:moveTo>
                <a:cubicBezTo>
                  <a:pt x="3289" y="341"/>
                  <a:pt x="3295" y="335"/>
                  <a:pt x="3295" y="328"/>
                </a:cubicBezTo>
                <a:cubicBezTo>
                  <a:pt x="3295" y="321"/>
                  <a:pt x="3289" y="315"/>
                  <a:pt x="3282" y="315"/>
                </a:cubicBezTo>
                <a:cubicBezTo>
                  <a:pt x="3275" y="315"/>
                  <a:pt x="3270" y="321"/>
                  <a:pt x="3270" y="328"/>
                </a:cubicBezTo>
                <a:cubicBezTo>
                  <a:pt x="3270" y="335"/>
                  <a:pt x="3275" y="341"/>
                  <a:pt x="3282" y="341"/>
                </a:cubicBezTo>
                <a:close/>
                <a:moveTo>
                  <a:pt x="3322" y="341"/>
                </a:moveTo>
                <a:cubicBezTo>
                  <a:pt x="3329" y="341"/>
                  <a:pt x="3335" y="335"/>
                  <a:pt x="3335" y="328"/>
                </a:cubicBezTo>
                <a:cubicBezTo>
                  <a:pt x="3335" y="321"/>
                  <a:pt x="3329" y="315"/>
                  <a:pt x="3322" y="315"/>
                </a:cubicBezTo>
                <a:cubicBezTo>
                  <a:pt x="3315" y="315"/>
                  <a:pt x="3309" y="321"/>
                  <a:pt x="3309" y="328"/>
                </a:cubicBezTo>
                <a:cubicBezTo>
                  <a:pt x="3309" y="335"/>
                  <a:pt x="3315" y="341"/>
                  <a:pt x="3322" y="341"/>
                </a:cubicBezTo>
                <a:close/>
                <a:moveTo>
                  <a:pt x="3361" y="341"/>
                </a:moveTo>
                <a:cubicBezTo>
                  <a:pt x="3368" y="341"/>
                  <a:pt x="3374" y="335"/>
                  <a:pt x="3374" y="328"/>
                </a:cubicBezTo>
                <a:cubicBezTo>
                  <a:pt x="3374" y="321"/>
                  <a:pt x="3368" y="315"/>
                  <a:pt x="3361" y="315"/>
                </a:cubicBezTo>
                <a:cubicBezTo>
                  <a:pt x="3354" y="315"/>
                  <a:pt x="3348" y="321"/>
                  <a:pt x="3348" y="328"/>
                </a:cubicBezTo>
                <a:cubicBezTo>
                  <a:pt x="3348" y="335"/>
                  <a:pt x="3354" y="341"/>
                  <a:pt x="3361" y="341"/>
                </a:cubicBezTo>
                <a:close/>
                <a:moveTo>
                  <a:pt x="3401" y="341"/>
                </a:moveTo>
                <a:cubicBezTo>
                  <a:pt x="3408" y="341"/>
                  <a:pt x="3413" y="335"/>
                  <a:pt x="3413" y="328"/>
                </a:cubicBezTo>
                <a:cubicBezTo>
                  <a:pt x="3413" y="321"/>
                  <a:pt x="3408" y="315"/>
                  <a:pt x="3401" y="315"/>
                </a:cubicBezTo>
                <a:cubicBezTo>
                  <a:pt x="3394" y="315"/>
                  <a:pt x="3388" y="321"/>
                  <a:pt x="3388" y="328"/>
                </a:cubicBezTo>
                <a:cubicBezTo>
                  <a:pt x="3388" y="335"/>
                  <a:pt x="3394" y="341"/>
                  <a:pt x="3401" y="341"/>
                </a:cubicBezTo>
                <a:close/>
                <a:moveTo>
                  <a:pt x="3440" y="341"/>
                </a:moveTo>
                <a:cubicBezTo>
                  <a:pt x="3447" y="341"/>
                  <a:pt x="3453" y="335"/>
                  <a:pt x="3453" y="328"/>
                </a:cubicBezTo>
                <a:cubicBezTo>
                  <a:pt x="3453" y="321"/>
                  <a:pt x="3447" y="315"/>
                  <a:pt x="3440" y="315"/>
                </a:cubicBezTo>
                <a:cubicBezTo>
                  <a:pt x="3433" y="315"/>
                  <a:pt x="3427" y="321"/>
                  <a:pt x="3427" y="328"/>
                </a:cubicBezTo>
                <a:cubicBezTo>
                  <a:pt x="3427" y="335"/>
                  <a:pt x="3433" y="341"/>
                  <a:pt x="3440" y="341"/>
                </a:cubicBezTo>
                <a:close/>
                <a:moveTo>
                  <a:pt x="3480" y="341"/>
                </a:moveTo>
                <a:cubicBezTo>
                  <a:pt x="3487" y="341"/>
                  <a:pt x="3492" y="335"/>
                  <a:pt x="3492" y="328"/>
                </a:cubicBezTo>
                <a:cubicBezTo>
                  <a:pt x="3492" y="321"/>
                  <a:pt x="3487" y="315"/>
                  <a:pt x="3480" y="315"/>
                </a:cubicBezTo>
                <a:cubicBezTo>
                  <a:pt x="3472" y="315"/>
                  <a:pt x="3467" y="321"/>
                  <a:pt x="3467" y="328"/>
                </a:cubicBezTo>
                <a:cubicBezTo>
                  <a:pt x="3467" y="335"/>
                  <a:pt x="3472" y="341"/>
                  <a:pt x="3480" y="341"/>
                </a:cubicBezTo>
                <a:close/>
                <a:moveTo>
                  <a:pt x="3519" y="315"/>
                </a:moveTo>
                <a:cubicBezTo>
                  <a:pt x="3512" y="315"/>
                  <a:pt x="3506" y="321"/>
                  <a:pt x="3506" y="328"/>
                </a:cubicBezTo>
                <a:cubicBezTo>
                  <a:pt x="3506" y="335"/>
                  <a:pt x="3512" y="341"/>
                  <a:pt x="3519" y="341"/>
                </a:cubicBezTo>
                <a:cubicBezTo>
                  <a:pt x="3526" y="341"/>
                  <a:pt x="3532" y="335"/>
                  <a:pt x="3532" y="328"/>
                </a:cubicBezTo>
                <a:cubicBezTo>
                  <a:pt x="3532" y="321"/>
                  <a:pt x="3526" y="315"/>
                  <a:pt x="3519" y="315"/>
                </a:cubicBezTo>
                <a:close/>
                <a:moveTo>
                  <a:pt x="3558" y="315"/>
                </a:moveTo>
                <a:cubicBezTo>
                  <a:pt x="3551" y="315"/>
                  <a:pt x="3546" y="321"/>
                  <a:pt x="3546" y="328"/>
                </a:cubicBezTo>
                <a:cubicBezTo>
                  <a:pt x="3546" y="335"/>
                  <a:pt x="3551" y="341"/>
                  <a:pt x="3558" y="341"/>
                </a:cubicBezTo>
                <a:cubicBezTo>
                  <a:pt x="3565" y="341"/>
                  <a:pt x="3571" y="335"/>
                  <a:pt x="3571" y="328"/>
                </a:cubicBezTo>
                <a:cubicBezTo>
                  <a:pt x="3571" y="321"/>
                  <a:pt x="3565" y="315"/>
                  <a:pt x="3558" y="315"/>
                </a:cubicBezTo>
                <a:close/>
                <a:moveTo>
                  <a:pt x="3598" y="315"/>
                </a:moveTo>
                <a:cubicBezTo>
                  <a:pt x="3591" y="315"/>
                  <a:pt x="3585" y="321"/>
                  <a:pt x="3585" y="328"/>
                </a:cubicBezTo>
                <a:cubicBezTo>
                  <a:pt x="3585" y="335"/>
                  <a:pt x="3591" y="341"/>
                  <a:pt x="3598" y="341"/>
                </a:cubicBezTo>
                <a:cubicBezTo>
                  <a:pt x="3605" y="341"/>
                  <a:pt x="3611" y="335"/>
                  <a:pt x="3611" y="328"/>
                </a:cubicBezTo>
                <a:cubicBezTo>
                  <a:pt x="3611" y="321"/>
                  <a:pt x="3605" y="315"/>
                  <a:pt x="3598" y="315"/>
                </a:cubicBezTo>
                <a:close/>
                <a:moveTo>
                  <a:pt x="89" y="380"/>
                </a:moveTo>
                <a:cubicBezTo>
                  <a:pt x="96" y="380"/>
                  <a:pt x="102" y="375"/>
                  <a:pt x="102" y="367"/>
                </a:cubicBezTo>
                <a:cubicBezTo>
                  <a:pt x="102" y="360"/>
                  <a:pt x="96" y="355"/>
                  <a:pt x="89" y="355"/>
                </a:cubicBezTo>
                <a:cubicBezTo>
                  <a:pt x="82" y="355"/>
                  <a:pt x="76" y="360"/>
                  <a:pt x="76" y="367"/>
                </a:cubicBezTo>
                <a:cubicBezTo>
                  <a:pt x="76" y="375"/>
                  <a:pt x="82" y="380"/>
                  <a:pt x="89" y="380"/>
                </a:cubicBezTo>
                <a:close/>
                <a:moveTo>
                  <a:pt x="128" y="380"/>
                </a:moveTo>
                <a:cubicBezTo>
                  <a:pt x="136" y="380"/>
                  <a:pt x="141" y="375"/>
                  <a:pt x="141" y="367"/>
                </a:cubicBezTo>
                <a:cubicBezTo>
                  <a:pt x="141" y="360"/>
                  <a:pt x="136" y="355"/>
                  <a:pt x="128" y="355"/>
                </a:cubicBezTo>
                <a:cubicBezTo>
                  <a:pt x="121" y="355"/>
                  <a:pt x="116" y="360"/>
                  <a:pt x="116" y="367"/>
                </a:cubicBezTo>
                <a:cubicBezTo>
                  <a:pt x="116" y="375"/>
                  <a:pt x="121" y="380"/>
                  <a:pt x="128" y="380"/>
                </a:cubicBezTo>
                <a:close/>
                <a:moveTo>
                  <a:pt x="168" y="380"/>
                </a:moveTo>
                <a:cubicBezTo>
                  <a:pt x="175" y="380"/>
                  <a:pt x="181" y="375"/>
                  <a:pt x="181" y="367"/>
                </a:cubicBezTo>
                <a:cubicBezTo>
                  <a:pt x="181" y="360"/>
                  <a:pt x="175" y="355"/>
                  <a:pt x="168" y="355"/>
                </a:cubicBezTo>
                <a:cubicBezTo>
                  <a:pt x="161" y="355"/>
                  <a:pt x="155" y="360"/>
                  <a:pt x="155" y="367"/>
                </a:cubicBezTo>
                <a:cubicBezTo>
                  <a:pt x="155" y="375"/>
                  <a:pt x="161" y="380"/>
                  <a:pt x="168" y="380"/>
                </a:cubicBezTo>
                <a:close/>
                <a:moveTo>
                  <a:pt x="207" y="380"/>
                </a:moveTo>
                <a:cubicBezTo>
                  <a:pt x="214" y="380"/>
                  <a:pt x="220" y="375"/>
                  <a:pt x="220" y="367"/>
                </a:cubicBezTo>
                <a:cubicBezTo>
                  <a:pt x="220" y="360"/>
                  <a:pt x="214" y="355"/>
                  <a:pt x="207" y="355"/>
                </a:cubicBezTo>
                <a:cubicBezTo>
                  <a:pt x="200" y="355"/>
                  <a:pt x="195" y="360"/>
                  <a:pt x="195" y="367"/>
                </a:cubicBezTo>
                <a:cubicBezTo>
                  <a:pt x="195" y="375"/>
                  <a:pt x="200" y="380"/>
                  <a:pt x="207" y="380"/>
                </a:cubicBezTo>
                <a:close/>
                <a:moveTo>
                  <a:pt x="247" y="380"/>
                </a:moveTo>
                <a:cubicBezTo>
                  <a:pt x="254" y="380"/>
                  <a:pt x="259" y="375"/>
                  <a:pt x="259" y="367"/>
                </a:cubicBezTo>
                <a:cubicBezTo>
                  <a:pt x="259" y="360"/>
                  <a:pt x="254" y="355"/>
                  <a:pt x="247" y="355"/>
                </a:cubicBezTo>
                <a:cubicBezTo>
                  <a:pt x="240" y="355"/>
                  <a:pt x="234" y="360"/>
                  <a:pt x="234" y="367"/>
                </a:cubicBezTo>
                <a:cubicBezTo>
                  <a:pt x="234" y="375"/>
                  <a:pt x="240" y="380"/>
                  <a:pt x="247" y="380"/>
                </a:cubicBezTo>
                <a:close/>
                <a:moveTo>
                  <a:pt x="286" y="380"/>
                </a:moveTo>
                <a:cubicBezTo>
                  <a:pt x="293" y="380"/>
                  <a:pt x="299" y="375"/>
                  <a:pt x="299" y="367"/>
                </a:cubicBezTo>
                <a:cubicBezTo>
                  <a:pt x="299" y="360"/>
                  <a:pt x="293" y="355"/>
                  <a:pt x="286" y="355"/>
                </a:cubicBezTo>
                <a:cubicBezTo>
                  <a:pt x="279" y="355"/>
                  <a:pt x="273" y="360"/>
                  <a:pt x="273" y="367"/>
                </a:cubicBezTo>
                <a:cubicBezTo>
                  <a:pt x="273" y="375"/>
                  <a:pt x="279" y="380"/>
                  <a:pt x="286" y="380"/>
                </a:cubicBezTo>
                <a:close/>
                <a:moveTo>
                  <a:pt x="326" y="380"/>
                </a:moveTo>
                <a:cubicBezTo>
                  <a:pt x="333" y="380"/>
                  <a:pt x="338" y="375"/>
                  <a:pt x="338" y="367"/>
                </a:cubicBezTo>
                <a:cubicBezTo>
                  <a:pt x="338" y="360"/>
                  <a:pt x="333" y="355"/>
                  <a:pt x="326" y="355"/>
                </a:cubicBezTo>
                <a:cubicBezTo>
                  <a:pt x="319" y="355"/>
                  <a:pt x="313" y="360"/>
                  <a:pt x="313" y="367"/>
                </a:cubicBezTo>
                <a:cubicBezTo>
                  <a:pt x="313" y="375"/>
                  <a:pt x="319" y="380"/>
                  <a:pt x="326" y="380"/>
                </a:cubicBezTo>
                <a:close/>
                <a:moveTo>
                  <a:pt x="365" y="380"/>
                </a:moveTo>
                <a:cubicBezTo>
                  <a:pt x="372" y="380"/>
                  <a:pt x="378" y="375"/>
                  <a:pt x="378" y="367"/>
                </a:cubicBezTo>
                <a:cubicBezTo>
                  <a:pt x="378" y="360"/>
                  <a:pt x="372" y="355"/>
                  <a:pt x="365" y="355"/>
                </a:cubicBezTo>
                <a:cubicBezTo>
                  <a:pt x="358" y="355"/>
                  <a:pt x="352" y="360"/>
                  <a:pt x="352" y="367"/>
                </a:cubicBezTo>
                <a:cubicBezTo>
                  <a:pt x="352" y="375"/>
                  <a:pt x="358" y="380"/>
                  <a:pt x="365" y="380"/>
                </a:cubicBezTo>
                <a:close/>
                <a:moveTo>
                  <a:pt x="404" y="380"/>
                </a:moveTo>
                <a:cubicBezTo>
                  <a:pt x="411" y="380"/>
                  <a:pt x="417" y="375"/>
                  <a:pt x="417" y="367"/>
                </a:cubicBezTo>
                <a:cubicBezTo>
                  <a:pt x="417" y="360"/>
                  <a:pt x="411" y="355"/>
                  <a:pt x="404" y="355"/>
                </a:cubicBezTo>
                <a:cubicBezTo>
                  <a:pt x="397" y="355"/>
                  <a:pt x="392" y="360"/>
                  <a:pt x="392" y="367"/>
                </a:cubicBezTo>
                <a:cubicBezTo>
                  <a:pt x="392" y="375"/>
                  <a:pt x="397" y="380"/>
                  <a:pt x="404" y="380"/>
                </a:cubicBezTo>
                <a:close/>
                <a:moveTo>
                  <a:pt x="444" y="380"/>
                </a:moveTo>
                <a:cubicBezTo>
                  <a:pt x="451" y="380"/>
                  <a:pt x="457" y="375"/>
                  <a:pt x="457" y="367"/>
                </a:cubicBezTo>
                <a:cubicBezTo>
                  <a:pt x="457" y="360"/>
                  <a:pt x="451" y="355"/>
                  <a:pt x="444" y="355"/>
                </a:cubicBezTo>
                <a:cubicBezTo>
                  <a:pt x="437" y="355"/>
                  <a:pt x="431" y="360"/>
                  <a:pt x="431" y="367"/>
                </a:cubicBezTo>
                <a:cubicBezTo>
                  <a:pt x="431" y="375"/>
                  <a:pt x="437" y="380"/>
                  <a:pt x="444" y="380"/>
                </a:cubicBezTo>
                <a:close/>
                <a:moveTo>
                  <a:pt x="483" y="380"/>
                </a:moveTo>
                <a:cubicBezTo>
                  <a:pt x="490" y="380"/>
                  <a:pt x="496" y="375"/>
                  <a:pt x="496" y="367"/>
                </a:cubicBezTo>
                <a:cubicBezTo>
                  <a:pt x="496" y="360"/>
                  <a:pt x="490" y="355"/>
                  <a:pt x="483" y="355"/>
                </a:cubicBezTo>
                <a:cubicBezTo>
                  <a:pt x="476" y="355"/>
                  <a:pt x="471" y="360"/>
                  <a:pt x="471" y="367"/>
                </a:cubicBezTo>
                <a:cubicBezTo>
                  <a:pt x="471" y="375"/>
                  <a:pt x="476" y="380"/>
                  <a:pt x="483" y="380"/>
                </a:cubicBezTo>
                <a:close/>
                <a:moveTo>
                  <a:pt x="523" y="380"/>
                </a:moveTo>
                <a:cubicBezTo>
                  <a:pt x="530" y="380"/>
                  <a:pt x="535" y="375"/>
                  <a:pt x="535" y="367"/>
                </a:cubicBezTo>
                <a:cubicBezTo>
                  <a:pt x="535" y="360"/>
                  <a:pt x="530" y="355"/>
                  <a:pt x="523" y="355"/>
                </a:cubicBezTo>
                <a:cubicBezTo>
                  <a:pt x="516" y="355"/>
                  <a:pt x="510" y="360"/>
                  <a:pt x="510" y="367"/>
                </a:cubicBezTo>
                <a:cubicBezTo>
                  <a:pt x="510" y="375"/>
                  <a:pt x="516" y="380"/>
                  <a:pt x="523" y="380"/>
                </a:cubicBezTo>
                <a:close/>
                <a:moveTo>
                  <a:pt x="562" y="380"/>
                </a:moveTo>
                <a:cubicBezTo>
                  <a:pt x="569" y="380"/>
                  <a:pt x="575" y="375"/>
                  <a:pt x="575" y="367"/>
                </a:cubicBezTo>
                <a:cubicBezTo>
                  <a:pt x="575" y="360"/>
                  <a:pt x="569" y="355"/>
                  <a:pt x="562" y="355"/>
                </a:cubicBezTo>
                <a:cubicBezTo>
                  <a:pt x="555" y="355"/>
                  <a:pt x="549" y="360"/>
                  <a:pt x="549" y="367"/>
                </a:cubicBezTo>
                <a:cubicBezTo>
                  <a:pt x="549" y="375"/>
                  <a:pt x="555" y="380"/>
                  <a:pt x="562" y="380"/>
                </a:cubicBezTo>
                <a:close/>
                <a:moveTo>
                  <a:pt x="602" y="380"/>
                </a:moveTo>
                <a:cubicBezTo>
                  <a:pt x="609" y="380"/>
                  <a:pt x="614" y="375"/>
                  <a:pt x="614" y="367"/>
                </a:cubicBezTo>
                <a:cubicBezTo>
                  <a:pt x="614" y="360"/>
                  <a:pt x="609" y="355"/>
                  <a:pt x="602" y="355"/>
                </a:cubicBezTo>
                <a:cubicBezTo>
                  <a:pt x="595" y="355"/>
                  <a:pt x="589" y="360"/>
                  <a:pt x="589" y="367"/>
                </a:cubicBezTo>
                <a:cubicBezTo>
                  <a:pt x="589" y="375"/>
                  <a:pt x="595" y="380"/>
                  <a:pt x="602" y="380"/>
                </a:cubicBezTo>
                <a:close/>
                <a:moveTo>
                  <a:pt x="641" y="380"/>
                </a:moveTo>
                <a:cubicBezTo>
                  <a:pt x="648" y="380"/>
                  <a:pt x="654" y="375"/>
                  <a:pt x="654" y="367"/>
                </a:cubicBezTo>
                <a:cubicBezTo>
                  <a:pt x="654" y="360"/>
                  <a:pt x="648" y="355"/>
                  <a:pt x="641" y="355"/>
                </a:cubicBezTo>
                <a:cubicBezTo>
                  <a:pt x="634" y="355"/>
                  <a:pt x="628" y="360"/>
                  <a:pt x="628" y="367"/>
                </a:cubicBezTo>
                <a:cubicBezTo>
                  <a:pt x="628" y="375"/>
                  <a:pt x="634" y="380"/>
                  <a:pt x="641" y="380"/>
                </a:cubicBezTo>
                <a:close/>
                <a:moveTo>
                  <a:pt x="680" y="380"/>
                </a:moveTo>
                <a:cubicBezTo>
                  <a:pt x="687" y="380"/>
                  <a:pt x="693" y="375"/>
                  <a:pt x="693" y="367"/>
                </a:cubicBezTo>
                <a:cubicBezTo>
                  <a:pt x="693" y="360"/>
                  <a:pt x="687" y="355"/>
                  <a:pt x="680" y="355"/>
                </a:cubicBezTo>
                <a:cubicBezTo>
                  <a:pt x="673" y="355"/>
                  <a:pt x="668" y="360"/>
                  <a:pt x="668" y="367"/>
                </a:cubicBezTo>
                <a:cubicBezTo>
                  <a:pt x="668" y="375"/>
                  <a:pt x="673" y="380"/>
                  <a:pt x="680" y="380"/>
                </a:cubicBezTo>
                <a:close/>
                <a:moveTo>
                  <a:pt x="720" y="380"/>
                </a:moveTo>
                <a:cubicBezTo>
                  <a:pt x="727" y="380"/>
                  <a:pt x="733" y="375"/>
                  <a:pt x="733" y="367"/>
                </a:cubicBezTo>
                <a:cubicBezTo>
                  <a:pt x="733" y="360"/>
                  <a:pt x="727" y="355"/>
                  <a:pt x="720" y="355"/>
                </a:cubicBezTo>
                <a:cubicBezTo>
                  <a:pt x="713" y="355"/>
                  <a:pt x="707" y="360"/>
                  <a:pt x="707" y="367"/>
                </a:cubicBezTo>
                <a:cubicBezTo>
                  <a:pt x="707" y="375"/>
                  <a:pt x="713" y="380"/>
                  <a:pt x="720" y="380"/>
                </a:cubicBezTo>
                <a:close/>
                <a:moveTo>
                  <a:pt x="759" y="380"/>
                </a:moveTo>
                <a:cubicBezTo>
                  <a:pt x="766" y="380"/>
                  <a:pt x="772" y="375"/>
                  <a:pt x="772" y="367"/>
                </a:cubicBezTo>
                <a:cubicBezTo>
                  <a:pt x="772" y="360"/>
                  <a:pt x="766" y="355"/>
                  <a:pt x="759" y="355"/>
                </a:cubicBezTo>
                <a:cubicBezTo>
                  <a:pt x="752" y="355"/>
                  <a:pt x="747" y="360"/>
                  <a:pt x="747" y="367"/>
                </a:cubicBezTo>
                <a:cubicBezTo>
                  <a:pt x="747" y="375"/>
                  <a:pt x="752" y="380"/>
                  <a:pt x="759" y="380"/>
                </a:cubicBezTo>
                <a:close/>
                <a:moveTo>
                  <a:pt x="799" y="380"/>
                </a:moveTo>
                <a:cubicBezTo>
                  <a:pt x="806" y="380"/>
                  <a:pt x="811" y="375"/>
                  <a:pt x="811" y="367"/>
                </a:cubicBezTo>
                <a:cubicBezTo>
                  <a:pt x="811" y="360"/>
                  <a:pt x="806" y="355"/>
                  <a:pt x="799" y="355"/>
                </a:cubicBezTo>
                <a:cubicBezTo>
                  <a:pt x="792" y="355"/>
                  <a:pt x="786" y="360"/>
                  <a:pt x="786" y="367"/>
                </a:cubicBezTo>
                <a:cubicBezTo>
                  <a:pt x="786" y="375"/>
                  <a:pt x="792" y="380"/>
                  <a:pt x="799" y="380"/>
                </a:cubicBezTo>
                <a:close/>
                <a:moveTo>
                  <a:pt x="838" y="380"/>
                </a:moveTo>
                <a:cubicBezTo>
                  <a:pt x="845" y="380"/>
                  <a:pt x="851" y="375"/>
                  <a:pt x="851" y="367"/>
                </a:cubicBezTo>
                <a:cubicBezTo>
                  <a:pt x="851" y="360"/>
                  <a:pt x="845" y="355"/>
                  <a:pt x="838" y="355"/>
                </a:cubicBezTo>
                <a:cubicBezTo>
                  <a:pt x="831" y="355"/>
                  <a:pt x="825" y="360"/>
                  <a:pt x="825" y="367"/>
                </a:cubicBezTo>
                <a:cubicBezTo>
                  <a:pt x="825" y="375"/>
                  <a:pt x="831" y="380"/>
                  <a:pt x="838" y="380"/>
                </a:cubicBezTo>
                <a:close/>
                <a:moveTo>
                  <a:pt x="956" y="380"/>
                </a:moveTo>
                <a:cubicBezTo>
                  <a:pt x="963" y="380"/>
                  <a:pt x="969" y="375"/>
                  <a:pt x="969" y="367"/>
                </a:cubicBezTo>
                <a:cubicBezTo>
                  <a:pt x="969" y="360"/>
                  <a:pt x="963" y="355"/>
                  <a:pt x="956" y="355"/>
                </a:cubicBezTo>
                <a:cubicBezTo>
                  <a:pt x="949" y="355"/>
                  <a:pt x="944" y="360"/>
                  <a:pt x="944" y="367"/>
                </a:cubicBezTo>
                <a:cubicBezTo>
                  <a:pt x="944" y="375"/>
                  <a:pt x="949" y="380"/>
                  <a:pt x="956" y="380"/>
                </a:cubicBezTo>
                <a:close/>
                <a:moveTo>
                  <a:pt x="996" y="380"/>
                </a:moveTo>
                <a:cubicBezTo>
                  <a:pt x="1003" y="380"/>
                  <a:pt x="1009" y="375"/>
                  <a:pt x="1009" y="367"/>
                </a:cubicBezTo>
                <a:cubicBezTo>
                  <a:pt x="1009" y="360"/>
                  <a:pt x="1003" y="355"/>
                  <a:pt x="996" y="355"/>
                </a:cubicBezTo>
                <a:cubicBezTo>
                  <a:pt x="989" y="355"/>
                  <a:pt x="983" y="360"/>
                  <a:pt x="983" y="367"/>
                </a:cubicBezTo>
                <a:cubicBezTo>
                  <a:pt x="983" y="375"/>
                  <a:pt x="989" y="380"/>
                  <a:pt x="996" y="380"/>
                </a:cubicBezTo>
                <a:close/>
                <a:moveTo>
                  <a:pt x="1193" y="380"/>
                </a:moveTo>
                <a:cubicBezTo>
                  <a:pt x="1200" y="380"/>
                  <a:pt x="1206" y="375"/>
                  <a:pt x="1206" y="367"/>
                </a:cubicBezTo>
                <a:cubicBezTo>
                  <a:pt x="1206" y="360"/>
                  <a:pt x="1200" y="355"/>
                  <a:pt x="1193" y="355"/>
                </a:cubicBezTo>
                <a:cubicBezTo>
                  <a:pt x="1186" y="355"/>
                  <a:pt x="1180" y="360"/>
                  <a:pt x="1180" y="367"/>
                </a:cubicBezTo>
                <a:cubicBezTo>
                  <a:pt x="1180" y="375"/>
                  <a:pt x="1186" y="380"/>
                  <a:pt x="1193" y="380"/>
                </a:cubicBezTo>
                <a:close/>
                <a:moveTo>
                  <a:pt x="1232" y="380"/>
                </a:moveTo>
                <a:cubicBezTo>
                  <a:pt x="1239" y="380"/>
                  <a:pt x="1245" y="375"/>
                  <a:pt x="1245" y="367"/>
                </a:cubicBezTo>
                <a:cubicBezTo>
                  <a:pt x="1245" y="360"/>
                  <a:pt x="1239" y="355"/>
                  <a:pt x="1232" y="355"/>
                </a:cubicBezTo>
                <a:cubicBezTo>
                  <a:pt x="1225" y="355"/>
                  <a:pt x="1220" y="360"/>
                  <a:pt x="1220" y="367"/>
                </a:cubicBezTo>
                <a:cubicBezTo>
                  <a:pt x="1220" y="375"/>
                  <a:pt x="1225" y="380"/>
                  <a:pt x="1232" y="380"/>
                </a:cubicBezTo>
                <a:close/>
                <a:moveTo>
                  <a:pt x="1272" y="380"/>
                </a:moveTo>
                <a:cubicBezTo>
                  <a:pt x="1279" y="380"/>
                  <a:pt x="1285" y="375"/>
                  <a:pt x="1285" y="367"/>
                </a:cubicBezTo>
                <a:cubicBezTo>
                  <a:pt x="1285" y="360"/>
                  <a:pt x="1279" y="355"/>
                  <a:pt x="1272" y="355"/>
                </a:cubicBezTo>
                <a:cubicBezTo>
                  <a:pt x="1265" y="355"/>
                  <a:pt x="1259" y="360"/>
                  <a:pt x="1259" y="367"/>
                </a:cubicBezTo>
                <a:cubicBezTo>
                  <a:pt x="1259" y="375"/>
                  <a:pt x="1265" y="380"/>
                  <a:pt x="1272" y="380"/>
                </a:cubicBezTo>
                <a:close/>
                <a:moveTo>
                  <a:pt x="1508" y="355"/>
                </a:moveTo>
                <a:cubicBezTo>
                  <a:pt x="1501" y="355"/>
                  <a:pt x="1496" y="360"/>
                  <a:pt x="1496" y="367"/>
                </a:cubicBezTo>
                <a:cubicBezTo>
                  <a:pt x="1496" y="375"/>
                  <a:pt x="1501" y="380"/>
                  <a:pt x="1508" y="380"/>
                </a:cubicBezTo>
                <a:cubicBezTo>
                  <a:pt x="1515" y="380"/>
                  <a:pt x="1521" y="375"/>
                  <a:pt x="1521" y="367"/>
                </a:cubicBezTo>
                <a:cubicBezTo>
                  <a:pt x="1521" y="360"/>
                  <a:pt x="1515" y="355"/>
                  <a:pt x="1508" y="355"/>
                </a:cubicBezTo>
                <a:close/>
                <a:moveTo>
                  <a:pt x="1824" y="380"/>
                </a:moveTo>
                <a:cubicBezTo>
                  <a:pt x="1831" y="380"/>
                  <a:pt x="1836" y="375"/>
                  <a:pt x="1836" y="367"/>
                </a:cubicBezTo>
                <a:cubicBezTo>
                  <a:pt x="1836" y="360"/>
                  <a:pt x="1831" y="355"/>
                  <a:pt x="1824" y="355"/>
                </a:cubicBezTo>
                <a:cubicBezTo>
                  <a:pt x="1817" y="355"/>
                  <a:pt x="1811" y="360"/>
                  <a:pt x="1811" y="367"/>
                </a:cubicBezTo>
                <a:cubicBezTo>
                  <a:pt x="1811" y="375"/>
                  <a:pt x="1817" y="380"/>
                  <a:pt x="1824" y="380"/>
                </a:cubicBezTo>
                <a:close/>
                <a:moveTo>
                  <a:pt x="1863" y="380"/>
                </a:moveTo>
                <a:cubicBezTo>
                  <a:pt x="1870" y="380"/>
                  <a:pt x="1876" y="375"/>
                  <a:pt x="1876" y="367"/>
                </a:cubicBezTo>
                <a:cubicBezTo>
                  <a:pt x="1876" y="360"/>
                  <a:pt x="1870" y="355"/>
                  <a:pt x="1863" y="355"/>
                </a:cubicBezTo>
                <a:cubicBezTo>
                  <a:pt x="1856" y="355"/>
                  <a:pt x="1850" y="360"/>
                  <a:pt x="1850" y="367"/>
                </a:cubicBezTo>
                <a:cubicBezTo>
                  <a:pt x="1850" y="375"/>
                  <a:pt x="1856" y="380"/>
                  <a:pt x="1863" y="380"/>
                </a:cubicBezTo>
                <a:close/>
                <a:moveTo>
                  <a:pt x="1903" y="380"/>
                </a:moveTo>
                <a:cubicBezTo>
                  <a:pt x="1910" y="380"/>
                  <a:pt x="1915" y="375"/>
                  <a:pt x="1915" y="367"/>
                </a:cubicBezTo>
                <a:cubicBezTo>
                  <a:pt x="1915" y="360"/>
                  <a:pt x="1910" y="355"/>
                  <a:pt x="1903" y="355"/>
                </a:cubicBezTo>
                <a:cubicBezTo>
                  <a:pt x="1896" y="355"/>
                  <a:pt x="1890" y="360"/>
                  <a:pt x="1890" y="367"/>
                </a:cubicBezTo>
                <a:cubicBezTo>
                  <a:pt x="1890" y="375"/>
                  <a:pt x="1896" y="380"/>
                  <a:pt x="1903" y="380"/>
                </a:cubicBezTo>
                <a:close/>
                <a:moveTo>
                  <a:pt x="1942" y="380"/>
                </a:moveTo>
                <a:cubicBezTo>
                  <a:pt x="1949" y="380"/>
                  <a:pt x="1955" y="375"/>
                  <a:pt x="1955" y="367"/>
                </a:cubicBezTo>
                <a:cubicBezTo>
                  <a:pt x="1955" y="360"/>
                  <a:pt x="1949" y="355"/>
                  <a:pt x="1942" y="355"/>
                </a:cubicBezTo>
                <a:cubicBezTo>
                  <a:pt x="1935" y="355"/>
                  <a:pt x="1929" y="360"/>
                  <a:pt x="1929" y="367"/>
                </a:cubicBezTo>
                <a:cubicBezTo>
                  <a:pt x="1929" y="375"/>
                  <a:pt x="1935" y="380"/>
                  <a:pt x="1942" y="380"/>
                </a:cubicBezTo>
                <a:close/>
                <a:moveTo>
                  <a:pt x="1981" y="380"/>
                </a:moveTo>
                <a:cubicBezTo>
                  <a:pt x="1988" y="380"/>
                  <a:pt x="1994" y="375"/>
                  <a:pt x="1994" y="367"/>
                </a:cubicBezTo>
                <a:cubicBezTo>
                  <a:pt x="1994" y="360"/>
                  <a:pt x="1988" y="355"/>
                  <a:pt x="1981" y="355"/>
                </a:cubicBezTo>
                <a:cubicBezTo>
                  <a:pt x="1974" y="355"/>
                  <a:pt x="1969" y="360"/>
                  <a:pt x="1969" y="367"/>
                </a:cubicBezTo>
                <a:cubicBezTo>
                  <a:pt x="1969" y="375"/>
                  <a:pt x="1974" y="380"/>
                  <a:pt x="1981" y="380"/>
                </a:cubicBezTo>
                <a:close/>
                <a:moveTo>
                  <a:pt x="2021" y="380"/>
                </a:moveTo>
                <a:cubicBezTo>
                  <a:pt x="2028" y="380"/>
                  <a:pt x="2034" y="375"/>
                  <a:pt x="2034" y="367"/>
                </a:cubicBezTo>
                <a:cubicBezTo>
                  <a:pt x="2034" y="360"/>
                  <a:pt x="2028" y="355"/>
                  <a:pt x="2021" y="355"/>
                </a:cubicBezTo>
                <a:cubicBezTo>
                  <a:pt x="2014" y="355"/>
                  <a:pt x="2008" y="360"/>
                  <a:pt x="2008" y="367"/>
                </a:cubicBezTo>
                <a:cubicBezTo>
                  <a:pt x="2008" y="375"/>
                  <a:pt x="2014" y="380"/>
                  <a:pt x="2021" y="380"/>
                </a:cubicBezTo>
                <a:close/>
                <a:moveTo>
                  <a:pt x="2060" y="380"/>
                </a:moveTo>
                <a:cubicBezTo>
                  <a:pt x="2067" y="380"/>
                  <a:pt x="2073" y="375"/>
                  <a:pt x="2073" y="367"/>
                </a:cubicBezTo>
                <a:cubicBezTo>
                  <a:pt x="2073" y="360"/>
                  <a:pt x="2067" y="355"/>
                  <a:pt x="2060" y="355"/>
                </a:cubicBezTo>
                <a:cubicBezTo>
                  <a:pt x="2053" y="355"/>
                  <a:pt x="2048" y="360"/>
                  <a:pt x="2048" y="367"/>
                </a:cubicBezTo>
                <a:cubicBezTo>
                  <a:pt x="2048" y="375"/>
                  <a:pt x="2053" y="380"/>
                  <a:pt x="2060" y="380"/>
                </a:cubicBezTo>
                <a:close/>
                <a:moveTo>
                  <a:pt x="2100" y="380"/>
                </a:moveTo>
                <a:cubicBezTo>
                  <a:pt x="2107" y="380"/>
                  <a:pt x="2112" y="375"/>
                  <a:pt x="2112" y="367"/>
                </a:cubicBezTo>
                <a:cubicBezTo>
                  <a:pt x="2112" y="360"/>
                  <a:pt x="2107" y="355"/>
                  <a:pt x="2100" y="355"/>
                </a:cubicBezTo>
                <a:cubicBezTo>
                  <a:pt x="2093" y="355"/>
                  <a:pt x="2087" y="360"/>
                  <a:pt x="2087" y="367"/>
                </a:cubicBezTo>
                <a:cubicBezTo>
                  <a:pt x="2087" y="375"/>
                  <a:pt x="2093" y="380"/>
                  <a:pt x="2100" y="380"/>
                </a:cubicBezTo>
                <a:close/>
                <a:moveTo>
                  <a:pt x="2139" y="380"/>
                </a:moveTo>
                <a:cubicBezTo>
                  <a:pt x="2146" y="380"/>
                  <a:pt x="2152" y="375"/>
                  <a:pt x="2152" y="367"/>
                </a:cubicBezTo>
                <a:cubicBezTo>
                  <a:pt x="2152" y="360"/>
                  <a:pt x="2146" y="355"/>
                  <a:pt x="2139" y="355"/>
                </a:cubicBezTo>
                <a:cubicBezTo>
                  <a:pt x="2132" y="355"/>
                  <a:pt x="2126" y="360"/>
                  <a:pt x="2126" y="367"/>
                </a:cubicBezTo>
                <a:cubicBezTo>
                  <a:pt x="2126" y="375"/>
                  <a:pt x="2132" y="380"/>
                  <a:pt x="2139" y="380"/>
                </a:cubicBezTo>
                <a:close/>
                <a:moveTo>
                  <a:pt x="2179" y="380"/>
                </a:moveTo>
                <a:cubicBezTo>
                  <a:pt x="2186" y="380"/>
                  <a:pt x="2191" y="375"/>
                  <a:pt x="2191" y="367"/>
                </a:cubicBezTo>
                <a:cubicBezTo>
                  <a:pt x="2191" y="360"/>
                  <a:pt x="2186" y="355"/>
                  <a:pt x="2179" y="355"/>
                </a:cubicBezTo>
                <a:cubicBezTo>
                  <a:pt x="2171" y="355"/>
                  <a:pt x="2166" y="360"/>
                  <a:pt x="2166" y="367"/>
                </a:cubicBezTo>
                <a:cubicBezTo>
                  <a:pt x="2166" y="375"/>
                  <a:pt x="2171" y="380"/>
                  <a:pt x="2179" y="380"/>
                </a:cubicBezTo>
                <a:close/>
                <a:moveTo>
                  <a:pt x="2218" y="380"/>
                </a:moveTo>
                <a:cubicBezTo>
                  <a:pt x="2225" y="380"/>
                  <a:pt x="2231" y="375"/>
                  <a:pt x="2231" y="367"/>
                </a:cubicBezTo>
                <a:cubicBezTo>
                  <a:pt x="2231" y="360"/>
                  <a:pt x="2225" y="355"/>
                  <a:pt x="2218" y="355"/>
                </a:cubicBezTo>
                <a:cubicBezTo>
                  <a:pt x="2211" y="355"/>
                  <a:pt x="2205" y="360"/>
                  <a:pt x="2205" y="367"/>
                </a:cubicBezTo>
                <a:cubicBezTo>
                  <a:pt x="2205" y="375"/>
                  <a:pt x="2211" y="380"/>
                  <a:pt x="2218" y="380"/>
                </a:cubicBezTo>
                <a:close/>
                <a:moveTo>
                  <a:pt x="2257" y="380"/>
                </a:moveTo>
                <a:cubicBezTo>
                  <a:pt x="2264" y="380"/>
                  <a:pt x="2270" y="375"/>
                  <a:pt x="2270" y="367"/>
                </a:cubicBezTo>
                <a:cubicBezTo>
                  <a:pt x="2270" y="360"/>
                  <a:pt x="2264" y="355"/>
                  <a:pt x="2257" y="355"/>
                </a:cubicBezTo>
                <a:cubicBezTo>
                  <a:pt x="2250" y="355"/>
                  <a:pt x="2245" y="360"/>
                  <a:pt x="2245" y="367"/>
                </a:cubicBezTo>
                <a:cubicBezTo>
                  <a:pt x="2245" y="375"/>
                  <a:pt x="2250" y="380"/>
                  <a:pt x="2257" y="380"/>
                </a:cubicBezTo>
                <a:close/>
                <a:moveTo>
                  <a:pt x="2297" y="380"/>
                </a:moveTo>
                <a:cubicBezTo>
                  <a:pt x="2304" y="380"/>
                  <a:pt x="2310" y="375"/>
                  <a:pt x="2310" y="367"/>
                </a:cubicBezTo>
                <a:cubicBezTo>
                  <a:pt x="2310" y="360"/>
                  <a:pt x="2304" y="355"/>
                  <a:pt x="2297" y="355"/>
                </a:cubicBezTo>
                <a:cubicBezTo>
                  <a:pt x="2290" y="355"/>
                  <a:pt x="2284" y="360"/>
                  <a:pt x="2284" y="367"/>
                </a:cubicBezTo>
                <a:cubicBezTo>
                  <a:pt x="2284" y="375"/>
                  <a:pt x="2290" y="380"/>
                  <a:pt x="2297" y="380"/>
                </a:cubicBezTo>
                <a:close/>
                <a:moveTo>
                  <a:pt x="2336" y="380"/>
                </a:moveTo>
                <a:cubicBezTo>
                  <a:pt x="2343" y="380"/>
                  <a:pt x="2349" y="375"/>
                  <a:pt x="2349" y="367"/>
                </a:cubicBezTo>
                <a:cubicBezTo>
                  <a:pt x="2349" y="360"/>
                  <a:pt x="2343" y="355"/>
                  <a:pt x="2336" y="355"/>
                </a:cubicBezTo>
                <a:cubicBezTo>
                  <a:pt x="2329" y="355"/>
                  <a:pt x="2323" y="360"/>
                  <a:pt x="2323" y="367"/>
                </a:cubicBezTo>
                <a:cubicBezTo>
                  <a:pt x="2323" y="375"/>
                  <a:pt x="2329" y="380"/>
                  <a:pt x="2336" y="380"/>
                </a:cubicBezTo>
                <a:close/>
                <a:moveTo>
                  <a:pt x="2376" y="380"/>
                </a:moveTo>
                <a:cubicBezTo>
                  <a:pt x="2383" y="380"/>
                  <a:pt x="2388" y="375"/>
                  <a:pt x="2388" y="367"/>
                </a:cubicBezTo>
                <a:cubicBezTo>
                  <a:pt x="2388" y="360"/>
                  <a:pt x="2383" y="355"/>
                  <a:pt x="2376" y="355"/>
                </a:cubicBezTo>
                <a:cubicBezTo>
                  <a:pt x="2369" y="355"/>
                  <a:pt x="2363" y="360"/>
                  <a:pt x="2363" y="367"/>
                </a:cubicBezTo>
                <a:cubicBezTo>
                  <a:pt x="2363" y="375"/>
                  <a:pt x="2369" y="380"/>
                  <a:pt x="2376" y="380"/>
                </a:cubicBezTo>
                <a:close/>
                <a:moveTo>
                  <a:pt x="2415" y="380"/>
                </a:moveTo>
                <a:cubicBezTo>
                  <a:pt x="2422" y="380"/>
                  <a:pt x="2428" y="375"/>
                  <a:pt x="2428" y="367"/>
                </a:cubicBezTo>
                <a:cubicBezTo>
                  <a:pt x="2428" y="360"/>
                  <a:pt x="2422" y="355"/>
                  <a:pt x="2415" y="355"/>
                </a:cubicBezTo>
                <a:cubicBezTo>
                  <a:pt x="2408" y="355"/>
                  <a:pt x="2402" y="360"/>
                  <a:pt x="2402" y="367"/>
                </a:cubicBezTo>
                <a:cubicBezTo>
                  <a:pt x="2402" y="375"/>
                  <a:pt x="2408" y="380"/>
                  <a:pt x="2415" y="380"/>
                </a:cubicBezTo>
                <a:close/>
                <a:moveTo>
                  <a:pt x="2454" y="380"/>
                </a:moveTo>
                <a:cubicBezTo>
                  <a:pt x="2462" y="380"/>
                  <a:pt x="2467" y="375"/>
                  <a:pt x="2467" y="367"/>
                </a:cubicBezTo>
                <a:cubicBezTo>
                  <a:pt x="2467" y="360"/>
                  <a:pt x="2462" y="355"/>
                  <a:pt x="2454" y="355"/>
                </a:cubicBezTo>
                <a:cubicBezTo>
                  <a:pt x="2447" y="355"/>
                  <a:pt x="2442" y="360"/>
                  <a:pt x="2442" y="367"/>
                </a:cubicBezTo>
                <a:cubicBezTo>
                  <a:pt x="2442" y="375"/>
                  <a:pt x="2447" y="380"/>
                  <a:pt x="2454" y="380"/>
                </a:cubicBezTo>
                <a:close/>
                <a:moveTo>
                  <a:pt x="2494" y="380"/>
                </a:moveTo>
                <a:cubicBezTo>
                  <a:pt x="2501" y="380"/>
                  <a:pt x="2507" y="375"/>
                  <a:pt x="2507" y="367"/>
                </a:cubicBezTo>
                <a:cubicBezTo>
                  <a:pt x="2507" y="360"/>
                  <a:pt x="2501" y="355"/>
                  <a:pt x="2494" y="355"/>
                </a:cubicBezTo>
                <a:cubicBezTo>
                  <a:pt x="2487" y="355"/>
                  <a:pt x="2481" y="360"/>
                  <a:pt x="2481" y="367"/>
                </a:cubicBezTo>
                <a:cubicBezTo>
                  <a:pt x="2481" y="375"/>
                  <a:pt x="2487" y="380"/>
                  <a:pt x="2494" y="380"/>
                </a:cubicBezTo>
                <a:close/>
                <a:moveTo>
                  <a:pt x="2533" y="380"/>
                </a:moveTo>
                <a:cubicBezTo>
                  <a:pt x="2540" y="380"/>
                  <a:pt x="2546" y="375"/>
                  <a:pt x="2546" y="367"/>
                </a:cubicBezTo>
                <a:cubicBezTo>
                  <a:pt x="2546" y="360"/>
                  <a:pt x="2540" y="355"/>
                  <a:pt x="2533" y="355"/>
                </a:cubicBezTo>
                <a:cubicBezTo>
                  <a:pt x="2526" y="355"/>
                  <a:pt x="2521" y="360"/>
                  <a:pt x="2521" y="367"/>
                </a:cubicBezTo>
                <a:cubicBezTo>
                  <a:pt x="2521" y="375"/>
                  <a:pt x="2526" y="380"/>
                  <a:pt x="2533" y="380"/>
                </a:cubicBezTo>
                <a:close/>
                <a:moveTo>
                  <a:pt x="2573" y="380"/>
                </a:moveTo>
                <a:cubicBezTo>
                  <a:pt x="2580" y="380"/>
                  <a:pt x="2586" y="375"/>
                  <a:pt x="2586" y="367"/>
                </a:cubicBezTo>
                <a:cubicBezTo>
                  <a:pt x="2586" y="360"/>
                  <a:pt x="2580" y="355"/>
                  <a:pt x="2573" y="355"/>
                </a:cubicBezTo>
                <a:cubicBezTo>
                  <a:pt x="2566" y="355"/>
                  <a:pt x="2560" y="360"/>
                  <a:pt x="2560" y="367"/>
                </a:cubicBezTo>
                <a:cubicBezTo>
                  <a:pt x="2560" y="375"/>
                  <a:pt x="2566" y="380"/>
                  <a:pt x="2573" y="380"/>
                </a:cubicBezTo>
                <a:close/>
                <a:moveTo>
                  <a:pt x="2612" y="380"/>
                </a:moveTo>
                <a:cubicBezTo>
                  <a:pt x="2619" y="380"/>
                  <a:pt x="2625" y="375"/>
                  <a:pt x="2625" y="367"/>
                </a:cubicBezTo>
                <a:cubicBezTo>
                  <a:pt x="2625" y="360"/>
                  <a:pt x="2619" y="355"/>
                  <a:pt x="2612" y="355"/>
                </a:cubicBezTo>
                <a:cubicBezTo>
                  <a:pt x="2605" y="355"/>
                  <a:pt x="2599" y="360"/>
                  <a:pt x="2599" y="367"/>
                </a:cubicBezTo>
                <a:cubicBezTo>
                  <a:pt x="2599" y="375"/>
                  <a:pt x="2605" y="380"/>
                  <a:pt x="2612" y="380"/>
                </a:cubicBezTo>
                <a:close/>
                <a:moveTo>
                  <a:pt x="2652" y="380"/>
                </a:moveTo>
                <a:cubicBezTo>
                  <a:pt x="2659" y="380"/>
                  <a:pt x="2664" y="375"/>
                  <a:pt x="2664" y="367"/>
                </a:cubicBezTo>
                <a:cubicBezTo>
                  <a:pt x="2664" y="360"/>
                  <a:pt x="2659" y="355"/>
                  <a:pt x="2652" y="355"/>
                </a:cubicBezTo>
                <a:cubicBezTo>
                  <a:pt x="2645" y="355"/>
                  <a:pt x="2639" y="360"/>
                  <a:pt x="2639" y="367"/>
                </a:cubicBezTo>
                <a:cubicBezTo>
                  <a:pt x="2639" y="375"/>
                  <a:pt x="2645" y="380"/>
                  <a:pt x="2652" y="380"/>
                </a:cubicBezTo>
                <a:close/>
                <a:moveTo>
                  <a:pt x="2691" y="380"/>
                </a:moveTo>
                <a:cubicBezTo>
                  <a:pt x="2698" y="380"/>
                  <a:pt x="2704" y="375"/>
                  <a:pt x="2704" y="367"/>
                </a:cubicBezTo>
                <a:cubicBezTo>
                  <a:pt x="2704" y="360"/>
                  <a:pt x="2698" y="355"/>
                  <a:pt x="2691" y="355"/>
                </a:cubicBezTo>
                <a:cubicBezTo>
                  <a:pt x="2684" y="355"/>
                  <a:pt x="2678" y="360"/>
                  <a:pt x="2678" y="367"/>
                </a:cubicBezTo>
                <a:cubicBezTo>
                  <a:pt x="2678" y="375"/>
                  <a:pt x="2684" y="380"/>
                  <a:pt x="2691" y="380"/>
                </a:cubicBezTo>
                <a:close/>
                <a:moveTo>
                  <a:pt x="2730" y="380"/>
                </a:moveTo>
                <a:cubicBezTo>
                  <a:pt x="2738" y="380"/>
                  <a:pt x="2743" y="375"/>
                  <a:pt x="2743" y="367"/>
                </a:cubicBezTo>
                <a:cubicBezTo>
                  <a:pt x="2743" y="360"/>
                  <a:pt x="2738" y="355"/>
                  <a:pt x="2730" y="355"/>
                </a:cubicBezTo>
                <a:cubicBezTo>
                  <a:pt x="2723" y="355"/>
                  <a:pt x="2718" y="360"/>
                  <a:pt x="2718" y="367"/>
                </a:cubicBezTo>
                <a:cubicBezTo>
                  <a:pt x="2718" y="375"/>
                  <a:pt x="2723" y="380"/>
                  <a:pt x="2730" y="380"/>
                </a:cubicBezTo>
                <a:close/>
                <a:moveTo>
                  <a:pt x="2770" y="380"/>
                </a:moveTo>
                <a:cubicBezTo>
                  <a:pt x="2777" y="380"/>
                  <a:pt x="2783" y="375"/>
                  <a:pt x="2783" y="367"/>
                </a:cubicBezTo>
                <a:cubicBezTo>
                  <a:pt x="2783" y="360"/>
                  <a:pt x="2777" y="355"/>
                  <a:pt x="2770" y="355"/>
                </a:cubicBezTo>
                <a:cubicBezTo>
                  <a:pt x="2763" y="355"/>
                  <a:pt x="2757" y="360"/>
                  <a:pt x="2757" y="367"/>
                </a:cubicBezTo>
                <a:cubicBezTo>
                  <a:pt x="2757" y="375"/>
                  <a:pt x="2763" y="380"/>
                  <a:pt x="2770" y="380"/>
                </a:cubicBezTo>
                <a:close/>
                <a:moveTo>
                  <a:pt x="2809" y="380"/>
                </a:moveTo>
                <a:cubicBezTo>
                  <a:pt x="2816" y="380"/>
                  <a:pt x="2822" y="375"/>
                  <a:pt x="2822" y="367"/>
                </a:cubicBezTo>
                <a:cubicBezTo>
                  <a:pt x="2822" y="360"/>
                  <a:pt x="2816" y="355"/>
                  <a:pt x="2809" y="355"/>
                </a:cubicBezTo>
                <a:cubicBezTo>
                  <a:pt x="2802" y="355"/>
                  <a:pt x="2797" y="360"/>
                  <a:pt x="2797" y="367"/>
                </a:cubicBezTo>
                <a:cubicBezTo>
                  <a:pt x="2797" y="375"/>
                  <a:pt x="2802" y="380"/>
                  <a:pt x="2809" y="380"/>
                </a:cubicBezTo>
                <a:close/>
                <a:moveTo>
                  <a:pt x="2849" y="380"/>
                </a:moveTo>
                <a:cubicBezTo>
                  <a:pt x="2856" y="380"/>
                  <a:pt x="2861" y="375"/>
                  <a:pt x="2861" y="367"/>
                </a:cubicBezTo>
                <a:cubicBezTo>
                  <a:pt x="2861" y="360"/>
                  <a:pt x="2856" y="355"/>
                  <a:pt x="2849" y="355"/>
                </a:cubicBezTo>
                <a:cubicBezTo>
                  <a:pt x="2842" y="355"/>
                  <a:pt x="2836" y="360"/>
                  <a:pt x="2836" y="367"/>
                </a:cubicBezTo>
                <a:cubicBezTo>
                  <a:pt x="2836" y="375"/>
                  <a:pt x="2842" y="380"/>
                  <a:pt x="2849" y="380"/>
                </a:cubicBezTo>
                <a:close/>
                <a:moveTo>
                  <a:pt x="2888" y="380"/>
                </a:moveTo>
                <a:cubicBezTo>
                  <a:pt x="2895" y="380"/>
                  <a:pt x="2901" y="375"/>
                  <a:pt x="2901" y="367"/>
                </a:cubicBezTo>
                <a:cubicBezTo>
                  <a:pt x="2901" y="360"/>
                  <a:pt x="2895" y="355"/>
                  <a:pt x="2888" y="355"/>
                </a:cubicBezTo>
                <a:cubicBezTo>
                  <a:pt x="2881" y="355"/>
                  <a:pt x="2875" y="360"/>
                  <a:pt x="2875" y="367"/>
                </a:cubicBezTo>
                <a:cubicBezTo>
                  <a:pt x="2875" y="375"/>
                  <a:pt x="2881" y="380"/>
                  <a:pt x="2888" y="380"/>
                </a:cubicBezTo>
                <a:close/>
                <a:moveTo>
                  <a:pt x="2928" y="380"/>
                </a:moveTo>
                <a:cubicBezTo>
                  <a:pt x="2935" y="380"/>
                  <a:pt x="2940" y="375"/>
                  <a:pt x="2940" y="367"/>
                </a:cubicBezTo>
                <a:cubicBezTo>
                  <a:pt x="2940" y="360"/>
                  <a:pt x="2935" y="355"/>
                  <a:pt x="2928" y="355"/>
                </a:cubicBezTo>
                <a:cubicBezTo>
                  <a:pt x="2921" y="355"/>
                  <a:pt x="2915" y="360"/>
                  <a:pt x="2915" y="367"/>
                </a:cubicBezTo>
                <a:cubicBezTo>
                  <a:pt x="2915" y="375"/>
                  <a:pt x="2921" y="380"/>
                  <a:pt x="2928" y="380"/>
                </a:cubicBezTo>
                <a:close/>
                <a:moveTo>
                  <a:pt x="2967" y="380"/>
                </a:moveTo>
                <a:cubicBezTo>
                  <a:pt x="2974" y="380"/>
                  <a:pt x="2980" y="375"/>
                  <a:pt x="2980" y="367"/>
                </a:cubicBezTo>
                <a:cubicBezTo>
                  <a:pt x="2980" y="360"/>
                  <a:pt x="2974" y="355"/>
                  <a:pt x="2967" y="355"/>
                </a:cubicBezTo>
                <a:cubicBezTo>
                  <a:pt x="2960" y="355"/>
                  <a:pt x="2954" y="360"/>
                  <a:pt x="2954" y="367"/>
                </a:cubicBezTo>
                <a:cubicBezTo>
                  <a:pt x="2954" y="375"/>
                  <a:pt x="2960" y="380"/>
                  <a:pt x="2967" y="380"/>
                </a:cubicBezTo>
                <a:close/>
                <a:moveTo>
                  <a:pt x="3006" y="380"/>
                </a:moveTo>
                <a:cubicBezTo>
                  <a:pt x="3013" y="380"/>
                  <a:pt x="3019" y="375"/>
                  <a:pt x="3019" y="367"/>
                </a:cubicBezTo>
                <a:cubicBezTo>
                  <a:pt x="3019" y="360"/>
                  <a:pt x="3013" y="355"/>
                  <a:pt x="3006" y="355"/>
                </a:cubicBezTo>
                <a:cubicBezTo>
                  <a:pt x="2999" y="355"/>
                  <a:pt x="2994" y="360"/>
                  <a:pt x="2994" y="367"/>
                </a:cubicBezTo>
                <a:cubicBezTo>
                  <a:pt x="2994" y="375"/>
                  <a:pt x="2999" y="380"/>
                  <a:pt x="3006" y="380"/>
                </a:cubicBezTo>
                <a:close/>
                <a:moveTo>
                  <a:pt x="3046" y="380"/>
                </a:moveTo>
                <a:cubicBezTo>
                  <a:pt x="3053" y="380"/>
                  <a:pt x="3059" y="375"/>
                  <a:pt x="3059" y="367"/>
                </a:cubicBezTo>
                <a:cubicBezTo>
                  <a:pt x="3059" y="360"/>
                  <a:pt x="3053" y="355"/>
                  <a:pt x="3046" y="355"/>
                </a:cubicBezTo>
                <a:cubicBezTo>
                  <a:pt x="3039" y="355"/>
                  <a:pt x="3033" y="360"/>
                  <a:pt x="3033" y="367"/>
                </a:cubicBezTo>
                <a:cubicBezTo>
                  <a:pt x="3033" y="375"/>
                  <a:pt x="3039" y="380"/>
                  <a:pt x="3046" y="380"/>
                </a:cubicBezTo>
                <a:close/>
                <a:moveTo>
                  <a:pt x="3085" y="380"/>
                </a:moveTo>
                <a:cubicBezTo>
                  <a:pt x="3092" y="380"/>
                  <a:pt x="3098" y="375"/>
                  <a:pt x="3098" y="367"/>
                </a:cubicBezTo>
                <a:cubicBezTo>
                  <a:pt x="3098" y="360"/>
                  <a:pt x="3092" y="355"/>
                  <a:pt x="3085" y="355"/>
                </a:cubicBezTo>
                <a:cubicBezTo>
                  <a:pt x="3078" y="355"/>
                  <a:pt x="3073" y="360"/>
                  <a:pt x="3073" y="367"/>
                </a:cubicBezTo>
                <a:cubicBezTo>
                  <a:pt x="3073" y="375"/>
                  <a:pt x="3078" y="380"/>
                  <a:pt x="3085" y="380"/>
                </a:cubicBezTo>
                <a:close/>
                <a:moveTo>
                  <a:pt x="3125" y="380"/>
                </a:moveTo>
                <a:cubicBezTo>
                  <a:pt x="3132" y="380"/>
                  <a:pt x="3137" y="375"/>
                  <a:pt x="3137" y="367"/>
                </a:cubicBezTo>
                <a:cubicBezTo>
                  <a:pt x="3137" y="360"/>
                  <a:pt x="3132" y="355"/>
                  <a:pt x="3125" y="355"/>
                </a:cubicBezTo>
                <a:cubicBezTo>
                  <a:pt x="3118" y="355"/>
                  <a:pt x="3112" y="360"/>
                  <a:pt x="3112" y="367"/>
                </a:cubicBezTo>
                <a:cubicBezTo>
                  <a:pt x="3112" y="375"/>
                  <a:pt x="3118" y="380"/>
                  <a:pt x="3125" y="380"/>
                </a:cubicBezTo>
                <a:close/>
                <a:moveTo>
                  <a:pt x="3164" y="380"/>
                </a:moveTo>
                <a:cubicBezTo>
                  <a:pt x="3171" y="380"/>
                  <a:pt x="3177" y="375"/>
                  <a:pt x="3177" y="367"/>
                </a:cubicBezTo>
                <a:cubicBezTo>
                  <a:pt x="3177" y="360"/>
                  <a:pt x="3171" y="355"/>
                  <a:pt x="3164" y="355"/>
                </a:cubicBezTo>
                <a:cubicBezTo>
                  <a:pt x="3157" y="355"/>
                  <a:pt x="3151" y="360"/>
                  <a:pt x="3151" y="367"/>
                </a:cubicBezTo>
                <a:cubicBezTo>
                  <a:pt x="3151" y="375"/>
                  <a:pt x="3157" y="380"/>
                  <a:pt x="3164" y="380"/>
                </a:cubicBezTo>
                <a:close/>
                <a:moveTo>
                  <a:pt x="3204" y="380"/>
                </a:moveTo>
                <a:cubicBezTo>
                  <a:pt x="3211" y="380"/>
                  <a:pt x="3216" y="375"/>
                  <a:pt x="3216" y="367"/>
                </a:cubicBezTo>
                <a:cubicBezTo>
                  <a:pt x="3216" y="360"/>
                  <a:pt x="3211" y="355"/>
                  <a:pt x="3204" y="355"/>
                </a:cubicBezTo>
                <a:cubicBezTo>
                  <a:pt x="3197" y="355"/>
                  <a:pt x="3191" y="360"/>
                  <a:pt x="3191" y="367"/>
                </a:cubicBezTo>
                <a:cubicBezTo>
                  <a:pt x="3191" y="375"/>
                  <a:pt x="3197" y="380"/>
                  <a:pt x="3204" y="380"/>
                </a:cubicBezTo>
                <a:close/>
                <a:moveTo>
                  <a:pt x="3243" y="380"/>
                </a:moveTo>
                <a:cubicBezTo>
                  <a:pt x="3250" y="380"/>
                  <a:pt x="3256" y="375"/>
                  <a:pt x="3256" y="367"/>
                </a:cubicBezTo>
                <a:cubicBezTo>
                  <a:pt x="3256" y="360"/>
                  <a:pt x="3250" y="355"/>
                  <a:pt x="3243" y="355"/>
                </a:cubicBezTo>
                <a:cubicBezTo>
                  <a:pt x="3236" y="355"/>
                  <a:pt x="3230" y="360"/>
                  <a:pt x="3230" y="367"/>
                </a:cubicBezTo>
                <a:cubicBezTo>
                  <a:pt x="3230" y="375"/>
                  <a:pt x="3236" y="380"/>
                  <a:pt x="3243" y="380"/>
                </a:cubicBezTo>
                <a:close/>
                <a:moveTo>
                  <a:pt x="3282" y="380"/>
                </a:moveTo>
                <a:cubicBezTo>
                  <a:pt x="3289" y="380"/>
                  <a:pt x="3295" y="375"/>
                  <a:pt x="3295" y="367"/>
                </a:cubicBezTo>
                <a:cubicBezTo>
                  <a:pt x="3295" y="360"/>
                  <a:pt x="3289" y="355"/>
                  <a:pt x="3282" y="355"/>
                </a:cubicBezTo>
                <a:cubicBezTo>
                  <a:pt x="3275" y="355"/>
                  <a:pt x="3270" y="360"/>
                  <a:pt x="3270" y="367"/>
                </a:cubicBezTo>
                <a:cubicBezTo>
                  <a:pt x="3270" y="375"/>
                  <a:pt x="3275" y="380"/>
                  <a:pt x="3282" y="380"/>
                </a:cubicBezTo>
                <a:close/>
                <a:moveTo>
                  <a:pt x="3322" y="380"/>
                </a:moveTo>
                <a:cubicBezTo>
                  <a:pt x="3329" y="380"/>
                  <a:pt x="3335" y="375"/>
                  <a:pt x="3335" y="367"/>
                </a:cubicBezTo>
                <a:cubicBezTo>
                  <a:pt x="3335" y="360"/>
                  <a:pt x="3329" y="355"/>
                  <a:pt x="3322" y="355"/>
                </a:cubicBezTo>
                <a:cubicBezTo>
                  <a:pt x="3315" y="355"/>
                  <a:pt x="3309" y="360"/>
                  <a:pt x="3309" y="367"/>
                </a:cubicBezTo>
                <a:cubicBezTo>
                  <a:pt x="3309" y="375"/>
                  <a:pt x="3315" y="380"/>
                  <a:pt x="3322" y="380"/>
                </a:cubicBezTo>
                <a:close/>
                <a:moveTo>
                  <a:pt x="3361" y="380"/>
                </a:moveTo>
                <a:cubicBezTo>
                  <a:pt x="3368" y="380"/>
                  <a:pt x="3374" y="375"/>
                  <a:pt x="3374" y="367"/>
                </a:cubicBezTo>
                <a:cubicBezTo>
                  <a:pt x="3374" y="360"/>
                  <a:pt x="3368" y="355"/>
                  <a:pt x="3361" y="355"/>
                </a:cubicBezTo>
                <a:cubicBezTo>
                  <a:pt x="3354" y="355"/>
                  <a:pt x="3348" y="360"/>
                  <a:pt x="3348" y="367"/>
                </a:cubicBezTo>
                <a:cubicBezTo>
                  <a:pt x="3348" y="375"/>
                  <a:pt x="3354" y="380"/>
                  <a:pt x="3361" y="380"/>
                </a:cubicBezTo>
                <a:close/>
                <a:moveTo>
                  <a:pt x="3401" y="380"/>
                </a:moveTo>
                <a:cubicBezTo>
                  <a:pt x="3408" y="380"/>
                  <a:pt x="3413" y="375"/>
                  <a:pt x="3413" y="367"/>
                </a:cubicBezTo>
                <a:cubicBezTo>
                  <a:pt x="3413" y="360"/>
                  <a:pt x="3408" y="355"/>
                  <a:pt x="3401" y="355"/>
                </a:cubicBezTo>
                <a:cubicBezTo>
                  <a:pt x="3394" y="355"/>
                  <a:pt x="3388" y="360"/>
                  <a:pt x="3388" y="367"/>
                </a:cubicBezTo>
                <a:cubicBezTo>
                  <a:pt x="3388" y="375"/>
                  <a:pt x="3394" y="380"/>
                  <a:pt x="3401" y="380"/>
                </a:cubicBezTo>
                <a:close/>
                <a:moveTo>
                  <a:pt x="3440" y="380"/>
                </a:moveTo>
                <a:cubicBezTo>
                  <a:pt x="3447" y="380"/>
                  <a:pt x="3453" y="375"/>
                  <a:pt x="3453" y="367"/>
                </a:cubicBezTo>
                <a:cubicBezTo>
                  <a:pt x="3453" y="360"/>
                  <a:pt x="3447" y="355"/>
                  <a:pt x="3440" y="355"/>
                </a:cubicBezTo>
                <a:cubicBezTo>
                  <a:pt x="3433" y="355"/>
                  <a:pt x="3427" y="360"/>
                  <a:pt x="3427" y="367"/>
                </a:cubicBezTo>
                <a:cubicBezTo>
                  <a:pt x="3427" y="375"/>
                  <a:pt x="3433" y="380"/>
                  <a:pt x="3440" y="380"/>
                </a:cubicBezTo>
                <a:close/>
                <a:moveTo>
                  <a:pt x="3480" y="380"/>
                </a:moveTo>
                <a:cubicBezTo>
                  <a:pt x="3487" y="380"/>
                  <a:pt x="3492" y="375"/>
                  <a:pt x="3492" y="367"/>
                </a:cubicBezTo>
                <a:cubicBezTo>
                  <a:pt x="3492" y="360"/>
                  <a:pt x="3487" y="355"/>
                  <a:pt x="3480" y="355"/>
                </a:cubicBezTo>
                <a:cubicBezTo>
                  <a:pt x="3472" y="355"/>
                  <a:pt x="3467" y="360"/>
                  <a:pt x="3467" y="367"/>
                </a:cubicBezTo>
                <a:cubicBezTo>
                  <a:pt x="3467" y="375"/>
                  <a:pt x="3472" y="380"/>
                  <a:pt x="3480" y="380"/>
                </a:cubicBezTo>
                <a:close/>
                <a:moveTo>
                  <a:pt x="50" y="394"/>
                </a:moveTo>
                <a:cubicBezTo>
                  <a:pt x="43" y="394"/>
                  <a:pt x="37" y="400"/>
                  <a:pt x="37" y="407"/>
                </a:cubicBezTo>
                <a:cubicBezTo>
                  <a:pt x="37" y="414"/>
                  <a:pt x="43" y="420"/>
                  <a:pt x="50" y="420"/>
                </a:cubicBezTo>
                <a:cubicBezTo>
                  <a:pt x="57" y="420"/>
                  <a:pt x="62" y="414"/>
                  <a:pt x="62" y="407"/>
                </a:cubicBezTo>
                <a:cubicBezTo>
                  <a:pt x="62" y="400"/>
                  <a:pt x="57" y="394"/>
                  <a:pt x="50" y="394"/>
                </a:cubicBezTo>
                <a:close/>
                <a:moveTo>
                  <a:pt x="89" y="420"/>
                </a:moveTo>
                <a:cubicBezTo>
                  <a:pt x="96" y="420"/>
                  <a:pt x="102" y="414"/>
                  <a:pt x="102" y="407"/>
                </a:cubicBezTo>
                <a:cubicBezTo>
                  <a:pt x="102" y="400"/>
                  <a:pt x="96" y="394"/>
                  <a:pt x="89" y="394"/>
                </a:cubicBezTo>
                <a:cubicBezTo>
                  <a:pt x="82" y="394"/>
                  <a:pt x="76" y="400"/>
                  <a:pt x="76" y="407"/>
                </a:cubicBezTo>
                <a:cubicBezTo>
                  <a:pt x="76" y="414"/>
                  <a:pt x="82" y="420"/>
                  <a:pt x="89" y="420"/>
                </a:cubicBezTo>
                <a:close/>
                <a:moveTo>
                  <a:pt x="128" y="420"/>
                </a:moveTo>
                <a:cubicBezTo>
                  <a:pt x="136" y="420"/>
                  <a:pt x="141" y="414"/>
                  <a:pt x="141" y="407"/>
                </a:cubicBezTo>
                <a:cubicBezTo>
                  <a:pt x="141" y="400"/>
                  <a:pt x="136" y="394"/>
                  <a:pt x="128" y="394"/>
                </a:cubicBezTo>
                <a:cubicBezTo>
                  <a:pt x="121" y="394"/>
                  <a:pt x="116" y="400"/>
                  <a:pt x="116" y="407"/>
                </a:cubicBezTo>
                <a:cubicBezTo>
                  <a:pt x="116" y="414"/>
                  <a:pt x="121" y="420"/>
                  <a:pt x="128" y="420"/>
                </a:cubicBezTo>
                <a:close/>
                <a:moveTo>
                  <a:pt x="168" y="394"/>
                </a:moveTo>
                <a:cubicBezTo>
                  <a:pt x="161" y="394"/>
                  <a:pt x="155" y="400"/>
                  <a:pt x="155" y="407"/>
                </a:cubicBezTo>
                <a:cubicBezTo>
                  <a:pt x="155" y="414"/>
                  <a:pt x="161" y="420"/>
                  <a:pt x="168" y="420"/>
                </a:cubicBezTo>
                <a:cubicBezTo>
                  <a:pt x="175" y="420"/>
                  <a:pt x="181" y="414"/>
                  <a:pt x="181" y="407"/>
                </a:cubicBezTo>
                <a:cubicBezTo>
                  <a:pt x="181" y="400"/>
                  <a:pt x="175" y="394"/>
                  <a:pt x="168" y="394"/>
                </a:cubicBezTo>
                <a:close/>
                <a:moveTo>
                  <a:pt x="207" y="394"/>
                </a:moveTo>
                <a:cubicBezTo>
                  <a:pt x="200" y="394"/>
                  <a:pt x="195" y="400"/>
                  <a:pt x="195" y="407"/>
                </a:cubicBezTo>
                <a:cubicBezTo>
                  <a:pt x="195" y="414"/>
                  <a:pt x="200" y="420"/>
                  <a:pt x="207" y="420"/>
                </a:cubicBezTo>
                <a:cubicBezTo>
                  <a:pt x="214" y="420"/>
                  <a:pt x="220" y="414"/>
                  <a:pt x="220" y="407"/>
                </a:cubicBezTo>
                <a:cubicBezTo>
                  <a:pt x="220" y="400"/>
                  <a:pt x="214" y="394"/>
                  <a:pt x="207" y="394"/>
                </a:cubicBezTo>
                <a:close/>
                <a:moveTo>
                  <a:pt x="247" y="394"/>
                </a:moveTo>
                <a:cubicBezTo>
                  <a:pt x="240" y="394"/>
                  <a:pt x="234" y="400"/>
                  <a:pt x="234" y="407"/>
                </a:cubicBezTo>
                <a:cubicBezTo>
                  <a:pt x="234" y="414"/>
                  <a:pt x="240" y="420"/>
                  <a:pt x="247" y="420"/>
                </a:cubicBezTo>
                <a:cubicBezTo>
                  <a:pt x="254" y="420"/>
                  <a:pt x="260" y="414"/>
                  <a:pt x="260" y="407"/>
                </a:cubicBezTo>
                <a:cubicBezTo>
                  <a:pt x="260" y="400"/>
                  <a:pt x="254" y="394"/>
                  <a:pt x="247" y="394"/>
                </a:cubicBezTo>
                <a:close/>
                <a:moveTo>
                  <a:pt x="286" y="394"/>
                </a:moveTo>
                <a:cubicBezTo>
                  <a:pt x="279" y="394"/>
                  <a:pt x="273" y="400"/>
                  <a:pt x="273" y="407"/>
                </a:cubicBezTo>
                <a:cubicBezTo>
                  <a:pt x="273" y="414"/>
                  <a:pt x="279" y="420"/>
                  <a:pt x="286" y="420"/>
                </a:cubicBezTo>
                <a:cubicBezTo>
                  <a:pt x="293" y="420"/>
                  <a:pt x="299" y="414"/>
                  <a:pt x="299" y="407"/>
                </a:cubicBezTo>
                <a:cubicBezTo>
                  <a:pt x="299" y="400"/>
                  <a:pt x="293" y="394"/>
                  <a:pt x="286" y="394"/>
                </a:cubicBezTo>
                <a:close/>
                <a:moveTo>
                  <a:pt x="326" y="420"/>
                </a:moveTo>
                <a:cubicBezTo>
                  <a:pt x="333" y="420"/>
                  <a:pt x="338" y="414"/>
                  <a:pt x="338" y="407"/>
                </a:cubicBezTo>
                <a:cubicBezTo>
                  <a:pt x="338" y="400"/>
                  <a:pt x="333" y="394"/>
                  <a:pt x="326" y="394"/>
                </a:cubicBezTo>
                <a:cubicBezTo>
                  <a:pt x="319" y="394"/>
                  <a:pt x="313" y="400"/>
                  <a:pt x="313" y="407"/>
                </a:cubicBezTo>
                <a:cubicBezTo>
                  <a:pt x="313" y="414"/>
                  <a:pt x="319" y="420"/>
                  <a:pt x="326" y="420"/>
                </a:cubicBezTo>
                <a:close/>
                <a:moveTo>
                  <a:pt x="365" y="420"/>
                </a:moveTo>
                <a:cubicBezTo>
                  <a:pt x="372" y="420"/>
                  <a:pt x="378" y="414"/>
                  <a:pt x="378" y="407"/>
                </a:cubicBezTo>
                <a:cubicBezTo>
                  <a:pt x="378" y="400"/>
                  <a:pt x="372" y="394"/>
                  <a:pt x="365" y="394"/>
                </a:cubicBezTo>
                <a:cubicBezTo>
                  <a:pt x="358" y="394"/>
                  <a:pt x="352" y="400"/>
                  <a:pt x="352" y="407"/>
                </a:cubicBezTo>
                <a:cubicBezTo>
                  <a:pt x="352" y="414"/>
                  <a:pt x="358" y="420"/>
                  <a:pt x="365" y="420"/>
                </a:cubicBezTo>
                <a:close/>
                <a:moveTo>
                  <a:pt x="404" y="420"/>
                </a:moveTo>
                <a:cubicBezTo>
                  <a:pt x="411" y="420"/>
                  <a:pt x="417" y="414"/>
                  <a:pt x="417" y="407"/>
                </a:cubicBezTo>
                <a:cubicBezTo>
                  <a:pt x="417" y="400"/>
                  <a:pt x="411" y="394"/>
                  <a:pt x="404" y="394"/>
                </a:cubicBezTo>
                <a:cubicBezTo>
                  <a:pt x="397" y="394"/>
                  <a:pt x="392" y="400"/>
                  <a:pt x="392" y="407"/>
                </a:cubicBezTo>
                <a:cubicBezTo>
                  <a:pt x="392" y="414"/>
                  <a:pt x="397" y="420"/>
                  <a:pt x="404" y="420"/>
                </a:cubicBezTo>
                <a:close/>
                <a:moveTo>
                  <a:pt x="444" y="420"/>
                </a:moveTo>
                <a:cubicBezTo>
                  <a:pt x="451" y="420"/>
                  <a:pt x="457" y="414"/>
                  <a:pt x="457" y="407"/>
                </a:cubicBezTo>
                <a:cubicBezTo>
                  <a:pt x="457" y="400"/>
                  <a:pt x="451" y="394"/>
                  <a:pt x="444" y="394"/>
                </a:cubicBezTo>
                <a:cubicBezTo>
                  <a:pt x="437" y="394"/>
                  <a:pt x="431" y="400"/>
                  <a:pt x="431" y="407"/>
                </a:cubicBezTo>
                <a:cubicBezTo>
                  <a:pt x="431" y="414"/>
                  <a:pt x="437" y="420"/>
                  <a:pt x="444" y="420"/>
                </a:cubicBezTo>
                <a:close/>
                <a:moveTo>
                  <a:pt x="483" y="420"/>
                </a:moveTo>
                <a:cubicBezTo>
                  <a:pt x="490" y="420"/>
                  <a:pt x="496" y="414"/>
                  <a:pt x="496" y="407"/>
                </a:cubicBezTo>
                <a:cubicBezTo>
                  <a:pt x="496" y="400"/>
                  <a:pt x="490" y="394"/>
                  <a:pt x="483" y="394"/>
                </a:cubicBezTo>
                <a:cubicBezTo>
                  <a:pt x="476" y="394"/>
                  <a:pt x="471" y="400"/>
                  <a:pt x="471" y="407"/>
                </a:cubicBezTo>
                <a:cubicBezTo>
                  <a:pt x="471" y="414"/>
                  <a:pt x="476" y="420"/>
                  <a:pt x="483" y="420"/>
                </a:cubicBezTo>
                <a:close/>
                <a:moveTo>
                  <a:pt x="523" y="396"/>
                </a:moveTo>
                <a:cubicBezTo>
                  <a:pt x="517" y="396"/>
                  <a:pt x="512" y="401"/>
                  <a:pt x="512" y="407"/>
                </a:cubicBezTo>
                <a:cubicBezTo>
                  <a:pt x="512" y="413"/>
                  <a:pt x="517" y="418"/>
                  <a:pt x="523" y="418"/>
                </a:cubicBezTo>
                <a:cubicBezTo>
                  <a:pt x="529" y="418"/>
                  <a:pt x="533" y="413"/>
                  <a:pt x="533" y="407"/>
                </a:cubicBezTo>
                <a:cubicBezTo>
                  <a:pt x="533" y="401"/>
                  <a:pt x="529" y="396"/>
                  <a:pt x="523" y="396"/>
                </a:cubicBezTo>
                <a:close/>
                <a:moveTo>
                  <a:pt x="562" y="394"/>
                </a:moveTo>
                <a:cubicBezTo>
                  <a:pt x="555" y="394"/>
                  <a:pt x="549" y="400"/>
                  <a:pt x="549" y="407"/>
                </a:cubicBezTo>
                <a:cubicBezTo>
                  <a:pt x="549" y="414"/>
                  <a:pt x="555" y="420"/>
                  <a:pt x="562" y="420"/>
                </a:cubicBezTo>
                <a:cubicBezTo>
                  <a:pt x="569" y="420"/>
                  <a:pt x="575" y="414"/>
                  <a:pt x="575" y="407"/>
                </a:cubicBezTo>
                <a:cubicBezTo>
                  <a:pt x="575" y="400"/>
                  <a:pt x="569" y="394"/>
                  <a:pt x="562" y="394"/>
                </a:cubicBezTo>
                <a:close/>
                <a:moveTo>
                  <a:pt x="602" y="420"/>
                </a:moveTo>
                <a:cubicBezTo>
                  <a:pt x="609" y="420"/>
                  <a:pt x="614" y="414"/>
                  <a:pt x="614" y="407"/>
                </a:cubicBezTo>
                <a:cubicBezTo>
                  <a:pt x="614" y="400"/>
                  <a:pt x="609" y="394"/>
                  <a:pt x="602" y="394"/>
                </a:cubicBezTo>
                <a:cubicBezTo>
                  <a:pt x="595" y="394"/>
                  <a:pt x="589" y="400"/>
                  <a:pt x="589" y="407"/>
                </a:cubicBezTo>
                <a:cubicBezTo>
                  <a:pt x="589" y="414"/>
                  <a:pt x="595" y="420"/>
                  <a:pt x="602" y="420"/>
                </a:cubicBezTo>
                <a:close/>
                <a:moveTo>
                  <a:pt x="641" y="420"/>
                </a:moveTo>
                <a:cubicBezTo>
                  <a:pt x="648" y="420"/>
                  <a:pt x="654" y="414"/>
                  <a:pt x="654" y="407"/>
                </a:cubicBezTo>
                <a:cubicBezTo>
                  <a:pt x="654" y="400"/>
                  <a:pt x="648" y="394"/>
                  <a:pt x="641" y="394"/>
                </a:cubicBezTo>
                <a:cubicBezTo>
                  <a:pt x="634" y="394"/>
                  <a:pt x="628" y="400"/>
                  <a:pt x="628" y="407"/>
                </a:cubicBezTo>
                <a:cubicBezTo>
                  <a:pt x="628" y="414"/>
                  <a:pt x="634" y="420"/>
                  <a:pt x="641" y="420"/>
                </a:cubicBezTo>
                <a:close/>
                <a:moveTo>
                  <a:pt x="680" y="420"/>
                </a:moveTo>
                <a:cubicBezTo>
                  <a:pt x="687" y="420"/>
                  <a:pt x="693" y="414"/>
                  <a:pt x="693" y="407"/>
                </a:cubicBezTo>
                <a:cubicBezTo>
                  <a:pt x="693" y="400"/>
                  <a:pt x="687" y="394"/>
                  <a:pt x="680" y="394"/>
                </a:cubicBezTo>
                <a:cubicBezTo>
                  <a:pt x="673" y="394"/>
                  <a:pt x="668" y="400"/>
                  <a:pt x="668" y="407"/>
                </a:cubicBezTo>
                <a:cubicBezTo>
                  <a:pt x="668" y="414"/>
                  <a:pt x="673" y="420"/>
                  <a:pt x="680" y="420"/>
                </a:cubicBezTo>
                <a:close/>
                <a:moveTo>
                  <a:pt x="720" y="420"/>
                </a:moveTo>
                <a:cubicBezTo>
                  <a:pt x="727" y="420"/>
                  <a:pt x="733" y="414"/>
                  <a:pt x="733" y="407"/>
                </a:cubicBezTo>
                <a:cubicBezTo>
                  <a:pt x="733" y="400"/>
                  <a:pt x="727" y="394"/>
                  <a:pt x="720" y="394"/>
                </a:cubicBezTo>
                <a:cubicBezTo>
                  <a:pt x="713" y="394"/>
                  <a:pt x="707" y="400"/>
                  <a:pt x="707" y="407"/>
                </a:cubicBezTo>
                <a:cubicBezTo>
                  <a:pt x="707" y="414"/>
                  <a:pt x="713" y="420"/>
                  <a:pt x="720" y="420"/>
                </a:cubicBezTo>
                <a:close/>
                <a:moveTo>
                  <a:pt x="917" y="420"/>
                </a:moveTo>
                <a:cubicBezTo>
                  <a:pt x="924" y="420"/>
                  <a:pt x="930" y="414"/>
                  <a:pt x="930" y="407"/>
                </a:cubicBezTo>
                <a:cubicBezTo>
                  <a:pt x="930" y="400"/>
                  <a:pt x="924" y="394"/>
                  <a:pt x="917" y="394"/>
                </a:cubicBezTo>
                <a:cubicBezTo>
                  <a:pt x="910" y="394"/>
                  <a:pt x="904" y="400"/>
                  <a:pt x="904" y="407"/>
                </a:cubicBezTo>
                <a:cubicBezTo>
                  <a:pt x="904" y="414"/>
                  <a:pt x="910" y="420"/>
                  <a:pt x="917" y="420"/>
                </a:cubicBezTo>
                <a:close/>
                <a:moveTo>
                  <a:pt x="956" y="394"/>
                </a:moveTo>
                <a:cubicBezTo>
                  <a:pt x="949" y="394"/>
                  <a:pt x="944" y="400"/>
                  <a:pt x="944" y="407"/>
                </a:cubicBezTo>
                <a:cubicBezTo>
                  <a:pt x="944" y="414"/>
                  <a:pt x="949" y="420"/>
                  <a:pt x="956" y="420"/>
                </a:cubicBezTo>
                <a:cubicBezTo>
                  <a:pt x="963" y="420"/>
                  <a:pt x="969" y="414"/>
                  <a:pt x="969" y="407"/>
                </a:cubicBezTo>
                <a:cubicBezTo>
                  <a:pt x="969" y="400"/>
                  <a:pt x="963" y="394"/>
                  <a:pt x="956" y="394"/>
                </a:cubicBezTo>
                <a:close/>
                <a:moveTo>
                  <a:pt x="1232" y="420"/>
                </a:moveTo>
                <a:cubicBezTo>
                  <a:pt x="1239" y="420"/>
                  <a:pt x="1245" y="414"/>
                  <a:pt x="1245" y="407"/>
                </a:cubicBezTo>
                <a:cubicBezTo>
                  <a:pt x="1245" y="400"/>
                  <a:pt x="1239" y="394"/>
                  <a:pt x="1232" y="394"/>
                </a:cubicBezTo>
                <a:cubicBezTo>
                  <a:pt x="1225" y="394"/>
                  <a:pt x="1220" y="400"/>
                  <a:pt x="1220" y="407"/>
                </a:cubicBezTo>
                <a:cubicBezTo>
                  <a:pt x="1220" y="414"/>
                  <a:pt x="1225" y="420"/>
                  <a:pt x="1232" y="420"/>
                </a:cubicBezTo>
                <a:close/>
                <a:moveTo>
                  <a:pt x="1784" y="420"/>
                </a:moveTo>
                <a:cubicBezTo>
                  <a:pt x="1791" y="420"/>
                  <a:pt x="1797" y="414"/>
                  <a:pt x="1797" y="407"/>
                </a:cubicBezTo>
                <a:cubicBezTo>
                  <a:pt x="1797" y="400"/>
                  <a:pt x="1791" y="394"/>
                  <a:pt x="1784" y="394"/>
                </a:cubicBezTo>
                <a:cubicBezTo>
                  <a:pt x="1777" y="394"/>
                  <a:pt x="1772" y="400"/>
                  <a:pt x="1772" y="407"/>
                </a:cubicBezTo>
                <a:cubicBezTo>
                  <a:pt x="1772" y="414"/>
                  <a:pt x="1777" y="420"/>
                  <a:pt x="1784" y="420"/>
                </a:cubicBezTo>
                <a:close/>
                <a:moveTo>
                  <a:pt x="1824" y="420"/>
                </a:moveTo>
                <a:cubicBezTo>
                  <a:pt x="1831" y="420"/>
                  <a:pt x="1836" y="414"/>
                  <a:pt x="1836" y="407"/>
                </a:cubicBezTo>
                <a:cubicBezTo>
                  <a:pt x="1836" y="400"/>
                  <a:pt x="1831" y="394"/>
                  <a:pt x="1824" y="394"/>
                </a:cubicBezTo>
                <a:cubicBezTo>
                  <a:pt x="1817" y="394"/>
                  <a:pt x="1811" y="400"/>
                  <a:pt x="1811" y="407"/>
                </a:cubicBezTo>
                <a:cubicBezTo>
                  <a:pt x="1811" y="414"/>
                  <a:pt x="1817" y="420"/>
                  <a:pt x="1824" y="420"/>
                </a:cubicBezTo>
                <a:close/>
                <a:moveTo>
                  <a:pt x="1863" y="420"/>
                </a:moveTo>
                <a:cubicBezTo>
                  <a:pt x="1870" y="420"/>
                  <a:pt x="1876" y="414"/>
                  <a:pt x="1876" y="407"/>
                </a:cubicBezTo>
                <a:cubicBezTo>
                  <a:pt x="1876" y="400"/>
                  <a:pt x="1870" y="394"/>
                  <a:pt x="1863" y="394"/>
                </a:cubicBezTo>
                <a:cubicBezTo>
                  <a:pt x="1856" y="394"/>
                  <a:pt x="1850" y="400"/>
                  <a:pt x="1850" y="407"/>
                </a:cubicBezTo>
                <a:cubicBezTo>
                  <a:pt x="1850" y="414"/>
                  <a:pt x="1856" y="420"/>
                  <a:pt x="1863" y="420"/>
                </a:cubicBezTo>
                <a:close/>
                <a:moveTo>
                  <a:pt x="1942" y="420"/>
                </a:moveTo>
                <a:cubicBezTo>
                  <a:pt x="1949" y="420"/>
                  <a:pt x="1955" y="414"/>
                  <a:pt x="1955" y="407"/>
                </a:cubicBezTo>
                <a:cubicBezTo>
                  <a:pt x="1955" y="400"/>
                  <a:pt x="1949" y="394"/>
                  <a:pt x="1942" y="394"/>
                </a:cubicBezTo>
                <a:cubicBezTo>
                  <a:pt x="1935" y="394"/>
                  <a:pt x="1929" y="400"/>
                  <a:pt x="1929" y="407"/>
                </a:cubicBezTo>
                <a:cubicBezTo>
                  <a:pt x="1929" y="414"/>
                  <a:pt x="1935" y="420"/>
                  <a:pt x="1942" y="420"/>
                </a:cubicBezTo>
                <a:close/>
                <a:moveTo>
                  <a:pt x="1981" y="420"/>
                </a:moveTo>
                <a:cubicBezTo>
                  <a:pt x="1988" y="420"/>
                  <a:pt x="1994" y="414"/>
                  <a:pt x="1994" y="407"/>
                </a:cubicBezTo>
                <a:cubicBezTo>
                  <a:pt x="1994" y="400"/>
                  <a:pt x="1988" y="394"/>
                  <a:pt x="1981" y="394"/>
                </a:cubicBezTo>
                <a:cubicBezTo>
                  <a:pt x="1974" y="394"/>
                  <a:pt x="1969" y="400"/>
                  <a:pt x="1969" y="407"/>
                </a:cubicBezTo>
                <a:cubicBezTo>
                  <a:pt x="1969" y="414"/>
                  <a:pt x="1974" y="420"/>
                  <a:pt x="1981" y="420"/>
                </a:cubicBezTo>
                <a:close/>
                <a:moveTo>
                  <a:pt x="2021" y="420"/>
                </a:moveTo>
                <a:cubicBezTo>
                  <a:pt x="2028" y="420"/>
                  <a:pt x="2034" y="414"/>
                  <a:pt x="2034" y="407"/>
                </a:cubicBezTo>
                <a:cubicBezTo>
                  <a:pt x="2034" y="400"/>
                  <a:pt x="2028" y="394"/>
                  <a:pt x="2021" y="394"/>
                </a:cubicBezTo>
                <a:cubicBezTo>
                  <a:pt x="2014" y="394"/>
                  <a:pt x="2008" y="400"/>
                  <a:pt x="2008" y="407"/>
                </a:cubicBezTo>
                <a:cubicBezTo>
                  <a:pt x="2008" y="414"/>
                  <a:pt x="2014" y="420"/>
                  <a:pt x="2021" y="420"/>
                </a:cubicBezTo>
                <a:close/>
                <a:moveTo>
                  <a:pt x="2060" y="420"/>
                </a:moveTo>
                <a:cubicBezTo>
                  <a:pt x="2067" y="420"/>
                  <a:pt x="2073" y="414"/>
                  <a:pt x="2073" y="407"/>
                </a:cubicBezTo>
                <a:cubicBezTo>
                  <a:pt x="2073" y="400"/>
                  <a:pt x="2067" y="394"/>
                  <a:pt x="2060" y="394"/>
                </a:cubicBezTo>
                <a:cubicBezTo>
                  <a:pt x="2053" y="394"/>
                  <a:pt x="2048" y="400"/>
                  <a:pt x="2048" y="407"/>
                </a:cubicBezTo>
                <a:cubicBezTo>
                  <a:pt x="2048" y="414"/>
                  <a:pt x="2053" y="420"/>
                  <a:pt x="2060" y="420"/>
                </a:cubicBezTo>
                <a:close/>
                <a:moveTo>
                  <a:pt x="2100" y="420"/>
                </a:moveTo>
                <a:cubicBezTo>
                  <a:pt x="2107" y="420"/>
                  <a:pt x="2112" y="414"/>
                  <a:pt x="2112" y="407"/>
                </a:cubicBezTo>
                <a:cubicBezTo>
                  <a:pt x="2112" y="400"/>
                  <a:pt x="2107" y="394"/>
                  <a:pt x="2100" y="394"/>
                </a:cubicBezTo>
                <a:cubicBezTo>
                  <a:pt x="2093" y="394"/>
                  <a:pt x="2087" y="400"/>
                  <a:pt x="2087" y="407"/>
                </a:cubicBezTo>
                <a:cubicBezTo>
                  <a:pt x="2087" y="414"/>
                  <a:pt x="2093" y="420"/>
                  <a:pt x="2100" y="420"/>
                </a:cubicBezTo>
                <a:close/>
                <a:moveTo>
                  <a:pt x="2139" y="420"/>
                </a:moveTo>
                <a:cubicBezTo>
                  <a:pt x="2146" y="420"/>
                  <a:pt x="2152" y="414"/>
                  <a:pt x="2152" y="407"/>
                </a:cubicBezTo>
                <a:cubicBezTo>
                  <a:pt x="2152" y="400"/>
                  <a:pt x="2146" y="394"/>
                  <a:pt x="2139" y="394"/>
                </a:cubicBezTo>
                <a:cubicBezTo>
                  <a:pt x="2132" y="394"/>
                  <a:pt x="2126" y="400"/>
                  <a:pt x="2126" y="407"/>
                </a:cubicBezTo>
                <a:cubicBezTo>
                  <a:pt x="2126" y="414"/>
                  <a:pt x="2132" y="420"/>
                  <a:pt x="2139" y="420"/>
                </a:cubicBezTo>
                <a:close/>
                <a:moveTo>
                  <a:pt x="2179" y="420"/>
                </a:moveTo>
                <a:cubicBezTo>
                  <a:pt x="2186" y="420"/>
                  <a:pt x="2191" y="414"/>
                  <a:pt x="2191" y="407"/>
                </a:cubicBezTo>
                <a:cubicBezTo>
                  <a:pt x="2191" y="400"/>
                  <a:pt x="2186" y="394"/>
                  <a:pt x="2179" y="394"/>
                </a:cubicBezTo>
                <a:cubicBezTo>
                  <a:pt x="2171" y="394"/>
                  <a:pt x="2166" y="400"/>
                  <a:pt x="2166" y="407"/>
                </a:cubicBezTo>
                <a:cubicBezTo>
                  <a:pt x="2166" y="414"/>
                  <a:pt x="2171" y="420"/>
                  <a:pt x="2179" y="420"/>
                </a:cubicBezTo>
                <a:close/>
                <a:moveTo>
                  <a:pt x="2218" y="420"/>
                </a:moveTo>
                <a:cubicBezTo>
                  <a:pt x="2225" y="420"/>
                  <a:pt x="2231" y="414"/>
                  <a:pt x="2231" y="407"/>
                </a:cubicBezTo>
                <a:cubicBezTo>
                  <a:pt x="2231" y="400"/>
                  <a:pt x="2225" y="394"/>
                  <a:pt x="2218" y="394"/>
                </a:cubicBezTo>
                <a:cubicBezTo>
                  <a:pt x="2211" y="394"/>
                  <a:pt x="2205" y="400"/>
                  <a:pt x="2205" y="407"/>
                </a:cubicBezTo>
                <a:cubicBezTo>
                  <a:pt x="2205" y="414"/>
                  <a:pt x="2211" y="420"/>
                  <a:pt x="2218" y="420"/>
                </a:cubicBezTo>
                <a:close/>
                <a:moveTo>
                  <a:pt x="2257" y="420"/>
                </a:moveTo>
                <a:cubicBezTo>
                  <a:pt x="2264" y="420"/>
                  <a:pt x="2270" y="414"/>
                  <a:pt x="2270" y="407"/>
                </a:cubicBezTo>
                <a:cubicBezTo>
                  <a:pt x="2270" y="400"/>
                  <a:pt x="2264" y="394"/>
                  <a:pt x="2257" y="394"/>
                </a:cubicBezTo>
                <a:cubicBezTo>
                  <a:pt x="2250" y="394"/>
                  <a:pt x="2245" y="400"/>
                  <a:pt x="2245" y="407"/>
                </a:cubicBezTo>
                <a:cubicBezTo>
                  <a:pt x="2245" y="414"/>
                  <a:pt x="2250" y="420"/>
                  <a:pt x="2257" y="420"/>
                </a:cubicBezTo>
                <a:close/>
                <a:moveTo>
                  <a:pt x="2297" y="420"/>
                </a:moveTo>
                <a:cubicBezTo>
                  <a:pt x="2304" y="420"/>
                  <a:pt x="2310" y="414"/>
                  <a:pt x="2310" y="407"/>
                </a:cubicBezTo>
                <a:cubicBezTo>
                  <a:pt x="2310" y="400"/>
                  <a:pt x="2304" y="394"/>
                  <a:pt x="2297" y="394"/>
                </a:cubicBezTo>
                <a:cubicBezTo>
                  <a:pt x="2290" y="394"/>
                  <a:pt x="2284" y="400"/>
                  <a:pt x="2284" y="407"/>
                </a:cubicBezTo>
                <a:cubicBezTo>
                  <a:pt x="2284" y="414"/>
                  <a:pt x="2290" y="420"/>
                  <a:pt x="2297" y="420"/>
                </a:cubicBezTo>
                <a:close/>
                <a:moveTo>
                  <a:pt x="2336" y="420"/>
                </a:moveTo>
                <a:cubicBezTo>
                  <a:pt x="2343" y="420"/>
                  <a:pt x="2349" y="414"/>
                  <a:pt x="2349" y="407"/>
                </a:cubicBezTo>
                <a:cubicBezTo>
                  <a:pt x="2349" y="400"/>
                  <a:pt x="2343" y="394"/>
                  <a:pt x="2336" y="394"/>
                </a:cubicBezTo>
                <a:cubicBezTo>
                  <a:pt x="2329" y="394"/>
                  <a:pt x="2323" y="400"/>
                  <a:pt x="2323" y="407"/>
                </a:cubicBezTo>
                <a:cubicBezTo>
                  <a:pt x="2323" y="414"/>
                  <a:pt x="2329" y="420"/>
                  <a:pt x="2336" y="420"/>
                </a:cubicBezTo>
                <a:close/>
                <a:moveTo>
                  <a:pt x="2376" y="420"/>
                </a:moveTo>
                <a:cubicBezTo>
                  <a:pt x="2383" y="420"/>
                  <a:pt x="2388" y="414"/>
                  <a:pt x="2388" y="407"/>
                </a:cubicBezTo>
                <a:cubicBezTo>
                  <a:pt x="2388" y="400"/>
                  <a:pt x="2383" y="394"/>
                  <a:pt x="2376" y="394"/>
                </a:cubicBezTo>
                <a:cubicBezTo>
                  <a:pt x="2369" y="394"/>
                  <a:pt x="2363" y="400"/>
                  <a:pt x="2363" y="407"/>
                </a:cubicBezTo>
                <a:cubicBezTo>
                  <a:pt x="2363" y="414"/>
                  <a:pt x="2369" y="420"/>
                  <a:pt x="2376" y="420"/>
                </a:cubicBezTo>
                <a:close/>
                <a:moveTo>
                  <a:pt x="2415" y="420"/>
                </a:moveTo>
                <a:cubicBezTo>
                  <a:pt x="2422" y="420"/>
                  <a:pt x="2428" y="414"/>
                  <a:pt x="2428" y="407"/>
                </a:cubicBezTo>
                <a:cubicBezTo>
                  <a:pt x="2428" y="400"/>
                  <a:pt x="2422" y="394"/>
                  <a:pt x="2415" y="394"/>
                </a:cubicBezTo>
                <a:cubicBezTo>
                  <a:pt x="2408" y="394"/>
                  <a:pt x="2402" y="400"/>
                  <a:pt x="2402" y="407"/>
                </a:cubicBezTo>
                <a:cubicBezTo>
                  <a:pt x="2402" y="414"/>
                  <a:pt x="2408" y="420"/>
                  <a:pt x="2415" y="420"/>
                </a:cubicBezTo>
                <a:close/>
                <a:moveTo>
                  <a:pt x="2454" y="420"/>
                </a:moveTo>
                <a:cubicBezTo>
                  <a:pt x="2462" y="420"/>
                  <a:pt x="2467" y="414"/>
                  <a:pt x="2467" y="407"/>
                </a:cubicBezTo>
                <a:cubicBezTo>
                  <a:pt x="2467" y="400"/>
                  <a:pt x="2462" y="394"/>
                  <a:pt x="2454" y="394"/>
                </a:cubicBezTo>
                <a:cubicBezTo>
                  <a:pt x="2447" y="394"/>
                  <a:pt x="2442" y="400"/>
                  <a:pt x="2442" y="407"/>
                </a:cubicBezTo>
                <a:cubicBezTo>
                  <a:pt x="2442" y="414"/>
                  <a:pt x="2447" y="420"/>
                  <a:pt x="2454" y="420"/>
                </a:cubicBezTo>
                <a:close/>
                <a:moveTo>
                  <a:pt x="2494" y="420"/>
                </a:moveTo>
                <a:cubicBezTo>
                  <a:pt x="2501" y="420"/>
                  <a:pt x="2507" y="414"/>
                  <a:pt x="2507" y="407"/>
                </a:cubicBezTo>
                <a:cubicBezTo>
                  <a:pt x="2507" y="400"/>
                  <a:pt x="2501" y="394"/>
                  <a:pt x="2494" y="394"/>
                </a:cubicBezTo>
                <a:cubicBezTo>
                  <a:pt x="2487" y="394"/>
                  <a:pt x="2481" y="400"/>
                  <a:pt x="2481" y="407"/>
                </a:cubicBezTo>
                <a:cubicBezTo>
                  <a:pt x="2481" y="414"/>
                  <a:pt x="2487" y="420"/>
                  <a:pt x="2494" y="420"/>
                </a:cubicBezTo>
                <a:close/>
                <a:moveTo>
                  <a:pt x="2533" y="420"/>
                </a:moveTo>
                <a:cubicBezTo>
                  <a:pt x="2540" y="420"/>
                  <a:pt x="2546" y="414"/>
                  <a:pt x="2546" y="407"/>
                </a:cubicBezTo>
                <a:cubicBezTo>
                  <a:pt x="2546" y="400"/>
                  <a:pt x="2540" y="394"/>
                  <a:pt x="2533" y="394"/>
                </a:cubicBezTo>
                <a:cubicBezTo>
                  <a:pt x="2526" y="394"/>
                  <a:pt x="2521" y="400"/>
                  <a:pt x="2521" y="407"/>
                </a:cubicBezTo>
                <a:cubicBezTo>
                  <a:pt x="2521" y="414"/>
                  <a:pt x="2526" y="420"/>
                  <a:pt x="2533" y="420"/>
                </a:cubicBezTo>
                <a:close/>
                <a:moveTo>
                  <a:pt x="2573" y="420"/>
                </a:moveTo>
                <a:cubicBezTo>
                  <a:pt x="2580" y="420"/>
                  <a:pt x="2586" y="414"/>
                  <a:pt x="2586" y="407"/>
                </a:cubicBezTo>
                <a:cubicBezTo>
                  <a:pt x="2586" y="400"/>
                  <a:pt x="2580" y="394"/>
                  <a:pt x="2573" y="394"/>
                </a:cubicBezTo>
                <a:cubicBezTo>
                  <a:pt x="2566" y="394"/>
                  <a:pt x="2560" y="400"/>
                  <a:pt x="2560" y="407"/>
                </a:cubicBezTo>
                <a:cubicBezTo>
                  <a:pt x="2560" y="414"/>
                  <a:pt x="2566" y="420"/>
                  <a:pt x="2573" y="420"/>
                </a:cubicBezTo>
                <a:close/>
                <a:moveTo>
                  <a:pt x="2612" y="420"/>
                </a:moveTo>
                <a:cubicBezTo>
                  <a:pt x="2619" y="420"/>
                  <a:pt x="2625" y="414"/>
                  <a:pt x="2625" y="407"/>
                </a:cubicBezTo>
                <a:cubicBezTo>
                  <a:pt x="2625" y="400"/>
                  <a:pt x="2619" y="394"/>
                  <a:pt x="2612" y="394"/>
                </a:cubicBezTo>
                <a:cubicBezTo>
                  <a:pt x="2605" y="394"/>
                  <a:pt x="2599" y="400"/>
                  <a:pt x="2599" y="407"/>
                </a:cubicBezTo>
                <a:cubicBezTo>
                  <a:pt x="2599" y="414"/>
                  <a:pt x="2605" y="420"/>
                  <a:pt x="2612" y="420"/>
                </a:cubicBezTo>
                <a:close/>
                <a:moveTo>
                  <a:pt x="2652" y="420"/>
                </a:moveTo>
                <a:cubicBezTo>
                  <a:pt x="2659" y="420"/>
                  <a:pt x="2664" y="414"/>
                  <a:pt x="2664" y="407"/>
                </a:cubicBezTo>
                <a:cubicBezTo>
                  <a:pt x="2664" y="400"/>
                  <a:pt x="2659" y="394"/>
                  <a:pt x="2652" y="394"/>
                </a:cubicBezTo>
                <a:cubicBezTo>
                  <a:pt x="2645" y="394"/>
                  <a:pt x="2639" y="400"/>
                  <a:pt x="2639" y="407"/>
                </a:cubicBezTo>
                <a:cubicBezTo>
                  <a:pt x="2639" y="414"/>
                  <a:pt x="2645" y="420"/>
                  <a:pt x="2652" y="420"/>
                </a:cubicBezTo>
                <a:close/>
                <a:moveTo>
                  <a:pt x="2691" y="420"/>
                </a:moveTo>
                <a:cubicBezTo>
                  <a:pt x="2698" y="420"/>
                  <a:pt x="2704" y="414"/>
                  <a:pt x="2704" y="407"/>
                </a:cubicBezTo>
                <a:cubicBezTo>
                  <a:pt x="2704" y="400"/>
                  <a:pt x="2698" y="394"/>
                  <a:pt x="2691" y="394"/>
                </a:cubicBezTo>
                <a:cubicBezTo>
                  <a:pt x="2684" y="394"/>
                  <a:pt x="2678" y="400"/>
                  <a:pt x="2678" y="407"/>
                </a:cubicBezTo>
                <a:cubicBezTo>
                  <a:pt x="2678" y="414"/>
                  <a:pt x="2684" y="420"/>
                  <a:pt x="2691" y="420"/>
                </a:cubicBezTo>
                <a:close/>
                <a:moveTo>
                  <a:pt x="2730" y="420"/>
                </a:moveTo>
                <a:cubicBezTo>
                  <a:pt x="2738" y="420"/>
                  <a:pt x="2743" y="414"/>
                  <a:pt x="2743" y="407"/>
                </a:cubicBezTo>
                <a:cubicBezTo>
                  <a:pt x="2743" y="400"/>
                  <a:pt x="2738" y="394"/>
                  <a:pt x="2730" y="394"/>
                </a:cubicBezTo>
                <a:cubicBezTo>
                  <a:pt x="2723" y="394"/>
                  <a:pt x="2718" y="400"/>
                  <a:pt x="2718" y="407"/>
                </a:cubicBezTo>
                <a:cubicBezTo>
                  <a:pt x="2718" y="414"/>
                  <a:pt x="2723" y="420"/>
                  <a:pt x="2730" y="420"/>
                </a:cubicBezTo>
                <a:close/>
                <a:moveTo>
                  <a:pt x="2770" y="420"/>
                </a:moveTo>
                <a:cubicBezTo>
                  <a:pt x="2777" y="420"/>
                  <a:pt x="2783" y="414"/>
                  <a:pt x="2783" y="407"/>
                </a:cubicBezTo>
                <a:cubicBezTo>
                  <a:pt x="2783" y="400"/>
                  <a:pt x="2777" y="394"/>
                  <a:pt x="2770" y="394"/>
                </a:cubicBezTo>
                <a:cubicBezTo>
                  <a:pt x="2763" y="394"/>
                  <a:pt x="2757" y="400"/>
                  <a:pt x="2757" y="407"/>
                </a:cubicBezTo>
                <a:cubicBezTo>
                  <a:pt x="2757" y="414"/>
                  <a:pt x="2763" y="420"/>
                  <a:pt x="2770" y="420"/>
                </a:cubicBezTo>
                <a:close/>
                <a:moveTo>
                  <a:pt x="2809" y="420"/>
                </a:moveTo>
                <a:cubicBezTo>
                  <a:pt x="2816" y="420"/>
                  <a:pt x="2822" y="414"/>
                  <a:pt x="2822" y="407"/>
                </a:cubicBezTo>
                <a:cubicBezTo>
                  <a:pt x="2822" y="400"/>
                  <a:pt x="2816" y="394"/>
                  <a:pt x="2809" y="394"/>
                </a:cubicBezTo>
                <a:cubicBezTo>
                  <a:pt x="2802" y="394"/>
                  <a:pt x="2797" y="400"/>
                  <a:pt x="2797" y="407"/>
                </a:cubicBezTo>
                <a:cubicBezTo>
                  <a:pt x="2797" y="414"/>
                  <a:pt x="2802" y="420"/>
                  <a:pt x="2809" y="420"/>
                </a:cubicBezTo>
                <a:close/>
                <a:moveTo>
                  <a:pt x="2849" y="420"/>
                </a:moveTo>
                <a:cubicBezTo>
                  <a:pt x="2856" y="420"/>
                  <a:pt x="2861" y="414"/>
                  <a:pt x="2861" y="407"/>
                </a:cubicBezTo>
                <a:cubicBezTo>
                  <a:pt x="2861" y="400"/>
                  <a:pt x="2856" y="394"/>
                  <a:pt x="2849" y="394"/>
                </a:cubicBezTo>
                <a:cubicBezTo>
                  <a:pt x="2842" y="394"/>
                  <a:pt x="2836" y="400"/>
                  <a:pt x="2836" y="407"/>
                </a:cubicBezTo>
                <a:cubicBezTo>
                  <a:pt x="2836" y="414"/>
                  <a:pt x="2842" y="420"/>
                  <a:pt x="2849" y="420"/>
                </a:cubicBezTo>
                <a:close/>
                <a:moveTo>
                  <a:pt x="2888" y="420"/>
                </a:moveTo>
                <a:cubicBezTo>
                  <a:pt x="2895" y="420"/>
                  <a:pt x="2901" y="414"/>
                  <a:pt x="2901" y="407"/>
                </a:cubicBezTo>
                <a:cubicBezTo>
                  <a:pt x="2901" y="400"/>
                  <a:pt x="2895" y="394"/>
                  <a:pt x="2888" y="394"/>
                </a:cubicBezTo>
                <a:cubicBezTo>
                  <a:pt x="2881" y="394"/>
                  <a:pt x="2875" y="400"/>
                  <a:pt x="2875" y="407"/>
                </a:cubicBezTo>
                <a:cubicBezTo>
                  <a:pt x="2875" y="414"/>
                  <a:pt x="2881" y="420"/>
                  <a:pt x="2888" y="420"/>
                </a:cubicBezTo>
                <a:close/>
                <a:moveTo>
                  <a:pt x="2928" y="420"/>
                </a:moveTo>
                <a:cubicBezTo>
                  <a:pt x="2935" y="420"/>
                  <a:pt x="2940" y="414"/>
                  <a:pt x="2940" y="407"/>
                </a:cubicBezTo>
                <a:cubicBezTo>
                  <a:pt x="2940" y="400"/>
                  <a:pt x="2935" y="394"/>
                  <a:pt x="2928" y="394"/>
                </a:cubicBezTo>
                <a:cubicBezTo>
                  <a:pt x="2921" y="394"/>
                  <a:pt x="2915" y="400"/>
                  <a:pt x="2915" y="407"/>
                </a:cubicBezTo>
                <a:cubicBezTo>
                  <a:pt x="2915" y="414"/>
                  <a:pt x="2921" y="420"/>
                  <a:pt x="2928" y="420"/>
                </a:cubicBezTo>
                <a:close/>
                <a:moveTo>
                  <a:pt x="2967" y="420"/>
                </a:moveTo>
                <a:cubicBezTo>
                  <a:pt x="2974" y="420"/>
                  <a:pt x="2980" y="414"/>
                  <a:pt x="2980" y="407"/>
                </a:cubicBezTo>
                <a:cubicBezTo>
                  <a:pt x="2980" y="400"/>
                  <a:pt x="2974" y="394"/>
                  <a:pt x="2967" y="394"/>
                </a:cubicBezTo>
                <a:cubicBezTo>
                  <a:pt x="2960" y="394"/>
                  <a:pt x="2954" y="400"/>
                  <a:pt x="2954" y="407"/>
                </a:cubicBezTo>
                <a:cubicBezTo>
                  <a:pt x="2954" y="414"/>
                  <a:pt x="2960" y="420"/>
                  <a:pt x="2967" y="420"/>
                </a:cubicBezTo>
                <a:close/>
                <a:moveTo>
                  <a:pt x="3006" y="420"/>
                </a:moveTo>
                <a:cubicBezTo>
                  <a:pt x="3013" y="420"/>
                  <a:pt x="3019" y="414"/>
                  <a:pt x="3019" y="407"/>
                </a:cubicBezTo>
                <a:cubicBezTo>
                  <a:pt x="3019" y="400"/>
                  <a:pt x="3013" y="394"/>
                  <a:pt x="3006" y="394"/>
                </a:cubicBezTo>
                <a:cubicBezTo>
                  <a:pt x="2999" y="394"/>
                  <a:pt x="2994" y="400"/>
                  <a:pt x="2994" y="407"/>
                </a:cubicBezTo>
                <a:cubicBezTo>
                  <a:pt x="2994" y="414"/>
                  <a:pt x="2999" y="420"/>
                  <a:pt x="3006" y="420"/>
                </a:cubicBezTo>
                <a:close/>
                <a:moveTo>
                  <a:pt x="3046" y="420"/>
                </a:moveTo>
                <a:cubicBezTo>
                  <a:pt x="3053" y="420"/>
                  <a:pt x="3059" y="414"/>
                  <a:pt x="3059" y="407"/>
                </a:cubicBezTo>
                <a:cubicBezTo>
                  <a:pt x="3059" y="400"/>
                  <a:pt x="3053" y="394"/>
                  <a:pt x="3046" y="394"/>
                </a:cubicBezTo>
                <a:cubicBezTo>
                  <a:pt x="3039" y="394"/>
                  <a:pt x="3033" y="400"/>
                  <a:pt x="3033" y="407"/>
                </a:cubicBezTo>
                <a:cubicBezTo>
                  <a:pt x="3033" y="414"/>
                  <a:pt x="3039" y="420"/>
                  <a:pt x="3046" y="420"/>
                </a:cubicBezTo>
                <a:close/>
                <a:moveTo>
                  <a:pt x="3085" y="420"/>
                </a:moveTo>
                <a:cubicBezTo>
                  <a:pt x="3092" y="420"/>
                  <a:pt x="3098" y="414"/>
                  <a:pt x="3098" y="407"/>
                </a:cubicBezTo>
                <a:cubicBezTo>
                  <a:pt x="3098" y="400"/>
                  <a:pt x="3092" y="394"/>
                  <a:pt x="3085" y="394"/>
                </a:cubicBezTo>
                <a:cubicBezTo>
                  <a:pt x="3078" y="394"/>
                  <a:pt x="3073" y="400"/>
                  <a:pt x="3073" y="407"/>
                </a:cubicBezTo>
                <a:cubicBezTo>
                  <a:pt x="3073" y="414"/>
                  <a:pt x="3078" y="420"/>
                  <a:pt x="3085" y="420"/>
                </a:cubicBezTo>
                <a:close/>
                <a:moveTo>
                  <a:pt x="3125" y="420"/>
                </a:moveTo>
                <a:cubicBezTo>
                  <a:pt x="3132" y="420"/>
                  <a:pt x="3137" y="414"/>
                  <a:pt x="3137" y="407"/>
                </a:cubicBezTo>
                <a:cubicBezTo>
                  <a:pt x="3137" y="400"/>
                  <a:pt x="3132" y="394"/>
                  <a:pt x="3125" y="394"/>
                </a:cubicBezTo>
                <a:cubicBezTo>
                  <a:pt x="3118" y="394"/>
                  <a:pt x="3112" y="400"/>
                  <a:pt x="3112" y="407"/>
                </a:cubicBezTo>
                <a:cubicBezTo>
                  <a:pt x="3112" y="414"/>
                  <a:pt x="3118" y="420"/>
                  <a:pt x="3125" y="420"/>
                </a:cubicBezTo>
                <a:close/>
                <a:moveTo>
                  <a:pt x="3164" y="420"/>
                </a:moveTo>
                <a:cubicBezTo>
                  <a:pt x="3171" y="420"/>
                  <a:pt x="3177" y="414"/>
                  <a:pt x="3177" y="407"/>
                </a:cubicBezTo>
                <a:cubicBezTo>
                  <a:pt x="3177" y="400"/>
                  <a:pt x="3171" y="394"/>
                  <a:pt x="3164" y="394"/>
                </a:cubicBezTo>
                <a:cubicBezTo>
                  <a:pt x="3157" y="394"/>
                  <a:pt x="3151" y="400"/>
                  <a:pt x="3151" y="407"/>
                </a:cubicBezTo>
                <a:cubicBezTo>
                  <a:pt x="3151" y="414"/>
                  <a:pt x="3157" y="420"/>
                  <a:pt x="3164" y="420"/>
                </a:cubicBezTo>
                <a:close/>
                <a:moveTo>
                  <a:pt x="3204" y="420"/>
                </a:moveTo>
                <a:cubicBezTo>
                  <a:pt x="3211" y="420"/>
                  <a:pt x="3216" y="414"/>
                  <a:pt x="3216" y="407"/>
                </a:cubicBezTo>
                <a:cubicBezTo>
                  <a:pt x="3216" y="400"/>
                  <a:pt x="3211" y="394"/>
                  <a:pt x="3204" y="394"/>
                </a:cubicBezTo>
                <a:cubicBezTo>
                  <a:pt x="3197" y="394"/>
                  <a:pt x="3191" y="400"/>
                  <a:pt x="3191" y="407"/>
                </a:cubicBezTo>
                <a:cubicBezTo>
                  <a:pt x="3191" y="414"/>
                  <a:pt x="3197" y="420"/>
                  <a:pt x="3204" y="420"/>
                </a:cubicBezTo>
                <a:close/>
                <a:moveTo>
                  <a:pt x="3243" y="420"/>
                </a:moveTo>
                <a:cubicBezTo>
                  <a:pt x="3250" y="420"/>
                  <a:pt x="3256" y="414"/>
                  <a:pt x="3256" y="407"/>
                </a:cubicBezTo>
                <a:cubicBezTo>
                  <a:pt x="3256" y="400"/>
                  <a:pt x="3250" y="394"/>
                  <a:pt x="3243" y="394"/>
                </a:cubicBezTo>
                <a:cubicBezTo>
                  <a:pt x="3236" y="394"/>
                  <a:pt x="3230" y="400"/>
                  <a:pt x="3230" y="407"/>
                </a:cubicBezTo>
                <a:cubicBezTo>
                  <a:pt x="3230" y="414"/>
                  <a:pt x="3236" y="420"/>
                  <a:pt x="3243" y="420"/>
                </a:cubicBezTo>
                <a:close/>
                <a:moveTo>
                  <a:pt x="3282" y="420"/>
                </a:moveTo>
                <a:cubicBezTo>
                  <a:pt x="3289" y="420"/>
                  <a:pt x="3295" y="414"/>
                  <a:pt x="3295" y="407"/>
                </a:cubicBezTo>
                <a:cubicBezTo>
                  <a:pt x="3295" y="400"/>
                  <a:pt x="3289" y="394"/>
                  <a:pt x="3282" y="394"/>
                </a:cubicBezTo>
                <a:cubicBezTo>
                  <a:pt x="3275" y="394"/>
                  <a:pt x="3270" y="400"/>
                  <a:pt x="3270" y="407"/>
                </a:cubicBezTo>
                <a:cubicBezTo>
                  <a:pt x="3270" y="414"/>
                  <a:pt x="3275" y="420"/>
                  <a:pt x="3282" y="420"/>
                </a:cubicBezTo>
                <a:close/>
                <a:moveTo>
                  <a:pt x="3361" y="394"/>
                </a:moveTo>
                <a:cubicBezTo>
                  <a:pt x="3354" y="394"/>
                  <a:pt x="3349" y="400"/>
                  <a:pt x="3349" y="407"/>
                </a:cubicBezTo>
                <a:cubicBezTo>
                  <a:pt x="3349" y="414"/>
                  <a:pt x="3354" y="420"/>
                  <a:pt x="3361" y="420"/>
                </a:cubicBezTo>
                <a:cubicBezTo>
                  <a:pt x="3368" y="420"/>
                  <a:pt x="3374" y="414"/>
                  <a:pt x="3374" y="407"/>
                </a:cubicBezTo>
                <a:cubicBezTo>
                  <a:pt x="3374" y="400"/>
                  <a:pt x="3368" y="394"/>
                  <a:pt x="3361" y="394"/>
                </a:cubicBezTo>
                <a:close/>
                <a:moveTo>
                  <a:pt x="3401" y="420"/>
                </a:moveTo>
                <a:cubicBezTo>
                  <a:pt x="3408" y="420"/>
                  <a:pt x="3413" y="414"/>
                  <a:pt x="3413" y="407"/>
                </a:cubicBezTo>
                <a:cubicBezTo>
                  <a:pt x="3413" y="400"/>
                  <a:pt x="3408" y="394"/>
                  <a:pt x="3401" y="394"/>
                </a:cubicBezTo>
                <a:cubicBezTo>
                  <a:pt x="3394" y="394"/>
                  <a:pt x="3388" y="400"/>
                  <a:pt x="3388" y="407"/>
                </a:cubicBezTo>
                <a:cubicBezTo>
                  <a:pt x="3388" y="414"/>
                  <a:pt x="3394" y="420"/>
                  <a:pt x="3401" y="420"/>
                </a:cubicBezTo>
                <a:close/>
                <a:moveTo>
                  <a:pt x="3440" y="420"/>
                </a:moveTo>
                <a:cubicBezTo>
                  <a:pt x="3447" y="420"/>
                  <a:pt x="3453" y="414"/>
                  <a:pt x="3453" y="407"/>
                </a:cubicBezTo>
                <a:cubicBezTo>
                  <a:pt x="3453" y="400"/>
                  <a:pt x="3447" y="394"/>
                  <a:pt x="3440" y="394"/>
                </a:cubicBezTo>
                <a:cubicBezTo>
                  <a:pt x="3433" y="394"/>
                  <a:pt x="3427" y="400"/>
                  <a:pt x="3427" y="407"/>
                </a:cubicBezTo>
                <a:cubicBezTo>
                  <a:pt x="3427" y="414"/>
                  <a:pt x="3433" y="420"/>
                  <a:pt x="3440" y="420"/>
                </a:cubicBezTo>
                <a:close/>
                <a:moveTo>
                  <a:pt x="89" y="434"/>
                </a:moveTo>
                <a:cubicBezTo>
                  <a:pt x="82" y="434"/>
                  <a:pt x="76" y="439"/>
                  <a:pt x="76" y="446"/>
                </a:cubicBezTo>
                <a:cubicBezTo>
                  <a:pt x="76" y="453"/>
                  <a:pt x="82" y="459"/>
                  <a:pt x="89" y="459"/>
                </a:cubicBezTo>
                <a:cubicBezTo>
                  <a:pt x="96" y="459"/>
                  <a:pt x="102" y="453"/>
                  <a:pt x="102" y="446"/>
                </a:cubicBezTo>
                <a:cubicBezTo>
                  <a:pt x="102" y="439"/>
                  <a:pt x="96" y="434"/>
                  <a:pt x="89" y="434"/>
                </a:cubicBezTo>
                <a:close/>
                <a:moveTo>
                  <a:pt x="128" y="434"/>
                </a:moveTo>
                <a:cubicBezTo>
                  <a:pt x="121" y="434"/>
                  <a:pt x="116" y="439"/>
                  <a:pt x="116" y="446"/>
                </a:cubicBezTo>
                <a:cubicBezTo>
                  <a:pt x="116" y="453"/>
                  <a:pt x="121" y="459"/>
                  <a:pt x="128" y="459"/>
                </a:cubicBezTo>
                <a:cubicBezTo>
                  <a:pt x="136" y="459"/>
                  <a:pt x="141" y="453"/>
                  <a:pt x="141" y="446"/>
                </a:cubicBezTo>
                <a:cubicBezTo>
                  <a:pt x="141" y="439"/>
                  <a:pt x="136" y="434"/>
                  <a:pt x="128" y="434"/>
                </a:cubicBezTo>
                <a:close/>
                <a:moveTo>
                  <a:pt x="326" y="434"/>
                </a:moveTo>
                <a:cubicBezTo>
                  <a:pt x="319" y="434"/>
                  <a:pt x="313" y="439"/>
                  <a:pt x="313" y="446"/>
                </a:cubicBezTo>
                <a:cubicBezTo>
                  <a:pt x="313" y="453"/>
                  <a:pt x="319" y="459"/>
                  <a:pt x="326" y="459"/>
                </a:cubicBezTo>
                <a:cubicBezTo>
                  <a:pt x="333" y="459"/>
                  <a:pt x="338" y="453"/>
                  <a:pt x="338" y="446"/>
                </a:cubicBezTo>
                <a:cubicBezTo>
                  <a:pt x="338" y="439"/>
                  <a:pt x="333" y="434"/>
                  <a:pt x="326" y="434"/>
                </a:cubicBezTo>
                <a:close/>
                <a:moveTo>
                  <a:pt x="365" y="459"/>
                </a:moveTo>
                <a:cubicBezTo>
                  <a:pt x="372" y="459"/>
                  <a:pt x="378" y="453"/>
                  <a:pt x="378" y="446"/>
                </a:cubicBezTo>
                <a:cubicBezTo>
                  <a:pt x="378" y="439"/>
                  <a:pt x="372" y="434"/>
                  <a:pt x="365" y="434"/>
                </a:cubicBezTo>
                <a:cubicBezTo>
                  <a:pt x="358" y="434"/>
                  <a:pt x="352" y="439"/>
                  <a:pt x="352" y="446"/>
                </a:cubicBezTo>
                <a:cubicBezTo>
                  <a:pt x="352" y="453"/>
                  <a:pt x="358" y="459"/>
                  <a:pt x="365" y="459"/>
                </a:cubicBezTo>
                <a:close/>
                <a:moveTo>
                  <a:pt x="404" y="459"/>
                </a:moveTo>
                <a:cubicBezTo>
                  <a:pt x="411" y="459"/>
                  <a:pt x="417" y="453"/>
                  <a:pt x="417" y="446"/>
                </a:cubicBezTo>
                <a:cubicBezTo>
                  <a:pt x="417" y="439"/>
                  <a:pt x="411" y="434"/>
                  <a:pt x="404" y="434"/>
                </a:cubicBezTo>
                <a:cubicBezTo>
                  <a:pt x="397" y="434"/>
                  <a:pt x="392" y="439"/>
                  <a:pt x="392" y="446"/>
                </a:cubicBezTo>
                <a:cubicBezTo>
                  <a:pt x="392" y="453"/>
                  <a:pt x="397" y="459"/>
                  <a:pt x="404" y="459"/>
                </a:cubicBezTo>
                <a:close/>
                <a:moveTo>
                  <a:pt x="444" y="459"/>
                </a:moveTo>
                <a:cubicBezTo>
                  <a:pt x="451" y="459"/>
                  <a:pt x="457" y="453"/>
                  <a:pt x="457" y="446"/>
                </a:cubicBezTo>
                <a:cubicBezTo>
                  <a:pt x="457" y="439"/>
                  <a:pt x="451" y="434"/>
                  <a:pt x="444" y="434"/>
                </a:cubicBezTo>
                <a:cubicBezTo>
                  <a:pt x="437" y="434"/>
                  <a:pt x="431" y="439"/>
                  <a:pt x="431" y="446"/>
                </a:cubicBezTo>
                <a:cubicBezTo>
                  <a:pt x="431" y="453"/>
                  <a:pt x="437" y="459"/>
                  <a:pt x="444" y="459"/>
                </a:cubicBezTo>
                <a:close/>
                <a:moveTo>
                  <a:pt x="483" y="459"/>
                </a:moveTo>
                <a:cubicBezTo>
                  <a:pt x="490" y="459"/>
                  <a:pt x="496" y="453"/>
                  <a:pt x="496" y="446"/>
                </a:cubicBezTo>
                <a:cubicBezTo>
                  <a:pt x="496" y="439"/>
                  <a:pt x="490" y="434"/>
                  <a:pt x="483" y="434"/>
                </a:cubicBezTo>
                <a:cubicBezTo>
                  <a:pt x="476" y="434"/>
                  <a:pt x="471" y="439"/>
                  <a:pt x="471" y="446"/>
                </a:cubicBezTo>
                <a:cubicBezTo>
                  <a:pt x="471" y="453"/>
                  <a:pt x="476" y="459"/>
                  <a:pt x="483" y="459"/>
                </a:cubicBezTo>
                <a:close/>
                <a:moveTo>
                  <a:pt x="523" y="459"/>
                </a:moveTo>
                <a:cubicBezTo>
                  <a:pt x="530" y="459"/>
                  <a:pt x="535" y="453"/>
                  <a:pt x="535" y="446"/>
                </a:cubicBezTo>
                <a:cubicBezTo>
                  <a:pt x="535" y="439"/>
                  <a:pt x="530" y="434"/>
                  <a:pt x="523" y="434"/>
                </a:cubicBezTo>
                <a:cubicBezTo>
                  <a:pt x="516" y="434"/>
                  <a:pt x="510" y="439"/>
                  <a:pt x="510" y="446"/>
                </a:cubicBezTo>
                <a:cubicBezTo>
                  <a:pt x="510" y="453"/>
                  <a:pt x="516" y="459"/>
                  <a:pt x="523" y="459"/>
                </a:cubicBezTo>
                <a:close/>
                <a:moveTo>
                  <a:pt x="562" y="459"/>
                </a:moveTo>
                <a:cubicBezTo>
                  <a:pt x="569" y="459"/>
                  <a:pt x="575" y="453"/>
                  <a:pt x="575" y="446"/>
                </a:cubicBezTo>
                <a:cubicBezTo>
                  <a:pt x="575" y="439"/>
                  <a:pt x="569" y="434"/>
                  <a:pt x="562" y="434"/>
                </a:cubicBezTo>
                <a:cubicBezTo>
                  <a:pt x="555" y="434"/>
                  <a:pt x="549" y="439"/>
                  <a:pt x="549" y="446"/>
                </a:cubicBezTo>
                <a:cubicBezTo>
                  <a:pt x="549" y="453"/>
                  <a:pt x="555" y="459"/>
                  <a:pt x="562" y="459"/>
                </a:cubicBezTo>
                <a:close/>
                <a:moveTo>
                  <a:pt x="602" y="459"/>
                </a:moveTo>
                <a:cubicBezTo>
                  <a:pt x="609" y="459"/>
                  <a:pt x="614" y="453"/>
                  <a:pt x="614" y="446"/>
                </a:cubicBezTo>
                <a:cubicBezTo>
                  <a:pt x="614" y="439"/>
                  <a:pt x="609" y="434"/>
                  <a:pt x="602" y="434"/>
                </a:cubicBezTo>
                <a:cubicBezTo>
                  <a:pt x="595" y="434"/>
                  <a:pt x="589" y="439"/>
                  <a:pt x="589" y="446"/>
                </a:cubicBezTo>
                <a:cubicBezTo>
                  <a:pt x="589" y="453"/>
                  <a:pt x="595" y="459"/>
                  <a:pt x="602" y="459"/>
                </a:cubicBezTo>
                <a:close/>
                <a:moveTo>
                  <a:pt x="641" y="459"/>
                </a:moveTo>
                <a:cubicBezTo>
                  <a:pt x="648" y="459"/>
                  <a:pt x="654" y="453"/>
                  <a:pt x="654" y="446"/>
                </a:cubicBezTo>
                <a:cubicBezTo>
                  <a:pt x="654" y="439"/>
                  <a:pt x="648" y="434"/>
                  <a:pt x="641" y="434"/>
                </a:cubicBezTo>
                <a:cubicBezTo>
                  <a:pt x="634" y="434"/>
                  <a:pt x="628" y="439"/>
                  <a:pt x="628" y="446"/>
                </a:cubicBezTo>
                <a:cubicBezTo>
                  <a:pt x="628" y="453"/>
                  <a:pt x="634" y="459"/>
                  <a:pt x="641" y="459"/>
                </a:cubicBezTo>
                <a:close/>
                <a:moveTo>
                  <a:pt x="680" y="459"/>
                </a:moveTo>
                <a:cubicBezTo>
                  <a:pt x="687" y="459"/>
                  <a:pt x="693" y="453"/>
                  <a:pt x="693" y="446"/>
                </a:cubicBezTo>
                <a:cubicBezTo>
                  <a:pt x="693" y="439"/>
                  <a:pt x="687" y="434"/>
                  <a:pt x="680" y="434"/>
                </a:cubicBezTo>
                <a:cubicBezTo>
                  <a:pt x="673" y="434"/>
                  <a:pt x="668" y="439"/>
                  <a:pt x="668" y="446"/>
                </a:cubicBezTo>
                <a:cubicBezTo>
                  <a:pt x="668" y="453"/>
                  <a:pt x="673" y="459"/>
                  <a:pt x="680" y="459"/>
                </a:cubicBezTo>
                <a:close/>
                <a:moveTo>
                  <a:pt x="720" y="459"/>
                </a:moveTo>
                <a:cubicBezTo>
                  <a:pt x="727" y="459"/>
                  <a:pt x="733" y="453"/>
                  <a:pt x="733" y="446"/>
                </a:cubicBezTo>
                <a:cubicBezTo>
                  <a:pt x="733" y="439"/>
                  <a:pt x="727" y="434"/>
                  <a:pt x="720" y="434"/>
                </a:cubicBezTo>
                <a:cubicBezTo>
                  <a:pt x="713" y="434"/>
                  <a:pt x="707" y="439"/>
                  <a:pt x="707" y="446"/>
                </a:cubicBezTo>
                <a:cubicBezTo>
                  <a:pt x="707" y="453"/>
                  <a:pt x="713" y="459"/>
                  <a:pt x="720" y="459"/>
                </a:cubicBezTo>
                <a:close/>
                <a:moveTo>
                  <a:pt x="917" y="459"/>
                </a:moveTo>
                <a:cubicBezTo>
                  <a:pt x="924" y="459"/>
                  <a:pt x="930" y="453"/>
                  <a:pt x="930" y="446"/>
                </a:cubicBezTo>
                <a:cubicBezTo>
                  <a:pt x="930" y="439"/>
                  <a:pt x="924" y="434"/>
                  <a:pt x="917" y="434"/>
                </a:cubicBezTo>
                <a:cubicBezTo>
                  <a:pt x="910" y="434"/>
                  <a:pt x="904" y="439"/>
                  <a:pt x="904" y="446"/>
                </a:cubicBezTo>
                <a:cubicBezTo>
                  <a:pt x="904" y="453"/>
                  <a:pt x="910" y="459"/>
                  <a:pt x="917" y="459"/>
                </a:cubicBezTo>
                <a:close/>
                <a:moveTo>
                  <a:pt x="956" y="459"/>
                </a:moveTo>
                <a:cubicBezTo>
                  <a:pt x="963" y="459"/>
                  <a:pt x="969" y="453"/>
                  <a:pt x="969" y="446"/>
                </a:cubicBezTo>
                <a:cubicBezTo>
                  <a:pt x="969" y="439"/>
                  <a:pt x="963" y="434"/>
                  <a:pt x="956" y="434"/>
                </a:cubicBezTo>
                <a:cubicBezTo>
                  <a:pt x="949" y="434"/>
                  <a:pt x="944" y="439"/>
                  <a:pt x="944" y="446"/>
                </a:cubicBezTo>
                <a:cubicBezTo>
                  <a:pt x="944" y="453"/>
                  <a:pt x="949" y="459"/>
                  <a:pt x="956" y="459"/>
                </a:cubicBezTo>
                <a:close/>
                <a:moveTo>
                  <a:pt x="1035" y="459"/>
                </a:moveTo>
                <a:cubicBezTo>
                  <a:pt x="1042" y="459"/>
                  <a:pt x="1048" y="453"/>
                  <a:pt x="1048" y="446"/>
                </a:cubicBezTo>
                <a:cubicBezTo>
                  <a:pt x="1048" y="439"/>
                  <a:pt x="1042" y="434"/>
                  <a:pt x="1035" y="434"/>
                </a:cubicBezTo>
                <a:cubicBezTo>
                  <a:pt x="1028" y="434"/>
                  <a:pt x="1022" y="439"/>
                  <a:pt x="1022" y="446"/>
                </a:cubicBezTo>
                <a:cubicBezTo>
                  <a:pt x="1022" y="453"/>
                  <a:pt x="1028" y="459"/>
                  <a:pt x="1035" y="459"/>
                </a:cubicBezTo>
                <a:close/>
                <a:moveTo>
                  <a:pt x="1784" y="459"/>
                </a:moveTo>
                <a:cubicBezTo>
                  <a:pt x="1791" y="459"/>
                  <a:pt x="1797" y="453"/>
                  <a:pt x="1797" y="446"/>
                </a:cubicBezTo>
                <a:cubicBezTo>
                  <a:pt x="1797" y="439"/>
                  <a:pt x="1791" y="434"/>
                  <a:pt x="1784" y="434"/>
                </a:cubicBezTo>
                <a:cubicBezTo>
                  <a:pt x="1777" y="434"/>
                  <a:pt x="1772" y="439"/>
                  <a:pt x="1772" y="446"/>
                </a:cubicBezTo>
                <a:cubicBezTo>
                  <a:pt x="1772" y="453"/>
                  <a:pt x="1777" y="459"/>
                  <a:pt x="1784" y="459"/>
                </a:cubicBezTo>
                <a:close/>
                <a:moveTo>
                  <a:pt x="1824" y="459"/>
                </a:moveTo>
                <a:cubicBezTo>
                  <a:pt x="1831" y="459"/>
                  <a:pt x="1836" y="453"/>
                  <a:pt x="1836" y="446"/>
                </a:cubicBezTo>
                <a:cubicBezTo>
                  <a:pt x="1836" y="439"/>
                  <a:pt x="1831" y="434"/>
                  <a:pt x="1824" y="434"/>
                </a:cubicBezTo>
                <a:cubicBezTo>
                  <a:pt x="1817" y="434"/>
                  <a:pt x="1811" y="439"/>
                  <a:pt x="1811" y="446"/>
                </a:cubicBezTo>
                <a:cubicBezTo>
                  <a:pt x="1811" y="453"/>
                  <a:pt x="1817" y="459"/>
                  <a:pt x="1824" y="459"/>
                </a:cubicBezTo>
                <a:close/>
                <a:moveTo>
                  <a:pt x="1863" y="459"/>
                </a:moveTo>
                <a:cubicBezTo>
                  <a:pt x="1870" y="459"/>
                  <a:pt x="1876" y="453"/>
                  <a:pt x="1876" y="446"/>
                </a:cubicBezTo>
                <a:cubicBezTo>
                  <a:pt x="1876" y="439"/>
                  <a:pt x="1870" y="434"/>
                  <a:pt x="1863" y="434"/>
                </a:cubicBezTo>
                <a:cubicBezTo>
                  <a:pt x="1856" y="434"/>
                  <a:pt x="1850" y="439"/>
                  <a:pt x="1850" y="446"/>
                </a:cubicBezTo>
                <a:cubicBezTo>
                  <a:pt x="1850" y="453"/>
                  <a:pt x="1856" y="459"/>
                  <a:pt x="1863" y="459"/>
                </a:cubicBezTo>
                <a:close/>
                <a:moveTo>
                  <a:pt x="1942" y="459"/>
                </a:moveTo>
                <a:cubicBezTo>
                  <a:pt x="1949" y="459"/>
                  <a:pt x="1955" y="453"/>
                  <a:pt x="1955" y="446"/>
                </a:cubicBezTo>
                <a:cubicBezTo>
                  <a:pt x="1955" y="439"/>
                  <a:pt x="1949" y="434"/>
                  <a:pt x="1942" y="434"/>
                </a:cubicBezTo>
                <a:cubicBezTo>
                  <a:pt x="1935" y="434"/>
                  <a:pt x="1929" y="439"/>
                  <a:pt x="1929" y="446"/>
                </a:cubicBezTo>
                <a:cubicBezTo>
                  <a:pt x="1929" y="453"/>
                  <a:pt x="1935" y="459"/>
                  <a:pt x="1942" y="459"/>
                </a:cubicBezTo>
                <a:close/>
                <a:moveTo>
                  <a:pt x="1981" y="459"/>
                </a:moveTo>
                <a:cubicBezTo>
                  <a:pt x="1988" y="459"/>
                  <a:pt x="1994" y="453"/>
                  <a:pt x="1994" y="446"/>
                </a:cubicBezTo>
                <a:cubicBezTo>
                  <a:pt x="1994" y="439"/>
                  <a:pt x="1988" y="434"/>
                  <a:pt x="1981" y="434"/>
                </a:cubicBezTo>
                <a:cubicBezTo>
                  <a:pt x="1974" y="434"/>
                  <a:pt x="1969" y="439"/>
                  <a:pt x="1969" y="446"/>
                </a:cubicBezTo>
                <a:cubicBezTo>
                  <a:pt x="1969" y="453"/>
                  <a:pt x="1974" y="459"/>
                  <a:pt x="1981" y="459"/>
                </a:cubicBezTo>
                <a:close/>
                <a:moveTo>
                  <a:pt x="2021" y="459"/>
                </a:moveTo>
                <a:cubicBezTo>
                  <a:pt x="2028" y="459"/>
                  <a:pt x="2034" y="453"/>
                  <a:pt x="2034" y="446"/>
                </a:cubicBezTo>
                <a:cubicBezTo>
                  <a:pt x="2034" y="439"/>
                  <a:pt x="2028" y="434"/>
                  <a:pt x="2021" y="434"/>
                </a:cubicBezTo>
                <a:cubicBezTo>
                  <a:pt x="2014" y="434"/>
                  <a:pt x="2008" y="439"/>
                  <a:pt x="2008" y="446"/>
                </a:cubicBezTo>
                <a:cubicBezTo>
                  <a:pt x="2008" y="453"/>
                  <a:pt x="2014" y="459"/>
                  <a:pt x="2021" y="459"/>
                </a:cubicBezTo>
                <a:close/>
                <a:moveTo>
                  <a:pt x="2060" y="459"/>
                </a:moveTo>
                <a:cubicBezTo>
                  <a:pt x="2067" y="459"/>
                  <a:pt x="2073" y="453"/>
                  <a:pt x="2073" y="446"/>
                </a:cubicBezTo>
                <a:cubicBezTo>
                  <a:pt x="2073" y="439"/>
                  <a:pt x="2067" y="434"/>
                  <a:pt x="2060" y="434"/>
                </a:cubicBezTo>
                <a:cubicBezTo>
                  <a:pt x="2053" y="434"/>
                  <a:pt x="2048" y="439"/>
                  <a:pt x="2048" y="446"/>
                </a:cubicBezTo>
                <a:cubicBezTo>
                  <a:pt x="2048" y="453"/>
                  <a:pt x="2053" y="459"/>
                  <a:pt x="2060" y="459"/>
                </a:cubicBezTo>
                <a:close/>
                <a:moveTo>
                  <a:pt x="2100" y="459"/>
                </a:moveTo>
                <a:cubicBezTo>
                  <a:pt x="2107" y="459"/>
                  <a:pt x="2112" y="453"/>
                  <a:pt x="2112" y="446"/>
                </a:cubicBezTo>
                <a:cubicBezTo>
                  <a:pt x="2112" y="439"/>
                  <a:pt x="2107" y="434"/>
                  <a:pt x="2100" y="434"/>
                </a:cubicBezTo>
                <a:cubicBezTo>
                  <a:pt x="2093" y="434"/>
                  <a:pt x="2087" y="439"/>
                  <a:pt x="2087" y="446"/>
                </a:cubicBezTo>
                <a:cubicBezTo>
                  <a:pt x="2087" y="453"/>
                  <a:pt x="2093" y="459"/>
                  <a:pt x="2100" y="459"/>
                </a:cubicBezTo>
                <a:close/>
                <a:moveTo>
                  <a:pt x="2139" y="459"/>
                </a:moveTo>
                <a:cubicBezTo>
                  <a:pt x="2146" y="459"/>
                  <a:pt x="2152" y="453"/>
                  <a:pt x="2152" y="446"/>
                </a:cubicBezTo>
                <a:cubicBezTo>
                  <a:pt x="2152" y="439"/>
                  <a:pt x="2146" y="434"/>
                  <a:pt x="2139" y="434"/>
                </a:cubicBezTo>
                <a:cubicBezTo>
                  <a:pt x="2132" y="434"/>
                  <a:pt x="2126" y="439"/>
                  <a:pt x="2126" y="446"/>
                </a:cubicBezTo>
                <a:cubicBezTo>
                  <a:pt x="2126" y="453"/>
                  <a:pt x="2132" y="459"/>
                  <a:pt x="2139" y="459"/>
                </a:cubicBezTo>
                <a:close/>
                <a:moveTo>
                  <a:pt x="2179" y="459"/>
                </a:moveTo>
                <a:cubicBezTo>
                  <a:pt x="2186" y="459"/>
                  <a:pt x="2191" y="453"/>
                  <a:pt x="2191" y="446"/>
                </a:cubicBezTo>
                <a:cubicBezTo>
                  <a:pt x="2191" y="439"/>
                  <a:pt x="2186" y="434"/>
                  <a:pt x="2179" y="434"/>
                </a:cubicBezTo>
                <a:cubicBezTo>
                  <a:pt x="2171" y="434"/>
                  <a:pt x="2166" y="439"/>
                  <a:pt x="2166" y="446"/>
                </a:cubicBezTo>
                <a:cubicBezTo>
                  <a:pt x="2166" y="453"/>
                  <a:pt x="2171" y="459"/>
                  <a:pt x="2179" y="459"/>
                </a:cubicBezTo>
                <a:close/>
                <a:moveTo>
                  <a:pt x="2218" y="459"/>
                </a:moveTo>
                <a:cubicBezTo>
                  <a:pt x="2225" y="459"/>
                  <a:pt x="2231" y="453"/>
                  <a:pt x="2231" y="446"/>
                </a:cubicBezTo>
                <a:cubicBezTo>
                  <a:pt x="2231" y="439"/>
                  <a:pt x="2225" y="434"/>
                  <a:pt x="2218" y="434"/>
                </a:cubicBezTo>
                <a:cubicBezTo>
                  <a:pt x="2211" y="434"/>
                  <a:pt x="2205" y="439"/>
                  <a:pt x="2205" y="446"/>
                </a:cubicBezTo>
                <a:cubicBezTo>
                  <a:pt x="2205" y="453"/>
                  <a:pt x="2211" y="459"/>
                  <a:pt x="2218" y="459"/>
                </a:cubicBezTo>
                <a:close/>
                <a:moveTo>
                  <a:pt x="2257" y="459"/>
                </a:moveTo>
                <a:cubicBezTo>
                  <a:pt x="2264" y="459"/>
                  <a:pt x="2270" y="453"/>
                  <a:pt x="2270" y="446"/>
                </a:cubicBezTo>
                <a:cubicBezTo>
                  <a:pt x="2270" y="439"/>
                  <a:pt x="2264" y="434"/>
                  <a:pt x="2257" y="434"/>
                </a:cubicBezTo>
                <a:cubicBezTo>
                  <a:pt x="2250" y="434"/>
                  <a:pt x="2245" y="439"/>
                  <a:pt x="2245" y="446"/>
                </a:cubicBezTo>
                <a:cubicBezTo>
                  <a:pt x="2245" y="453"/>
                  <a:pt x="2250" y="459"/>
                  <a:pt x="2257" y="459"/>
                </a:cubicBezTo>
                <a:close/>
                <a:moveTo>
                  <a:pt x="2297" y="459"/>
                </a:moveTo>
                <a:cubicBezTo>
                  <a:pt x="2304" y="459"/>
                  <a:pt x="2310" y="453"/>
                  <a:pt x="2310" y="446"/>
                </a:cubicBezTo>
                <a:cubicBezTo>
                  <a:pt x="2310" y="439"/>
                  <a:pt x="2304" y="434"/>
                  <a:pt x="2297" y="434"/>
                </a:cubicBezTo>
                <a:cubicBezTo>
                  <a:pt x="2290" y="434"/>
                  <a:pt x="2284" y="439"/>
                  <a:pt x="2284" y="446"/>
                </a:cubicBezTo>
                <a:cubicBezTo>
                  <a:pt x="2284" y="453"/>
                  <a:pt x="2290" y="459"/>
                  <a:pt x="2297" y="459"/>
                </a:cubicBezTo>
                <a:close/>
                <a:moveTo>
                  <a:pt x="2336" y="459"/>
                </a:moveTo>
                <a:cubicBezTo>
                  <a:pt x="2343" y="459"/>
                  <a:pt x="2349" y="453"/>
                  <a:pt x="2349" y="446"/>
                </a:cubicBezTo>
                <a:cubicBezTo>
                  <a:pt x="2349" y="439"/>
                  <a:pt x="2343" y="434"/>
                  <a:pt x="2336" y="434"/>
                </a:cubicBezTo>
                <a:cubicBezTo>
                  <a:pt x="2329" y="434"/>
                  <a:pt x="2323" y="439"/>
                  <a:pt x="2323" y="446"/>
                </a:cubicBezTo>
                <a:cubicBezTo>
                  <a:pt x="2323" y="453"/>
                  <a:pt x="2329" y="459"/>
                  <a:pt x="2336" y="459"/>
                </a:cubicBezTo>
                <a:close/>
                <a:moveTo>
                  <a:pt x="2376" y="459"/>
                </a:moveTo>
                <a:cubicBezTo>
                  <a:pt x="2383" y="459"/>
                  <a:pt x="2388" y="453"/>
                  <a:pt x="2388" y="446"/>
                </a:cubicBezTo>
                <a:cubicBezTo>
                  <a:pt x="2388" y="439"/>
                  <a:pt x="2383" y="434"/>
                  <a:pt x="2376" y="434"/>
                </a:cubicBezTo>
                <a:cubicBezTo>
                  <a:pt x="2369" y="434"/>
                  <a:pt x="2363" y="439"/>
                  <a:pt x="2363" y="446"/>
                </a:cubicBezTo>
                <a:cubicBezTo>
                  <a:pt x="2363" y="453"/>
                  <a:pt x="2369" y="459"/>
                  <a:pt x="2376" y="459"/>
                </a:cubicBezTo>
                <a:close/>
                <a:moveTo>
                  <a:pt x="2415" y="459"/>
                </a:moveTo>
                <a:cubicBezTo>
                  <a:pt x="2422" y="459"/>
                  <a:pt x="2428" y="453"/>
                  <a:pt x="2428" y="446"/>
                </a:cubicBezTo>
                <a:cubicBezTo>
                  <a:pt x="2428" y="439"/>
                  <a:pt x="2422" y="434"/>
                  <a:pt x="2415" y="434"/>
                </a:cubicBezTo>
                <a:cubicBezTo>
                  <a:pt x="2408" y="434"/>
                  <a:pt x="2402" y="439"/>
                  <a:pt x="2402" y="446"/>
                </a:cubicBezTo>
                <a:cubicBezTo>
                  <a:pt x="2402" y="453"/>
                  <a:pt x="2408" y="459"/>
                  <a:pt x="2415" y="459"/>
                </a:cubicBezTo>
                <a:close/>
                <a:moveTo>
                  <a:pt x="2454" y="459"/>
                </a:moveTo>
                <a:cubicBezTo>
                  <a:pt x="2462" y="459"/>
                  <a:pt x="2467" y="453"/>
                  <a:pt x="2467" y="446"/>
                </a:cubicBezTo>
                <a:cubicBezTo>
                  <a:pt x="2467" y="439"/>
                  <a:pt x="2462" y="434"/>
                  <a:pt x="2454" y="434"/>
                </a:cubicBezTo>
                <a:cubicBezTo>
                  <a:pt x="2447" y="434"/>
                  <a:pt x="2442" y="439"/>
                  <a:pt x="2442" y="446"/>
                </a:cubicBezTo>
                <a:cubicBezTo>
                  <a:pt x="2442" y="453"/>
                  <a:pt x="2447" y="459"/>
                  <a:pt x="2454" y="459"/>
                </a:cubicBezTo>
                <a:close/>
                <a:moveTo>
                  <a:pt x="2494" y="459"/>
                </a:moveTo>
                <a:cubicBezTo>
                  <a:pt x="2501" y="459"/>
                  <a:pt x="2507" y="453"/>
                  <a:pt x="2507" y="446"/>
                </a:cubicBezTo>
                <a:cubicBezTo>
                  <a:pt x="2507" y="439"/>
                  <a:pt x="2501" y="434"/>
                  <a:pt x="2494" y="434"/>
                </a:cubicBezTo>
                <a:cubicBezTo>
                  <a:pt x="2487" y="434"/>
                  <a:pt x="2481" y="439"/>
                  <a:pt x="2481" y="446"/>
                </a:cubicBezTo>
                <a:cubicBezTo>
                  <a:pt x="2481" y="453"/>
                  <a:pt x="2487" y="459"/>
                  <a:pt x="2494" y="459"/>
                </a:cubicBezTo>
                <a:close/>
                <a:moveTo>
                  <a:pt x="2533" y="459"/>
                </a:moveTo>
                <a:cubicBezTo>
                  <a:pt x="2540" y="459"/>
                  <a:pt x="2546" y="453"/>
                  <a:pt x="2546" y="446"/>
                </a:cubicBezTo>
                <a:cubicBezTo>
                  <a:pt x="2546" y="439"/>
                  <a:pt x="2540" y="434"/>
                  <a:pt x="2533" y="434"/>
                </a:cubicBezTo>
                <a:cubicBezTo>
                  <a:pt x="2526" y="434"/>
                  <a:pt x="2521" y="439"/>
                  <a:pt x="2521" y="446"/>
                </a:cubicBezTo>
                <a:cubicBezTo>
                  <a:pt x="2521" y="453"/>
                  <a:pt x="2526" y="459"/>
                  <a:pt x="2533" y="459"/>
                </a:cubicBezTo>
                <a:close/>
                <a:moveTo>
                  <a:pt x="2573" y="459"/>
                </a:moveTo>
                <a:cubicBezTo>
                  <a:pt x="2580" y="459"/>
                  <a:pt x="2586" y="453"/>
                  <a:pt x="2586" y="446"/>
                </a:cubicBezTo>
                <a:cubicBezTo>
                  <a:pt x="2586" y="439"/>
                  <a:pt x="2580" y="434"/>
                  <a:pt x="2573" y="434"/>
                </a:cubicBezTo>
                <a:cubicBezTo>
                  <a:pt x="2566" y="434"/>
                  <a:pt x="2560" y="439"/>
                  <a:pt x="2560" y="446"/>
                </a:cubicBezTo>
                <a:cubicBezTo>
                  <a:pt x="2560" y="453"/>
                  <a:pt x="2566" y="459"/>
                  <a:pt x="2573" y="459"/>
                </a:cubicBezTo>
                <a:close/>
                <a:moveTo>
                  <a:pt x="2612" y="459"/>
                </a:moveTo>
                <a:cubicBezTo>
                  <a:pt x="2619" y="459"/>
                  <a:pt x="2625" y="453"/>
                  <a:pt x="2625" y="446"/>
                </a:cubicBezTo>
                <a:cubicBezTo>
                  <a:pt x="2625" y="439"/>
                  <a:pt x="2619" y="434"/>
                  <a:pt x="2612" y="434"/>
                </a:cubicBezTo>
                <a:cubicBezTo>
                  <a:pt x="2605" y="434"/>
                  <a:pt x="2599" y="439"/>
                  <a:pt x="2599" y="446"/>
                </a:cubicBezTo>
                <a:cubicBezTo>
                  <a:pt x="2599" y="453"/>
                  <a:pt x="2605" y="459"/>
                  <a:pt x="2612" y="459"/>
                </a:cubicBezTo>
                <a:close/>
                <a:moveTo>
                  <a:pt x="2652" y="459"/>
                </a:moveTo>
                <a:cubicBezTo>
                  <a:pt x="2659" y="459"/>
                  <a:pt x="2664" y="453"/>
                  <a:pt x="2664" y="446"/>
                </a:cubicBezTo>
                <a:cubicBezTo>
                  <a:pt x="2664" y="439"/>
                  <a:pt x="2659" y="434"/>
                  <a:pt x="2652" y="434"/>
                </a:cubicBezTo>
                <a:cubicBezTo>
                  <a:pt x="2645" y="434"/>
                  <a:pt x="2639" y="439"/>
                  <a:pt x="2639" y="446"/>
                </a:cubicBezTo>
                <a:cubicBezTo>
                  <a:pt x="2639" y="453"/>
                  <a:pt x="2645" y="459"/>
                  <a:pt x="2652" y="459"/>
                </a:cubicBezTo>
                <a:close/>
                <a:moveTo>
                  <a:pt x="2691" y="459"/>
                </a:moveTo>
                <a:cubicBezTo>
                  <a:pt x="2698" y="459"/>
                  <a:pt x="2704" y="453"/>
                  <a:pt x="2704" y="446"/>
                </a:cubicBezTo>
                <a:cubicBezTo>
                  <a:pt x="2704" y="439"/>
                  <a:pt x="2698" y="434"/>
                  <a:pt x="2691" y="434"/>
                </a:cubicBezTo>
                <a:cubicBezTo>
                  <a:pt x="2684" y="434"/>
                  <a:pt x="2678" y="439"/>
                  <a:pt x="2678" y="446"/>
                </a:cubicBezTo>
                <a:cubicBezTo>
                  <a:pt x="2678" y="453"/>
                  <a:pt x="2684" y="459"/>
                  <a:pt x="2691" y="459"/>
                </a:cubicBezTo>
                <a:close/>
                <a:moveTo>
                  <a:pt x="2730" y="459"/>
                </a:moveTo>
                <a:cubicBezTo>
                  <a:pt x="2738" y="459"/>
                  <a:pt x="2743" y="453"/>
                  <a:pt x="2743" y="446"/>
                </a:cubicBezTo>
                <a:cubicBezTo>
                  <a:pt x="2743" y="439"/>
                  <a:pt x="2738" y="434"/>
                  <a:pt x="2730" y="434"/>
                </a:cubicBezTo>
                <a:cubicBezTo>
                  <a:pt x="2723" y="434"/>
                  <a:pt x="2718" y="439"/>
                  <a:pt x="2718" y="446"/>
                </a:cubicBezTo>
                <a:cubicBezTo>
                  <a:pt x="2718" y="453"/>
                  <a:pt x="2723" y="459"/>
                  <a:pt x="2730" y="459"/>
                </a:cubicBezTo>
                <a:close/>
                <a:moveTo>
                  <a:pt x="2770" y="459"/>
                </a:moveTo>
                <a:cubicBezTo>
                  <a:pt x="2777" y="459"/>
                  <a:pt x="2783" y="453"/>
                  <a:pt x="2783" y="446"/>
                </a:cubicBezTo>
                <a:cubicBezTo>
                  <a:pt x="2783" y="439"/>
                  <a:pt x="2777" y="434"/>
                  <a:pt x="2770" y="434"/>
                </a:cubicBezTo>
                <a:cubicBezTo>
                  <a:pt x="2763" y="434"/>
                  <a:pt x="2757" y="439"/>
                  <a:pt x="2757" y="446"/>
                </a:cubicBezTo>
                <a:cubicBezTo>
                  <a:pt x="2757" y="453"/>
                  <a:pt x="2763" y="459"/>
                  <a:pt x="2770" y="459"/>
                </a:cubicBezTo>
                <a:close/>
                <a:moveTo>
                  <a:pt x="2809" y="459"/>
                </a:moveTo>
                <a:cubicBezTo>
                  <a:pt x="2816" y="459"/>
                  <a:pt x="2822" y="453"/>
                  <a:pt x="2822" y="446"/>
                </a:cubicBezTo>
                <a:cubicBezTo>
                  <a:pt x="2822" y="439"/>
                  <a:pt x="2816" y="434"/>
                  <a:pt x="2809" y="434"/>
                </a:cubicBezTo>
                <a:cubicBezTo>
                  <a:pt x="2802" y="434"/>
                  <a:pt x="2797" y="439"/>
                  <a:pt x="2797" y="446"/>
                </a:cubicBezTo>
                <a:cubicBezTo>
                  <a:pt x="2797" y="453"/>
                  <a:pt x="2802" y="459"/>
                  <a:pt x="2809" y="459"/>
                </a:cubicBezTo>
                <a:close/>
                <a:moveTo>
                  <a:pt x="2849" y="459"/>
                </a:moveTo>
                <a:cubicBezTo>
                  <a:pt x="2856" y="459"/>
                  <a:pt x="2861" y="453"/>
                  <a:pt x="2861" y="446"/>
                </a:cubicBezTo>
                <a:cubicBezTo>
                  <a:pt x="2861" y="439"/>
                  <a:pt x="2856" y="434"/>
                  <a:pt x="2849" y="434"/>
                </a:cubicBezTo>
                <a:cubicBezTo>
                  <a:pt x="2842" y="434"/>
                  <a:pt x="2836" y="439"/>
                  <a:pt x="2836" y="446"/>
                </a:cubicBezTo>
                <a:cubicBezTo>
                  <a:pt x="2836" y="453"/>
                  <a:pt x="2842" y="459"/>
                  <a:pt x="2849" y="459"/>
                </a:cubicBezTo>
                <a:close/>
                <a:moveTo>
                  <a:pt x="2888" y="459"/>
                </a:moveTo>
                <a:cubicBezTo>
                  <a:pt x="2895" y="459"/>
                  <a:pt x="2901" y="453"/>
                  <a:pt x="2901" y="446"/>
                </a:cubicBezTo>
                <a:cubicBezTo>
                  <a:pt x="2901" y="439"/>
                  <a:pt x="2895" y="434"/>
                  <a:pt x="2888" y="434"/>
                </a:cubicBezTo>
                <a:cubicBezTo>
                  <a:pt x="2881" y="434"/>
                  <a:pt x="2875" y="439"/>
                  <a:pt x="2875" y="446"/>
                </a:cubicBezTo>
                <a:cubicBezTo>
                  <a:pt x="2875" y="453"/>
                  <a:pt x="2881" y="459"/>
                  <a:pt x="2888" y="459"/>
                </a:cubicBezTo>
                <a:close/>
                <a:moveTo>
                  <a:pt x="2928" y="459"/>
                </a:moveTo>
                <a:cubicBezTo>
                  <a:pt x="2935" y="459"/>
                  <a:pt x="2940" y="453"/>
                  <a:pt x="2940" y="446"/>
                </a:cubicBezTo>
                <a:cubicBezTo>
                  <a:pt x="2940" y="439"/>
                  <a:pt x="2935" y="434"/>
                  <a:pt x="2928" y="434"/>
                </a:cubicBezTo>
                <a:cubicBezTo>
                  <a:pt x="2921" y="434"/>
                  <a:pt x="2915" y="439"/>
                  <a:pt x="2915" y="446"/>
                </a:cubicBezTo>
                <a:cubicBezTo>
                  <a:pt x="2915" y="453"/>
                  <a:pt x="2921" y="459"/>
                  <a:pt x="2928" y="459"/>
                </a:cubicBezTo>
                <a:close/>
                <a:moveTo>
                  <a:pt x="2967" y="459"/>
                </a:moveTo>
                <a:cubicBezTo>
                  <a:pt x="2974" y="459"/>
                  <a:pt x="2980" y="453"/>
                  <a:pt x="2980" y="446"/>
                </a:cubicBezTo>
                <a:cubicBezTo>
                  <a:pt x="2980" y="439"/>
                  <a:pt x="2974" y="434"/>
                  <a:pt x="2967" y="434"/>
                </a:cubicBezTo>
                <a:cubicBezTo>
                  <a:pt x="2960" y="434"/>
                  <a:pt x="2954" y="439"/>
                  <a:pt x="2954" y="446"/>
                </a:cubicBezTo>
                <a:cubicBezTo>
                  <a:pt x="2954" y="453"/>
                  <a:pt x="2960" y="459"/>
                  <a:pt x="2967" y="459"/>
                </a:cubicBezTo>
                <a:close/>
                <a:moveTo>
                  <a:pt x="3006" y="459"/>
                </a:moveTo>
                <a:cubicBezTo>
                  <a:pt x="3013" y="459"/>
                  <a:pt x="3019" y="453"/>
                  <a:pt x="3019" y="446"/>
                </a:cubicBezTo>
                <a:cubicBezTo>
                  <a:pt x="3019" y="439"/>
                  <a:pt x="3013" y="434"/>
                  <a:pt x="3006" y="434"/>
                </a:cubicBezTo>
                <a:cubicBezTo>
                  <a:pt x="2999" y="434"/>
                  <a:pt x="2994" y="439"/>
                  <a:pt x="2994" y="446"/>
                </a:cubicBezTo>
                <a:cubicBezTo>
                  <a:pt x="2994" y="453"/>
                  <a:pt x="2999" y="459"/>
                  <a:pt x="3006" y="459"/>
                </a:cubicBezTo>
                <a:close/>
                <a:moveTo>
                  <a:pt x="3046" y="459"/>
                </a:moveTo>
                <a:cubicBezTo>
                  <a:pt x="3053" y="459"/>
                  <a:pt x="3059" y="453"/>
                  <a:pt x="3059" y="446"/>
                </a:cubicBezTo>
                <a:cubicBezTo>
                  <a:pt x="3059" y="439"/>
                  <a:pt x="3053" y="434"/>
                  <a:pt x="3046" y="434"/>
                </a:cubicBezTo>
                <a:cubicBezTo>
                  <a:pt x="3039" y="434"/>
                  <a:pt x="3033" y="439"/>
                  <a:pt x="3033" y="446"/>
                </a:cubicBezTo>
                <a:cubicBezTo>
                  <a:pt x="3033" y="453"/>
                  <a:pt x="3039" y="459"/>
                  <a:pt x="3046" y="459"/>
                </a:cubicBezTo>
                <a:close/>
                <a:moveTo>
                  <a:pt x="3085" y="459"/>
                </a:moveTo>
                <a:cubicBezTo>
                  <a:pt x="3092" y="459"/>
                  <a:pt x="3098" y="453"/>
                  <a:pt x="3098" y="446"/>
                </a:cubicBezTo>
                <a:cubicBezTo>
                  <a:pt x="3098" y="439"/>
                  <a:pt x="3092" y="434"/>
                  <a:pt x="3085" y="434"/>
                </a:cubicBezTo>
                <a:cubicBezTo>
                  <a:pt x="3078" y="434"/>
                  <a:pt x="3073" y="439"/>
                  <a:pt x="3073" y="446"/>
                </a:cubicBezTo>
                <a:cubicBezTo>
                  <a:pt x="3073" y="453"/>
                  <a:pt x="3078" y="459"/>
                  <a:pt x="3085" y="459"/>
                </a:cubicBezTo>
                <a:close/>
                <a:moveTo>
                  <a:pt x="3125" y="459"/>
                </a:moveTo>
                <a:cubicBezTo>
                  <a:pt x="3132" y="459"/>
                  <a:pt x="3137" y="453"/>
                  <a:pt x="3137" y="446"/>
                </a:cubicBezTo>
                <a:cubicBezTo>
                  <a:pt x="3137" y="439"/>
                  <a:pt x="3132" y="434"/>
                  <a:pt x="3125" y="434"/>
                </a:cubicBezTo>
                <a:cubicBezTo>
                  <a:pt x="3118" y="434"/>
                  <a:pt x="3112" y="439"/>
                  <a:pt x="3112" y="446"/>
                </a:cubicBezTo>
                <a:cubicBezTo>
                  <a:pt x="3112" y="453"/>
                  <a:pt x="3118" y="459"/>
                  <a:pt x="3125" y="459"/>
                </a:cubicBezTo>
                <a:close/>
                <a:moveTo>
                  <a:pt x="3243" y="459"/>
                </a:moveTo>
                <a:cubicBezTo>
                  <a:pt x="3250" y="459"/>
                  <a:pt x="3256" y="453"/>
                  <a:pt x="3256" y="446"/>
                </a:cubicBezTo>
                <a:cubicBezTo>
                  <a:pt x="3256" y="439"/>
                  <a:pt x="3250" y="434"/>
                  <a:pt x="3243" y="434"/>
                </a:cubicBezTo>
                <a:cubicBezTo>
                  <a:pt x="3236" y="434"/>
                  <a:pt x="3230" y="439"/>
                  <a:pt x="3230" y="446"/>
                </a:cubicBezTo>
                <a:cubicBezTo>
                  <a:pt x="3230" y="453"/>
                  <a:pt x="3236" y="459"/>
                  <a:pt x="3243" y="459"/>
                </a:cubicBezTo>
                <a:close/>
                <a:moveTo>
                  <a:pt x="3309" y="446"/>
                </a:moveTo>
                <a:cubicBezTo>
                  <a:pt x="3309" y="453"/>
                  <a:pt x="3315" y="459"/>
                  <a:pt x="3322" y="459"/>
                </a:cubicBezTo>
                <a:cubicBezTo>
                  <a:pt x="3329" y="459"/>
                  <a:pt x="3335" y="453"/>
                  <a:pt x="3335" y="446"/>
                </a:cubicBezTo>
                <a:cubicBezTo>
                  <a:pt x="3335" y="439"/>
                  <a:pt x="3329" y="434"/>
                  <a:pt x="3322" y="434"/>
                </a:cubicBezTo>
                <a:cubicBezTo>
                  <a:pt x="3315" y="434"/>
                  <a:pt x="3309" y="439"/>
                  <a:pt x="3309" y="446"/>
                </a:cubicBezTo>
                <a:close/>
                <a:moveTo>
                  <a:pt x="89" y="478"/>
                </a:moveTo>
                <a:cubicBezTo>
                  <a:pt x="85" y="478"/>
                  <a:pt x="82" y="482"/>
                  <a:pt x="82" y="486"/>
                </a:cubicBezTo>
                <a:cubicBezTo>
                  <a:pt x="82" y="490"/>
                  <a:pt x="85" y="493"/>
                  <a:pt x="89" y="493"/>
                </a:cubicBezTo>
                <a:cubicBezTo>
                  <a:pt x="93" y="493"/>
                  <a:pt x="96" y="490"/>
                  <a:pt x="96" y="486"/>
                </a:cubicBezTo>
                <a:cubicBezTo>
                  <a:pt x="96" y="482"/>
                  <a:pt x="93" y="478"/>
                  <a:pt x="89" y="478"/>
                </a:cubicBezTo>
                <a:close/>
                <a:moveTo>
                  <a:pt x="326" y="476"/>
                </a:moveTo>
                <a:cubicBezTo>
                  <a:pt x="320" y="476"/>
                  <a:pt x="316" y="480"/>
                  <a:pt x="316" y="486"/>
                </a:cubicBezTo>
                <a:cubicBezTo>
                  <a:pt x="316" y="491"/>
                  <a:pt x="320" y="496"/>
                  <a:pt x="326" y="496"/>
                </a:cubicBezTo>
                <a:cubicBezTo>
                  <a:pt x="331" y="496"/>
                  <a:pt x="336" y="491"/>
                  <a:pt x="336" y="486"/>
                </a:cubicBezTo>
                <a:cubicBezTo>
                  <a:pt x="336" y="480"/>
                  <a:pt x="331" y="476"/>
                  <a:pt x="326" y="476"/>
                </a:cubicBezTo>
                <a:close/>
                <a:moveTo>
                  <a:pt x="365" y="473"/>
                </a:moveTo>
                <a:cubicBezTo>
                  <a:pt x="358" y="473"/>
                  <a:pt x="352" y="479"/>
                  <a:pt x="352" y="486"/>
                </a:cubicBezTo>
                <a:cubicBezTo>
                  <a:pt x="352" y="493"/>
                  <a:pt x="358" y="499"/>
                  <a:pt x="365" y="499"/>
                </a:cubicBezTo>
                <a:cubicBezTo>
                  <a:pt x="372" y="499"/>
                  <a:pt x="378" y="493"/>
                  <a:pt x="378" y="486"/>
                </a:cubicBezTo>
                <a:cubicBezTo>
                  <a:pt x="378" y="479"/>
                  <a:pt x="372" y="473"/>
                  <a:pt x="365" y="473"/>
                </a:cubicBezTo>
                <a:close/>
                <a:moveTo>
                  <a:pt x="404" y="499"/>
                </a:moveTo>
                <a:cubicBezTo>
                  <a:pt x="411" y="499"/>
                  <a:pt x="417" y="493"/>
                  <a:pt x="417" y="486"/>
                </a:cubicBezTo>
                <a:cubicBezTo>
                  <a:pt x="417" y="479"/>
                  <a:pt x="411" y="473"/>
                  <a:pt x="404" y="473"/>
                </a:cubicBezTo>
                <a:cubicBezTo>
                  <a:pt x="397" y="473"/>
                  <a:pt x="392" y="479"/>
                  <a:pt x="392" y="486"/>
                </a:cubicBezTo>
                <a:cubicBezTo>
                  <a:pt x="392" y="493"/>
                  <a:pt x="397" y="499"/>
                  <a:pt x="404" y="499"/>
                </a:cubicBezTo>
                <a:close/>
                <a:moveTo>
                  <a:pt x="444" y="499"/>
                </a:moveTo>
                <a:cubicBezTo>
                  <a:pt x="451" y="499"/>
                  <a:pt x="457" y="493"/>
                  <a:pt x="457" y="486"/>
                </a:cubicBezTo>
                <a:cubicBezTo>
                  <a:pt x="457" y="479"/>
                  <a:pt x="451" y="473"/>
                  <a:pt x="444" y="473"/>
                </a:cubicBezTo>
                <a:cubicBezTo>
                  <a:pt x="437" y="473"/>
                  <a:pt x="431" y="479"/>
                  <a:pt x="431" y="486"/>
                </a:cubicBezTo>
                <a:cubicBezTo>
                  <a:pt x="431" y="493"/>
                  <a:pt x="437" y="499"/>
                  <a:pt x="444" y="499"/>
                </a:cubicBezTo>
                <a:close/>
                <a:moveTo>
                  <a:pt x="483" y="499"/>
                </a:moveTo>
                <a:cubicBezTo>
                  <a:pt x="490" y="499"/>
                  <a:pt x="496" y="493"/>
                  <a:pt x="496" y="486"/>
                </a:cubicBezTo>
                <a:cubicBezTo>
                  <a:pt x="496" y="479"/>
                  <a:pt x="490" y="473"/>
                  <a:pt x="483" y="473"/>
                </a:cubicBezTo>
                <a:cubicBezTo>
                  <a:pt x="476" y="473"/>
                  <a:pt x="471" y="479"/>
                  <a:pt x="471" y="486"/>
                </a:cubicBezTo>
                <a:cubicBezTo>
                  <a:pt x="471" y="493"/>
                  <a:pt x="476" y="499"/>
                  <a:pt x="483" y="499"/>
                </a:cubicBezTo>
                <a:close/>
                <a:moveTo>
                  <a:pt x="523" y="499"/>
                </a:moveTo>
                <a:cubicBezTo>
                  <a:pt x="530" y="499"/>
                  <a:pt x="535" y="493"/>
                  <a:pt x="535" y="486"/>
                </a:cubicBezTo>
                <a:cubicBezTo>
                  <a:pt x="535" y="479"/>
                  <a:pt x="530" y="473"/>
                  <a:pt x="523" y="473"/>
                </a:cubicBezTo>
                <a:cubicBezTo>
                  <a:pt x="516" y="473"/>
                  <a:pt x="510" y="479"/>
                  <a:pt x="510" y="486"/>
                </a:cubicBezTo>
                <a:cubicBezTo>
                  <a:pt x="510" y="493"/>
                  <a:pt x="516" y="499"/>
                  <a:pt x="523" y="499"/>
                </a:cubicBezTo>
                <a:close/>
                <a:moveTo>
                  <a:pt x="562" y="499"/>
                </a:moveTo>
                <a:cubicBezTo>
                  <a:pt x="569" y="499"/>
                  <a:pt x="575" y="493"/>
                  <a:pt x="575" y="486"/>
                </a:cubicBezTo>
                <a:cubicBezTo>
                  <a:pt x="575" y="479"/>
                  <a:pt x="569" y="473"/>
                  <a:pt x="562" y="473"/>
                </a:cubicBezTo>
                <a:cubicBezTo>
                  <a:pt x="555" y="473"/>
                  <a:pt x="549" y="479"/>
                  <a:pt x="549" y="486"/>
                </a:cubicBezTo>
                <a:cubicBezTo>
                  <a:pt x="549" y="493"/>
                  <a:pt x="555" y="499"/>
                  <a:pt x="562" y="499"/>
                </a:cubicBezTo>
                <a:close/>
                <a:moveTo>
                  <a:pt x="602" y="499"/>
                </a:moveTo>
                <a:cubicBezTo>
                  <a:pt x="609" y="499"/>
                  <a:pt x="614" y="493"/>
                  <a:pt x="614" y="486"/>
                </a:cubicBezTo>
                <a:cubicBezTo>
                  <a:pt x="614" y="479"/>
                  <a:pt x="609" y="473"/>
                  <a:pt x="602" y="473"/>
                </a:cubicBezTo>
                <a:cubicBezTo>
                  <a:pt x="595" y="473"/>
                  <a:pt x="589" y="479"/>
                  <a:pt x="589" y="486"/>
                </a:cubicBezTo>
                <a:cubicBezTo>
                  <a:pt x="589" y="493"/>
                  <a:pt x="595" y="499"/>
                  <a:pt x="602" y="499"/>
                </a:cubicBezTo>
                <a:close/>
                <a:moveTo>
                  <a:pt x="641" y="499"/>
                </a:moveTo>
                <a:cubicBezTo>
                  <a:pt x="648" y="499"/>
                  <a:pt x="654" y="493"/>
                  <a:pt x="654" y="486"/>
                </a:cubicBezTo>
                <a:cubicBezTo>
                  <a:pt x="654" y="479"/>
                  <a:pt x="648" y="473"/>
                  <a:pt x="641" y="473"/>
                </a:cubicBezTo>
                <a:cubicBezTo>
                  <a:pt x="634" y="473"/>
                  <a:pt x="628" y="479"/>
                  <a:pt x="628" y="486"/>
                </a:cubicBezTo>
                <a:cubicBezTo>
                  <a:pt x="628" y="493"/>
                  <a:pt x="634" y="499"/>
                  <a:pt x="641" y="499"/>
                </a:cubicBezTo>
                <a:close/>
                <a:moveTo>
                  <a:pt x="680" y="499"/>
                </a:moveTo>
                <a:cubicBezTo>
                  <a:pt x="687" y="499"/>
                  <a:pt x="693" y="493"/>
                  <a:pt x="693" y="486"/>
                </a:cubicBezTo>
                <a:cubicBezTo>
                  <a:pt x="693" y="479"/>
                  <a:pt x="687" y="473"/>
                  <a:pt x="680" y="473"/>
                </a:cubicBezTo>
                <a:cubicBezTo>
                  <a:pt x="673" y="473"/>
                  <a:pt x="668" y="479"/>
                  <a:pt x="668" y="486"/>
                </a:cubicBezTo>
                <a:cubicBezTo>
                  <a:pt x="668" y="493"/>
                  <a:pt x="673" y="499"/>
                  <a:pt x="680" y="499"/>
                </a:cubicBezTo>
                <a:close/>
                <a:moveTo>
                  <a:pt x="720" y="499"/>
                </a:moveTo>
                <a:cubicBezTo>
                  <a:pt x="727" y="499"/>
                  <a:pt x="733" y="493"/>
                  <a:pt x="733" y="486"/>
                </a:cubicBezTo>
                <a:cubicBezTo>
                  <a:pt x="733" y="479"/>
                  <a:pt x="727" y="473"/>
                  <a:pt x="720" y="473"/>
                </a:cubicBezTo>
                <a:cubicBezTo>
                  <a:pt x="713" y="473"/>
                  <a:pt x="707" y="479"/>
                  <a:pt x="707" y="486"/>
                </a:cubicBezTo>
                <a:cubicBezTo>
                  <a:pt x="707" y="493"/>
                  <a:pt x="713" y="499"/>
                  <a:pt x="720" y="499"/>
                </a:cubicBezTo>
                <a:close/>
                <a:moveTo>
                  <a:pt x="759" y="499"/>
                </a:moveTo>
                <a:cubicBezTo>
                  <a:pt x="766" y="499"/>
                  <a:pt x="772" y="493"/>
                  <a:pt x="772" y="486"/>
                </a:cubicBezTo>
                <a:cubicBezTo>
                  <a:pt x="772" y="479"/>
                  <a:pt x="766" y="473"/>
                  <a:pt x="759" y="473"/>
                </a:cubicBezTo>
                <a:cubicBezTo>
                  <a:pt x="752" y="473"/>
                  <a:pt x="747" y="479"/>
                  <a:pt x="747" y="486"/>
                </a:cubicBezTo>
                <a:cubicBezTo>
                  <a:pt x="747" y="493"/>
                  <a:pt x="752" y="499"/>
                  <a:pt x="759" y="499"/>
                </a:cubicBezTo>
                <a:close/>
                <a:moveTo>
                  <a:pt x="799" y="499"/>
                </a:moveTo>
                <a:cubicBezTo>
                  <a:pt x="806" y="499"/>
                  <a:pt x="811" y="493"/>
                  <a:pt x="811" y="486"/>
                </a:cubicBezTo>
                <a:cubicBezTo>
                  <a:pt x="811" y="479"/>
                  <a:pt x="806" y="473"/>
                  <a:pt x="799" y="473"/>
                </a:cubicBezTo>
                <a:cubicBezTo>
                  <a:pt x="792" y="473"/>
                  <a:pt x="786" y="479"/>
                  <a:pt x="786" y="486"/>
                </a:cubicBezTo>
                <a:cubicBezTo>
                  <a:pt x="786" y="493"/>
                  <a:pt x="792" y="499"/>
                  <a:pt x="799" y="499"/>
                </a:cubicBezTo>
                <a:close/>
                <a:moveTo>
                  <a:pt x="956" y="499"/>
                </a:moveTo>
                <a:cubicBezTo>
                  <a:pt x="963" y="499"/>
                  <a:pt x="969" y="493"/>
                  <a:pt x="969" y="486"/>
                </a:cubicBezTo>
                <a:cubicBezTo>
                  <a:pt x="969" y="479"/>
                  <a:pt x="963" y="473"/>
                  <a:pt x="956" y="473"/>
                </a:cubicBezTo>
                <a:cubicBezTo>
                  <a:pt x="949" y="473"/>
                  <a:pt x="944" y="479"/>
                  <a:pt x="944" y="486"/>
                </a:cubicBezTo>
                <a:cubicBezTo>
                  <a:pt x="944" y="493"/>
                  <a:pt x="949" y="499"/>
                  <a:pt x="956" y="499"/>
                </a:cubicBezTo>
                <a:close/>
                <a:moveTo>
                  <a:pt x="996" y="499"/>
                </a:moveTo>
                <a:cubicBezTo>
                  <a:pt x="1003" y="499"/>
                  <a:pt x="1009" y="493"/>
                  <a:pt x="1009" y="486"/>
                </a:cubicBezTo>
                <a:cubicBezTo>
                  <a:pt x="1009" y="479"/>
                  <a:pt x="1003" y="473"/>
                  <a:pt x="996" y="473"/>
                </a:cubicBezTo>
                <a:cubicBezTo>
                  <a:pt x="989" y="473"/>
                  <a:pt x="983" y="479"/>
                  <a:pt x="983" y="486"/>
                </a:cubicBezTo>
                <a:cubicBezTo>
                  <a:pt x="983" y="493"/>
                  <a:pt x="989" y="499"/>
                  <a:pt x="996" y="499"/>
                </a:cubicBezTo>
                <a:close/>
                <a:moveTo>
                  <a:pt x="1035" y="499"/>
                </a:moveTo>
                <a:cubicBezTo>
                  <a:pt x="1042" y="499"/>
                  <a:pt x="1048" y="493"/>
                  <a:pt x="1048" y="486"/>
                </a:cubicBezTo>
                <a:cubicBezTo>
                  <a:pt x="1048" y="479"/>
                  <a:pt x="1042" y="473"/>
                  <a:pt x="1035" y="473"/>
                </a:cubicBezTo>
                <a:cubicBezTo>
                  <a:pt x="1028" y="473"/>
                  <a:pt x="1022" y="479"/>
                  <a:pt x="1022" y="486"/>
                </a:cubicBezTo>
                <a:cubicBezTo>
                  <a:pt x="1022" y="493"/>
                  <a:pt x="1028" y="499"/>
                  <a:pt x="1035" y="499"/>
                </a:cubicBezTo>
                <a:close/>
                <a:moveTo>
                  <a:pt x="1666" y="493"/>
                </a:moveTo>
                <a:cubicBezTo>
                  <a:pt x="1670" y="493"/>
                  <a:pt x="1673" y="490"/>
                  <a:pt x="1673" y="486"/>
                </a:cubicBezTo>
                <a:cubicBezTo>
                  <a:pt x="1673" y="482"/>
                  <a:pt x="1670" y="478"/>
                  <a:pt x="1666" y="478"/>
                </a:cubicBezTo>
                <a:cubicBezTo>
                  <a:pt x="1662" y="478"/>
                  <a:pt x="1659" y="482"/>
                  <a:pt x="1659" y="486"/>
                </a:cubicBezTo>
                <a:cubicBezTo>
                  <a:pt x="1659" y="490"/>
                  <a:pt x="1662" y="493"/>
                  <a:pt x="1666" y="493"/>
                </a:cubicBezTo>
                <a:close/>
                <a:moveTo>
                  <a:pt x="1784" y="499"/>
                </a:moveTo>
                <a:cubicBezTo>
                  <a:pt x="1791" y="499"/>
                  <a:pt x="1797" y="493"/>
                  <a:pt x="1797" y="486"/>
                </a:cubicBezTo>
                <a:cubicBezTo>
                  <a:pt x="1797" y="479"/>
                  <a:pt x="1791" y="473"/>
                  <a:pt x="1784" y="473"/>
                </a:cubicBezTo>
                <a:cubicBezTo>
                  <a:pt x="1777" y="473"/>
                  <a:pt x="1772" y="479"/>
                  <a:pt x="1772" y="486"/>
                </a:cubicBezTo>
                <a:cubicBezTo>
                  <a:pt x="1772" y="493"/>
                  <a:pt x="1777" y="499"/>
                  <a:pt x="1784" y="499"/>
                </a:cubicBezTo>
                <a:close/>
                <a:moveTo>
                  <a:pt x="1863" y="473"/>
                </a:moveTo>
                <a:cubicBezTo>
                  <a:pt x="1856" y="473"/>
                  <a:pt x="1850" y="479"/>
                  <a:pt x="1850" y="486"/>
                </a:cubicBezTo>
                <a:cubicBezTo>
                  <a:pt x="1850" y="493"/>
                  <a:pt x="1856" y="498"/>
                  <a:pt x="1863" y="498"/>
                </a:cubicBezTo>
                <a:cubicBezTo>
                  <a:pt x="1870" y="498"/>
                  <a:pt x="1876" y="493"/>
                  <a:pt x="1876" y="486"/>
                </a:cubicBezTo>
                <a:cubicBezTo>
                  <a:pt x="1876" y="479"/>
                  <a:pt x="1870" y="473"/>
                  <a:pt x="1863" y="473"/>
                </a:cubicBezTo>
                <a:close/>
                <a:moveTo>
                  <a:pt x="1942" y="499"/>
                </a:moveTo>
                <a:cubicBezTo>
                  <a:pt x="1949" y="499"/>
                  <a:pt x="1955" y="493"/>
                  <a:pt x="1955" y="486"/>
                </a:cubicBezTo>
                <a:cubicBezTo>
                  <a:pt x="1955" y="479"/>
                  <a:pt x="1949" y="473"/>
                  <a:pt x="1942" y="473"/>
                </a:cubicBezTo>
                <a:cubicBezTo>
                  <a:pt x="1935" y="473"/>
                  <a:pt x="1929" y="479"/>
                  <a:pt x="1929" y="486"/>
                </a:cubicBezTo>
                <a:cubicBezTo>
                  <a:pt x="1929" y="493"/>
                  <a:pt x="1935" y="499"/>
                  <a:pt x="1942" y="499"/>
                </a:cubicBezTo>
                <a:close/>
                <a:moveTo>
                  <a:pt x="1981" y="499"/>
                </a:moveTo>
                <a:cubicBezTo>
                  <a:pt x="1988" y="499"/>
                  <a:pt x="1994" y="493"/>
                  <a:pt x="1994" y="486"/>
                </a:cubicBezTo>
                <a:cubicBezTo>
                  <a:pt x="1994" y="479"/>
                  <a:pt x="1988" y="473"/>
                  <a:pt x="1981" y="473"/>
                </a:cubicBezTo>
                <a:cubicBezTo>
                  <a:pt x="1974" y="473"/>
                  <a:pt x="1969" y="479"/>
                  <a:pt x="1969" y="486"/>
                </a:cubicBezTo>
                <a:cubicBezTo>
                  <a:pt x="1969" y="493"/>
                  <a:pt x="1974" y="499"/>
                  <a:pt x="1981" y="499"/>
                </a:cubicBezTo>
                <a:close/>
                <a:moveTo>
                  <a:pt x="2021" y="499"/>
                </a:moveTo>
                <a:cubicBezTo>
                  <a:pt x="2028" y="499"/>
                  <a:pt x="2034" y="493"/>
                  <a:pt x="2034" y="486"/>
                </a:cubicBezTo>
                <a:cubicBezTo>
                  <a:pt x="2034" y="479"/>
                  <a:pt x="2028" y="473"/>
                  <a:pt x="2021" y="473"/>
                </a:cubicBezTo>
                <a:cubicBezTo>
                  <a:pt x="2014" y="473"/>
                  <a:pt x="2008" y="479"/>
                  <a:pt x="2008" y="486"/>
                </a:cubicBezTo>
                <a:cubicBezTo>
                  <a:pt x="2008" y="493"/>
                  <a:pt x="2014" y="499"/>
                  <a:pt x="2021" y="499"/>
                </a:cubicBezTo>
                <a:close/>
                <a:moveTo>
                  <a:pt x="2060" y="499"/>
                </a:moveTo>
                <a:cubicBezTo>
                  <a:pt x="2067" y="499"/>
                  <a:pt x="2073" y="493"/>
                  <a:pt x="2073" y="486"/>
                </a:cubicBezTo>
                <a:cubicBezTo>
                  <a:pt x="2073" y="479"/>
                  <a:pt x="2067" y="473"/>
                  <a:pt x="2060" y="473"/>
                </a:cubicBezTo>
                <a:cubicBezTo>
                  <a:pt x="2053" y="473"/>
                  <a:pt x="2048" y="479"/>
                  <a:pt x="2048" y="486"/>
                </a:cubicBezTo>
                <a:cubicBezTo>
                  <a:pt x="2048" y="493"/>
                  <a:pt x="2053" y="499"/>
                  <a:pt x="2060" y="499"/>
                </a:cubicBezTo>
                <a:close/>
                <a:moveTo>
                  <a:pt x="2100" y="499"/>
                </a:moveTo>
                <a:cubicBezTo>
                  <a:pt x="2107" y="499"/>
                  <a:pt x="2112" y="493"/>
                  <a:pt x="2112" y="486"/>
                </a:cubicBezTo>
                <a:cubicBezTo>
                  <a:pt x="2112" y="479"/>
                  <a:pt x="2107" y="473"/>
                  <a:pt x="2100" y="473"/>
                </a:cubicBezTo>
                <a:cubicBezTo>
                  <a:pt x="2093" y="473"/>
                  <a:pt x="2087" y="479"/>
                  <a:pt x="2087" y="486"/>
                </a:cubicBezTo>
                <a:cubicBezTo>
                  <a:pt x="2087" y="493"/>
                  <a:pt x="2093" y="499"/>
                  <a:pt x="2100" y="499"/>
                </a:cubicBezTo>
                <a:close/>
                <a:moveTo>
                  <a:pt x="2139" y="499"/>
                </a:moveTo>
                <a:cubicBezTo>
                  <a:pt x="2146" y="499"/>
                  <a:pt x="2152" y="493"/>
                  <a:pt x="2152" y="486"/>
                </a:cubicBezTo>
                <a:cubicBezTo>
                  <a:pt x="2152" y="479"/>
                  <a:pt x="2146" y="473"/>
                  <a:pt x="2139" y="473"/>
                </a:cubicBezTo>
                <a:cubicBezTo>
                  <a:pt x="2132" y="473"/>
                  <a:pt x="2126" y="479"/>
                  <a:pt x="2126" y="486"/>
                </a:cubicBezTo>
                <a:cubicBezTo>
                  <a:pt x="2126" y="493"/>
                  <a:pt x="2132" y="499"/>
                  <a:pt x="2139" y="499"/>
                </a:cubicBezTo>
                <a:close/>
                <a:moveTo>
                  <a:pt x="2179" y="499"/>
                </a:moveTo>
                <a:cubicBezTo>
                  <a:pt x="2186" y="499"/>
                  <a:pt x="2191" y="493"/>
                  <a:pt x="2191" y="486"/>
                </a:cubicBezTo>
                <a:cubicBezTo>
                  <a:pt x="2191" y="479"/>
                  <a:pt x="2186" y="473"/>
                  <a:pt x="2179" y="473"/>
                </a:cubicBezTo>
                <a:cubicBezTo>
                  <a:pt x="2171" y="473"/>
                  <a:pt x="2166" y="479"/>
                  <a:pt x="2166" y="486"/>
                </a:cubicBezTo>
                <a:cubicBezTo>
                  <a:pt x="2166" y="493"/>
                  <a:pt x="2171" y="499"/>
                  <a:pt x="2179" y="499"/>
                </a:cubicBezTo>
                <a:close/>
                <a:moveTo>
                  <a:pt x="2218" y="499"/>
                </a:moveTo>
                <a:cubicBezTo>
                  <a:pt x="2225" y="499"/>
                  <a:pt x="2231" y="493"/>
                  <a:pt x="2231" y="486"/>
                </a:cubicBezTo>
                <a:cubicBezTo>
                  <a:pt x="2231" y="479"/>
                  <a:pt x="2225" y="473"/>
                  <a:pt x="2218" y="473"/>
                </a:cubicBezTo>
                <a:cubicBezTo>
                  <a:pt x="2211" y="473"/>
                  <a:pt x="2205" y="479"/>
                  <a:pt x="2205" y="486"/>
                </a:cubicBezTo>
                <a:cubicBezTo>
                  <a:pt x="2205" y="493"/>
                  <a:pt x="2211" y="499"/>
                  <a:pt x="2218" y="499"/>
                </a:cubicBezTo>
                <a:close/>
                <a:moveTo>
                  <a:pt x="2257" y="499"/>
                </a:moveTo>
                <a:cubicBezTo>
                  <a:pt x="2264" y="499"/>
                  <a:pt x="2270" y="493"/>
                  <a:pt x="2270" y="486"/>
                </a:cubicBezTo>
                <a:cubicBezTo>
                  <a:pt x="2270" y="479"/>
                  <a:pt x="2264" y="473"/>
                  <a:pt x="2257" y="473"/>
                </a:cubicBezTo>
                <a:cubicBezTo>
                  <a:pt x="2250" y="473"/>
                  <a:pt x="2245" y="479"/>
                  <a:pt x="2245" y="486"/>
                </a:cubicBezTo>
                <a:cubicBezTo>
                  <a:pt x="2245" y="493"/>
                  <a:pt x="2250" y="499"/>
                  <a:pt x="2257" y="499"/>
                </a:cubicBezTo>
                <a:close/>
                <a:moveTo>
                  <a:pt x="2297" y="499"/>
                </a:moveTo>
                <a:cubicBezTo>
                  <a:pt x="2304" y="499"/>
                  <a:pt x="2310" y="493"/>
                  <a:pt x="2310" y="486"/>
                </a:cubicBezTo>
                <a:cubicBezTo>
                  <a:pt x="2310" y="479"/>
                  <a:pt x="2304" y="473"/>
                  <a:pt x="2297" y="473"/>
                </a:cubicBezTo>
                <a:cubicBezTo>
                  <a:pt x="2290" y="473"/>
                  <a:pt x="2284" y="479"/>
                  <a:pt x="2284" y="486"/>
                </a:cubicBezTo>
                <a:cubicBezTo>
                  <a:pt x="2284" y="493"/>
                  <a:pt x="2290" y="499"/>
                  <a:pt x="2297" y="499"/>
                </a:cubicBezTo>
                <a:close/>
                <a:moveTo>
                  <a:pt x="2336" y="499"/>
                </a:moveTo>
                <a:cubicBezTo>
                  <a:pt x="2343" y="499"/>
                  <a:pt x="2349" y="493"/>
                  <a:pt x="2349" y="486"/>
                </a:cubicBezTo>
                <a:cubicBezTo>
                  <a:pt x="2349" y="479"/>
                  <a:pt x="2343" y="473"/>
                  <a:pt x="2336" y="473"/>
                </a:cubicBezTo>
                <a:cubicBezTo>
                  <a:pt x="2329" y="473"/>
                  <a:pt x="2323" y="479"/>
                  <a:pt x="2323" y="486"/>
                </a:cubicBezTo>
                <a:cubicBezTo>
                  <a:pt x="2323" y="493"/>
                  <a:pt x="2329" y="499"/>
                  <a:pt x="2336" y="499"/>
                </a:cubicBezTo>
                <a:close/>
                <a:moveTo>
                  <a:pt x="2376" y="499"/>
                </a:moveTo>
                <a:cubicBezTo>
                  <a:pt x="2383" y="499"/>
                  <a:pt x="2388" y="493"/>
                  <a:pt x="2388" y="486"/>
                </a:cubicBezTo>
                <a:cubicBezTo>
                  <a:pt x="2388" y="479"/>
                  <a:pt x="2383" y="473"/>
                  <a:pt x="2376" y="473"/>
                </a:cubicBezTo>
                <a:cubicBezTo>
                  <a:pt x="2369" y="473"/>
                  <a:pt x="2363" y="479"/>
                  <a:pt x="2363" y="486"/>
                </a:cubicBezTo>
                <a:cubicBezTo>
                  <a:pt x="2363" y="493"/>
                  <a:pt x="2369" y="499"/>
                  <a:pt x="2376" y="499"/>
                </a:cubicBezTo>
                <a:close/>
                <a:moveTo>
                  <a:pt x="2415" y="499"/>
                </a:moveTo>
                <a:cubicBezTo>
                  <a:pt x="2422" y="499"/>
                  <a:pt x="2428" y="493"/>
                  <a:pt x="2428" y="486"/>
                </a:cubicBezTo>
                <a:cubicBezTo>
                  <a:pt x="2428" y="479"/>
                  <a:pt x="2422" y="473"/>
                  <a:pt x="2415" y="473"/>
                </a:cubicBezTo>
                <a:cubicBezTo>
                  <a:pt x="2408" y="473"/>
                  <a:pt x="2402" y="479"/>
                  <a:pt x="2402" y="486"/>
                </a:cubicBezTo>
                <a:cubicBezTo>
                  <a:pt x="2402" y="493"/>
                  <a:pt x="2408" y="499"/>
                  <a:pt x="2415" y="499"/>
                </a:cubicBezTo>
                <a:close/>
                <a:moveTo>
                  <a:pt x="2454" y="499"/>
                </a:moveTo>
                <a:cubicBezTo>
                  <a:pt x="2462" y="499"/>
                  <a:pt x="2467" y="493"/>
                  <a:pt x="2467" y="486"/>
                </a:cubicBezTo>
                <a:cubicBezTo>
                  <a:pt x="2467" y="479"/>
                  <a:pt x="2462" y="473"/>
                  <a:pt x="2454" y="473"/>
                </a:cubicBezTo>
                <a:cubicBezTo>
                  <a:pt x="2447" y="473"/>
                  <a:pt x="2442" y="479"/>
                  <a:pt x="2442" y="486"/>
                </a:cubicBezTo>
                <a:cubicBezTo>
                  <a:pt x="2442" y="493"/>
                  <a:pt x="2447" y="499"/>
                  <a:pt x="2454" y="499"/>
                </a:cubicBezTo>
                <a:close/>
                <a:moveTo>
                  <a:pt x="2494" y="499"/>
                </a:moveTo>
                <a:cubicBezTo>
                  <a:pt x="2501" y="499"/>
                  <a:pt x="2507" y="493"/>
                  <a:pt x="2507" y="486"/>
                </a:cubicBezTo>
                <a:cubicBezTo>
                  <a:pt x="2507" y="479"/>
                  <a:pt x="2501" y="473"/>
                  <a:pt x="2494" y="473"/>
                </a:cubicBezTo>
                <a:cubicBezTo>
                  <a:pt x="2487" y="473"/>
                  <a:pt x="2481" y="479"/>
                  <a:pt x="2481" y="486"/>
                </a:cubicBezTo>
                <a:cubicBezTo>
                  <a:pt x="2481" y="493"/>
                  <a:pt x="2487" y="499"/>
                  <a:pt x="2494" y="499"/>
                </a:cubicBezTo>
                <a:close/>
                <a:moveTo>
                  <a:pt x="2533" y="499"/>
                </a:moveTo>
                <a:cubicBezTo>
                  <a:pt x="2540" y="499"/>
                  <a:pt x="2546" y="493"/>
                  <a:pt x="2546" y="486"/>
                </a:cubicBezTo>
                <a:cubicBezTo>
                  <a:pt x="2546" y="479"/>
                  <a:pt x="2540" y="473"/>
                  <a:pt x="2533" y="473"/>
                </a:cubicBezTo>
                <a:cubicBezTo>
                  <a:pt x="2526" y="473"/>
                  <a:pt x="2521" y="479"/>
                  <a:pt x="2521" y="486"/>
                </a:cubicBezTo>
                <a:cubicBezTo>
                  <a:pt x="2521" y="493"/>
                  <a:pt x="2526" y="499"/>
                  <a:pt x="2533" y="499"/>
                </a:cubicBezTo>
                <a:close/>
                <a:moveTo>
                  <a:pt x="2573" y="499"/>
                </a:moveTo>
                <a:cubicBezTo>
                  <a:pt x="2580" y="499"/>
                  <a:pt x="2586" y="493"/>
                  <a:pt x="2586" y="486"/>
                </a:cubicBezTo>
                <a:cubicBezTo>
                  <a:pt x="2586" y="479"/>
                  <a:pt x="2580" y="473"/>
                  <a:pt x="2573" y="473"/>
                </a:cubicBezTo>
                <a:cubicBezTo>
                  <a:pt x="2566" y="473"/>
                  <a:pt x="2560" y="479"/>
                  <a:pt x="2560" y="486"/>
                </a:cubicBezTo>
                <a:cubicBezTo>
                  <a:pt x="2560" y="493"/>
                  <a:pt x="2566" y="499"/>
                  <a:pt x="2573" y="499"/>
                </a:cubicBezTo>
                <a:close/>
                <a:moveTo>
                  <a:pt x="2612" y="499"/>
                </a:moveTo>
                <a:cubicBezTo>
                  <a:pt x="2619" y="499"/>
                  <a:pt x="2625" y="493"/>
                  <a:pt x="2625" y="486"/>
                </a:cubicBezTo>
                <a:cubicBezTo>
                  <a:pt x="2625" y="479"/>
                  <a:pt x="2619" y="473"/>
                  <a:pt x="2612" y="473"/>
                </a:cubicBezTo>
                <a:cubicBezTo>
                  <a:pt x="2605" y="473"/>
                  <a:pt x="2599" y="479"/>
                  <a:pt x="2599" y="486"/>
                </a:cubicBezTo>
                <a:cubicBezTo>
                  <a:pt x="2599" y="493"/>
                  <a:pt x="2605" y="499"/>
                  <a:pt x="2612" y="499"/>
                </a:cubicBezTo>
                <a:close/>
                <a:moveTo>
                  <a:pt x="2652" y="499"/>
                </a:moveTo>
                <a:cubicBezTo>
                  <a:pt x="2659" y="499"/>
                  <a:pt x="2664" y="493"/>
                  <a:pt x="2664" y="486"/>
                </a:cubicBezTo>
                <a:cubicBezTo>
                  <a:pt x="2664" y="479"/>
                  <a:pt x="2659" y="473"/>
                  <a:pt x="2652" y="473"/>
                </a:cubicBezTo>
                <a:cubicBezTo>
                  <a:pt x="2645" y="473"/>
                  <a:pt x="2639" y="479"/>
                  <a:pt x="2639" y="486"/>
                </a:cubicBezTo>
                <a:cubicBezTo>
                  <a:pt x="2639" y="493"/>
                  <a:pt x="2645" y="499"/>
                  <a:pt x="2652" y="499"/>
                </a:cubicBezTo>
                <a:close/>
                <a:moveTo>
                  <a:pt x="2691" y="499"/>
                </a:moveTo>
                <a:cubicBezTo>
                  <a:pt x="2698" y="499"/>
                  <a:pt x="2704" y="493"/>
                  <a:pt x="2704" y="486"/>
                </a:cubicBezTo>
                <a:cubicBezTo>
                  <a:pt x="2704" y="479"/>
                  <a:pt x="2698" y="473"/>
                  <a:pt x="2691" y="473"/>
                </a:cubicBezTo>
                <a:cubicBezTo>
                  <a:pt x="2684" y="473"/>
                  <a:pt x="2678" y="479"/>
                  <a:pt x="2678" y="486"/>
                </a:cubicBezTo>
                <a:cubicBezTo>
                  <a:pt x="2678" y="493"/>
                  <a:pt x="2684" y="499"/>
                  <a:pt x="2691" y="499"/>
                </a:cubicBezTo>
                <a:close/>
                <a:moveTo>
                  <a:pt x="2730" y="499"/>
                </a:moveTo>
                <a:cubicBezTo>
                  <a:pt x="2738" y="499"/>
                  <a:pt x="2743" y="493"/>
                  <a:pt x="2743" y="486"/>
                </a:cubicBezTo>
                <a:cubicBezTo>
                  <a:pt x="2743" y="479"/>
                  <a:pt x="2738" y="473"/>
                  <a:pt x="2730" y="473"/>
                </a:cubicBezTo>
                <a:cubicBezTo>
                  <a:pt x="2723" y="473"/>
                  <a:pt x="2718" y="479"/>
                  <a:pt x="2718" y="486"/>
                </a:cubicBezTo>
                <a:cubicBezTo>
                  <a:pt x="2718" y="493"/>
                  <a:pt x="2723" y="499"/>
                  <a:pt x="2730" y="499"/>
                </a:cubicBezTo>
                <a:close/>
                <a:moveTo>
                  <a:pt x="2770" y="499"/>
                </a:moveTo>
                <a:cubicBezTo>
                  <a:pt x="2777" y="499"/>
                  <a:pt x="2783" y="493"/>
                  <a:pt x="2783" y="486"/>
                </a:cubicBezTo>
                <a:cubicBezTo>
                  <a:pt x="2783" y="479"/>
                  <a:pt x="2777" y="473"/>
                  <a:pt x="2770" y="473"/>
                </a:cubicBezTo>
                <a:cubicBezTo>
                  <a:pt x="2763" y="473"/>
                  <a:pt x="2757" y="479"/>
                  <a:pt x="2757" y="486"/>
                </a:cubicBezTo>
                <a:cubicBezTo>
                  <a:pt x="2757" y="493"/>
                  <a:pt x="2763" y="499"/>
                  <a:pt x="2770" y="499"/>
                </a:cubicBezTo>
                <a:close/>
                <a:moveTo>
                  <a:pt x="2809" y="499"/>
                </a:moveTo>
                <a:cubicBezTo>
                  <a:pt x="2816" y="499"/>
                  <a:pt x="2822" y="493"/>
                  <a:pt x="2822" y="486"/>
                </a:cubicBezTo>
                <a:cubicBezTo>
                  <a:pt x="2822" y="479"/>
                  <a:pt x="2816" y="473"/>
                  <a:pt x="2809" y="473"/>
                </a:cubicBezTo>
                <a:cubicBezTo>
                  <a:pt x="2802" y="473"/>
                  <a:pt x="2797" y="479"/>
                  <a:pt x="2797" y="486"/>
                </a:cubicBezTo>
                <a:cubicBezTo>
                  <a:pt x="2797" y="493"/>
                  <a:pt x="2802" y="499"/>
                  <a:pt x="2809" y="499"/>
                </a:cubicBezTo>
                <a:close/>
                <a:moveTo>
                  <a:pt x="2849" y="499"/>
                </a:moveTo>
                <a:cubicBezTo>
                  <a:pt x="2856" y="499"/>
                  <a:pt x="2861" y="493"/>
                  <a:pt x="2861" y="486"/>
                </a:cubicBezTo>
                <a:cubicBezTo>
                  <a:pt x="2861" y="479"/>
                  <a:pt x="2856" y="473"/>
                  <a:pt x="2849" y="473"/>
                </a:cubicBezTo>
                <a:cubicBezTo>
                  <a:pt x="2842" y="473"/>
                  <a:pt x="2836" y="479"/>
                  <a:pt x="2836" y="486"/>
                </a:cubicBezTo>
                <a:cubicBezTo>
                  <a:pt x="2836" y="493"/>
                  <a:pt x="2842" y="499"/>
                  <a:pt x="2849" y="499"/>
                </a:cubicBezTo>
                <a:close/>
                <a:moveTo>
                  <a:pt x="2888" y="499"/>
                </a:moveTo>
                <a:cubicBezTo>
                  <a:pt x="2895" y="499"/>
                  <a:pt x="2901" y="493"/>
                  <a:pt x="2901" y="486"/>
                </a:cubicBezTo>
                <a:cubicBezTo>
                  <a:pt x="2901" y="479"/>
                  <a:pt x="2895" y="473"/>
                  <a:pt x="2888" y="473"/>
                </a:cubicBezTo>
                <a:cubicBezTo>
                  <a:pt x="2881" y="473"/>
                  <a:pt x="2875" y="479"/>
                  <a:pt x="2875" y="486"/>
                </a:cubicBezTo>
                <a:cubicBezTo>
                  <a:pt x="2875" y="493"/>
                  <a:pt x="2881" y="499"/>
                  <a:pt x="2888" y="499"/>
                </a:cubicBezTo>
                <a:close/>
                <a:moveTo>
                  <a:pt x="2928" y="499"/>
                </a:moveTo>
                <a:cubicBezTo>
                  <a:pt x="2935" y="499"/>
                  <a:pt x="2940" y="493"/>
                  <a:pt x="2940" y="486"/>
                </a:cubicBezTo>
                <a:cubicBezTo>
                  <a:pt x="2940" y="479"/>
                  <a:pt x="2935" y="473"/>
                  <a:pt x="2928" y="473"/>
                </a:cubicBezTo>
                <a:cubicBezTo>
                  <a:pt x="2921" y="473"/>
                  <a:pt x="2915" y="479"/>
                  <a:pt x="2915" y="486"/>
                </a:cubicBezTo>
                <a:cubicBezTo>
                  <a:pt x="2915" y="493"/>
                  <a:pt x="2921" y="499"/>
                  <a:pt x="2928" y="499"/>
                </a:cubicBezTo>
                <a:close/>
                <a:moveTo>
                  <a:pt x="2967" y="499"/>
                </a:moveTo>
                <a:cubicBezTo>
                  <a:pt x="2974" y="499"/>
                  <a:pt x="2980" y="493"/>
                  <a:pt x="2980" y="486"/>
                </a:cubicBezTo>
                <a:cubicBezTo>
                  <a:pt x="2980" y="479"/>
                  <a:pt x="2974" y="473"/>
                  <a:pt x="2967" y="473"/>
                </a:cubicBezTo>
                <a:cubicBezTo>
                  <a:pt x="2960" y="473"/>
                  <a:pt x="2954" y="479"/>
                  <a:pt x="2954" y="486"/>
                </a:cubicBezTo>
                <a:cubicBezTo>
                  <a:pt x="2954" y="493"/>
                  <a:pt x="2960" y="499"/>
                  <a:pt x="2967" y="499"/>
                </a:cubicBezTo>
                <a:close/>
                <a:moveTo>
                  <a:pt x="3006" y="499"/>
                </a:moveTo>
                <a:cubicBezTo>
                  <a:pt x="3013" y="499"/>
                  <a:pt x="3019" y="493"/>
                  <a:pt x="3019" y="486"/>
                </a:cubicBezTo>
                <a:cubicBezTo>
                  <a:pt x="3019" y="479"/>
                  <a:pt x="3013" y="473"/>
                  <a:pt x="3006" y="473"/>
                </a:cubicBezTo>
                <a:cubicBezTo>
                  <a:pt x="2999" y="473"/>
                  <a:pt x="2994" y="479"/>
                  <a:pt x="2994" y="486"/>
                </a:cubicBezTo>
                <a:cubicBezTo>
                  <a:pt x="2994" y="493"/>
                  <a:pt x="2999" y="499"/>
                  <a:pt x="3006" y="499"/>
                </a:cubicBezTo>
                <a:close/>
                <a:moveTo>
                  <a:pt x="3046" y="499"/>
                </a:moveTo>
                <a:cubicBezTo>
                  <a:pt x="3053" y="499"/>
                  <a:pt x="3059" y="493"/>
                  <a:pt x="3059" y="486"/>
                </a:cubicBezTo>
                <a:cubicBezTo>
                  <a:pt x="3059" y="479"/>
                  <a:pt x="3053" y="473"/>
                  <a:pt x="3046" y="473"/>
                </a:cubicBezTo>
                <a:cubicBezTo>
                  <a:pt x="3039" y="473"/>
                  <a:pt x="3033" y="479"/>
                  <a:pt x="3033" y="486"/>
                </a:cubicBezTo>
                <a:cubicBezTo>
                  <a:pt x="3033" y="493"/>
                  <a:pt x="3039" y="499"/>
                  <a:pt x="3046" y="499"/>
                </a:cubicBezTo>
                <a:close/>
                <a:moveTo>
                  <a:pt x="3085" y="499"/>
                </a:moveTo>
                <a:cubicBezTo>
                  <a:pt x="3092" y="499"/>
                  <a:pt x="3098" y="493"/>
                  <a:pt x="3098" y="486"/>
                </a:cubicBezTo>
                <a:cubicBezTo>
                  <a:pt x="3098" y="479"/>
                  <a:pt x="3092" y="473"/>
                  <a:pt x="3085" y="473"/>
                </a:cubicBezTo>
                <a:cubicBezTo>
                  <a:pt x="3078" y="473"/>
                  <a:pt x="3073" y="479"/>
                  <a:pt x="3073" y="486"/>
                </a:cubicBezTo>
                <a:cubicBezTo>
                  <a:pt x="3073" y="493"/>
                  <a:pt x="3078" y="499"/>
                  <a:pt x="3085" y="499"/>
                </a:cubicBezTo>
                <a:close/>
                <a:moveTo>
                  <a:pt x="3282" y="499"/>
                </a:moveTo>
                <a:cubicBezTo>
                  <a:pt x="3289" y="499"/>
                  <a:pt x="3295" y="493"/>
                  <a:pt x="3295" y="486"/>
                </a:cubicBezTo>
                <a:cubicBezTo>
                  <a:pt x="3295" y="479"/>
                  <a:pt x="3289" y="473"/>
                  <a:pt x="3282" y="473"/>
                </a:cubicBezTo>
                <a:cubicBezTo>
                  <a:pt x="3275" y="473"/>
                  <a:pt x="3270" y="479"/>
                  <a:pt x="3270" y="486"/>
                </a:cubicBezTo>
                <a:cubicBezTo>
                  <a:pt x="3270" y="493"/>
                  <a:pt x="3275" y="499"/>
                  <a:pt x="3282" y="499"/>
                </a:cubicBezTo>
                <a:close/>
                <a:moveTo>
                  <a:pt x="3322" y="473"/>
                </a:moveTo>
                <a:cubicBezTo>
                  <a:pt x="3315" y="473"/>
                  <a:pt x="3309" y="479"/>
                  <a:pt x="3309" y="486"/>
                </a:cubicBezTo>
                <a:cubicBezTo>
                  <a:pt x="3309" y="493"/>
                  <a:pt x="3315" y="499"/>
                  <a:pt x="3322" y="499"/>
                </a:cubicBezTo>
                <a:cubicBezTo>
                  <a:pt x="3329" y="499"/>
                  <a:pt x="3335" y="493"/>
                  <a:pt x="3335" y="486"/>
                </a:cubicBezTo>
                <a:cubicBezTo>
                  <a:pt x="3335" y="479"/>
                  <a:pt x="3329" y="473"/>
                  <a:pt x="3322" y="473"/>
                </a:cubicBezTo>
                <a:close/>
                <a:moveTo>
                  <a:pt x="404" y="512"/>
                </a:moveTo>
                <a:cubicBezTo>
                  <a:pt x="397" y="512"/>
                  <a:pt x="392" y="518"/>
                  <a:pt x="392" y="525"/>
                </a:cubicBezTo>
                <a:cubicBezTo>
                  <a:pt x="392" y="532"/>
                  <a:pt x="397" y="538"/>
                  <a:pt x="404" y="538"/>
                </a:cubicBezTo>
                <a:cubicBezTo>
                  <a:pt x="411" y="538"/>
                  <a:pt x="417" y="532"/>
                  <a:pt x="417" y="525"/>
                </a:cubicBezTo>
                <a:cubicBezTo>
                  <a:pt x="417" y="518"/>
                  <a:pt x="411" y="512"/>
                  <a:pt x="404" y="512"/>
                </a:cubicBezTo>
                <a:close/>
                <a:moveTo>
                  <a:pt x="444" y="538"/>
                </a:moveTo>
                <a:cubicBezTo>
                  <a:pt x="451" y="538"/>
                  <a:pt x="457" y="532"/>
                  <a:pt x="457" y="525"/>
                </a:cubicBezTo>
                <a:cubicBezTo>
                  <a:pt x="457" y="518"/>
                  <a:pt x="451" y="512"/>
                  <a:pt x="444" y="512"/>
                </a:cubicBezTo>
                <a:cubicBezTo>
                  <a:pt x="437" y="512"/>
                  <a:pt x="431" y="518"/>
                  <a:pt x="431" y="525"/>
                </a:cubicBezTo>
                <a:cubicBezTo>
                  <a:pt x="431" y="532"/>
                  <a:pt x="437" y="538"/>
                  <a:pt x="444" y="538"/>
                </a:cubicBezTo>
                <a:close/>
                <a:moveTo>
                  <a:pt x="483" y="538"/>
                </a:moveTo>
                <a:cubicBezTo>
                  <a:pt x="490" y="538"/>
                  <a:pt x="496" y="532"/>
                  <a:pt x="496" y="525"/>
                </a:cubicBezTo>
                <a:cubicBezTo>
                  <a:pt x="496" y="518"/>
                  <a:pt x="490" y="512"/>
                  <a:pt x="483" y="512"/>
                </a:cubicBezTo>
                <a:cubicBezTo>
                  <a:pt x="476" y="512"/>
                  <a:pt x="471" y="518"/>
                  <a:pt x="471" y="525"/>
                </a:cubicBezTo>
                <a:cubicBezTo>
                  <a:pt x="471" y="532"/>
                  <a:pt x="476" y="538"/>
                  <a:pt x="483" y="538"/>
                </a:cubicBezTo>
                <a:close/>
                <a:moveTo>
                  <a:pt x="523" y="538"/>
                </a:moveTo>
                <a:cubicBezTo>
                  <a:pt x="530" y="538"/>
                  <a:pt x="535" y="532"/>
                  <a:pt x="535" y="525"/>
                </a:cubicBezTo>
                <a:cubicBezTo>
                  <a:pt x="535" y="518"/>
                  <a:pt x="530" y="512"/>
                  <a:pt x="523" y="512"/>
                </a:cubicBezTo>
                <a:cubicBezTo>
                  <a:pt x="516" y="512"/>
                  <a:pt x="510" y="518"/>
                  <a:pt x="510" y="525"/>
                </a:cubicBezTo>
                <a:cubicBezTo>
                  <a:pt x="510" y="532"/>
                  <a:pt x="516" y="538"/>
                  <a:pt x="523" y="538"/>
                </a:cubicBezTo>
                <a:close/>
                <a:moveTo>
                  <a:pt x="562" y="538"/>
                </a:moveTo>
                <a:cubicBezTo>
                  <a:pt x="569" y="538"/>
                  <a:pt x="575" y="532"/>
                  <a:pt x="575" y="525"/>
                </a:cubicBezTo>
                <a:cubicBezTo>
                  <a:pt x="575" y="518"/>
                  <a:pt x="569" y="512"/>
                  <a:pt x="562" y="512"/>
                </a:cubicBezTo>
                <a:cubicBezTo>
                  <a:pt x="555" y="512"/>
                  <a:pt x="549" y="518"/>
                  <a:pt x="549" y="525"/>
                </a:cubicBezTo>
                <a:cubicBezTo>
                  <a:pt x="549" y="532"/>
                  <a:pt x="555" y="538"/>
                  <a:pt x="562" y="538"/>
                </a:cubicBezTo>
                <a:close/>
                <a:moveTo>
                  <a:pt x="602" y="538"/>
                </a:moveTo>
                <a:cubicBezTo>
                  <a:pt x="609" y="538"/>
                  <a:pt x="614" y="532"/>
                  <a:pt x="614" y="525"/>
                </a:cubicBezTo>
                <a:cubicBezTo>
                  <a:pt x="614" y="518"/>
                  <a:pt x="609" y="512"/>
                  <a:pt x="602" y="512"/>
                </a:cubicBezTo>
                <a:cubicBezTo>
                  <a:pt x="595" y="512"/>
                  <a:pt x="589" y="518"/>
                  <a:pt x="589" y="525"/>
                </a:cubicBezTo>
                <a:cubicBezTo>
                  <a:pt x="589" y="532"/>
                  <a:pt x="595" y="538"/>
                  <a:pt x="602" y="538"/>
                </a:cubicBezTo>
                <a:close/>
                <a:moveTo>
                  <a:pt x="641" y="538"/>
                </a:moveTo>
                <a:cubicBezTo>
                  <a:pt x="648" y="538"/>
                  <a:pt x="654" y="532"/>
                  <a:pt x="654" y="525"/>
                </a:cubicBezTo>
                <a:cubicBezTo>
                  <a:pt x="654" y="518"/>
                  <a:pt x="648" y="512"/>
                  <a:pt x="641" y="512"/>
                </a:cubicBezTo>
                <a:cubicBezTo>
                  <a:pt x="634" y="512"/>
                  <a:pt x="628" y="518"/>
                  <a:pt x="628" y="525"/>
                </a:cubicBezTo>
                <a:cubicBezTo>
                  <a:pt x="628" y="532"/>
                  <a:pt x="634" y="538"/>
                  <a:pt x="641" y="538"/>
                </a:cubicBezTo>
                <a:close/>
                <a:moveTo>
                  <a:pt x="680" y="538"/>
                </a:moveTo>
                <a:cubicBezTo>
                  <a:pt x="687" y="538"/>
                  <a:pt x="693" y="532"/>
                  <a:pt x="693" y="525"/>
                </a:cubicBezTo>
                <a:cubicBezTo>
                  <a:pt x="693" y="518"/>
                  <a:pt x="687" y="512"/>
                  <a:pt x="680" y="512"/>
                </a:cubicBezTo>
                <a:cubicBezTo>
                  <a:pt x="673" y="512"/>
                  <a:pt x="668" y="518"/>
                  <a:pt x="668" y="525"/>
                </a:cubicBezTo>
                <a:cubicBezTo>
                  <a:pt x="668" y="532"/>
                  <a:pt x="673" y="538"/>
                  <a:pt x="680" y="538"/>
                </a:cubicBezTo>
                <a:close/>
                <a:moveTo>
                  <a:pt x="720" y="538"/>
                </a:moveTo>
                <a:cubicBezTo>
                  <a:pt x="727" y="538"/>
                  <a:pt x="733" y="532"/>
                  <a:pt x="733" y="525"/>
                </a:cubicBezTo>
                <a:cubicBezTo>
                  <a:pt x="733" y="518"/>
                  <a:pt x="727" y="512"/>
                  <a:pt x="720" y="512"/>
                </a:cubicBezTo>
                <a:cubicBezTo>
                  <a:pt x="713" y="512"/>
                  <a:pt x="707" y="518"/>
                  <a:pt x="707" y="525"/>
                </a:cubicBezTo>
                <a:cubicBezTo>
                  <a:pt x="707" y="532"/>
                  <a:pt x="713" y="538"/>
                  <a:pt x="720" y="538"/>
                </a:cubicBezTo>
                <a:close/>
                <a:moveTo>
                  <a:pt x="759" y="538"/>
                </a:moveTo>
                <a:cubicBezTo>
                  <a:pt x="766" y="538"/>
                  <a:pt x="772" y="532"/>
                  <a:pt x="772" y="525"/>
                </a:cubicBezTo>
                <a:cubicBezTo>
                  <a:pt x="772" y="518"/>
                  <a:pt x="766" y="512"/>
                  <a:pt x="759" y="512"/>
                </a:cubicBezTo>
                <a:cubicBezTo>
                  <a:pt x="752" y="512"/>
                  <a:pt x="747" y="518"/>
                  <a:pt x="747" y="525"/>
                </a:cubicBezTo>
                <a:cubicBezTo>
                  <a:pt x="747" y="532"/>
                  <a:pt x="752" y="538"/>
                  <a:pt x="759" y="538"/>
                </a:cubicBezTo>
                <a:close/>
                <a:moveTo>
                  <a:pt x="799" y="538"/>
                </a:moveTo>
                <a:cubicBezTo>
                  <a:pt x="806" y="538"/>
                  <a:pt x="811" y="532"/>
                  <a:pt x="811" y="525"/>
                </a:cubicBezTo>
                <a:cubicBezTo>
                  <a:pt x="811" y="518"/>
                  <a:pt x="806" y="512"/>
                  <a:pt x="799" y="512"/>
                </a:cubicBezTo>
                <a:cubicBezTo>
                  <a:pt x="792" y="512"/>
                  <a:pt x="786" y="518"/>
                  <a:pt x="786" y="525"/>
                </a:cubicBezTo>
                <a:cubicBezTo>
                  <a:pt x="786" y="532"/>
                  <a:pt x="792" y="538"/>
                  <a:pt x="799" y="538"/>
                </a:cubicBezTo>
                <a:close/>
                <a:moveTo>
                  <a:pt x="838" y="538"/>
                </a:moveTo>
                <a:cubicBezTo>
                  <a:pt x="845" y="538"/>
                  <a:pt x="851" y="532"/>
                  <a:pt x="851" y="525"/>
                </a:cubicBezTo>
                <a:cubicBezTo>
                  <a:pt x="851" y="518"/>
                  <a:pt x="845" y="512"/>
                  <a:pt x="838" y="512"/>
                </a:cubicBezTo>
                <a:cubicBezTo>
                  <a:pt x="831" y="512"/>
                  <a:pt x="825" y="518"/>
                  <a:pt x="825" y="525"/>
                </a:cubicBezTo>
                <a:cubicBezTo>
                  <a:pt x="825" y="532"/>
                  <a:pt x="831" y="538"/>
                  <a:pt x="838" y="538"/>
                </a:cubicBezTo>
                <a:close/>
                <a:moveTo>
                  <a:pt x="917" y="538"/>
                </a:moveTo>
                <a:cubicBezTo>
                  <a:pt x="924" y="538"/>
                  <a:pt x="930" y="532"/>
                  <a:pt x="930" y="525"/>
                </a:cubicBezTo>
                <a:cubicBezTo>
                  <a:pt x="930" y="518"/>
                  <a:pt x="924" y="512"/>
                  <a:pt x="917" y="512"/>
                </a:cubicBezTo>
                <a:cubicBezTo>
                  <a:pt x="910" y="512"/>
                  <a:pt x="904" y="518"/>
                  <a:pt x="904" y="525"/>
                </a:cubicBezTo>
                <a:cubicBezTo>
                  <a:pt x="904" y="532"/>
                  <a:pt x="910" y="538"/>
                  <a:pt x="917" y="538"/>
                </a:cubicBezTo>
                <a:close/>
                <a:moveTo>
                  <a:pt x="956" y="538"/>
                </a:moveTo>
                <a:cubicBezTo>
                  <a:pt x="963" y="538"/>
                  <a:pt x="969" y="532"/>
                  <a:pt x="969" y="525"/>
                </a:cubicBezTo>
                <a:cubicBezTo>
                  <a:pt x="969" y="518"/>
                  <a:pt x="963" y="512"/>
                  <a:pt x="956" y="512"/>
                </a:cubicBezTo>
                <a:cubicBezTo>
                  <a:pt x="949" y="512"/>
                  <a:pt x="944" y="518"/>
                  <a:pt x="944" y="525"/>
                </a:cubicBezTo>
                <a:cubicBezTo>
                  <a:pt x="944" y="532"/>
                  <a:pt x="949" y="538"/>
                  <a:pt x="956" y="538"/>
                </a:cubicBezTo>
                <a:close/>
                <a:moveTo>
                  <a:pt x="996" y="538"/>
                </a:moveTo>
                <a:cubicBezTo>
                  <a:pt x="1003" y="538"/>
                  <a:pt x="1009" y="532"/>
                  <a:pt x="1009" y="525"/>
                </a:cubicBezTo>
                <a:cubicBezTo>
                  <a:pt x="1009" y="518"/>
                  <a:pt x="1003" y="512"/>
                  <a:pt x="996" y="512"/>
                </a:cubicBezTo>
                <a:cubicBezTo>
                  <a:pt x="989" y="512"/>
                  <a:pt x="983" y="518"/>
                  <a:pt x="983" y="525"/>
                </a:cubicBezTo>
                <a:cubicBezTo>
                  <a:pt x="983" y="532"/>
                  <a:pt x="989" y="538"/>
                  <a:pt x="996" y="538"/>
                </a:cubicBezTo>
                <a:close/>
                <a:moveTo>
                  <a:pt x="1035" y="538"/>
                </a:moveTo>
                <a:cubicBezTo>
                  <a:pt x="1042" y="538"/>
                  <a:pt x="1048" y="532"/>
                  <a:pt x="1048" y="525"/>
                </a:cubicBezTo>
                <a:cubicBezTo>
                  <a:pt x="1048" y="518"/>
                  <a:pt x="1042" y="512"/>
                  <a:pt x="1035" y="512"/>
                </a:cubicBezTo>
                <a:cubicBezTo>
                  <a:pt x="1028" y="512"/>
                  <a:pt x="1022" y="518"/>
                  <a:pt x="1022" y="525"/>
                </a:cubicBezTo>
                <a:cubicBezTo>
                  <a:pt x="1022" y="532"/>
                  <a:pt x="1028" y="538"/>
                  <a:pt x="1035" y="538"/>
                </a:cubicBezTo>
                <a:close/>
                <a:moveTo>
                  <a:pt x="1062" y="525"/>
                </a:moveTo>
                <a:cubicBezTo>
                  <a:pt x="1062" y="532"/>
                  <a:pt x="1068" y="538"/>
                  <a:pt x="1075" y="538"/>
                </a:cubicBezTo>
                <a:cubicBezTo>
                  <a:pt x="1082" y="538"/>
                  <a:pt x="1087" y="532"/>
                  <a:pt x="1087" y="525"/>
                </a:cubicBezTo>
                <a:cubicBezTo>
                  <a:pt x="1087" y="518"/>
                  <a:pt x="1082" y="512"/>
                  <a:pt x="1075" y="512"/>
                </a:cubicBezTo>
                <a:cubicBezTo>
                  <a:pt x="1068" y="512"/>
                  <a:pt x="1062" y="518"/>
                  <a:pt x="1062" y="525"/>
                </a:cubicBezTo>
                <a:close/>
                <a:moveTo>
                  <a:pt x="1627" y="538"/>
                </a:moveTo>
                <a:cubicBezTo>
                  <a:pt x="1634" y="538"/>
                  <a:pt x="1639" y="532"/>
                  <a:pt x="1639" y="525"/>
                </a:cubicBezTo>
                <a:cubicBezTo>
                  <a:pt x="1639" y="518"/>
                  <a:pt x="1634" y="512"/>
                  <a:pt x="1627" y="512"/>
                </a:cubicBezTo>
                <a:cubicBezTo>
                  <a:pt x="1620" y="512"/>
                  <a:pt x="1614" y="518"/>
                  <a:pt x="1614" y="525"/>
                </a:cubicBezTo>
                <a:cubicBezTo>
                  <a:pt x="1614" y="532"/>
                  <a:pt x="1620" y="538"/>
                  <a:pt x="1627" y="538"/>
                </a:cubicBezTo>
                <a:close/>
                <a:moveTo>
                  <a:pt x="1666" y="537"/>
                </a:moveTo>
                <a:cubicBezTo>
                  <a:pt x="1673" y="537"/>
                  <a:pt x="1678" y="532"/>
                  <a:pt x="1678" y="525"/>
                </a:cubicBezTo>
                <a:cubicBezTo>
                  <a:pt x="1678" y="519"/>
                  <a:pt x="1673" y="513"/>
                  <a:pt x="1666" y="513"/>
                </a:cubicBezTo>
                <a:cubicBezTo>
                  <a:pt x="1659" y="513"/>
                  <a:pt x="1654" y="519"/>
                  <a:pt x="1654" y="525"/>
                </a:cubicBezTo>
                <a:cubicBezTo>
                  <a:pt x="1654" y="532"/>
                  <a:pt x="1659" y="537"/>
                  <a:pt x="1666" y="537"/>
                </a:cubicBezTo>
                <a:close/>
                <a:moveTo>
                  <a:pt x="1784" y="538"/>
                </a:moveTo>
                <a:cubicBezTo>
                  <a:pt x="1791" y="538"/>
                  <a:pt x="1797" y="532"/>
                  <a:pt x="1797" y="525"/>
                </a:cubicBezTo>
                <a:cubicBezTo>
                  <a:pt x="1797" y="518"/>
                  <a:pt x="1791" y="512"/>
                  <a:pt x="1784" y="512"/>
                </a:cubicBezTo>
                <a:cubicBezTo>
                  <a:pt x="1777" y="512"/>
                  <a:pt x="1772" y="518"/>
                  <a:pt x="1772" y="525"/>
                </a:cubicBezTo>
                <a:cubicBezTo>
                  <a:pt x="1772" y="532"/>
                  <a:pt x="1777" y="538"/>
                  <a:pt x="1784" y="538"/>
                </a:cubicBezTo>
                <a:close/>
                <a:moveTo>
                  <a:pt x="1824" y="538"/>
                </a:moveTo>
                <a:cubicBezTo>
                  <a:pt x="1831" y="538"/>
                  <a:pt x="1836" y="532"/>
                  <a:pt x="1836" y="525"/>
                </a:cubicBezTo>
                <a:cubicBezTo>
                  <a:pt x="1836" y="518"/>
                  <a:pt x="1831" y="512"/>
                  <a:pt x="1824" y="512"/>
                </a:cubicBezTo>
                <a:cubicBezTo>
                  <a:pt x="1817" y="512"/>
                  <a:pt x="1811" y="518"/>
                  <a:pt x="1811" y="525"/>
                </a:cubicBezTo>
                <a:cubicBezTo>
                  <a:pt x="1811" y="532"/>
                  <a:pt x="1817" y="538"/>
                  <a:pt x="1824" y="538"/>
                </a:cubicBezTo>
                <a:close/>
                <a:moveTo>
                  <a:pt x="1863" y="538"/>
                </a:moveTo>
                <a:cubicBezTo>
                  <a:pt x="1870" y="538"/>
                  <a:pt x="1876" y="532"/>
                  <a:pt x="1876" y="525"/>
                </a:cubicBezTo>
                <a:cubicBezTo>
                  <a:pt x="1876" y="518"/>
                  <a:pt x="1870" y="512"/>
                  <a:pt x="1863" y="512"/>
                </a:cubicBezTo>
                <a:cubicBezTo>
                  <a:pt x="1856" y="512"/>
                  <a:pt x="1850" y="518"/>
                  <a:pt x="1850" y="525"/>
                </a:cubicBezTo>
                <a:cubicBezTo>
                  <a:pt x="1850" y="532"/>
                  <a:pt x="1856" y="538"/>
                  <a:pt x="1863" y="538"/>
                </a:cubicBezTo>
                <a:close/>
                <a:moveTo>
                  <a:pt x="1903" y="538"/>
                </a:moveTo>
                <a:cubicBezTo>
                  <a:pt x="1910" y="538"/>
                  <a:pt x="1915" y="532"/>
                  <a:pt x="1915" y="525"/>
                </a:cubicBezTo>
                <a:cubicBezTo>
                  <a:pt x="1915" y="518"/>
                  <a:pt x="1910" y="512"/>
                  <a:pt x="1903" y="512"/>
                </a:cubicBezTo>
                <a:cubicBezTo>
                  <a:pt x="1896" y="512"/>
                  <a:pt x="1890" y="518"/>
                  <a:pt x="1890" y="525"/>
                </a:cubicBezTo>
                <a:cubicBezTo>
                  <a:pt x="1890" y="532"/>
                  <a:pt x="1896" y="538"/>
                  <a:pt x="1903" y="538"/>
                </a:cubicBezTo>
                <a:close/>
                <a:moveTo>
                  <a:pt x="1942" y="538"/>
                </a:moveTo>
                <a:cubicBezTo>
                  <a:pt x="1949" y="538"/>
                  <a:pt x="1955" y="532"/>
                  <a:pt x="1955" y="525"/>
                </a:cubicBezTo>
                <a:cubicBezTo>
                  <a:pt x="1955" y="518"/>
                  <a:pt x="1949" y="512"/>
                  <a:pt x="1942" y="512"/>
                </a:cubicBezTo>
                <a:cubicBezTo>
                  <a:pt x="1935" y="512"/>
                  <a:pt x="1929" y="518"/>
                  <a:pt x="1929" y="525"/>
                </a:cubicBezTo>
                <a:cubicBezTo>
                  <a:pt x="1929" y="532"/>
                  <a:pt x="1935" y="538"/>
                  <a:pt x="1942" y="538"/>
                </a:cubicBezTo>
                <a:close/>
                <a:moveTo>
                  <a:pt x="1981" y="538"/>
                </a:moveTo>
                <a:cubicBezTo>
                  <a:pt x="1988" y="538"/>
                  <a:pt x="1994" y="532"/>
                  <a:pt x="1994" y="525"/>
                </a:cubicBezTo>
                <a:cubicBezTo>
                  <a:pt x="1994" y="518"/>
                  <a:pt x="1988" y="512"/>
                  <a:pt x="1981" y="512"/>
                </a:cubicBezTo>
                <a:cubicBezTo>
                  <a:pt x="1974" y="512"/>
                  <a:pt x="1969" y="518"/>
                  <a:pt x="1969" y="525"/>
                </a:cubicBezTo>
                <a:cubicBezTo>
                  <a:pt x="1969" y="532"/>
                  <a:pt x="1974" y="538"/>
                  <a:pt x="1981" y="538"/>
                </a:cubicBezTo>
                <a:close/>
                <a:moveTo>
                  <a:pt x="2021" y="538"/>
                </a:moveTo>
                <a:cubicBezTo>
                  <a:pt x="2028" y="538"/>
                  <a:pt x="2034" y="532"/>
                  <a:pt x="2034" y="525"/>
                </a:cubicBezTo>
                <a:cubicBezTo>
                  <a:pt x="2034" y="518"/>
                  <a:pt x="2028" y="512"/>
                  <a:pt x="2021" y="512"/>
                </a:cubicBezTo>
                <a:cubicBezTo>
                  <a:pt x="2014" y="512"/>
                  <a:pt x="2008" y="518"/>
                  <a:pt x="2008" y="525"/>
                </a:cubicBezTo>
                <a:cubicBezTo>
                  <a:pt x="2008" y="532"/>
                  <a:pt x="2014" y="538"/>
                  <a:pt x="2021" y="538"/>
                </a:cubicBezTo>
                <a:close/>
                <a:moveTo>
                  <a:pt x="2060" y="538"/>
                </a:moveTo>
                <a:cubicBezTo>
                  <a:pt x="2067" y="538"/>
                  <a:pt x="2073" y="532"/>
                  <a:pt x="2073" y="525"/>
                </a:cubicBezTo>
                <a:cubicBezTo>
                  <a:pt x="2073" y="518"/>
                  <a:pt x="2067" y="512"/>
                  <a:pt x="2060" y="512"/>
                </a:cubicBezTo>
                <a:cubicBezTo>
                  <a:pt x="2053" y="512"/>
                  <a:pt x="2048" y="518"/>
                  <a:pt x="2048" y="525"/>
                </a:cubicBezTo>
                <a:cubicBezTo>
                  <a:pt x="2048" y="532"/>
                  <a:pt x="2053" y="538"/>
                  <a:pt x="2060" y="538"/>
                </a:cubicBezTo>
                <a:close/>
                <a:moveTo>
                  <a:pt x="2100" y="538"/>
                </a:moveTo>
                <a:cubicBezTo>
                  <a:pt x="2107" y="538"/>
                  <a:pt x="2112" y="532"/>
                  <a:pt x="2112" y="525"/>
                </a:cubicBezTo>
                <a:cubicBezTo>
                  <a:pt x="2112" y="518"/>
                  <a:pt x="2107" y="512"/>
                  <a:pt x="2100" y="512"/>
                </a:cubicBezTo>
                <a:cubicBezTo>
                  <a:pt x="2093" y="512"/>
                  <a:pt x="2087" y="518"/>
                  <a:pt x="2087" y="525"/>
                </a:cubicBezTo>
                <a:cubicBezTo>
                  <a:pt x="2087" y="532"/>
                  <a:pt x="2093" y="538"/>
                  <a:pt x="2100" y="538"/>
                </a:cubicBezTo>
                <a:close/>
                <a:moveTo>
                  <a:pt x="2139" y="538"/>
                </a:moveTo>
                <a:cubicBezTo>
                  <a:pt x="2146" y="538"/>
                  <a:pt x="2152" y="532"/>
                  <a:pt x="2152" y="525"/>
                </a:cubicBezTo>
                <a:cubicBezTo>
                  <a:pt x="2152" y="518"/>
                  <a:pt x="2146" y="512"/>
                  <a:pt x="2139" y="512"/>
                </a:cubicBezTo>
                <a:cubicBezTo>
                  <a:pt x="2132" y="512"/>
                  <a:pt x="2126" y="518"/>
                  <a:pt x="2126" y="525"/>
                </a:cubicBezTo>
                <a:cubicBezTo>
                  <a:pt x="2126" y="532"/>
                  <a:pt x="2132" y="538"/>
                  <a:pt x="2139" y="538"/>
                </a:cubicBezTo>
                <a:close/>
                <a:moveTo>
                  <a:pt x="2179" y="538"/>
                </a:moveTo>
                <a:cubicBezTo>
                  <a:pt x="2186" y="538"/>
                  <a:pt x="2191" y="532"/>
                  <a:pt x="2191" y="525"/>
                </a:cubicBezTo>
                <a:cubicBezTo>
                  <a:pt x="2191" y="518"/>
                  <a:pt x="2186" y="512"/>
                  <a:pt x="2179" y="512"/>
                </a:cubicBezTo>
                <a:cubicBezTo>
                  <a:pt x="2171" y="512"/>
                  <a:pt x="2166" y="518"/>
                  <a:pt x="2166" y="525"/>
                </a:cubicBezTo>
                <a:cubicBezTo>
                  <a:pt x="2166" y="532"/>
                  <a:pt x="2171" y="538"/>
                  <a:pt x="2179" y="538"/>
                </a:cubicBezTo>
                <a:close/>
                <a:moveTo>
                  <a:pt x="2218" y="538"/>
                </a:moveTo>
                <a:cubicBezTo>
                  <a:pt x="2225" y="538"/>
                  <a:pt x="2231" y="532"/>
                  <a:pt x="2231" y="525"/>
                </a:cubicBezTo>
                <a:cubicBezTo>
                  <a:pt x="2231" y="518"/>
                  <a:pt x="2225" y="512"/>
                  <a:pt x="2218" y="512"/>
                </a:cubicBezTo>
                <a:cubicBezTo>
                  <a:pt x="2211" y="512"/>
                  <a:pt x="2205" y="518"/>
                  <a:pt x="2205" y="525"/>
                </a:cubicBezTo>
                <a:cubicBezTo>
                  <a:pt x="2205" y="532"/>
                  <a:pt x="2211" y="538"/>
                  <a:pt x="2218" y="538"/>
                </a:cubicBezTo>
                <a:close/>
                <a:moveTo>
                  <a:pt x="2257" y="538"/>
                </a:moveTo>
                <a:cubicBezTo>
                  <a:pt x="2264" y="538"/>
                  <a:pt x="2270" y="532"/>
                  <a:pt x="2270" y="525"/>
                </a:cubicBezTo>
                <a:cubicBezTo>
                  <a:pt x="2270" y="518"/>
                  <a:pt x="2264" y="512"/>
                  <a:pt x="2257" y="512"/>
                </a:cubicBezTo>
                <a:cubicBezTo>
                  <a:pt x="2250" y="512"/>
                  <a:pt x="2245" y="518"/>
                  <a:pt x="2245" y="525"/>
                </a:cubicBezTo>
                <a:cubicBezTo>
                  <a:pt x="2245" y="532"/>
                  <a:pt x="2250" y="538"/>
                  <a:pt x="2257" y="538"/>
                </a:cubicBezTo>
                <a:close/>
                <a:moveTo>
                  <a:pt x="2297" y="538"/>
                </a:moveTo>
                <a:cubicBezTo>
                  <a:pt x="2304" y="538"/>
                  <a:pt x="2310" y="532"/>
                  <a:pt x="2310" y="525"/>
                </a:cubicBezTo>
                <a:cubicBezTo>
                  <a:pt x="2310" y="518"/>
                  <a:pt x="2304" y="512"/>
                  <a:pt x="2297" y="512"/>
                </a:cubicBezTo>
                <a:cubicBezTo>
                  <a:pt x="2290" y="512"/>
                  <a:pt x="2284" y="518"/>
                  <a:pt x="2284" y="525"/>
                </a:cubicBezTo>
                <a:cubicBezTo>
                  <a:pt x="2284" y="532"/>
                  <a:pt x="2290" y="538"/>
                  <a:pt x="2297" y="538"/>
                </a:cubicBezTo>
                <a:close/>
                <a:moveTo>
                  <a:pt x="2336" y="538"/>
                </a:moveTo>
                <a:cubicBezTo>
                  <a:pt x="2343" y="538"/>
                  <a:pt x="2349" y="532"/>
                  <a:pt x="2349" y="525"/>
                </a:cubicBezTo>
                <a:cubicBezTo>
                  <a:pt x="2349" y="518"/>
                  <a:pt x="2343" y="512"/>
                  <a:pt x="2336" y="512"/>
                </a:cubicBezTo>
                <a:cubicBezTo>
                  <a:pt x="2329" y="512"/>
                  <a:pt x="2323" y="518"/>
                  <a:pt x="2323" y="525"/>
                </a:cubicBezTo>
                <a:cubicBezTo>
                  <a:pt x="2323" y="532"/>
                  <a:pt x="2329" y="538"/>
                  <a:pt x="2336" y="538"/>
                </a:cubicBezTo>
                <a:close/>
                <a:moveTo>
                  <a:pt x="2376" y="538"/>
                </a:moveTo>
                <a:cubicBezTo>
                  <a:pt x="2383" y="538"/>
                  <a:pt x="2388" y="532"/>
                  <a:pt x="2388" y="525"/>
                </a:cubicBezTo>
                <a:cubicBezTo>
                  <a:pt x="2388" y="518"/>
                  <a:pt x="2383" y="512"/>
                  <a:pt x="2376" y="512"/>
                </a:cubicBezTo>
                <a:cubicBezTo>
                  <a:pt x="2369" y="512"/>
                  <a:pt x="2363" y="518"/>
                  <a:pt x="2363" y="525"/>
                </a:cubicBezTo>
                <a:cubicBezTo>
                  <a:pt x="2363" y="532"/>
                  <a:pt x="2369" y="538"/>
                  <a:pt x="2376" y="538"/>
                </a:cubicBezTo>
                <a:close/>
                <a:moveTo>
                  <a:pt x="2415" y="538"/>
                </a:moveTo>
                <a:cubicBezTo>
                  <a:pt x="2422" y="538"/>
                  <a:pt x="2428" y="532"/>
                  <a:pt x="2428" y="525"/>
                </a:cubicBezTo>
                <a:cubicBezTo>
                  <a:pt x="2428" y="518"/>
                  <a:pt x="2422" y="512"/>
                  <a:pt x="2415" y="512"/>
                </a:cubicBezTo>
                <a:cubicBezTo>
                  <a:pt x="2408" y="512"/>
                  <a:pt x="2402" y="518"/>
                  <a:pt x="2402" y="525"/>
                </a:cubicBezTo>
                <a:cubicBezTo>
                  <a:pt x="2402" y="532"/>
                  <a:pt x="2408" y="538"/>
                  <a:pt x="2415" y="538"/>
                </a:cubicBezTo>
                <a:close/>
                <a:moveTo>
                  <a:pt x="2455" y="538"/>
                </a:moveTo>
                <a:cubicBezTo>
                  <a:pt x="2462" y="538"/>
                  <a:pt x="2467" y="532"/>
                  <a:pt x="2467" y="525"/>
                </a:cubicBezTo>
                <a:cubicBezTo>
                  <a:pt x="2467" y="518"/>
                  <a:pt x="2462" y="512"/>
                  <a:pt x="2455" y="512"/>
                </a:cubicBezTo>
                <a:cubicBezTo>
                  <a:pt x="2447" y="512"/>
                  <a:pt x="2442" y="518"/>
                  <a:pt x="2442" y="525"/>
                </a:cubicBezTo>
                <a:cubicBezTo>
                  <a:pt x="2442" y="532"/>
                  <a:pt x="2447" y="538"/>
                  <a:pt x="2455" y="538"/>
                </a:cubicBezTo>
                <a:close/>
                <a:moveTo>
                  <a:pt x="2494" y="538"/>
                </a:moveTo>
                <a:cubicBezTo>
                  <a:pt x="2501" y="538"/>
                  <a:pt x="2507" y="532"/>
                  <a:pt x="2507" y="525"/>
                </a:cubicBezTo>
                <a:cubicBezTo>
                  <a:pt x="2507" y="518"/>
                  <a:pt x="2501" y="512"/>
                  <a:pt x="2494" y="512"/>
                </a:cubicBezTo>
                <a:cubicBezTo>
                  <a:pt x="2487" y="512"/>
                  <a:pt x="2481" y="518"/>
                  <a:pt x="2481" y="525"/>
                </a:cubicBezTo>
                <a:cubicBezTo>
                  <a:pt x="2481" y="532"/>
                  <a:pt x="2487" y="538"/>
                  <a:pt x="2494" y="538"/>
                </a:cubicBezTo>
                <a:close/>
                <a:moveTo>
                  <a:pt x="2533" y="538"/>
                </a:moveTo>
                <a:cubicBezTo>
                  <a:pt x="2540" y="538"/>
                  <a:pt x="2546" y="532"/>
                  <a:pt x="2546" y="525"/>
                </a:cubicBezTo>
                <a:cubicBezTo>
                  <a:pt x="2546" y="518"/>
                  <a:pt x="2540" y="512"/>
                  <a:pt x="2533" y="512"/>
                </a:cubicBezTo>
                <a:cubicBezTo>
                  <a:pt x="2526" y="512"/>
                  <a:pt x="2521" y="518"/>
                  <a:pt x="2521" y="525"/>
                </a:cubicBezTo>
                <a:cubicBezTo>
                  <a:pt x="2521" y="532"/>
                  <a:pt x="2526" y="538"/>
                  <a:pt x="2533" y="538"/>
                </a:cubicBezTo>
                <a:close/>
                <a:moveTo>
                  <a:pt x="2573" y="538"/>
                </a:moveTo>
                <a:cubicBezTo>
                  <a:pt x="2580" y="538"/>
                  <a:pt x="2586" y="532"/>
                  <a:pt x="2586" y="525"/>
                </a:cubicBezTo>
                <a:cubicBezTo>
                  <a:pt x="2586" y="518"/>
                  <a:pt x="2580" y="512"/>
                  <a:pt x="2573" y="512"/>
                </a:cubicBezTo>
                <a:cubicBezTo>
                  <a:pt x="2566" y="512"/>
                  <a:pt x="2560" y="518"/>
                  <a:pt x="2560" y="525"/>
                </a:cubicBezTo>
                <a:cubicBezTo>
                  <a:pt x="2560" y="532"/>
                  <a:pt x="2566" y="538"/>
                  <a:pt x="2573" y="538"/>
                </a:cubicBezTo>
                <a:close/>
                <a:moveTo>
                  <a:pt x="2612" y="538"/>
                </a:moveTo>
                <a:cubicBezTo>
                  <a:pt x="2619" y="538"/>
                  <a:pt x="2625" y="532"/>
                  <a:pt x="2625" y="525"/>
                </a:cubicBezTo>
                <a:cubicBezTo>
                  <a:pt x="2625" y="518"/>
                  <a:pt x="2619" y="512"/>
                  <a:pt x="2612" y="512"/>
                </a:cubicBezTo>
                <a:cubicBezTo>
                  <a:pt x="2605" y="512"/>
                  <a:pt x="2599" y="518"/>
                  <a:pt x="2599" y="525"/>
                </a:cubicBezTo>
                <a:cubicBezTo>
                  <a:pt x="2599" y="532"/>
                  <a:pt x="2605" y="538"/>
                  <a:pt x="2612" y="538"/>
                </a:cubicBezTo>
                <a:close/>
                <a:moveTo>
                  <a:pt x="2652" y="538"/>
                </a:moveTo>
                <a:cubicBezTo>
                  <a:pt x="2659" y="538"/>
                  <a:pt x="2664" y="532"/>
                  <a:pt x="2664" y="525"/>
                </a:cubicBezTo>
                <a:cubicBezTo>
                  <a:pt x="2664" y="518"/>
                  <a:pt x="2659" y="512"/>
                  <a:pt x="2652" y="512"/>
                </a:cubicBezTo>
                <a:cubicBezTo>
                  <a:pt x="2645" y="512"/>
                  <a:pt x="2639" y="518"/>
                  <a:pt x="2639" y="525"/>
                </a:cubicBezTo>
                <a:cubicBezTo>
                  <a:pt x="2639" y="532"/>
                  <a:pt x="2645" y="538"/>
                  <a:pt x="2652" y="538"/>
                </a:cubicBezTo>
                <a:close/>
                <a:moveTo>
                  <a:pt x="2691" y="538"/>
                </a:moveTo>
                <a:cubicBezTo>
                  <a:pt x="2698" y="538"/>
                  <a:pt x="2704" y="532"/>
                  <a:pt x="2704" y="525"/>
                </a:cubicBezTo>
                <a:cubicBezTo>
                  <a:pt x="2704" y="518"/>
                  <a:pt x="2698" y="512"/>
                  <a:pt x="2691" y="512"/>
                </a:cubicBezTo>
                <a:cubicBezTo>
                  <a:pt x="2684" y="512"/>
                  <a:pt x="2678" y="518"/>
                  <a:pt x="2678" y="525"/>
                </a:cubicBezTo>
                <a:cubicBezTo>
                  <a:pt x="2678" y="532"/>
                  <a:pt x="2684" y="538"/>
                  <a:pt x="2691" y="538"/>
                </a:cubicBezTo>
                <a:close/>
                <a:moveTo>
                  <a:pt x="2730" y="538"/>
                </a:moveTo>
                <a:cubicBezTo>
                  <a:pt x="2738" y="538"/>
                  <a:pt x="2743" y="532"/>
                  <a:pt x="2743" y="525"/>
                </a:cubicBezTo>
                <a:cubicBezTo>
                  <a:pt x="2743" y="518"/>
                  <a:pt x="2738" y="512"/>
                  <a:pt x="2730" y="512"/>
                </a:cubicBezTo>
                <a:cubicBezTo>
                  <a:pt x="2723" y="512"/>
                  <a:pt x="2718" y="518"/>
                  <a:pt x="2718" y="525"/>
                </a:cubicBezTo>
                <a:cubicBezTo>
                  <a:pt x="2718" y="532"/>
                  <a:pt x="2723" y="538"/>
                  <a:pt x="2730" y="538"/>
                </a:cubicBezTo>
                <a:close/>
                <a:moveTo>
                  <a:pt x="2770" y="538"/>
                </a:moveTo>
                <a:cubicBezTo>
                  <a:pt x="2777" y="538"/>
                  <a:pt x="2783" y="532"/>
                  <a:pt x="2783" y="525"/>
                </a:cubicBezTo>
                <a:cubicBezTo>
                  <a:pt x="2783" y="518"/>
                  <a:pt x="2777" y="512"/>
                  <a:pt x="2770" y="512"/>
                </a:cubicBezTo>
                <a:cubicBezTo>
                  <a:pt x="2763" y="512"/>
                  <a:pt x="2757" y="518"/>
                  <a:pt x="2757" y="525"/>
                </a:cubicBezTo>
                <a:cubicBezTo>
                  <a:pt x="2757" y="532"/>
                  <a:pt x="2763" y="538"/>
                  <a:pt x="2770" y="538"/>
                </a:cubicBezTo>
                <a:close/>
                <a:moveTo>
                  <a:pt x="2809" y="538"/>
                </a:moveTo>
                <a:cubicBezTo>
                  <a:pt x="2816" y="538"/>
                  <a:pt x="2822" y="532"/>
                  <a:pt x="2822" y="525"/>
                </a:cubicBezTo>
                <a:cubicBezTo>
                  <a:pt x="2822" y="518"/>
                  <a:pt x="2816" y="512"/>
                  <a:pt x="2809" y="512"/>
                </a:cubicBezTo>
                <a:cubicBezTo>
                  <a:pt x="2802" y="512"/>
                  <a:pt x="2797" y="518"/>
                  <a:pt x="2797" y="525"/>
                </a:cubicBezTo>
                <a:cubicBezTo>
                  <a:pt x="2797" y="532"/>
                  <a:pt x="2802" y="538"/>
                  <a:pt x="2809" y="538"/>
                </a:cubicBezTo>
                <a:close/>
                <a:moveTo>
                  <a:pt x="2849" y="538"/>
                </a:moveTo>
                <a:cubicBezTo>
                  <a:pt x="2856" y="538"/>
                  <a:pt x="2861" y="532"/>
                  <a:pt x="2861" y="525"/>
                </a:cubicBezTo>
                <a:cubicBezTo>
                  <a:pt x="2861" y="518"/>
                  <a:pt x="2856" y="512"/>
                  <a:pt x="2849" y="512"/>
                </a:cubicBezTo>
                <a:cubicBezTo>
                  <a:pt x="2842" y="512"/>
                  <a:pt x="2836" y="518"/>
                  <a:pt x="2836" y="525"/>
                </a:cubicBezTo>
                <a:cubicBezTo>
                  <a:pt x="2836" y="532"/>
                  <a:pt x="2842" y="538"/>
                  <a:pt x="2849" y="538"/>
                </a:cubicBezTo>
                <a:close/>
                <a:moveTo>
                  <a:pt x="2888" y="538"/>
                </a:moveTo>
                <a:cubicBezTo>
                  <a:pt x="2895" y="538"/>
                  <a:pt x="2901" y="532"/>
                  <a:pt x="2901" y="525"/>
                </a:cubicBezTo>
                <a:cubicBezTo>
                  <a:pt x="2901" y="518"/>
                  <a:pt x="2895" y="512"/>
                  <a:pt x="2888" y="512"/>
                </a:cubicBezTo>
                <a:cubicBezTo>
                  <a:pt x="2881" y="512"/>
                  <a:pt x="2875" y="518"/>
                  <a:pt x="2875" y="525"/>
                </a:cubicBezTo>
                <a:cubicBezTo>
                  <a:pt x="2875" y="532"/>
                  <a:pt x="2881" y="538"/>
                  <a:pt x="2888" y="538"/>
                </a:cubicBezTo>
                <a:close/>
                <a:moveTo>
                  <a:pt x="2928" y="538"/>
                </a:moveTo>
                <a:cubicBezTo>
                  <a:pt x="2935" y="538"/>
                  <a:pt x="2940" y="532"/>
                  <a:pt x="2940" y="525"/>
                </a:cubicBezTo>
                <a:cubicBezTo>
                  <a:pt x="2940" y="518"/>
                  <a:pt x="2935" y="512"/>
                  <a:pt x="2928" y="512"/>
                </a:cubicBezTo>
                <a:cubicBezTo>
                  <a:pt x="2921" y="512"/>
                  <a:pt x="2915" y="518"/>
                  <a:pt x="2915" y="525"/>
                </a:cubicBezTo>
                <a:cubicBezTo>
                  <a:pt x="2915" y="532"/>
                  <a:pt x="2921" y="538"/>
                  <a:pt x="2928" y="538"/>
                </a:cubicBezTo>
                <a:close/>
                <a:moveTo>
                  <a:pt x="2967" y="538"/>
                </a:moveTo>
                <a:cubicBezTo>
                  <a:pt x="2974" y="538"/>
                  <a:pt x="2980" y="532"/>
                  <a:pt x="2980" y="525"/>
                </a:cubicBezTo>
                <a:cubicBezTo>
                  <a:pt x="2980" y="518"/>
                  <a:pt x="2974" y="512"/>
                  <a:pt x="2967" y="512"/>
                </a:cubicBezTo>
                <a:cubicBezTo>
                  <a:pt x="2960" y="512"/>
                  <a:pt x="2954" y="518"/>
                  <a:pt x="2954" y="525"/>
                </a:cubicBezTo>
                <a:cubicBezTo>
                  <a:pt x="2954" y="532"/>
                  <a:pt x="2960" y="538"/>
                  <a:pt x="2967" y="538"/>
                </a:cubicBezTo>
                <a:close/>
                <a:moveTo>
                  <a:pt x="3006" y="538"/>
                </a:moveTo>
                <a:cubicBezTo>
                  <a:pt x="3013" y="538"/>
                  <a:pt x="3019" y="532"/>
                  <a:pt x="3019" y="525"/>
                </a:cubicBezTo>
                <a:cubicBezTo>
                  <a:pt x="3019" y="518"/>
                  <a:pt x="3013" y="512"/>
                  <a:pt x="3006" y="512"/>
                </a:cubicBezTo>
                <a:cubicBezTo>
                  <a:pt x="2999" y="512"/>
                  <a:pt x="2994" y="518"/>
                  <a:pt x="2994" y="525"/>
                </a:cubicBezTo>
                <a:cubicBezTo>
                  <a:pt x="2994" y="532"/>
                  <a:pt x="2999" y="538"/>
                  <a:pt x="3006" y="538"/>
                </a:cubicBezTo>
                <a:close/>
                <a:moveTo>
                  <a:pt x="3046" y="538"/>
                </a:moveTo>
                <a:cubicBezTo>
                  <a:pt x="3053" y="538"/>
                  <a:pt x="3059" y="532"/>
                  <a:pt x="3059" y="525"/>
                </a:cubicBezTo>
                <a:cubicBezTo>
                  <a:pt x="3059" y="518"/>
                  <a:pt x="3053" y="512"/>
                  <a:pt x="3046" y="512"/>
                </a:cubicBezTo>
                <a:cubicBezTo>
                  <a:pt x="3039" y="512"/>
                  <a:pt x="3033" y="518"/>
                  <a:pt x="3033" y="525"/>
                </a:cubicBezTo>
                <a:cubicBezTo>
                  <a:pt x="3033" y="532"/>
                  <a:pt x="3039" y="538"/>
                  <a:pt x="3046" y="538"/>
                </a:cubicBezTo>
                <a:close/>
                <a:moveTo>
                  <a:pt x="3085" y="538"/>
                </a:moveTo>
                <a:cubicBezTo>
                  <a:pt x="3092" y="538"/>
                  <a:pt x="3098" y="532"/>
                  <a:pt x="3098" y="525"/>
                </a:cubicBezTo>
                <a:cubicBezTo>
                  <a:pt x="3098" y="518"/>
                  <a:pt x="3092" y="512"/>
                  <a:pt x="3085" y="512"/>
                </a:cubicBezTo>
                <a:cubicBezTo>
                  <a:pt x="3078" y="512"/>
                  <a:pt x="3073" y="518"/>
                  <a:pt x="3073" y="525"/>
                </a:cubicBezTo>
                <a:cubicBezTo>
                  <a:pt x="3073" y="532"/>
                  <a:pt x="3078" y="538"/>
                  <a:pt x="3085" y="538"/>
                </a:cubicBezTo>
                <a:close/>
                <a:moveTo>
                  <a:pt x="3282" y="512"/>
                </a:moveTo>
                <a:cubicBezTo>
                  <a:pt x="3275" y="512"/>
                  <a:pt x="3270" y="518"/>
                  <a:pt x="3270" y="525"/>
                </a:cubicBezTo>
                <a:cubicBezTo>
                  <a:pt x="3270" y="532"/>
                  <a:pt x="3275" y="538"/>
                  <a:pt x="3282" y="538"/>
                </a:cubicBezTo>
                <a:cubicBezTo>
                  <a:pt x="3289" y="538"/>
                  <a:pt x="3295" y="532"/>
                  <a:pt x="3295" y="525"/>
                </a:cubicBezTo>
                <a:cubicBezTo>
                  <a:pt x="3295" y="518"/>
                  <a:pt x="3289" y="512"/>
                  <a:pt x="3282" y="512"/>
                </a:cubicBezTo>
                <a:close/>
                <a:moveTo>
                  <a:pt x="444" y="577"/>
                </a:moveTo>
                <a:cubicBezTo>
                  <a:pt x="451" y="577"/>
                  <a:pt x="457" y="572"/>
                  <a:pt x="457" y="565"/>
                </a:cubicBezTo>
                <a:cubicBezTo>
                  <a:pt x="457" y="558"/>
                  <a:pt x="451" y="552"/>
                  <a:pt x="444" y="552"/>
                </a:cubicBezTo>
                <a:cubicBezTo>
                  <a:pt x="437" y="552"/>
                  <a:pt x="431" y="558"/>
                  <a:pt x="431" y="565"/>
                </a:cubicBezTo>
                <a:cubicBezTo>
                  <a:pt x="431" y="572"/>
                  <a:pt x="437" y="577"/>
                  <a:pt x="444" y="577"/>
                </a:cubicBezTo>
                <a:close/>
                <a:moveTo>
                  <a:pt x="483" y="577"/>
                </a:moveTo>
                <a:cubicBezTo>
                  <a:pt x="490" y="577"/>
                  <a:pt x="496" y="572"/>
                  <a:pt x="496" y="565"/>
                </a:cubicBezTo>
                <a:cubicBezTo>
                  <a:pt x="496" y="558"/>
                  <a:pt x="490" y="552"/>
                  <a:pt x="483" y="552"/>
                </a:cubicBezTo>
                <a:cubicBezTo>
                  <a:pt x="476" y="552"/>
                  <a:pt x="471" y="558"/>
                  <a:pt x="471" y="565"/>
                </a:cubicBezTo>
                <a:cubicBezTo>
                  <a:pt x="471" y="572"/>
                  <a:pt x="476" y="577"/>
                  <a:pt x="483" y="577"/>
                </a:cubicBezTo>
                <a:close/>
                <a:moveTo>
                  <a:pt x="523" y="577"/>
                </a:moveTo>
                <a:cubicBezTo>
                  <a:pt x="530" y="577"/>
                  <a:pt x="535" y="572"/>
                  <a:pt x="535" y="565"/>
                </a:cubicBezTo>
                <a:cubicBezTo>
                  <a:pt x="535" y="558"/>
                  <a:pt x="530" y="552"/>
                  <a:pt x="523" y="552"/>
                </a:cubicBezTo>
                <a:cubicBezTo>
                  <a:pt x="516" y="552"/>
                  <a:pt x="510" y="558"/>
                  <a:pt x="510" y="565"/>
                </a:cubicBezTo>
                <a:cubicBezTo>
                  <a:pt x="510" y="572"/>
                  <a:pt x="516" y="577"/>
                  <a:pt x="523" y="577"/>
                </a:cubicBezTo>
                <a:close/>
                <a:moveTo>
                  <a:pt x="562" y="577"/>
                </a:moveTo>
                <a:cubicBezTo>
                  <a:pt x="569" y="577"/>
                  <a:pt x="575" y="572"/>
                  <a:pt x="575" y="565"/>
                </a:cubicBezTo>
                <a:cubicBezTo>
                  <a:pt x="575" y="558"/>
                  <a:pt x="569" y="552"/>
                  <a:pt x="562" y="552"/>
                </a:cubicBezTo>
                <a:cubicBezTo>
                  <a:pt x="555" y="552"/>
                  <a:pt x="549" y="558"/>
                  <a:pt x="549" y="565"/>
                </a:cubicBezTo>
                <a:cubicBezTo>
                  <a:pt x="549" y="572"/>
                  <a:pt x="555" y="577"/>
                  <a:pt x="562" y="577"/>
                </a:cubicBezTo>
                <a:close/>
                <a:moveTo>
                  <a:pt x="602" y="577"/>
                </a:moveTo>
                <a:cubicBezTo>
                  <a:pt x="609" y="577"/>
                  <a:pt x="614" y="572"/>
                  <a:pt x="614" y="565"/>
                </a:cubicBezTo>
                <a:cubicBezTo>
                  <a:pt x="614" y="558"/>
                  <a:pt x="609" y="552"/>
                  <a:pt x="602" y="552"/>
                </a:cubicBezTo>
                <a:cubicBezTo>
                  <a:pt x="595" y="552"/>
                  <a:pt x="589" y="558"/>
                  <a:pt x="589" y="565"/>
                </a:cubicBezTo>
                <a:cubicBezTo>
                  <a:pt x="589" y="572"/>
                  <a:pt x="595" y="577"/>
                  <a:pt x="602" y="577"/>
                </a:cubicBezTo>
                <a:close/>
                <a:moveTo>
                  <a:pt x="641" y="577"/>
                </a:moveTo>
                <a:cubicBezTo>
                  <a:pt x="648" y="577"/>
                  <a:pt x="654" y="572"/>
                  <a:pt x="654" y="565"/>
                </a:cubicBezTo>
                <a:cubicBezTo>
                  <a:pt x="654" y="558"/>
                  <a:pt x="648" y="552"/>
                  <a:pt x="641" y="552"/>
                </a:cubicBezTo>
                <a:cubicBezTo>
                  <a:pt x="634" y="552"/>
                  <a:pt x="628" y="558"/>
                  <a:pt x="628" y="565"/>
                </a:cubicBezTo>
                <a:cubicBezTo>
                  <a:pt x="628" y="572"/>
                  <a:pt x="634" y="577"/>
                  <a:pt x="641" y="577"/>
                </a:cubicBezTo>
                <a:close/>
                <a:moveTo>
                  <a:pt x="680" y="577"/>
                </a:moveTo>
                <a:cubicBezTo>
                  <a:pt x="687" y="577"/>
                  <a:pt x="693" y="572"/>
                  <a:pt x="693" y="565"/>
                </a:cubicBezTo>
                <a:cubicBezTo>
                  <a:pt x="693" y="558"/>
                  <a:pt x="687" y="552"/>
                  <a:pt x="680" y="552"/>
                </a:cubicBezTo>
                <a:cubicBezTo>
                  <a:pt x="673" y="552"/>
                  <a:pt x="668" y="558"/>
                  <a:pt x="668" y="565"/>
                </a:cubicBezTo>
                <a:cubicBezTo>
                  <a:pt x="668" y="572"/>
                  <a:pt x="673" y="577"/>
                  <a:pt x="680" y="577"/>
                </a:cubicBezTo>
                <a:close/>
                <a:moveTo>
                  <a:pt x="720" y="577"/>
                </a:moveTo>
                <a:cubicBezTo>
                  <a:pt x="727" y="577"/>
                  <a:pt x="733" y="572"/>
                  <a:pt x="733" y="565"/>
                </a:cubicBezTo>
                <a:cubicBezTo>
                  <a:pt x="733" y="558"/>
                  <a:pt x="727" y="552"/>
                  <a:pt x="720" y="552"/>
                </a:cubicBezTo>
                <a:cubicBezTo>
                  <a:pt x="713" y="552"/>
                  <a:pt x="707" y="558"/>
                  <a:pt x="707" y="565"/>
                </a:cubicBezTo>
                <a:cubicBezTo>
                  <a:pt x="707" y="572"/>
                  <a:pt x="713" y="577"/>
                  <a:pt x="720" y="577"/>
                </a:cubicBezTo>
                <a:close/>
                <a:moveTo>
                  <a:pt x="759" y="577"/>
                </a:moveTo>
                <a:cubicBezTo>
                  <a:pt x="766" y="577"/>
                  <a:pt x="772" y="572"/>
                  <a:pt x="772" y="565"/>
                </a:cubicBezTo>
                <a:cubicBezTo>
                  <a:pt x="772" y="558"/>
                  <a:pt x="766" y="552"/>
                  <a:pt x="759" y="552"/>
                </a:cubicBezTo>
                <a:cubicBezTo>
                  <a:pt x="752" y="552"/>
                  <a:pt x="747" y="558"/>
                  <a:pt x="747" y="565"/>
                </a:cubicBezTo>
                <a:cubicBezTo>
                  <a:pt x="747" y="572"/>
                  <a:pt x="752" y="577"/>
                  <a:pt x="759" y="577"/>
                </a:cubicBezTo>
                <a:close/>
                <a:moveTo>
                  <a:pt x="799" y="577"/>
                </a:moveTo>
                <a:cubicBezTo>
                  <a:pt x="806" y="577"/>
                  <a:pt x="811" y="572"/>
                  <a:pt x="811" y="565"/>
                </a:cubicBezTo>
                <a:cubicBezTo>
                  <a:pt x="811" y="558"/>
                  <a:pt x="806" y="552"/>
                  <a:pt x="799" y="552"/>
                </a:cubicBezTo>
                <a:cubicBezTo>
                  <a:pt x="792" y="552"/>
                  <a:pt x="786" y="558"/>
                  <a:pt x="786" y="565"/>
                </a:cubicBezTo>
                <a:cubicBezTo>
                  <a:pt x="786" y="572"/>
                  <a:pt x="792" y="577"/>
                  <a:pt x="799" y="577"/>
                </a:cubicBezTo>
                <a:close/>
                <a:moveTo>
                  <a:pt x="838" y="577"/>
                </a:moveTo>
                <a:cubicBezTo>
                  <a:pt x="845" y="577"/>
                  <a:pt x="851" y="572"/>
                  <a:pt x="851" y="565"/>
                </a:cubicBezTo>
                <a:cubicBezTo>
                  <a:pt x="851" y="558"/>
                  <a:pt x="845" y="552"/>
                  <a:pt x="838" y="552"/>
                </a:cubicBezTo>
                <a:cubicBezTo>
                  <a:pt x="831" y="552"/>
                  <a:pt x="825" y="558"/>
                  <a:pt x="825" y="565"/>
                </a:cubicBezTo>
                <a:cubicBezTo>
                  <a:pt x="825" y="572"/>
                  <a:pt x="831" y="577"/>
                  <a:pt x="838" y="577"/>
                </a:cubicBezTo>
                <a:close/>
                <a:moveTo>
                  <a:pt x="878" y="577"/>
                </a:moveTo>
                <a:cubicBezTo>
                  <a:pt x="885" y="577"/>
                  <a:pt x="890" y="572"/>
                  <a:pt x="890" y="565"/>
                </a:cubicBezTo>
                <a:cubicBezTo>
                  <a:pt x="890" y="558"/>
                  <a:pt x="885" y="552"/>
                  <a:pt x="878" y="552"/>
                </a:cubicBezTo>
                <a:cubicBezTo>
                  <a:pt x="871" y="552"/>
                  <a:pt x="865" y="558"/>
                  <a:pt x="865" y="565"/>
                </a:cubicBezTo>
                <a:cubicBezTo>
                  <a:pt x="865" y="572"/>
                  <a:pt x="871" y="577"/>
                  <a:pt x="878" y="577"/>
                </a:cubicBezTo>
                <a:close/>
                <a:moveTo>
                  <a:pt x="917" y="577"/>
                </a:moveTo>
                <a:cubicBezTo>
                  <a:pt x="924" y="577"/>
                  <a:pt x="930" y="572"/>
                  <a:pt x="930" y="565"/>
                </a:cubicBezTo>
                <a:cubicBezTo>
                  <a:pt x="930" y="558"/>
                  <a:pt x="924" y="552"/>
                  <a:pt x="917" y="552"/>
                </a:cubicBezTo>
                <a:cubicBezTo>
                  <a:pt x="910" y="552"/>
                  <a:pt x="904" y="558"/>
                  <a:pt x="904" y="565"/>
                </a:cubicBezTo>
                <a:cubicBezTo>
                  <a:pt x="904" y="572"/>
                  <a:pt x="910" y="577"/>
                  <a:pt x="917" y="577"/>
                </a:cubicBezTo>
                <a:close/>
                <a:moveTo>
                  <a:pt x="956" y="577"/>
                </a:moveTo>
                <a:cubicBezTo>
                  <a:pt x="963" y="577"/>
                  <a:pt x="969" y="572"/>
                  <a:pt x="969" y="565"/>
                </a:cubicBezTo>
                <a:cubicBezTo>
                  <a:pt x="969" y="558"/>
                  <a:pt x="963" y="552"/>
                  <a:pt x="956" y="552"/>
                </a:cubicBezTo>
                <a:cubicBezTo>
                  <a:pt x="949" y="552"/>
                  <a:pt x="944" y="558"/>
                  <a:pt x="944" y="565"/>
                </a:cubicBezTo>
                <a:cubicBezTo>
                  <a:pt x="944" y="572"/>
                  <a:pt x="949" y="577"/>
                  <a:pt x="956" y="577"/>
                </a:cubicBezTo>
                <a:close/>
                <a:moveTo>
                  <a:pt x="996" y="577"/>
                </a:moveTo>
                <a:cubicBezTo>
                  <a:pt x="1003" y="577"/>
                  <a:pt x="1009" y="572"/>
                  <a:pt x="1009" y="565"/>
                </a:cubicBezTo>
                <a:cubicBezTo>
                  <a:pt x="1009" y="558"/>
                  <a:pt x="1003" y="552"/>
                  <a:pt x="996" y="552"/>
                </a:cubicBezTo>
                <a:cubicBezTo>
                  <a:pt x="989" y="552"/>
                  <a:pt x="983" y="558"/>
                  <a:pt x="983" y="565"/>
                </a:cubicBezTo>
                <a:cubicBezTo>
                  <a:pt x="983" y="572"/>
                  <a:pt x="989" y="577"/>
                  <a:pt x="996" y="577"/>
                </a:cubicBezTo>
                <a:close/>
                <a:moveTo>
                  <a:pt x="1035" y="577"/>
                </a:moveTo>
                <a:cubicBezTo>
                  <a:pt x="1042" y="577"/>
                  <a:pt x="1048" y="572"/>
                  <a:pt x="1048" y="565"/>
                </a:cubicBezTo>
                <a:cubicBezTo>
                  <a:pt x="1048" y="558"/>
                  <a:pt x="1042" y="552"/>
                  <a:pt x="1035" y="552"/>
                </a:cubicBezTo>
                <a:cubicBezTo>
                  <a:pt x="1028" y="552"/>
                  <a:pt x="1022" y="558"/>
                  <a:pt x="1022" y="565"/>
                </a:cubicBezTo>
                <a:cubicBezTo>
                  <a:pt x="1022" y="572"/>
                  <a:pt x="1028" y="577"/>
                  <a:pt x="1035" y="577"/>
                </a:cubicBezTo>
                <a:close/>
                <a:moveTo>
                  <a:pt x="1075" y="577"/>
                </a:moveTo>
                <a:cubicBezTo>
                  <a:pt x="1082" y="577"/>
                  <a:pt x="1087" y="572"/>
                  <a:pt x="1087" y="565"/>
                </a:cubicBezTo>
                <a:cubicBezTo>
                  <a:pt x="1087" y="558"/>
                  <a:pt x="1082" y="552"/>
                  <a:pt x="1075" y="552"/>
                </a:cubicBezTo>
                <a:cubicBezTo>
                  <a:pt x="1068" y="552"/>
                  <a:pt x="1062" y="558"/>
                  <a:pt x="1062" y="565"/>
                </a:cubicBezTo>
                <a:cubicBezTo>
                  <a:pt x="1062" y="572"/>
                  <a:pt x="1068" y="577"/>
                  <a:pt x="1075" y="577"/>
                </a:cubicBezTo>
                <a:close/>
                <a:moveTo>
                  <a:pt x="1666" y="577"/>
                </a:moveTo>
                <a:cubicBezTo>
                  <a:pt x="1673" y="577"/>
                  <a:pt x="1679" y="572"/>
                  <a:pt x="1679" y="565"/>
                </a:cubicBezTo>
                <a:cubicBezTo>
                  <a:pt x="1679" y="558"/>
                  <a:pt x="1673" y="552"/>
                  <a:pt x="1666" y="552"/>
                </a:cubicBezTo>
                <a:cubicBezTo>
                  <a:pt x="1659" y="552"/>
                  <a:pt x="1653" y="558"/>
                  <a:pt x="1653" y="565"/>
                </a:cubicBezTo>
                <a:cubicBezTo>
                  <a:pt x="1653" y="572"/>
                  <a:pt x="1659" y="577"/>
                  <a:pt x="1666" y="577"/>
                </a:cubicBezTo>
                <a:close/>
                <a:moveTo>
                  <a:pt x="1745" y="577"/>
                </a:moveTo>
                <a:cubicBezTo>
                  <a:pt x="1752" y="577"/>
                  <a:pt x="1758" y="572"/>
                  <a:pt x="1758" y="565"/>
                </a:cubicBezTo>
                <a:cubicBezTo>
                  <a:pt x="1758" y="558"/>
                  <a:pt x="1752" y="552"/>
                  <a:pt x="1745" y="552"/>
                </a:cubicBezTo>
                <a:cubicBezTo>
                  <a:pt x="1738" y="552"/>
                  <a:pt x="1732" y="558"/>
                  <a:pt x="1732" y="565"/>
                </a:cubicBezTo>
                <a:cubicBezTo>
                  <a:pt x="1732" y="572"/>
                  <a:pt x="1738" y="577"/>
                  <a:pt x="1745" y="577"/>
                </a:cubicBezTo>
                <a:close/>
                <a:moveTo>
                  <a:pt x="1784" y="577"/>
                </a:moveTo>
                <a:cubicBezTo>
                  <a:pt x="1791" y="577"/>
                  <a:pt x="1797" y="572"/>
                  <a:pt x="1797" y="565"/>
                </a:cubicBezTo>
                <a:cubicBezTo>
                  <a:pt x="1797" y="558"/>
                  <a:pt x="1791" y="552"/>
                  <a:pt x="1784" y="552"/>
                </a:cubicBezTo>
                <a:cubicBezTo>
                  <a:pt x="1777" y="552"/>
                  <a:pt x="1772" y="558"/>
                  <a:pt x="1772" y="565"/>
                </a:cubicBezTo>
                <a:cubicBezTo>
                  <a:pt x="1772" y="572"/>
                  <a:pt x="1777" y="577"/>
                  <a:pt x="1784" y="577"/>
                </a:cubicBezTo>
                <a:close/>
                <a:moveTo>
                  <a:pt x="1824" y="577"/>
                </a:moveTo>
                <a:cubicBezTo>
                  <a:pt x="1831" y="577"/>
                  <a:pt x="1836" y="572"/>
                  <a:pt x="1836" y="565"/>
                </a:cubicBezTo>
                <a:cubicBezTo>
                  <a:pt x="1836" y="558"/>
                  <a:pt x="1831" y="552"/>
                  <a:pt x="1824" y="552"/>
                </a:cubicBezTo>
                <a:cubicBezTo>
                  <a:pt x="1817" y="552"/>
                  <a:pt x="1811" y="558"/>
                  <a:pt x="1811" y="565"/>
                </a:cubicBezTo>
                <a:cubicBezTo>
                  <a:pt x="1811" y="572"/>
                  <a:pt x="1817" y="577"/>
                  <a:pt x="1824" y="577"/>
                </a:cubicBezTo>
                <a:close/>
                <a:moveTo>
                  <a:pt x="1863" y="577"/>
                </a:moveTo>
                <a:cubicBezTo>
                  <a:pt x="1870" y="577"/>
                  <a:pt x="1876" y="572"/>
                  <a:pt x="1876" y="565"/>
                </a:cubicBezTo>
                <a:cubicBezTo>
                  <a:pt x="1876" y="558"/>
                  <a:pt x="1870" y="552"/>
                  <a:pt x="1863" y="552"/>
                </a:cubicBezTo>
                <a:cubicBezTo>
                  <a:pt x="1856" y="552"/>
                  <a:pt x="1850" y="558"/>
                  <a:pt x="1850" y="565"/>
                </a:cubicBezTo>
                <a:cubicBezTo>
                  <a:pt x="1850" y="572"/>
                  <a:pt x="1856" y="577"/>
                  <a:pt x="1863" y="577"/>
                </a:cubicBezTo>
                <a:close/>
                <a:moveTo>
                  <a:pt x="1903" y="577"/>
                </a:moveTo>
                <a:cubicBezTo>
                  <a:pt x="1910" y="577"/>
                  <a:pt x="1915" y="572"/>
                  <a:pt x="1915" y="565"/>
                </a:cubicBezTo>
                <a:cubicBezTo>
                  <a:pt x="1915" y="558"/>
                  <a:pt x="1910" y="552"/>
                  <a:pt x="1903" y="552"/>
                </a:cubicBezTo>
                <a:cubicBezTo>
                  <a:pt x="1896" y="552"/>
                  <a:pt x="1890" y="558"/>
                  <a:pt x="1890" y="565"/>
                </a:cubicBezTo>
                <a:cubicBezTo>
                  <a:pt x="1890" y="572"/>
                  <a:pt x="1896" y="577"/>
                  <a:pt x="1903" y="577"/>
                </a:cubicBezTo>
                <a:close/>
                <a:moveTo>
                  <a:pt x="1942" y="577"/>
                </a:moveTo>
                <a:cubicBezTo>
                  <a:pt x="1949" y="577"/>
                  <a:pt x="1955" y="572"/>
                  <a:pt x="1955" y="565"/>
                </a:cubicBezTo>
                <a:cubicBezTo>
                  <a:pt x="1955" y="558"/>
                  <a:pt x="1949" y="552"/>
                  <a:pt x="1942" y="552"/>
                </a:cubicBezTo>
                <a:cubicBezTo>
                  <a:pt x="1935" y="552"/>
                  <a:pt x="1929" y="558"/>
                  <a:pt x="1929" y="565"/>
                </a:cubicBezTo>
                <a:cubicBezTo>
                  <a:pt x="1929" y="572"/>
                  <a:pt x="1935" y="577"/>
                  <a:pt x="1942" y="577"/>
                </a:cubicBezTo>
                <a:close/>
                <a:moveTo>
                  <a:pt x="1981" y="577"/>
                </a:moveTo>
                <a:cubicBezTo>
                  <a:pt x="1988" y="577"/>
                  <a:pt x="1994" y="572"/>
                  <a:pt x="1994" y="565"/>
                </a:cubicBezTo>
                <a:cubicBezTo>
                  <a:pt x="1994" y="558"/>
                  <a:pt x="1988" y="552"/>
                  <a:pt x="1981" y="552"/>
                </a:cubicBezTo>
                <a:cubicBezTo>
                  <a:pt x="1974" y="552"/>
                  <a:pt x="1969" y="558"/>
                  <a:pt x="1969" y="565"/>
                </a:cubicBezTo>
                <a:cubicBezTo>
                  <a:pt x="1969" y="572"/>
                  <a:pt x="1974" y="577"/>
                  <a:pt x="1981" y="577"/>
                </a:cubicBezTo>
                <a:close/>
                <a:moveTo>
                  <a:pt x="2021" y="577"/>
                </a:moveTo>
                <a:cubicBezTo>
                  <a:pt x="2028" y="577"/>
                  <a:pt x="2034" y="572"/>
                  <a:pt x="2034" y="565"/>
                </a:cubicBezTo>
                <a:cubicBezTo>
                  <a:pt x="2034" y="558"/>
                  <a:pt x="2028" y="552"/>
                  <a:pt x="2021" y="552"/>
                </a:cubicBezTo>
                <a:cubicBezTo>
                  <a:pt x="2014" y="552"/>
                  <a:pt x="2008" y="558"/>
                  <a:pt x="2008" y="565"/>
                </a:cubicBezTo>
                <a:cubicBezTo>
                  <a:pt x="2008" y="572"/>
                  <a:pt x="2014" y="577"/>
                  <a:pt x="2021" y="577"/>
                </a:cubicBezTo>
                <a:close/>
                <a:moveTo>
                  <a:pt x="2060" y="577"/>
                </a:moveTo>
                <a:cubicBezTo>
                  <a:pt x="2067" y="577"/>
                  <a:pt x="2073" y="572"/>
                  <a:pt x="2073" y="565"/>
                </a:cubicBezTo>
                <a:cubicBezTo>
                  <a:pt x="2073" y="558"/>
                  <a:pt x="2067" y="552"/>
                  <a:pt x="2060" y="552"/>
                </a:cubicBezTo>
                <a:cubicBezTo>
                  <a:pt x="2053" y="552"/>
                  <a:pt x="2048" y="558"/>
                  <a:pt x="2048" y="565"/>
                </a:cubicBezTo>
                <a:cubicBezTo>
                  <a:pt x="2048" y="572"/>
                  <a:pt x="2053" y="577"/>
                  <a:pt x="2060" y="577"/>
                </a:cubicBezTo>
                <a:close/>
                <a:moveTo>
                  <a:pt x="2100" y="577"/>
                </a:moveTo>
                <a:cubicBezTo>
                  <a:pt x="2107" y="577"/>
                  <a:pt x="2112" y="572"/>
                  <a:pt x="2112" y="565"/>
                </a:cubicBezTo>
                <a:cubicBezTo>
                  <a:pt x="2112" y="558"/>
                  <a:pt x="2107" y="552"/>
                  <a:pt x="2100" y="552"/>
                </a:cubicBezTo>
                <a:cubicBezTo>
                  <a:pt x="2093" y="552"/>
                  <a:pt x="2087" y="558"/>
                  <a:pt x="2087" y="565"/>
                </a:cubicBezTo>
                <a:cubicBezTo>
                  <a:pt x="2087" y="572"/>
                  <a:pt x="2093" y="577"/>
                  <a:pt x="2100" y="577"/>
                </a:cubicBezTo>
                <a:close/>
                <a:moveTo>
                  <a:pt x="2139" y="577"/>
                </a:moveTo>
                <a:cubicBezTo>
                  <a:pt x="2146" y="577"/>
                  <a:pt x="2152" y="572"/>
                  <a:pt x="2152" y="565"/>
                </a:cubicBezTo>
                <a:cubicBezTo>
                  <a:pt x="2152" y="558"/>
                  <a:pt x="2146" y="552"/>
                  <a:pt x="2139" y="552"/>
                </a:cubicBezTo>
                <a:cubicBezTo>
                  <a:pt x="2132" y="552"/>
                  <a:pt x="2126" y="558"/>
                  <a:pt x="2126" y="565"/>
                </a:cubicBezTo>
                <a:cubicBezTo>
                  <a:pt x="2126" y="572"/>
                  <a:pt x="2132" y="577"/>
                  <a:pt x="2139" y="577"/>
                </a:cubicBezTo>
                <a:close/>
                <a:moveTo>
                  <a:pt x="2179" y="577"/>
                </a:moveTo>
                <a:cubicBezTo>
                  <a:pt x="2186" y="577"/>
                  <a:pt x="2191" y="572"/>
                  <a:pt x="2191" y="565"/>
                </a:cubicBezTo>
                <a:cubicBezTo>
                  <a:pt x="2191" y="558"/>
                  <a:pt x="2186" y="552"/>
                  <a:pt x="2179" y="552"/>
                </a:cubicBezTo>
                <a:cubicBezTo>
                  <a:pt x="2171" y="552"/>
                  <a:pt x="2166" y="558"/>
                  <a:pt x="2166" y="565"/>
                </a:cubicBezTo>
                <a:cubicBezTo>
                  <a:pt x="2166" y="572"/>
                  <a:pt x="2171" y="577"/>
                  <a:pt x="2179" y="577"/>
                </a:cubicBezTo>
                <a:close/>
                <a:moveTo>
                  <a:pt x="2218" y="577"/>
                </a:moveTo>
                <a:cubicBezTo>
                  <a:pt x="2225" y="577"/>
                  <a:pt x="2231" y="572"/>
                  <a:pt x="2231" y="565"/>
                </a:cubicBezTo>
                <a:cubicBezTo>
                  <a:pt x="2231" y="558"/>
                  <a:pt x="2225" y="552"/>
                  <a:pt x="2218" y="552"/>
                </a:cubicBezTo>
                <a:cubicBezTo>
                  <a:pt x="2211" y="552"/>
                  <a:pt x="2205" y="558"/>
                  <a:pt x="2205" y="565"/>
                </a:cubicBezTo>
                <a:cubicBezTo>
                  <a:pt x="2205" y="572"/>
                  <a:pt x="2211" y="577"/>
                  <a:pt x="2218" y="577"/>
                </a:cubicBezTo>
                <a:close/>
                <a:moveTo>
                  <a:pt x="2257" y="577"/>
                </a:moveTo>
                <a:cubicBezTo>
                  <a:pt x="2264" y="577"/>
                  <a:pt x="2270" y="572"/>
                  <a:pt x="2270" y="565"/>
                </a:cubicBezTo>
                <a:cubicBezTo>
                  <a:pt x="2270" y="558"/>
                  <a:pt x="2264" y="552"/>
                  <a:pt x="2257" y="552"/>
                </a:cubicBezTo>
                <a:cubicBezTo>
                  <a:pt x="2250" y="552"/>
                  <a:pt x="2245" y="558"/>
                  <a:pt x="2245" y="565"/>
                </a:cubicBezTo>
                <a:cubicBezTo>
                  <a:pt x="2245" y="572"/>
                  <a:pt x="2250" y="577"/>
                  <a:pt x="2257" y="577"/>
                </a:cubicBezTo>
                <a:close/>
                <a:moveTo>
                  <a:pt x="2297" y="577"/>
                </a:moveTo>
                <a:cubicBezTo>
                  <a:pt x="2304" y="577"/>
                  <a:pt x="2310" y="572"/>
                  <a:pt x="2310" y="565"/>
                </a:cubicBezTo>
                <a:cubicBezTo>
                  <a:pt x="2310" y="558"/>
                  <a:pt x="2304" y="552"/>
                  <a:pt x="2297" y="552"/>
                </a:cubicBezTo>
                <a:cubicBezTo>
                  <a:pt x="2290" y="552"/>
                  <a:pt x="2284" y="558"/>
                  <a:pt x="2284" y="565"/>
                </a:cubicBezTo>
                <a:cubicBezTo>
                  <a:pt x="2284" y="572"/>
                  <a:pt x="2290" y="577"/>
                  <a:pt x="2297" y="577"/>
                </a:cubicBezTo>
                <a:close/>
                <a:moveTo>
                  <a:pt x="2336" y="577"/>
                </a:moveTo>
                <a:cubicBezTo>
                  <a:pt x="2343" y="577"/>
                  <a:pt x="2349" y="572"/>
                  <a:pt x="2349" y="565"/>
                </a:cubicBezTo>
                <a:cubicBezTo>
                  <a:pt x="2349" y="558"/>
                  <a:pt x="2343" y="552"/>
                  <a:pt x="2336" y="552"/>
                </a:cubicBezTo>
                <a:cubicBezTo>
                  <a:pt x="2329" y="552"/>
                  <a:pt x="2323" y="558"/>
                  <a:pt x="2323" y="565"/>
                </a:cubicBezTo>
                <a:cubicBezTo>
                  <a:pt x="2323" y="572"/>
                  <a:pt x="2329" y="577"/>
                  <a:pt x="2336" y="577"/>
                </a:cubicBezTo>
                <a:close/>
                <a:moveTo>
                  <a:pt x="2376" y="577"/>
                </a:moveTo>
                <a:cubicBezTo>
                  <a:pt x="2383" y="577"/>
                  <a:pt x="2388" y="572"/>
                  <a:pt x="2388" y="565"/>
                </a:cubicBezTo>
                <a:cubicBezTo>
                  <a:pt x="2388" y="558"/>
                  <a:pt x="2383" y="552"/>
                  <a:pt x="2376" y="552"/>
                </a:cubicBezTo>
                <a:cubicBezTo>
                  <a:pt x="2369" y="552"/>
                  <a:pt x="2363" y="558"/>
                  <a:pt x="2363" y="565"/>
                </a:cubicBezTo>
                <a:cubicBezTo>
                  <a:pt x="2363" y="572"/>
                  <a:pt x="2369" y="577"/>
                  <a:pt x="2376" y="577"/>
                </a:cubicBezTo>
                <a:close/>
                <a:moveTo>
                  <a:pt x="2415" y="577"/>
                </a:moveTo>
                <a:cubicBezTo>
                  <a:pt x="2422" y="577"/>
                  <a:pt x="2428" y="572"/>
                  <a:pt x="2428" y="565"/>
                </a:cubicBezTo>
                <a:cubicBezTo>
                  <a:pt x="2428" y="558"/>
                  <a:pt x="2422" y="552"/>
                  <a:pt x="2415" y="552"/>
                </a:cubicBezTo>
                <a:cubicBezTo>
                  <a:pt x="2408" y="552"/>
                  <a:pt x="2402" y="558"/>
                  <a:pt x="2402" y="565"/>
                </a:cubicBezTo>
                <a:cubicBezTo>
                  <a:pt x="2402" y="572"/>
                  <a:pt x="2408" y="577"/>
                  <a:pt x="2415" y="577"/>
                </a:cubicBezTo>
                <a:close/>
                <a:moveTo>
                  <a:pt x="2455" y="577"/>
                </a:moveTo>
                <a:cubicBezTo>
                  <a:pt x="2462" y="577"/>
                  <a:pt x="2467" y="572"/>
                  <a:pt x="2467" y="565"/>
                </a:cubicBezTo>
                <a:cubicBezTo>
                  <a:pt x="2467" y="558"/>
                  <a:pt x="2462" y="552"/>
                  <a:pt x="2455" y="552"/>
                </a:cubicBezTo>
                <a:cubicBezTo>
                  <a:pt x="2447" y="552"/>
                  <a:pt x="2442" y="558"/>
                  <a:pt x="2442" y="565"/>
                </a:cubicBezTo>
                <a:cubicBezTo>
                  <a:pt x="2442" y="572"/>
                  <a:pt x="2447" y="577"/>
                  <a:pt x="2455" y="577"/>
                </a:cubicBezTo>
                <a:close/>
                <a:moveTo>
                  <a:pt x="2494" y="577"/>
                </a:moveTo>
                <a:cubicBezTo>
                  <a:pt x="2501" y="577"/>
                  <a:pt x="2507" y="572"/>
                  <a:pt x="2507" y="565"/>
                </a:cubicBezTo>
                <a:cubicBezTo>
                  <a:pt x="2507" y="558"/>
                  <a:pt x="2501" y="552"/>
                  <a:pt x="2494" y="552"/>
                </a:cubicBezTo>
                <a:cubicBezTo>
                  <a:pt x="2487" y="552"/>
                  <a:pt x="2481" y="558"/>
                  <a:pt x="2481" y="565"/>
                </a:cubicBezTo>
                <a:cubicBezTo>
                  <a:pt x="2481" y="572"/>
                  <a:pt x="2487" y="577"/>
                  <a:pt x="2494" y="577"/>
                </a:cubicBezTo>
                <a:close/>
                <a:moveTo>
                  <a:pt x="2533" y="577"/>
                </a:moveTo>
                <a:cubicBezTo>
                  <a:pt x="2540" y="577"/>
                  <a:pt x="2546" y="572"/>
                  <a:pt x="2546" y="565"/>
                </a:cubicBezTo>
                <a:cubicBezTo>
                  <a:pt x="2546" y="558"/>
                  <a:pt x="2540" y="552"/>
                  <a:pt x="2533" y="552"/>
                </a:cubicBezTo>
                <a:cubicBezTo>
                  <a:pt x="2526" y="552"/>
                  <a:pt x="2521" y="558"/>
                  <a:pt x="2521" y="565"/>
                </a:cubicBezTo>
                <a:cubicBezTo>
                  <a:pt x="2521" y="572"/>
                  <a:pt x="2526" y="577"/>
                  <a:pt x="2533" y="577"/>
                </a:cubicBezTo>
                <a:close/>
                <a:moveTo>
                  <a:pt x="2573" y="577"/>
                </a:moveTo>
                <a:cubicBezTo>
                  <a:pt x="2580" y="577"/>
                  <a:pt x="2586" y="572"/>
                  <a:pt x="2586" y="565"/>
                </a:cubicBezTo>
                <a:cubicBezTo>
                  <a:pt x="2586" y="558"/>
                  <a:pt x="2580" y="552"/>
                  <a:pt x="2573" y="552"/>
                </a:cubicBezTo>
                <a:cubicBezTo>
                  <a:pt x="2566" y="552"/>
                  <a:pt x="2560" y="558"/>
                  <a:pt x="2560" y="565"/>
                </a:cubicBezTo>
                <a:cubicBezTo>
                  <a:pt x="2560" y="572"/>
                  <a:pt x="2566" y="577"/>
                  <a:pt x="2573" y="577"/>
                </a:cubicBezTo>
                <a:close/>
                <a:moveTo>
                  <a:pt x="2612" y="577"/>
                </a:moveTo>
                <a:cubicBezTo>
                  <a:pt x="2619" y="577"/>
                  <a:pt x="2625" y="572"/>
                  <a:pt x="2625" y="565"/>
                </a:cubicBezTo>
                <a:cubicBezTo>
                  <a:pt x="2625" y="558"/>
                  <a:pt x="2619" y="552"/>
                  <a:pt x="2612" y="552"/>
                </a:cubicBezTo>
                <a:cubicBezTo>
                  <a:pt x="2605" y="552"/>
                  <a:pt x="2599" y="558"/>
                  <a:pt x="2599" y="565"/>
                </a:cubicBezTo>
                <a:cubicBezTo>
                  <a:pt x="2599" y="572"/>
                  <a:pt x="2605" y="577"/>
                  <a:pt x="2612" y="577"/>
                </a:cubicBezTo>
                <a:close/>
                <a:moveTo>
                  <a:pt x="2652" y="577"/>
                </a:moveTo>
                <a:cubicBezTo>
                  <a:pt x="2659" y="577"/>
                  <a:pt x="2664" y="572"/>
                  <a:pt x="2664" y="565"/>
                </a:cubicBezTo>
                <a:cubicBezTo>
                  <a:pt x="2664" y="558"/>
                  <a:pt x="2659" y="552"/>
                  <a:pt x="2652" y="552"/>
                </a:cubicBezTo>
                <a:cubicBezTo>
                  <a:pt x="2645" y="552"/>
                  <a:pt x="2639" y="558"/>
                  <a:pt x="2639" y="565"/>
                </a:cubicBezTo>
                <a:cubicBezTo>
                  <a:pt x="2639" y="572"/>
                  <a:pt x="2645" y="577"/>
                  <a:pt x="2652" y="577"/>
                </a:cubicBezTo>
                <a:close/>
                <a:moveTo>
                  <a:pt x="2691" y="577"/>
                </a:moveTo>
                <a:cubicBezTo>
                  <a:pt x="2698" y="577"/>
                  <a:pt x="2704" y="572"/>
                  <a:pt x="2704" y="565"/>
                </a:cubicBezTo>
                <a:cubicBezTo>
                  <a:pt x="2704" y="558"/>
                  <a:pt x="2698" y="552"/>
                  <a:pt x="2691" y="552"/>
                </a:cubicBezTo>
                <a:cubicBezTo>
                  <a:pt x="2684" y="552"/>
                  <a:pt x="2678" y="558"/>
                  <a:pt x="2678" y="565"/>
                </a:cubicBezTo>
                <a:cubicBezTo>
                  <a:pt x="2678" y="572"/>
                  <a:pt x="2684" y="577"/>
                  <a:pt x="2691" y="577"/>
                </a:cubicBezTo>
                <a:close/>
                <a:moveTo>
                  <a:pt x="2730" y="577"/>
                </a:moveTo>
                <a:cubicBezTo>
                  <a:pt x="2738" y="577"/>
                  <a:pt x="2743" y="572"/>
                  <a:pt x="2743" y="565"/>
                </a:cubicBezTo>
                <a:cubicBezTo>
                  <a:pt x="2743" y="558"/>
                  <a:pt x="2738" y="552"/>
                  <a:pt x="2730" y="552"/>
                </a:cubicBezTo>
                <a:cubicBezTo>
                  <a:pt x="2723" y="552"/>
                  <a:pt x="2718" y="558"/>
                  <a:pt x="2718" y="565"/>
                </a:cubicBezTo>
                <a:cubicBezTo>
                  <a:pt x="2718" y="572"/>
                  <a:pt x="2723" y="577"/>
                  <a:pt x="2730" y="577"/>
                </a:cubicBezTo>
                <a:close/>
                <a:moveTo>
                  <a:pt x="2770" y="577"/>
                </a:moveTo>
                <a:cubicBezTo>
                  <a:pt x="2777" y="577"/>
                  <a:pt x="2783" y="572"/>
                  <a:pt x="2783" y="565"/>
                </a:cubicBezTo>
                <a:cubicBezTo>
                  <a:pt x="2783" y="558"/>
                  <a:pt x="2777" y="552"/>
                  <a:pt x="2770" y="552"/>
                </a:cubicBezTo>
                <a:cubicBezTo>
                  <a:pt x="2763" y="552"/>
                  <a:pt x="2757" y="558"/>
                  <a:pt x="2757" y="565"/>
                </a:cubicBezTo>
                <a:cubicBezTo>
                  <a:pt x="2757" y="572"/>
                  <a:pt x="2763" y="577"/>
                  <a:pt x="2770" y="577"/>
                </a:cubicBezTo>
                <a:close/>
                <a:moveTo>
                  <a:pt x="2809" y="577"/>
                </a:moveTo>
                <a:cubicBezTo>
                  <a:pt x="2816" y="577"/>
                  <a:pt x="2822" y="572"/>
                  <a:pt x="2822" y="565"/>
                </a:cubicBezTo>
                <a:cubicBezTo>
                  <a:pt x="2822" y="558"/>
                  <a:pt x="2816" y="552"/>
                  <a:pt x="2809" y="552"/>
                </a:cubicBezTo>
                <a:cubicBezTo>
                  <a:pt x="2802" y="552"/>
                  <a:pt x="2797" y="558"/>
                  <a:pt x="2797" y="565"/>
                </a:cubicBezTo>
                <a:cubicBezTo>
                  <a:pt x="2797" y="572"/>
                  <a:pt x="2802" y="577"/>
                  <a:pt x="2809" y="577"/>
                </a:cubicBezTo>
                <a:close/>
                <a:moveTo>
                  <a:pt x="2849" y="577"/>
                </a:moveTo>
                <a:cubicBezTo>
                  <a:pt x="2856" y="577"/>
                  <a:pt x="2861" y="572"/>
                  <a:pt x="2861" y="565"/>
                </a:cubicBezTo>
                <a:cubicBezTo>
                  <a:pt x="2861" y="558"/>
                  <a:pt x="2856" y="552"/>
                  <a:pt x="2849" y="552"/>
                </a:cubicBezTo>
                <a:cubicBezTo>
                  <a:pt x="2842" y="552"/>
                  <a:pt x="2836" y="558"/>
                  <a:pt x="2836" y="565"/>
                </a:cubicBezTo>
                <a:cubicBezTo>
                  <a:pt x="2836" y="572"/>
                  <a:pt x="2842" y="577"/>
                  <a:pt x="2849" y="577"/>
                </a:cubicBezTo>
                <a:close/>
                <a:moveTo>
                  <a:pt x="2888" y="577"/>
                </a:moveTo>
                <a:cubicBezTo>
                  <a:pt x="2895" y="577"/>
                  <a:pt x="2901" y="572"/>
                  <a:pt x="2901" y="565"/>
                </a:cubicBezTo>
                <a:cubicBezTo>
                  <a:pt x="2901" y="558"/>
                  <a:pt x="2895" y="552"/>
                  <a:pt x="2888" y="552"/>
                </a:cubicBezTo>
                <a:cubicBezTo>
                  <a:pt x="2881" y="552"/>
                  <a:pt x="2875" y="558"/>
                  <a:pt x="2875" y="565"/>
                </a:cubicBezTo>
                <a:cubicBezTo>
                  <a:pt x="2875" y="572"/>
                  <a:pt x="2881" y="577"/>
                  <a:pt x="2888" y="577"/>
                </a:cubicBezTo>
                <a:close/>
                <a:moveTo>
                  <a:pt x="2928" y="577"/>
                </a:moveTo>
                <a:cubicBezTo>
                  <a:pt x="2935" y="577"/>
                  <a:pt x="2940" y="572"/>
                  <a:pt x="2940" y="565"/>
                </a:cubicBezTo>
                <a:cubicBezTo>
                  <a:pt x="2940" y="558"/>
                  <a:pt x="2935" y="552"/>
                  <a:pt x="2928" y="552"/>
                </a:cubicBezTo>
                <a:cubicBezTo>
                  <a:pt x="2921" y="552"/>
                  <a:pt x="2915" y="558"/>
                  <a:pt x="2915" y="565"/>
                </a:cubicBezTo>
                <a:cubicBezTo>
                  <a:pt x="2915" y="572"/>
                  <a:pt x="2921" y="577"/>
                  <a:pt x="2928" y="577"/>
                </a:cubicBezTo>
                <a:close/>
                <a:moveTo>
                  <a:pt x="2967" y="577"/>
                </a:moveTo>
                <a:cubicBezTo>
                  <a:pt x="2974" y="577"/>
                  <a:pt x="2980" y="572"/>
                  <a:pt x="2980" y="565"/>
                </a:cubicBezTo>
                <a:cubicBezTo>
                  <a:pt x="2980" y="558"/>
                  <a:pt x="2974" y="552"/>
                  <a:pt x="2967" y="552"/>
                </a:cubicBezTo>
                <a:cubicBezTo>
                  <a:pt x="2960" y="552"/>
                  <a:pt x="2954" y="558"/>
                  <a:pt x="2954" y="565"/>
                </a:cubicBezTo>
                <a:cubicBezTo>
                  <a:pt x="2954" y="572"/>
                  <a:pt x="2960" y="577"/>
                  <a:pt x="2967" y="577"/>
                </a:cubicBezTo>
                <a:close/>
                <a:moveTo>
                  <a:pt x="3006" y="577"/>
                </a:moveTo>
                <a:cubicBezTo>
                  <a:pt x="3013" y="577"/>
                  <a:pt x="3019" y="572"/>
                  <a:pt x="3019" y="565"/>
                </a:cubicBezTo>
                <a:cubicBezTo>
                  <a:pt x="3019" y="558"/>
                  <a:pt x="3013" y="552"/>
                  <a:pt x="3006" y="552"/>
                </a:cubicBezTo>
                <a:cubicBezTo>
                  <a:pt x="2999" y="552"/>
                  <a:pt x="2994" y="558"/>
                  <a:pt x="2994" y="565"/>
                </a:cubicBezTo>
                <a:cubicBezTo>
                  <a:pt x="2994" y="572"/>
                  <a:pt x="2999" y="577"/>
                  <a:pt x="3006" y="577"/>
                </a:cubicBezTo>
                <a:close/>
                <a:moveTo>
                  <a:pt x="3046" y="577"/>
                </a:moveTo>
                <a:cubicBezTo>
                  <a:pt x="3053" y="577"/>
                  <a:pt x="3059" y="572"/>
                  <a:pt x="3059" y="565"/>
                </a:cubicBezTo>
                <a:cubicBezTo>
                  <a:pt x="3059" y="558"/>
                  <a:pt x="3053" y="552"/>
                  <a:pt x="3046" y="552"/>
                </a:cubicBezTo>
                <a:cubicBezTo>
                  <a:pt x="3039" y="552"/>
                  <a:pt x="3033" y="558"/>
                  <a:pt x="3033" y="565"/>
                </a:cubicBezTo>
                <a:cubicBezTo>
                  <a:pt x="3033" y="572"/>
                  <a:pt x="3039" y="577"/>
                  <a:pt x="3046" y="577"/>
                </a:cubicBezTo>
                <a:close/>
                <a:moveTo>
                  <a:pt x="3085" y="577"/>
                </a:moveTo>
                <a:cubicBezTo>
                  <a:pt x="3092" y="577"/>
                  <a:pt x="3098" y="572"/>
                  <a:pt x="3098" y="565"/>
                </a:cubicBezTo>
                <a:cubicBezTo>
                  <a:pt x="3098" y="558"/>
                  <a:pt x="3092" y="552"/>
                  <a:pt x="3085" y="552"/>
                </a:cubicBezTo>
                <a:cubicBezTo>
                  <a:pt x="3078" y="552"/>
                  <a:pt x="3073" y="558"/>
                  <a:pt x="3073" y="565"/>
                </a:cubicBezTo>
                <a:cubicBezTo>
                  <a:pt x="3073" y="572"/>
                  <a:pt x="3078" y="577"/>
                  <a:pt x="3085" y="577"/>
                </a:cubicBezTo>
                <a:close/>
                <a:moveTo>
                  <a:pt x="3282" y="554"/>
                </a:moveTo>
                <a:cubicBezTo>
                  <a:pt x="3276" y="554"/>
                  <a:pt x="3272" y="559"/>
                  <a:pt x="3272" y="565"/>
                </a:cubicBezTo>
                <a:cubicBezTo>
                  <a:pt x="3272" y="571"/>
                  <a:pt x="3276" y="575"/>
                  <a:pt x="3282" y="575"/>
                </a:cubicBezTo>
                <a:cubicBezTo>
                  <a:pt x="3288" y="575"/>
                  <a:pt x="3293" y="571"/>
                  <a:pt x="3293" y="565"/>
                </a:cubicBezTo>
                <a:cubicBezTo>
                  <a:pt x="3293" y="559"/>
                  <a:pt x="3288" y="554"/>
                  <a:pt x="3282" y="554"/>
                </a:cubicBezTo>
                <a:close/>
                <a:moveTo>
                  <a:pt x="444" y="617"/>
                </a:moveTo>
                <a:cubicBezTo>
                  <a:pt x="451" y="617"/>
                  <a:pt x="457" y="611"/>
                  <a:pt x="457" y="604"/>
                </a:cubicBezTo>
                <a:cubicBezTo>
                  <a:pt x="457" y="597"/>
                  <a:pt x="451" y="591"/>
                  <a:pt x="444" y="591"/>
                </a:cubicBezTo>
                <a:cubicBezTo>
                  <a:pt x="437" y="591"/>
                  <a:pt x="431" y="597"/>
                  <a:pt x="431" y="604"/>
                </a:cubicBezTo>
                <a:cubicBezTo>
                  <a:pt x="431" y="611"/>
                  <a:pt x="437" y="617"/>
                  <a:pt x="444" y="617"/>
                </a:cubicBezTo>
                <a:close/>
                <a:moveTo>
                  <a:pt x="483" y="617"/>
                </a:moveTo>
                <a:cubicBezTo>
                  <a:pt x="490" y="617"/>
                  <a:pt x="496" y="611"/>
                  <a:pt x="496" y="604"/>
                </a:cubicBezTo>
                <a:cubicBezTo>
                  <a:pt x="496" y="597"/>
                  <a:pt x="490" y="591"/>
                  <a:pt x="483" y="591"/>
                </a:cubicBezTo>
                <a:cubicBezTo>
                  <a:pt x="476" y="591"/>
                  <a:pt x="471" y="597"/>
                  <a:pt x="471" y="604"/>
                </a:cubicBezTo>
                <a:cubicBezTo>
                  <a:pt x="471" y="611"/>
                  <a:pt x="476" y="617"/>
                  <a:pt x="483" y="617"/>
                </a:cubicBezTo>
                <a:close/>
                <a:moveTo>
                  <a:pt x="523" y="617"/>
                </a:moveTo>
                <a:cubicBezTo>
                  <a:pt x="530" y="617"/>
                  <a:pt x="535" y="611"/>
                  <a:pt x="535" y="604"/>
                </a:cubicBezTo>
                <a:cubicBezTo>
                  <a:pt x="535" y="597"/>
                  <a:pt x="530" y="591"/>
                  <a:pt x="523" y="591"/>
                </a:cubicBezTo>
                <a:cubicBezTo>
                  <a:pt x="516" y="591"/>
                  <a:pt x="510" y="597"/>
                  <a:pt x="510" y="604"/>
                </a:cubicBezTo>
                <a:cubicBezTo>
                  <a:pt x="510" y="611"/>
                  <a:pt x="516" y="617"/>
                  <a:pt x="523" y="617"/>
                </a:cubicBezTo>
                <a:close/>
                <a:moveTo>
                  <a:pt x="562" y="617"/>
                </a:moveTo>
                <a:cubicBezTo>
                  <a:pt x="569" y="617"/>
                  <a:pt x="575" y="611"/>
                  <a:pt x="575" y="604"/>
                </a:cubicBezTo>
                <a:cubicBezTo>
                  <a:pt x="575" y="597"/>
                  <a:pt x="569" y="591"/>
                  <a:pt x="562" y="591"/>
                </a:cubicBezTo>
                <a:cubicBezTo>
                  <a:pt x="555" y="591"/>
                  <a:pt x="549" y="597"/>
                  <a:pt x="549" y="604"/>
                </a:cubicBezTo>
                <a:cubicBezTo>
                  <a:pt x="549" y="611"/>
                  <a:pt x="555" y="617"/>
                  <a:pt x="562" y="617"/>
                </a:cubicBezTo>
                <a:close/>
                <a:moveTo>
                  <a:pt x="602" y="617"/>
                </a:moveTo>
                <a:cubicBezTo>
                  <a:pt x="609" y="617"/>
                  <a:pt x="614" y="611"/>
                  <a:pt x="614" y="604"/>
                </a:cubicBezTo>
                <a:cubicBezTo>
                  <a:pt x="614" y="597"/>
                  <a:pt x="609" y="591"/>
                  <a:pt x="602" y="591"/>
                </a:cubicBezTo>
                <a:cubicBezTo>
                  <a:pt x="595" y="591"/>
                  <a:pt x="589" y="597"/>
                  <a:pt x="589" y="604"/>
                </a:cubicBezTo>
                <a:cubicBezTo>
                  <a:pt x="589" y="611"/>
                  <a:pt x="595" y="617"/>
                  <a:pt x="602" y="617"/>
                </a:cubicBezTo>
                <a:close/>
                <a:moveTo>
                  <a:pt x="641" y="617"/>
                </a:moveTo>
                <a:cubicBezTo>
                  <a:pt x="648" y="617"/>
                  <a:pt x="654" y="611"/>
                  <a:pt x="654" y="604"/>
                </a:cubicBezTo>
                <a:cubicBezTo>
                  <a:pt x="654" y="597"/>
                  <a:pt x="648" y="591"/>
                  <a:pt x="641" y="591"/>
                </a:cubicBezTo>
                <a:cubicBezTo>
                  <a:pt x="634" y="591"/>
                  <a:pt x="628" y="597"/>
                  <a:pt x="628" y="604"/>
                </a:cubicBezTo>
                <a:cubicBezTo>
                  <a:pt x="628" y="611"/>
                  <a:pt x="634" y="617"/>
                  <a:pt x="641" y="617"/>
                </a:cubicBezTo>
                <a:close/>
                <a:moveTo>
                  <a:pt x="680" y="617"/>
                </a:moveTo>
                <a:cubicBezTo>
                  <a:pt x="687" y="617"/>
                  <a:pt x="693" y="611"/>
                  <a:pt x="693" y="604"/>
                </a:cubicBezTo>
                <a:cubicBezTo>
                  <a:pt x="693" y="597"/>
                  <a:pt x="687" y="591"/>
                  <a:pt x="680" y="591"/>
                </a:cubicBezTo>
                <a:cubicBezTo>
                  <a:pt x="673" y="591"/>
                  <a:pt x="668" y="597"/>
                  <a:pt x="668" y="604"/>
                </a:cubicBezTo>
                <a:cubicBezTo>
                  <a:pt x="668" y="611"/>
                  <a:pt x="673" y="617"/>
                  <a:pt x="680" y="617"/>
                </a:cubicBezTo>
                <a:close/>
                <a:moveTo>
                  <a:pt x="720" y="617"/>
                </a:moveTo>
                <a:cubicBezTo>
                  <a:pt x="727" y="617"/>
                  <a:pt x="733" y="611"/>
                  <a:pt x="733" y="604"/>
                </a:cubicBezTo>
                <a:cubicBezTo>
                  <a:pt x="733" y="597"/>
                  <a:pt x="727" y="591"/>
                  <a:pt x="720" y="591"/>
                </a:cubicBezTo>
                <a:cubicBezTo>
                  <a:pt x="713" y="591"/>
                  <a:pt x="707" y="597"/>
                  <a:pt x="707" y="604"/>
                </a:cubicBezTo>
                <a:cubicBezTo>
                  <a:pt x="707" y="611"/>
                  <a:pt x="713" y="617"/>
                  <a:pt x="720" y="617"/>
                </a:cubicBezTo>
                <a:close/>
                <a:moveTo>
                  <a:pt x="759" y="617"/>
                </a:moveTo>
                <a:cubicBezTo>
                  <a:pt x="766" y="617"/>
                  <a:pt x="772" y="611"/>
                  <a:pt x="772" y="604"/>
                </a:cubicBezTo>
                <a:cubicBezTo>
                  <a:pt x="772" y="597"/>
                  <a:pt x="766" y="591"/>
                  <a:pt x="759" y="591"/>
                </a:cubicBezTo>
                <a:cubicBezTo>
                  <a:pt x="752" y="591"/>
                  <a:pt x="747" y="597"/>
                  <a:pt x="747" y="604"/>
                </a:cubicBezTo>
                <a:cubicBezTo>
                  <a:pt x="747" y="611"/>
                  <a:pt x="752" y="617"/>
                  <a:pt x="759" y="617"/>
                </a:cubicBezTo>
                <a:close/>
                <a:moveTo>
                  <a:pt x="838" y="617"/>
                </a:moveTo>
                <a:cubicBezTo>
                  <a:pt x="845" y="617"/>
                  <a:pt x="851" y="611"/>
                  <a:pt x="851" y="604"/>
                </a:cubicBezTo>
                <a:cubicBezTo>
                  <a:pt x="851" y="597"/>
                  <a:pt x="845" y="591"/>
                  <a:pt x="838" y="591"/>
                </a:cubicBezTo>
                <a:cubicBezTo>
                  <a:pt x="831" y="591"/>
                  <a:pt x="825" y="597"/>
                  <a:pt x="825" y="604"/>
                </a:cubicBezTo>
                <a:cubicBezTo>
                  <a:pt x="825" y="611"/>
                  <a:pt x="831" y="617"/>
                  <a:pt x="838" y="617"/>
                </a:cubicBezTo>
                <a:close/>
                <a:moveTo>
                  <a:pt x="878" y="617"/>
                </a:moveTo>
                <a:cubicBezTo>
                  <a:pt x="885" y="617"/>
                  <a:pt x="890" y="611"/>
                  <a:pt x="890" y="604"/>
                </a:cubicBezTo>
                <a:cubicBezTo>
                  <a:pt x="890" y="597"/>
                  <a:pt x="885" y="591"/>
                  <a:pt x="878" y="591"/>
                </a:cubicBezTo>
                <a:cubicBezTo>
                  <a:pt x="871" y="591"/>
                  <a:pt x="865" y="597"/>
                  <a:pt x="865" y="604"/>
                </a:cubicBezTo>
                <a:cubicBezTo>
                  <a:pt x="865" y="611"/>
                  <a:pt x="871" y="617"/>
                  <a:pt x="878" y="617"/>
                </a:cubicBezTo>
                <a:close/>
                <a:moveTo>
                  <a:pt x="917" y="617"/>
                </a:moveTo>
                <a:cubicBezTo>
                  <a:pt x="924" y="617"/>
                  <a:pt x="930" y="611"/>
                  <a:pt x="930" y="604"/>
                </a:cubicBezTo>
                <a:cubicBezTo>
                  <a:pt x="930" y="597"/>
                  <a:pt x="924" y="591"/>
                  <a:pt x="917" y="591"/>
                </a:cubicBezTo>
                <a:cubicBezTo>
                  <a:pt x="910" y="591"/>
                  <a:pt x="904" y="597"/>
                  <a:pt x="904" y="604"/>
                </a:cubicBezTo>
                <a:cubicBezTo>
                  <a:pt x="904" y="611"/>
                  <a:pt x="910" y="617"/>
                  <a:pt x="917" y="617"/>
                </a:cubicBezTo>
                <a:close/>
                <a:moveTo>
                  <a:pt x="956" y="617"/>
                </a:moveTo>
                <a:cubicBezTo>
                  <a:pt x="963" y="617"/>
                  <a:pt x="969" y="611"/>
                  <a:pt x="969" y="604"/>
                </a:cubicBezTo>
                <a:cubicBezTo>
                  <a:pt x="969" y="597"/>
                  <a:pt x="963" y="591"/>
                  <a:pt x="956" y="591"/>
                </a:cubicBezTo>
                <a:cubicBezTo>
                  <a:pt x="949" y="591"/>
                  <a:pt x="944" y="597"/>
                  <a:pt x="944" y="604"/>
                </a:cubicBezTo>
                <a:cubicBezTo>
                  <a:pt x="944" y="611"/>
                  <a:pt x="949" y="617"/>
                  <a:pt x="956" y="617"/>
                </a:cubicBezTo>
                <a:close/>
                <a:moveTo>
                  <a:pt x="996" y="617"/>
                </a:moveTo>
                <a:cubicBezTo>
                  <a:pt x="1003" y="617"/>
                  <a:pt x="1009" y="611"/>
                  <a:pt x="1009" y="604"/>
                </a:cubicBezTo>
                <a:cubicBezTo>
                  <a:pt x="1009" y="597"/>
                  <a:pt x="1003" y="591"/>
                  <a:pt x="996" y="591"/>
                </a:cubicBezTo>
                <a:cubicBezTo>
                  <a:pt x="989" y="591"/>
                  <a:pt x="983" y="597"/>
                  <a:pt x="983" y="604"/>
                </a:cubicBezTo>
                <a:cubicBezTo>
                  <a:pt x="983" y="611"/>
                  <a:pt x="989" y="617"/>
                  <a:pt x="996" y="617"/>
                </a:cubicBezTo>
                <a:close/>
                <a:moveTo>
                  <a:pt x="1035" y="595"/>
                </a:moveTo>
                <a:cubicBezTo>
                  <a:pt x="1030" y="595"/>
                  <a:pt x="1026" y="599"/>
                  <a:pt x="1026" y="604"/>
                </a:cubicBezTo>
                <a:cubicBezTo>
                  <a:pt x="1026" y="609"/>
                  <a:pt x="1030" y="613"/>
                  <a:pt x="1035" y="613"/>
                </a:cubicBezTo>
                <a:cubicBezTo>
                  <a:pt x="1040" y="613"/>
                  <a:pt x="1045" y="609"/>
                  <a:pt x="1045" y="604"/>
                </a:cubicBezTo>
                <a:cubicBezTo>
                  <a:pt x="1045" y="599"/>
                  <a:pt x="1040" y="595"/>
                  <a:pt x="1035" y="595"/>
                </a:cubicBezTo>
                <a:close/>
                <a:moveTo>
                  <a:pt x="1101" y="604"/>
                </a:moveTo>
                <a:cubicBezTo>
                  <a:pt x="1101" y="611"/>
                  <a:pt x="1107" y="617"/>
                  <a:pt x="1114" y="617"/>
                </a:cubicBezTo>
                <a:cubicBezTo>
                  <a:pt x="1121" y="617"/>
                  <a:pt x="1127" y="611"/>
                  <a:pt x="1127" y="604"/>
                </a:cubicBezTo>
                <a:cubicBezTo>
                  <a:pt x="1127" y="597"/>
                  <a:pt x="1121" y="591"/>
                  <a:pt x="1114" y="591"/>
                </a:cubicBezTo>
                <a:cubicBezTo>
                  <a:pt x="1107" y="591"/>
                  <a:pt x="1101" y="597"/>
                  <a:pt x="1101" y="604"/>
                </a:cubicBezTo>
                <a:close/>
                <a:moveTo>
                  <a:pt x="1144" y="604"/>
                </a:moveTo>
                <a:cubicBezTo>
                  <a:pt x="1144" y="609"/>
                  <a:pt x="1148" y="613"/>
                  <a:pt x="1154" y="613"/>
                </a:cubicBezTo>
                <a:cubicBezTo>
                  <a:pt x="1159" y="613"/>
                  <a:pt x="1163" y="609"/>
                  <a:pt x="1163" y="604"/>
                </a:cubicBezTo>
                <a:cubicBezTo>
                  <a:pt x="1163" y="599"/>
                  <a:pt x="1159" y="595"/>
                  <a:pt x="1154" y="595"/>
                </a:cubicBezTo>
                <a:cubicBezTo>
                  <a:pt x="1148" y="595"/>
                  <a:pt x="1144" y="599"/>
                  <a:pt x="1144" y="604"/>
                </a:cubicBezTo>
                <a:close/>
                <a:moveTo>
                  <a:pt x="1666" y="591"/>
                </a:moveTo>
                <a:cubicBezTo>
                  <a:pt x="1659" y="591"/>
                  <a:pt x="1653" y="597"/>
                  <a:pt x="1653" y="604"/>
                </a:cubicBezTo>
                <a:cubicBezTo>
                  <a:pt x="1653" y="611"/>
                  <a:pt x="1659" y="617"/>
                  <a:pt x="1666" y="617"/>
                </a:cubicBezTo>
                <a:cubicBezTo>
                  <a:pt x="1673" y="617"/>
                  <a:pt x="1679" y="611"/>
                  <a:pt x="1679" y="604"/>
                </a:cubicBezTo>
                <a:cubicBezTo>
                  <a:pt x="1679" y="597"/>
                  <a:pt x="1673" y="591"/>
                  <a:pt x="1666" y="591"/>
                </a:cubicBezTo>
                <a:close/>
                <a:moveTo>
                  <a:pt x="1705" y="617"/>
                </a:moveTo>
                <a:cubicBezTo>
                  <a:pt x="1712" y="617"/>
                  <a:pt x="1718" y="611"/>
                  <a:pt x="1718" y="604"/>
                </a:cubicBezTo>
                <a:cubicBezTo>
                  <a:pt x="1718" y="597"/>
                  <a:pt x="1712" y="591"/>
                  <a:pt x="1705" y="591"/>
                </a:cubicBezTo>
                <a:cubicBezTo>
                  <a:pt x="1698" y="591"/>
                  <a:pt x="1693" y="597"/>
                  <a:pt x="1693" y="604"/>
                </a:cubicBezTo>
                <a:cubicBezTo>
                  <a:pt x="1693" y="611"/>
                  <a:pt x="1698" y="617"/>
                  <a:pt x="1705" y="617"/>
                </a:cubicBezTo>
                <a:close/>
                <a:moveTo>
                  <a:pt x="1745" y="617"/>
                </a:moveTo>
                <a:cubicBezTo>
                  <a:pt x="1752" y="617"/>
                  <a:pt x="1758" y="611"/>
                  <a:pt x="1758" y="604"/>
                </a:cubicBezTo>
                <a:cubicBezTo>
                  <a:pt x="1758" y="597"/>
                  <a:pt x="1752" y="591"/>
                  <a:pt x="1745" y="591"/>
                </a:cubicBezTo>
                <a:cubicBezTo>
                  <a:pt x="1738" y="591"/>
                  <a:pt x="1732" y="597"/>
                  <a:pt x="1732" y="604"/>
                </a:cubicBezTo>
                <a:cubicBezTo>
                  <a:pt x="1732" y="611"/>
                  <a:pt x="1738" y="617"/>
                  <a:pt x="1745" y="617"/>
                </a:cubicBezTo>
                <a:close/>
                <a:moveTo>
                  <a:pt x="1784" y="617"/>
                </a:moveTo>
                <a:cubicBezTo>
                  <a:pt x="1791" y="617"/>
                  <a:pt x="1797" y="611"/>
                  <a:pt x="1797" y="604"/>
                </a:cubicBezTo>
                <a:cubicBezTo>
                  <a:pt x="1797" y="597"/>
                  <a:pt x="1791" y="591"/>
                  <a:pt x="1784" y="591"/>
                </a:cubicBezTo>
                <a:cubicBezTo>
                  <a:pt x="1777" y="591"/>
                  <a:pt x="1772" y="597"/>
                  <a:pt x="1772" y="604"/>
                </a:cubicBezTo>
                <a:cubicBezTo>
                  <a:pt x="1772" y="611"/>
                  <a:pt x="1777" y="617"/>
                  <a:pt x="1784" y="617"/>
                </a:cubicBezTo>
                <a:close/>
                <a:moveTo>
                  <a:pt x="1824" y="617"/>
                </a:moveTo>
                <a:cubicBezTo>
                  <a:pt x="1831" y="617"/>
                  <a:pt x="1836" y="611"/>
                  <a:pt x="1836" y="604"/>
                </a:cubicBezTo>
                <a:cubicBezTo>
                  <a:pt x="1836" y="597"/>
                  <a:pt x="1831" y="591"/>
                  <a:pt x="1824" y="591"/>
                </a:cubicBezTo>
                <a:cubicBezTo>
                  <a:pt x="1817" y="591"/>
                  <a:pt x="1811" y="597"/>
                  <a:pt x="1811" y="604"/>
                </a:cubicBezTo>
                <a:cubicBezTo>
                  <a:pt x="1811" y="611"/>
                  <a:pt x="1817" y="617"/>
                  <a:pt x="1824" y="617"/>
                </a:cubicBezTo>
                <a:close/>
                <a:moveTo>
                  <a:pt x="1863" y="617"/>
                </a:moveTo>
                <a:cubicBezTo>
                  <a:pt x="1870" y="617"/>
                  <a:pt x="1876" y="611"/>
                  <a:pt x="1876" y="604"/>
                </a:cubicBezTo>
                <a:cubicBezTo>
                  <a:pt x="1876" y="597"/>
                  <a:pt x="1870" y="591"/>
                  <a:pt x="1863" y="591"/>
                </a:cubicBezTo>
                <a:cubicBezTo>
                  <a:pt x="1856" y="591"/>
                  <a:pt x="1850" y="597"/>
                  <a:pt x="1850" y="604"/>
                </a:cubicBezTo>
                <a:cubicBezTo>
                  <a:pt x="1850" y="611"/>
                  <a:pt x="1856" y="617"/>
                  <a:pt x="1863" y="617"/>
                </a:cubicBezTo>
                <a:close/>
                <a:moveTo>
                  <a:pt x="1903" y="617"/>
                </a:moveTo>
                <a:cubicBezTo>
                  <a:pt x="1910" y="617"/>
                  <a:pt x="1915" y="611"/>
                  <a:pt x="1915" y="604"/>
                </a:cubicBezTo>
                <a:cubicBezTo>
                  <a:pt x="1915" y="597"/>
                  <a:pt x="1910" y="591"/>
                  <a:pt x="1903" y="591"/>
                </a:cubicBezTo>
                <a:cubicBezTo>
                  <a:pt x="1896" y="591"/>
                  <a:pt x="1890" y="597"/>
                  <a:pt x="1890" y="604"/>
                </a:cubicBezTo>
                <a:cubicBezTo>
                  <a:pt x="1890" y="611"/>
                  <a:pt x="1896" y="617"/>
                  <a:pt x="1903" y="617"/>
                </a:cubicBezTo>
                <a:close/>
                <a:moveTo>
                  <a:pt x="1942" y="617"/>
                </a:moveTo>
                <a:cubicBezTo>
                  <a:pt x="1949" y="617"/>
                  <a:pt x="1955" y="611"/>
                  <a:pt x="1955" y="604"/>
                </a:cubicBezTo>
                <a:cubicBezTo>
                  <a:pt x="1955" y="597"/>
                  <a:pt x="1949" y="591"/>
                  <a:pt x="1942" y="591"/>
                </a:cubicBezTo>
                <a:cubicBezTo>
                  <a:pt x="1935" y="591"/>
                  <a:pt x="1929" y="597"/>
                  <a:pt x="1929" y="604"/>
                </a:cubicBezTo>
                <a:cubicBezTo>
                  <a:pt x="1929" y="611"/>
                  <a:pt x="1935" y="617"/>
                  <a:pt x="1942" y="617"/>
                </a:cubicBezTo>
                <a:close/>
                <a:moveTo>
                  <a:pt x="1981" y="617"/>
                </a:moveTo>
                <a:cubicBezTo>
                  <a:pt x="1988" y="617"/>
                  <a:pt x="1994" y="611"/>
                  <a:pt x="1994" y="604"/>
                </a:cubicBezTo>
                <a:cubicBezTo>
                  <a:pt x="1994" y="597"/>
                  <a:pt x="1988" y="591"/>
                  <a:pt x="1981" y="591"/>
                </a:cubicBezTo>
                <a:cubicBezTo>
                  <a:pt x="1974" y="591"/>
                  <a:pt x="1969" y="597"/>
                  <a:pt x="1969" y="604"/>
                </a:cubicBezTo>
                <a:cubicBezTo>
                  <a:pt x="1969" y="611"/>
                  <a:pt x="1974" y="617"/>
                  <a:pt x="1981" y="617"/>
                </a:cubicBezTo>
                <a:close/>
                <a:moveTo>
                  <a:pt x="2021" y="617"/>
                </a:moveTo>
                <a:cubicBezTo>
                  <a:pt x="2028" y="617"/>
                  <a:pt x="2034" y="611"/>
                  <a:pt x="2034" y="604"/>
                </a:cubicBezTo>
                <a:cubicBezTo>
                  <a:pt x="2034" y="597"/>
                  <a:pt x="2028" y="591"/>
                  <a:pt x="2021" y="591"/>
                </a:cubicBezTo>
                <a:cubicBezTo>
                  <a:pt x="2014" y="591"/>
                  <a:pt x="2008" y="597"/>
                  <a:pt x="2008" y="604"/>
                </a:cubicBezTo>
                <a:cubicBezTo>
                  <a:pt x="2008" y="611"/>
                  <a:pt x="2014" y="617"/>
                  <a:pt x="2021" y="617"/>
                </a:cubicBezTo>
                <a:close/>
                <a:moveTo>
                  <a:pt x="2060" y="617"/>
                </a:moveTo>
                <a:cubicBezTo>
                  <a:pt x="2067" y="617"/>
                  <a:pt x="2073" y="611"/>
                  <a:pt x="2073" y="604"/>
                </a:cubicBezTo>
                <a:cubicBezTo>
                  <a:pt x="2073" y="597"/>
                  <a:pt x="2067" y="591"/>
                  <a:pt x="2060" y="591"/>
                </a:cubicBezTo>
                <a:cubicBezTo>
                  <a:pt x="2053" y="591"/>
                  <a:pt x="2048" y="597"/>
                  <a:pt x="2048" y="604"/>
                </a:cubicBezTo>
                <a:cubicBezTo>
                  <a:pt x="2048" y="611"/>
                  <a:pt x="2053" y="617"/>
                  <a:pt x="2060" y="617"/>
                </a:cubicBezTo>
                <a:close/>
                <a:moveTo>
                  <a:pt x="2100" y="617"/>
                </a:moveTo>
                <a:cubicBezTo>
                  <a:pt x="2107" y="617"/>
                  <a:pt x="2112" y="611"/>
                  <a:pt x="2112" y="604"/>
                </a:cubicBezTo>
                <a:cubicBezTo>
                  <a:pt x="2112" y="597"/>
                  <a:pt x="2107" y="591"/>
                  <a:pt x="2100" y="591"/>
                </a:cubicBezTo>
                <a:cubicBezTo>
                  <a:pt x="2093" y="591"/>
                  <a:pt x="2087" y="597"/>
                  <a:pt x="2087" y="604"/>
                </a:cubicBezTo>
                <a:cubicBezTo>
                  <a:pt x="2087" y="611"/>
                  <a:pt x="2093" y="617"/>
                  <a:pt x="2100" y="617"/>
                </a:cubicBezTo>
                <a:close/>
                <a:moveTo>
                  <a:pt x="2139" y="617"/>
                </a:moveTo>
                <a:cubicBezTo>
                  <a:pt x="2146" y="617"/>
                  <a:pt x="2152" y="611"/>
                  <a:pt x="2152" y="604"/>
                </a:cubicBezTo>
                <a:cubicBezTo>
                  <a:pt x="2152" y="597"/>
                  <a:pt x="2146" y="591"/>
                  <a:pt x="2139" y="591"/>
                </a:cubicBezTo>
                <a:cubicBezTo>
                  <a:pt x="2132" y="591"/>
                  <a:pt x="2126" y="597"/>
                  <a:pt x="2126" y="604"/>
                </a:cubicBezTo>
                <a:cubicBezTo>
                  <a:pt x="2126" y="611"/>
                  <a:pt x="2132" y="617"/>
                  <a:pt x="2139" y="617"/>
                </a:cubicBezTo>
                <a:close/>
                <a:moveTo>
                  <a:pt x="2179" y="617"/>
                </a:moveTo>
                <a:cubicBezTo>
                  <a:pt x="2186" y="617"/>
                  <a:pt x="2191" y="611"/>
                  <a:pt x="2191" y="604"/>
                </a:cubicBezTo>
                <a:cubicBezTo>
                  <a:pt x="2191" y="597"/>
                  <a:pt x="2186" y="591"/>
                  <a:pt x="2179" y="591"/>
                </a:cubicBezTo>
                <a:cubicBezTo>
                  <a:pt x="2171" y="591"/>
                  <a:pt x="2166" y="597"/>
                  <a:pt x="2166" y="604"/>
                </a:cubicBezTo>
                <a:cubicBezTo>
                  <a:pt x="2166" y="611"/>
                  <a:pt x="2171" y="617"/>
                  <a:pt x="2179" y="617"/>
                </a:cubicBezTo>
                <a:close/>
                <a:moveTo>
                  <a:pt x="2218" y="617"/>
                </a:moveTo>
                <a:cubicBezTo>
                  <a:pt x="2225" y="617"/>
                  <a:pt x="2231" y="611"/>
                  <a:pt x="2231" y="604"/>
                </a:cubicBezTo>
                <a:cubicBezTo>
                  <a:pt x="2231" y="597"/>
                  <a:pt x="2225" y="591"/>
                  <a:pt x="2218" y="591"/>
                </a:cubicBezTo>
                <a:cubicBezTo>
                  <a:pt x="2211" y="591"/>
                  <a:pt x="2205" y="597"/>
                  <a:pt x="2205" y="604"/>
                </a:cubicBezTo>
                <a:cubicBezTo>
                  <a:pt x="2205" y="611"/>
                  <a:pt x="2211" y="617"/>
                  <a:pt x="2218" y="617"/>
                </a:cubicBezTo>
                <a:close/>
                <a:moveTo>
                  <a:pt x="2257" y="617"/>
                </a:moveTo>
                <a:cubicBezTo>
                  <a:pt x="2264" y="617"/>
                  <a:pt x="2270" y="611"/>
                  <a:pt x="2270" y="604"/>
                </a:cubicBezTo>
                <a:cubicBezTo>
                  <a:pt x="2270" y="597"/>
                  <a:pt x="2264" y="591"/>
                  <a:pt x="2257" y="591"/>
                </a:cubicBezTo>
                <a:cubicBezTo>
                  <a:pt x="2250" y="591"/>
                  <a:pt x="2245" y="597"/>
                  <a:pt x="2245" y="604"/>
                </a:cubicBezTo>
                <a:cubicBezTo>
                  <a:pt x="2245" y="611"/>
                  <a:pt x="2250" y="617"/>
                  <a:pt x="2257" y="617"/>
                </a:cubicBezTo>
                <a:close/>
                <a:moveTo>
                  <a:pt x="2297" y="617"/>
                </a:moveTo>
                <a:cubicBezTo>
                  <a:pt x="2304" y="617"/>
                  <a:pt x="2310" y="611"/>
                  <a:pt x="2310" y="604"/>
                </a:cubicBezTo>
                <a:cubicBezTo>
                  <a:pt x="2310" y="597"/>
                  <a:pt x="2304" y="591"/>
                  <a:pt x="2297" y="591"/>
                </a:cubicBezTo>
                <a:cubicBezTo>
                  <a:pt x="2290" y="591"/>
                  <a:pt x="2284" y="597"/>
                  <a:pt x="2284" y="604"/>
                </a:cubicBezTo>
                <a:cubicBezTo>
                  <a:pt x="2284" y="611"/>
                  <a:pt x="2290" y="617"/>
                  <a:pt x="2297" y="617"/>
                </a:cubicBezTo>
                <a:close/>
                <a:moveTo>
                  <a:pt x="2336" y="617"/>
                </a:moveTo>
                <a:cubicBezTo>
                  <a:pt x="2343" y="617"/>
                  <a:pt x="2349" y="611"/>
                  <a:pt x="2349" y="604"/>
                </a:cubicBezTo>
                <a:cubicBezTo>
                  <a:pt x="2349" y="597"/>
                  <a:pt x="2343" y="591"/>
                  <a:pt x="2336" y="591"/>
                </a:cubicBezTo>
                <a:cubicBezTo>
                  <a:pt x="2329" y="591"/>
                  <a:pt x="2323" y="597"/>
                  <a:pt x="2323" y="604"/>
                </a:cubicBezTo>
                <a:cubicBezTo>
                  <a:pt x="2323" y="611"/>
                  <a:pt x="2329" y="617"/>
                  <a:pt x="2336" y="617"/>
                </a:cubicBezTo>
                <a:close/>
                <a:moveTo>
                  <a:pt x="2376" y="617"/>
                </a:moveTo>
                <a:cubicBezTo>
                  <a:pt x="2383" y="617"/>
                  <a:pt x="2388" y="611"/>
                  <a:pt x="2388" y="604"/>
                </a:cubicBezTo>
                <a:cubicBezTo>
                  <a:pt x="2388" y="597"/>
                  <a:pt x="2383" y="591"/>
                  <a:pt x="2376" y="591"/>
                </a:cubicBezTo>
                <a:cubicBezTo>
                  <a:pt x="2369" y="591"/>
                  <a:pt x="2363" y="597"/>
                  <a:pt x="2363" y="604"/>
                </a:cubicBezTo>
                <a:cubicBezTo>
                  <a:pt x="2363" y="611"/>
                  <a:pt x="2369" y="617"/>
                  <a:pt x="2376" y="617"/>
                </a:cubicBezTo>
                <a:close/>
                <a:moveTo>
                  <a:pt x="2415" y="617"/>
                </a:moveTo>
                <a:cubicBezTo>
                  <a:pt x="2422" y="617"/>
                  <a:pt x="2428" y="611"/>
                  <a:pt x="2428" y="604"/>
                </a:cubicBezTo>
                <a:cubicBezTo>
                  <a:pt x="2428" y="597"/>
                  <a:pt x="2422" y="591"/>
                  <a:pt x="2415" y="591"/>
                </a:cubicBezTo>
                <a:cubicBezTo>
                  <a:pt x="2408" y="591"/>
                  <a:pt x="2402" y="597"/>
                  <a:pt x="2402" y="604"/>
                </a:cubicBezTo>
                <a:cubicBezTo>
                  <a:pt x="2402" y="611"/>
                  <a:pt x="2408" y="617"/>
                  <a:pt x="2415" y="617"/>
                </a:cubicBezTo>
                <a:close/>
                <a:moveTo>
                  <a:pt x="2455" y="617"/>
                </a:moveTo>
                <a:cubicBezTo>
                  <a:pt x="2462" y="617"/>
                  <a:pt x="2467" y="611"/>
                  <a:pt x="2467" y="604"/>
                </a:cubicBezTo>
                <a:cubicBezTo>
                  <a:pt x="2467" y="597"/>
                  <a:pt x="2462" y="591"/>
                  <a:pt x="2455" y="591"/>
                </a:cubicBezTo>
                <a:cubicBezTo>
                  <a:pt x="2447" y="591"/>
                  <a:pt x="2442" y="597"/>
                  <a:pt x="2442" y="604"/>
                </a:cubicBezTo>
                <a:cubicBezTo>
                  <a:pt x="2442" y="611"/>
                  <a:pt x="2447" y="617"/>
                  <a:pt x="2455" y="617"/>
                </a:cubicBezTo>
                <a:close/>
                <a:moveTo>
                  <a:pt x="2494" y="617"/>
                </a:moveTo>
                <a:cubicBezTo>
                  <a:pt x="2501" y="617"/>
                  <a:pt x="2507" y="611"/>
                  <a:pt x="2507" y="604"/>
                </a:cubicBezTo>
                <a:cubicBezTo>
                  <a:pt x="2507" y="597"/>
                  <a:pt x="2501" y="591"/>
                  <a:pt x="2494" y="591"/>
                </a:cubicBezTo>
                <a:cubicBezTo>
                  <a:pt x="2487" y="591"/>
                  <a:pt x="2481" y="597"/>
                  <a:pt x="2481" y="604"/>
                </a:cubicBezTo>
                <a:cubicBezTo>
                  <a:pt x="2481" y="611"/>
                  <a:pt x="2487" y="617"/>
                  <a:pt x="2494" y="617"/>
                </a:cubicBezTo>
                <a:close/>
                <a:moveTo>
                  <a:pt x="2533" y="617"/>
                </a:moveTo>
                <a:cubicBezTo>
                  <a:pt x="2540" y="617"/>
                  <a:pt x="2546" y="611"/>
                  <a:pt x="2546" y="604"/>
                </a:cubicBezTo>
                <a:cubicBezTo>
                  <a:pt x="2546" y="597"/>
                  <a:pt x="2540" y="591"/>
                  <a:pt x="2533" y="591"/>
                </a:cubicBezTo>
                <a:cubicBezTo>
                  <a:pt x="2526" y="591"/>
                  <a:pt x="2521" y="597"/>
                  <a:pt x="2521" y="604"/>
                </a:cubicBezTo>
                <a:cubicBezTo>
                  <a:pt x="2521" y="611"/>
                  <a:pt x="2526" y="617"/>
                  <a:pt x="2533" y="617"/>
                </a:cubicBezTo>
                <a:close/>
                <a:moveTo>
                  <a:pt x="2573" y="617"/>
                </a:moveTo>
                <a:cubicBezTo>
                  <a:pt x="2580" y="617"/>
                  <a:pt x="2586" y="611"/>
                  <a:pt x="2586" y="604"/>
                </a:cubicBezTo>
                <a:cubicBezTo>
                  <a:pt x="2586" y="597"/>
                  <a:pt x="2580" y="591"/>
                  <a:pt x="2573" y="591"/>
                </a:cubicBezTo>
                <a:cubicBezTo>
                  <a:pt x="2566" y="591"/>
                  <a:pt x="2560" y="597"/>
                  <a:pt x="2560" y="604"/>
                </a:cubicBezTo>
                <a:cubicBezTo>
                  <a:pt x="2560" y="611"/>
                  <a:pt x="2566" y="617"/>
                  <a:pt x="2573" y="617"/>
                </a:cubicBezTo>
                <a:close/>
                <a:moveTo>
                  <a:pt x="2612" y="617"/>
                </a:moveTo>
                <a:cubicBezTo>
                  <a:pt x="2619" y="617"/>
                  <a:pt x="2625" y="611"/>
                  <a:pt x="2625" y="604"/>
                </a:cubicBezTo>
                <a:cubicBezTo>
                  <a:pt x="2625" y="597"/>
                  <a:pt x="2619" y="591"/>
                  <a:pt x="2612" y="591"/>
                </a:cubicBezTo>
                <a:cubicBezTo>
                  <a:pt x="2605" y="591"/>
                  <a:pt x="2599" y="597"/>
                  <a:pt x="2599" y="604"/>
                </a:cubicBezTo>
                <a:cubicBezTo>
                  <a:pt x="2599" y="611"/>
                  <a:pt x="2605" y="617"/>
                  <a:pt x="2612" y="617"/>
                </a:cubicBezTo>
                <a:close/>
                <a:moveTo>
                  <a:pt x="2652" y="617"/>
                </a:moveTo>
                <a:cubicBezTo>
                  <a:pt x="2659" y="617"/>
                  <a:pt x="2664" y="611"/>
                  <a:pt x="2664" y="604"/>
                </a:cubicBezTo>
                <a:cubicBezTo>
                  <a:pt x="2664" y="597"/>
                  <a:pt x="2659" y="591"/>
                  <a:pt x="2652" y="591"/>
                </a:cubicBezTo>
                <a:cubicBezTo>
                  <a:pt x="2645" y="591"/>
                  <a:pt x="2639" y="597"/>
                  <a:pt x="2639" y="604"/>
                </a:cubicBezTo>
                <a:cubicBezTo>
                  <a:pt x="2639" y="611"/>
                  <a:pt x="2645" y="617"/>
                  <a:pt x="2652" y="617"/>
                </a:cubicBezTo>
                <a:close/>
                <a:moveTo>
                  <a:pt x="2691" y="617"/>
                </a:moveTo>
                <a:cubicBezTo>
                  <a:pt x="2698" y="617"/>
                  <a:pt x="2704" y="611"/>
                  <a:pt x="2704" y="604"/>
                </a:cubicBezTo>
                <a:cubicBezTo>
                  <a:pt x="2704" y="597"/>
                  <a:pt x="2698" y="591"/>
                  <a:pt x="2691" y="591"/>
                </a:cubicBezTo>
                <a:cubicBezTo>
                  <a:pt x="2684" y="591"/>
                  <a:pt x="2678" y="597"/>
                  <a:pt x="2678" y="604"/>
                </a:cubicBezTo>
                <a:cubicBezTo>
                  <a:pt x="2678" y="611"/>
                  <a:pt x="2684" y="617"/>
                  <a:pt x="2691" y="617"/>
                </a:cubicBezTo>
                <a:close/>
                <a:moveTo>
                  <a:pt x="2730" y="617"/>
                </a:moveTo>
                <a:cubicBezTo>
                  <a:pt x="2738" y="617"/>
                  <a:pt x="2743" y="611"/>
                  <a:pt x="2743" y="604"/>
                </a:cubicBezTo>
                <a:cubicBezTo>
                  <a:pt x="2743" y="597"/>
                  <a:pt x="2738" y="591"/>
                  <a:pt x="2730" y="591"/>
                </a:cubicBezTo>
                <a:cubicBezTo>
                  <a:pt x="2723" y="591"/>
                  <a:pt x="2718" y="597"/>
                  <a:pt x="2718" y="604"/>
                </a:cubicBezTo>
                <a:cubicBezTo>
                  <a:pt x="2718" y="611"/>
                  <a:pt x="2723" y="617"/>
                  <a:pt x="2730" y="617"/>
                </a:cubicBezTo>
                <a:close/>
                <a:moveTo>
                  <a:pt x="2770" y="617"/>
                </a:moveTo>
                <a:cubicBezTo>
                  <a:pt x="2777" y="617"/>
                  <a:pt x="2783" y="611"/>
                  <a:pt x="2783" y="604"/>
                </a:cubicBezTo>
                <a:cubicBezTo>
                  <a:pt x="2783" y="597"/>
                  <a:pt x="2777" y="591"/>
                  <a:pt x="2770" y="591"/>
                </a:cubicBezTo>
                <a:cubicBezTo>
                  <a:pt x="2763" y="591"/>
                  <a:pt x="2757" y="597"/>
                  <a:pt x="2757" y="604"/>
                </a:cubicBezTo>
                <a:cubicBezTo>
                  <a:pt x="2757" y="611"/>
                  <a:pt x="2763" y="617"/>
                  <a:pt x="2770" y="617"/>
                </a:cubicBezTo>
                <a:close/>
                <a:moveTo>
                  <a:pt x="2809" y="617"/>
                </a:moveTo>
                <a:cubicBezTo>
                  <a:pt x="2816" y="617"/>
                  <a:pt x="2822" y="611"/>
                  <a:pt x="2822" y="604"/>
                </a:cubicBezTo>
                <a:cubicBezTo>
                  <a:pt x="2822" y="597"/>
                  <a:pt x="2816" y="591"/>
                  <a:pt x="2809" y="591"/>
                </a:cubicBezTo>
                <a:cubicBezTo>
                  <a:pt x="2802" y="591"/>
                  <a:pt x="2797" y="597"/>
                  <a:pt x="2797" y="604"/>
                </a:cubicBezTo>
                <a:cubicBezTo>
                  <a:pt x="2797" y="611"/>
                  <a:pt x="2802" y="617"/>
                  <a:pt x="2809" y="617"/>
                </a:cubicBezTo>
                <a:close/>
                <a:moveTo>
                  <a:pt x="2849" y="617"/>
                </a:moveTo>
                <a:cubicBezTo>
                  <a:pt x="2856" y="617"/>
                  <a:pt x="2861" y="611"/>
                  <a:pt x="2861" y="604"/>
                </a:cubicBezTo>
                <a:cubicBezTo>
                  <a:pt x="2861" y="597"/>
                  <a:pt x="2856" y="591"/>
                  <a:pt x="2849" y="591"/>
                </a:cubicBezTo>
                <a:cubicBezTo>
                  <a:pt x="2842" y="591"/>
                  <a:pt x="2836" y="597"/>
                  <a:pt x="2836" y="604"/>
                </a:cubicBezTo>
                <a:cubicBezTo>
                  <a:pt x="2836" y="611"/>
                  <a:pt x="2842" y="617"/>
                  <a:pt x="2849" y="617"/>
                </a:cubicBezTo>
                <a:close/>
                <a:moveTo>
                  <a:pt x="2888" y="617"/>
                </a:moveTo>
                <a:cubicBezTo>
                  <a:pt x="2895" y="617"/>
                  <a:pt x="2901" y="611"/>
                  <a:pt x="2901" y="604"/>
                </a:cubicBezTo>
                <a:cubicBezTo>
                  <a:pt x="2901" y="597"/>
                  <a:pt x="2895" y="591"/>
                  <a:pt x="2888" y="591"/>
                </a:cubicBezTo>
                <a:cubicBezTo>
                  <a:pt x="2881" y="591"/>
                  <a:pt x="2875" y="597"/>
                  <a:pt x="2875" y="604"/>
                </a:cubicBezTo>
                <a:cubicBezTo>
                  <a:pt x="2875" y="611"/>
                  <a:pt x="2881" y="617"/>
                  <a:pt x="2888" y="617"/>
                </a:cubicBezTo>
                <a:close/>
                <a:moveTo>
                  <a:pt x="2928" y="617"/>
                </a:moveTo>
                <a:cubicBezTo>
                  <a:pt x="2935" y="617"/>
                  <a:pt x="2940" y="611"/>
                  <a:pt x="2940" y="604"/>
                </a:cubicBezTo>
                <a:cubicBezTo>
                  <a:pt x="2940" y="597"/>
                  <a:pt x="2935" y="591"/>
                  <a:pt x="2928" y="591"/>
                </a:cubicBezTo>
                <a:cubicBezTo>
                  <a:pt x="2921" y="591"/>
                  <a:pt x="2915" y="597"/>
                  <a:pt x="2915" y="604"/>
                </a:cubicBezTo>
                <a:cubicBezTo>
                  <a:pt x="2915" y="611"/>
                  <a:pt x="2921" y="617"/>
                  <a:pt x="2928" y="617"/>
                </a:cubicBezTo>
                <a:close/>
                <a:moveTo>
                  <a:pt x="2967" y="617"/>
                </a:moveTo>
                <a:cubicBezTo>
                  <a:pt x="2974" y="617"/>
                  <a:pt x="2980" y="611"/>
                  <a:pt x="2980" y="604"/>
                </a:cubicBezTo>
                <a:cubicBezTo>
                  <a:pt x="2980" y="597"/>
                  <a:pt x="2974" y="591"/>
                  <a:pt x="2967" y="591"/>
                </a:cubicBezTo>
                <a:cubicBezTo>
                  <a:pt x="2960" y="591"/>
                  <a:pt x="2954" y="597"/>
                  <a:pt x="2954" y="604"/>
                </a:cubicBezTo>
                <a:cubicBezTo>
                  <a:pt x="2954" y="611"/>
                  <a:pt x="2960" y="617"/>
                  <a:pt x="2967" y="617"/>
                </a:cubicBezTo>
                <a:close/>
                <a:moveTo>
                  <a:pt x="3006" y="617"/>
                </a:moveTo>
                <a:cubicBezTo>
                  <a:pt x="3013" y="617"/>
                  <a:pt x="3019" y="611"/>
                  <a:pt x="3019" y="604"/>
                </a:cubicBezTo>
                <a:cubicBezTo>
                  <a:pt x="3019" y="597"/>
                  <a:pt x="3013" y="591"/>
                  <a:pt x="3006" y="591"/>
                </a:cubicBezTo>
                <a:cubicBezTo>
                  <a:pt x="2999" y="591"/>
                  <a:pt x="2994" y="597"/>
                  <a:pt x="2994" y="604"/>
                </a:cubicBezTo>
                <a:cubicBezTo>
                  <a:pt x="2994" y="611"/>
                  <a:pt x="2999" y="617"/>
                  <a:pt x="3006" y="617"/>
                </a:cubicBezTo>
                <a:close/>
                <a:moveTo>
                  <a:pt x="3046" y="617"/>
                </a:moveTo>
                <a:cubicBezTo>
                  <a:pt x="3053" y="617"/>
                  <a:pt x="3059" y="611"/>
                  <a:pt x="3059" y="604"/>
                </a:cubicBezTo>
                <a:cubicBezTo>
                  <a:pt x="3059" y="597"/>
                  <a:pt x="3053" y="591"/>
                  <a:pt x="3046" y="591"/>
                </a:cubicBezTo>
                <a:cubicBezTo>
                  <a:pt x="3039" y="591"/>
                  <a:pt x="3033" y="597"/>
                  <a:pt x="3033" y="604"/>
                </a:cubicBezTo>
                <a:cubicBezTo>
                  <a:pt x="3033" y="611"/>
                  <a:pt x="3039" y="617"/>
                  <a:pt x="3046" y="617"/>
                </a:cubicBezTo>
                <a:close/>
                <a:moveTo>
                  <a:pt x="3085" y="617"/>
                </a:moveTo>
                <a:cubicBezTo>
                  <a:pt x="3092" y="617"/>
                  <a:pt x="3098" y="611"/>
                  <a:pt x="3098" y="604"/>
                </a:cubicBezTo>
                <a:cubicBezTo>
                  <a:pt x="3098" y="597"/>
                  <a:pt x="3092" y="591"/>
                  <a:pt x="3085" y="591"/>
                </a:cubicBezTo>
                <a:cubicBezTo>
                  <a:pt x="3078" y="591"/>
                  <a:pt x="3073" y="597"/>
                  <a:pt x="3073" y="604"/>
                </a:cubicBezTo>
                <a:cubicBezTo>
                  <a:pt x="3073" y="611"/>
                  <a:pt x="3078" y="617"/>
                  <a:pt x="3085" y="617"/>
                </a:cubicBezTo>
                <a:close/>
                <a:moveTo>
                  <a:pt x="444" y="656"/>
                </a:moveTo>
                <a:cubicBezTo>
                  <a:pt x="451" y="656"/>
                  <a:pt x="457" y="651"/>
                  <a:pt x="457" y="643"/>
                </a:cubicBezTo>
                <a:cubicBezTo>
                  <a:pt x="457" y="636"/>
                  <a:pt x="451" y="631"/>
                  <a:pt x="444" y="631"/>
                </a:cubicBezTo>
                <a:cubicBezTo>
                  <a:pt x="437" y="631"/>
                  <a:pt x="431" y="636"/>
                  <a:pt x="431" y="643"/>
                </a:cubicBezTo>
                <a:cubicBezTo>
                  <a:pt x="431" y="651"/>
                  <a:pt x="437" y="656"/>
                  <a:pt x="444" y="656"/>
                </a:cubicBezTo>
                <a:close/>
                <a:moveTo>
                  <a:pt x="483" y="656"/>
                </a:moveTo>
                <a:cubicBezTo>
                  <a:pt x="490" y="656"/>
                  <a:pt x="496" y="651"/>
                  <a:pt x="496" y="643"/>
                </a:cubicBezTo>
                <a:cubicBezTo>
                  <a:pt x="496" y="636"/>
                  <a:pt x="490" y="631"/>
                  <a:pt x="483" y="631"/>
                </a:cubicBezTo>
                <a:cubicBezTo>
                  <a:pt x="476" y="631"/>
                  <a:pt x="471" y="636"/>
                  <a:pt x="471" y="643"/>
                </a:cubicBezTo>
                <a:cubicBezTo>
                  <a:pt x="471" y="651"/>
                  <a:pt x="476" y="656"/>
                  <a:pt x="483" y="656"/>
                </a:cubicBezTo>
                <a:close/>
                <a:moveTo>
                  <a:pt x="523" y="656"/>
                </a:moveTo>
                <a:cubicBezTo>
                  <a:pt x="530" y="656"/>
                  <a:pt x="535" y="651"/>
                  <a:pt x="535" y="643"/>
                </a:cubicBezTo>
                <a:cubicBezTo>
                  <a:pt x="535" y="636"/>
                  <a:pt x="530" y="631"/>
                  <a:pt x="523" y="631"/>
                </a:cubicBezTo>
                <a:cubicBezTo>
                  <a:pt x="516" y="631"/>
                  <a:pt x="510" y="636"/>
                  <a:pt x="510" y="643"/>
                </a:cubicBezTo>
                <a:cubicBezTo>
                  <a:pt x="510" y="651"/>
                  <a:pt x="516" y="656"/>
                  <a:pt x="523" y="656"/>
                </a:cubicBezTo>
                <a:close/>
                <a:moveTo>
                  <a:pt x="562" y="656"/>
                </a:moveTo>
                <a:cubicBezTo>
                  <a:pt x="569" y="656"/>
                  <a:pt x="575" y="651"/>
                  <a:pt x="575" y="643"/>
                </a:cubicBezTo>
                <a:cubicBezTo>
                  <a:pt x="575" y="636"/>
                  <a:pt x="569" y="631"/>
                  <a:pt x="562" y="631"/>
                </a:cubicBezTo>
                <a:cubicBezTo>
                  <a:pt x="555" y="631"/>
                  <a:pt x="549" y="636"/>
                  <a:pt x="549" y="643"/>
                </a:cubicBezTo>
                <a:cubicBezTo>
                  <a:pt x="549" y="651"/>
                  <a:pt x="555" y="656"/>
                  <a:pt x="562" y="656"/>
                </a:cubicBezTo>
                <a:close/>
                <a:moveTo>
                  <a:pt x="602" y="656"/>
                </a:moveTo>
                <a:cubicBezTo>
                  <a:pt x="609" y="656"/>
                  <a:pt x="614" y="651"/>
                  <a:pt x="614" y="643"/>
                </a:cubicBezTo>
                <a:cubicBezTo>
                  <a:pt x="614" y="636"/>
                  <a:pt x="609" y="631"/>
                  <a:pt x="602" y="631"/>
                </a:cubicBezTo>
                <a:cubicBezTo>
                  <a:pt x="595" y="631"/>
                  <a:pt x="589" y="636"/>
                  <a:pt x="589" y="643"/>
                </a:cubicBezTo>
                <a:cubicBezTo>
                  <a:pt x="589" y="651"/>
                  <a:pt x="595" y="656"/>
                  <a:pt x="602" y="656"/>
                </a:cubicBezTo>
                <a:close/>
                <a:moveTo>
                  <a:pt x="641" y="656"/>
                </a:moveTo>
                <a:cubicBezTo>
                  <a:pt x="648" y="656"/>
                  <a:pt x="654" y="651"/>
                  <a:pt x="654" y="643"/>
                </a:cubicBezTo>
                <a:cubicBezTo>
                  <a:pt x="654" y="636"/>
                  <a:pt x="648" y="631"/>
                  <a:pt x="641" y="631"/>
                </a:cubicBezTo>
                <a:cubicBezTo>
                  <a:pt x="634" y="631"/>
                  <a:pt x="628" y="636"/>
                  <a:pt x="628" y="643"/>
                </a:cubicBezTo>
                <a:cubicBezTo>
                  <a:pt x="628" y="651"/>
                  <a:pt x="634" y="656"/>
                  <a:pt x="641" y="656"/>
                </a:cubicBezTo>
                <a:close/>
                <a:moveTo>
                  <a:pt x="680" y="656"/>
                </a:moveTo>
                <a:cubicBezTo>
                  <a:pt x="687" y="656"/>
                  <a:pt x="693" y="651"/>
                  <a:pt x="693" y="643"/>
                </a:cubicBezTo>
                <a:cubicBezTo>
                  <a:pt x="693" y="636"/>
                  <a:pt x="687" y="631"/>
                  <a:pt x="680" y="631"/>
                </a:cubicBezTo>
                <a:cubicBezTo>
                  <a:pt x="673" y="631"/>
                  <a:pt x="668" y="636"/>
                  <a:pt x="668" y="643"/>
                </a:cubicBezTo>
                <a:cubicBezTo>
                  <a:pt x="668" y="651"/>
                  <a:pt x="673" y="656"/>
                  <a:pt x="680" y="656"/>
                </a:cubicBezTo>
                <a:close/>
                <a:moveTo>
                  <a:pt x="720" y="656"/>
                </a:moveTo>
                <a:cubicBezTo>
                  <a:pt x="727" y="656"/>
                  <a:pt x="733" y="651"/>
                  <a:pt x="733" y="643"/>
                </a:cubicBezTo>
                <a:cubicBezTo>
                  <a:pt x="733" y="636"/>
                  <a:pt x="727" y="631"/>
                  <a:pt x="720" y="631"/>
                </a:cubicBezTo>
                <a:cubicBezTo>
                  <a:pt x="713" y="631"/>
                  <a:pt x="707" y="636"/>
                  <a:pt x="707" y="643"/>
                </a:cubicBezTo>
                <a:cubicBezTo>
                  <a:pt x="707" y="651"/>
                  <a:pt x="713" y="656"/>
                  <a:pt x="720" y="656"/>
                </a:cubicBezTo>
                <a:close/>
                <a:moveTo>
                  <a:pt x="759" y="656"/>
                </a:moveTo>
                <a:cubicBezTo>
                  <a:pt x="766" y="656"/>
                  <a:pt x="772" y="651"/>
                  <a:pt x="772" y="643"/>
                </a:cubicBezTo>
                <a:cubicBezTo>
                  <a:pt x="772" y="636"/>
                  <a:pt x="766" y="631"/>
                  <a:pt x="759" y="631"/>
                </a:cubicBezTo>
                <a:cubicBezTo>
                  <a:pt x="752" y="631"/>
                  <a:pt x="747" y="636"/>
                  <a:pt x="747" y="643"/>
                </a:cubicBezTo>
                <a:cubicBezTo>
                  <a:pt x="747" y="651"/>
                  <a:pt x="752" y="656"/>
                  <a:pt x="759" y="656"/>
                </a:cubicBezTo>
                <a:close/>
                <a:moveTo>
                  <a:pt x="799" y="656"/>
                </a:moveTo>
                <a:cubicBezTo>
                  <a:pt x="806" y="656"/>
                  <a:pt x="811" y="651"/>
                  <a:pt x="811" y="643"/>
                </a:cubicBezTo>
                <a:cubicBezTo>
                  <a:pt x="811" y="636"/>
                  <a:pt x="806" y="631"/>
                  <a:pt x="799" y="631"/>
                </a:cubicBezTo>
                <a:cubicBezTo>
                  <a:pt x="792" y="631"/>
                  <a:pt x="786" y="636"/>
                  <a:pt x="786" y="643"/>
                </a:cubicBezTo>
                <a:cubicBezTo>
                  <a:pt x="786" y="651"/>
                  <a:pt x="792" y="656"/>
                  <a:pt x="799" y="656"/>
                </a:cubicBezTo>
                <a:close/>
                <a:moveTo>
                  <a:pt x="838" y="656"/>
                </a:moveTo>
                <a:cubicBezTo>
                  <a:pt x="845" y="656"/>
                  <a:pt x="851" y="651"/>
                  <a:pt x="851" y="643"/>
                </a:cubicBezTo>
                <a:cubicBezTo>
                  <a:pt x="851" y="636"/>
                  <a:pt x="845" y="631"/>
                  <a:pt x="838" y="631"/>
                </a:cubicBezTo>
                <a:cubicBezTo>
                  <a:pt x="831" y="631"/>
                  <a:pt x="825" y="636"/>
                  <a:pt x="825" y="643"/>
                </a:cubicBezTo>
                <a:cubicBezTo>
                  <a:pt x="825" y="651"/>
                  <a:pt x="831" y="656"/>
                  <a:pt x="838" y="656"/>
                </a:cubicBezTo>
                <a:close/>
                <a:moveTo>
                  <a:pt x="917" y="656"/>
                </a:moveTo>
                <a:cubicBezTo>
                  <a:pt x="924" y="656"/>
                  <a:pt x="930" y="651"/>
                  <a:pt x="930" y="643"/>
                </a:cubicBezTo>
                <a:cubicBezTo>
                  <a:pt x="930" y="636"/>
                  <a:pt x="924" y="631"/>
                  <a:pt x="917" y="631"/>
                </a:cubicBezTo>
                <a:cubicBezTo>
                  <a:pt x="910" y="631"/>
                  <a:pt x="904" y="636"/>
                  <a:pt x="904" y="643"/>
                </a:cubicBezTo>
                <a:cubicBezTo>
                  <a:pt x="904" y="651"/>
                  <a:pt x="910" y="656"/>
                  <a:pt x="917" y="656"/>
                </a:cubicBezTo>
                <a:close/>
                <a:moveTo>
                  <a:pt x="956" y="656"/>
                </a:moveTo>
                <a:cubicBezTo>
                  <a:pt x="963" y="656"/>
                  <a:pt x="969" y="651"/>
                  <a:pt x="969" y="643"/>
                </a:cubicBezTo>
                <a:cubicBezTo>
                  <a:pt x="969" y="636"/>
                  <a:pt x="963" y="631"/>
                  <a:pt x="956" y="631"/>
                </a:cubicBezTo>
                <a:cubicBezTo>
                  <a:pt x="949" y="631"/>
                  <a:pt x="944" y="636"/>
                  <a:pt x="944" y="643"/>
                </a:cubicBezTo>
                <a:cubicBezTo>
                  <a:pt x="944" y="651"/>
                  <a:pt x="949" y="656"/>
                  <a:pt x="956" y="656"/>
                </a:cubicBezTo>
                <a:close/>
                <a:moveTo>
                  <a:pt x="996" y="656"/>
                </a:moveTo>
                <a:cubicBezTo>
                  <a:pt x="1003" y="656"/>
                  <a:pt x="1009" y="651"/>
                  <a:pt x="1009" y="643"/>
                </a:cubicBezTo>
                <a:cubicBezTo>
                  <a:pt x="1009" y="636"/>
                  <a:pt x="1003" y="631"/>
                  <a:pt x="996" y="631"/>
                </a:cubicBezTo>
                <a:cubicBezTo>
                  <a:pt x="989" y="631"/>
                  <a:pt x="983" y="636"/>
                  <a:pt x="983" y="643"/>
                </a:cubicBezTo>
                <a:cubicBezTo>
                  <a:pt x="983" y="651"/>
                  <a:pt x="989" y="656"/>
                  <a:pt x="996" y="656"/>
                </a:cubicBezTo>
                <a:close/>
                <a:moveTo>
                  <a:pt x="1035" y="656"/>
                </a:moveTo>
                <a:cubicBezTo>
                  <a:pt x="1042" y="656"/>
                  <a:pt x="1048" y="651"/>
                  <a:pt x="1048" y="643"/>
                </a:cubicBezTo>
                <a:cubicBezTo>
                  <a:pt x="1048" y="636"/>
                  <a:pt x="1042" y="631"/>
                  <a:pt x="1035" y="631"/>
                </a:cubicBezTo>
                <a:cubicBezTo>
                  <a:pt x="1028" y="631"/>
                  <a:pt x="1022" y="636"/>
                  <a:pt x="1022" y="643"/>
                </a:cubicBezTo>
                <a:cubicBezTo>
                  <a:pt x="1022" y="651"/>
                  <a:pt x="1028" y="656"/>
                  <a:pt x="1035" y="656"/>
                </a:cubicBezTo>
                <a:close/>
                <a:moveTo>
                  <a:pt x="1705" y="656"/>
                </a:moveTo>
                <a:cubicBezTo>
                  <a:pt x="1712" y="656"/>
                  <a:pt x="1718" y="651"/>
                  <a:pt x="1718" y="643"/>
                </a:cubicBezTo>
                <a:cubicBezTo>
                  <a:pt x="1718" y="636"/>
                  <a:pt x="1712" y="631"/>
                  <a:pt x="1705" y="631"/>
                </a:cubicBezTo>
                <a:cubicBezTo>
                  <a:pt x="1698" y="631"/>
                  <a:pt x="1693" y="636"/>
                  <a:pt x="1693" y="643"/>
                </a:cubicBezTo>
                <a:cubicBezTo>
                  <a:pt x="1693" y="651"/>
                  <a:pt x="1698" y="656"/>
                  <a:pt x="1705" y="656"/>
                </a:cubicBezTo>
                <a:close/>
                <a:moveTo>
                  <a:pt x="1745" y="656"/>
                </a:moveTo>
                <a:cubicBezTo>
                  <a:pt x="1752" y="656"/>
                  <a:pt x="1758" y="651"/>
                  <a:pt x="1758" y="643"/>
                </a:cubicBezTo>
                <a:cubicBezTo>
                  <a:pt x="1758" y="636"/>
                  <a:pt x="1752" y="631"/>
                  <a:pt x="1745" y="631"/>
                </a:cubicBezTo>
                <a:cubicBezTo>
                  <a:pt x="1738" y="631"/>
                  <a:pt x="1732" y="636"/>
                  <a:pt x="1732" y="643"/>
                </a:cubicBezTo>
                <a:cubicBezTo>
                  <a:pt x="1732" y="651"/>
                  <a:pt x="1738" y="656"/>
                  <a:pt x="1745" y="656"/>
                </a:cubicBezTo>
                <a:close/>
                <a:moveTo>
                  <a:pt x="1784" y="656"/>
                </a:moveTo>
                <a:cubicBezTo>
                  <a:pt x="1791" y="656"/>
                  <a:pt x="1797" y="651"/>
                  <a:pt x="1797" y="643"/>
                </a:cubicBezTo>
                <a:cubicBezTo>
                  <a:pt x="1797" y="636"/>
                  <a:pt x="1791" y="631"/>
                  <a:pt x="1784" y="631"/>
                </a:cubicBezTo>
                <a:cubicBezTo>
                  <a:pt x="1777" y="631"/>
                  <a:pt x="1772" y="636"/>
                  <a:pt x="1772" y="643"/>
                </a:cubicBezTo>
                <a:cubicBezTo>
                  <a:pt x="1772" y="651"/>
                  <a:pt x="1777" y="656"/>
                  <a:pt x="1784" y="656"/>
                </a:cubicBezTo>
                <a:close/>
                <a:moveTo>
                  <a:pt x="1863" y="656"/>
                </a:moveTo>
                <a:cubicBezTo>
                  <a:pt x="1870" y="656"/>
                  <a:pt x="1876" y="651"/>
                  <a:pt x="1876" y="643"/>
                </a:cubicBezTo>
                <a:cubicBezTo>
                  <a:pt x="1876" y="636"/>
                  <a:pt x="1870" y="631"/>
                  <a:pt x="1863" y="631"/>
                </a:cubicBezTo>
                <a:cubicBezTo>
                  <a:pt x="1856" y="631"/>
                  <a:pt x="1850" y="636"/>
                  <a:pt x="1850" y="643"/>
                </a:cubicBezTo>
                <a:cubicBezTo>
                  <a:pt x="1850" y="651"/>
                  <a:pt x="1856" y="656"/>
                  <a:pt x="1863" y="656"/>
                </a:cubicBezTo>
                <a:close/>
                <a:moveTo>
                  <a:pt x="1903" y="656"/>
                </a:moveTo>
                <a:cubicBezTo>
                  <a:pt x="1910" y="656"/>
                  <a:pt x="1915" y="651"/>
                  <a:pt x="1915" y="643"/>
                </a:cubicBezTo>
                <a:cubicBezTo>
                  <a:pt x="1915" y="636"/>
                  <a:pt x="1910" y="631"/>
                  <a:pt x="1903" y="631"/>
                </a:cubicBezTo>
                <a:cubicBezTo>
                  <a:pt x="1896" y="631"/>
                  <a:pt x="1890" y="636"/>
                  <a:pt x="1890" y="643"/>
                </a:cubicBezTo>
                <a:cubicBezTo>
                  <a:pt x="1890" y="651"/>
                  <a:pt x="1896" y="656"/>
                  <a:pt x="1903" y="656"/>
                </a:cubicBezTo>
                <a:close/>
                <a:moveTo>
                  <a:pt x="1942" y="656"/>
                </a:moveTo>
                <a:cubicBezTo>
                  <a:pt x="1949" y="656"/>
                  <a:pt x="1955" y="651"/>
                  <a:pt x="1955" y="643"/>
                </a:cubicBezTo>
                <a:cubicBezTo>
                  <a:pt x="1955" y="636"/>
                  <a:pt x="1949" y="631"/>
                  <a:pt x="1942" y="631"/>
                </a:cubicBezTo>
                <a:cubicBezTo>
                  <a:pt x="1935" y="631"/>
                  <a:pt x="1929" y="636"/>
                  <a:pt x="1929" y="643"/>
                </a:cubicBezTo>
                <a:cubicBezTo>
                  <a:pt x="1929" y="651"/>
                  <a:pt x="1935" y="656"/>
                  <a:pt x="1942" y="656"/>
                </a:cubicBezTo>
                <a:close/>
                <a:moveTo>
                  <a:pt x="1994" y="643"/>
                </a:moveTo>
                <a:cubicBezTo>
                  <a:pt x="1994" y="636"/>
                  <a:pt x="1988" y="631"/>
                  <a:pt x="1981" y="631"/>
                </a:cubicBezTo>
                <a:cubicBezTo>
                  <a:pt x="1974" y="631"/>
                  <a:pt x="1969" y="636"/>
                  <a:pt x="1969" y="643"/>
                </a:cubicBezTo>
                <a:cubicBezTo>
                  <a:pt x="1969" y="650"/>
                  <a:pt x="1974" y="656"/>
                  <a:pt x="1981" y="656"/>
                </a:cubicBezTo>
                <a:cubicBezTo>
                  <a:pt x="1988" y="656"/>
                  <a:pt x="1994" y="650"/>
                  <a:pt x="1994" y="643"/>
                </a:cubicBezTo>
                <a:close/>
                <a:moveTo>
                  <a:pt x="2100" y="656"/>
                </a:moveTo>
                <a:cubicBezTo>
                  <a:pt x="2107" y="656"/>
                  <a:pt x="2112" y="651"/>
                  <a:pt x="2112" y="643"/>
                </a:cubicBezTo>
                <a:cubicBezTo>
                  <a:pt x="2112" y="636"/>
                  <a:pt x="2107" y="631"/>
                  <a:pt x="2100" y="631"/>
                </a:cubicBezTo>
                <a:cubicBezTo>
                  <a:pt x="2093" y="631"/>
                  <a:pt x="2087" y="636"/>
                  <a:pt x="2087" y="643"/>
                </a:cubicBezTo>
                <a:cubicBezTo>
                  <a:pt x="2087" y="651"/>
                  <a:pt x="2093" y="656"/>
                  <a:pt x="2100" y="656"/>
                </a:cubicBezTo>
                <a:close/>
                <a:moveTo>
                  <a:pt x="2139" y="656"/>
                </a:moveTo>
                <a:cubicBezTo>
                  <a:pt x="2146" y="656"/>
                  <a:pt x="2152" y="651"/>
                  <a:pt x="2152" y="643"/>
                </a:cubicBezTo>
                <a:cubicBezTo>
                  <a:pt x="2152" y="636"/>
                  <a:pt x="2146" y="631"/>
                  <a:pt x="2139" y="631"/>
                </a:cubicBezTo>
                <a:cubicBezTo>
                  <a:pt x="2132" y="631"/>
                  <a:pt x="2126" y="636"/>
                  <a:pt x="2126" y="643"/>
                </a:cubicBezTo>
                <a:cubicBezTo>
                  <a:pt x="2126" y="651"/>
                  <a:pt x="2132" y="656"/>
                  <a:pt x="2139" y="656"/>
                </a:cubicBezTo>
                <a:close/>
                <a:moveTo>
                  <a:pt x="2218" y="631"/>
                </a:moveTo>
                <a:cubicBezTo>
                  <a:pt x="2211" y="631"/>
                  <a:pt x="2205" y="636"/>
                  <a:pt x="2205" y="643"/>
                </a:cubicBezTo>
                <a:cubicBezTo>
                  <a:pt x="2205" y="650"/>
                  <a:pt x="2211" y="656"/>
                  <a:pt x="2218" y="656"/>
                </a:cubicBezTo>
                <a:cubicBezTo>
                  <a:pt x="2225" y="656"/>
                  <a:pt x="2231" y="650"/>
                  <a:pt x="2231" y="643"/>
                </a:cubicBezTo>
                <a:cubicBezTo>
                  <a:pt x="2231" y="636"/>
                  <a:pt x="2225" y="631"/>
                  <a:pt x="2218" y="631"/>
                </a:cubicBezTo>
                <a:close/>
                <a:moveTo>
                  <a:pt x="2257" y="656"/>
                </a:moveTo>
                <a:cubicBezTo>
                  <a:pt x="2264" y="656"/>
                  <a:pt x="2270" y="651"/>
                  <a:pt x="2270" y="643"/>
                </a:cubicBezTo>
                <a:cubicBezTo>
                  <a:pt x="2270" y="636"/>
                  <a:pt x="2264" y="631"/>
                  <a:pt x="2257" y="631"/>
                </a:cubicBezTo>
                <a:cubicBezTo>
                  <a:pt x="2250" y="631"/>
                  <a:pt x="2245" y="636"/>
                  <a:pt x="2245" y="643"/>
                </a:cubicBezTo>
                <a:cubicBezTo>
                  <a:pt x="2245" y="651"/>
                  <a:pt x="2250" y="656"/>
                  <a:pt x="2257" y="656"/>
                </a:cubicBezTo>
                <a:close/>
                <a:moveTo>
                  <a:pt x="2297" y="631"/>
                </a:moveTo>
                <a:cubicBezTo>
                  <a:pt x="2290" y="631"/>
                  <a:pt x="2284" y="636"/>
                  <a:pt x="2284" y="643"/>
                </a:cubicBezTo>
                <a:cubicBezTo>
                  <a:pt x="2284" y="650"/>
                  <a:pt x="2290" y="656"/>
                  <a:pt x="2297" y="656"/>
                </a:cubicBezTo>
                <a:cubicBezTo>
                  <a:pt x="2304" y="656"/>
                  <a:pt x="2310" y="650"/>
                  <a:pt x="2310" y="643"/>
                </a:cubicBezTo>
                <a:cubicBezTo>
                  <a:pt x="2310" y="636"/>
                  <a:pt x="2304" y="631"/>
                  <a:pt x="2297" y="631"/>
                </a:cubicBezTo>
                <a:close/>
                <a:moveTo>
                  <a:pt x="2336" y="656"/>
                </a:moveTo>
                <a:cubicBezTo>
                  <a:pt x="2343" y="656"/>
                  <a:pt x="2349" y="651"/>
                  <a:pt x="2349" y="643"/>
                </a:cubicBezTo>
                <a:cubicBezTo>
                  <a:pt x="2349" y="636"/>
                  <a:pt x="2343" y="631"/>
                  <a:pt x="2336" y="631"/>
                </a:cubicBezTo>
                <a:cubicBezTo>
                  <a:pt x="2329" y="631"/>
                  <a:pt x="2323" y="636"/>
                  <a:pt x="2323" y="643"/>
                </a:cubicBezTo>
                <a:cubicBezTo>
                  <a:pt x="2323" y="651"/>
                  <a:pt x="2329" y="656"/>
                  <a:pt x="2336" y="656"/>
                </a:cubicBezTo>
                <a:close/>
                <a:moveTo>
                  <a:pt x="2376" y="656"/>
                </a:moveTo>
                <a:cubicBezTo>
                  <a:pt x="2383" y="656"/>
                  <a:pt x="2388" y="651"/>
                  <a:pt x="2388" y="643"/>
                </a:cubicBezTo>
                <a:cubicBezTo>
                  <a:pt x="2388" y="636"/>
                  <a:pt x="2383" y="631"/>
                  <a:pt x="2376" y="631"/>
                </a:cubicBezTo>
                <a:cubicBezTo>
                  <a:pt x="2369" y="631"/>
                  <a:pt x="2363" y="636"/>
                  <a:pt x="2363" y="643"/>
                </a:cubicBezTo>
                <a:cubicBezTo>
                  <a:pt x="2363" y="651"/>
                  <a:pt x="2369" y="656"/>
                  <a:pt x="2376" y="656"/>
                </a:cubicBezTo>
                <a:close/>
                <a:moveTo>
                  <a:pt x="2415" y="656"/>
                </a:moveTo>
                <a:cubicBezTo>
                  <a:pt x="2422" y="656"/>
                  <a:pt x="2428" y="651"/>
                  <a:pt x="2428" y="643"/>
                </a:cubicBezTo>
                <a:cubicBezTo>
                  <a:pt x="2428" y="636"/>
                  <a:pt x="2422" y="631"/>
                  <a:pt x="2415" y="631"/>
                </a:cubicBezTo>
                <a:cubicBezTo>
                  <a:pt x="2408" y="631"/>
                  <a:pt x="2402" y="636"/>
                  <a:pt x="2402" y="643"/>
                </a:cubicBezTo>
                <a:cubicBezTo>
                  <a:pt x="2402" y="651"/>
                  <a:pt x="2408" y="656"/>
                  <a:pt x="2415" y="656"/>
                </a:cubicBezTo>
                <a:close/>
                <a:moveTo>
                  <a:pt x="2455" y="656"/>
                </a:moveTo>
                <a:cubicBezTo>
                  <a:pt x="2462" y="656"/>
                  <a:pt x="2467" y="651"/>
                  <a:pt x="2467" y="643"/>
                </a:cubicBezTo>
                <a:cubicBezTo>
                  <a:pt x="2467" y="636"/>
                  <a:pt x="2462" y="631"/>
                  <a:pt x="2455" y="631"/>
                </a:cubicBezTo>
                <a:cubicBezTo>
                  <a:pt x="2447" y="631"/>
                  <a:pt x="2442" y="636"/>
                  <a:pt x="2442" y="643"/>
                </a:cubicBezTo>
                <a:cubicBezTo>
                  <a:pt x="2442" y="651"/>
                  <a:pt x="2447" y="656"/>
                  <a:pt x="2455" y="656"/>
                </a:cubicBezTo>
                <a:close/>
                <a:moveTo>
                  <a:pt x="2494" y="656"/>
                </a:moveTo>
                <a:cubicBezTo>
                  <a:pt x="2501" y="656"/>
                  <a:pt x="2507" y="651"/>
                  <a:pt x="2507" y="643"/>
                </a:cubicBezTo>
                <a:cubicBezTo>
                  <a:pt x="2507" y="636"/>
                  <a:pt x="2501" y="631"/>
                  <a:pt x="2494" y="631"/>
                </a:cubicBezTo>
                <a:cubicBezTo>
                  <a:pt x="2487" y="631"/>
                  <a:pt x="2481" y="636"/>
                  <a:pt x="2481" y="643"/>
                </a:cubicBezTo>
                <a:cubicBezTo>
                  <a:pt x="2481" y="651"/>
                  <a:pt x="2487" y="656"/>
                  <a:pt x="2494" y="656"/>
                </a:cubicBezTo>
                <a:close/>
                <a:moveTo>
                  <a:pt x="2533" y="656"/>
                </a:moveTo>
                <a:cubicBezTo>
                  <a:pt x="2540" y="656"/>
                  <a:pt x="2546" y="651"/>
                  <a:pt x="2546" y="643"/>
                </a:cubicBezTo>
                <a:cubicBezTo>
                  <a:pt x="2546" y="636"/>
                  <a:pt x="2540" y="631"/>
                  <a:pt x="2533" y="631"/>
                </a:cubicBezTo>
                <a:cubicBezTo>
                  <a:pt x="2526" y="631"/>
                  <a:pt x="2521" y="636"/>
                  <a:pt x="2521" y="643"/>
                </a:cubicBezTo>
                <a:cubicBezTo>
                  <a:pt x="2521" y="651"/>
                  <a:pt x="2526" y="656"/>
                  <a:pt x="2533" y="656"/>
                </a:cubicBezTo>
                <a:close/>
                <a:moveTo>
                  <a:pt x="2573" y="656"/>
                </a:moveTo>
                <a:cubicBezTo>
                  <a:pt x="2580" y="656"/>
                  <a:pt x="2586" y="651"/>
                  <a:pt x="2586" y="643"/>
                </a:cubicBezTo>
                <a:cubicBezTo>
                  <a:pt x="2586" y="636"/>
                  <a:pt x="2580" y="631"/>
                  <a:pt x="2573" y="631"/>
                </a:cubicBezTo>
                <a:cubicBezTo>
                  <a:pt x="2566" y="631"/>
                  <a:pt x="2560" y="636"/>
                  <a:pt x="2560" y="643"/>
                </a:cubicBezTo>
                <a:cubicBezTo>
                  <a:pt x="2560" y="651"/>
                  <a:pt x="2566" y="656"/>
                  <a:pt x="2573" y="656"/>
                </a:cubicBezTo>
                <a:close/>
                <a:moveTo>
                  <a:pt x="2612" y="656"/>
                </a:moveTo>
                <a:cubicBezTo>
                  <a:pt x="2619" y="656"/>
                  <a:pt x="2625" y="651"/>
                  <a:pt x="2625" y="643"/>
                </a:cubicBezTo>
                <a:cubicBezTo>
                  <a:pt x="2625" y="636"/>
                  <a:pt x="2619" y="631"/>
                  <a:pt x="2612" y="631"/>
                </a:cubicBezTo>
                <a:cubicBezTo>
                  <a:pt x="2605" y="631"/>
                  <a:pt x="2599" y="636"/>
                  <a:pt x="2599" y="643"/>
                </a:cubicBezTo>
                <a:cubicBezTo>
                  <a:pt x="2599" y="651"/>
                  <a:pt x="2605" y="656"/>
                  <a:pt x="2612" y="656"/>
                </a:cubicBezTo>
                <a:close/>
                <a:moveTo>
                  <a:pt x="2652" y="656"/>
                </a:moveTo>
                <a:cubicBezTo>
                  <a:pt x="2659" y="656"/>
                  <a:pt x="2664" y="651"/>
                  <a:pt x="2664" y="643"/>
                </a:cubicBezTo>
                <a:cubicBezTo>
                  <a:pt x="2664" y="636"/>
                  <a:pt x="2659" y="631"/>
                  <a:pt x="2652" y="631"/>
                </a:cubicBezTo>
                <a:cubicBezTo>
                  <a:pt x="2645" y="631"/>
                  <a:pt x="2639" y="636"/>
                  <a:pt x="2639" y="643"/>
                </a:cubicBezTo>
                <a:cubicBezTo>
                  <a:pt x="2639" y="651"/>
                  <a:pt x="2645" y="656"/>
                  <a:pt x="2652" y="656"/>
                </a:cubicBezTo>
                <a:close/>
                <a:moveTo>
                  <a:pt x="2691" y="656"/>
                </a:moveTo>
                <a:cubicBezTo>
                  <a:pt x="2698" y="656"/>
                  <a:pt x="2704" y="651"/>
                  <a:pt x="2704" y="643"/>
                </a:cubicBezTo>
                <a:cubicBezTo>
                  <a:pt x="2704" y="636"/>
                  <a:pt x="2698" y="631"/>
                  <a:pt x="2691" y="631"/>
                </a:cubicBezTo>
                <a:cubicBezTo>
                  <a:pt x="2684" y="631"/>
                  <a:pt x="2678" y="636"/>
                  <a:pt x="2678" y="643"/>
                </a:cubicBezTo>
                <a:cubicBezTo>
                  <a:pt x="2678" y="651"/>
                  <a:pt x="2684" y="656"/>
                  <a:pt x="2691" y="656"/>
                </a:cubicBezTo>
                <a:close/>
                <a:moveTo>
                  <a:pt x="2730" y="656"/>
                </a:moveTo>
                <a:cubicBezTo>
                  <a:pt x="2738" y="656"/>
                  <a:pt x="2743" y="651"/>
                  <a:pt x="2743" y="643"/>
                </a:cubicBezTo>
                <a:cubicBezTo>
                  <a:pt x="2743" y="636"/>
                  <a:pt x="2738" y="631"/>
                  <a:pt x="2730" y="631"/>
                </a:cubicBezTo>
                <a:cubicBezTo>
                  <a:pt x="2723" y="631"/>
                  <a:pt x="2718" y="636"/>
                  <a:pt x="2718" y="643"/>
                </a:cubicBezTo>
                <a:cubicBezTo>
                  <a:pt x="2718" y="651"/>
                  <a:pt x="2723" y="656"/>
                  <a:pt x="2730" y="656"/>
                </a:cubicBezTo>
                <a:close/>
                <a:moveTo>
                  <a:pt x="2770" y="656"/>
                </a:moveTo>
                <a:cubicBezTo>
                  <a:pt x="2777" y="656"/>
                  <a:pt x="2783" y="651"/>
                  <a:pt x="2783" y="643"/>
                </a:cubicBezTo>
                <a:cubicBezTo>
                  <a:pt x="2783" y="636"/>
                  <a:pt x="2777" y="631"/>
                  <a:pt x="2770" y="631"/>
                </a:cubicBezTo>
                <a:cubicBezTo>
                  <a:pt x="2763" y="631"/>
                  <a:pt x="2757" y="636"/>
                  <a:pt x="2757" y="643"/>
                </a:cubicBezTo>
                <a:cubicBezTo>
                  <a:pt x="2757" y="651"/>
                  <a:pt x="2763" y="656"/>
                  <a:pt x="2770" y="656"/>
                </a:cubicBezTo>
                <a:close/>
                <a:moveTo>
                  <a:pt x="2809" y="656"/>
                </a:moveTo>
                <a:cubicBezTo>
                  <a:pt x="2816" y="656"/>
                  <a:pt x="2822" y="651"/>
                  <a:pt x="2822" y="643"/>
                </a:cubicBezTo>
                <a:cubicBezTo>
                  <a:pt x="2822" y="636"/>
                  <a:pt x="2816" y="631"/>
                  <a:pt x="2809" y="631"/>
                </a:cubicBezTo>
                <a:cubicBezTo>
                  <a:pt x="2802" y="631"/>
                  <a:pt x="2797" y="636"/>
                  <a:pt x="2797" y="643"/>
                </a:cubicBezTo>
                <a:cubicBezTo>
                  <a:pt x="2797" y="651"/>
                  <a:pt x="2802" y="656"/>
                  <a:pt x="2809" y="656"/>
                </a:cubicBezTo>
                <a:close/>
                <a:moveTo>
                  <a:pt x="2849" y="656"/>
                </a:moveTo>
                <a:cubicBezTo>
                  <a:pt x="2856" y="656"/>
                  <a:pt x="2862" y="651"/>
                  <a:pt x="2862" y="643"/>
                </a:cubicBezTo>
                <a:cubicBezTo>
                  <a:pt x="2862" y="636"/>
                  <a:pt x="2856" y="631"/>
                  <a:pt x="2849" y="631"/>
                </a:cubicBezTo>
                <a:cubicBezTo>
                  <a:pt x="2842" y="631"/>
                  <a:pt x="2836" y="636"/>
                  <a:pt x="2836" y="643"/>
                </a:cubicBezTo>
                <a:cubicBezTo>
                  <a:pt x="2836" y="651"/>
                  <a:pt x="2842" y="656"/>
                  <a:pt x="2849" y="656"/>
                </a:cubicBezTo>
                <a:close/>
                <a:moveTo>
                  <a:pt x="2888" y="656"/>
                </a:moveTo>
                <a:cubicBezTo>
                  <a:pt x="2895" y="656"/>
                  <a:pt x="2901" y="651"/>
                  <a:pt x="2901" y="643"/>
                </a:cubicBezTo>
                <a:cubicBezTo>
                  <a:pt x="2901" y="636"/>
                  <a:pt x="2895" y="631"/>
                  <a:pt x="2888" y="631"/>
                </a:cubicBezTo>
                <a:cubicBezTo>
                  <a:pt x="2881" y="631"/>
                  <a:pt x="2875" y="636"/>
                  <a:pt x="2875" y="643"/>
                </a:cubicBezTo>
                <a:cubicBezTo>
                  <a:pt x="2875" y="651"/>
                  <a:pt x="2881" y="656"/>
                  <a:pt x="2888" y="656"/>
                </a:cubicBezTo>
                <a:close/>
                <a:moveTo>
                  <a:pt x="2928" y="656"/>
                </a:moveTo>
                <a:cubicBezTo>
                  <a:pt x="2935" y="656"/>
                  <a:pt x="2940" y="651"/>
                  <a:pt x="2940" y="643"/>
                </a:cubicBezTo>
                <a:cubicBezTo>
                  <a:pt x="2940" y="636"/>
                  <a:pt x="2935" y="631"/>
                  <a:pt x="2928" y="631"/>
                </a:cubicBezTo>
                <a:cubicBezTo>
                  <a:pt x="2921" y="631"/>
                  <a:pt x="2915" y="636"/>
                  <a:pt x="2915" y="643"/>
                </a:cubicBezTo>
                <a:cubicBezTo>
                  <a:pt x="2915" y="651"/>
                  <a:pt x="2921" y="656"/>
                  <a:pt x="2928" y="656"/>
                </a:cubicBezTo>
                <a:close/>
                <a:moveTo>
                  <a:pt x="2967" y="656"/>
                </a:moveTo>
                <a:cubicBezTo>
                  <a:pt x="2974" y="656"/>
                  <a:pt x="2980" y="651"/>
                  <a:pt x="2980" y="643"/>
                </a:cubicBezTo>
                <a:cubicBezTo>
                  <a:pt x="2980" y="636"/>
                  <a:pt x="2974" y="631"/>
                  <a:pt x="2967" y="631"/>
                </a:cubicBezTo>
                <a:cubicBezTo>
                  <a:pt x="2960" y="631"/>
                  <a:pt x="2954" y="636"/>
                  <a:pt x="2954" y="643"/>
                </a:cubicBezTo>
                <a:cubicBezTo>
                  <a:pt x="2954" y="651"/>
                  <a:pt x="2960" y="656"/>
                  <a:pt x="2967" y="656"/>
                </a:cubicBezTo>
                <a:close/>
                <a:moveTo>
                  <a:pt x="3006" y="656"/>
                </a:moveTo>
                <a:cubicBezTo>
                  <a:pt x="3013" y="656"/>
                  <a:pt x="3019" y="651"/>
                  <a:pt x="3019" y="643"/>
                </a:cubicBezTo>
                <a:cubicBezTo>
                  <a:pt x="3019" y="636"/>
                  <a:pt x="3013" y="631"/>
                  <a:pt x="3006" y="631"/>
                </a:cubicBezTo>
                <a:cubicBezTo>
                  <a:pt x="2999" y="631"/>
                  <a:pt x="2994" y="636"/>
                  <a:pt x="2994" y="643"/>
                </a:cubicBezTo>
                <a:cubicBezTo>
                  <a:pt x="2994" y="651"/>
                  <a:pt x="2999" y="656"/>
                  <a:pt x="3006" y="656"/>
                </a:cubicBezTo>
                <a:close/>
                <a:moveTo>
                  <a:pt x="3046" y="656"/>
                </a:moveTo>
                <a:cubicBezTo>
                  <a:pt x="3053" y="656"/>
                  <a:pt x="3059" y="651"/>
                  <a:pt x="3059" y="643"/>
                </a:cubicBezTo>
                <a:cubicBezTo>
                  <a:pt x="3059" y="636"/>
                  <a:pt x="3053" y="631"/>
                  <a:pt x="3046" y="631"/>
                </a:cubicBezTo>
                <a:cubicBezTo>
                  <a:pt x="3039" y="631"/>
                  <a:pt x="3033" y="636"/>
                  <a:pt x="3033" y="643"/>
                </a:cubicBezTo>
                <a:cubicBezTo>
                  <a:pt x="3033" y="651"/>
                  <a:pt x="3039" y="656"/>
                  <a:pt x="3046" y="656"/>
                </a:cubicBezTo>
                <a:close/>
                <a:moveTo>
                  <a:pt x="444" y="670"/>
                </a:moveTo>
                <a:cubicBezTo>
                  <a:pt x="437" y="670"/>
                  <a:pt x="431" y="676"/>
                  <a:pt x="431" y="683"/>
                </a:cubicBezTo>
                <a:cubicBezTo>
                  <a:pt x="431" y="690"/>
                  <a:pt x="437" y="696"/>
                  <a:pt x="444" y="696"/>
                </a:cubicBezTo>
                <a:cubicBezTo>
                  <a:pt x="451" y="696"/>
                  <a:pt x="457" y="690"/>
                  <a:pt x="457" y="683"/>
                </a:cubicBezTo>
                <a:cubicBezTo>
                  <a:pt x="457" y="676"/>
                  <a:pt x="451" y="670"/>
                  <a:pt x="444" y="670"/>
                </a:cubicBezTo>
                <a:close/>
                <a:moveTo>
                  <a:pt x="483" y="696"/>
                </a:moveTo>
                <a:cubicBezTo>
                  <a:pt x="490" y="696"/>
                  <a:pt x="496" y="690"/>
                  <a:pt x="496" y="683"/>
                </a:cubicBezTo>
                <a:cubicBezTo>
                  <a:pt x="496" y="676"/>
                  <a:pt x="490" y="670"/>
                  <a:pt x="483" y="670"/>
                </a:cubicBezTo>
                <a:cubicBezTo>
                  <a:pt x="476" y="670"/>
                  <a:pt x="471" y="676"/>
                  <a:pt x="471" y="683"/>
                </a:cubicBezTo>
                <a:cubicBezTo>
                  <a:pt x="471" y="690"/>
                  <a:pt x="476" y="696"/>
                  <a:pt x="483" y="696"/>
                </a:cubicBezTo>
                <a:close/>
                <a:moveTo>
                  <a:pt x="523" y="696"/>
                </a:moveTo>
                <a:cubicBezTo>
                  <a:pt x="530" y="696"/>
                  <a:pt x="535" y="690"/>
                  <a:pt x="535" y="683"/>
                </a:cubicBezTo>
                <a:cubicBezTo>
                  <a:pt x="535" y="676"/>
                  <a:pt x="530" y="670"/>
                  <a:pt x="523" y="670"/>
                </a:cubicBezTo>
                <a:cubicBezTo>
                  <a:pt x="516" y="670"/>
                  <a:pt x="510" y="676"/>
                  <a:pt x="510" y="683"/>
                </a:cubicBezTo>
                <a:cubicBezTo>
                  <a:pt x="510" y="690"/>
                  <a:pt x="516" y="696"/>
                  <a:pt x="523" y="696"/>
                </a:cubicBezTo>
                <a:close/>
                <a:moveTo>
                  <a:pt x="562" y="696"/>
                </a:moveTo>
                <a:cubicBezTo>
                  <a:pt x="569" y="696"/>
                  <a:pt x="575" y="690"/>
                  <a:pt x="575" y="683"/>
                </a:cubicBezTo>
                <a:cubicBezTo>
                  <a:pt x="575" y="676"/>
                  <a:pt x="569" y="670"/>
                  <a:pt x="562" y="670"/>
                </a:cubicBezTo>
                <a:cubicBezTo>
                  <a:pt x="555" y="670"/>
                  <a:pt x="549" y="676"/>
                  <a:pt x="549" y="683"/>
                </a:cubicBezTo>
                <a:cubicBezTo>
                  <a:pt x="549" y="690"/>
                  <a:pt x="555" y="696"/>
                  <a:pt x="562" y="696"/>
                </a:cubicBezTo>
                <a:close/>
                <a:moveTo>
                  <a:pt x="602" y="696"/>
                </a:moveTo>
                <a:cubicBezTo>
                  <a:pt x="609" y="696"/>
                  <a:pt x="614" y="690"/>
                  <a:pt x="614" y="683"/>
                </a:cubicBezTo>
                <a:cubicBezTo>
                  <a:pt x="614" y="676"/>
                  <a:pt x="609" y="670"/>
                  <a:pt x="602" y="670"/>
                </a:cubicBezTo>
                <a:cubicBezTo>
                  <a:pt x="595" y="670"/>
                  <a:pt x="589" y="676"/>
                  <a:pt x="589" y="683"/>
                </a:cubicBezTo>
                <a:cubicBezTo>
                  <a:pt x="589" y="690"/>
                  <a:pt x="595" y="696"/>
                  <a:pt x="602" y="696"/>
                </a:cubicBezTo>
                <a:close/>
                <a:moveTo>
                  <a:pt x="641" y="696"/>
                </a:moveTo>
                <a:cubicBezTo>
                  <a:pt x="648" y="696"/>
                  <a:pt x="654" y="690"/>
                  <a:pt x="654" y="683"/>
                </a:cubicBezTo>
                <a:cubicBezTo>
                  <a:pt x="654" y="676"/>
                  <a:pt x="648" y="670"/>
                  <a:pt x="641" y="670"/>
                </a:cubicBezTo>
                <a:cubicBezTo>
                  <a:pt x="634" y="670"/>
                  <a:pt x="628" y="676"/>
                  <a:pt x="628" y="683"/>
                </a:cubicBezTo>
                <a:cubicBezTo>
                  <a:pt x="628" y="690"/>
                  <a:pt x="634" y="696"/>
                  <a:pt x="641" y="696"/>
                </a:cubicBezTo>
                <a:close/>
                <a:moveTo>
                  <a:pt x="680" y="696"/>
                </a:moveTo>
                <a:cubicBezTo>
                  <a:pt x="687" y="696"/>
                  <a:pt x="693" y="690"/>
                  <a:pt x="693" y="683"/>
                </a:cubicBezTo>
                <a:cubicBezTo>
                  <a:pt x="693" y="676"/>
                  <a:pt x="687" y="670"/>
                  <a:pt x="680" y="670"/>
                </a:cubicBezTo>
                <a:cubicBezTo>
                  <a:pt x="673" y="670"/>
                  <a:pt x="668" y="676"/>
                  <a:pt x="668" y="683"/>
                </a:cubicBezTo>
                <a:cubicBezTo>
                  <a:pt x="668" y="690"/>
                  <a:pt x="673" y="696"/>
                  <a:pt x="680" y="696"/>
                </a:cubicBezTo>
                <a:close/>
                <a:moveTo>
                  <a:pt x="720" y="696"/>
                </a:moveTo>
                <a:cubicBezTo>
                  <a:pt x="727" y="696"/>
                  <a:pt x="733" y="690"/>
                  <a:pt x="733" y="683"/>
                </a:cubicBezTo>
                <a:cubicBezTo>
                  <a:pt x="733" y="676"/>
                  <a:pt x="727" y="670"/>
                  <a:pt x="720" y="670"/>
                </a:cubicBezTo>
                <a:cubicBezTo>
                  <a:pt x="713" y="670"/>
                  <a:pt x="707" y="676"/>
                  <a:pt x="707" y="683"/>
                </a:cubicBezTo>
                <a:cubicBezTo>
                  <a:pt x="707" y="690"/>
                  <a:pt x="713" y="696"/>
                  <a:pt x="720" y="696"/>
                </a:cubicBezTo>
                <a:close/>
                <a:moveTo>
                  <a:pt x="759" y="696"/>
                </a:moveTo>
                <a:cubicBezTo>
                  <a:pt x="766" y="696"/>
                  <a:pt x="772" y="690"/>
                  <a:pt x="772" y="683"/>
                </a:cubicBezTo>
                <a:cubicBezTo>
                  <a:pt x="772" y="676"/>
                  <a:pt x="766" y="670"/>
                  <a:pt x="759" y="670"/>
                </a:cubicBezTo>
                <a:cubicBezTo>
                  <a:pt x="752" y="670"/>
                  <a:pt x="747" y="676"/>
                  <a:pt x="747" y="683"/>
                </a:cubicBezTo>
                <a:cubicBezTo>
                  <a:pt x="747" y="690"/>
                  <a:pt x="752" y="696"/>
                  <a:pt x="759" y="696"/>
                </a:cubicBezTo>
                <a:close/>
                <a:moveTo>
                  <a:pt x="799" y="696"/>
                </a:moveTo>
                <a:cubicBezTo>
                  <a:pt x="806" y="696"/>
                  <a:pt x="811" y="690"/>
                  <a:pt x="811" y="683"/>
                </a:cubicBezTo>
                <a:cubicBezTo>
                  <a:pt x="811" y="676"/>
                  <a:pt x="806" y="670"/>
                  <a:pt x="799" y="670"/>
                </a:cubicBezTo>
                <a:cubicBezTo>
                  <a:pt x="792" y="670"/>
                  <a:pt x="786" y="676"/>
                  <a:pt x="786" y="683"/>
                </a:cubicBezTo>
                <a:cubicBezTo>
                  <a:pt x="786" y="690"/>
                  <a:pt x="792" y="696"/>
                  <a:pt x="799" y="696"/>
                </a:cubicBezTo>
                <a:close/>
                <a:moveTo>
                  <a:pt x="838" y="696"/>
                </a:moveTo>
                <a:cubicBezTo>
                  <a:pt x="845" y="696"/>
                  <a:pt x="851" y="690"/>
                  <a:pt x="851" y="683"/>
                </a:cubicBezTo>
                <a:cubicBezTo>
                  <a:pt x="851" y="676"/>
                  <a:pt x="845" y="670"/>
                  <a:pt x="838" y="670"/>
                </a:cubicBezTo>
                <a:cubicBezTo>
                  <a:pt x="831" y="670"/>
                  <a:pt x="825" y="676"/>
                  <a:pt x="825" y="683"/>
                </a:cubicBezTo>
                <a:cubicBezTo>
                  <a:pt x="825" y="690"/>
                  <a:pt x="831" y="696"/>
                  <a:pt x="838" y="696"/>
                </a:cubicBezTo>
                <a:close/>
                <a:moveTo>
                  <a:pt x="878" y="696"/>
                </a:moveTo>
                <a:cubicBezTo>
                  <a:pt x="885" y="696"/>
                  <a:pt x="890" y="690"/>
                  <a:pt x="890" y="683"/>
                </a:cubicBezTo>
                <a:cubicBezTo>
                  <a:pt x="890" y="676"/>
                  <a:pt x="885" y="670"/>
                  <a:pt x="878" y="670"/>
                </a:cubicBezTo>
                <a:cubicBezTo>
                  <a:pt x="871" y="670"/>
                  <a:pt x="865" y="676"/>
                  <a:pt x="865" y="683"/>
                </a:cubicBezTo>
                <a:cubicBezTo>
                  <a:pt x="865" y="690"/>
                  <a:pt x="871" y="696"/>
                  <a:pt x="878" y="696"/>
                </a:cubicBezTo>
                <a:close/>
                <a:moveTo>
                  <a:pt x="917" y="696"/>
                </a:moveTo>
                <a:cubicBezTo>
                  <a:pt x="924" y="696"/>
                  <a:pt x="930" y="690"/>
                  <a:pt x="930" y="683"/>
                </a:cubicBezTo>
                <a:cubicBezTo>
                  <a:pt x="930" y="676"/>
                  <a:pt x="924" y="670"/>
                  <a:pt x="917" y="670"/>
                </a:cubicBezTo>
                <a:cubicBezTo>
                  <a:pt x="910" y="670"/>
                  <a:pt x="904" y="676"/>
                  <a:pt x="904" y="683"/>
                </a:cubicBezTo>
                <a:cubicBezTo>
                  <a:pt x="904" y="690"/>
                  <a:pt x="910" y="696"/>
                  <a:pt x="917" y="696"/>
                </a:cubicBezTo>
                <a:close/>
                <a:moveTo>
                  <a:pt x="956" y="696"/>
                </a:moveTo>
                <a:cubicBezTo>
                  <a:pt x="963" y="696"/>
                  <a:pt x="969" y="690"/>
                  <a:pt x="969" y="683"/>
                </a:cubicBezTo>
                <a:cubicBezTo>
                  <a:pt x="969" y="676"/>
                  <a:pt x="963" y="670"/>
                  <a:pt x="956" y="670"/>
                </a:cubicBezTo>
                <a:cubicBezTo>
                  <a:pt x="949" y="670"/>
                  <a:pt x="944" y="676"/>
                  <a:pt x="944" y="683"/>
                </a:cubicBezTo>
                <a:cubicBezTo>
                  <a:pt x="944" y="690"/>
                  <a:pt x="949" y="696"/>
                  <a:pt x="956" y="696"/>
                </a:cubicBezTo>
                <a:close/>
                <a:moveTo>
                  <a:pt x="1627" y="696"/>
                </a:moveTo>
                <a:cubicBezTo>
                  <a:pt x="1634" y="696"/>
                  <a:pt x="1639" y="690"/>
                  <a:pt x="1639" y="683"/>
                </a:cubicBezTo>
                <a:cubicBezTo>
                  <a:pt x="1639" y="676"/>
                  <a:pt x="1634" y="670"/>
                  <a:pt x="1627" y="670"/>
                </a:cubicBezTo>
                <a:cubicBezTo>
                  <a:pt x="1620" y="670"/>
                  <a:pt x="1614" y="676"/>
                  <a:pt x="1614" y="683"/>
                </a:cubicBezTo>
                <a:cubicBezTo>
                  <a:pt x="1614" y="690"/>
                  <a:pt x="1620" y="696"/>
                  <a:pt x="1627" y="696"/>
                </a:cubicBezTo>
                <a:close/>
                <a:moveTo>
                  <a:pt x="1666" y="696"/>
                </a:moveTo>
                <a:cubicBezTo>
                  <a:pt x="1673" y="696"/>
                  <a:pt x="1679" y="690"/>
                  <a:pt x="1679" y="683"/>
                </a:cubicBezTo>
                <a:cubicBezTo>
                  <a:pt x="1679" y="676"/>
                  <a:pt x="1673" y="670"/>
                  <a:pt x="1666" y="670"/>
                </a:cubicBezTo>
                <a:cubicBezTo>
                  <a:pt x="1659" y="670"/>
                  <a:pt x="1653" y="676"/>
                  <a:pt x="1653" y="683"/>
                </a:cubicBezTo>
                <a:cubicBezTo>
                  <a:pt x="1653" y="690"/>
                  <a:pt x="1659" y="696"/>
                  <a:pt x="1666" y="696"/>
                </a:cubicBezTo>
                <a:close/>
                <a:moveTo>
                  <a:pt x="1705" y="696"/>
                </a:moveTo>
                <a:cubicBezTo>
                  <a:pt x="1712" y="696"/>
                  <a:pt x="1718" y="690"/>
                  <a:pt x="1718" y="683"/>
                </a:cubicBezTo>
                <a:cubicBezTo>
                  <a:pt x="1718" y="676"/>
                  <a:pt x="1712" y="670"/>
                  <a:pt x="1705" y="670"/>
                </a:cubicBezTo>
                <a:cubicBezTo>
                  <a:pt x="1698" y="670"/>
                  <a:pt x="1693" y="676"/>
                  <a:pt x="1693" y="683"/>
                </a:cubicBezTo>
                <a:cubicBezTo>
                  <a:pt x="1693" y="690"/>
                  <a:pt x="1698" y="696"/>
                  <a:pt x="1705" y="696"/>
                </a:cubicBezTo>
                <a:close/>
                <a:moveTo>
                  <a:pt x="1817" y="683"/>
                </a:moveTo>
                <a:cubicBezTo>
                  <a:pt x="1817" y="686"/>
                  <a:pt x="1820" y="689"/>
                  <a:pt x="1824" y="689"/>
                </a:cubicBezTo>
                <a:cubicBezTo>
                  <a:pt x="1827" y="689"/>
                  <a:pt x="1830" y="686"/>
                  <a:pt x="1830" y="683"/>
                </a:cubicBezTo>
                <a:cubicBezTo>
                  <a:pt x="1830" y="679"/>
                  <a:pt x="1827" y="676"/>
                  <a:pt x="1824" y="676"/>
                </a:cubicBezTo>
                <a:cubicBezTo>
                  <a:pt x="1820" y="676"/>
                  <a:pt x="1817" y="679"/>
                  <a:pt x="1817" y="683"/>
                </a:cubicBezTo>
                <a:close/>
                <a:moveTo>
                  <a:pt x="1903" y="696"/>
                </a:moveTo>
                <a:cubicBezTo>
                  <a:pt x="1910" y="696"/>
                  <a:pt x="1915" y="690"/>
                  <a:pt x="1915" y="683"/>
                </a:cubicBezTo>
                <a:cubicBezTo>
                  <a:pt x="1915" y="676"/>
                  <a:pt x="1910" y="670"/>
                  <a:pt x="1903" y="670"/>
                </a:cubicBezTo>
                <a:cubicBezTo>
                  <a:pt x="1896" y="670"/>
                  <a:pt x="1890" y="676"/>
                  <a:pt x="1890" y="683"/>
                </a:cubicBezTo>
                <a:cubicBezTo>
                  <a:pt x="1890" y="690"/>
                  <a:pt x="1896" y="696"/>
                  <a:pt x="1903" y="696"/>
                </a:cubicBezTo>
                <a:close/>
                <a:moveTo>
                  <a:pt x="1955" y="683"/>
                </a:moveTo>
                <a:cubicBezTo>
                  <a:pt x="1955" y="676"/>
                  <a:pt x="1949" y="670"/>
                  <a:pt x="1942" y="670"/>
                </a:cubicBezTo>
                <a:cubicBezTo>
                  <a:pt x="1935" y="670"/>
                  <a:pt x="1929" y="676"/>
                  <a:pt x="1929" y="683"/>
                </a:cubicBezTo>
                <a:cubicBezTo>
                  <a:pt x="1929" y="690"/>
                  <a:pt x="1935" y="696"/>
                  <a:pt x="1942" y="696"/>
                </a:cubicBezTo>
                <a:cubicBezTo>
                  <a:pt x="1949" y="696"/>
                  <a:pt x="1955" y="690"/>
                  <a:pt x="1955" y="683"/>
                </a:cubicBezTo>
                <a:close/>
                <a:moveTo>
                  <a:pt x="1981" y="696"/>
                </a:moveTo>
                <a:cubicBezTo>
                  <a:pt x="1988" y="696"/>
                  <a:pt x="1994" y="690"/>
                  <a:pt x="1994" y="683"/>
                </a:cubicBezTo>
                <a:cubicBezTo>
                  <a:pt x="1994" y="676"/>
                  <a:pt x="1988" y="670"/>
                  <a:pt x="1981" y="670"/>
                </a:cubicBezTo>
                <a:cubicBezTo>
                  <a:pt x="1974" y="670"/>
                  <a:pt x="1969" y="676"/>
                  <a:pt x="1969" y="683"/>
                </a:cubicBezTo>
                <a:cubicBezTo>
                  <a:pt x="1969" y="690"/>
                  <a:pt x="1974" y="696"/>
                  <a:pt x="1981" y="696"/>
                </a:cubicBezTo>
                <a:close/>
                <a:moveTo>
                  <a:pt x="2021" y="696"/>
                </a:moveTo>
                <a:cubicBezTo>
                  <a:pt x="2028" y="696"/>
                  <a:pt x="2034" y="690"/>
                  <a:pt x="2034" y="683"/>
                </a:cubicBezTo>
                <a:cubicBezTo>
                  <a:pt x="2034" y="676"/>
                  <a:pt x="2028" y="670"/>
                  <a:pt x="2021" y="670"/>
                </a:cubicBezTo>
                <a:cubicBezTo>
                  <a:pt x="2014" y="670"/>
                  <a:pt x="2008" y="676"/>
                  <a:pt x="2008" y="683"/>
                </a:cubicBezTo>
                <a:cubicBezTo>
                  <a:pt x="2008" y="690"/>
                  <a:pt x="2014" y="696"/>
                  <a:pt x="2021" y="696"/>
                </a:cubicBezTo>
                <a:close/>
                <a:moveTo>
                  <a:pt x="2060" y="670"/>
                </a:moveTo>
                <a:cubicBezTo>
                  <a:pt x="2053" y="670"/>
                  <a:pt x="2048" y="676"/>
                  <a:pt x="2048" y="683"/>
                </a:cubicBezTo>
                <a:cubicBezTo>
                  <a:pt x="2048" y="690"/>
                  <a:pt x="2053" y="696"/>
                  <a:pt x="2060" y="696"/>
                </a:cubicBezTo>
                <a:cubicBezTo>
                  <a:pt x="2067" y="696"/>
                  <a:pt x="2073" y="690"/>
                  <a:pt x="2073" y="683"/>
                </a:cubicBezTo>
                <a:cubicBezTo>
                  <a:pt x="2073" y="676"/>
                  <a:pt x="2067" y="670"/>
                  <a:pt x="2060" y="670"/>
                </a:cubicBezTo>
                <a:close/>
                <a:moveTo>
                  <a:pt x="2139" y="696"/>
                </a:moveTo>
                <a:cubicBezTo>
                  <a:pt x="2146" y="696"/>
                  <a:pt x="2152" y="690"/>
                  <a:pt x="2152" y="683"/>
                </a:cubicBezTo>
                <a:cubicBezTo>
                  <a:pt x="2152" y="676"/>
                  <a:pt x="2146" y="670"/>
                  <a:pt x="2139" y="670"/>
                </a:cubicBezTo>
                <a:cubicBezTo>
                  <a:pt x="2132" y="670"/>
                  <a:pt x="2126" y="676"/>
                  <a:pt x="2126" y="683"/>
                </a:cubicBezTo>
                <a:cubicBezTo>
                  <a:pt x="2126" y="690"/>
                  <a:pt x="2132" y="696"/>
                  <a:pt x="2139" y="696"/>
                </a:cubicBezTo>
                <a:close/>
                <a:moveTo>
                  <a:pt x="2179" y="696"/>
                </a:moveTo>
                <a:cubicBezTo>
                  <a:pt x="2186" y="696"/>
                  <a:pt x="2191" y="690"/>
                  <a:pt x="2191" y="683"/>
                </a:cubicBezTo>
                <a:cubicBezTo>
                  <a:pt x="2191" y="676"/>
                  <a:pt x="2186" y="670"/>
                  <a:pt x="2179" y="670"/>
                </a:cubicBezTo>
                <a:cubicBezTo>
                  <a:pt x="2172" y="670"/>
                  <a:pt x="2166" y="676"/>
                  <a:pt x="2166" y="683"/>
                </a:cubicBezTo>
                <a:cubicBezTo>
                  <a:pt x="2166" y="690"/>
                  <a:pt x="2172" y="696"/>
                  <a:pt x="2179" y="696"/>
                </a:cubicBezTo>
                <a:close/>
                <a:moveTo>
                  <a:pt x="2257" y="696"/>
                </a:moveTo>
                <a:cubicBezTo>
                  <a:pt x="2264" y="696"/>
                  <a:pt x="2270" y="690"/>
                  <a:pt x="2270" y="683"/>
                </a:cubicBezTo>
                <a:cubicBezTo>
                  <a:pt x="2270" y="676"/>
                  <a:pt x="2264" y="670"/>
                  <a:pt x="2257" y="670"/>
                </a:cubicBezTo>
                <a:cubicBezTo>
                  <a:pt x="2250" y="670"/>
                  <a:pt x="2245" y="676"/>
                  <a:pt x="2245" y="683"/>
                </a:cubicBezTo>
                <a:cubicBezTo>
                  <a:pt x="2245" y="690"/>
                  <a:pt x="2250" y="696"/>
                  <a:pt x="2257" y="696"/>
                </a:cubicBezTo>
                <a:close/>
                <a:moveTo>
                  <a:pt x="2297" y="696"/>
                </a:moveTo>
                <a:cubicBezTo>
                  <a:pt x="2304" y="696"/>
                  <a:pt x="2310" y="690"/>
                  <a:pt x="2310" y="683"/>
                </a:cubicBezTo>
                <a:cubicBezTo>
                  <a:pt x="2310" y="676"/>
                  <a:pt x="2304" y="670"/>
                  <a:pt x="2297" y="670"/>
                </a:cubicBezTo>
                <a:cubicBezTo>
                  <a:pt x="2290" y="670"/>
                  <a:pt x="2284" y="676"/>
                  <a:pt x="2284" y="683"/>
                </a:cubicBezTo>
                <a:cubicBezTo>
                  <a:pt x="2284" y="690"/>
                  <a:pt x="2290" y="696"/>
                  <a:pt x="2297" y="696"/>
                </a:cubicBezTo>
                <a:close/>
                <a:moveTo>
                  <a:pt x="2336" y="696"/>
                </a:moveTo>
                <a:cubicBezTo>
                  <a:pt x="2343" y="696"/>
                  <a:pt x="2349" y="690"/>
                  <a:pt x="2349" y="683"/>
                </a:cubicBezTo>
                <a:cubicBezTo>
                  <a:pt x="2349" y="676"/>
                  <a:pt x="2343" y="670"/>
                  <a:pt x="2336" y="670"/>
                </a:cubicBezTo>
                <a:cubicBezTo>
                  <a:pt x="2329" y="670"/>
                  <a:pt x="2323" y="676"/>
                  <a:pt x="2323" y="683"/>
                </a:cubicBezTo>
                <a:cubicBezTo>
                  <a:pt x="2323" y="690"/>
                  <a:pt x="2329" y="696"/>
                  <a:pt x="2336" y="696"/>
                </a:cubicBezTo>
                <a:close/>
                <a:moveTo>
                  <a:pt x="2376" y="696"/>
                </a:moveTo>
                <a:cubicBezTo>
                  <a:pt x="2383" y="696"/>
                  <a:pt x="2388" y="690"/>
                  <a:pt x="2388" y="683"/>
                </a:cubicBezTo>
                <a:cubicBezTo>
                  <a:pt x="2388" y="676"/>
                  <a:pt x="2383" y="670"/>
                  <a:pt x="2376" y="670"/>
                </a:cubicBezTo>
                <a:cubicBezTo>
                  <a:pt x="2369" y="670"/>
                  <a:pt x="2363" y="676"/>
                  <a:pt x="2363" y="683"/>
                </a:cubicBezTo>
                <a:cubicBezTo>
                  <a:pt x="2363" y="690"/>
                  <a:pt x="2369" y="696"/>
                  <a:pt x="2376" y="696"/>
                </a:cubicBezTo>
                <a:close/>
                <a:moveTo>
                  <a:pt x="2415" y="696"/>
                </a:moveTo>
                <a:cubicBezTo>
                  <a:pt x="2422" y="696"/>
                  <a:pt x="2428" y="690"/>
                  <a:pt x="2428" y="683"/>
                </a:cubicBezTo>
                <a:cubicBezTo>
                  <a:pt x="2428" y="676"/>
                  <a:pt x="2422" y="670"/>
                  <a:pt x="2415" y="670"/>
                </a:cubicBezTo>
                <a:cubicBezTo>
                  <a:pt x="2408" y="670"/>
                  <a:pt x="2402" y="676"/>
                  <a:pt x="2402" y="683"/>
                </a:cubicBezTo>
                <a:cubicBezTo>
                  <a:pt x="2402" y="690"/>
                  <a:pt x="2408" y="696"/>
                  <a:pt x="2415" y="696"/>
                </a:cubicBezTo>
                <a:close/>
                <a:moveTo>
                  <a:pt x="2455" y="696"/>
                </a:moveTo>
                <a:cubicBezTo>
                  <a:pt x="2462" y="696"/>
                  <a:pt x="2467" y="690"/>
                  <a:pt x="2467" y="683"/>
                </a:cubicBezTo>
                <a:cubicBezTo>
                  <a:pt x="2467" y="676"/>
                  <a:pt x="2462" y="670"/>
                  <a:pt x="2455" y="670"/>
                </a:cubicBezTo>
                <a:cubicBezTo>
                  <a:pt x="2447" y="670"/>
                  <a:pt x="2442" y="676"/>
                  <a:pt x="2442" y="683"/>
                </a:cubicBezTo>
                <a:cubicBezTo>
                  <a:pt x="2442" y="690"/>
                  <a:pt x="2447" y="696"/>
                  <a:pt x="2455" y="696"/>
                </a:cubicBezTo>
                <a:close/>
                <a:moveTo>
                  <a:pt x="2494" y="696"/>
                </a:moveTo>
                <a:cubicBezTo>
                  <a:pt x="2501" y="696"/>
                  <a:pt x="2507" y="690"/>
                  <a:pt x="2507" y="683"/>
                </a:cubicBezTo>
                <a:cubicBezTo>
                  <a:pt x="2507" y="676"/>
                  <a:pt x="2501" y="670"/>
                  <a:pt x="2494" y="670"/>
                </a:cubicBezTo>
                <a:cubicBezTo>
                  <a:pt x="2487" y="670"/>
                  <a:pt x="2481" y="676"/>
                  <a:pt x="2481" y="683"/>
                </a:cubicBezTo>
                <a:cubicBezTo>
                  <a:pt x="2481" y="690"/>
                  <a:pt x="2487" y="696"/>
                  <a:pt x="2494" y="696"/>
                </a:cubicBezTo>
                <a:close/>
                <a:moveTo>
                  <a:pt x="2533" y="696"/>
                </a:moveTo>
                <a:cubicBezTo>
                  <a:pt x="2540" y="696"/>
                  <a:pt x="2546" y="690"/>
                  <a:pt x="2546" y="683"/>
                </a:cubicBezTo>
                <a:cubicBezTo>
                  <a:pt x="2546" y="676"/>
                  <a:pt x="2540" y="670"/>
                  <a:pt x="2533" y="670"/>
                </a:cubicBezTo>
                <a:cubicBezTo>
                  <a:pt x="2526" y="670"/>
                  <a:pt x="2521" y="676"/>
                  <a:pt x="2521" y="683"/>
                </a:cubicBezTo>
                <a:cubicBezTo>
                  <a:pt x="2521" y="690"/>
                  <a:pt x="2526" y="696"/>
                  <a:pt x="2533" y="696"/>
                </a:cubicBezTo>
                <a:close/>
                <a:moveTo>
                  <a:pt x="2573" y="696"/>
                </a:moveTo>
                <a:cubicBezTo>
                  <a:pt x="2580" y="696"/>
                  <a:pt x="2586" y="690"/>
                  <a:pt x="2586" y="683"/>
                </a:cubicBezTo>
                <a:cubicBezTo>
                  <a:pt x="2586" y="676"/>
                  <a:pt x="2580" y="670"/>
                  <a:pt x="2573" y="670"/>
                </a:cubicBezTo>
                <a:cubicBezTo>
                  <a:pt x="2566" y="670"/>
                  <a:pt x="2560" y="676"/>
                  <a:pt x="2560" y="683"/>
                </a:cubicBezTo>
                <a:cubicBezTo>
                  <a:pt x="2560" y="690"/>
                  <a:pt x="2566" y="696"/>
                  <a:pt x="2573" y="696"/>
                </a:cubicBezTo>
                <a:close/>
                <a:moveTo>
                  <a:pt x="2612" y="696"/>
                </a:moveTo>
                <a:cubicBezTo>
                  <a:pt x="2619" y="696"/>
                  <a:pt x="2625" y="690"/>
                  <a:pt x="2625" y="683"/>
                </a:cubicBezTo>
                <a:cubicBezTo>
                  <a:pt x="2625" y="676"/>
                  <a:pt x="2619" y="670"/>
                  <a:pt x="2612" y="670"/>
                </a:cubicBezTo>
                <a:cubicBezTo>
                  <a:pt x="2605" y="670"/>
                  <a:pt x="2599" y="676"/>
                  <a:pt x="2599" y="683"/>
                </a:cubicBezTo>
                <a:cubicBezTo>
                  <a:pt x="2599" y="690"/>
                  <a:pt x="2605" y="696"/>
                  <a:pt x="2612" y="696"/>
                </a:cubicBezTo>
                <a:close/>
                <a:moveTo>
                  <a:pt x="2652" y="696"/>
                </a:moveTo>
                <a:cubicBezTo>
                  <a:pt x="2659" y="696"/>
                  <a:pt x="2664" y="690"/>
                  <a:pt x="2664" y="683"/>
                </a:cubicBezTo>
                <a:cubicBezTo>
                  <a:pt x="2664" y="676"/>
                  <a:pt x="2659" y="670"/>
                  <a:pt x="2652" y="670"/>
                </a:cubicBezTo>
                <a:cubicBezTo>
                  <a:pt x="2645" y="670"/>
                  <a:pt x="2639" y="676"/>
                  <a:pt x="2639" y="683"/>
                </a:cubicBezTo>
                <a:cubicBezTo>
                  <a:pt x="2639" y="690"/>
                  <a:pt x="2645" y="696"/>
                  <a:pt x="2652" y="696"/>
                </a:cubicBezTo>
                <a:close/>
                <a:moveTo>
                  <a:pt x="2691" y="696"/>
                </a:moveTo>
                <a:cubicBezTo>
                  <a:pt x="2698" y="696"/>
                  <a:pt x="2704" y="690"/>
                  <a:pt x="2704" y="683"/>
                </a:cubicBezTo>
                <a:cubicBezTo>
                  <a:pt x="2704" y="676"/>
                  <a:pt x="2698" y="670"/>
                  <a:pt x="2691" y="670"/>
                </a:cubicBezTo>
                <a:cubicBezTo>
                  <a:pt x="2684" y="670"/>
                  <a:pt x="2678" y="676"/>
                  <a:pt x="2678" y="683"/>
                </a:cubicBezTo>
                <a:cubicBezTo>
                  <a:pt x="2678" y="690"/>
                  <a:pt x="2684" y="696"/>
                  <a:pt x="2691" y="696"/>
                </a:cubicBezTo>
                <a:close/>
                <a:moveTo>
                  <a:pt x="2730" y="696"/>
                </a:moveTo>
                <a:cubicBezTo>
                  <a:pt x="2738" y="696"/>
                  <a:pt x="2743" y="690"/>
                  <a:pt x="2743" y="683"/>
                </a:cubicBezTo>
                <a:cubicBezTo>
                  <a:pt x="2743" y="676"/>
                  <a:pt x="2738" y="670"/>
                  <a:pt x="2730" y="670"/>
                </a:cubicBezTo>
                <a:cubicBezTo>
                  <a:pt x="2723" y="670"/>
                  <a:pt x="2718" y="676"/>
                  <a:pt x="2718" y="683"/>
                </a:cubicBezTo>
                <a:cubicBezTo>
                  <a:pt x="2718" y="690"/>
                  <a:pt x="2723" y="696"/>
                  <a:pt x="2730" y="696"/>
                </a:cubicBezTo>
                <a:close/>
                <a:moveTo>
                  <a:pt x="2770" y="696"/>
                </a:moveTo>
                <a:cubicBezTo>
                  <a:pt x="2777" y="696"/>
                  <a:pt x="2783" y="690"/>
                  <a:pt x="2783" y="683"/>
                </a:cubicBezTo>
                <a:cubicBezTo>
                  <a:pt x="2783" y="676"/>
                  <a:pt x="2777" y="670"/>
                  <a:pt x="2770" y="670"/>
                </a:cubicBezTo>
                <a:cubicBezTo>
                  <a:pt x="2763" y="670"/>
                  <a:pt x="2757" y="676"/>
                  <a:pt x="2757" y="683"/>
                </a:cubicBezTo>
                <a:cubicBezTo>
                  <a:pt x="2757" y="690"/>
                  <a:pt x="2763" y="696"/>
                  <a:pt x="2770" y="696"/>
                </a:cubicBezTo>
                <a:close/>
                <a:moveTo>
                  <a:pt x="2809" y="696"/>
                </a:moveTo>
                <a:cubicBezTo>
                  <a:pt x="2816" y="696"/>
                  <a:pt x="2822" y="690"/>
                  <a:pt x="2822" y="683"/>
                </a:cubicBezTo>
                <a:cubicBezTo>
                  <a:pt x="2822" y="676"/>
                  <a:pt x="2816" y="670"/>
                  <a:pt x="2809" y="670"/>
                </a:cubicBezTo>
                <a:cubicBezTo>
                  <a:pt x="2802" y="670"/>
                  <a:pt x="2797" y="676"/>
                  <a:pt x="2797" y="683"/>
                </a:cubicBezTo>
                <a:cubicBezTo>
                  <a:pt x="2797" y="690"/>
                  <a:pt x="2802" y="696"/>
                  <a:pt x="2809" y="696"/>
                </a:cubicBezTo>
                <a:close/>
                <a:moveTo>
                  <a:pt x="2849" y="696"/>
                </a:moveTo>
                <a:cubicBezTo>
                  <a:pt x="2856" y="696"/>
                  <a:pt x="2862" y="690"/>
                  <a:pt x="2862" y="683"/>
                </a:cubicBezTo>
                <a:cubicBezTo>
                  <a:pt x="2862" y="676"/>
                  <a:pt x="2856" y="670"/>
                  <a:pt x="2849" y="670"/>
                </a:cubicBezTo>
                <a:cubicBezTo>
                  <a:pt x="2842" y="670"/>
                  <a:pt x="2836" y="676"/>
                  <a:pt x="2836" y="683"/>
                </a:cubicBezTo>
                <a:cubicBezTo>
                  <a:pt x="2836" y="690"/>
                  <a:pt x="2842" y="696"/>
                  <a:pt x="2849" y="696"/>
                </a:cubicBezTo>
                <a:close/>
                <a:moveTo>
                  <a:pt x="2888" y="696"/>
                </a:moveTo>
                <a:cubicBezTo>
                  <a:pt x="2895" y="696"/>
                  <a:pt x="2901" y="690"/>
                  <a:pt x="2901" y="683"/>
                </a:cubicBezTo>
                <a:cubicBezTo>
                  <a:pt x="2901" y="676"/>
                  <a:pt x="2895" y="670"/>
                  <a:pt x="2888" y="670"/>
                </a:cubicBezTo>
                <a:cubicBezTo>
                  <a:pt x="2881" y="670"/>
                  <a:pt x="2875" y="676"/>
                  <a:pt x="2875" y="683"/>
                </a:cubicBezTo>
                <a:cubicBezTo>
                  <a:pt x="2875" y="690"/>
                  <a:pt x="2881" y="696"/>
                  <a:pt x="2888" y="696"/>
                </a:cubicBezTo>
                <a:close/>
                <a:moveTo>
                  <a:pt x="2928" y="670"/>
                </a:moveTo>
                <a:cubicBezTo>
                  <a:pt x="2921" y="670"/>
                  <a:pt x="2915" y="676"/>
                  <a:pt x="2915" y="683"/>
                </a:cubicBezTo>
                <a:cubicBezTo>
                  <a:pt x="2915" y="690"/>
                  <a:pt x="2921" y="696"/>
                  <a:pt x="2928" y="696"/>
                </a:cubicBezTo>
                <a:cubicBezTo>
                  <a:pt x="2935" y="696"/>
                  <a:pt x="2940" y="690"/>
                  <a:pt x="2940" y="683"/>
                </a:cubicBezTo>
                <a:cubicBezTo>
                  <a:pt x="2940" y="676"/>
                  <a:pt x="2935" y="670"/>
                  <a:pt x="2928" y="670"/>
                </a:cubicBezTo>
                <a:close/>
                <a:moveTo>
                  <a:pt x="2967" y="696"/>
                </a:moveTo>
                <a:cubicBezTo>
                  <a:pt x="2974" y="696"/>
                  <a:pt x="2980" y="690"/>
                  <a:pt x="2980" y="683"/>
                </a:cubicBezTo>
                <a:cubicBezTo>
                  <a:pt x="2980" y="676"/>
                  <a:pt x="2974" y="670"/>
                  <a:pt x="2967" y="670"/>
                </a:cubicBezTo>
                <a:cubicBezTo>
                  <a:pt x="2960" y="670"/>
                  <a:pt x="2954" y="676"/>
                  <a:pt x="2954" y="683"/>
                </a:cubicBezTo>
                <a:cubicBezTo>
                  <a:pt x="2954" y="690"/>
                  <a:pt x="2960" y="696"/>
                  <a:pt x="2967" y="696"/>
                </a:cubicBezTo>
                <a:close/>
                <a:moveTo>
                  <a:pt x="3006" y="696"/>
                </a:moveTo>
                <a:cubicBezTo>
                  <a:pt x="3013" y="696"/>
                  <a:pt x="3019" y="690"/>
                  <a:pt x="3019" y="683"/>
                </a:cubicBezTo>
                <a:cubicBezTo>
                  <a:pt x="3019" y="676"/>
                  <a:pt x="3013" y="670"/>
                  <a:pt x="3006" y="670"/>
                </a:cubicBezTo>
                <a:cubicBezTo>
                  <a:pt x="2999" y="670"/>
                  <a:pt x="2994" y="676"/>
                  <a:pt x="2994" y="683"/>
                </a:cubicBezTo>
                <a:cubicBezTo>
                  <a:pt x="2994" y="690"/>
                  <a:pt x="2999" y="696"/>
                  <a:pt x="3006" y="696"/>
                </a:cubicBezTo>
                <a:close/>
                <a:moveTo>
                  <a:pt x="483" y="735"/>
                </a:moveTo>
                <a:cubicBezTo>
                  <a:pt x="490" y="735"/>
                  <a:pt x="496" y="729"/>
                  <a:pt x="496" y="722"/>
                </a:cubicBezTo>
                <a:cubicBezTo>
                  <a:pt x="496" y="715"/>
                  <a:pt x="490" y="710"/>
                  <a:pt x="483" y="710"/>
                </a:cubicBezTo>
                <a:cubicBezTo>
                  <a:pt x="476" y="710"/>
                  <a:pt x="471" y="715"/>
                  <a:pt x="471" y="722"/>
                </a:cubicBezTo>
                <a:cubicBezTo>
                  <a:pt x="471" y="729"/>
                  <a:pt x="476" y="735"/>
                  <a:pt x="483" y="735"/>
                </a:cubicBezTo>
                <a:close/>
                <a:moveTo>
                  <a:pt x="523" y="735"/>
                </a:moveTo>
                <a:cubicBezTo>
                  <a:pt x="530" y="735"/>
                  <a:pt x="535" y="729"/>
                  <a:pt x="535" y="722"/>
                </a:cubicBezTo>
                <a:cubicBezTo>
                  <a:pt x="535" y="715"/>
                  <a:pt x="530" y="710"/>
                  <a:pt x="523" y="710"/>
                </a:cubicBezTo>
                <a:cubicBezTo>
                  <a:pt x="516" y="710"/>
                  <a:pt x="510" y="715"/>
                  <a:pt x="510" y="722"/>
                </a:cubicBezTo>
                <a:cubicBezTo>
                  <a:pt x="510" y="729"/>
                  <a:pt x="516" y="735"/>
                  <a:pt x="523" y="735"/>
                </a:cubicBezTo>
                <a:close/>
                <a:moveTo>
                  <a:pt x="562" y="735"/>
                </a:moveTo>
                <a:cubicBezTo>
                  <a:pt x="569" y="735"/>
                  <a:pt x="575" y="729"/>
                  <a:pt x="575" y="722"/>
                </a:cubicBezTo>
                <a:cubicBezTo>
                  <a:pt x="575" y="715"/>
                  <a:pt x="569" y="710"/>
                  <a:pt x="562" y="710"/>
                </a:cubicBezTo>
                <a:cubicBezTo>
                  <a:pt x="555" y="710"/>
                  <a:pt x="549" y="715"/>
                  <a:pt x="549" y="722"/>
                </a:cubicBezTo>
                <a:cubicBezTo>
                  <a:pt x="549" y="729"/>
                  <a:pt x="555" y="735"/>
                  <a:pt x="562" y="735"/>
                </a:cubicBezTo>
                <a:close/>
                <a:moveTo>
                  <a:pt x="602" y="735"/>
                </a:moveTo>
                <a:cubicBezTo>
                  <a:pt x="609" y="735"/>
                  <a:pt x="614" y="729"/>
                  <a:pt x="614" y="722"/>
                </a:cubicBezTo>
                <a:cubicBezTo>
                  <a:pt x="614" y="715"/>
                  <a:pt x="609" y="710"/>
                  <a:pt x="602" y="710"/>
                </a:cubicBezTo>
                <a:cubicBezTo>
                  <a:pt x="595" y="710"/>
                  <a:pt x="589" y="715"/>
                  <a:pt x="589" y="722"/>
                </a:cubicBezTo>
                <a:cubicBezTo>
                  <a:pt x="589" y="729"/>
                  <a:pt x="595" y="735"/>
                  <a:pt x="602" y="735"/>
                </a:cubicBezTo>
                <a:close/>
                <a:moveTo>
                  <a:pt x="641" y="735"/>
                </a:moveTo>
                <a:cubicBezTo>
                  <a:pt x="648" y="735"/>
                  <a:pt x="654" y="729"/>
                  <a:pt x="654" y="722"/>
                </a:cubicBezTo>
                <a:cubicBezTo>
                  <a:pt x="654" y="715"/>
                  <a:pt x="648" y="710"/>
                  <a:pt x="641" y="710"/>
                </a:cubicBezTo>
                <a:cubicBezTo>
                  <a:pt x="634" y="710"/>
                  <a:pt x="628" y="715"/>
                  <a:pt x="628" y="722"/>
                </a:cubicBezTo>
                <a:cubicBezTo>
                  <a:pt x="628" y="729"/>
                  <a:pt x="634" y="735"/>
                  <a:pt x="641" y="735"/>
                </a:cubicBezTo>
                <a:close/>
                <a:moveTo>
                  <a:pt x="680" y="735"/>
                </a:moveTo>
                <a:cubicBezTo>
                  <a:pt x="687" y="735"/>
                  <a:pt x="693" y="729"/>
                  <a:pt x="693" y="722"/>
                </a:cubicBezTo>
                <a:cubicBezTo>
                  <a:pt x="693" y="715"/>
                  <a:pt x="687" y="710"/>
                  <a:pt x="680" y="710"/>
                </a:cubicBezTo>
                <a:cubicBezTo>
                  <a:pt x="673" y="710"/>
                  <a:pt x="668" y="715"/>
                  <a:pt x="668" y="722"/>
                </a:cubicBezTo>
                <a:cubicBezTo>
                  <a:pt x="668" y="729"/>
                  <a:pt x="673" y="735"/>
                  <a:pt x="680" y="735"/>
                </a:cubicBezTo>
                <a:close/>
                <a:moveTo>
                  <a:pt x="720" y="735"/>
                </a:moveTo>
                <a:cubicBezTo>
                  <a:pt x="727" y="735"/>
                  <a:pt x="733" y="729"/>
                  <a:pt x="733" y="722"/>
                </a:cubicBezTo>
                <a:cubicBezTo>
                  <a:pt x="733" y="715"/>
                  <a:pt x="727" y="710"/>
                  <a:pt x="720" y="710"/>
                </a:cubicBezTo>
                <a:cubicBezTo>
                  <a:pt x="713" y="710"/>
                  <a:pt x="707" y="715"/>
                  <a:pt x="707" y="722"/>
                </a:cubicBezTo>
                <a:cubicBezTo>
                  <a:pt x="707" y="729"/>
                  <a:pt x="713" y="735"/>
                  <a:pt x="720" y="735"/>
                </a:cubicBezTo>
                <a:close/>
                <a:moveTo>
                  <a:pt x="759" y="735"/>
                </a:moveTo>
                <a:cubicBezTo>
                  <a:pt x="766" y="735"/>
                  <a:pt x="772" y="729"/>
                  <a:pt x="772" y="722"/>
                </a:cubicBezTo>
                <a:cubicBezTo>
                  <a:pt x="772" y="715"/>
                  <a:pt x="766" y="710"/>
                  <a:pt x="759" y="710"/>
                </a:cubicBezTo>
                <a:cubicBezTo>
                  <a:pt x="752" y="710"/>
                  <a:pt x="747" y="715"/>
                  <a:pt x="747" y="722"/>
                </a:cubicBezTo>
                <a:cubicBezTo>
                  <a:pt x="747" y="729"/>
                  <a:pt x="752" y="735"/>
                  <a:pt x="759" y="735"/>
                </a:cubicBezTo>
                <a:close/>
                <a:moveTo>
                  <a:pt x="799" y="735"/>
                </a:moveTo>
                <a:cubicBezTo>
                  <a:pt x="806" y="735"/>
                  <a:pt x="811" y="729"/>
                  <a:pt x="811" y="722"/>
                </a:cubicBezTo>
                <a:cubicBezTo>
                  <a:pt x="811" y="715"/>
                  <a:pt x="806" y="710"/>
                  <a:pt x="799" y="710"/>
                </a:cubicBezTo>
                <a:cubicBezTo>
                  <a:pt x="792" y="710"/>
                  <a:pt x="786" y="715"/>
                  <a:pt x="786" y="722"/>
                </a:cubicBezTo>
                <a:cubicBezTo>
                  <a:pt x="786" y="729"/>
                  <a:pt x="792" y="735"/>
                  <a:pt x="799" y="735"/>
                </a:cubicBezTo>
                <a:close/>
                <a:moveTo>
                  <a:pt x="838" y="735"/>
                </a:moveTo>
                <a:cubicBezTo>
                  <a:pt x="845" y="735"/>
                  <a:pt x="851" y="729"/>
                  <a:pt x="851" y="722"/>
                </a:cubicBezTo>
                <a:cubicBezTo>
                  <a:pt x="851" y="715"/>
                  <a:pt x="845" y="710"/>
                  <a:pt x="838" y="710"/>
                </a:cubicBezTo>
                <a:cubicBezTo>
                  <a:pt x="831" y="710"/>
                  <a:pt x="825" y="715"/>
                  <a:pt x="825" y="722"/>
                </a:cubicBezTo>
                <a:cubicBezTo>
                  <a:pt x="825" y="729"/>
                  <a:pt x="831" y="735"/>
                  <a:pt x="838" y="735"/>
                </a:cubicBezTo>
                <a:close/>
                <a:moveTo>
                  <a:pt x="878" y="735"/>
                </a:moveTo>
                <a:cubicBezTo>
                  <a:pt x="885" y="735"/>
                  <a:pt x="890" y="729"/>
                  <a:pt x="890" y="722"/>
                </a:cubicBezTo>
                <a:cubicBezTo>
                  <a:pt x="890" y="715"/>
                  <a:pt x="885" y="710"/>
                  <a:pt x="878" y="710"/>
                </a:cubicBezTo>
                <a:cubicBezTo>
                  <a:pt x="871" y="710"/>
                  <a:pt x="865" y="715"/>
                  <a:pt x="865" y="722"/>
                </a:cubicBezTo>
                <a:cubicBezTo>
                  <a:pt x="865" y="729"/>
                  <a:pt x="871" y="735"/>
                  <a:pt x="878" y="735"/>
                </a:cubicBezTo>
                <a:close/>
                <a:moveTo>
                  <a:pt x="1627" y="735"/>
                </a:moveTo>
                <a:cubicBezTo>
                  <a:pt x="1634" y="735"/>
                  <a:pt x="1639" y="729"/>
                  <a:pt x="1639" y="722"/>
                </a:cubicBezTo>
                <a:cubicBezTo>
                  <a:pt x="1639" y="715"/>
                  <a:pt x="1634" y="710"/>
                  <a:pt x="1627" y="710"/>
                </a:cubicBezTo>
                <a:cubicBezTo>
                  <a:pt x="1620" y="710"/>
                  <a:pt x="1614" y="715"/>
                  <a:pt x="1614" y="722"/>
                </a:cubicBezTo>
                <a:cubicBezTo>
                  <a:pt x="1614" y="729"/>
                  <a:pt x="1620" y="735"/>
                  <a:pt x="1627" y="735"/>
                </a:cubicBezTo>
                <a:close/>
                <a:moveTo>
                  <a:pt x="1666" y="735"/>
                </a:moveTo>
                <a:cubicBezTo>
                  <a:pt x="1673" y="735"/>
                  <a:pt x="1679" y="729"/>
                  <a:pt x="1679" y="722"/>
                </a:cubicBezTo>
                <a:cubicBezTo>
                  <a:pt x="1679" y="715"/>
                  <a:pt x="1673" y="710"/>
                  <a:pt x="1666" y="710"/>
                </a:cubicBezTo>
                <a:cubicBezTo>
                  <a:pt x="1659" y="710"/>
                  <a:pt x="1653" y="715"/>
                  <a:pt x="1653" y="722"/>
                </a:cubicBezTo>
                <a:cubicBezTo>
                  <a:pt x="1653" y="729"/>
                  <a:pt x="1659" y="735"/>
                  <a:pt x="1666" y="735"/>
                </a:cubicBezTo>
                <a:close/>
                <a:moveTo>
                  <a:pt x="1907" y="722"/>
                </a:moveTo>
                <a:cubicBezTo>
                  <a:pt x="1907" y="720"/>
                  <a:pt x="1905" y="718"/>
                  <a:pt x="1903" y="718"/>
                </a:cubicBezTo>
                <a:cubicBezTo>
                  <a:pt x="1900" y="718"/>
                  <a:pt x="1898" y="720"/>
                  <a:pt x="1898" y="722"/>
                </a:cubicBezTo>
                <a:cubicBezTo>
                  <a:pt x="1898" y="725"/>
                  <a:pt x="1900" y="726"/>
                  <a:pt x="1903" y="726"/>
                </a:cubicBezTo>
                <a:cubicBezTo>
                  <a:pt x="1905" y="726"/>
                  <a:pt x="1907" y="725"/>
                  <a:pt x="1907" y="722"/>
                </a:cubicBezTo>
                <a:close/>
                <a:moveTo>
                  <a:pt x="1942" y="735"/>
                </a:moveTo>
                <a:cubicBezTo>
                  <a:pt x="1949" y="735"/>
                  <a:pt x="1955" y="729"/>
                  <a:pt x="1955" y="722"/>
                </a:cubicBezTo>
                <a:cubicBezTo>
                  <a:pt x="1955" y="715"/>
                  <a:pt x="1949" y="710"/>
                  <a:pt x="1942" y="710"/>
                </a:cubicBezTo>
                <a:cubicBezTo>
                  <a:pt x="1935" y="710"/>
                  <a:pt x="1929" y="715"/>
                  <a:pt x="1929" y="722"/>
                </a:cubicBezTo>
                <a:cubicBezTo>
                  <a:pt x="1929" y="729"/>
                  <a:pt x="1935" y="735"/>
                  <a:pt x="1942" y="735"/>
                </a:cubicBezTo>
                <a:close/>
                <a:moveTo>
                  <a:pt x="1981" y="735"/>
                </a:moveTo>
                <a:cubicBezTo>
                  <a:pt x="1988" y="735"/>
                  <a:pt x="1994" y="729"/>
                  <a:pt x="1994" y="722"/>
                </a:cubicBezTo>
                <a:cubicBezTo>
                  <a:pt x="1994" y="715"/>
                  <a:pt x="1988" y="710"/>
                  <a:pt x="1981" y="710"/>
                </a:cubicBezTo>
                <a:cubicBezTo>
                  <a:pt x="1974" y="710"/>
                  <a:pt x="1969" y="715"/>
                  <a:pt x="1969" y="722"/>
                </a:cubicBezTo>
                <a:cubicBezTo>
                  <a:pt x="1969" y="729"/>
                  <a:pt x="1974" y="735"/>
                  <a:pt x="1981" y="735"/>
                </a:cubicBezTo>
                <a:close/>
                <a:moveTo>
                  <a:pt x="2021" y="735"/>
                </a:moveTo>
                <a:cubicBezTo>
                  <a:pt x="2028" y="735"/>
                  <a:pt x="2034" y="729"/>
                  <a:pt x="2034" y="722"/>
                </a:cubicBezTo>
                <a:cubicBezTo>
                  <a:pt x="2034" y="715"/>
                  <a:pt x="2028" y="710"/>
                  <a:pt x="2021" y="710"/>
                </a:cubicBezTo>
                <a:cubicBezTo>
                  <a:pt x="2014" y="710"/>
                  <a:pt x="2008" y="715"/>
                  <a:pt x="2008" y="722"/>
                </a:cubicBezTo>
                <a:cubicBezTo>
                  <a:pt x="2008" y="729"/>
                  <a:pt x="2014" y="735"/>
                  <a:pt x="2021" y="735"/>
                </a:cubicBezTo>
                <a:close/>
                <a:moveTo>
                  <a:pt x="2060" y="735"/>
                </a:moveTo>
                <a:cubicBezTo>
                  <a:pt x="2067" y="735"/>
                  <a:pt x="2073" y="729"/>
                  <a:pt x="2073" y="722"/>
                </a:cubicBezTo>
                <a:cubicBezTo>
                  <a:pt x="2073" y="715"/>
                  <a:pt x="2067" y="710"/>
                  <a:pt x="2060" y="710"/>
                </a:cubicBezTo>
                <a:cubicBezTo>
                  <a:pt x="2053" y="710"/>
                  <a:pt x="2048" y="715"/>
                  <a:pt x="2048" y="722"/>
                </a:cubicBezTo>
                <a:cubicBezTo>
                  <a:pt x="2048" y="729"/>
                  <a:pt x="2053" y="735"/>
                  <a:pt x="2060" y="735"/>
                </a:cubicBezTo>
                <a:close/>
                <a:moveTo>
                  <a:pt x="2100" y="735"/>
                </a:moveTo>
                <a:cubicBezTo>
                  <a:pt x="2107" y="735"/>
                  <a:pt x="2112" y="729"/>
                  <a:pt x="2112" y="722"/>
                </a:cubicBezTo>
                <a:cubicBezTo>
                  <a:pt x="2112" y="715"/>
                  <a:pt x="2107" y="710"/>
                  <a:pt x="2100" y="710"/>
                </a:cubicBezTo>
                <a:cubicBezTo>
                  <a:pt x="2093" y="710"/>
                  <a:pt x="2087" y="715"/>
                  <a:pt x="2087" y="722"/>
                </a:cubicBezTo>
                <a:cubicBezTo>
                  <a:pt x="2087" y="729"/>
                  <a:pt x="2093" y="735"/>
                  <a:pt x="2100" y="735"/>
                </a:cubicBezTo>
                <a:close/>
                <a:moveTo>
                  <a:pt x="2139" y="735"/>
                </a:moveTo>
                <a:cubicBezTo>
                  <a:pt x="2146" y="735"/>
                  <a:pt x="2152" y="729"/>
                  <a:pt x="2152" y="722"/>
                </a:cubicBezTo>
                <a:cubicBezTo>
                  <a:pt x="2152" y="715"/>
                  <a:pt x="2146" y="710"/>
                  <a:pt x="2139" y="710"/>
                </a:cubicBezTo>
                <a:cubicBezTo>
                  <a:pt x="2132" y="710"/>
                  <a:pt x="2126" y="715"/>
                  <a:pt x="2126" y="722"/>
                </a:cubicBezTo>
                <a:cubicBezTo>
                  <a:pt x="2126" y="729"/>
                  <a:pt x="2132" y="735"/>
                  <a:pt x="2139" y="735"/>
                </a:cubicBezTo>
                <a:close/>
                <a:moveTo>
                  <a:pt x="2179" y="735"/>
                </a:moveTo>
                <a:cubicBezTo>
                  <a:pt x="2186" y="735"/>
                  <a:pt x="2191" y="729"/>
                  <a:pt x="2191" y="722"/>
                </a:cubicBezTo>
                <a:cubicBezTo>
                  <a:pt x="2191" y="715"/>
                  <a:pt x="2186" y="710"/>
                  <a:pt x="2179" y="710"/>
                </a:cubicBezTo>
                <a:cubicBezTo>
                  <a:pt x="2172" y="710"/>
                  <a:pt x="2166" y="715"/>
                  <a:pt x="2166" y="722"/>
                </a:cubicBezTo>
                <a:cubicBezTo>
                  <a:pt x="2166" y="729"/>
                  <a:pt x="2172" y="735"/>
                  <a:pt x="2179" y="735"/>
                </a:cubicBezTo>
                <a:close/>
                <a:moveTo>
                  <a:pt x="2257" y="735"/>
                </a:moveTo>
                <a:cubicBezTo>
                  <a:pt x="2264" y="735"/>
                  <a:pt x="2270" y="729"/>
                  <a:pt x="2270" y="722"/>
                </a:cubicBezTo>
                <a:cubicBezTo>
                  <a:pt x="2270" y="715"/>
                  <a:pt x="2264" y="710"/>
                  <a:pt x="2257" y="710"/>
                </a:cubicBezTo>
                <a:cubicBezTo>
                  <a:pt x="2250" y="710"/>
                  <a:pt x="2245" y="715"/>
                  <a:pt x="2245" y="722"/>
                </a:cubicBezTo>
                <a:cubicBezTo>
                  <a:pt x="2245" y="729"/>
                  <a:pt x="2250" y="735"/>
                  <a:pt x="2257" y="735"/>
                </a:cubicBezTo>
                <a:close/>
                <a:moveTo>
                  <a:pt x="2297" y="735"/>
                </a:moveTo>
                <a:cubicBezTo>
                  <a:pt x="2304" y="735"/>
                  <a:pt x="2310" y="729"/>
                  <a:pt x="2310" y="722"/>
                </a:cubicBezTo>
                <a:cubicBezTo>
                  <a:pt x="2310" y="715"/>
                  <a:pt x="2304" y="710"/>
                  <a:pt x="2297" y="710"/>
                </a:cubicBezTo>
                <a:cubicBezTo>
                  <a:pt x="2290" y="710"/>
                  <a:pt x="2284" y="715"/>
                  <a:pt x="2284" y="722"/>
                </a:cubicBezTo>
                <a:cubicBezTo>
                  <a:pt x="2284" y="729"/>
                  <a:pt x="2290" y="735"/>
                  <a:pt x="2297" y="735"/>
                </a:cubicBezTo>
                <a:close/>
                <a:moveTo>
                  <a:pt x="2336" y="735"/>
                </a:moveTo>
                <a:cubicBezTo>
                  <a:pt x="2343" y="735"/>
                  <a:pt x="2349" y="729"/>
                  <a:pt x="2349" y="722"/>
                </a:cubicBezTo>
                <a:cubicBezTo>
                  <a:pt x="2349" y="715"/>
                  <a:pt x="2343" y="710"/>
                  <a:pt x="2336" y="710"/>
                </a:cubicBezTo>
                <a:cubicBezTo>
                  <a:pt x="2329" y="710"/>
                  <a:pt x="2323" y="715"/>
                  <a:pt x="2323" y="722"/>
                </a:cubicBezTo>
                <a:cubicBezTo>
                  <a:pt x="2323" y="729"/>
                  <a:pt x="2329" y="735"/>
                  <a:pt x="2336" y="735"/>
                </a:cubicBezTo>
                <a:close/>
                <a:moveTo>
                  <a:pt x="2376" y="735"/>
                </a:moveTo>
                <a:cubicBezTo>
                  <a:pt x="2383" y="735"/>
                  <a:pt x="2388" y="729"/>
                  <a:pt x="2388" y="722"/>
                </a:cubicBezTo>
                <a:cubicBezTo>
                  <a:pt x="2388" y="715"/>
                  <a:pt x="2383" y="710"/>
                  <a:pt x="2376" y="710"/>
                </a:cubicBezTo>
                <a:cubicBezTo>
                  <a:pt x="2369" y="710"/>
                  <a:pt x="2363" y="715"/>
                  <a:pt x="2363" y="722"/>
                </a:cubicBezTo>
                <a:cubicBezTo>
                  <a:pt x="2363" y="729"/>
                  <a:pt x="2369" y="735"/>
                  <a:pt x="2376" y="735"/>
                </a:cubicBezTo>
                <a:close/>
                <a:moveTo>
                  <a:pt x="2415" y="735"/>
                </a:moveTo>
                <a:cubicBezTo>
                  <a:pt x="2422" y="735"/>
                  <a:pt x="2428" y="729"/>
                  <a:pt x="2428" y="722"/>
                </a:cubicBezTo>
                <a:cubicBezTo>
                  <a:pt x="2428" y="715"/>
                  <a:pt x="2422" y="710"/>
                  <a:pt x="2415" y="710"/>
                </a:cubicBezTo>
                <a:cubicBezTo>
                  <a:pt x="2408" y="710"/>
                  <a:pt x="2402" y="715"/>
                  <a:pt x="2402" y="722"/>
                </a:cubicBezTo>
                <a:cubicBezTo>
                  <a:pt x="2402" y="729"/>
                  <a:pt x="2408" y="735"/>
                  <a:pt x="2415" y="735"/>
                </a:cubicBezTo>
                <a:close/>
                <a:moveTo>
                  <a:pt x="2455" y="735"/>
                </a:moveTo>
                <a:cubicBezTo>
                  <a:pt x="2462" y="735"/>
                  <a:pt x="2467" y="729"/>
                  <a:pt x="2467" y="722"/>
                </a:cubicBezTo>
                <a:cubicBezTo>
                  <a:pt x="2467" y="715"/>
                  <a:pt x="2462" y="710"/>
                  <a:pt x="2455" y="710"/>
                </a:cubicBezTo>
                <a:cubicBezTo>
                  <a:pt x="2447" y="710"/>
                  <a:pt x="2442" y="715"/>
                  <a:pt x="2442" y="722"/>
                </a:cubicBezTo>
                <a:cubicBezTo>
                  <a:pt x="2442" y="729"/>
                  <a:pt x="2447" y="735"/>
                  <a:pt x="2455" y="735"/>
                </a:cubicBezTo>
                <a:close/>
                <a:moveTo>
                  <a:pt x="2494" y="735"/>
                </a:moveTo>
                <a:cubicBezTo>
                  <a:pt x="2501" y="735"/>
                  <a:pt x="2507" y="729"/>
                  <a:pt x="2507" y="722"/>
                </a:cubicBezTo>
                <a:cubicBezTo>
                  <a:pt x="2507" y="715"/>
                  <a:pt x="2501" y="710"/>
                  <a:pt x="2494" y="710"/>
                </a:cubicBezTo>
                <a:cubicBezTo>
                  <a:pt x="2487" y="710"/>
                  <a:pt x="2481" y="715"/>
                  <a:pt x="2481" y="722"/>
                </a:cubicBezTo>
                <a:cubicBezTo>
                  <a:pt x="2481" y="729"/>
                  <a:pt x="2487" y="735"/>
                  <a:pt x="2494" y="735"/>
                </a:cubicBezTo>
                <a:close/>
                <a:moveTo>
                  <a:pt x="2533" y="735"/>
                </a:moveTo>
                <a:cubicBezTo>
                  <a:pt x="2540" y="735"/>
                  <a:pt x="2546" y="729"/>
                  <a:pt x="2546" y="722"/>
                </a:cubicBezTo>
                <a:cubicBezTo>
                  <a:pt x="2546" y="715"/>
                  <a:pt x="2540" y="710"/>
                  <a:pt x="2533" y="710"/>
                </a:cubicBezTo>
                <a:cubicBezTo>
                  <a:pt x="2526" y="710"/>
                  <a:pt x="2521" y="715"/>
                  <a:pt x="2521" y="722"/>
                </a:cubicBezTo>
                <a:cubicBezTo>
                  <a:pt x="2521" y="729"/>
                  <a:pt x="2526" y="735"/>
                  <a:pt x="2533" y="735"/>
                </a:cubicBezTo>
                <a:close/>
                <a:moveTo>
                  <a:pt x="2573" y="735"/>
                </a:moveTo>
                <a:cubicBezTo>
                  <a:pt x="2580" y="735"/>
                  <a:pt x="2586" y="729"/>
                  <a:pt x="2586" y="722"/>
                </a:cubicBezTo>
                <a:cubicBezTo>
                  <a:pt x="2586" y="715"/>
                  <a:pt x="2580" y="710"/>
                  <a:pt x="2573" y="710"/>
                </a:cubicBezTo>
                <a:cubicBezTo>
                  <a:pt x="2566" y="710"/>
                  <a:pt x="2560" y="715"/>
                  <a:pt x="2560" y="722"/>
                </a:cubicBezTo>
                <a:cubicBezTo>
                  <a:pt x="2560" y="729"/>
                  <a:pt x="2566" y="735"/>
                  <a:pt x="2573" y="735"/>
                </a:cubicBezTo>
                <a:close/>
                <a:moveTo>
                  <a:pt x="2612" y="735"/>
                </a:moveTo>
                <a:cubicBezTo>
                  <a:pt x="2619" y="735"/>
                  <a:pt x="2625" y="729"/>
                  <a:pt x="2625" y="722"/>
                </a:cubicBezTo>
                <a:cubicBezTo>
                  <a:pt x="2625" y="715"/>
                  <a:pt x="2619" y="710"/>
                  <a:pt x="2612" y="710"/>
                </a:cubicBezTo>
                <a:cubicBezTo>
                  <a:pt x="2605" y="710"/>
                  <a:pt x="2599" y="715"/>
                  <a:pt x="2599" y="722"/>
                </a:cubicBezTo>
                <a:cubicBezTo>
                  <a:pt x="2599" y="729"/>
                  <a:pt x="2605" y="735"/>
                  <a:pt x="2612" y="735"/>
                </a:cubicBezTo>
                <a:close/>
                <a:moveTo>
                  <a:pt x="2652" y="735"/>
                </a:moveTo>
                <a:cubicBezTo>
                  <a:pt x="2659" y="735"/>
                  <a:pt x="2664" y="729"/>
                  <a:pt x="2664" y="722"/>
                </a:cubicBezTo>
                <a:cubicBezTo>
                  <a:pt x="2664" y="715"/>
                  <a:pt x="2659" y="710"/>
                  <a:pt x="2652" y="710"/>
                </a:cubicBezTo>
                <a:cubicBezTo>
                  <a:pt x="2645" y="710"/>
                  <a:pt x="2639" y="715"/>
                  <a:pt x="2639" y="722"/>
                </a:cubicBezTo>
                <a:cubicBezTo>
                  <a:pt x="2639" y="729"/>
                  <a:pt x="2645" y="735"/>
                  <a:pt x="2652" y="735"/>
                </a:cubicBezTo>
                <a:close/>
                <a:moveTo>
                  <a:pt x="2691" y="735"/>
                </a:moveTo>
                <a:cubicBezTo>
                  <a:pt x="2698" y="735"/>
                  <a:pt x="2704" y="729"/>
                  <a:pt x="2704" y="722"/>
                </a:cubicBezTo>
                <a:cubicBezTo>
                  <a:pt x="2704" y="715"/>
                  <a:pt x="2698" y="710"/>
                  <a:pt x="2691" y="710"/>
                </a:cubicBezTo>
                <a:cubicBezTo>
                  <a:pt x="2684" y="710"/>
                  <a:pt x="2678" y="715"/>
                  <a:pt x="2678" y="722"/>
                </a:cubicBezTo>
                <a:cubicBezTo>
                  <a:pt x="2678" y="729"/>
                  <a:pt x="2684" y="735"/>
                  <a:pt x="2691" y="735"/>
                </a:cubicBezTo>
                <a:close/>
                <a:moveTo>
                  <a:pt x="2730" y="735"/>
                </a:moveTo>
                <a:cubicBezTo>
                  <a:pt x="2738" y="735"/>
                  <a:pt x="2743" y="729"/>
                  <a:pt x="2743" y="722"/>
                </a:cubicBezTo>
                <a:cubicBezTo>
                  <a:pt x="2743" y="715"/>
                  <a:pt x="2738" y="710"/>
                  <a:pt x="2730" y="710"/>
                </a:cubicBezTo>
                <a:cubicBezTo>
                  <a:pt x="2723" y="710"/>
                  <a:pt x="2718" y="715"/>
                  <a:pt x="2718" y="722"/>
                </a:cubicBezTo>
                <a:cubicBezTo>
                  <a:pt x="2718" y="729"/>
                  <a:pt x="2723" y="735"/>
                  <a:pt x="2730" y="735"/>
                </a:cubicBezTo>
                <a:close/>
                <a:moveTo>
                  <a:pt x="2770" y="735"/>
                </a:moveTo>
                <a:cubicBezTo>
                  <a:pt x="2777" y="735"/>
                  <a:pt x="2783" y="729"/>
                  <a:pt x="2783" y="722"/>
                </a:cubicBezTo>
                <a:cubicBezTo>
                  <a:pt x="2783" y="715"/>
                  <a:pt x="2777" y="710"/>
                  <a:pt x="2770" y="710"/>
                </a:cubicBezTo>
                <a:cubicBezTo>
                  <a:pt x="2763" y="710"/>
                  <a:pt x="2757" y="715"/>
                  <a:pt x="2757" y="722"/>
                </a:cubicBezTo>
                <a:cubicBezTo>
                  <a:pt x="2757" y="729"/>
                  <a:pt x="2763" y="735"/>
                  <a:pt x="2770" y="735"/>
                </a:cubicBezTo>
                <a:close/>
                <a:moveTo>
                  <a:pt x="2809" y="735"/>
                </a:moveTo>
                <a:cubicBezTo>
                  <a:pt x="2816" y="735"/>
                  <a:pt x="2822" y="729"/>
                  <a:pt x="2822" y="722"/>
                </a:cubicBezTo>
                <a:cubicBezTo>
                  <a:pt x="2822" y="715"/>
                  <a:pt x="2816" y="710"/>
                  <a:pt x="2809" y="710"/>
                </a:cubicBezTo>
                <a:cubicBezTo>
                  <a:pt x="2802" y="710"/>
                  <a:pt x="2797" y="715"/>
                  <a:pt x="2797" y="722"/>
                </a:cubicBezTo>
                <a:cubicBezTo>
                  <a:pt x="2797" y="729"/>
                  <a:pt x="2802" y="735"/>
                  <a:pt x="2809" y="735"/>
                </a:cubicBezTo>
                <a:close/>
                <a:moveTo>
                  <a:pt x="2849" y="735"/>
                </a:moveTo>
                <a:cubicBezTo>
                  <a:pt x="2856" y="735"/>
                  <a:pt x="2862" y="729"/>
                  <a:pt x="2862" y="722"/>
                </a:cubicBezTo>
                <a:cubicBezTo>
                  <a:pt x="2862" y="715"/>
                  <a:pt x="2856" y="710"/>
                  <a:pt x="2849" y="710"/>
                </a:cubicBezTo>
                <a:cubicBezTo>
                  <a:pt x="2842" y="710"/>
                  <a:pt x="2836" y="715"/>
                  <a:pt x="2836" y="722"/>
                </a:cubicBezTo>
                <a:cubicBezTo>
                  <a:pt x="2836" y="729"/>
                  <a:pt x="2842" y="735"/>
                  <a:pt x="2849" y="735"/>
                </a:cubicBezTo>
                <a:close/>
                <a:moveTo>
                  <a:pt x="2888" y="735"/>
                </a:moveTo>
                <a:cubicBezTo>
                  <a:pt x="2895" y="735"/>
                  <a:pt x="2901" y="729"/>
                  <a:pt x="2901" y="722"/>
                </a:cubicBezTo>
                <a:cubicBezTo>
                  <a:pt x="2901" y="715"/>
                  <a:pt x="2895" y="710"/>
                  <a:pt x="2888" y="710"/>
                </a:cubicBezTo>
                <a:cubicBezTo>
                  <a:pt x="2881" y="710"/>
                  <a:pt x="2875" y="715"/>
                  <a:pt x="2875" y="722"/>
                </a:cubicBezTo>
                <a:cubicBezTo>
                  <a:pt x="2875" y="729"/>
                  <a:pt x="2881" y="735"/>
                  <a:pt x="2888" y="735"/>
                </a:cubicBezTo>
                <a:close/>
                <a:moveTo>
                  <a:pt x="2967" y="735"/>
                </a:moveTo>
                <a:cubicBezTo>
                  <a:pt x="2974" y="735"/>
                  <a:pt x="2980" y="729"/>
                  <a:pt x="2980" y="722"/>
                </a:cubicBezTo>
                <a:cubicBezTo>
                  <a:pt x="2980" y="715"/>
                  <a:pt x="2974" y="710"/>
                  <a:pt x="2967" y="710"/>
                </a:cubicBezTo>
                <a:cubicBezTo>
                  <a:pt x="2960" y="710"/>
                  <a:pt x="2954" y="715"/>
                  <a:pt x="2954" y="722"/>
                </a:cubicBezTo>
                <a:cubicBezTo>
                  <a:pt x="2954" y="729"/>
                  <a:pt x="2960" y="735"/>
                  <a:pt x="2967" y="735"/>
                </a:cubicBezTo>
                <a:close/>
                <a:moveTo>
                  <a:pt x="3125" y="735"/>
                </a:moveTo>
                <a:cubicBezTo>
                  <a:pt x="3132" y="735"/>
                  <a:pt x="3137" y="729"/>
                  <a:pt x="3137" y="722"/>
                </a:cubicBezTo>
                <a:cubicBezTo>
                  <a:pt x="3137" y="715"/>
                  <a:pt x="3132" y="710"/>
                  <a:pt x="3125" y="710"/>
                </a:cubicBezTo>
                <a:cubicBezTo>
                  <a:pt x="3118" y="710"/>
                  <a:pt x="3112" y="715"/>
                  <a:pt x="3112" y="722"/>
                </a:cubicBezTo>
                <a:cubicBezTo>
                  <a:pt x="3112" y="729"/>
                  <a:pt x="3118" y="735"/>
                  <a:pt x="3125" y="735"/>
                </a:cubicBezTo>
                <a:close/>
                <a:moveTo>
                  <a:pt x="483" y="749"/>
                </a:moveTo>
                <a:cubicBezTo>
                  <a:pt x="476" y="749"/>
                  <a:pt x="471" y="755"/>
                  <a:pt x="471" y="762"/>
                </a:cubicBezTo>
                <a:cubicBezTo>
                  <a:pt x="471" y="769"/>
                  <a:pt x="476" y="774"/>
                  <a:pt x="483" y="774"/>
                </a:cubicBezTo>
                <a:cubicBezTo>
                  <a:pt x="490" y="774"/>
                  <a:pt x="496" y="769"/>
                  <a:pt x="496" y="762"/>
                </a:cubicBezTo>
                <a:cubicBezTo>
                  <a:pt x="496" y="755"/>
                  <a:pt x="490" y="749"/>
                  <a:pt x="483" y="749"/>
                </a:cubicBezTo>
                <a:close/>
                <a:moveTo>
                  <a:pt x="523" y="774"/>
                </a:moveTo>
                <a:cubicBezTo>
                  <a:pt x="530" y="774"/>
                  <a:pt x="535" y="769"/>
                  <a:pt x="535" y="762"/>
                </a:cubicBezTo>
                <a:cubicBezTo>
                  <a:pt x="535" y="755"/>
                  <a:pt x="530" y="749"/>
                  <a:pt x="523" y="749"/>
                </a:cubicBezTo>
                <a:cubicBezTo>
                  <a:pt x="516" y="749"/>
                  <a:pt x="510" y="755"/>
                  <a:pt x="510" y="762"/>
                </a:cubicBezTo>
                <a:cubicBezTo>
                  <a:pt x="510" y="769"/>
                  <a:pt x="516" y="774"/>
                  <a:pt x="523" y="774"/>
                </a:cubicBezTo>
                <a:close/>
                <a:moveTo>
                  <a:pt x="562" y="774"/>
                </a:moveTo>
                <a:cubicBezTo>
                  <a:pt x="569" y="774"/>
                  <a:pt x="575" y="769"/>
                  <a:pt x="575" y="762"/>
                </a:cubicBezTo>
                <a:cubicBezTo>
                  <a:pt x="575" y="755"/>
                  <a:pt x="569" y="749"/>
                  <a:pt x="562" y="749"/>
                </a:cubicBezTo>
                <a:cubicBezTo>
                  <a:pt x="555" y="749"/>
                  <a:pt x="549" y="755"/>
                  <a:pt x="549" y="762"/>
                </a:cubicBezTo>
                <a:cubicBezTo>
                  <a:pt x="549" y="769"/>
                  <a:pt x="555" y="774"/>
                  <a:pt x="562" y="774"/>
                </a:cubicBezTo>
                <a:close/>
                <a:moveTo>
                  <a:pt x="602" y="774"/>
                </a:moveTo>
                <a:cubicBezTo>
                  <a:pt x="609" y="774"/>
                  <a:pt x="614" y="769"/>
                  <a:pt x="614" y="762"/>
                </a:cubicBezTo>
                <a:cubicBezTo>
                  <a:pt x="614" y="755"/>
                  <a:pt x="609" y="749"/>
                  <a:pt x="602" y="749"/>
                </a:cubicBezTo>
                <a:cubicBezTo>
                  <a:pt x="595" y="749"/>
                  <a:pt x="589" y="755"/>
                  <a:pt x="589" y="762"/>
                </a:cubicBezTo>
                <a:cubicBezTo>
                  <a:pt x="589" y="769"/>
                  <a:pt x="595" y="774"/>
                  <a:pt x="602" y="774"/>
                </a:cubicBezTo>
                <a:close/>
                <a:moveTo>
                  <a:pt x="641" y="774"/>
                </a:moveTo>
                <a:cubicBezTo>
                  <a:pt x="648" y="774"/>
                  <a:pt x="654" y="769"/>
                  <a:pt x="654" y="762"/>
                </a:cubicBezTo>
                <a:cubicBezTo>
                  <a:pt x="654" y="755"/>
                  <a:pt x="648" y="749"/>
                  <a:pt x="641" y="749"/>
                </a:cubicBezTo>
                <a:cubicBezTo>
                  <a:pt x="634" y="749"/>
                  <a:pt x="628" y="755"/>
                  <a:pt x="628" y="762"/>
                </a:cubicBezTo>
                <a:cubicBezTo>
                  <a:pt x="628" y="769"/>
                  <a:pt x="634" y="774"/>
                  <a:pt x="641" y="774"/>
                </a:cubicBezTo>
                <a:close/>
                <a:moveTo>
                  <a:pt x="680" y="774"/>
                </a:moveTo>
                <a:cubicBezTo>
                  <a:pt x="687" y="774"/>
                  <a:pt x="693" y="769"/>
                  <a:pt x="693" y="762"/>
                </a:cubicBezTo>
                <a:cubicBezTo>
                  <a:pt x="693" y="755"/>
                  <a:pt x="687" y="749"/>
                  <a:pt x="680" y="749"/>
                </a:cubicBezTo>
                <a:cubicBezTo>
                  <a:pt x="673" y="749"/>
                  <a:pt x="668" y="755"/>
                  <a:pt x="668" y="762"/>
                </a:cubicBezTo>
                <a:cubicBezTo>
                  <a:pt x="668" y="769"/>
                  <a:pt x="673" y="774"/>
                  <a:pt x="680" y="774"/>
                </a:cubicBezTo>
                <a:close/>
                <a:moveTo>
                  <a:pt x="720" y="774"/>
                </a:moveTo>
                <a:cubicBezTo>
                  <a:pt x="727" y="774"/>
                  <a:pt x="733" y="769"/>
                  <a:pt x="733" y="762"/>
                </a:cubicBezTo>
                <a:cubicBezTo>
                  <a:pt x="733" y="755"/>
                  <a:pt x="727" y="749"/>
                  <a:pt x="720" y="749"/>
                </a:cubicBezTo>
                <a:cubicBezTo>
                  <a:pt x="713" y="749"/>
                  <a:pt x="707" y="755"/>
                  <a:pt x="707" y="762"/>
                </a:cubicBezTo>
                <a:cubicBezTo>
                  <a:pt x="707" y="769"/>
                  <a:pt x="713" y="774"/>
                  <a:pt x="720" y="774"/>
                </a:cubicBezTo>
                <a:close/>
                <a:moveTo>
                  <a:pt x="759" y="774"/>
                </a:moveTo>
                <a:cubicBezTo>
                  <a:pt x="766" y="774"/>
                  <a:pt x="772" y="769"/>
                  <a:pt x="772" y="762"/>
                </a:cubicBezTo>
                <a:cubicBezTo>
                  <a:pt x="772" y="755"/>
                  <a:pt x="766" y="749"/>
                  <a:pt x="759" y="749"/>
                </a:cubicBezTo>
                <a:cubicBezTo>
                  <a:pt x="752" y="749"/>
                  <a:pt x="747" y="755"/>
                  <a:pt x="747" y="762"/>
                </a:cubicBezTo>
                <a:cubicBezTo>
                  <a:pt x="747" y="769"/>
                  <a:pt x="752" y="774"/>
                  <a:pt x="759" y="774"/>
                </a:cubicBezTo>
                <a:close/>
                <a:moveTo>
                  <a:pt x="799" y="774"/>
                </a:moveTo>
                <a:cubicBezTo>
                  <a:pt x="806" y="774"/>
                  <a:pt x="811" y="769"/>
                  <a:pt x="811" y="762"/>
                </a:cubicBezTo>
                <a:cubicBezTo>
                  <a:pt x="811" y="755"/>
                  <a:pt x="806" y="749"/>
                  <a:pt x="799" y="749"/>
                </a:cubicBezTo>
                <a:cubicBezTo>
                  <a:pt x="792" y="749"/>
                  <a:pt x="786" y="755"/>
                  <a:pt x="786" y="762"/>
                </a:cubicBezTo>
                <a:cubicBezTo>
                  <a:pt x="786" y="769"/>
                  <a:pt x="792" y="774"/>
                  <a:pt x="799" y="774"/>
                </a:cubicBezTo>
                <a:close/>
                <a:moveTo>
                  <a:pt x="838" y="774"/>
                </a:moveTo>
                <a:cubicBezTo>
                  <a:pt x="845" y="774"/>
                  <a:pt x="851" y="769"/>
                  <a:pt x="851" y="762"/>
                </a:cubicBezTo>
                <a:cubicBezTo>
                  <a:pt x="851" y="755"/>
                  <a:pt x="845" y="749"/>
                  <a:pt x="838" y="749"/>
                </a:cubicBezTo>
                <a:cubicBezTo>
                  <a:pt x="831" y="749"/>
                  <a:pt x="825" y="755"/>
                  <a:pt x="825" y="762"/>
                </a:cubicBezTo>
                <a:cubicBezTo>
                  <a:pt x="825" y="769"/>
                  <a:pt x="831" y="774"/>
                  <a:pt x="838" y="774"/>
                </a:cubicBezTo>
                <a:close/>
                <a:moveTo>
                  <a:pt x="878" y="774"/>
                </a:moveTo>
                <a:cubicBezTo>
                  <a:pt x="885" y="774"/>
                  <a:pt x="890" y="769"/>
                  <a:pt x="890" y="762"/>
                </a:cubicBezTo>
                <a:cubicBezTo>
                  <a:pt x="890" y="755"/>
                  <a:pt x="885" y="749"/>
                  <a:pt x="878" y="749"/>
                </a:cubicBezTo>
                <a:cubicBezTo>
                  <a:pt x="871" y="749"/>
                  <a:pt x="865" y="755"/>
                  <a:pt x="865" y="762"/>
                </a:cubicBezTo>
                <a:cubicBezTo>
                  <a:pt x="865" y="769"/>
                  <a:pt x="871" y="774"/>
                  <a:pt x="878" y="774"/>
                </a:cubicBezTo>
                <a:close/>
                <a:moveTo>
                  <a:pt x="930" y="762"/>
                </a:moveTo>
                <a:cubicBezTo>
                  <a:pt x="930" y="755"/>
                  <a:pt x="924" y="749"/>
                  <a:pt x="917" y="749"/>
                </a:cubicBezTo>
                <a:cubicBezTo>
                  <a:pt x="910" y="749"/>
                  <a:pt x="904" y="755"/>
                  <a:pt x="904" y="762"/>
                </a:cubicBezTo>
                <a:cubicBezTo>
                  <a:pt x="904" y="769"/>
                  <a:pt x="910" y="774"/>
                  <a:pt x="917" y="774"/>
                </a:cubicBezTo>
                <a:cubicBezTo>
                  <a:pt x="924" y="774"/>
                  <a:pt x="930" y="769"/>
                  <a:pt x="930" y="762"/>
                </a:cubicBezTo>
                <a:close/>
                <a:moveTo>
                  <a:pt x="1666" y="774"/>
                </a:moveTo>
                <a:cubicBezTo>
                  <a:pt x="1673" y="774"/>
                  <a:pt x="1679" y="769"/>
                  <a:pt x="1679" y="762"/>
                </a:cubicBezTo>
                <a:cubicBezTo>
                  <a:pt x="1679" y="755"/>
                  <a:pt x="1673" y="749"/>
                  <a:pt x="1666" y="749"/>
                </a:cubicBezTo>
                <a:cubicBezTo>
                  <a:pt x="1659" y="749"/>
                  <a:pt x="1653" y="755"/>
                  <a:pt x="1653" y="762"/>
                </a:cubicBezTo>
                <a:cubicBezTo>
                  <a:pt x="1653" y="769"/>
                  <a:pt x="1659" y="774"/>
                  <a:pt x="1666" y="774"/>
                </a:cubicBezTo>
                <a:close/>
                <a:moveTo>
                  <a:pt x="1705" y="774"/>
                </a:moveTo>
                <a:cubicBezTo>
                  <a:pt x="1713" y="774"/>
                  <a:pt x="1718" y="769"/>
                  <a:pt x="1718" y="762"/>
                </a:cubicBezTo>
                <a:cubicBezTo>
                  <a:pt x="1718" y="755"/>
                  <a:pt x="1713" y="749"/>
                  <a:pt x="1705" y="749"/>
                </a:cubicBezTo>
                <a:cubicBezTo>
                  <a:pt x="1698" y="749"/>
                  <a:pt x="1693" y="755"/>
                  <a:pt x="1693" y="762"/>
                </a:cubicBezTo>
                <a:cubicBezTo>
                  <a:pt x="1693" y="769"/>
                  <a:pt x="1698" y="774"/>
                  <a:pt x="1705" y="774"/>
                </a:cubicBezTo>
                <a:close/>
                <a:moveTo>
                  <a:pt x="1745" y="774"/>
                </a:moveTo>
                <a:cubicBezTo>
                  <a:pt x="1752" y="774"/>
                  <a:pt x="1758" y="769"/>
                  <a:pt x="1758" y="762"/>
                </a:cubicBezTo>
                <a:cubicBezTo>
                  <a:pt x="1758" y="755"/>
                  <a:pt x="1752" y="749"/>
                  <a:pt x="1745" y="749"/>
                </a:cubicBezTo>
                <a:cubicBezTo>
                  <a:pt x="1738" y="749"/>
                  <a:pt x="1732" y="755"/>
                  <a:pt x="1732" y="762"/>
                </a:cubicBezTo>
                <a:cubicBezTo>
                  <a:pt x="1732" y="769"/>
                  <a:pt x="1738" y="774"/>
                  <a:pt x="1745" y="774"/>
                </a:cubicBezTo>
                <a:close/>
                <a:moveTo>
                  <a:pt x="1784" y="774"/>
                </a:moveTo>
                <a:cubicBezTo>
                  <a:pt x="1791" y="774"/>
                  <a:pt x="1797" y="769"/>
                  <a:pt x="1797" y="762"/>
                </a:cubicBezTo>
                <a:cubicBezTo>
                  <a:pt x="1797" y="755"/>
                  <a:pt x="1791" y="749"/>
                  <a:pt x="1784" y="749"/>
                </a:cubicBezTo>
                <a:cubicBezTo>
                  <a:pt x="1777" y="749"/>
                  <a:pt x="1772" y="755"/>
                  <a:pt x="1772" y="762"/>
                </a:cubicBezTo>
                <a:cubicBezTo>
                  <a:pt x="1772" y="769"/>
                  <a:pt x="1777" y="774"/>
                  <a:pt x="1784" y="774"/>
                </a:cubicBezTo>
                <a:close/>
                <a:moveTo>
                  <a:pt x="2060" y="752"/>
                </a:moveTo>
                <a:cubicBezTo>
                  <a:pt x="2055" y="752"/>
                  <a:pt x="2051" y="757"/>
                  <a:pt x="2051" y="762"/>
                </a:cubicBezTo>
                <a:cubicBezTo>
                  <a:pt x="2051" y="767"/>
                  <a:pt x="2055" y="771"/>
                  <a:pt x="2060" y="771"/>
                </a:cubicBezTo>
                <a:cubicBezTo>
                  <a:pt x="2065" y="771"/>
                  <a:pt x="2070" y="767"/>
                  <a:pt x="2070" y="762"/>
                </a:cubicBezTo>
                <a:cubicBezTo>
                  <a:pt x="2070" y="757"/>
                  <a:pt x="2065" y="752"/>
                  <a:pt x="2060" y="752"/>
                </a:cubicBezTo>
                <a:close/>
                <a:moveTo>
                  <a:pt x="2100" y="774"/>
                </a:moveTo>
                <a:cubicBezTo>
                  <a:pt x="2107" y="774"/>
                  <a:pt x="2112" y="769"/>
                  <a:pt x="2112" y="762"/>
                </a:cubicBezTo>
                <a:cubicBezTo>
                  <a:pt x="2112" y="755"/>
                  <a:pt x="2107" y="749"/>
                  <a:pt x="2100" y="749"/>
                </a:cubicBezTo>
                <a:cubicBezTo>
                  <a:pt x="2093" y="749"/>
                  <a:pt x="2087" y="755"/>
                  <a:pt x="2087" y="762"/>
                </a:cubicBezTo>
                <a:cubicBezTo>
                  <a:pt x="2087" y="769"/>
                  <a:pt x="2093" y="774"/>
                  <a:pt x="2100" y="774"/>
                </a:cubicBezTo>
                <a:close/>
                <a:moveTo>
                  <a:pt x="2139" y="774"/>
                </a:moveTo>
                <a:cubicBezTo>
                  <a:pt x="2146" y="774"/>
                  <a:pt x="2152" y="769"/>
                  <a:pt x="2152" y="762"/>
                </a:cubicBezTo>
                <a:cubicBezTo>
                  <a:pt x="2152" y="755"/>
                  <a:pt x="2146" y="749"/>
                  <a:pt x="2139" y="749"/>
                </a:cubicBezTo>
                <a:cubicBezTo>
                  <a:pt x="2132" y="749"/>
                  <a:pt x="2126" y="755"/>
                  <a:pt x="2126" y="762"/>
                </a:cubicBezTo>
                <a:cubicBezTo>
                  <a:pt x="2126" y="769"/>
                  <a:pt x="2132" y="774"/>
                  <a:pt x="2139" y="774"/>
                </a:cubicBezTo>
                <a:close/>
                <a:moveTo>
                  <a:pt x="2179" y="774"/>
                </a:moveTo>
                <a:cubicBezTo>
                  <a:pt x="2186" y="774"/>
                  <a:pt x="2191" y="769"/>
                  <a:pt x="2191" y="762"/>
                </a:cubicBezTo>
                <a:cubicBezTo>
                  <a:pt x="2191" y="755"/>
                  <a:pt x="2186" y="749"/>
                  <a:pt x="2179" y="749"/>
                </a:cubicBezTo>
                <a:cubicBezTo>
                  <a:pt x="2172" y="749"/>
                  <a:pt x="2166" y="755"/>
                  <a:pt x="2166" y="762"/>
                </a:cubicBezTo>
                <a:cubicBezTo>
                  <a:pt x="2166" y="769"/>
                  <a:pt x="2172" y="774"/>
                  <a:pt x="2179" y="774"/>
                </a:cubicBezTo>
                <a:close/>
                <a:moveTo>
                  <a:pt x="2218" y="774"/>
                </a:moveTo>
                <a:cubicBezTo>
                  <a:pt x="2225" y="774"/>
                  <a:pt x="2231" y="769"/>
                  <a:pt x="2231" y="762"/>
                </a:cubicBezTo>
                <a:cubicBezTo>
                  <a:pt x="2231" y="755"/>
                  <a:pt x="2225" y="749"/>
                  <a:pt x="2218" y="749"/>
                </a:cubicBezTo>
                <a:cubicBezTo>
                  <a:pt x="2211" y="749"/>
                  <a:pt x="2205" y="755"/>
                  <a:pt x="2205" y="762"/>
                </a:cubicBezTo>
                <a:cubicBezTo>
                  <a:pt x="2205" y="769"/>
                  <a:pt x="2211" y="774"/>
                  <a:pt x="2218" y="774"/>
                </a:cubicBezTo>
                <a:close/>
                <a:moveTo>
                  <a:pt x="2257" y="774"/>
                </a:moveTo>
                <a:cubicBezTo>
                  <a:pt x="2264" y="774"/>
                  <a:pt x="2270" y="769"/>
                  <a:pt x="2270" y="762"/>
                </a:cubicBezTo>
                <a:cubicBezTo>
                  <a:pt x="2270" y="755"/>
                  <a:pt x="2264" y="749"/>
                  <a:pt x="2257" y="749"/>
                </a:cubicBezTo>
                <a:cubicBezTo>
                  <a:pt x="2250" y="749"/>
                  <a:pt x="2245" y="755"/>
                  <a:pt x="2245" y="762"/>
                </a:cubicBezTo>
                <a:cubicBezTo>
                  <a:pt x="2245" y="769"/>
                  <a:pt x="2250" y="774"/>
                  <a:pt x="2257" y="774"/>
                </a:cubicBezTo>
                <a:close/>
                <a:moveTo>
                  <a:pt x="2297" y="774"/>
                </a:moveTo>
                <a:cubicBezTo>
                  <a:pt x="2304" y="774"/>
                  <a:pt x="2310" y="769"/>
                  <a:pt x="2310" y="762"/>
                </a:cubicBezTo>
                <a:cubicBezTo>
                  <a:pt x="2310" y="755"/>
                  <a:pt x="2304" y="749"/>
                  <a:pt x="2297" y="749"/>
                </a:cubicBezTo>
                <a:cubicBezTo>
                  <a:pt x="2290" y="749"/>
                  <a:pt x="2284" y="755"/>
                  <a:pt x="2284" y="762"/>
                </a:cubicBezTo>
                <a:cubicBezTo>
                  <a:pt x="2284" y="769"/>
                  <a:pt x="2290" y="774"/>
                  <a:pt x="2297" y="774"/>
                </a:cubicBezTo>
                <a:close/>
                <a:moveTo>
                  <a:pt x="2336" y="774"/>
                </a:moveTo>
                <a:cubicBezTo>
                  <a:pt x="2343" y="774"/>
                  <a:pt x="2349" y="769"/>
                  <a:pt x="2349" y="762"/>
                </a:cubicBezTo>
                <a:cubicBezTo>
                  <a:pt x="2349" y="755"/>
                  <a:pt x="2343" y="749"/>
                  <a:pt x="2336" y="749"/>
                </a:cubicBezTo>
                <a:cubicBezTo>
                  <a:pt x="2329" y="749"/>
                  <a:pt x="2323" y="755"/>
                  <a:pt x="2323" y="762"/>
                </a:cubicBezTo>
                <a:cubicBezTo>
                  <a:pt x="2323" y="769"/>
                  <a:pt x="2329" y="774"/>
                  <a:pt x="2336" y="774"/>
                </a:cubicBezTo>
                <a:close/>
                <a:moveTo>
                  <a:pt x="2376" y="774"/>
                </a:moveTo>
                <a:cubicBezTo>
                  <a:pt x="2383" y="774"/>
                  <a:pt x="2388" y="769"/>
                  <a:pt x="2388" y="762"/>
                </a:cubicBezTo>
                <a:cubicBezTo>
                  <a:pt x="2388" y="755"/>
                  <a:pt x="2383" y="749"/>
                  <a:pt x="2376" y="749"/>
                </a:cubicBezTo>
                <a:cubicBezTo>
                  <a:pt x="2369" y="749"/>
                  <a:pt x="2363" y="755"/>
                  <a:pt x="2363" y="762"/>
                </a:cubicBezTo>
                <a:cubicBezTo>
                  <a:pt x="2363" y="769"/>
                  <a:pt x="2369" y="774"/>
                  <a:pt x="2376" y="774"/>
                </a:cubicBezTo>
                <a:close/>
                <a:moveTo>
                  <a:pt x="2415" y="774"/>
                </a:moveTo>
                <a:cubicBezTo>
                  <a:pt x="2422" y="774"/>
                  <a:pt x="2428" y="769"/>
                  <a:pt x="2428" y="762"/>
                </a:cubicBezTo>
                <a:cubicBezTo>
                  <a:pt x="2428" y="755"/>
                  <a:pt x="2422" y="749"/>
                  <a:pt x="2415" y="749"/>
                </a:cubicBezTo>
                <a:cubicBezTo>
                  <a:pt x="2408" y="749"/>
                  <a:pt x="2402" y="755"/>
                  <a:pt x="2402" y="762"/>
                </a:cubicBezTo>
                <a:cubicBezTo>
                  <a:pt x="2402" y="769"/>
                  <a:pt x="2408" y="774"/>
                  <a:pt x="2415" y="774"/>
                </a:cubicBezTo>
                <a:close/>
                <a:moveTo>
                  <a:pt x="2455" y="774"/>
                </a:moveTo>
                <a:cubicBezTo>
                  <a:pt x="2462" y="774"/>
                  <a:pt x="2467" y="769"/>
                  <a:pt x="2467" y="762"/>
                </a:cubicBezTo>
                <a:cubicBezTo>
                  <a:pt x="2467" y="755"/>
                  <a:pt x="2462" y="749"/>
                  <a:pt x="2455" y="749"/>
                </a:cubicBezTo>
                <a:cubicBezTo>
                  <a:pt x="2447" y="749"/>
                  <a:pt x="2442" y="755"/>
                  <a:pt x="2442" y="762"/>
                </a:cubicBezTo>
                <a:cubicBezTo>
                  <a:pt x="2442" y="769"/>
                  <a:pt x="2447" y="774"/>
                  <a:pt x="2455" y="774"/>
                </a:cubicBezTo>
                <a:close/>
                <a:moveTo>
                  <a:pt x="2494" y="774"/>
                </a:moveTo>
                <a:cubicBezTo>
                  <a:pt x="2501" y="774"/>
                  <a:pt x="2507" y="769"/>
                  <a:pt x="2507" y="762"/>
                </a:cubicBezTo>
                <a:cubicBezTo>
                  <a:pt x="2507" y="755"/>
                  <a:pt x="2501" y="749"/>
                  <a:pt x="2494" y="749"/>
                </a:cubicBezTo>
                <a:cubicBezTo>
                  <a:pt x="2487" y="749"/>
                  <a:pt x="2481" y="755"/>
                  <a:pt x="2481" y="762"/>
                </a:cubicBezTo>
                <a:cubicBezTo>
                  <a:pt x="2481" y="769"/>
                  <a:pt x="2487" y="774"/>
                  <a:pt x="2494" y="774"/>
                </a:cubicBezTo>
                <a:close/>
                <a:moveTo>
                  <a:pt x="2533" y="774"/>
                </a:moveTo>
                <a:cubicBezTo>
                  <a:pt x="2540" y="774"/>
                  <a:pt x="2546" y="769"/>
                  <a:pt x="2546" y="762"/>
                </a:cubicBezTo>
                <a:cubicBezTo>
                  <a:pt x="2546" y="755"/>
                  <a:pt x="2540" y="749"/>
                  <a:pt x="2533" y="749"/>
                </a:cubicBezTo>
                <a:cubicBezTo>
                  <a:pt x="2526" y="749"/>
                  <a:pt x="2521" y="755"/>
                  <a:pt x="2521" y="762"/>
                </a:cubicBezTo>
                <a:cubicBezTo>
                  <a:pt x="2521" y="769"/>
                  <a:pt x="2526" y="774"/>
                  <a:pt x="2533" y="774"/>
                </a:cubicBezTo>
                <a:close/>
                <a:moveTo>
                  <a:pt x="2573" y="774"/>
                </a:moveTo>
                <a:cubicBezTo>
                  <a:pt x="2580" y="774"/>
                  <a:pt x="2586" y="769"/>
                  <a:pt x="2586" y="762"/>
                </a:cubicBezTo>
                <a:cubicBezTo>
                  <a:pt x="2586" y="755"/>
                  <a:pt x="2580" y="749"/>
                  <a:pt x="2573" y="749"/>
                </a:cubicBezTo>
                <a:cubicBezTo>
                  <a:pt x="2566" y="749"/>
                  <a:pt x="2560" y="755"/>
                  <a:pt x="2560" y="762"/>
                </a:cubicBezTo>
                <a:cubicBezTo>
                  <a:pt x="2560" y="769"/>
                  <a:pt x="2566" y="774"/>
                  <a:pt x="2573" y="774"/>
                </a:cubicBezTo>
                <a:close/>
                <a:moveTo>
                  <a:pt x="2612" y="774"/>
                </a:moveTo>
                <a:cubicBezTo>
                  <a:pt x="2619" y="774"/>
                  <a:pt x="2625" y="769"/>
                  <a:pt x="2625" y="762"/>
                </a:cubicBezTo>
                <a:cubicBezTo>
                  <a:pt x="2625" y="755"/>
                  <a:pt x="2619" y="749"/>
                  <a:pt x="2612" y="749"/>
                </a:cubicBezTo>
                <a:cubicBezTo>
                  <a:pt x="2605" y="749"/>
                  <a:pt x="2599" y="755"/>
                  <a:pt x="2599" y="762"/>
                </a:cubicBezTo>
                <a:cubicBezTo>
                  <a:pt x="2599" y="769"/>
                  <a:pt x="2605" y="774"/>
                  <a:pt x="2612" y="774"/>
                </a:cubicBezTo>
                <a:close/>
                <a:moveTo>
                  <a:pt x="2652" y="774"/>
                </a:moveTo>
                <a:cubicBezTo>
                  <a:pt x="2659" y="774"/>
                  <a:pt x="2664" y="769"/>
                  <a:pt x="2664" y="762"/>
                </a:cubicBezTo>
                <a:cubicBezTo>
                  <a:pt x="2664" y="755"/>
                  <a:pt x="2659" y="749"/>
                  <a:pt x="2652" y="749"/>
                </a:cubicBezTo>
                <a:cubicBezTo>
                  <a:pt x="2645" y="749"/>
                  <a:pt x="2639" y="755"/>
                  <a:pt x="2639" y="762"/>
                </a:cubicBezTo>
                <a:cubicBezTo>
                  <a:pt x="2639" y="769"/>
                  <a:pt x="2645" y="774"/>
                  <a:pt x="2652" y="774"/>
                </a:cubicBezTo>
                <a:close/>
                <a:moveTo>
                  <a:pt x="2691" y="774"/>
                </a:moveTo>
                <a:cubicBezTo>
                  <a:pt x="2698" y="774"/>
                  <a:pt x="2704" y="769"/>
                  <a:pt x="2704" y="762"/>
                </a:cubicBezTo>
                <a:cubicBezTo>
                  <a:pt x="2704" y="755"/>
                  <a:pt x="2698" y="749"/>
                  <a:pt x="2691" y="749"/>
                </a:cubicBezTo>
                <a:cubicBezTo>
                  <a:pt x="2684" y="749"/>
                  <a:pt x="2678" y="755"/>
                  <a:pt x="2678" y="762"/>
                </a:cubicBezTo>
                <a:cubicBezTo>
                  <a:pt x="2678" y="769"/>
                  <a:pt x="2684" y="774"/>
                  <a:pt x="2691" y="774"/>
                </a:cubicBezTo>
                <a:close/>
                <a:moveTo>
                  <a:pt x="2730" y="774"/>
                </a:moveTo>
                <a:cubicBezTo>
                  <a:pt x="2738" y="774"/>
                  <a:pt x="2743" y="769"/>
                  <a:pt x="2743" y="762"/>
                </a:cubicBezTo>
                <a:cubicBezTo>
                  <a:pt x="2743" y="755"/>
                  <a:pt x="2738" y="749"/>
                  <a:pt x="2730" y="749"/>
                </a:cubicBezTo>
                <a:cubicBezTo>
                  <a:pt x="2723" y="749"/>
                  <a:pt x="2718" y="755"/>
                  <a:pt x="2718" y="762"/>
                </a:cubicBezTo>
                <a:cubicBezTo>
                  <a:pt x="2718" y="769"/>
                  <a:pt x="2723" y="774"/>
                  <a:pt x="2730" y="774"/>
                </a:cubicBezTo>
                <a:close/>
                <a:moveTo>
                  <a:pt x="2770" y="774"/>
                </a:moveTo>
                <a:cubicBezTo>
                  <a:pt x="2777" y="774"/>
                  <a:pt x="2783" y="769"/>
                  <a:pt x="2783" y="762"/>
                </a:cubicBezTo>
                <a:cubicBezTo>
                  <a:pt x="2783" y="755"/>
                  <a:pt x="2777" y="749"/>
                  <a:pt x="2770" y="749"/>
                </a:cubicBezTo>
                <a:cubicBezTo>
                  <a:pt x="2763" y="749"/>
                  <a:pt x="2757" y="755"/>
                  <a:pt x="2757" y="762"/>
                </a:cubicBezTo>
                <a:cubicBezTo>
                  <a:pt x="2757" y="769"/>
                  <a:pt x="2763" y="774"/>
                  <a:pt x="2770" y="774"/>
                </a:cubicBezTo>
                <a:close/>
                <a:moveTo>
                  <a:pt x="2809" y="774"/>
                </a:moveTo>
                <a:cubicBezTo>
                  <a:pt x="2816" y="774"/>
                  <a:pt x="2822" y="769"/>
                  <a:pt x="2822" y="762"/>
                </a:cubicBezTo>
                <a:cubicBezTo>
                  <a:pt x="2822" y="755"/>
                  <a:pt x="2816" y="749"/>
                  <a:pt x="2809" y="749"/>
                </a:cubicBezTo>
                <a:cubicBezTo>
                  <a:pt x="2802" y="749"/>
                  <a:pt x="2797" y="755"/>
                  <a:pt x="2797" y="762"/>
                </a:cubicBezTo>
                <a:cubicBezTo>
                  <a:pt x="2797" y="769"/>
                  <a:pt x="2802" y="774"/>
                  <a:pt x="2809" y="774"/>
                </a:cubicBezTo>
                <a:close/>
                <a:moveTo>
                  <a:pt x="2849" y="774"/>
                </a:moveTo>
                <a:cubicBezTo>
                  <a:pt x="2856" y="774"/>
                  <a:pt x="2862" y="769"/>
                  <a:pt x="2862" y="762"/>
                </a:cubicBezTo>
                <a:cubicBezTo>
                  <a:pt x="2862" y="755"/>
                  <a:pt x="2856" y="749"/>
                  <a:pt x="2849" y="749"/>
                </a:cubicBezTo>
                <a:cubicBezTo>
                  <a:pt x="2842" y="749"/>
                  <a:pt x="2836" y="755"/>
                  <a:pt x="2836" y="762"/>
                </a:cubicBezTo>
                <a:cubicBezTo>
                  <a:pt x="2836" y="769"/>
                  <a:pt x="2842" y="774"/>
                  <a:pt x="2849" y="774"/>
                </a:cubicBezTo>
                <a:close/>
                <a:moveTo>
                  <a:pt x="2888" y="774"/>
                </a:moveTo>
                <a:cubicBezTo>
                  <a:pt x="2895" y="774"/>
                  <a:pt x="2901" y="769"/>
                  <a:pt x="2901" y="762"/>
                </a:cubicBezTo>
                <a:cubicBezTo>
                  <a:pt x="2901" y="755"/>
                  <a:pt x="2895" y="749"/>
                  <a:pt x="2888" y="749"/>
                </a:cubicBezTo>
                <a:cubicBezTo>
                  <a:pt x="2881" y="749"/>
                  <a:pt x="2875" y="755"/>
                  <a:pt x="2875" y="762"/>
                </a:cubicBezTo>
                <a:cubicBezTo>
                  <a:pt x="2875" y="769"/>
                  <a:pt x="2881" y="774"/>
                  <a:pt x="2888" y="774"/>
                </a:cubicBezTo>
                <a:close/>
                <a:moveTo>
                  <a:pt x="3046" y="749"/>
                </a:moveTo>
                <a:cubicBezTo>
                  <a:pt x="3039" y="749"/>
                  <a:pt x="3033" y="755"/>
                  <a:pt x="3033" y="762"/>
                </a:cubicBezTo>
                <a:cubicBezTo>
                  <a:pt x="3033" y="769"/>
                  <a:pt x="3039" y="774"/>
                  <a:pt x="3046" y="774"/>
                </a:cubicBezTo>
                <a:cubicBezTo>
                  <a:pt x="3053" y="774"/>
                  <a:pt x="3059" y="769"/>
                  <a:pt x="3059" y="762"/>
                </a:cubicBezTo>
                <a:cubicBezTo>
                  <a:pt x="3059" y="755"/>
                  <a:pt x="3053" y="749"/>
                  <a:pt x="3046" y="749"/>
                </a:cubicBezTo>
                <a:close/>
                <a:moveTo>
                  <a:pt x="3077" y="762"/>
                </a:moveTo>
                <a:cubicBezTo>
                  <a:pt x="3077" y="766"/>
                  <a:pt x="3081" y="770"/>
                  <a:pt x="3085" y="770"/>
                </a:cubicBezTo>
                <a:cubicBezTo>
                  <a:pt x="3090" y="770"/>
                  <a:pt x="3093" y="766"/>
                  <a:pt x="3093" y="762"/>
                </a:cubicBezTo>
                <a:cubicBezTo>
                  <a:pt x="3093" y="757"/>
                  <a:pt x="3090" y="754"/>
                  <a:pt x="3085" y="754"/>
                </a:cubicBezTo>
                <a:cubicBezTo>
                  <a:pt x="3081" y="754"/>
                  <a:pt x="3077" y="757"/>
                  <a:pt x="3077" y="762"/>
                </a:cubicBezTo>
                <a:close/>
                <a:moveTo>
                  <a:pt x="523" y="788"/>
                </a:moveTo>
                <a:cubicBezTo>
                  <a:pt x="516" y="788"/>
                  <a:pt x="510" y="794"/>
                  <a:pt x="510" y="801"/>
                </a:cubicBezTo>
                <a:cubicBezTo>
                  <a:pt x="510" y="808"/>
                  <a:pt x="516" y="814"/>
                  <a:pt x="523" y="814"/>
                </a:cubicBezTo>
                <a:cubicBezTo>
                  <a:pt x="530" y="814"/>
                  <a:pt x="535" y="808"/>
                  <a:pt x="535" y="801"/>
                </a:cubicBezTo>
                <a:cubicBezTo>
                  <a:pt x="535" y="794"/>
                  <a:pt x="530" y="788"/>
                  <a:pt x="523" y="788"/>
                </a:cubicBezTo>
                <a:close/>
                <a:moveTo>
                  <a:pt x="562" y="788"/>
                </a:moveTo>
                <a:cubicBezTo>
                  <a:pt x="555" y="788"/>
                  <a:pt x="549" y="794"/>
                  <a:pt x="549" y="801"/>
                </a:cubicBezTo>
                <a:cubicBezTo>
                  <a:pt x="549" y="808"/>
                  <a:pt x="555" y="814"/>
                  <a:pt x="562" y="814"/>
                </a:cubicBezTo>
                <a:cubicBezTo>
                  <a:pt x="569" y="814"/>
                  <a:pt x="575" y="808"/>
                  <a:pt x="575" y="801"/>
                </a:cubicBezTo>
                <a:cubicBezTo>
                  <a:pt x="575" y="794"/>
                  <a:pt x="569" y="788"/>
                  <a:pt x="562" y="788"/>
                </a:cubicBezTo>
                <a:close/>
                <a:moveTo>
                  <a:pt x="602" y="814"/>
                </a:moveTo>
                <a:cubicBezTo>
                  <a:pt x="609" y="814"/>
                  <a:pt x="614" y="808"/>
                  <a:pt x="614" y="801"/>
                </a:cubicBezTo>
                <a:cubicBezTo>
                  <a:pt x="614" y="794"/>
                  <a:pt x="609" y="788"/>
                  <a:pt x="602" y="788"/>
                </a:cubicBezTo>
                <a:cubicBezTo>
                  <a:pt x="595" y="788"/>
                  <a:pt x="589" y="794"/>
                  <a:pt x="589" y="801"/>
                </a:cubicBezTo>
                <a:cubicBezTo>
                  <a:pt x="589" y="808"/>
                  <a:pt x="595" y="814"/>
                  <a:pt x="602" y="814"/>
                </a:cubicBezTo>
                <a:close/>
                <a:moveTo>
                  <a:pt x="641" y="814"/>
                </a:moveTo>
                <a:cubicBezTo>
                  <a:pt x="648" y="814"/>
                  <a:pt x="654" y="808"/>
                  <a:pt x="654" y="801"/>
                </a:cubicBezTo>
                <a:cubicBezTo>
                  <a:pt x="654" y="794"/>
                  <a:pt x="648" y="788"/>
                  <a:pt x="641" y="788"/>
                </a:cubicBezTo>
                <a:cubicBezTo>
                  <a:pt x="634" y="788"/>
                  <a:pt x="628" y="794"/>
                  <a:pt x="628" y="801"/>
                </a:cubicBezTo>
                <a:cubicBezTo>
                  <a:pt x="628" y="808"/>
                  <a:pt x="634" y="814"/>
                  <a:pt x="641" y="814"/>
                </a:cubicBezTo>
                <a:close/>
                <a:moveTo>
                  <a:pt x="680" y="814"/>
                </a:moveTo>
                <a:cubicBezTo>
                  <a:pt x="687" y="814"/>
                  <a:pt x="693" y="808"/>
                  <a:pt x="693" y="801"/>
                </a:cubicBezTo>
                <a:cubicBezTo>
                  <a:pt x="693" y="794"/>
                  <a:pt x="687" y="788"/>
                  <a:pt x="680" y="788"/>
                </a:cubicBezTo>
                <a:cubicBezTo>
                  <a:pt x="673" y="788"/>
                  <a:pt x="668" y="794"/>
                  <a:pt x="668" y="801"/>
                </a:cubicBezTo>
                <a:cubicBezTo>
                  <a:pt x="668" y="808"/>
                  <a:pt x="673" y="814"/>
                  <a:pt x="680" y="814"/>
                </a:cubicBezTo>
                <a:close/>
                <a:moveTo>
                  <a:pt x="720" y="814"/>
                </a:moveTo>
                <a:cubicBezTo>
                  <a:pt x="727" y="814"/>
                  <a:pt x="733" y="808"/>
                  <a:pt x="733" y="801"/>
                </a:cubicBezTo>
                <a:cubicBezTo>
                  <a:pt x="733" y="794"/>
                  <a:pt x="727" y="788"/>
                  <a:pt x="720" y="788"/>
                </a:cubicBezTo>
                <a:cubicBezTo>
                  <a:pt x="713" y="788"/>
                  <a:pt x="707" y="794"/>
                  <a:pt x="707" y="801"/>
                </a:cubicBezTo>
                <a:cubicBezTo>
                  <a:pt x="707" y="808"/>
                  <a:pt x="713" y="814"/>
                  <a:pt x="720" y="814"/>
                </a:cubicBezTo>
                <a:close/>
                <a:moveTo>
                  <a:pt x="759" y="814"/>
                </a:moveTo>
                <a:cubicBezTo>
                  <a:pt x="766" y="814"/>
                  <a:pt x="772" y="808"/>
                  <a:pt x="772" y="801"/>
                </a:cubicBezTo>
                <a:cubicBezTo>
                  <a:pt x="772" y="794"/>
                  <a:pt x="766" y="788"/>
                  <a:pt x="759" y="788"/>
                </a:cubicBezTo>
                <a:cubicBezTo>
                  <a:pt x="752" y="788"/>
                  <a:pt x="747" y="794"/>
                  <a:pt x="747" y="801"/>
                </a:cubicBezTo>
                <a:cubicBezTo>
                  <a:pt x="747" y="808"/>
                  <a:pt x="752" y="814"/>
                  <a:pt x="759" y="814"/>
                </a:cubicBezTo>
                <a:close/>
                <a:moveTo>
                  <a:pt x="799" y="814"/>
                </a:moveTo>
                <a:cubicBezTo>
                  <a:pt x="806" y="814"/>
                  <a:pt x="811" y="808"/>
                  <a:pt x="811" y="801"/>
                </a:cubicBezTo>
                <a:cubicBezTo>
                  <a:pt x="811" y="794"/>
                  <a:pt x="806" y="788"/>
                  <a:pt x="799" y="788"/>
                </a:cubicBezTo>
                <a:cubicBezTo>
                  <a:pt x="792" y="788"/>
                  <a:pt x="786" y="794"/>
                  <a:pt x="786" y="801"/>
                </a:cubicBezTo>
                <a:cubicBezTo>
                  <a:pt x="786" y="808"/>
                  <a:pt x="792" y="814"/>
                  <a:pt x="799" y="814"/>
                </a:cubicBezTo>
                <a:close/>
                <a:moveTo>
                  <a:pt x="838" y="814"/>
                </a:moveTo>
                <a:cubicBezTo>
                  <a:pt x="845" y="814"/>
                  <a:pt x="851" y="808"/>
                  <a:pt x="851" y="801"/>
                </a:cubicBezTo>
                <a:cubicBezTo>
                  <a:pt x="851" y="794"/>
                  <a:pt x="845" y="788"/>
                  <a:pt x="838" y="788"/>
                </a:cubicBezTo>
                <a:cubicBezTo>
                  <a:pt x="831" y="788"/>
                  <a:pt x="825" y="794"/>
                  <a:pt x="825" y="801"/>
                </a:cubicBezTo>
                <a:cubicBezTo>
                  <a:pt x="825" y="808"/>
                  <a:pt x="831" y="814"/>
                  <a:pt x="838" y="814"/>
                </a:cubicBezTo>
                <a:close/>
                <a:moveTo>
                  <a:pt x="1627" y="814"/>
                </a:moveTo>
                <a:cubicBezTo>
                  <a:pt x="1634" y="814"/>
                  <a:pt x="1639" y="808"/>
                  <a:pt x="1639" y="801"/>
                </a:cubicBezTo>
                <a:cubicBezTo>
                  <a:pt x="1639" y="794"/>
                  <a:pt x="1634" y="788"/>
                  <a:pt x="1627" y="788"/>
                </a:cubicBezTo>
                <a:cubicBezTo>
                  <a:pt x="1620" y="788"/>
                  <a:pt x="1614" y="794"/>
                  <a:pt x="1614" y="801"/>
                </a:cubicBezTo>
                <a:cubicBezTo>
                  <a:pt x="1614" y="808"/>
                  <a:pt x="1620" y="814"/>
                  <a:pt x="1627" y="814"/>
                </a:cubicBezTo>
                <a:close/>
                <a:moveTo>
                  <a:pt x="1666" y="814"/>
                </a:moveTo>
                <a:cubicBezTo>
                  <a:pt x="1673" y="814"/>
                  <a:pt x="1679" y="808"/>
                  <a:pt x="1679" y="801"/>
                </a:cubicBezTo>
                <a:cubicBezTo>
                  <a:pt x="1679" y="794"/>
                  <a:pt x="1673" y="788"/>
                  <a:pt x="1666" y="788"/>
                </a:cubicBezTo>
                <a:cubicBezTo>
                  <a:pt x="1659" y="788"/>
                  <a:pt x="1653" y="794"/>
                  <a:pt x="1653" y="801"/>
                </a:cubicBezTo>
                <a:cubicBezTo>
                  <a:pt x="1653" y="808"/>
                  <a:pt x="1659" y="814"/>
                  <a:pt x="1666" y="814"/>
                </a:cubicBezTo>
                <a:close/>
                <a:moveTo>
                  <a:pt x="1705" y="814"/>
                </a:moveTo>
                <a:cubicBezTo>
                  <a:pt x="1713" y="814"/>
                  <a:pt x="1718" y="808"/>
                  <a:pt x="1718" y="801"/>
                </a:cubicBezTo>
                <a:cubicBezTo>
                  <a:pt x="1718" y="794"/>
                  <a:pt x="1713" y="788"/>
                  <a:pt x="1705" y="788"/>
                </a:cubicBezTo>
                <a:cubicBezTo>
                  <a:pt x="1698" y="788"/>
                  <a:pt x="1693" y="794"/>
                  <a:pt x="1693" y="801"/>
                </a:cubicBezTo>
                <a:cubicBezTo>
                  <a:pt x="1693" y="808"/>
                  <a:pt x="1698" y="814"/>
                  <a:pt x="1705" y="814"/>
                </a:cubicBezTo>
                <a:close/>
                <a:moveTo>
                  <a:pt x="1745" y="814"/>
                </a:moveTo>
                <a:cubicBezTo>
                  <a:pt x="1752" y="814"/>
                  <a:pt x="1758" y="808"/>
                  <a:pt x="1758" y="801"/>
                </a:cubicBezTo>
                <a:cubicBezTo>
                  <a:pt x="1758" y="794"/>
                  <a:pt x="1752" y="788"/>
                  <a:pt x="1745" y="788"/>
                </a:cubicBezTo>
                <a:cubicBezTo>
                  <a:pt x="1738" y="788"/>
                  <a:pt x="1732" y="794"/>
                  <a:pt x="1732" y="801"/>
                </a:cubicBezTo>
                <a:cubicBezTo>
                  <a:pt x="1732" y="808"/>
                  <a:pt x="1738" y="814"/>
                  <a:pt x="1745" y="814"/>
                </a:cubicBezTo>
                <a:close/>
                <a:moveTo>
                  <a:pt x="1784" y="814"/>
                </a:moveTo>
                <a:cubicBezTo>
                  <a:pt x="1791" y="814"/>
                  <a:pt x="1797" y="808"/>
                  <a:pt x="1797" y="801"/>
                </a:cubicBezTo>
                <a:cubicBezTo>
                  <a:pt x="1797" y="794"/>
                  <a:pt x="1791" y="788"/>
                  <a:pt x="1784" y="788"/>
                </a:cubicBezTo>
                <a:cubicBezTo>
                  <a:pt x="1777" y="788"/>
                  <a:pt x="1772" y="794"/>
                  <a:pt x="1772" y="801"/>
                </a:cubicBezTo>
                <a:cubicBezTo>
                  <a:pt x="1772" y="808"/>
                  <a:pt x="1777" y="814"/>
                  <a:pt x="1784" y="814"/>
                </a:cubicBezTo>
                <a:close/>
                <a:moveTo>
                  <a:pt x="1824" y="814"/>
                </a:moveTo>
                <a:cubicBezTo>
                  <a:pt x="1831" y="814"/>
                  <a:pt x="1836" y="808"/>
                  <a:pt x="1836" y="801"/>
                </a:cubicBezTo>
                <a:cubicBezTo>
                  <a:pt x="1836" y="794"/>
                  <a:pt x="1831" y="788"/>
                  <a:pt x="1824" y="788"/>
                </a:cubicBezTo>
                <a:cubicBezTo>
                  <a:pt x="1817" y="788"/>
                  <a:pt x="1811" y="794"/>
                  <a:pt x="1811" y="801"/>
                </a:cubicBezTo>
                <a:cubicBezTo>
                  <a:pt x="1811" y="808"/>
                  <a:pt x="1817" y="814"/>
                  <a:pt x="1824" y="814"/>
                </a:cubicBezTo>
                <a:close/>
                <a:moveTo>
                  <a:pt x="1890" y="801"/>
                </a:moveTo>
                <a:cubicBezTo>
                  <a:pt x="1890" y="808"/>
                  <a:pt x="1896" y="814"/>
                  <a:pt x="1903" y="814"/>
                </a:cubicBezTo>
                <a:cubicBezTo>
                  <a:pt x="1910" y="814"/>
                  <a:pt x="1915" y="808"/>
                  <a:pt x="1915" y="801"/>
                </a:cubicBezTo>
                <a:cubicBezTo>
                  <a:pt x="1915" y="794"/>
                  <a:pt x="1910" y="788"/>
                  <a:pt x="1903" y="788"/>
                </a:cubicBezTo>
                <a:cubicBezTo>
                  <a:pt x="1896" y="788"/>
                  <a:pt x="1890" y="794"/>
                  <a:pt x="1890" y="801"/>
                </a:cubicBezTo>
                <a:close/>
                <a:moveTo>
                  <a:pt x="1942" y="814"/>
                </a:moveTo>
                <a:cubicBezTo>
                  <a:pt x="1949" y="814"/>
                  <a:pt x="1955" y="808"/>
                  <a:pt x="1955" y="801"/>
                </a:cubicBezTo>
                <a:cubicBezTo>
                  <a:pt x="1955" y="794"/>
                  <a:pt x="1949" y="788"/>
                  <a:pt x="1942" y="788"/>
                </a:cubicBezTo>
                <a:cubicBezTo>
                  <a:pt x="1935" y="788"/>
                  <a:pt x="1929" y="794"/>
                  <a:pt x="1929" y="801"/>
                </a:cubicBezTo>
                <a:cubicBezTo>
                  <a:pt x="1929" y="808"/>
                  <a:pt x="1935" y="814"/>
                  <a:pt x="1942" y="814"/>
                </a:cubicBezTo>
                <a:close/>
                <a:moveTo>
                  <a:pt x="2021" y="788"/>
                </a:moveTo>
                <a:cubicBezTo>
                  <a:pt x="2014" y="788"/>
                  <a:pt x="2008" y="794"/>
                  <a:pt x="2008" y="801"/>
                </a:cubicBezTo>
                <a:cubicBezTo>
                  <a:pt x="2008" y="808"/>
                  <a:pt x="2014" y="814"/>
                  <a:pt x="2021" y="814"/>
                </a:cubicBezTo>
                <a:cubicBezTo>
                  <a:pt x="2028" y="814"/>
                  <a:pt x="2034" y="808"/>
                  <a:pt x="2034" y="801"/>
                </a:cubicBezTo>
                <a:cubicBezTo>
                  <a:pt x="2034" y="794"/>
                  <a:pt x="2028" y="788"/>
                  <a:pt x="2021" y="788"/>
                </a:cubicBezTo>
                <a:close/>
                <a:moveTo>
                  <a:pt x="2060" y="814"/>
                </a:moveTo>
                <a:cubicBezTo>
                  <a:pt x="2067" y="814"/>
                  <a:pt x="2073" y="808"/>
                  <a:pt x="2073" y="801"/>
                </a:cubicBezTo>
                <a:cubicBezTo>
                  <a:pt x="2073" y="794"/>
                  <a:pt x="2067" y="788"/>
                  <a:pt x="2060" y="788"/>
                </a:cubicBezTo>
                <a:cubicBezTo>
                  <a:pt x="2053" y="788"/>
                  <a:pt x="2048" y="794"/>
                  <a:pt x="2048" y="801"/>
                </a:cubicBezTo>
                <a:cubicBezTo>
                  <a:pt x="2048" y="808"/>
                  <a:pt x="2053" y="814"/>
                  <a:pt x="2060" y="814"/>
                </a:cubicBezTo>
                <a:close/>
                <a:moveTo>
                  <a:pt x="2100" y="814"/>
                </a:moveTo>
                <a:cubicBezTo>
                  <a:pt x="2107" y="814"/>
                  <a:pt x="2112" y="808"/>
                  <a:pt x="2112" y="801"/>
                </a:cubicBezTo>
                <a:cubicBezTo>
                  <a:pt x="2112" y="794"/>
                  <a:pt x="2107" y="788"/>
                  <a:pt x="2100" y="788"/>
                </a:cubicBezTo>
                <a:cubicBezTo>
                  <a:pt x="2093" y="788"/>
                  <a:pt x="2087" y="794"/>
                  <a:pt x="2087" y="801"/>
                </a:cubicBezTo>
                <a:cubicBezTo>
                  <a:pt x="2087" y="808"/>
                  <a:pt x="2093" y="814"/>
                  <a:pt x="2100" y="814"/>
                </a:cubicBezTo>
                <a:close/>
                <a:moveTo>
                  <a:pt x="2139" y="814"/>
                </a:moveTo>
                <a:cubicBezTo>
                  <a:pt x="2146" y="814"/>
                  <a:pt x="2152" y="808"/>
                  <a:pt x="2152" y="801"/>
                </a:cubicBezTo>
                <a:cubicBezTo>
                  <a:pt x="2152" y="794"/>
                  <a:pt x="2146" y="788"/>
                  <a:pt x="2139" y="788"/>
                </a:cubicBezTo>
                <a:cubicBezTo>
                  <a:pt x="2132" y="788"/>
                  <a:pt x="2126" y="794"/>
                  <a:pt x="2126" y="801"/>
                </a:cubicBezTo>
                <a:cubicBezTo>
                  <a:pt x="2126" y="808"/>
                  <a:pt x="2132" y="814"/>
                  <a:pt x="2139" y="814"/>
                </a:cubicBezTo>
                <a:close/>
                <a:moveTo>
                  <a:pt x="2179" y="814"/>
                </a:moveTo>
                <a:cubicBezTo>
                  <a:pt x="2186" y="814"/>
                  <a:pt x="2191" y="808"/>
                  <a:pt x="2191" y="801"/>
                </a:cubicBezTo>
                <a:cubicBezTo>
                  <a:pt x="2191" y="794"/>
                  <a:pt x="2186" y="788"/>
                  <a:pt x="2179" y="788"/>
                </a:cubicBezTo>
                <a:cubicBezTo>
                  <a:pt x="2172" y="788"/>
                  <a:pt x="2166" y="794"/>
                  <a:pt x="2166" y="801"/>
                </a:cubicBezTo>
                <a:cubicBezTo>
                  <a:pt x="2166" y="808"/>
                  <a:pt x="2172" y="814"/>
                  <a:pt x="2179" y="814"/>
                </a:cubicBezTo>
                <a:close/>
                <a:moveTo>
                  <a:pt x="2218" y="814"/>
                </a:moveTo>
                <a:cubicBezTo>
                  <a:pt x="2225" y="814"/>
                  <a:pt x="2231" y="808"/>
                  <a:pt x="2231" y="801"/>
                </a:cubicBezTo>
                <a:cubicBezTo>
                  <a:pt x="2231" y="794"/>
                  <a:pt x="2225" y="788"/>
                  <a:pt x="2218" y="788"/>
                </a:cubicBezTo>
                <a:cubicBezTo>
                  <a:pt x="2211" y="788"/>
                  <a:pt x="2205" y="794"/>
                  <a:pt x="2205" y="801"/>
                </a:cubicBezTo>
                <a:cubicBezTo>
                  <a:pt x="2205" y="808"/>
                  <a:pt x="2211" y="814"/>
                  <a:pt x="2218" y="814"/>
                </a:cubicBezTo>
                <a:close/>
                <a:moveTo>
                  <a:pt x="2257" y="814"/>
                </a:moveTo>
                <a:cubicBezTo>
                  <a:pt x="2264" y="814"/>
                  <a:pt x="2270" y="808"/>
                  <a:pt x="2270" y="801"/>
                </a:cubicBezTo>
                <a:cubicBezTo>
                  <a:pt x="2270" y="794"/>
                  <a:pt x="2264" y="788"/>
                  <a:pt x="2257" y="788"/>
                </a:cubicBezTo>
                <a:cubicBezTo>
                  <a:pt x="2250" y="788"/>
                  <a:pt x="2245" y="794"/>
                  <a:pt x="2245" y="801"/>
                </a:cubicBezTo>
                <a:cubicBezTo>
                  <a:pt x="2245" y="808"/>
                  <a:pt x="2250" y="814"/>
                  <a:pt x="2257" y="814"/>
                </a:cubicBezTo>
                <a:close/>
                <a:moveTo>
                  <a:pt x="2297" y="814"/>
                </a:moveTo>
                <a:cubicBezTo>
                  <a:pt x="2304" y="814"/>
                  <a:pt x="2310" y="808"/>
                  <a:pt x="2310" y="801"/>
                </a:cubicBezTo>
                <a:cubicBezTo>
                  <a:pt x="2310" y="794"/>
                  <a:pt x="2304" y="788"/>
                  <a:pt x="2297" y="788"/>
                </a:cubicBezTo>
                <a:cubicBezTo>
                  <a:pt x="2290" y="788"/>
                  <a:pt x="2284" y="794"/>
                  <a:pt x="2284" y="801"/>
                </a:cubicBezTo>
                <a:cubicBezTo>
                  <a:pt x="2284" y="808"/>
                  <a:pt x="2290" y="814"/>
                  <a:pt x="2297" y="814"/>
                </a:cubicBezTo>
                <a:close/>
                <a:moveTo>
                  <a:pt x="2336" y="814"/>
                </a:moveTo>
                <a:cubicBezTo>
                  <a:pt x="2343" y="814"/>
                  <a:pt x="2349" y="808"/>
                  <a:pt x="2349" y="801"/>
                </a:cubicBezTo>
                <a:cubicBezTo>
                  <a:pt x="2349" y="794"/>
                  <a:pt x="2343" y="788"/>
                  <a:pt x="2336" y="788"/>
                </a:cubicBezTo>
                <a:cubicBezTo>
                  <a:pt x="2329" y="788"/>
                  <a:pt x="2323" y="794"/>
                  <a:pt x="2323" y="801"/>
                </a:cubicBezTo>
                <a:cubicBezTo>
                  <a:pt x="2323" y="808"/>
                  <a:pt x="2329" y="814"/>
                  <a:pt x="2336" y="814"/>
                </a:cubicBezTo>
                <a:close/>
                <a:moveTo>
                  <a:pt x="2376" y="814"/>
                </a:moveTo>
                <a:cubicBezTo>
                  <a:pt x="2383" y="814"/>
                  <a:pt x="2388" y="808"/>
                  <a:pt x="2388" y="801"/>
                </a:cubicBezTo>
                <a:cubicBezTo>
                  <a:pt x="2388" y="794"/>
                  <a:pt x="2383" y="788"/>
                  <a:pt x="2376" y="788"/>
                </a:cubicBezTo>
                <a:cubicBezTo>
                  <a:pt x="2369" y="788"/>
                  <a:pt x="2363" y="794"/>
                  <a:pt x="2363" y="801"/>
                </a:cubicBezTo>
                <a:cubicBezTo>
                  <a:pt x="2363" y="808"/>
                  <a:pt x="2369" y="814"/>
                  <a:pt x="2376" y="814"/>
                </a:cubicBezTo>
                <a:close/>
                <a:moveTo>
                  <a:pt x="2415" y="814"/>
                </a:moveTo>
                <a:cubicBezTo>
                  <a:pt x="2422" y="814"/>
                  <a:pt x="2428" y="808"/>
                  <a:pt x="2428" y="801"/>
                </a:cubicBezTo>
                <a:cubicBezTo>
                  <a:pt x="2428" y="794"/>
                  <a:pt x="2422" y="788"/>
                  <a:pt x="2415" y="788"/>
                </a:cubicBezTo>
                <a:cubicBezTo>
                  <a:pt x="2408" y="788"/>
                  <a:pt x="2402" y="794"/>
                  <a:pt x="2402" y="801"/>
                </a:cubicBezTo>
                <a:cubicBezTo>
                  <a:pt x="2402" y="808"/>
                  <a:pt x="2408" y="814"/>
                  <a:pt x="2415" y="814"/>
                </a:cubicBezTo>
                <a:close/>
                <a:moveTo>
                  <a:pt x="2455" y="814"/>
                </a:moveTo>
                <a:cubicBezTo>
                  <a:pt x="2462" y="814"/>
                  <a:pt x="2467" y="808"/>
                  <a:pt x="2467" y="801"/>
                </a:cubicBezTo>
                <a:cubicBezTo>
                  <a:pt x="2467" y="794"/>
                  <a:pt x="2462" y="788"/>
                  <a:pt x="2455" y="788"/>
                </a:cubicBezTo>
                <a:cubicBezTo>
                  <a:pt x="2447" y="788"/>
                  <a:pt x="2442" y="794"/>
                  <a:pt x="2442" y="801"/>
                </a:cubicBezTo>
                <a:cubicBezTo>
                  <a:pt x="2442" y="808"/>
                  <a:pt x="2447" y="814"/>
                  <a:pt x="2455" y="814"/>
                </a:cubicBezTo>
                <a:close/>
                <a:moveTo>
                  <a:pt x="2494" y="814"/>
                </a:moveTo>
                <a:cubicBezTo>
                  <a:pt x="2501" y="814"/>
                  <a:pt x="2507" y="808"/>
                  <a:pt x="2507" y="801"/>
                </a:cubicBezTo>
                <a:cubicBezTo>
                  <a:pt x="2507" y="794"/>
                  <a:pt x="2501" y="788"/>
                  <a:pt x="2494" y="788"/>
                </a:cubicBezTo>
                <a:cubicBezTo>
                  <a:pt x="2487" y="788"/>
                  <a:pt x="2481" y="794"/>
                  <a:pt x="2481" y="801"/>
                </a:cubicBezTo>
                <a:cubicBezTo>
                  <a:pt x="2481" y="808"/>
                  <a:pt x="2487" y="814"/>
                  <a:pt x="2494" y="814"/>
                </a:cubicBezTo>
                <a:close/>
                <a:moveTo>
                  <a:pt x="2533" y="814"/>
                </a:moveTo>
                <a:cubicBezTo>
                  <a:pt x="2540" y="814"/>
                  <a:pt x="2546" y="808"/>
                  <a:pt x="2546" y="801"/>
                </a:cubicBezTo>
                <a:cubicBezTo>
                  <a:pt x="2546" y="794"/>
                  <a:pt x="2540" y="788"/>
                  <a:pt x="2533" y="788"/>
                </a:cubicBezTo>
                <a:cubicBezTo>
                  <a:pt x="2526" y="788"/>
                  <a:pt x="2521" y="794"/>
                  <a:pt x="2521" y="801"/>
                </a:cubicBezTo>
                <a:cubicBezTo>
                  <a:pt x="2521" y="808"/>
                  <a:pt x="2526" y="814"/>
                  <a:pt x="2533" y="814"/>
                </a:cubicBezTo>
                <a:close/>
                <a:moveTo>
                  <a:pt x="2573" y="814"/>
                </a:moveTo>
                <a:cubicBezTo>
                  <a:pt x="2580" y="814"/>
                  <a:pt x="2586" y="808"/>
                  <a:pt x="2586" y="801"/>
                </a:cubicBezTo>
                <a:cubicBezTo>
                  <a:pt x="2586" y="794"/>
                  <a:pt x="2580" y="788"/>
                  <a:pt x="2573" y="788"/>
                </a:cubicBezTo>
                <a:cubicBezTo>
                  <a:pt x="2566" y="788"/>
                  <a:pt x="2560" y="794"/>
                  <a:pt x="2560" y="801"/>
                </a:cubicBezTo>
                <a:cubicBezTo>
                  <a:pt x="2560" y="808"/>
                  <a:pt x="2566" y="814"/>
                  <a:pt x="2573" y="814"/>
                </a:cubicBezTo>
                <a:close/>
                <a:moveTo>
                  <a:pt x="2612" y="814"/>
                </a:moveTo>
                <a:cubicBezTo>
                  <a:pt x="2619" y="814"/>
                  <a:pt x="2625" y="808"/>
                  <a:pt x="2625" y="801"/>
                </a:cubicBezTo>
                <a:cubicBezTo>
                  <a:pt x="2625" y="794"/>
                  <a:pt x="2619" y="788"/>
                  <a:pt x="2612" y="788"/>
                </a:cubicBezTo>
                <a:cubicBezTo>
                  <a:pt x="2605" y="788"/>
                  <a:pt x="2599" y="794"/>
                  <a:pt x="2599" y="801"/>
                </a:cubicBezTo>
                <a:cubicBezTo>
                  <a:pt x="2599" y="808"/>
                  <a:pt x="2605" y="814"/>
                  <a:pt x="2612" y="814"/>
                </a:cubicBezTo>
                <a:close/>
                <a:moveTo>
                  <a:pt x="2652" y="814"/>
                </a:moveTo>
                <a:cubicBezTo>
                  <a:pt x="2659" y="814"/>
                  <a:pt x="2664" y="808"/>
                  <a:pt x="2664" y="801"/>
                </a:cubicBezTo>
                <a:cubicBezTo>
                  <a:pt x="2664" y="794"/>
                  <a:pt x="2659" y="788"/>
                  <a:pt x="2652" y="788"/>
                </a:cubicBezTo>
                <a:cubicBezTo>
                  <a:pt x="2645" y="788"/>
                  <a:pt x="2639" y="794"/>
                  <a:pt x="2639" y="801"/>
                </a:cubicBezTo>
                <a:cubicBezTo>
                  <a:pt x="2639" y="808"/>
                  <a:pt x="2645" y="814"/>
                  <a:pt x="2652" y="814"/>
                </a:cubicBezTo>
                <a:close/>
                <a:moveTo>
                  <a:pt x="2691" y="814"/>
                </a:moveTo>
                <a:cubicBezTo>
                  <a:pt x="2698" y="814"/>
                  <a:pt x="2704" y="808"/>
                  <a:pt x="2704" y="801"/>
                </a:cubicBezTo>
                <a:cubicBezTo>
                  <a:pt x="2704" y="794"/>
                  <a:pt x="2698" y="788"/>
                  <a:pt x="2691" y="788"/>
                </a:cubicBezTo>
                <a:cubicBezTo>
                  <a:pt x="2684" y="788"/>
                  <a:pt x="2678" y="794"/>
                  <a:pt x="2678" y="801"/>
                </a:cubicBezTo>
                <a:cubicBezTo>
                  <a:pt x="2678" y="808"/>
                  <a:pt x="2684" y="814"/>
                  <a:pt x="2691" y="814"/>
                </a:cubicBezTo>
                <a:close/>
                <a:moveTo>
                  <a:pt x="2730" y="814"/>
                </a:moveTo>
                <a:cubicBezTo>
                  <a:pt x="2738" y="814"/>
                  <a:pt x="2743" y="808"/>
                  <a:pt x="2743" y="801"/>
                </a:cubicBezTo>
                <a:cubicBezTo>
                  <a:pt x="2743" y="794"/>
                  <a:pt x="2738" y="788"/>
                  <a:pt x="2730" y="788"/>
                </a:cubicBezTo>
                <a:cubicBezTo>
                  <a:pt x="2723" y="788"/>
                  <a:pt x="2718" y="794"/>
                  <a:pt x="2718" y="801"/>
                </a:cubicBezTo>
                <a:cubicBezTo>
                  <a:pt x="2718" y="808"/>
                  <a:pt x="2723" y="814"/>
                  <a:pt x="2730" y="814"/>
                </a:cubicBezTo>
                <a:close/>
                <a:moveTo>
                  <a:pt x="2770" y="814"/>
                </a:moveTo>
                <a:cubicBezTo>
                  <a:pt x="2777" y="814"/>
                  <a:pt x="2783" y="808"/>
                  <a:pt x="2783" y="801"/>
                </a:cubicBezTo>
                <a:cubicBezTo>
                  <a:pt x="2783" y="794"/>
                  <a:pt x="2777" y="788"/>
                  <a:pt x="2770" y="788"/>
                </a:cubicBezTo>
                <a:cubicBezTo>
                  <a:pt x="2763" y="788"/>
                  <a:pt x="2757" y="794"/>
                  <a:pt x="2757" y="801"/>
                </a:cubicBezTo>
                <a:cubicBezTo>
                  <a:pt x="2757" y="808"/>
                  <a:pt x="2763" y="814"/>
                  <a:pt x="2770" y="814"/>
                </a:cubicBezTo>
                <a:close/>
                <a:moveTo>
                  <a:pt x="2809" y="814"/>
                </a:moveTo>
                <a:cubicBezTo>
                  <a:pt x="2816" y="814"/>
                  <a:pt x="2822" y="808"/>
                  <a:pt x="2822" y="801"/>
                </a:cubicBezTo>
                <a:cubicBezTo>
                  <a:pt x="2822" y="794"/>
                  <a:pt x="2816" y="788"/>
                  <a:pt x="2809" y="788"/>
                </a:cubicBezTo>
                <a:cubicBezTo>
                  <a:pt x="2802" y="788"/>
                  <a:pt x="2797" y="794"/>
                  <a:pt x="2797" y="801"/>
                </a:cubicBezTo>
                <a:cubicBezTo>
                  <a:pt x="2797" y="808"/>
                  <a:pt x="2802" y="814"/>
                  <a:pt x="2809" y="814"/>
                </a:cubicBezTo>
                <a:close/>
                <a:moveTo>
                  <a:pt x="2849" y="814"/>
                </a:moveTo>
                <a:cubicBezTo>
                  <a:pt x="2856" y="814"/>
                  <a:pt x="2862" y="808"/>
                  <a:pt x="2862" y="801"/>
                </a:cubicBezTo>
                <a:cubicBezTo>
                  <a:pt x="2862" y="794"/>
                  <a:pt x="2856" y="788"/>
                  <a:pt x="2849" y="788"/>
                </a:cubicBezTo>
                <a:cubicBezTo>
                  <a:pt x="2842" y="788"/>
                  <a:pt x="2836" y="794"/>
                  <a:pt x="2836" y="801"/>
                </a:cubicBezTo>
                <a:cubicBezTo>
                  <a:pt x="2836" y="808"/>
                  <a:pt x="2842" y="814"/>
                  <a:pt x="2849" y="814"/>
                </a:cubicBezTo>
                <a:close/>
                <a:moveTo>
                  <a:pt x="2888" y="814"/>
                </a:moveTo>
                <a:cubicBezTo>
                  <a:pt x="2895" y="814"/>
                  <a:pt x="2901" y="808"/>
                  <a:pt x="2901" y="801"/>
                </a:cubicBezTo>
                <a:cubicBezTo>
                  <a:pt x="2901" y="794"/>
                  <a:pt x="2895" y="788"/>
                  <a:pt x="2888" y="788"/>
                </a:cubicBezTo>
                <a:cubicBezTo>
                  <a:pt x="2881" y="788"/>
                  <a:pt x="2875" y="794"/>
                  <a:pt x="2875" y="801"/>
                </a:cubicBezTo>
                <a:cubicBezTo>
                  <a:pt x="2875" y="808"/>
                  <a:pt x="2881" y="814"/>
                  <a:pt x="2888" y="814"/>
                </a:cubicBezTo>
                <a:close/>
                <a:moveTo>
                  <a:pt x="2928" y="814"/>
                </a:moveTo>
                <a:cubicBezTo>
                  <a:pt x="2935" y="814"/>
                  <a:pt x="2940" y="808"/>
                  <a:pt x="2940" y="801"/>
                </a:cubicBezTo>
                <a:cubicBezTo>
                  <a:pt x="2940" y="794"/>
                  <a:pt x="2935" y="788"/>
                  <a:pt x="2928" y="788"/>
                </a:cubicBezTo>
                <a:cubicBezTo>
                  <a:pt x="2921" y="788"/>
                  <a:pt x="2915" y="794"/>
                  <a:pt x="2915" y="801"/>
                </a:cubicBezTo>
                <a:cubicBezTo>
                  <a:pt x="2915" y="808"/>
                  <a:pt x="2921" y="814"/>
                  <a:pt x="2928" y="814"/>
                </a:cubicBezTo>
                <a:close/>
                <a:moveTo>
                  <a:pt x="602" y="828"/>
                </a:moveTo>
                <a:cubicBezTo>
                  <a:pt x="595" y="828"/>
                  <a:pt x="589" y="834"/>
                  <a:pt x="589" y="841"/>
                </a:cubicBezTo>
                <a:cubicBezTo>
                  <a:pt x="589" y="848"/>
                  <a:pt x="595" y="853"/>
                  <a:pt x="602" y="853"/>
                </a:cubicBezTo>
                <a:cubicBezTo>
                  <a:pt x="609" y="853"/>
                  <a:pt x="614" y="848"/>
                  <a:pt x="614" y="841"/>
                </a:cubicBezTo>
                <a:cubicBezTo>
                  <a:pt x="614" y="834"/>
                  <a:pt x="609" y="828"/>
                  <a:pt x="602" y="828"/>
                </a:cubicBezTo>
                <a:close/>
                <a:moveTo>
                  <a:pt x="641" y="853"/>
                </a:moveTo>
                <a:cubicBezTo>
                  <a:pt x="648" y="853"/>
                  <a:pt x="654" y="848"/>
                  <a:pt x="654" y="841"/>
                </a:cubicBezTo>
                <a:cubicBezTo>
                  <a:pt x="654" y="834"/>
                  <a:pt x="648" y="828"/>
                  <a:pt x="641" y="828"/>
                </a:cubicBezTo>
                <a:cubicBezTo>
                  <a:pt x="634" y="828"/>
                  <a:pt x="628" y="834"/>
                  <a:pt x="628" y="841"/>
                </a:cubicBezTo>
                <a:cubicBezTo>
                  <a:pt x="628" y="848"/>
                  <a:pt x="634" y="853"/>
                  <a:pt x="641" y="853"/>
                </a:cubicBezTo>
                <a:close/>
                <a:moveTo>
                  <a:pt x="680" y="853"/>
                </a:moveTo>
                <a:cubicBezTo>
                  <a:pt x="687" y="853"/>
                  <a:pt x="693" y="848"/>
                  <a:pt x="693" y="841"/>
                </a:cubicBezTo>
                <a:cubicBezTo>
                  <a:pt x="693" y="834"/>
                  <a:pt x="687" y="828"/>
                  <a:pt x="680" y="828"/>
                </a:cubicBezTo>
                <a:cubicBezTo>
                  <a:pt x="673" y="828"/>
                  <a:pt x="668" y="834"/>
                  <a:pt x="668" y="841"/>
                </a:cubicBezTo>
                <a:cubicBezTo>
                  <a:pt x="668" y="848"/>
                  <a:pt x="673" y="853"/>
                  <a:pt x="680" y="853"/>
                </a:cubicBezTo>
                <a:close/>
                <a:moveTo>
                  <a:pt x="878" y="828"/>
                </a:moveTo>
                <a:cubicBezTo>
                  <a:pt x="871" y="828"/>
                  <a:pt x="865" y="834"/>
                  <a:pt x="865" y="841"/>
                </a:cubicBezTo>
                <a:cubicBezTo>
                  <a:pt x="865" y="848"/>
                  <a:pt x="871" y="853"/>
                  <a:pt x="878" y="853"/>
                </a:cubicBezTo>
                <a:cubicBezTo>
                  <a:pt x="885" y="853"/>
                  <a:pt x="890" y="848"/>
                  <a:pt x="890" y="841"/>
                </a:cubicBezTo>
                <a:cubicBezTo>
                  <a:pt x="890" y="834"/>
                  <a:pt x="885" y="828"/>
                  <a:pt x="878" y="828"/>
                </a:cubicBezTo>
                <a:close/>
                <a:moveTo>
                  <a:pt x="1587" y="853"/>
                </a:moveTo>
                <a:cubicBezTo>
                  <a:pt x="1594" y="853"/>
                  <a:pt x="1600" y="848"/>
                  <a:pt x="1600" y="841"/>
                </a:cubicBezTo>
                <a:cubicBezTo>
                  <a:pt x="1600" y="834"/>
                  <a:pt x="1594" y="828"/>
                  <a:pt x="1587" y="828"/>
                </a:cubicBezTo>
                <a:cubicBezTo>
                  <a:pt x="1580" y="828"/>
                  <a:pt x="1574" y="834"/>
                  <a:pt x="1574" y="841"/>
                </a:cubicBezTo>
                <a:cubicBezTo>
                  <a:pt x="1574" y="848"/>
                  <a:pt x="1580" y="853"/>
                  <a:pt x="1587" y="853"/>
                </a:cubicBezTo>
                <a:close/>
                <a:moveTo>
                  <a:pt x="1627" y="853"/>
                </a:moveTo>
                <a:cubicBezTo>
                  <a:pt x="1634" y="853"/>
                  <a:pt x="1639" y="848"/>
                  <a:pt x="1639" y="841"/>
                </a:cubicBezTo>
                <a:cubicBezTo>
                  <a:pt x="1639" y="834"/>
                  <a:pt x="1634" y="828"/>
                  <a:pt x="1627" y="828"/>
                </a:cubicBezTo>
                <a:cubicBezTo>
                  <a:pt x="1620" y="828"/>
                  <a:pt x="1614" y="834"/>
                  <a:pt x="1614" y="841"/>
                </a:cubicBezTo>
                <a:cubicBezTo>
                  <a:pt x="1614" y="848"/>
                  <a:pt x="1620" y="853"/>
                  <a:pt x="1627" y="853"/>
                </a:cubicBezTo>
                <a:close/>
                <a:moveTo>
                  <a:pt x="1666" y="853"/>
                </a:moveTo>
                <a:cubicBezTo>
                  <a:pt x="1673" y="853"/>
                  <a:pt x="1679" y="848"/>
                  <a:pt x="1679" y="841"/>
                </a:cubicBezTo>
                <a:cubicBezTo>
                  <a:pt x="1679" y="834"/>
                  <a:pt x="1673" y="828"/>
                  <a:pt x="1666" y="828"/>
                </a:cubicBezTo>
                <a:cubicBezTo>
                  <a:pt x="1659" y="828"/>
                  <a:pt x="1653" y="834"/>
                  <a:pt x="1653" y="841"/>
                </a:cubicBezTo>
                <a:cubicBezTo>
                  <a:pt x="1653" y="848"/>
                  <a:pt x="1659" y="853"/>
                  <a:pt x="1666" y="853"/>
                </a:cubicBezTo>
                <a:close/>
                <a:moveTo>
                  <a:pt x="1705" y="853"/>
                </a:moveTo>
                <a:cubicBezTo>
                  <a:pt x="1713" y="853"/>
                  <a:pt x="1718" y="848"/>
                  <a:pt x="1718" y="841"/>
                </a:cubicBezTo>
                <a:cubicBezTo>
                  <a:pt x="1718" y="834"/>
                  <a:pt x="1713" y="828"/>
                  <a:pt x="1705" y="828"/>
                </a:cubicBezTo>
                <a:cubicBezTo>
                  <a:pt x="1698" y="828"/>
                  <a:pt x="1693" y="834"/>
                  <a:pt x="1693" y="841"/>
                </a:cubicBezTo>
                <a:cubicBezTo>
                  <a:pt x="1693" y="848"/>
                  <a:pt x="1698" y="853"/>
                  <a:pt x="1705" y="853"/>
                </a:cubicBezTo>
                <a:close/>
                <a:moveTo>
                  <a:pt x="1745" y="853"/>
                </a:moveTo>
                <a:cubicBezTo>
                  <a:pt x="1752" y="853"/>
                  <a:pt x="1758" y="848"/>
                  <a:pt x="1758" y="841"/>
                </a:cubicBezTo>
                <a:cubicBezTo>
                  <a:pt x="1758" y="834"/>
                  <a:pt x="1752" y="828"/>
                  <a:pt x="1745" y="828"/>
                </a:cubicBezTo>
                <a:cubicBezTo>
                  <a:pt x="1738" y="828"/>
                  <a:pt x="1732" y="834"/>
                  <a:pt x="1732" y="841"/>
                </a:cubicBezTo>
                <a:cubicBezTo>
                  <a:pt x="1732" y="848"/>
                  <a:pt x="1738" y="853"/>
                  <a:pt x="1745" y="853"/>
                </a:cubicBezTo>
                <a:close/>
                <a:moveTo>
                  <a:pt x="1784" y="853"/>
                </a:moveTo>
                <a:cubicBezTo>
                  <a:pt x="1791" y="853"/>
                  <a:pt x="1797" y="848"/>
                  <a:pt x="1797" y="841"/>
                </a:cubicBezTo>
                <a:cubicBezTo>
                  <a:pt x="1797" y="834"/>
                  <a:pt x="1791" y="828"/>
                  <a:pt x="1784" y="828"/>
                </a:cubicBezTo>
                <a:cubicBezTo>
                  <a:pt x="1777" y="828"/>
                  <a:pt x="1772" y="834"/>
                  <a:pt x="1772" y="841"/>
                </a:cubicBezTo>
                <a:cubicBezTo>
                  <a:pt x="1772" y="848"/>
                  <a:pt x="1777" y="853"/>
                  <a:pt x="1784" y="853"/>
                </a:cubicBezTo>
                <a:close/>
                <a:moveTo>
                  <a:pt x="1824" y="853"/>
                </a:moveTo>
                <a:cubicBezTo>
                  <a:pt x="1831" y="853"/>
                  <a:pt x="1836" y="848"/>
                  <a:pt x="1836" y="841"/>
                </a:cubicBezTo>
                <a:cubicBezTo>
                  <a:pt x="1836" y="834"/>
                  <a:pt x="1831" y="828"/>
                  <a:pt x="1824" y="828"/>
                </a:cubicBezTo>
                <a:cubicBezTo>
                  <a:pt x="1817" y="828"/>
                  <a:pt x="1811" y="834"/>
                  <a:pt x="1811" y="841"/>
                </a:cubicBezTo>
                <a:cubicBezTo>
                  <a:pt x="1811" y="848"/>
                  <a:pt x="1817" y="853"/>
                  <a:pt x="1824" y="853"/>
                </a:cubicBezTo>
                <a:close/>
                <a:moveTo>
                  <a:pt x="1863" y="853"/>
                </a:moveTo>
                <a:cubicBezTo>
                  <a:pt x="1870" y="853"/>
                  <a:pt x="1876" y="848"/>
                  <a:pt x="1876" y="841"/>
                </a:cubicBezTo>
                <a:cubicBezTo>
                  <a:pt x="1876" y="834"/>
                  <a:pt x="1870" y="828"/>
                  <a:pt x="1863" y="828"/>
                </a:cubicBezTo>
                <a:cubicBezTo>
                  <a:pt x="1856" y="828"/>
                  <a:pt x="1850" y="834"/>
                  <a:pt x="1850" y="841"/>
                </a:cubicBezTo>
                <a:cubicBezTo>
                  <a:pt x="1850" y="848"/>
                  <a:pt x="1856" y="853"/>
                  <a:pt x="1863" y="853"/>
                </a:cubicBezTo>
                <a:close/>
                <a:moveTo>
                  <a:pt x="1903" y="853"/>
                </a:moveTo>
                <a:cubicBezTo>
                  <a:pt x="1910" y="853"/>
                  <a:pt x="1915" y="848"/>
                  <a:pt x="1915" y="841"/>
                </a:cubicBezTo>
                <a:cubicBezTo>
                  <a:pt x="1915" y="834"/>
                  <a:pt x="1910" y="828"/>
                  <a:pt x="1903" y="828"/>
                </a:cubicBezTo>
                <a:cubicBezTo>
                  <a:pt x="1896" y="828"/>
                  <a:pt x="1890" y="834"/>
                  <a:pt x="1890" y="841"/>
                </a:cubicBezTo>
                <a:cubicBezTo>
                  <a:pt x="1890" y="848"/>
                  <a:pt x="1896" y="853"/>
                  <a:pt x="1903" y="853"/>
                </a:cubicBezTo>
                <a:close/>
                <a:moveTo>
                  <a:pt x="1942" y="853"/>
                </a:moveTo>
                <a:cubicBezTo>
                  <a:pt x="1949" y="853"/>
                  <a:pt x="1955" y="848"/>
                  <a:pt x="1955" y="841"/>
                </a:cubicBezTo>
                <a:cubicBezTo>
                  <a:pt x="1955" y="834"/>
                  <a:pt x="1949" y="828"/>
                  <a:pt x="1942" y="828"/>
                </a:cubicBezTo>
                <a:cubicBezTo>
                  <a:pt x="1935" y="828"/>
                  <a:pt x="1929" y="834"/>
                  <a:pt x="1929" y="841"/>
                </a:cubicBezTo>
                <a:cubicBezTo>
                  <a:pt x="1929" y="848"/>
                  <a:pt x="1935" y="853"/>
                  <a:pt x="1942" y="853"/>
                </a:cubicBezTo>
                <a:close/>
                <a:moveTo>
                  <a:pt x="1981" y="853"/>
                </a:moveTo>
                <a:cubicBezTo>
                  <a:pt x="1988" y="853"/>
                  <a:pt x="1994" y="848"/>
                  <a:pt x="1994" y="841"/>
                </a:cubicBezTo>
                <a:cubicBezTo>
                  <a:pt x="1994" y="834"/>
                  <a:pt x="1988" y="828"/>
                  <a:pt x="1981" y="828"/>
                </a:cubicBezTo>
                <a:cubicBezTo>
                  <a:pt x="1974" y="828"/>
                  <a:pt x="1969" y="834"/>
                  <a:pt x="1969" y="841"/>
                </a:cubicBezTo>
                <a:cubicBezTo>
                  <a:pt x="1969" y="848"/>
                  <a:pt x="1974" y="853"/>
                  <a:pt x="1981" y="853"/>
                </a:cubicBezTo>
                <a:close/>
                <a:moveTo>
                  <a:pt x="2021" y="853"/>
                </a:moveTo>
                <a:cubicBezTo>
                  <a:pt x="2028" y="853"/>
                  <a:pt x="2034" y="848"/>
                  <a:pt x="2034" y="841"/>
                </a:cubicBezTo>
                <a:cubicBezTo>
                  <a:pt x="2034" y="834"/>
                  <a:pt x="2028" y="828"/>
                  <a:pt x="2021" y="828"/>
                </a:cubicBezTo>
                <a:cubicBezTo>
                  <a:pt x="2014" y="828"/>
                  <a:pt x="2008" y="834"/>
                  <a:pt x="2008" y="841"/>
                </a:cubicBezTo>
                <a:cubicBezTo>
                  <a:pt x="2008" y="848"/>
                  <a:pt x="2014" y="853"/>
                  <a:pt x="2021" y="853"/>
                </a:cubicBezTo>
                <a:close/>
                <a:moveTo>
                  <a:pt x="2060" y="853"/>
                </a:moveTo>
                <a:cubicBezTo>
                  <a:pt x="2067" y="853"/>
                  <a:pt x="2073" y="848"/>
                  <a:pt x="2073" y="841"/>
                </a:cubicBezTo>
                <a:cubicBezTo>
                  <a:pt x="2073" y="834"/>
                  <a:pt x="2067" y="828"/>
                  <a:pt x="2060" y="828"/>
                </a:cubicBezTo>
                <a:cubicBezTo>
                  <a:pt x="2053" y="828"/>
                  <a:pt x="2048" y="834"/>
                  <a:pt x="2048" y="841"/>
                </a:cubicBezTo>
                <a:cubicBezTo>
                  <a:pt x="2048" y="848"/>
                  <a:pt x="2053" y="853"/>
                  <a:pt x="2060" y="853"/>
                </a:cubicBezTo>
                <a:close/>
                <a:moveTo>
                  <a:pt x="2100" y="853"/>
                </a:moveTo>
                <a:cubicBezTo>
                  <a:pt x="2107" y="853"/>
                  <a:pt x="2112" y="848"/>
                  <a:pt x="2112" y="841"/>
                </a:cubicBezTo>
                <a:cubicBezTo>
                  <a:pt x="2112" y="834"/>
                  <a:pt x="2107" y="828"/>
                  <a:pt x="2100" y="828"/>
                </a:cubicBezTo>
                <a:cubicBezTo>
                  <a:pt x="2093" y="828"/>
                  <a:pt x="2087" y="834"/>
                  <a:pt x="2087" y="841"/>
                </a:cubicBezTo>
                <a:cubicBezTo>
                  <a:pt x="2087" y="848"/>
                  <a:pt x="2093" y="853"/>
                  <a:pt x="2100" y="853"/>
                </a:cubicBezTo>
                <a:close/>
                <a:moveTo>
                  <a:pt x="2139" y="853"/>
                </a:moveTo>
                <a:cubicBezTo>
                  <a:pt x="2146" y="853"/>
                  <a:pt x="2152" y="848"/>
                  <a:pt x="2152" y="841"/>
                </a:cubicBezTo>
                <a:cubicBezTo>
                  <a:pt x="2152" y="834"/>
                  <a:pt x="2146" y="828"/>
                  <a:pt x="2139" y="828"/>
                </a:cubicBezTo>
                <a:cubicBezTo>
                  <a:pt x="2132" y="828"/>
                  <a:pt x="2126" y="834"/>
                  <a:pt x="2126" y="841"/>
                </a:cubicBezTo>
                <a:cubicBezTo>
                  <a:pt x="2126" y="848"/>
                  <a:pt x="2132" y="853"/>
                  <a:pt x="2139" y="853"/>
                </a:cubicBezTo>
                <a:close/>
                <a:moveTo>
                  <a:pt x="2179" y="853"/>
                </a:moveTo>
                <a:cubicBezTo>
                  <a:pt x="2186" y="853"/>
                  <a:pt x="2191" y="848"/>
                  <a:pt x="2191" y="841"/>
                </a:cubicBezTo>
                <a:cubicBezTo>
                  <a:pt x="2191" y="834"/>
                  <a:pt x="2186" y="828"/>
                  <a:pt x="2179" y="828"/>
                </a:cubicBezTo>
                <a:cubicBezTo>
                  <a:pt x="2172" y="828"/>
                  <a:pt x="2166" y="834"/>
                  <a:pt x="2166" y="841"/>
                </a:cubicBezTo>
                <a:cubicBezTo>
                  <a:pt x="2166" y="848"/>
                  <a:pt x="2172" y="853"/>
                  <a:pt x="2179" y="853"/>
                </a:cubicBezTo>
                <a:close/>
                <a:moveTo>
                  <a:pt x="2257" y="853"/>
                </a:moveTo>
                <a:cubicBezTo>
                  <a:pt x="2264" y="853"/>
                  <a:pt x="2270" y="848"/>
                  <a:pt x="2270" y="841"/>
                </a:cubicBezTo>
                <a:cubicBezTo>
                  <a:pt x="2270" y="834"/>
                  <a:pt x="2264" y="828"/>
                  <a:pt x="2257" y="828"/>
                </a:cubicBezTo>
                <a:cubicBezTo>
                  <a:pt x="2250" y="828"/>
                  <a:pt x="2245" y="834"/>
                  <a:pt x="2245" y="841"/>
                </a:cubicBezTo>
                <a:cubicBezTo>
                  <a:pt x="2245" y="848"/>
                  <a:pt x="2250" y="853"/>
                  <a:pt x="2257" y="853"/>
                </a:cubicBezTo>
                <a:close/>
                <a:moveTo>
                  <a:pt x="2297" y="828"/>
                </a:moveTo>
                <a:cubicBezTo>
                  <a:pt x="2290" y="828"/>
                  <a:pt x="2284" y="834"/>
                  <a:pt x="2284" y="841"/>
                </a:cubicBezTo>
                <a:cubicBezTo>
                  <a:pt x="2284" y="848"/>
                  <a:pt x="2290" y="853"/>
                  <a:pt x="2297" y="853"/>
                </a:cubicBezTo>
                <a:cubicBezTo>
                  <a:pt x="2304" y="853"/>
                  <a:pt x="2310" y="848"/>
                  <a:pt x="2310" y="841"/>
                </a:cubicBezTo>
                <a:cubicBezTo>
                  <a:pt x="2310" y="834"/>
                  <a:pt x="2304" y="828"/>
                  <a:pt x="2297" y="828"/>
                </a:cubicBezTo>
                <a:close/>
                <a:moveTo>
                  <a:pt x="2336" y="828"/>
                </a:moveTo>
                <a:cubicBezTo>
                  <a:pt x="2329" y="828"/>
                  <a:pt x="2323" y="834"/>
                  <a:pt x="2323" y="841"/>
                </a:cubicBezTo>
                <a:cubicBezTo>
                  <a:pt x="2323" y="848"/>
                  <a:pt x="2329" y="853"/>
                  <a:pt x="2336" y="853"/>
                </a:cubicBezTo>
                <a:cubicBezTo>
                  <a:pt x="2343" y="853"/>
                  <a:pt x="2349" y="848"/>
                  <a:pt x="2349" y="841"/>
                </a:cubicBezTo>
                <a:cubicBezTo>
                  <a:pt x="2349" y="834"/>
                  <a:pt x="2343" y="828"/>
                  <a:pt x="2336" y="828"/>
                </a:cubicBezTo>
                <a:close/>
                <a:moveTo>
                  <a:pt x="2376" y="828"/>
                </a:moveTo>
                <a:cubicBezTo>
                  <a:pt x="2369" y="828"/>
                  <a:pt x="2363" y="834"/>
                  <a:pt x="2363" y="841"/>
                </a:cubicBezTo>
                <a:cubicBezTo>
                  <a:pt x="2363" y="848"/>
                  <a:pt x="2369" y="853"/>
                  <a:pt x="2376" y="853"/>
                </a:cubicBezTo>
                <a:cubicBezTo>
                  <a:pt x="2383" y="853"/>
                  <a:pt x="2388" y="848"/>
                  <a:pt x="2388" y="841"/>
                </a:cubicBezTo>
                <a:cubicBezTo>
                  <a:pt x="2388" y="834"/>
                  <a:pt x="2383" y="828"/>
                  <a:pt x="2376" y="828"/>
                </a:cubicBezTo>
                <a:close/>
                <a:moveTo>
                  <a:pt x="2415" y="853"/>
                </a:moveTo>
                <a:cubicBezTo>
                  <a:pt x="2422" y="853"/>
                  <a:pt x="2428" y="848"/>
                  <a:pt x="2428" y="841"/>
                </a:cubicBezTo>
                <a:cubicBezTo>
                  <a:pt x="2428" y="834"/>
                  <a:pt x="2422" y="828"/>
                  <a:pt x="2415" y="828"/>
                </a:cubicBezTo>
                <a:cubicBezTo>
                  <a:pt x="2408" y="828"/>
                  <a:pt x="2402" y="834"/>
                  <a:pt x="2402" y="841"/>
                </a:cubicBezTo>
                <a:cubicBezTo>
                  <a:pt x="2402" y="848"/>
                  <a:pt x="2408" y="853"/>
                  <a:pt x="2415" y="853"/>
                </a:cubicBezTo>
                <a:close/>
                <a:moveTo>
                  <a:pt x="2455" y="853"/>
                </a:moveTo>
                <a:cubicBezTo>
                  <a:pt x="2462" y="853"/>
                  <a:pt x="2467" y="848"/>
                  <a:pt x="2467" y="841"/>
                </a:cubicBezTo>
                <a:cubicBezTo>
                  <a:pt x="2467" y="834"/>
                  <a:pt x="2462" y="828"/>
                  <a:pt x="2455" y="828"/>
                </a:cubicBezTo>
                <a:cubicBezTo>
                  <a:pt x="2447" y="828"/>
                  <a:pt x="2442" y="834"/>
                  <a:pt x="2442" y="841"/>
                </a:cubicBezTo>
                <a:cubicBezTo>
                  <a:pt x="2442" y="848"/>
                  <a:pt x="2447" y="853"/>
                  <a:pt x="2455" y="853"/>
                </a:cubicBezTo>
                <a:close/>
                <a:moveTo>
                  <a:pt x="2494" y="853"/>
                </a:moveTo>
                <a:cubicBezTo>
                  <a:pt x="2501" y="853"/>
                  <a:pt x="2507" y="848"/>
                  <a:pt x="2507" y="841"/>
                </a:cubicBezTo>
                <a:cubicBezTo>
                  <a:pt x="2507" y="834"/>
                  <a:pt x="2501" y="828"/>
                  <a:pt x="2494" y="828"/>
                </a:cubicBezTo>
                <a:cubicBezTo>
                  <a:pt x="2487" y="828"/>
                  <a:pt x="2481" y="834"/>
                  <a:pt x="2481" y="841"/>
                </a:cubicBezTo>
                <a:cubicBezTo>
                  <a:pt x="2481" y="848"/>
                  <a:pt x="2487" y="853"/>
                  <a:pt x="2494" y="853"/>
                </a:cubicBezTo>
                <a:close/>
                <a:moveTo>
                  <a:pt x="2533" y="853"/>
                </a:moveTo>
                <a:cubicBezTo>
                  <a:pt x="2540" y="853"/>
                  <a:pt x="2546" y="848"/>
                  <a:pt x="2546" y="841"/>
                </a:cubicBezTo>
                <a:cubicBezTo>
                  <a:pt x="2546" y="834"/>
                  <a:pt x="2540" y="828"/>
                  <a:pt x="2533" y="828"/>
                </a:cubicBezTo>
                <a:cubicBezTo>
                  <a:pt x="2526" y="828"/>
                  <a:pt x="2521" y="834"/>
                  <a:pt x="2521" y="841"/>
                </a:cubicBezTo>
                <a:cubicBezTo>
                  <a:pt x="2521" y="848"/>
                  <a:pt x="2526" y="853"/>
                  <a:pt x="2533" y="853"/>
                </a:cubicBezTo>
                <a:close/>
                <a:moveTo>
                  <a:pt x="2573" y="853"/>
                </a:moveTo>
                <a:cubicBezTo>
                  <a:pt x="2580" y="853"/>
                  <a:pt x="2586" y="848"/>
                  <a:pt x="2586" y="841"/>
                </a:cubicBezTo>
                <a:cubicBezTo>
                  <a:pt x="2586" y="834"/>
                  <a:pt x="2580" y="828"/>
                  <a:pt x="2573" y="828"/>
                </a:cubicBezTo>
                <a:cubicBezTo>
                  <a:pt x="2566" y="828"/>
                  <a:pt x="2560" y="834"/>
                  <a:pt x="2560" y="841"/>
                </a:cubicBezTo>
                <a:cubicBezTo>
                  <a:pt x="2560" y="848"/>
                  <a:pt x="2566" y="853"/>
                  <a:pt x="2573" y="853"/>
                </a:cubicBezTo>
                <a:close/>
                <a:moveTo>
                  <a:pt x="2612" y="853"/>
                </a:moveTo>
                <a:cubicBezTo>
                  <a:pt x="2619" y="853"/>
                  <a:pt x="2625" y="848"/>
                  <a:pt x="2625" y="841"/>
                </a:cubicBezTo>
                <a:cubicBezTo>
                  <a:pt x="2625" y="834"/>
                  <a:pt x="2619" y="828"/>
                  <a:pt x="2612" y="828"/>
                </a:cubicBezTo>
                <a:cubicBezTo>
                  <a:pt x="2605" y="828"/>
                  <a:pt x="2599" y="834"/>
                  <a:pt x="2599" y="841"/>
                </a:cubicBezTo>
                <a:cubicBezTo>
                  <a:pt x="2599" y="848"/>
                  <a:pt x="2605" y="853"/>
                  <a:pt x="2612" y="853"/>
                </a:cubicBezTo>
                <a:close/>
                <a:moveTo>
                  <a:pt x="2652" y="853"/>
                </a:moveTo>
                <a:cubicBezTo>
                  <a:pt x="2659" y="853"/>
                  <a:pt x="2664" y="848"/>
                  <a:pt x="2664" y="841"/>
                </a:cubicBezTo>
                <a:cubicBezTo>
                  <a:pt x="2664" y="834"/>
                  <a:pt x="2659" y="828"/>
                  <a:pt x="2652" y="828"/>
                </a:cubicBezTo>
                <a:cubicBezTo>
                  <a:pt x="2645" y="828"/>
                  <a:pt x="2639" y="834"/>
                  <a:pt x="2639" y="841"/>
                </a:cubicBezTo>
                <a:cubicBezTo>
                  <a:pt x="2639" y="848"/>
                  <a:pt x="2645" y="853"/>
                  <a:pt x="2652" y="853"/>
                </a:cubicBezTo>
                <a:close/>
                <a:moveTo>
                  <a:pt x="2691" y="853"/>
                </a:moveTo>
                <a:cubicBezTo>
                  <a:pt x="2698" y="853"/>
                  <a:pt x="2704" y="848"/>
                  <a:pt x="2704" y="841"/>
                </a:cubicBezTo>
                <a:cubicBezTo>
                  <a:pt x="2704" y="834"/>
                  <a:pt x="2698" y="828"/>
                  <a:pt x="2691" y="828"/>
                </a:cubicBezTo>
                <a:cubicBezTo>
                  <a:pt x="2684" y="828"/>
                  <a:pt x="2678" y="834"/>
                  <a:pt x="2678" y="841"/>
                </a:cubicBezTo>
                <a:cubicBezTo>
                  <a:pt x="2678" y="848"/>
                  <a:pt x="2684" y="853"/>
                  <a:pt x="2691" y="853"/>
                </a:cubicBezTo>
                <a:close/>
                <a:moveTo>
                  <a:pt x="2730" y="853"/>
                </a:moveTo>
                <a:cubicBezTo>
                  <a:pt x="2738" y="853"/>
                  <a:pt x="2743" y="848"/>
                  <a:pt x="2743" y="841"/>
                </a:cubicBezTo>
                <a:cubicBezTo>
                  <a:pt x="2743" y="834"/>
                  <a:pt x="2738" y="828"/>
                  <a:pt x="2730" y="828"/>
                </a:cubicBezTo>
                <a:cubicBezTo>
                  <a:pt x="2723" y="828"/>
                  <a:pt x="2718" y="834"/>
                  <a:pt x="2718" y="841"/>
                </a:cubicBezTo>
                <a:cubicBezTo>
                  <a:pt x="2718" y="848"/>
                  <a:pt x="2723" y="853"/>
                  <a:pt x="2730" y="853"/>
                </a:cubicBezTo>
                <a:close/>
                <a:moveTo>
                  <a:pt x="2770" y="853"/>
                </a:moveTo>
                <a:cubicBezTo>
                  <a:pt x="2777" y="853"/>
                  <a:pt x="2783" y="848"/>
                  <a:pt x="2783" y="841"/>
                </a:cubicBezTo>
                <a:cubicBezTo>
                  <a:pt x="2783" y="834"/>
                  <a:pt x="2777" y="828"/>
                  <a:pt x="2770" y="828"/>
                </a:cubicBezTo>
                <a:cubicBezTo>
                  <a:pt x="2763" y="828"/>
                  <a:pt x="2757" y="834"/>
                  <a:pt x="2757" y="841"/>
                </a:cubicBezTo>
                <a:cubicBezTo>
                  <a:pt x="2757" y="848"/>
                  <a:pt x="2763" y="853"/>
                  <a:pt x="2770" y="853"/>
                </a:cubicBezTo>
                <a:close/>
                <a:moveTo>
                  <a:pt x="2809" y="853"/>
                </a:moveTo>
                <a:cubicBezTo>
                  <a:pt x="2816" y="853"/>
                  <a:pt x="2822" y="848"/>
                  <a:pt x="2822" y="841"/>
                </a:cubicBezTo>
                <a:cubicBezTo>
                  <a:pt x="2822" y="834"/>
                  <a:pt x="2816" y="828"/>
                  <a:pt x="2809" y="828"/>
                </a:cubicBezTo>
                <a:cubicBezTo>
                  <a:pt x="2802" y="828"/>
                  <a:pt x="2797" y="834"/>
                  <a:pt x="2797" y="841"/>
                </a:cubicBezTo>
                <a:cubicBezTo>
                  <a:pt x="2797" y="848"/>
                  <a:pt x="2802" y="853"/>
                  <a:pt x="2809" y="853"/>
                </a:cubicBezTo>
                <a:close/>
                <a:moveTo>
                  <a:pt x="2849" y="853"/>
                </a:moveTo>
                <a:cubicBezTo>
                  <a:pt x="2856" y="853"/>
                  <a:pt x="2862" y="848"/>
                  <a:pt x="2862" y="841"/>
                </a:cubicBezTo>
                <a:cubicBezTo>
                  <a:pt x="2862" y="834"/>
                  <a:pt x="2856" y="828"/>
                  <a:pt x="2849" y="828"/>
                </a:cubicBezTo>
                <a:cubicBezTo>
                  <a:pt x="2842" y="828"/>
                  <a:pt x="2836" y="834"/>
                  <a:pt x="2836" y="841"/>
                </a:cubicBezTo>
                <a:cubicBezTo>
                  <a:pt x="2836" y="848"/>
                  <a:pt x="2842" y="853"/>
                  <a:pt x="2849" y="853"/>
                </a:cubicBezTo>
                <a:close/>
                <a:moveTo>
                  <a:pt x="2888" y="853"/>
                </a:moveTo>
                <a:cubicBezTo>
                  <a:pt x="2895" y="853"/>
                  <a:pt x="2901" y="848"/>
                  <a:pt x="2901" y="841"/>
                </a:cubicBezTo>
                <a:cubicBezTo>
                  <a:pt x="2901" y="834"/>
                  <a:pt x="2895" y="828"/>
                  <a:pt x="2888" y="828"/>
                </a:cubicBezTo>
                <a:cubicBezTo>
                  <a:pt x="2881" y="828"/>
                  <a:pt x="2875" y="834"/>
                  <a:pt x="2875" y="841"/>
                </a:cubicBezTo>
                <a:cubicBezTo>
                  <a:pt x="2875" y="848"/>
                  <a:pt x="2881" y="853"/>
                  <a:pt x="2888" y="853"/>
                </a:cubicBezTo>
                <a:close/>
                <a:moveTo>
                  <a:pt x="641" y="893"/>
                </a:moveTo>
                <a:cubicBezTo>
                  <a:pt x="648" y="893"/>
                  <a:pt x="654" y="887"/>
                  <a:pt x="654" y="880"/>
                </a:cubicBezTo>
                <a:cubicBezTo>
                  <a:pt x="654" y="873"/>
                  <a:pt x="648" y="867"/>
                  <a:pt x="641" y="867"/>
                </a:cubicBezTo>
                <a:cubicBezTo>
                  <a:pt x="634" y="867"/>
                  <a:pt x="628" y="873"/>
                  <a:pt x="628" y="880"/>
                </a:cubicBezTo>
                <a:cubicBezTo>
                  <a:pt x="628" y="887"/>
                  <a:pt x="634" y="893"/>
                  <a:pt x="641" y="893"/>
                </a:cubicBezTo>
                <a:close/>
                <a:moveTo>
                  <a:pt x="680" y="893"/>
                </a:moveTo>
                <a:cubicBezTo>
                  <a:pt x="687" y="893"/>
                  <a:pt x="693" y="887"/>
                  <a:pt x="693" y="880"/>
                </a:cubicBezTo>
                <a:cubicBezTo>
                  <a:pt x="693" y="873"/>
                  <a:pt x="687" y="867"/>
                  <a:pt x="680" y="867"/>
                </a:cubicBezTo>
                <a:cubicBezTo>
                  <a:pt x="673" y="867"/>
                  <a:pt x="668" y="873"/>
                  <a:pt x="668" y="880"/>
                </a:cubicBezTo>
                <a:cubicBezTo>
                  <a:pt x="668" y="887"/>
                  <a:pt x="673" y="893"/>
                  <a:pt x="680" y="893"/>
                </a:cubicBezTo>
                <a:close/>
                <a:moveTo>
                  <a:pt x="1548" y="893"/>
                </a:moveTo>
                <a:cubicBezTo>
                  <a:pt x="1555" y="893"/>
                  <a:pt x="1561" y="887"/>
                  <a:pt x="1561" y="880"/>
                </a:cubicBezTo>
                <a:cubicBezTo>
                  <a:pt x="1561" y="873"/>
                  <a:pt x="1555" y="867"/>
                  <a:pt x="1548" y="867"/>
                </a:cubicBezTo>
                <a:cubicBezTo>
                  <a:pt x="1541" y="867"/>
                  <a:pt x="1535" y="873"/>
                  <a:pt x="1535" y="880"/>
                </a:cubicBezTo>
                <a:cubicBezTo>
                  <a:pt x="1535" y="887"/>
                  <a:pt x="1541" y="893"/>
                  <a:pt x="1548" y="893"/>
                </a:cubicBezTo>
                <a:close/>
                <a:moveTo>
                  <a:pt x="1587" y="893"/>
                </a:moveTo>
                <a:cubicBezTo>
                  <a:pt x="1594" y="893"/>
                  <a:pt x="1600" y="887"/>
                  <a:pt x="1600" y="880"/>
                </a:cubicBezTo>
                <a:cubicBezTo>
                  <a:pt x="1600" y="873"/>
                  <a:pt x="1594" y="867"/>
                  <a:pt x="1587" y="867"/>
                </a:cubicBezTo>
                <a:cubicBezTo>
                  <a:pt x="1580" y="867"/>
                  <a:pt x="1574" y="873"/>
                  <a:pt x="1574" y="880"/>
                </a:cubicBezTo>
                <a:cubicBezTo>
                  <a:pt x="1574" y="887"/>
                  <a:pt x="1580" y="893"/>
                  <a:pt x="1587" y="893"/>
                </a:cubicBezTo>
                <a:close/>
                <a:moveTo>
                  <a:pt x="1627" y="893"/>
                </a:moveTo>
                <a:cubicBezTo>
                  <a:pt x="1634" y="893"/>
                  <a:pt x="1639" y="887"/>
                  <a:pt x="1639" y="880"/>
                </a:cubicBezTo>
                <a:cubicBezTo>
                  <a:pt x="1639" y="873"/>
                  <a:pt x="1634" y="867"/>
                  <a:pt x="1627" y="867"/>
                </a:cubicBezTo>
                <a:cubicBezTo>
                  <a:pt x="1620" y="867"/>
                  <a:pt x="1614" y="873"/>
                  <a:pt x="1614" y="880"/>
                </a:cubicBezTo>
                <a:cubicBezTo>
                  <a:pt x="1614" y="887"/>
                  <a:pt x="1620" y="893"/>
                  <a:pt x="1627" y="893"/>
                </a:cubicBezTo>
                <a:close/>
                <a:moveTo>
                  <a:pt x="1666" y="893"/>
                </a:moveTo>
                <a:cubicBezTo>
                  <a:pt x="1673" y="893"/>
                  <a:pt x="1679" y="887"/>
                  <a:pt x="1679" y="880"/>
                </a:cubicBezTo>
                <a:cubicBezTo>
                  <a:pt x="1679" y="873"/>
                  <a:pt x="1673" y="867"/>
                  <a:pt x="1666" y="867"/>
                </a:cubicBezTo>
                <a:cubicBezTo>
                  <a:pt x="1659" y="867"/>
                  <a:pt x="1653" y="873"/>
                  <a:pt x="1653" y="880"/>
                </a:cubicBezTo>
                <a:cubicBezTo>
                  <a:pt x="1653" y="887"/>
                  <a:pt x="1659" y="893"/>
                  <a:pt x="1666" y="893"/>
                </a:cubicBezTo>
                <a:close/>
                <a:moveTo>
                  <a:pt x="1705" y="893"/>
                </a:moveTo>
                <a:cubicBezTo>
                  <a:pt x="1713" y="893"/>
                  <a:pt x="1718" y="887"/>
                  <a:pt x="1718" y="880"/>
                </a:cubicBezTo>
                <a:cubicBezTo>
                  <a:pt x="1718" y="873"/>
                  <a:pt x="1713" y="867"/>
                  <a:pt x="1705" y="867"/>
                </a:cubicBezTo>
                <a:cubicBezTo>
                  <a:pt x="1698" y="867"/>
                  <a:pt x="1693" y="873"/>
                  <a:pt x="1693" y="880"/>
                </a:cubicBezTo>
                <a:cubicBezTo>
                  <a:pt x="1693" y="887"/>
                  <a:pt x="1698" y="893"/>
                  <a:pt x="1705" y="893"/>
                </a:cubicBezTo>
                <a:close/>
                <a:moveTo>
                  <a:pt x="1745" y="893"/>
                </a:moveTo>
                <a:cubicBezTo>
                  <a:pt x="1752" y="893"/>
                  <a:pt x="1758" y="887"/>
                  <a:pt x="1758" y="880"/>
                </a:cubicBezTo>
                <a:cubicBezTo>
                  <a:pt x="1758" y="873"/>
                  <a:pt x="1752" y="867"/>
                  <a:pt x="1745" y="867"/>
                </a:cubicBezTo>
                <a:cubicBezTo>
                  <a:pt x="1738" y="867"/>
                  <a:pt x="1732" y="873"/>
                  <a:pt x="1732" y="880"/>
                </a:cubicBezTo>
                <a:cubicBezTo>
                  <a:pt x="1732" y="887"/>
                  <a:pt x="1738" y="893"/>
                  <a:pt x="1745" y="893"/>
                </a:cubicBezTo>
                <a:close/>
                <a:moveTo>
                  <a:pt x="1784" y="893"/>
                </a:moveTo>
                <a:cubicBezTo>
                  <a:pt x="1791" y="893"/>
                  <a:pt x="1797" y="887"/>
                  <a:pt x="1797" y="880"/>
                </a:cubicBezTo>
                <a:cubicBezTo>
                  <a:pt x="1797" y="873"/>
                  <a:pt x="1791" y="867"/>
                  <a:pt x="1784" y="867"/>
                </a:cubicBezTo>
                <a:cubicBezTo>
                  <a:pt x="1777" y="867"/>
                  <a:pt x="1772" y="873"/>
                  <a:pt x="1772" y="880"/>
                </a:cubicBezTo>
                <a:cubicBezTo>
                  <a:pt x="1772" y="887"/>
                  <a:pt x="1777" y="893"/>
                  <a:pt x="1784" y="893"/>
                </a:cubicBezTo>
                <a:close/>
                <a:moveTo>
                  <a:pt x="1824" y="893"/>
                </a:moveTo>
                <a:cubicBezTo>
                  <a:pt x="1831" y="893"/>
                  <a:pt x="1836" y="887"/>
                  <a:pt x="1836" y="880"/>
                </a:cubicBezTo>
                <a:cubicBezTo>
                  <a:pt x="1836" y="873"/>
                  <a:pt x="1831" y="867"/>
                  <a:pt x="1824" y="867"/>
                </a:cubicBezTo>
                <a:cubicBezTo>
                  <a:pt x="1817" y="867"/>
                  <a:pt x="1811" y="873"/>
                  <a:pt x="1811" y="880"/>
                </a:cubicBezTo>
                <a:cubicBezTo>
                  <a:pt x="1811" y="887"/>
                  <a:pt x="1817" y="893"/>
                  <a:pt x="1824" y="893"/>
                </a:cubicBezTo>
                <a:close/>
                <a:moveTo>
                  <a:pt x="1863" y="893"/>
                </a:moveTo>
                <a:cubicBezTo>
                  <a:pt x="1870" y="893"/>
                  <a:pt x="1876" y="887"/>
                  <a:pt x="1876" y="880"/>
                </a:cubicBezTo>
                <a:cubicBezTo>
                  <a:pt x="1876" y="873"/>
                  <a:pt x="1870" y="867"/>
                  <a:pt x="1863" y="867"/>
                </a:cubicBezTo>
                <a:cubicBezTo>
                  <a:pt x="1856" y="867"/>
                  <a:pt x="1850" y="873"/>
                  <a:pt x="1850" y="880"/>
                </a:cubicBezTo>
                <a:cubicBezTo>
                  <a:pt x="1850" y="887"/>
                  <a:pt x="1856" y="893"/>
                  <a:pt x="1863" y="893"/>
                </a:cubicBezTo>
                <a:close/>
                <a:moveTo>
                  <a:pt x="1903" y="893"/>
                </a:moveTo>
                <a:cubicBezTo>
                  <a:pt x="1910" y="893"/>
                  <a:pt x="1915" y="887"/>
                  <a:pt x="1915" y="880"/>
                </a:cubicBezTo>
                <a:cubicBezTo>
                  <a:pt x="1915" y="873"/>
                  <a:pt x="1910" y="867"/>
                  <a:pt x="1903" y="867"/>
                </a:cubicBezTo>
                <a:cubicBezTo>
                  <a:pt x="1896" y="867"/>
                  <a:pt x="1890" y="873"/>
                  <a:pt x="1890" y="880"/>
                </a:cubicBezTo>
                <a:cubicBezTo>
                  <a:pt x="1890" y="887"/>
                  <a:pt x="1896" y="893"/>
                  <a:pt x="1903" y="893"/>
                </a:cubicBezTo>
                <a:close/>
                <a:moveTo>
                  <a:pt x="1942" y="893"/>
                </a:moveTo>
                <a:cubicBezTo>
                  <a:pt x="1949" y="893"/>
                  <a:pt x="1955" y="887"/>
                  <a:pt x="1955" y="880"/>
                </a:cubicBezTo>
                <a:cubicBezTo>
                  <a:pt x="1955" y="873"/>
                  <a:pt x="1949" y="867"/>
                  <a:pt x="1942" y="867"/>
                </a:cubicBezTo>
                <a:cubicBezTo>
                  <a:pt x="1935" y="867"/>
                  <a:pt x="1929" y="873"/>
                  <a:pt x="1929" y="880"/>
                </a:cubicBezTo>
                <a:cubicBezTo>
                  <a:pt x="1929" y="887"/>
                  <a:pt x="1935" y="893"/>
                  <a:pt x="1942" y="893"/>
                </a:cubicBezTo>
                <a:close/>
                <a:moveTo>
                  <a:pt x="1981" y="893"/>
                </a:moveTo>
                <a:cubicBezTo>
                  <a:pt x="1988" y="893"/>
                  <a:pt x="1994" y="887"/>
                  <a:pt x="1994" y="880"/>
                </a:cubicBezTo>
                <a:cubicBezTo>
                  <a:pt x="1994" y="873"/>
                  <a:pt x="1988" y="867"/>
                  <a:pt x="1981" y="867"/>
                </a:cubicBezTo>
                <a:cubicBezTo>
                  <a:pt x="1974" y="867"/>
                  <a:pt x="1969" y="873"/>
                  <a:pt x="1969" y="880"/>
                </a:cubicBezTo>
                <a:cubicBezTo>
                  <a:pt x="1969" y="887"/>
                  <a:pt x="1974" y="893"/>
                  <a:pt x="1981" y="893"/>
                </a:cubicBezTo>
                <a:close/>
                <a:moveTo>
                  <a:pt x="2021" y="893"/>
                </a:moveTo>
                <a:cubicBezTo>
                  <a:pt x="2028" y="893"/>
                  <a:pt x="2034" y="887"/>
                  <a:pt x="2034" y="880"/>
                </a:cubicBezTo>
                <a:cubicBezTo>
                  <a:pt x="2034" y="873"/>
                  <a:pt x="2028" y="867"/>
                  <a:pt x="2021" y="867"/>
                </a:cubicBezTo>
                <a:cubicBezTo>
                  <a:pt x="2014" y="867"/>
                  <a:pt x="2008" y="873"/>
                  <a:pt x="2008" y="880"/>
                </a:cubicBezTo>
                <a:cubicBezTo>
                  <a:pt x="2008" y="887"/>
                  <a:pt x="2014" y="893"/>
                  <a:pt x="2021" y="893"/>
                </a:cubicBezTo>
                <a:close/>
                <a:moveTo>
                  <a:pt x="2100" y="893"/>
                </a:moveTo>
                <a:cubicBezTo>
                  <a:pt x="2107" y="893"/>
                  <a:pt x="2112" y="887"/>
                  <a:pt x="2112" y="880"/>
                </a:cubicBezTo>
                <a:cubicBezTo>
                  <a:pt x="2112" y="873"/>
                  <a:pt x="2107" y="867"/>
                  <a:pt x="2100" y="867"/>
                </a:cubicBezTo>
                <a:cubicBezTo>
                  <a:pt x="2093" y="867"/>
                  <a:pt x="2087" y="873"/>
                  <a:pt x="2087" y="880"/>
                </a:cubicBezTo>
                <a:cubicBezTo>
                  <a:pt x="2087" y="887"/>
                  <a:pt x="2093" y="893"/>
                  <a:pt x="2100" y="893"/>
                </a:cubicBezTo>
                <a:close/>
                <a:moveTo>
                  <a:pt x="2139" y="893"/>
                </a:moveTo>
                <a:cubicBezTo>
                  <a:pt x="2146" y="893"/>
                  <a:pt x="2152" y="887"/>
                  <a:pt x="2152" y="880"/>
                </a:cubicBezTo>
                <a:cubicBezTo>
                  <a:pt x="2152" y="873"/>
                  <a:pt x="2146" y="867"/>
                  <a:pt x="2139" y="867"/>
                </a:cubicBezTo>
                <a:cubicBezTo>
                  <a:pt x="2132" y="867"/>
                  <a:pt x="2126" y="873"/>
                  <a:pt x="2126" y="880"/>
                </a:cubicBezTo>
                <a:cubicBezTo>
                  <a:pt x="2126" y="887"/>
                  <a:pt x="2132" y="893"/>
                  <a:pt x="2139" y="893"/>
                </a:cubicBezTo>
                <a:close/>
                <a:moveTo>
                  <a:pt x="2179" y="893"/>
                </a:moveTo>
                <a:cubicBezTo>
                  <a:pt x="2186" y="893"/>
                  <a:pt x="2191" y="887"/>
                  <a:pt x="2191" y="880"/>
                </a:cubicBezTo>
                <a:cubicBezTo>
                  <a:pt x="2191" y="873"/>
                  <a:pt x="2186" y="867"/>
                  <a:pt x="2179" y="867"/>
                </a:cubicBezTo>
                <a:cubicBezTo>
                  <a:pt x="2172" y="867"/>
                  <a:pt x="2166" y="873"/>
                  <a:pt x="2166" y="880"/>
                </a:cubicBezTo>
                <a:cubicBezTo>
                  <a:pt x="2166" y="887"/>
                  <a:pt x="2172" y="893"/>
                  <a:pt x="2179" y="893"/>
                </a:cubicBezTo>
                <a:close/>
                <a:moveTo>
                  <a:pt x="2218" y="893"/>
                </a:moveTo>
                <a:cubicBezTo>
                  <a:pt x="2225" y="893"/>
                  <a:pt x="2231" y="887"/>
                  <a:pt x="2231" y="880"/>
                </a:cubicBezTo>
                <a:cubicBezTo>
                  <a:pt x="2231" y="873"/>
                  <a:pt x="2225" y="867"/>
                  <a:pt x="2218" y="867"/>
                </a:cubicBezTo>
                <a:cubicBezTo>
                  <a:pt x="2211" y="867"/>
                  <a:pt x="2205" y="873"/>
                  <a:pt x="2205" y="880"/>
                </a:cubicBezTo>
                <a:cubicBezTo>
                  <a:pt x="2205" y="887"/>
                  <a:pt x="2211" y="893"/>
                  <a:pt x="2218" y="893"/>
                </a:cubicBezTo>
                <a:close/>
                <a:moveTo>
                  <a:pt x="2257" y="867"/>
                </a:moveTo>
                <a:cubicBezTo>
                  <a:pt x="2250" y="867"/>
                  <a:pt x="2245" y="873"/>
                  <a:pt x="2245" y="880"/>
                </a:cubicBezTo>
                <a:cubicBezTo>
                  <a:pt x="2245" y="887"/>
                  <a:pt x="2250" y="893"/>
                  <a:pt x="2257" y="893"/>
                </a:cubicBezTo>
                <a:cubicBezTo>
                  <a:pt x="2264" y="893"/>
                  <a:pt x="2270" y="887"/>
                  <a:pt x="2270" y="880"/>
                </a:cubicBezTo>
                <a:cubicBezTo>
                  <a:pt x="2270" y="873"/>
                  <a:pt x="2264" y="867"/>
                  <a:pt x="2257" y="867"/>
                </a:cubicBezTo>
                <a:close/>
                <a:moveTo>
                  <a:pt x="2415" y="867"/>
                </a:moveTo>
                <a:cubicBezTo>
                  <a:pt x="2408" y="867"/>
                  <a:pt x="2402" y="873"/>
                  <a:pt x="2402" y="880"/>
                </a:cubicBezTo>
                <a:cubicBezTo>
                  <a:pt x="2402" y="887"/>
                  <a:pt x="2408" y="893"/>
                  <a:pt x="2415" y="893"/>
                </a:cubicBezTo>
                <a:cubicBezTo>
                  <a:pt x="2422" y="893"/>
                  <a:pt x="2428" y="887"/>
                  <a:pt x="2428" y="880"/>
                </a:cubicBezTo>
                <a:cubicBezTo>
                  <a:pt x="2428" y="873"/>
                  <a:pt x="2422" y="867"/>
                  <a:pt x="2415" y="867"/>
                </a:cubicBezTo>
                <a:close/>
                <a:moveTo>
                  <a:pt x="2455" y="893"/>
                </a:moveTo>
                <a:cubicBezTo>
                  <a:pt x="2462" y="893"/>
                  <a:pt x="2467" y="887"/>
                  <a:pt x="2467" y="880"/>
                </a:cubicBezTo>
                <a:cubicBezTo>
                  <a:pt x="2467" y="873"/>
                  <a:pt x="2462" y="867"/>
                  <a:pt x="2455" y="867"/>
                </a:cubicBezTo>
                <a:cubicBezTo>
                  <a:pt x="2447" y="867"/>
                  <a:pt x="2442" y="873"/>
                  <a:pt x="2442" y="880"/>
                </a:cubicBezTo>
                <a:cubicBezTo>
                  <a:pt x="2442" y="887"/>
                  <a:pt x="2447" y="893"/>
                  <a:pt x="2455" y="893"/>
                </a:cubicBezTo>
                <a:close/>
                <a:moveTo>
                  <a:pt x="2494" y="893"/>
                </a:moveTo>
                <a:cubicBezTo>
                  <a:pt x="2501" y="893"/>
                  <a:pt x="2507" y="887"/>
                  <a:pt x="2507" y="880"/>
                </a:cubicBezTo>
                <a:cubicBezTo>
                  <a:pt x="2507" y="873"/>
                  <a:pt x="2501" y="867"/>
                  <a:pt x="2494" y="867"/>
                </a:cubicBezTo>
                <a:cubicBezTo>
                  <a:pt x="2487" y="867"/>
                  <a:pt x="2481" y="873"/>
                  <a:pt x="2481" y="880"/>
                </a:cubicBezTo>
                <a:cubicBezTo>
                  <a:pt x="2481" y="887"/>
                  <a:pt x="2487" y="893"/>
                  <a:pt x="2494" y="893"/>
                </a:cubicBezTo>
                <a:close/>
                <a:moveTo>
                  <a:pt x="2533" y="893"/>
                </a:moveTo>
                <a:cubicBezTo>
                  <a:pt x="2540" y="893"/>
                  <a:pt x="2546" y="887"/>
                  <a:pt x="2546" y="880"/>
                </a:cubicBezTo>
                <a:cubicBezTo>
                  <a:pt x="2546" y="873"/>
                  <a:pt x="2540" y="867"/>
                  <a:pt x="2533" y="867"/>
                </a:cubicBezTo>
                <a:cubicBezTo>
                  <a:pt x="2526" y="867"/>
                  <a:pt x="2521" y="873"/>
                  <a:pt x="2521" y="880"/>
                </a:cubicBezTo>
                <a:cubicBezTo>
                  <a:pt x="2521" y="887"/>
                  <a:pt x="2526" y="893"/>
                  <a:pt x="2533" y="893"/>
                </a:cubicBezTo>
                <a:close/>
                <a:moveTo>
                  <a:pt x="2573" y="893"/>
                </a:moveTo>
                <a:cubicBezTo>
                  <a:pt x="2580" y="893"/>
                  <a:pt x="2586" y="887"/>
                  <a:pt x="2586" y="880"/>
                </a:cubicBezTo>
                <a:cubicBezTo>
                  <a:pt x="2586" y="873"/>
                  <a:pt x="2580" y="867"/>
                  <a:pt x="2573" y="867"/>
                </a:cubicBezTo>
                <a:cubicBezTo>
                  <a:pt x="2566" y="867"/>
                  <a:pt x="2560" y="873"/>
                  <a:pt x="2560" y="880"/>
                </a:cubicBezTo>
                <a:cubicBezTo>
                  <a:pt x="2560" y="887"/>
                  <a:pt x="2566" y="893"/>
                  <a:pt x="2573" y="893"/>
                </a:cubicBezTo>
                <a:close/>
                <a:moveTo>
                  <a:pt x="2612" y="867"/>
                </a:moveTo>
                <a:cubicBezTo>
                  <a:pt x="2605" y="867"/>
                  <a:pt x="2599" y="873"/>
                  <a:pt x="2599" y="880"/>
                </a:cubicBezTo>
                <a:cubicBezTo>
                  <a:pt x="2599" y="887"/>
                  <a:pt x="2605" y="893"/>
                  <a:pt x="2612" y="893"/>
                </a:cubicBezTo>
                <a:cubicBezTo>
                  <a:pt x="2619" y="893"/>
                  <a:pt x="2625" y="887"/>
                  <a:pt x="2625" y="880"/>
                </a:cubicBezTo>
                <a:cubicBezTo>
                  <a:pt x="2625" y="873"/>
                  <a:pt x="2619" y="867"/>
                  <a:pt x="2612" y="867"/>
                </a:cubicBezTo>
                <a:close/>
                <a:moveTo>
                  <a:pt x="2652" y="893"/>
                </a:moveTo>
                <a:cubicBezTo>
                  <a:pt x="2659" y="893"/>
                  <a:pt x="2664" y="887"/>
                  <a:pt x="2664" y="880"/>
                </a:cubicBezTo>
                <a:cubicBezTo>
                  <a:pt x="2664" y="873"/>
                  <a:pt x="2659" y="867"/>
                  <a:pt x="2652" y="867"/>
                </a:cubicBezTo>
                <a:cubicBezTo>
                  <a:pt x="2645" y="867"/>
                  <a:pt x="2639" y="873"/>
                  <a:pt x="2639" y="880"/>
                </a:cubicBezTo>
                <a:cubicBezTo>
                  <a:pt x="2639" y="887"/>
                  <a:pt x="2645" y="893"/>
                  <a:pt x="2652" y="893"/>
                </a:cubicBezTo>
                <a:close/>
                <a:moveTo>
                  <a:pt x="2691" y="893"/>
                </a:moveTo>
                <a:cubicBezTo>
                  <a:pt x="2698" y="893"/>
                  <a:pt x="2704" y="887"/>
                  <a:pt x="2704" y="880"/>
                </a:cubicBezTo>
                <a:cubicBezTo>
                  <a:pt x="2704" y="873"/>
                  <a:pt x="2698" y="867"/>
                  <a:pt x="2691" y="867"/>
                </a:cubicBezTo>
                <a:cubicBezTo>
                  <a:pt x="2684" y="867"/>
                  <a:pt x="2678" y="873"/>
                  <a:pt x="2678" y="880"/>
                </a:cubicBezTo>
                <a:cubicBezTo>
                  <a:pt x="2678" y="887"/>
                  <a:pt x="2684" y="893"/>
                  <a:pt x="2691" y="893"/>
                </a:cubicBezTo>
                <a:close/>
                <a:moveTo>
                  <a:pt x="2730" y="893"/>
                </a:moveTo>
                <a:cubicBezTo>
                  <a:pt x="2738" y="893"/>
                  <a:pt x="2743" y="887"/>
                  <a:pt x="2743" y="880"/>
                </a:cubicBezTo>
                <a:cubicBezTo>
                  <a:pt x="2743" y="873"/>
                  <a:pt x="2738" y="867"/>
                  <a:pt x="2730" y="867"/>
                </a:cubicBezTo>
                <a:cubicBezTo>
                  <a:pt x="2723" y="867"/>
                  <a:pt x="2718" y="873"/>
                  <a:pt x="2718" y="880"/>
                </a:cubicBezTo>
                <a:cubicBezTo>
                  <a:pt x="2718" y="887"/>
                  <a:pt x="2723" y="893"/>
                  <a:pt x="2730" y="893"/>
                </a:cubicBezTo>
                <a:close/>
                <a:moveTo>
                  <a:pt x="2770" y="893"/>
                </a:moveTo>
                <a:cubicBezTo>
                  <a:pt x="2777" y="893"/>
                  <a:pt x="2783" y="887"/>
                  <a:pt x="2783" y="880"/>
                </a:cubicBezTo>
                <a:cubicBezTo>
                  <a:pt x="2783" y="873"/>
                  <a:pt x="2777" y="867"/>
                  <a:pt x="2770" y="867"/>
                </a:cubicBezTo>
                <a:cubicBezTo>
                  <a:pt x="2763" y="867"/>
                  <a:pt x="2757" y="873"/>
                  <a:pt x="2757" y="880"/>
                </a:cubicBezTo>
                <a:cubicBezTo>
                  <a:pt x="2757" y="887"/>
                  <a:pt x="2763" y="893"/>
                  <a:pt x="2770" y="893"/>
                </a:cubicBezTo>
                <a:close/>
                <a:moveTo>
                  <a:pt x="2809" y="893"/>
                </a:moveTo>
                <a:cubicBezTo>
                  <a:pt x="2816" y="893"/>
                  <a:pt x="2822" y="887"/>
                  <a:pt x="2822" y="880"/>
                </a:cubicBezTo>
                <a:cubicBezTo>
                  <a:pt x="2822" y="873"/>
                  <a:pt x="2816" y="867"/>
                  <a:pt x="2809" y="867"/>
                </a:cubicBezTo>
                <a:cubicBezTo>
                  <a:pt x="2802" y="867"/>
                  <a:pt x="2797" y="873"/>
                  <a:pt x="2797" y="880"/>
                </a:cubicBezTo>
                <a:cubicBezTo>
                  <a:pt x="2797" y="887"/>
                  <a:pt x="2802" y="893"/>
                  <a:pt x="2809" y="893"/>
                </a:cubicBezTo>
                <a:close/>
                <a:moveTo>
                  <a:pt x="2849" y="893"/>
                </a:moveTo>
                <a:cubicBezTo>
                  <a:pt x="2856" y="893"/>
                  <a:pt x="2862" y="887"/>
                  <a:pt x="2862" y="880"/>
                </a:cubicBezTo>
                <a:cubicBezTo>
                  <a:pt x="2862" y="873"/>
                  <a:pt x="2856" y="867"/>
                  <a:pt x="2849" y="867"/>
                </a:cubicBezTo>
                <a:cubicBezTo>
                  <a:pt x="2842" y="867"/>
                  <a:pt x="2836" y="873"/>
                  <a:pt x="2836" y="880"/>
                </a:cubicBezTo>
                <a:cubicBezTo>
                  <a:pt x="2836" y="887"/>
                  <a:pt x="2842" y="893"/>
                  <a:pt x="2849" y="893"/>
                </a:cubicBezTo>
                <a:close/>
                <a:moveTo>
                  <a:pt x="2888" y="893"/>
                </a:moveTo>
                <a:cubicBezTo>
                  <a:pt x="2895" y="893"/>
                  <a:pt x="2901" y="887"/>
                  <a:pt x="2901" y="880"/>
                </a:cubicBezTo>
                <a:cubicBezTo>
                  <a:pt x="2901" y="873"/>
                  <a:pt x="2895" y="867"/>
                  <a:pt x="2888" y="867"/>
                </a:cubicBezTo>
                <a:cubicBezTo>
                  <a:pt x="2881" y="867"/>
                  <a:pt x="2875" y="873"/>
                  <a:pt x="2875" y="880"/>
                </a:cubicBezTo>
                <a:cubicBezTo>
                  <a:pt x="2875" y="887"/>
                  <a:pt x="2881" y="893"/>
                  <a:pt x="2888" y="893"/>
                </a:cubicBezTo>
                <a:close/>
                <a:moveTo>
                  <a:pt x="2928" y="893"/>
                </a:moveTo>
                <a:cubicBezTo>
                  <a:pt x="2935" y="893"/>
                  <a:pt x="2940" y="887"/>
                  <a:pt x="2940" y="880"/>
                </a:cubicBezTo>
                <a:cubicBezTo>
                  <a:pt x="2940" y="873"/>
                  <a:pt x="2935" y="867"/>
                  <a:pt x="2928" y="867"/>
                </a:cubicBezTo>
                <a:cubicBezTo>
                  <a:pt x="2921" y="867"/>
                  <a:pt x="2915" y="873"/>
                  <a:pt x="2915" y="880"/>
                </a:cubicBezTo>
                <a:cubicBezTo>
                  <a:pt x="2915" y="887"/>
                  <a:pt x="2921" y="893"/>
                  <a:pt x="2928" y="893"/>
                </a:cubicBezTo>
                <a:close/>
                <a:moveTo>
                  <a:pt x="641" y="907"/>
                </a:moveTo>
                <a:cubicBezTo>
                  <a:pt x="634" y="907"/>
                  <a:pt x="628" y="912"/>
                  <a:pt x="628" y="919"/>
                </a:cubicBezTo>
                <a:cubicBezTo>
                  <a:pt x="628" y="926"/>
                  <a:pt x="634" y="932"/>
                  <a:pt x="641" y="932"/>
                </a:cubicBezTo>
                <a:cubicBezTo>
                  <a:pt x="648" y="932"/>
                  <a:pt x="654" y="926"/>
                  <a:pt x="654" y="919"/>
                </a:cubicBezTo>
                <a:cubicBezTo>
                  <a:pt x="654" y="912"/>
                  <a:pt x="648" y="907"/>
                  <a:pt x="641" y="907"/>
                </a:cubicBezTo>
                <a:close/>
                <a:moveTo>
                  <a:pt x="680" y="907"/>
                </a:moveTo>
                <a:cubicBezTo>
                  <a:pt x="673" y="907"/>
                  <a:pt x="668" y="912"/>
                  <a:pt x="668" y="919"/>
                </a:cubicBezTo>
                <a:cubicBezTo>
                  <a:pt x="668" y="926"/>
                  <a:pt x="673" y="932"/>
                  <a:pt x="680" y="932"/>
                </a:cubicBezTo>
                <a:cubicBezTo>
                  <a:pt x="687" y="932"/>
                  <a:pt x="693" y="926"/>
                  <a:pt x="693" y="919"/>
                </a:cubicBezTo>
                <a:cubicBezTo>
                  <a:pt x="693" y="912"/>
                  <a:pt x="687" y="907"/>
                  <a:pt x="680" y="907"/>
                </a:cubicBezTo>
                <a:close/>
                <a:moveTo>
                  <a:pt x="799" y="907"/>
                </a:moveTo>
                <a:cubicBezTo>
                  <a:pt x="792" y="907"/>
                  <a:pt x="786" y="912"/>
                  <a:pt x="786" y="919"/>
                </a:cubicBezTo>
                <a:cubicBezTo>
                  <a:pt x="786" y="926"/>
                  <a:pt x="792" y="932"/>
                  <a:pt x="799" y="932"/>
                </a:cubicBezTo>
                <a:cubicBezTo>
                  <a:pt x="806" y="932"/>
                  <a:pt x="811" y="926"/>
                  <a:pt x="811" y="919"/>
                </a:cubicBezTo>
                <a:cubicBezTo>
                  <a:pt x="811" y="912"/>
                  <a:pt x="806" y="907"/>
                  <a:pt x="799" y="907"/>
                </a:cubicBezTo>
                <a:close/>
                <a:moveTo>
                  <a:pt x="930" y="919"/>
                </a:moveTo>
                <a:cubicBezTo>
                  <a:pt x="930" y="912"/>
                  <a:pt x="924" y="907"/>
                  <a:pt x="917" y="907"/>
                </a:cubicBezTo>
                <a:cubicBezTo>
                  <a:pt x="910" y="907"/>
                  <a:pt x="904" y="912"/>
                  <a:pt x="904" y="919"/>
                </a:cubicBezTo>
                <a:cubicBezTo>
                  <a:pt x="904" y="926"/>
                  <a:pt x="910" y="932"/>
                  <a:pt x="917" y="932"/>
                </a:cubicBezTo>
                <a:cubicBezTo>
                  <a:pt x="924" y="932"/>
                  <a:pt x="930" y="926"/>
                  <a:pt x="930" y="919"/>
                </a:cubicBezTo>
                <a:close/>
                <a:moveTo>
                  <a:pt x="1548" y="932"/>
                </a:moveTo>
                <a:cubicBezTo>
                  <a:pt x="1555" y="932"/>
                  <a:pt x="1561" y="926"/>
                  <a:pt x="1561" y="919"/>
                </a:cubicBezTo>
                <a:cubicBezTo>
                  <a:pt x="1561" y="912"/>
                  <a:pt x="1555" y="907"/>
                  <a:pt x="1548" y="907"/>
                </a:cubicBezTo>
                <a:cubicBezTo>
                  <a:pt x="1541" y="907"/>
                  <a:pt x="1535" y="912"/>
                  <a:pt x="1535" y="919"/>
                </a:cubicBezTo>
                <a:cubicBezTo>
                  <a:pt x="1535" y="926"/>
                  <a:pt x="1541" y="932"/>
                  <a:pt x="1548" y="932"/>
                </a:cubicBezTo>
                <a:close/>
                <a:moveTo>
                  <a:pt x="1587" y="932"/>
                </a:moveTo>
                <a:cubicBezTo>
                  <a:pt x="1594" y="932"/>
                  <a:pt x="1600" y="926"/>
                  <a:pt x="1600" y="919"/>
                </a:cubicBezTo>
                <a:cubicBezTo>
                  <a:pt x="1600" y="912"/>
                  <a:pt x="1594" y="907"/>
                  <a:pt x="1587" y="907"/>
                </a:cubicBezTo>
                <a:cubicBezTo>
                  <a:pt x="1580" y="907"/>
                  <a:pt x="1574" y="912"/>
                  <a:pt x="1574" y="919"/>
                </a:cubicBezTo>
                <a:cubicBezTo>
                  <a:pt x="1574" y="926"/>
                  <a:pt x="1580" y="932"/>
                  <a:pt x="1587" y="932"/>
                </a:cubicBezTo>
                <a:close/>
                <a:moveTo>
                  <a:pt x="1627" y="932"/>
                </a:moveTo>
                <a:cubicBezTo>
                  <a:pt x="1634" y="932"/>
                  <a:pt x="1639" y="926"/>
                  <a:pt x="1639" y="919"/>
                </a:cubicBezTo>
                <a:cubicBezTo>
                  <a:pt x="1639" y="912"/>
                  <a:pt x="1634" y="907"/>
                  <a:pt x="1627" y="907"/>
                </a:cubicBezTo>
                <a:cubicBezTo>
                  <a:pt x="1620" y="907"/>
                  <a:pt x="1614" y="912"/>
                  <a:pt x="1614" y="919"/>
                </a:cubicBezTo>
                <a:cubicBezTo>
                  <a:pt x="1614" y="926"/>
                  <a:pt x="1620" y="932"/>
                  <a:pt x="1627" y="932"/>
                </a:cubicBezTo>
                <a:close/>
                <a:moveTo>
                  <a:pt x="1666" y="932"/>
                </a:moveTo>
                <a:cubicBezTo>
                  <a:pt x="1673" y="932"/>
                  <a:pt x="1679" y="926"/>
                  <a:pt x="1679" y="919"/>
                </a:cubicBezTo>
                <a:cubicBezTo>
                  <a:pt x="1679" y="912"/>
                  <a:pt x="1673" y="907"/>
                  <a:pt x="1666" y="907"/>
                </a:cubicBezTo>
                <a:cubicBezTo>
                  <a:pt x="1659" y="907"/>
                  <a:pt x="1653" y="912"/>
                  <a:pt x="1653" y="919"/>
                </a:cubicBezTo>
                <a:cubicBezTo>
                  <a:pt x="1653" y="926"/>
                  <a:pt x="1659" y="932"/>
                  <a:pt x="1666" y="932"/>
                </a:cubicBezTo>
                <a:close/>
                <a:moveTo>
                  <a:pt x="1705" y="932"/>
                </a:moveTo>
                <a:cubicBezTo>
                  <a:pt x="1713" y="932"/>
                  <a:pt x="1718" y="926"/>
                  <a:pt x="1718" y="919"/>
                </a:cubicBezTo>
                <a:cubicBezTo>
                  <a:pt x="1718" y="912"/>
                  <a:pt x="1713" y="907"/>
                  <a:pt x="1705" y="907"/>
                </a:cubicBezTo>
                <a:cubicBezTo>
                  <a:pt x="1698" y="907"/>
                  <a:pt x="1693" y="912"/>
                  <a:pt x="1693" y="919"/>
                </a:cubicBezTo>
                <a:cubicBezTo>
                  <a:pt x="1693" y="926"/>
                  <a:pt x="1698" y="932"/>
                  <a:pt x="1705" y="932"/>
                </a:cubicBezTo>
                <a:close/>
                <a:moveTo>
                  <a:pt x="1745" y="932"/>
                </a:moveTo>
                <a:cubicBezTo>
                  <a:pt x="1752" y="932"/>
                  <a:pt x="1758" y="926"/>
                  <a:pt x="1758" y="919"/>
                </a:cubicBezTo>
                <a:cubicBezTo>
                  <a:pt x="1758" y="912"/>
                  <a:pt x="1752" y="907"/>
                  <a:pt x="1745" y="907"/>
                </a:cubicBezTo>
                <a:cubicBezTo>
                  <a:pt x="1738" y="907"/>
                  <a:pt x="1732" y="912"/>
                  <a:pt x="1732" y="919"/>
                </a:cubicBezTo>
                <a:cubicBezTo>
                  <a:pt x="1732" y="926"/>
                  <a:pt x="1738" y="932"/>
                  <a:pt x="1745" y="932"/>
                </a:cubicBezTo>
                <a:close/>
                <a:moveTo>
                  <a:pt x="1784" y="932"/>
                </a:moveTo>
                <a:cubicBezTo>
                  <a:pt x="1791" y="932"/>
                  <a:pt x="1797" y="926"/>
                  <a:pt x="1797" y="919"/>
                </a:cubicBezTo>
                <a:cubicBezTo>
                  <a:pt x="1797" y="912"/>
                  <a:pt x="1791" y="907"/>
                  <a:pt x="1784" y="907"/>
                </a:cubicBezTo>
                <a:cubicBezTo>
                  <a:pt x="1777" y="907"/>
                  <a:pt x="1772" y="912"/>
                  <a:pt x="1772" y="919"/>
                </a:cubicBezTo>
                <a:cubicBezTo>
                  <a:pt x="1772" y="926"/>
                  <a:pt x="1777" y="932"/>
                  <a:pt x="1784" y="932"/>
                </a:cubicBezTo>
                <a:close/>
                <a:moveTo>
                  <a:pt x="1824" y="932"/>
                </a:moveTo>
                <a:cubicBezTo>
                  <a:pt x="1831" y="932"/>
                  <a:pt x="1836" y="926"/>
                  <a:pt x="1836" y="919"/>
                </a:cubicBezTo>
                <a:cubicBezTo>
                  <a:pt x="1836" y="912"/>
                  <a:pt x="1831" y="907"/>
                  <a:pt x="1824" y="907"/>
                </a:cubicBezTo>
                <a:cubicBezTo>
                  <a:pt x="1817" y="907"/>
                  <a:pt x="1811" y="912"/>
                  <a:pt x="1811" y="919"/>
                </a:cubicBezTo>
                <a:cubicBezTo>
                  <a:pt x="1811" y="926"/>
                  <a:pt x="1817" y="932"/>
                  <a:pt x="1824" y="932"/>
                </a:cubicBezTo>
                <a:close/>
                <a:moveTo>
                  <a:pt x="1863" y="932"/>
                </a:moveTo>
                <a:cubicBezTo>
                  <a:pt x="1870" y="932"/>
                  <a:pt x="1876" y="926"/>
                  <a:pt x="1876" y="919"/>
                </a:cubicBezTo>
                <a:cubicBezTo>
                  <a:pt x="1876" y="912"/>
                  <a:pt x="1870" y="907"/>
                  <a:pt x="1863" y="907"/>
                </a:cubicBezTo>
                <a:cubicBezTo>
                  <a:pt x="1856" y="907"/>
                  <a:pt x="1850" y="912"/>
                  <a:pt x="1850" y="919"/>
                </a:cubicBezTo>
                <a:cubicBezTo>
                  <a:pt x="1850" y="926"/>
                  <a:pt x="1856" y="932"/>
                  <a:pt x="1863" y="932"/>
                </a:cubicBezTo>
                <a:close/>
                <a:moveTo>
                  <a:pt x="1903" y="932"/>
                </a:moveTo>
                <a:cubicBezTo>
                  <a:pt x="1910" y="932"/>
                  <a:pt x="1915" y="926"/>
                  <a:pt x="1915" y="919"/>
                </a:cubicBezTo>
                <a:cubicBezTo>
                  <a:pt x="1915" y="912"/>
                  <a:pt x="1910" y="907"/>
                  <a:pt x="1903" y="907"/>
                </a:cubicBezTo>
                <a:cubicBezTo>
                  <a:pt x="1896" y="907"/>
                  <a:pt x="1890" y="912"/>
                  <a:pt x="1890" y="919"/>
                </a:cubicBezTo>
                <a:cubicBezTo>
                  <a:pt x="1890" y="926"/>
                  <a:pt x="1896" y="932"/>
                  <a:pt x="1903" y="932"/>
                </a:cubicBezTo>
                <a:close/>
                <a:moveTo>
                  <a:pt x="1942" y="932"/>
                </a:moveTo>
                <a:cubicBezTo>
                  <a:pt x="1949" y="932"/>
                  <a:pt x="1955" y="926"/>
                  <a:pt x="1955" y="919"/>
                </a:cubicBezTo>
                <a:cubicBezTo>
                  <a:pt x="1955" y="912"/>
                  <a:pt x="1949" y="907"/>
                  <a:pt x="1942" y="907"/>
                </a:cubicBezTo>
                <a:cubicBezTo>
                  <a:pt x="1935" y="907"/>
                  <a:pt x="1929" y="912"/>
                  <a:pt x="1929" y="919"/>
                </a:cubicBezTo>
                <a:cubicBezTo>
                  <a:pt x="1929" y="926"/>
                  <a:pt x="1935" y="932"/>
                  <a:pt x="1942" y="932"/>
                </a:cubicBezTo>
                <a:close/>
                <a:moveTo>
                  <a:pt x="1981" y="932"/>
                </a:moveTo>
                <a:cubicBezTo>
                  <a:pt x="1988" y="932"/>
                  <a:pt x="1994" y="926"/>
                  <a:pt x="1994" y="919"/>
                </a:cubicBezTo>
                <a:cubicBezTo>
                  <a:pt x="1994" y="912"/>
                  <a:pt x="1988" y="907"/>
                  <a:pt x="1981" y="907"/>
                </a:cubicBezTo>
                <a:cubicBezTo>
                  <a:pt x="1974" y="907"/>
                  <a:pt x="1969" y="912"/>
                  <a:pt x="1969" y="919"/>
                </a:cubicBezTo>
                <a:cubicBezTo>
                  <a:pt x="1969" y="926"/>
                  <a:pt x="1974" y="932"/>
                  <a:pt x="1981" y="932"/>
                </a:cubicBezTo>
                <a:close/>
                <a:moveTo>
                  <a:pt x="2021" y="932"/>
                </a:moveTo>
                <a:cubicBezTo>
                  <a:pt x="2028" y="932"/>
                  <a:pt x="2034" y="926"/>
                  <a:pt x="2034" y="919"/>
                </a:cubicBezTo>
                <a:cubicBezTo>
                  <a:pt x="2034" y="912"/>
                  <a:pt x="2028" y="907"/>
                  <a:pt x="2021" y="907"/>
                </a:cubicBezTo>
                <a:cubicBezTo>
                  <a:pt x="2014" y="907"/>
                  <a:pt x="2008" y="912"/>
                  <a:pt x="2008" y="919"/>
                </a:cubicBezTo>
                <a:cubicBezTo>
                  <a:pt x="2008" y="926"/>
                  <a:pt x="2014" y="932"/>
                  <a:pt x="2021" y="932"/>
                </a:cubicBezTo>
                <a:close/>
                <a:moveTo>
                  <a:pt x="2060" y="932"/>
                </a:moveTo>
                <a:cubicBezTo>
                  <a:pt x="2067" y="932"/>
                  <a:pt x="2073" y="926"/>
                  <a:pt x="2073" y="919"/>
                </a:cubicBezTo>
                <a:cubicBezTo>
                  <a:pt x="2073" y="912"/>
                  <a:pt x="2067" y="907"/>
                  <a:pt x="2060" y="907"/>
                </a:cubicBezTo>
                <a:cubicBezTo>
                  <a:pt x="2053" y="907"/>
                  <a:pt x="2048" y="912"/>
                  <a:pt x="2048" y="919"/>
                </a:cubicBezTo>
                <a:cubicBezTo>
                  <a:pt x="2048" y="926"/>
                  <a:pt x="2053" y="932"/>
                  <a:pt x="2060" y="932"/>
                </a:cubicBezTo>
                <a:close/>
                <a:moveTo>
                  <a:pt x="2100" y="932"/>
                </a:moveTo>
                <a:cubicBezTo>
                  <a:pt x="2107" y="932"/>
                  <a:pt x="2112" y="926"/>
                  <a:pt x="2112" y="919"/>
                </a:cubicBezTo>
                <a:cubicBezTo>
                  <a:pt x="2112" y="912"/>
                  <a:pt x="2107" y="907"/>
                  <a:pt x="2100" y="907"/>
                </a:cubicBezTo>
                <a:cubicBezTo>
                  <a:pt x="2093" y="907"/>
                  <a:pt x="2087" y="912"/>
                  <a:pt x="2087" y="919"/>
                </a:cubicBezTo>
                <a:cubicBezTo>
                  <a:pt x="2087" y="926"/>
                  <a:pt x="2093" y="932"/>
                  <a:pt x="2100" y="932"/>
                </a:cubicBezTo>
                <a:close/>
                <a:moveTo>
                  <a:pt x="2139" y="932"/>
                </a:moveTo>
                <a:cubicBezTo>
                  <a:pt x="2146" y="932"/>
                  <a:pt x="2152" y="926"/>
                  <a:pt x="2152" y="919"/>
                </a:cubicBezTo>
                <a:cubicBezTo>
                  <a:pt x="2152" y="912"/>
                  <a:pt x="2146" y="907"/>
                  <a:pt x="2139" y="907"/>
                </a:cubicBezTo>
                <a:cubicBezTo>
                  <a:pt x="2132" y="907"/>
                  <a:pt x="2126" y="912"/>
                  <a:pt x="2126" y="919"/>
                </a:cubicBezTo>
                <a:cubicBezTo>
                  <a:pt x="2126" y="926"/>
                  <a:pt x="2132" y="932"/>
                  <a:pt x="2139" y="932"/>
                </a:cubicBezTo>
                <a:close/>
                <a:moveTo>
                  <a:pt x="2179" y="932"/>
                </a:moveTo>
                <a:cubicBezTo>
                  <a:pt x="2186" y="932"/>
                  <a:pt x="2191" y="926"/>
                  <a:pt x="2191" y="919"/>
                </a:cubicBezTo>
                <a:cubicBezTo>
                  <a:pt x="2191" y="912"/>
                  <a:pt x="2186" y="907"/>
                  <a:pt x="2179" y="907"/>
                </a:cubicBezTo>
                <a:cubicBezTo>
                  <a:pt x="2172" y="907"/>
                  <a:pt x="2166" y="912"/>
                  <a:pt x="2166" y="919"/>
                </a:cubicBezTo>
                <a:cubicBezTo>
                  <a:pt x="2166" y="926"/>
                  <a:pt x="2172" y="932"/>
                  <a:pt x="2179" y="932"/>
                </a:cubicBezTo>
                <a:close/>
                <a:moveTo>
                  <a:pt x="2218" y="932"/>
                </a:moveTo>
                <a:cubicBezTo>
                  <a:pt x="2225" y="932"/>
                  <a:pt x="2231" y="926"/>
                  <a:pt x="2231" y="919"/>
                </a:cubicBezTo>
                <a:cubicBezTo>
                  <a:pt x="2231" y="912"/>
                  <a:pt x="2225" y="907"/>
                  <a:pt x="2218" y="907"/>
                </a:cubicBezTo>
                <a:cubicBezTo>
                  <a:pt x="2211" y="907"/>
                  <a:pt x="2205" y="912"/>
                  <a:pt x="2205" y="919"/>
                </a:cubicBezTo>
                <a:cubicBezTo>
                  <a:pt x="2205" y="926"/>
                  <a:pt x="2211" y="932"/>
                  <a:pt x="2218" y="932"/>
                </a:cubicBezTo>
                <a:close/>
                <a:moveTo>
                  <a:pt x="2257" y="907"/>
                </a:moveTo>
                <a:cubicBezTo>
                  <a:pt x="2250" y="907"/>
                  <a:pt x="2245" y="912"/>
                  <a:pt x="2245" y="919"/>
                </a:cubicBezTo>
                <a:cubicBezTo>
                  <a:pt x="2245" y="926"/>
                  <a:pt x="2250" y="932"/>
                  <a:pt x="2257" y="932"/>
                </a:cubicBezTo>
                <a:cubicBezTo>
                  <a:pt x="2264" y="932"/>
                  <a:pt x="2270" y="926"/>
                  <a:pt x="2270" y="919"/>
                </a:cubicBezTo>
                <a:cubicBezTo>
                  <a:pt x="2270" y="912"/>
                  <a:pt x="2264" y="907"/>
                  <a:pt x="2257" y="907"/>
                </a:cubicBezTo>
                <a:close/>
                <a:moveTo>
                  <a:pt x="2455" y="932"/>
                </a:moveTo>
                <a:cubicBezTo>
                  <a:pt x="2462" y="932"/>
                  <a:pt x="2467" y="926"/>
                  <a:pt x="2467" y="919"/>
                </a:cubicBezTo>
                <a:cubicBezTo>
                  <a:pt x="2467" y="912"/>
                  <a:pt x="2462" y="907"/>
                  <a:pt x="2455" y="907"/>
                </a:cubicBezTo>
                <a:cubicBezTo>
                  <a:pt x="2447" y="907"/>
                  <a:pt x="2442" y="912"/>
                  <a:pt x="2442" y="919"/>
                </a:cubicBezTo>
                <a:cubicBezTo>
                  <a:pt x="2442" y="926"/>
                  <a:pt x="2447" y="932"/>
                  <a:pt x="2455" y="932"/>
                </a:cubicBezTo>
                <a:close/>
                <a:moveTo>
                  <a:pt x="2494" y="932"/>
                </a:moveTo>
                <a:cubicBezTo>
                  <a:pt x="2501" y="932"/>
                  <a:pt x="2507" y="926"/>
                  <a:pt x="2507" y="919"/>
                </a:cubicBezTo>
                <a:cubicBezTo>
                  <a:pt x="2507" y="912"/>
                  <a:pt x="2501" y="907"/>
                  <a:pt x="2494" y="907"/>
                </a:cubicBezTo>
                <a:cubicBezTo>
                  <a:pt x="2487" y="907"/>
                  <a:pt x="2481" y="912"/>
                  <a:pt x="2481" y="919"/>
                </a:cubicBezTo>
                <a:cubicBezTo>
                  <a:pt x="2481" y="926"/>
                  <a:pt x="2487" y="932"/>
                  <a:pt x="2494" y="932"/>
                </a:cubicBezTo>
                <a:close/>
                <a:moveTo>
                  <a:pt x="2533" y="907"/>
                </a:moveTo>
                <a:cubicBezTo>
                  <a:pt x="2526" y="907"/>
                  <a:pt x="2521" y="912"/>
                  <a:pt x="2521" y="919"/>
                </a:cubicBezTo>
                <a:cubicBezTo>
                  <a:pt x="2521" y="926"/>
                  <a:pt x="2526" y="932"/>
                  <a:pt x="2533" y="932"/>
                </a:cubicBezTo>
                <a:cubicBezTo>
                  <a:pt x="2540" y="932"/>
                  <a:pt x="2546" y="926"/>
                  <a:pt x="2546" y="919"/>
                </a:cubicBezTo>
                <a:cubicBezTo>
                  <a:pt x="2546" y="912"/>
                  <a:pt x="2540" y="907"/>
                  <a:pt x="2533" y="907"/>
                </a:cubicBezTo>
                <a:close/>
                <a:moveTo>
                  <a:pt x="2573" y="907"/>
                </a:moveTo>
                <a:cubicBezTo>
                  <a:pt x="2566" y="907"/>
                  <a:pt x="2560" y="912"/>
                  <a:pt x="2560" y="919"/>
                </a:cubicBezTo>
                <a:cubicBezTo>
                  <a:pt x="2560" y="926"/>
                  <a:pt x="2566" y="932"/>
                  <a:pt x="2573" y="932"/>
                </a:cubicBezTo>
                <a:cubicBezTo>
                  <a:pt x="2580" y="932"/>
                  <a:pt x="2586" y="926"/>
                  <a:pt x="2586" y="919"/>
                </a:cubicBezTo>
                <a:cubicBezTo>
                  <a:pt x="2586" y="912"/>
                  <a:pt x="2580" y="907"/>
                  <a:pt x="2573" y="907"/>
                </a:cubicBezTo>
                <a:close/>
                <a:moveTo>
                  <a:pt x="2652" y="907"/>
                </a:moveTo>
                <a:cubicBezTo>
                  <a:pt x="2645" y="907"/>
                  <a:pt x="2639" y="912"/>
                  <a:pt x="2639" y="919"/>
                </a:cubicBezTo>
                <a:cubicBezTo>
                  <a:pt x="2639" y="926"/>
                  <a:pt x="2645" y="932"/>
                  <a:pt x="2652" y="932"/>
                </a:cubicBezTo>
                <a:cubicBezTo>
                  <a:pt x="2659" y="932"/>
                  <a:pt x="2664" y="926"/>
                  <a:pt x="2664" y="919"/>
                </a:cubicBezTo>
                <a:cubicBezTo>
                  <a:pt x="2664" y="912"/>
                  <a:pt x="2659" y="907"/>
                  <a:pt x="2652" y="907"/>
                </a:cubicBezTo>
                <a:close/>
                <a:moveTo>
                  <a:pt x="2691" y="932"/>
                </a:moveTo>
                <a:cubicBezTo>
                  <a:pt x="2698" y="932"/>
                  <a:pt x="2704" y="926"/>
                  <a:pt x="2704" y="919"/>
                </a:cubicBezTo>
                <a:cubicBezTo>
                  <a:pt x="2704" y="912"/>
                  <a:pt x="2698" y="907"/>
                  <a:pt x="2691" y="907"/>
                </a:cubicBezTo>
                <a:cubicBezTo>
                  <a:pt x="2684" y="907"/>
                  <a:pt x="2678" y="912"/>
                  <a:pt x="2678" y="919"/>
                </a:cubicBezTo>
                <a:cubicBezTo>
                  <a:pt x="2678" y="926"/>
                  <a:pt x="2684" y="932"/>
                  <a:pt x="2691" y="932"/>
                </a:cubicBezTo>
                <a:close/>
                <a:moveTo>
                  <a:pt x="2730" y="907"/>
                </a:moveTo>
                <a:cubicBezTo>
                  <a:pt x="2723" y="907"/>
                  <a:pt x="2718" y="912"/>
                  <a:pt x="2718" y="919"/>
                </a:cubicBezTo>
                <a:cubicBezTo>
                  <a:pt x="2718" y="926"/>
                  <a:pt x="2723" y="932"/>
                  <a:pt x="2730" y="932"/>
                </a:cubicBezTo>
                <a:cubicBezTo>
                  <a:pt x="2738" y="932"/>
                  <a:pt x="2743" y="926"/>
                  <a:pt x="2743" y="919"/>
                </a:cubicBezTo>
                <a:cubicBezTo>
                  <a:pt x="2743" y="912"/>
                  <a:pt x="2738" y="907"/>
                  <a:pt x="2730" y="907"/>
                </a:cubicBezTo>
                <a:close/>
                <a:moveTo>
                  <a:pt x="2770" y="932"/>
                </a:moveTo>
                <a:cubicBezTo>
                  <a:pt x="2777" y="932"/>
                  <a:pt x="2783" y="926"/>
                  <a:pt x="2783" y="919"/>
                </a:cubicBezTo>
                <a:cubicBezTo>
                  <a:pt x="2783" y="912"/>
                  <a:pt x="2777" y="907"/>
                  <a:pt x="2770" y="907"/>
                </a:cubicBezTo>
                <a:cubicBezTo>
                  <a:pt x="2763" y="907"/>
                  <a:pt x="2757" y="912"/>
                  <a:pt x="2757" y="919"/>
                </a:cubicBezTo>
                <a:cubicBezTo>
                  <a:pt x="2757" y="926"/>
                  <a:pt x="2763" y="932"/>
                  <a:pt x="2770" y="932"/>
                </a:cubicBezTo>
                <a:close/>
                <a:moveTo>
                  <a:pt x="720" y="946"/>
                </a:moveTo>
                <a:cubicBezTo>
                  <a:pt x="713" y="946"/>
                  <a:pt x="707" y="952"/>
                  <a:pt x="707" y="959"/>
                </a:cubicBezTo>
                <a:cubicBezTo>
                  <a:pt x="707" y="966"/>
                  <a:pt x="713" y="972"/>
                  <a:pt x="720" y="972"/>
                </a:cubicBezTo>
                <a:cubicBezTo>
                  <a:pt x="727" y="972"/>
                  <a:pt x="733" y="966"/>
                  <a:pt x="733" y="959"/>
                </a:cubicBezTo>
                <a:cubicBezTo>
                  <a:pt x="733" y="952"/>
                  <a:pt x="727" y="946"/>
                  <a:pt x="720" y="946"/>
                </a:cubicBezTo>
                <a:close/>
                <a:moveTo>
                  <a:pt x="759" y="946"/>
                </a:moveTo>
                <a:cubicBezTo>
                  <a:pt x="752" y="946"/>
                  <a:pt x="747" y="952"/>
                  <a:pt x="747" y="959"/>
                </a:cubicBezTo>
                <a:cubicBezTo>
                  <a:pt x="747" y="966"/>
                  <a:pt x="752" y="972"/>
                  <a:pt x="759" y="972"/>
                </a:cubicBezTo>
                <a:cubicBezTo>
                  <a:pt x="766" y="972"/>
                  <a:pt x="772" y="966"/>
                  <a:pt x="772" y="959"/>
                </a:cubicBezTo>
                <a:cubicBezTo>
                  <a:pt x="772" y="952"/>
                  <a:pt x="766" y="946"/>
                  <a:pt x="759" y="946"/>
                </a:cubicBezTo>
                <a:close/>
                <a:moveTo>
                  <a:pt x="799" y="952"/>
                </a:moveTo>
                <a:cubicBezTo>
                  <a:pt x="795" y="952"/>
                  <a:pt x="791" y="955"/>
                  <a:pt x="791" y="959"/>
                </a:cubicBezTo>
                <a:cubicBezTo>
                  <a:pt x="791" y="963"/>
                  <a:pt x="795" y="966"/>
                  <a:pt x="799" y="966"/>
                </a:cubicBezTo>
                <a:cubicBezTo>
                  <a:pt x="803" y="966"/>
                  <a:pt x="806" y="963"/>
                  <a:pt x="806" y="959"/>
                </a:cubicBezTo>
                <a:cubicBezTo>
                  <a:pt x="806" y="955"/>
                  <a:pt x="803" y="952"/>
                  <a:pt x="799" y="952"/>
                </a:cubicBezTo>
                <a:close/>
                <a:moveTo>
                  <a:pt x="1548" y="972"/>
                </a:moveTo>
                <a:cubicBezTo>
                  <a:pt x="1555" y="972"/>
                  <a:pt x="1561" y="966"/>
                  <a:pt x="1561" y="959"/>
                </a:cubicBezTo>
                <a:cubicBezTo>
                  <a:pt x="1561" y="952"/>
                  <a:pt x="1555" y="946"/>
                  <a:pt x="1548" y="946"/>
                </a:cubicBezTo>
                <a:cubicBezTo>
                  <a:pt x="1541" y="946"/>
                  <a:pt x="1535" y="952"/>
                  <a:pt x="1535" y="959"/>
                </a:cubicBezTo>
                <a:cubicBezTo>
                  <a:pt x="1535" y="966"/>
                  <a:pt x="1541" y="972"/>
                  <a:pt x="1548" y="972"/>
                </a:cubicBezTo>
                <a:close/>
                <a:moveTo>
                  <a:pt x="1587" y="946"/>
                </a:moveTo>
                <a:cubicBezTo>
                  <a:pt x="1580" y="946"/>
                  <a:pt x="1574" y="952"/>
                  <a:pt x="1574" y="959"/>
                </a:cubicBezTo>
                <a:cubicBezTo>
                  <a:pt x="1574" y="966"/>
                  <a:pt x="1580" y="972"/>
                  <a:pt x="1587" y="972"/>
                </a:cubicBezTo>
                <a:cubicBezTo>
                  <a:pt x="1594" y="972"/>
                  <a:pt x="1600" y="966"/>
                  <a:pt x="1600" y="959"/>
                </a:cubicBezTo>
                <a:cubicBezTo>
                  <a:pt x="1600" y="952"/>
                  <a:pt x="1594" y="946"/>
                  <a:pt x="1587" y="946"/>
                </a:cubicBezTo>
                <a:close/>
                <a:moveTo>
                  <a:pt x="1627" y="946"/>
                </a:moveTo>
                <a:cubicBezTo>
                  <a:pt x="1620" y="946"/>
                  <a:pt x="1614" y="952"/>
                  <a:pt x="1614" y="959"/>
                </a:cubicBezTo>
                <a:cubicBezTo>
                  <a:pt x="1614" y="966"/>
                  <a:pt x="1620" y="972"/>
                  <a:pt x="1627" y="972"/>
                </a:cubicBezTo>
                <a:cubicBezTo>
                  <a:pt x="1634" y="972"/>
                  <a:pt x="1639" y="966"/>
                  <a:pt x="1639" y="959"/>
                </a:cubicBezTo>
                <a:cubicBezTo>
                  <a:pt x="1639" y="952"/>
                  <a:pt x="1634" y="946"/>
                  <a:pt x="1627" y="946"/>
                </a:cubicBezTo>
                <a:close/>
                <a:moveTo>
                  <a:pt x="1666" y="972"/>
                </a:moveTo>
                <a:cubicBezTo>
                  <a:pt x="1673" y="972"/>
                  <a:pt x="1679" y="966"/>
                  <a:pt x="1679" y="959"/>
                </a:cubicBezTo>
                <a:cubicBezTo>
                  <a:pt x="1679" y="952"/>
                  <a:pt x="1673" y="946"/>
                  <a:pt x="1666" y="946"/>
                </a:cubicBezTo>
                <a:cubicBezTo>
                  <a:pt x="1659" y="946"/>
                  <a:pt x="1653" y="952"/>
                  <a:pt x="1653" y="959"/>
                </a:cubicBezTo>
                <a:cubicBezTo>
                  <a:pt x="1653" y="966"/>
                  <a:pt x="1659" y="972"/>
                  <a:pt x="1666" y="972"/>
                </a:cubicBezTo>
                <a:close/>
                <a:moveTo>
                  <a:pt x="1705" y="972"/>
                </a:moveTo>
                <a:cubicBezTo>
                  <a:pt x="1713" y="972"/>
                  <a:pt x="1718" y="966"/>
                  <a:pt x="1718" y="959"/>
                </a:cubicBezTo>
                <a:cubicBezTo>
                  <a:pt x="1718" y="952"/>
                  <a:pt x="1713" y="946"/>
                  <a:pt x="1705" y="946"/>
                </a:cubicBezTo>
                <a:cubicBezTo>
                  <a:pt x="1698" y="946"/>
                  <a:pt x="1693" y="952"/>
                  <a:pt x="1693" y="959"/>
                </a:cubicBezTo>
                <a:cubicBezTo>
                  <a:pt x="1693" y="966"/>
                  <a:pt x="1698" y="972"/>
                  <a:pt x="1705" y="972"/>
                </a:cubicBezTo>
                <a:close/>
                <a:moveTo>
                  <a:pt x="1745" y="972"/>
                </a:moveTo>
                <a:cubicBezTo>
                  <a:pt x="1752" y="972"/>
                  <a:pt x="1758" y="966"/>
                  <a:pt x="1758" y="959"/>
                </a:cubicBezTo>
                <a:cubicBezTo>
                  <a:pt x="1758" y="952"/>
                  <a:pt x="1752" y="946"/>
                  <a:pt x="1745" y="946"/>
                </a:cubicBezTo>
                <a:cubicBezTo>
                  <a:pt x="1738" y="946"/>
                  <a:pt x="1732" y="952"/>
                  <a:pt x="1732" y="959"/>
                </a:cubicBezTo>
                <a:cubicBezTo>
                  <a:pt x="1732" y="966"/>
                  <a:pt x="1738" y="972"/>
                  <a:pt x="1745" y="972"/>
                </a:cubicBezTo>
                <a:close/>
                <a:moveTo>
                  <a:pt x="1784" y="972"/>
                </a:moveTo>
                <a:cubicBezTo>
                  <a:pt x="1791" y="972"/>
                  <a:pt x="1797" y="966"/>
                  <a:pt x="1797" y="959"/>
                </a:cubicBezTo>
                <a:cubicBezTo>
                  <a:pt x="1797" y="952"/>
                  <a:pt x="1791" y="946"/>
                  <a:pt x="1784" y="946"/>
                </a:cubicBezTo>
                <a:cubicBezTo>
                  <a:pt x="1777" y="946"/>
                  <a:pt x="1772" y="952"/>
                  <a:pt x="1772" y="959"/>
                </a:cubicBezTo>
                <a:cubicBezTo>
                  <a:pt x="1772" y="966"/>
                  <a:pt x="1777" y="972"/>
                  <a:pt x="1784" y="972"/>
                </a:cubicBezTo>
                <a:close/>
                <a:moveTo>
                  <a:pt x="1824" y="972"/>
                </a:moveTo>
                <a:cubicBezTo>
                  <a:pt x="1831" y="972"/>
                  <a:pt x="1836" y="966"/>
                  <a:pt x="1836" y="959"/>
                </a:cubicBezTo>
                <a:cubicBezTo>
                  <a:pt x="1836" y="952"/>
                  <a:pt x="1831" y="946"/>
                  <a:pt x="1824" y="946"/>
                </a:cubicBezTo>
                <a:cubicBezTo>
                  <a:pt x="1817" y="946"/>
                  <a:pt x="1811" y="952"/>
                  <a:pt x="1811" y="959"/>
                </a:cubicBezTo>
                <a:cubicBezTo>
                  <a:pt x="1811" y="966"/>
                  <a:pt x="1817" y="972"/>
                  <a:pt x="1824" y="972"/>
                </a:cubicBezTo>
                <a:close/>
                <a:moveTo>
                  <a:pt x="1863" y="946"/>
                </a:moveTo>
                <a:cubicBezTo>
                  <a:pt x="1856" y="946"/>
                  <a:pt x="1850" y="952"/>
                  <a:pt x="1850" y="959"/>
                </a:cubicBezTo>
                <a:cubicBezTo>
                  <a:pt x="1850" y="966"/>
                  <a:pt x="1856" y="972"/>
                  <a:pt x="1863" y="972"/>
                </a:cubicBezTo>
                <a:cubicBezTo>
                  <a:pt x="1870" y="972"/>
                  <a:pt x="1876" y="966"/>
                  <a:pt x="1876" y="959"/>
                </a:cubicBezTo>
                <a:cubicBezTo>
                  <a:pt x="1876" y="952"/>
                  <a:pt x="1870" y="946"/>
                  <a:pt x="1863" y="946"/>
                </a:cubicBezTo>
                <a:close/>
                <a:moveTo>
                  <a:pt x="1903" y="972"/>
                </a:moveTo>
                <a:cubicBezTo>
                  <a:pt x="1910" y="972"/>
                  <a:pt x="1915" y="966"/>
                  <a:pt x="1915" y="959"/>
                </a:cubicBezTo>
                <a:cubicBezTo>
                  <a:pt x="1915" y="952"/>
                  <a:pt x="1910" y="946"/>
                  <a:pt x="1903" y="946"/>
                </a:cubicBezTo>
                <a:cubicBezTo>
                  <a:pt x="1896" y="946"/>
                  <a:pt x="1890" y="952"/>
                  <a:pt x="1890" y="959"/>
                </a:cubicBezTo>
                <a:cubicBezTo>
                  <a:pt x="1890" y="966"/>
                  <a:pt x="1896" y="972"/>
                  <a:pt x="1903" y="972"/>
                </a:cubicBezTo>
                <a:close/>
                <a:moveTo>
                  <a:pt x="1942" y="972"/>
                </a:moveTo>
                <a:cubicBezTo>
                  <a:pt x="1949" y="972"/>
                  <a:pt x="1955" y="966"/>
                  <a:pt x="1955" y="959"/>
                </a:cubicBezTo>
                <a:cubicBezTo>
                  <a:pt x="1955" y="952"/>
                  <a:pt x="1949" y="946"/>
                  <a:pt x="1942" y="946"/>
                </a:cubicBezTo>
                <a:cubicBezTo>
                  <a:pt x="1935" y="946"/>
                  <a:pt x="1929" y="952"/>
                  <a:pt x="1929" y="959"/>
                </a:cubicBezTo>
                <a:cubicBezTo>
                  <a:pt x="1929" y="966"/>
                  <a:pt x="1935" y="972"/>
                  <a:pt x="1942" y="972"/>
                </a:cubicBezTo>
                <a:close/>
                <a:moveTo>
                  <a:pt x="1981" y="972"/>
                </a:moveTo>
                <a:cubicBezTo>
                  <a:pt x="1988" y="972"/>
                  <a:pt x="1994" y="966"/>
                  <a:pt x="1994" y="959"/>
                </a:cubicBezTo>
                <a:cubicBezTo>
                  <a:pt x="1994" y="952"/>
                  <a:pt x="1988" y="946"/>
                  <a:pt x="1981" y="946"/>
                </a:cubicBezTo>
                <a:cubicBezTo>
                  <a:pt x="1974" y="946"/>
                  <a:pt x="1969" y="952"/>
                  <a:pt x="1969" y="959"/>
                </a:cubicBezTo>
                <a:cubicBezTo>
                  <a:pt x="1969" y="966"/>
                  <a:pt x="1974" y="972"/>
                  <a:pt x="1981" y="972"/>
                </a:cubicBezTo>
                <a:close/>
                <a:moveTo>
                  <a:pt x="2021" y="972"/>
                </a:moveTo>
                <a:cubicBezTo>
                  <a:pt x="2028" y="972"/>
                  <a:pt x="2034" y="966"/>
                  <a:pt x="2034" y="959"/>
                </a:cubicBezTo>
                <a:cubicBezTo>
                  <a:pt x="2034" y="952"/>
                  <a:pt x="2028" y="946"/>
                  <a:pt x="2021" y="946"/>
                </a:cubicBezTo>
                <a:cubicBezTo>
                  <a:pt x="2014" y="946"/>
                  <a:pt x="2008" y="952"/>
                  <a:pt x="2008" y="959"/>
                </a:cubicBezTo>
                <a:cubicBezTo>
                  <a:pt x="2008" y="966"/>
                  <a:pt x="2014" y="972"/>
                  <a:pt x="2021" y="972"/>
                </a:cubicBezTo>
                <a:close/>
                <a:moveTo>
                  <a:pt x="2060" y="972"/>
                </a:moveTo>
                <a:cubicBezTo>
                  <a:pt x="2067" y="972"/>
                  <a:pt x="2073" y="966"/>
                  <a:pt x="2073" y="959"/>
                </a:cubicBezTo>
                <a:cubicBezTo>
                  <a:pt x="2073" y="952"/>
                  <a:pt x="2067" y="946"/>
                  <a:pt x="2060" y="946"/>
                </a:cubicBezTo>
                <a:cubicBezTo>
                  <a:pt x="2053" y="946"/>
                  <a:pt x="2048" y="952"/>
                  <a:pt x="2048" y="959"/>
                </a:cubicBezTo>
                <a:cubicBezTo>
                  <a:pt x="2048" y="966"/>
                  <a:pt x="2053" y="972"/>
                  <a:pt x="2060" y="972"/>
                </a:cubicBezTo>
                <a:close/>
                <a:moveTo>
                  <a:pt x="2139" y="972"/>
                </a:moveTo>
                <a:cubicBezTo>
                  <a:pt x="2146" y="972"/>
                  <a:pt x="2152" y="966"/>
                  <a:pt x="2152" y="959"/>
                </a:cubicBezTo>
                <a:cubicBezTo>
                  <a:pt x="2152" y="952"/>
                  <a:pt x="2146" y="946"/>
                  <a:pt x="2139" y="946"/>
                </a:cubicBezTo>
                <a:cubicBezTo>
                  <a:pt x="2132" y="946"/>
                  <a:pt x="2126" y="952"/>
                  <a:pt x="2126" y="959"/>
                </a:cubicBezTo>
                <a:cubicBezTo>
                  <a:pt x="2126" y="966"/>
                  <a:pt x="2132" y="972"/>
                  <a:pt x="2139" y="972"/>
                </a:cubicBezTo>
                <a:close/>
                <a:moveTo>
                  <a:pt x="2179" y="972"/>
                </a:moveTo>
                <a:cubicBezTo>
                  <a:pt x="2186" y="972"/>
                  <a:pt x="2191" y="966"/>
                  <a:pt x="2191" y="959"/>
                </a:cubicBezTo>
                <a:cubicBezTo>
                  <a:pt x="2191" y="952"/>
                  <a:pt x="2186" y="946"/>
                  <a:pt x="2179" y="946"/>
                </a:cubicBezTo>
                <a:cubicBezTo>
                  <a:pt x="2172" y="946"/>
                  <a:pt x="2166" y="952"/>
                  <a:pt x="2166" y="959"/>
                </a:cubicBezTo>
                <a:cubicBezTo>
                  <a:pt x="2166" y="966"/>
                  <a:pt x="2172" y="972"/>
                  <a:pt x="2179" y="972"/>
                </a:cubicBezTo>
                <a:close/>
                <a:moveTo>
                  <a:pt x="2218" y="946"/>
                </a:moveTo>
                <a:cubicBezTo>
                  <a:pt x="2211" y="946"/>
                  <a:pt x="2205" y="952"/>
                  <a:pt x="2205" y="959"/>
                </a:cubicBezTo>
                <a:cubicBezTo>
                  <a:pt x="2205" y="966"/>
                  <a:pt x="2211" y="972"/>
                  <a:pt x="2218" y="972"/>
                </a:cubicBezTo>
                <a:cubicBezTo>
                  <a:pt x="2225" y="972"/>
                  <a:pt x="2231" y="966"/>
                  <a:pt x="2231" y="959"/>
                </a:cubicBezTo>
                <a:cubicBezTo>
                  <a:pt x="2231" y="952"/>
                  <a:pt x="2225" y="946"/>
                  <a:pt x="2218" y="946"/>
                </a:cubicBezTo>
                <a:close/>
                <a:moveTo>
                  <a:pt x="2455" y="946"/>
                </a:moveTo>
                <a:cubicBezTo>
                  <a:pt x="2447" y="946"/>
                  <a:pt x="2442" y="952"/>
                  <a:pt x="2442" y="959"/>
                </a:cubicBezTo>
                <a:cubicBezTo>
                  <a:pt x="2442" y="966"/>
                  <a:pt x="2447" y="972"/>
                  <a:pt x="2455" y="972"/>
                </a:cubicBezTo>
                <a:cubicBezTo>
                  <a:pt x="2462" y="972"/>
                  <a:pt x="2467" y="966"/>
                  <a:pt x="2467" y="959"/>
                </a:cubicBezTo>
                <a:cubicBezTo>
                  <a:pt x="2467" y="952"/>
                  <a:pt x="2462" y="946"/>
                  <a:pt x="2455" y="946"/>
                </a:cubicBezTo>
                <a:close/>
                <a:moveTo>
                  <a:pt x="2494" y="946"/>
                </a:moveTo>
                <a:cubicBezTo>
                  <a:pt x="2487" y="946"/>
                  <a:pt x="2481" y="952"/>
                  <a:pt x="2481" y="959"/>
                </a:cubicBezTo>
                <a:cubicBezTo>
                  <a:pt x="2481" y="966"/>
                  <a:pt x="2487" y="972"/>
                  <a:pt x="2494" y="972"/>
                </a:cubicBezTo>
                <a:cubicBezTo>
                  <a:pt x="2501" y="972"/>
                  <a:pt x="2507" y="966"/>
                  <a:pt x="2507" y="959"/>
                </a:cubicBezTo>
                <a:cubicBezTo>
                  <a:pt x="2507" y="952"/>
                  <a:pt x="2501" y="946"/>
                  <a:pt x="2494" y="946"/>
                </a:cubicBezTo>
                <a:close/>
                <a:moveTo>
                  <a:pt x="2691" y="946"/>
                </a:moveTo>
                <a:cubicBezTo>
                  <a:pt x="2684" y="946"/>
                  <a:pt x="2678" y="952"/>
                  <a:pt x="2678" y="959"/>
                </a:cubicBezTo>
                <a:cubicBezTo>
                  <a:pt x="2678" y="966"/>
                  <a:pt x="2684" y="972"/>
                  <a:pt x="2691" y="972"/>
                </a:cubicBezTo>
                <a:cubicBezTo>
                  <a:pt x="2698" y="972"/>
                  <a:pt x="2704" y="966"/>
                  <a:pt x="2704" y="959"/>
                </a:cubicBezTo>
                <a:cubicBezTo>
                  <a:pt x="2704" y="952"/>
                  <a:pt x="2698" y="946"/>
                  <a:pt x="2691" y="946"/>
                </a:cubicBezTo>
                <a:close/>
                <a:moveTo>
                  <a:pt x="2730" y="972"/>
                </a:moveTo>
                <a:cubicBezTo>
                  <a:pt x="2738" y="972"/>
                  <a:pt x="2743" y="966"/>
                  <a:pt x="2743" y="959"/>
                </a:cubicBezTo>
                <a:cubicBezTo>
                  <a:pt x="2743" y="952"/>
                  <a:pt x="2738" y="946"/>
                  <a:pt x="2730" y="946"/>
                </a:cubicBezTo>
                <a:cubicBezTo>
                  <a:pt x="2723" y="946"/>
                  <a:pt x="2718" y="952"/>
                  <a:pt x="2718" y="959"/>
                </a:cubicBezTo>
                <a:cubicBezTo>
                  <a:pt x="2718" y="966"/>
                  <a:pt x="2723" y="972"/>
                  <a:pt x="2730" y="972"/>
                </a:cubicBezTo>
                <a:close/>
                <a:moveTo>
                  <a:pt x="2770" y="972"/>
                </a:moveTo>
                <a:cubicBezTo>
                  <a:pt x="2777" y="972"/>
                  <a:pt x="2783" y="966"/>
                  <a:pt x="2783" y="959"/>
                </a:cubicBezTo>
                <a:cubicBezTo>
                  <a:pt x="2783" y="952"/>
                  <a:pt x="2777" y="946"/>
                  <a:pt x="2770" y="946"/>
                </a:cubicBezTo>
                <a:cubicBezTo>
                  <a:pt x="2763" y="946"/>
                  <a:pt x="2757" y="952"/>
                  <a:pt x="2757" y="959"/>
                </a:cubicBezTo>
                <a:cubicBezTo>
                  <a:pt x="2757" y="966"/>
                  <a:pt x="2763" y="972"/>
                  <a:pt x="2770" y="972"/>
                </a:cubicBezTo>
                <a:close/>
                <a:moveTo>
                  <a:pt x="2928" y="972"/>
                </a:moveTo>
                <a:cubicBezTo>
                  <a:pt x="2935" y="972"/>
                  <a:pt x="2940" y="966"/>
                  <a:pt x="2940" y="959"/>
                </a:cubicBezTo>
                <a:cubicBezTo>
                  <a:pt x="2940" y="952"/>
                  <a:pt x="2935" y="946"/>
                  <a:pt x="2928" y="946"/>
                </a:cubicBezTo>
                <a:cubicBezTo>
                  <a:pt x="2921" y="946"/>
                  <a:pt x="2915" y="952"/>
                  <a:pt x="2915" y="959"/>
                </a:cubicBezTo>
                <a:cubicBezTo>
                  <a:pt x="2915" y="966"/>
                  <a:pt x="2921" y="972"/>
                  <a:pt x="2928" y="972"/>
                </a:cubicBezTo>
                <a:close/>
                <a:moveTo>
                  <a:pt x="838" y="986"/>
                </a:moveTo>
                <a:cubicBezTo>
                  <a:pt x="831" y="986"/>
                  <a:pt x="825" y="991"/>
                  <a:pt x="825" y="998"/>
                </a:cubicBezTo>
                <a:cubicBezTo>
                  <a:pt x="825" y="1005"/>
                  <a:pt x="831" y="1011"/>
                  <a:pt x="838" y="1011"/>
                </a:cubicBezTo>
                <a:cubicBezTo>
                  <a:pt x="845" y="1011"/>
                  <a:pt x="851" y="1005"/>
                  <a:pt x="851" y="998"/>
                </a:cubicBezTo>
                <a:cubicBezTo>
                  <a:pt x="851" y="991"/>
                  <a:pt x="845" y="986"/>
                  <a:pt x="838" y="986"/>
                </a:cubicBezTo>
                <a:close/>
                <a:moveTo>
                  <a:pt x="1548" y="986"/>
                </a:moveTo>
                <a:cubicBezTo>
                  <a:pt x="1541" y="986"/>
                  <a:pt x="1535" y="991"/>
                  <a:pt x="1535" y="998"/>
                </a:cubicBezTo>
                <a:cubicBezTo>
                  <a:pt x="1535" y="1005"/>
                  <a:pt x="1541" y="1011"/>
                  <a:pt x="1548" y="1011"/>
                </a:cubicBezTo>
                <a:cubicBezTo>
                  <a:pt x="1555" y="1011"/>
                  <a:pt x="1561" y="1005"/>
                  <a:pt x="1561" y="998"/>
                </a:cubicBezTo>
                <a:cubicBezTo>
                  <a:pt x="1561" y="991"/>
                  <a:pt x="1555" y="986"/>
                  <a:pt x="1548" y="986"/>
                </a:cubicBezTo>
                <a:close/>
                <a:moveTo>
                  <a:pt x="1587" y="1011"/>
                </a:moveTo>
                <a:cubicBezTo>
                  <a:pt x="1594" y="1011"/>
                  <a:pt x="1600" y="1005"/>
                  <a:pt x="1600" y="998"/>
                </a:cubicBezTo>
                <a:cubicBezTo>
                  <a:pt x="1600" y="991"/>
                  <a:pt x="1594" y="986"/>
                  <a:pt x="1587" y="986"/>
                </a:cubicBezTo>
                <a:cubicBezTo>
                  <a:pt x="1580" y="986"/>
                  <a:pt x="1574" y="991"/>
                  <a:pt x="1574" y="998"/>
                </a:cubicBezTo>
                <a:cubicBezTo>
                  <a:pt x="1574" y="1005"/>
                  <a:pt x="1580" y="1011"/>
                  <a:pt x="1587" y="1011"/>
                </a:cubicBezTo>
                <a:close/>
                <a:moveTo>
                  <a:pt x="1627" y="1011"/>
                </a:moveTo>
                <a:cubicBezTo>
                  <a:pt x="1634" y="1011"/>
                  <a:pt x="1639" y="1005"/>
                  <a:pt x="1639" y="998"/>
                </a:cubicBezTo>
                <a:cubicBezTo>
                  <a:pt x="1639" y="991"/>
                  <a:pt x="1634" y="986"/>
                  <a:pt x="1627" y="986"/>
                </a:cubicBezTo>
                <a:cubicBezTo>
                  <a:pt x="1620" y="986"/>
                  <a:pt x="1614" y="991"/>
                  <a:pt x="1614" y="998"/>
                </a:cubicBezTo>
                <a:cubicBezTo>
                  <a:pt x="1614" y="1005"/>
                  <a:pt x="1620" y="1011"/>
                  <a:pt x="1627" y="1011"/>
                </a:cubicBezTo>
                <a:close/>
                <a:moveTo>
                  <a:pt x="1666" y="1011"/>
                </a:moveTo>
                <a:cubicBezTo>
                  <a:pt x="1673" y="1011"/>
                  <a:pt x="1679" y="1005"/>
                  <a:pt x="1679" y="998"/>
                </a:cubicBezTo>
                <a:cubicBezTo>
                  <a:pt x="1679" y="991"/>
                  <a:pt x="1673" y="986"/>
                  <a:pt x="1666" y="986"/>
                </a:cubicBezTo>
                <a:cubicBezTo>
                  <a:pt x="1659" y="986"/>
                  <a:pt x="1653" y="991"/>
                  <a:pt x="1653" y="998"/>
                </a:cubicBezTo>
                <a:cubicBezTo>
                  <a:pt x="1653" y="1005"/>
                  <a:pt x="1659" y="1011"/>
                  <a:pt x="1666" y="1011"/>
                </a:cubicBezTo>
                <a:close/>
                <a:moveTo>
                  <a:pt x="1705" y="1011"/>
                </a:moveTo>
                <a:cubicBezTo>
                  <a:pt x="1713" y="1011"/>
                  <a:pt x="1718" y="1005"/>
                  <a:pt x="1718" y="998"/>
                </a:cubicBezTo>
                <a:cubicBezTo>
                  <a:pt x="1718" y="991"/>
                  <a:pt x="1713" y="986"/>
                  <a:pt x="1705" y="986"/>
                </a:cubicBezTo>
                <a:cubicBezTo>
                  <a:pt x="1698" y="986"/>
                  <a:pt x="1693" y="991"/>
                  <a:pt x="1693" y="998"/>
                </a:cubicBezTo>
                <a:cubicBezTo>
                  <a:pt x="1693" y="1005"/>
                  <a:pt x="1698" y="1011"/>
                  <a:pt x="1705" y="1011"/>
                </a:cubicBezTo>
                <a:close/>
                <a:moveTo>
                  <a:pt x="1745" y="1011"/>
                </a:moveTo>
                <a:cubicBezTo>
                  <a:pt x="1752" y="1011"/>
                  <a:pt x="1758" y="1005"/>
                  <a:pt x="1758" y="998"/>
                </a:cubicBezTo>
                <a:cubicBezTo>
                  <a:pt x="1758" y="991"/>
                  <a:pt x="1752" y="986"/>
                  <a:pt x="1745" y="986"/>
                </a:cubicBezTo>
                <a:cubicBezTo>
                  <a:pt x="1738" y="986"/>
                  <a:pt x="1732" y="991"/>
                  <a:pt x="1732" y="998"/>
                </a:cubicBezTo>
                <a:cubicBezTo>
                  <a:pt x="1732" y="1005"/>
                  <a:pt x="1738" y="1011"/>
                  <a:pt x="1745" y="1011"/>
                </a:cubicBezTo>
                <a:close/>
                <a:moveTo>
                  <a:pt x="1784" y="1011"/>
                </a:moveTo>
                <a:cubicBezTo>
                  <a:pt x="1791" y="1011"/>
                  <a:pt x="1797" y="1005"/>
                  <a:pt x="1797" y="998"/>
                </a:cubicBezTo>
                <a:cubicBezTo>
                  <a:pt x="1797" y="991"/>
                  <a:pt x="1791" y="986"/>
                  <a:pt x="1784" y="986"/>
                </a:cubicBezTo>
                <a:cubicBezTo>
                  <a:pt x="1777" y="986"/>
                  <a:pt x="1772" y="991"/>
                  <a:pt x="1772" y="998"/>
                </a:cubicBezTo>
                <a:cubicBezTo>
                  <a:pt x="1772" y="1005"/>
                  <a:pt x="1777" y="1011"/>
                  <a:pt x="1784" y="1011"/>
                </a:cubicBezTo>
                <a:close/>
                <a:moveTo>
                  <a:pt x="1824" y="1011"/>
                </a:moveTo>
                <a:cubicBezTo>
                  <a:pt x="1831" y="1011"/>
                  <a:pt x="1836" y="1005"/>
                  <a:pt x="1836" y="998"/>
                </a:cubicBezTo>
                <a:cubicBezTo>
                  <a:pt x="1836" y="991"/>
                  <a:pt x="1831" y="986"/>
                  <a:pt x="1824" y="986"/>
                </a:cubicBezTo>
                <a:cubicBezTo>
                  <a:pt x="1817" y="986"/>
                  <a:pt x="1811" y="991"/>
                  <a:pt x="1811" y="998"/>
                </a:cubicBezTo>
                <a:cubicBezTo>
                  <a:pt x="1811" y="1005"/>
                  <a:pt x="1817" y="1011"/>
                  <a:pt x="1824" y="1011"/>
                </a:cubicBezTo>
                <a:close/>
                <a:moveTo>
                  <a:pt x="1863" y="1011"/>
                </a:moveTo>
                <a:cubicBezTo>
                  <a:pt x="1870" y="1011"/>
                  <a:pt x="1876" y="1005"/>
                  <a:pt x="1876" y="998"/>
                </a:cubicBezTo>
                <a:cubicBezTo>
                  <a:pt x="1876" y="991"/>
                  <a:pt x="1870" y="986"/>
                  <a:pt x="1863" y="986"/>
                </a:cubicBezTo>
                <a:cubicBezTo>
                  <a:pt x="1856" y="986"/>
                  <a:pt x="1850" y="991"/>
                  <a:pt x="1850" y="998"/>
                </a:cubicBezTo>
                <a:cubicBezTo>
                  <a:pt x="1850" y="1005"/>
                  <a:pt x="1856" y="1011"/>
                  <a:pt x="1863" y="1011"/>
                </a:cubicBezTo>
                <a:close/>
                <a:moveTo>
                  <a:pt x="1903" y="986"/>
                </a:moveTo>
                <a:cubicBezTo>
                  <a:pt x="1896" y="986"/>
                  <a:pt x="1890" y="991"/>
                  <a:pt x="1890" y="998"/>
                </a:cubicBezTo>
                <a:cubicBezTo>
                  <a:pt x="1890" y="1005"/>
                  <a:pt x="1896" y="1011"/>
                  <a:pt x="1903" y="1011"/>
                </a:cubicBezTo>
                <a:cubicBezTo>
                  <a:pt x="1910" y="1011"/>
                  <a:pt x="1915" y="1005"/>
                  <a:pt x="1915" y="998"/>
                </a:cubicBezTo>
                <a:cubicBezTo>
                  <a:pt x="1915" y="991"/>
                  <a:pt x="1910" y="986"/>
                  <a:pt x="1903" y="986"/>
                </a:cubicBezTo>
                <a:close/>
                <a:moveTo>
                  <a:pt x="1942" y="1011"/>
                </a:moveTo>
                <a:cubicBezTo>
                  <a:pt x="1949" y="1011"/>
                  <a:pt x="1955" y="1005"/>
                  <a:pt x="1955" y="998"/>
                </a:cubicBezTo>
                <a:cubicBezTo>
                  <a:pt x="1955" y="991"/>
                  <a:pt x="1949" y="986"/>
                  <a:pt x="1942" y="986"/>
                </a:cubicBezTo>
                <a:cubicBezTo>
                  <a:pt x="1935" y="986"/>
                  <a:pt x="1929" y="991"/>
                  <a:pt x="1929" y="998"/>
                </a:cubicBezTo>
                <a:cubicBezTo>
                  <a:pt x="1929" y="1005"/>
                  <a:pt x="1935" y="1011"/>
                  <a:pt x="1942" y="1011"/>
                </a:cubicBezTo>
                <a:close/>
                <a:moveTo>
                  <a:pt x="1981" y="1011"/>
                </a:moveTo>
                <a:cubicBezTo>
                  <a:pt x="1988" y="1011"/>
                  <a:pt x="1994" y="1005"/>
                  <a:pt x="1994" y="998"/>
                </a:cubicBezTo>
                <a:cubicBezTo>
                  <a:pt x="1994" y="991"/>
                  <a:pt x="1988" y="986"/>
                  <a:pt x="1981" y="986"/>
                </a:cubicBezTo>
                <a:cubicBezTo>
                  <a:pt x="1974" y="986"/>
                  <a:pt x="1969" y="991"/>
                  <a:pt x="1969" y="998"/>
                </a:cubicBezTo>
                <a:cubicBezTo>
                  <a:pt x="1969" y="1005"/>
                  <a:pt x="1974" y="1011"/>
                  <a:pt x="1981" y="1011"/>
                </a:cubicBezTo>
                <a:close/>
                <a:moveTo>
                  <a:pt x="2008" y="998"/>
                </a:moveTo>
                <a:cubicBezTo>
                  <a:pt x="2008" y="1005"/>
                  <a:pt x="2014" y="1011"/>
                  <a:pt x="2021" y="1011"/>
                </a:cubicBezTo>
                <a:cubicBezTo>
                  <a:pt x="2028" y="1011"/>
                  <a:pt x="2034" y="1005"/>
                  <a:pt x="2034" y="998"/>
                </a:cubicBezTo>
                <a:cubicBezTo>
                  <a:pt x="2034" y="991"/>
                  <a:pt x="2028" y="986"/>
                  <a:pt x="2021" y="986"/>
                </a:cubicBezTo>
                <a:cubicBezTo>
                  <a:pt x="2014" y="986"/>
                  <a:pt x="2008" y="991"/>
                  <a:pt x="2008" y="998"/>
                </a:cubicBezTo>
                <a:close/>
                <a:moveTo>
                  <a:pt x="2060" y="1011"/>
                </a:moveTo>
                <a:cubicBezTo>
                  <a:pt x="2067" y="1011"/>
                  <a:pt x="2073" y="1005"/>
                  <a:pt x="2073" y="998"/>
                </a:cubicBezTo>
                <a:cubicBezTo>
                  <a:pt x="2073" y="991"/>
                  <a:pt x="2067" y="986"/>
                  <a:pt x="2060" y="986"/>
                </a:cubicBezTo>
                <a:cubicBezTo>
                  <a:pt x="2053" y="986"/>
                  <a:pt x="2048" y="991"/>
                  <a:pt x="2048" y="998"/>
                </a:cubicBezTo>
                <a:cubicBezTo>
                  <a:pt x="2048" y="1005"/>
                  <a:pt x="2053" y="1011"/>
                  <a:pt x="2060" y="1011"/>
                </a:cubicBezTo>
                <a:close/>
                <a:moveTo>
                  <a:pt x="2100" y="1011"/>
                </a:moveTo>
                <a:cubicBezTo>
                  <a:pt x="2107" y="1011"/>
                  <a:pt x="2112" y="1005"/>
                  <a:pt x="2112" y="998"/>
                </a:cubicBezTo>
                <a:cubicBezTo>
                  <a:pt x="2112" y="991"/>
                  <a:pt x="2107" y="986"/>
                  <a:pt x="2100" y="986"/>
                </a:cubicBezTo>
                <a:cubicBezTo>
                  <a:pt x="2093" y="986"/>
                  <a:pt x="2087" y="991"/>
                  <a:pt x="2087" y="998"/>
                </a:cubicBezTo>
                <a:cubicBezTo>
                  <a:pt x="2087" y="1005"/>
                  <a:pt x="2093" y="1011"/>
                  <a:pt x="2100" y="1011"/>
                </a:cubicBezTo>
                <a:close/>
                <a:moveTo>
                  <a:pt x="2139" y="1011"/>
                </a:moveTo>
                <a:cubicBezTo>
                  <a:pt x="2146" y="1011"/>
                  <a:pt x="2152" y="1005"/>
                  <a:pt x="2152" y="998"/>
                </a:cubicBezTo>
                <a:cubicBezTo>
                  <a:pt x="2152" y="991"/>
                  <a:pt x="2146" y="986"/>
                  <a:pt x="2139" y="986"/>
                </a:cubicBezTo>
                <a:cubicBezTo>
                  <a:pt x="2132" y="986"/>
                  <a:pt x="2126" y="991"/>
                  <a:pt x="2126" y="998"/>
                </a:cubicBezTo>
                <a:cubicBezTo>
                  <a:pt x="2126" y="1005"/>
                  <a:pt x="2132" y="1011"/>
                  <a:pt x="2139" y="1011"/>
                </a:cubicBezTo>
                <a:close/>
                <a:moveTo>
                  <a:pt x="2455" y="993"/>
                </a:moveTo>
                <a:cubicBezTo>
                  <a:pt x="2452" y="993"/>
                  <a:pt x="2449" y="995"/>
                  <a:pt x="2449" y="998"/>
                </a:cubicBezTo>
                <a:cubicBezTo>
                  <a:pt x="2449" y="1001"/>
                  <a:pt x="2452" y="1003"/>
                  <a:pt x="2455" y="1003"/>
                </a:cubicBezTo>
                <a:cubicBezTo>
                  <a:pt x="2457" y="1003"/>
                  <a:pt x="2460" y="1001"/>
                  <a:pt x="2460" y="998"/>
                </a:cubicBezTo>
                <a:cubicBezTo>
                  <a:pt x="2460" y="995"/>
                  <a:pt x="2457" y="993"/>
                  <a:pt x="2455" y="993"/>
                </a:cubicBezTo>
                <a:close/>
                <a:moveTo>
                  <a:pt x="2494" y="986"/>
                </a:moveTo>
                <a:cubicBezTo>
                  <a:pt x="2487" y="986"/>
                  <a:pt x="2481" y="991"/>
                  <a:pt x="2481" y="998"/>
                </a:cubicBezTo>
                <a:cubicBezTo>
                  <a:pt x="2481" y="1005"/>
                  <a:pt x="2487" y="1011"/>
                  <a:pt x="2494" y="1011"/>
                </a:cubicBezTo>
                <a:cubicBezTo>
                  <a:pt x="2501" y="1011"/>
                  <a:pt x="2507" y="1005"/>
                  <a:pt x="2507" y="998"/>
                </a:cubicBezTo>
                <a:cubicBezTo>
                  <a:pt x="2507" y="991"/>
                  <a:pt x="2501" y="986"/>
                  <a:pt x="2494" y="986"/>
                </a:cubicBezTo>
                <a:close/>
                <a:moveTo>
                  <a:pt x="2730" y="1011"/>
                </a:moveTo>
                <a:cubicBezTo>
                  <a:pt x="2738" y="1011"/>
                  <a:pt x="2743" y="1005"/>
                  <a:pt x="2743" y="998"/>
                </a:cubicBezTo>
                <a:cubicBezTo>
                  <a:pt x="2743" y="991"/>
                  <a:pt x="2738" y="986"/>
                  <a:pt x="2730" y="986"/>
                </a:cubicBezTo>
                <a:cubicBezTo>
                  <a:pt x="2723" y="986"/>
                  <a:pt x="2718" y="991"/>
                  <a:pt x="2718" y="998"/>
                </a:cubicBezTo>
                <a:cubicBezTo>
                  <a:pt x="2718" y="1005"/>
                  <a:pt x="2723" y="1011"/>
                  <a:pt x="2730" y="1011"/>
                </a:cubicBezTo>
                <a:close/>
                <a:moveTo>
                  <a:pt x="2770" y="1011"/>
                </a:moveTo>
                <a:cubicBezTo>
                  <a:pt x="2777" y="1011"/>
                  <a:pt x="2783" y="1005"/>
                  <a:pt x="2783" y="998"/>
                </a:cubicBezTo>
                <a:cubicBezTo>
                  <a:pt x="2783" y="991"/>
                  <a:pt x="2777" y="986"/>
                  <a:pt x="2770" y="986"/>
                </a:cubicBezTo>
                <a:cubicBezTo>
                  <a:pt x="2763" y="986"/>
                  <a:pt x="2757" y="991"/>
                  <a:pt x="2757" y="998"/>
                </a:cubicBezTo>
                <a:cubicBezTo>
                  <a:pt x="2757" y="1005"/>
                  <a:pt x="2763" y="1011"/>
                  <a:pt x="2770" y="1011"/>
                </a:cubicBezTo>
                <a:close/>
                <a:moveTo>
                  <a:pt x="2940" y="998"/>
                </a:moveTo>
                <a:cubicBezTo>
                  <a:pt x="2940" y="991"/>
                  <a:pt x="2935" y="986"/>
                  <a:pt x="2928" y="986"/>
                </a:cubicBezTo>
                <a:cubicBezTo>
                  <a:pt x="2921" y="986"/>
                  <a:pt x="2915" y="991"/>
                  <a:pt x="2915" y="998"/>
                </a:cubicBezTo>
                <a:cubicBezTo>
                  <a:pt x="2915" y="1005"/>
                  <a:pt x="2921" y="1011"/>
                  <a:pt x="2928" y="1011"/>
                </a:cubicBezTo>
                <a:cubicBezTo>
                  <a:pt x="2935" y="1011"/>
                  <a:pt x="2940" y="1005"/>
                  <a:pt x="2940" y="998"/>
                </a:cubicBezTo>
                <a:close/>
                <a:moveTo>
                  <a:pt x="878" y="1029"/>
                </a:moveTo>
                <a:cubicBezTo>
                  <a:pt x="873" y="1029"/>
                  <a:pt x="869" y="1033"/>
                  <a:pt x="869" y="1038"/>
                </a:cubicBezTo>
                <a:cubicBezTo>
                  <a:pt x="869" y="1042"/>
                  <a:pt x="873" y="1046"/>
                  <a:pt x="878" y="1046"/>
                </a:cubicBezTo>
                <a:cubicBezTo>
                  <a:pt x="882" y="1046"/>
                  <a:pt x="886" y="1042"/>
                  <a:pt x="886" y="1038"/>
                </a:cubicBezTo>
                <a:cubicBezTo>
                  <a:pt x="886" y="1033"/>
                  <a:pt x="882" y="1029"/>
                  <a:pt x="878" y="1029"/>
                </a:cubicBezTo>
                <a:close/>
                <a:moveTo>
                  <a:pt x="944" y="1038"/>
                </a:moveTo>
                <a:cubicBezTo>
                  <a:pt x="944" y="1045"/>
                  <a:pt x="949" y="1050"/>
                  <a:pt x="956" y="1050"/>
                </a:cubicBezTo>
                <a:cubicBezTo>
                  <a:pt x="963" y="1050"/>
                  <a:pt x="969" y="1045"/>
                  <a:pt x="969" y="1038"/>
                </a:cubicBezTo>
                <a:cubicBezTo>
                  <a:pt x="969" y="1031"/>
                  <a:pt x="963" y="1025"/>
                  <a:pt x="956" y="1025"/>
                </a:cubicBezTo>
                <a:cubicBezTo>
                  <a:pt x="949" y="1025"/>
                  <a:pt x="944" y="1031"/>
                  <a:pt x="944" y="1038"/>
                </a:cubicBezTo>
                <a:close/>
                <a:moveTo>
                  <a:pt x="996" y="1025"/>
                </a:moveTo>
                <a:cubicBezTo>
                  <a:pt x="989" y="1025"/>
                  <a:pt x="983" y="1031"/>
                  <a:pt x="983" y="1038"/>
                </a:cubicBezTo>
                <a:cubicBezTo>
                  <a:pt x="983" y="1045"/>
                  <a:pt x="989" y="1050"/>
                  <a:pt x="996" y="1050"/>
                </a:cubicBezTo>
                <a:cubicBezTo>
                  <a:pt x="1003" y="1050"/>
                  <a:pt x="1009" y="1045"/>
                  <a:pt x="1009" y="1038"/>
                </a:cubicBezTo>
                <a:cubicBezTo>
                  <a:pt x="1009" y="1031"/>
                  <a:pt x="1003" y="1025"/>
                  <a:pt x="996" y="1025"/>
                </a:cubicBezTo>
                <a:close/>
                <a:moveTo>
                  <a:pt x="1035" y="1025"/>
                </a:moveTo>
                <a:cubicBezTo>
                  <a:pt x="1028" y="1025"/>
                  <a:pt x="1023" y="1031"/>
                  <a:pt x="1023" y="1038"/>
                </a:cubicBezTo>
                <a:cubicBezTo>
                  <a:pt x="1023" y="1045"/>
                  <a:pt x="1028" y="1050"/>
                  <a:pt x="1035" y="1050"/>
                </a:cubicBezTo>
                <a:cubicBezTo>
                  <a:pt x="1042" y="1050"/>
                  <a:pt x="1048" y="1045"/>
                  <a:pt x="1048" y="1038"/>
                </a:cubicBezTo>
                <a:cubicBezTo>
                  <a:pt x="1048" y="1031"/>
                  <a:pt x="1042" y="1025"/>
                  <a:pt x="1035" y="1025"/>
                </a:cubicBezTo>
                <a:close/>
                <a:moveTo>
                  <a:pt x="1075" y="1050"/>
                </a:moveTo>
                <a:cubicBezTo>
                  <a:pt x="1082" y="1050"/>
                  <a:pt x="1087" y="1045"/>
                  <a:pt x="1087" y="1038"/>
                </a:cubicBezTo>
                <a:cubicBezTo>
                  <a:pt x="1087" y="1031"/>
                  <a:pt x="1082" y="1025"/>
                  <a:pt x="1075" y="1025"/>
                </a:cubicBezTo>
                <a:cubicBezTo>
                  <a:pt x="1068" y="1025"/>
                  <a:pt x="1062" y="1031"/>
                  <a:pt x="1062" y="1038"/>
                </a:cubicBezTo>
                <a:cubicBezTo>
                  <a:pt x="1062" y="1045"/>
                  <a:pt x="1068" y="1050"/>
                  <a:pt x="1075" y="1050"/>
                </a:cubicBezTo>
                <a:close/>
                <a:moveTo>
                  <a:pt x="1587" y="1025"/>
                </a:moveTo>
                <a:cubicBezTo>
                  <a:pt x="1580" y="1025"/>
                  <a:pt x="1574" y="1031"/>
                  <a:pt x="1574" y="1038"/>
                </a:cubicBezTo>
                <a:cubicBezTo>
                  <a:pt x="1574" y="1045"/>
                  <a:pt x="1580" y="1050"/>
                  <a:pt x="1587" y="1050"/>
                </a:cubicBezTo>
                <a:cubicBezTo>
                  <a:pt x="1594" y="1050"/>
                  <a:pt x="1600" y="1045"/>
                  <a:pt x="1600" y="1038"/>
                </a:cubicBezTo>
                <a:cubicBezTo>
                  <a:pt x="1600" y="1031"/>
                  <a:pt x="1594" y="1025"/>
                  <a:pt x="1587" y="1025"/>
                </a:cubicBezTo>
                <a:close/>
                <a:moveTo>
                  <a:pt x="1627" y="1025"/>
                </a:moveTo>
                <a:cubicBezTo>
                  <a:pt x="1620" y="1025"/>
                  <a:pt x="1614" y="1031"/>
                  <a:pt x="1614" y="1038"/>
                </a:cubicBezTo>
                <a:cubicBezTo>
                  <a:pt x="1614" y="1045"/>
                  <a:pt x="1620" y="1050"/>
                  <a:pt x="1627" y="1050"/>
                </a:cubicBezTo>
                <a:cubicBezTo>
                  <a:pt x="1634" y="1050"/>
                  <a:pt x="1639" y="1045"/>
                  <a:pt x="1639" y="1038"/>
                </a:cubicBezTo>
                <a:cubicBezTo>
                  <a:pt x="1639" y="1031"/>
                  <a:pt x="1634" y="1025"/>
                  <a:pt x="1627" y="1025"/>
                </a:cubicBezTo>
                <a:close/>
                <a:moveTo>
                  <a:pt x="1666" y="1025"/>
                </a:moveTo>
                <a:cubicBezTo>
                  <a:pt x="1659" y="1025"/>
                  <a:pt x="1653" y="1031"/>
                  <a:pt x="1653" y="1038"/>
                </a:cubicBezTo>
                <a:cubicBezTo>
                  <a:pt x="1653" y="1045"/>
                  <a:pt x="1659" y="1050"/>
                  <a:pt x="1666" y="1050"/>
                </a:cubicBezTo>
                <a:cubicBezTo>
                  <a:pt x="1673" y="1050"/>
                  <a:pt x="1679" y="1045"/>
                  <a:pt x="1679" y="1038"/>
                </a:cubicBezTo>
                <a:cubicBezTo>
                  <a:pt x="1679" y="1031"/>
                  <a:pt x="1673" y="1025"/>
                  <a:pt x="1666" y="1025"/>
                </a:cubicBezTo>
                <a:close/>
                <a:moveTo>
                  <a:pt x="1705" y="1025"/>
                </a:moveTo>
                <a:cubicBezTo>
                  <a:pt x="1698" y="1025"/>
                  <a:pt x="1693" y="1031"/>
                  <a:pt x="1693" y="1038"/>
                </a:cubicBezTo>
                <a:cubicBezTo>
                  <a:pt x="1693" y="1045"/>
                  <a:pt x="1698" y="1050"/>
                  <a:pt x="1705" y="1050"/>
                </a:cubicBezTo>
                <a:cubicBezTo>
                  <a:pt x="1713" y="1050"/>
                  <a:pt x="1718" y="1045"/>
                  <a:pt x="1718" y="1038"/>
                </a:cubicBezTo>
                <a:cubicBezTo>
                  <a:pt x="1718" y="1031"/>
                  <a:pt x="1713" y="1025"/>
                  <a:pt x="1705" y="1025"/>
                </a:cubicBezTo>
                <a:close/>
                <a:moveTo>
                  <a:pt x="1745" y="1025"/>
                </a:moveTo>
                <a:cubicBezTo>
                  <a:pt x="1738" y="1025"/>
                  <a:pt x="1732" y="1031"/>
                  <a:pt x="1732" y="1038"/>
                </a:cubicBezTo>
                <a:cubicBezTo>
                  <a:pt x="1732" y="1045"/>
                  <a:pt x="1738" y="1050"/>
                  <a:pt x="1745" y="1050"/>
                </a:cubicBezTo>
                <a:cubicBezTo>
                  <a:pt x="1752" y="1050"/>
                  <a:pt x="1758" y="1045"/>
                  <a:pt x="1758" y="1038"/>
                </a:cubicBezTo>
                <a:cubicBezTo>
                  <a:pt x="1758" y="1031"/>
                  <a:pt x="1752" y="1025"/>
                  <a:pt x="1745" y="1025"/>
                </a:cubicBezTo>
                <a:close/>
                <a:moveTo>
                  <a:pt x="1784" y="1025"/>
                </a:moveTo>
                <a:cubicBezTo>
                  <a:pt x="1777" y="1025"/>
                  <a:pt x="1772" y="1031"/>
                  <a:pt x="1772" y="1038"/>
                </a:cubicBezTo>
                <a:cubicBezTo>
                  <a:pt x="1772" y="1045"/>
                  <a:pt x="1777" y="1050"/>
                  <a:pt x="1784" y="1050"/>
                </a:cubicBezTo>
                <a:cubicBezTo>
                  <a:pt x="1791" y="1050"/>
                  <a:pt x="1797" y="1045"/>
                  <a:pt x="1797" y="1038"/>
                </a:cubicBezTo>
                <a:cubicBezTo>
                  <a:pt x="1797" y="1031"/>
                  <a:pt x="1791" y="1025"/>
                  <a:pt x="1784" y="1025"/>
                </a:cubicBezTo>
                <a:close/>
                <a:moveTo>
                  <a:pt x="1824" y="1050"/>
                </a:moveTo>
                <a:cubicBezTo>
                  <a:pt x="1831" y="1050"/>
                  <a:pt x="1836" y="1045"/>
                  <a:pt x="1836" y="1038"/>
                </a:cubicBezTo>
                <a:cubicBezTo>
                  <a:pt x="1836" y="1031"/>
                  <a:pt x="1831" y="1025"/>
                  <a:pt x="1824" y="1025"/>
                </a:cubicBezTo>
                <a:cubicBezTo>
                  <a:pt x="1817" y="1025"/>
                  <a:pt x="1811" y="1031"/>
                  <a:pt x="1811" y="1038"/>
                </a:cubicBezTo>
                <a:cubicBezTo>
                  <a:pt x="1811" y="1045"/>
                  <a:pt x="1817" y="1050"/>
                  <a:pt x="1824" y="1050"/>
                </a:cubicBezTo>
                <a:close/>
                <a:moveTo>
                  <a:pt x="1863" y="1025"/>
                </a:moveTo>
                <a:cubicBezTo>
                  <a:pt x="1856" y="1025"/>
                  <a:pt x="1850" y="1031"/>
                  <a:pt x="1850" y="1038"/>
                </a:cubicBezTo>
                <a:cubicBezTo>
                  <a:pt x="1850" y="1045"/>
                  <a:pt x="1856" y="1050"/>
                  <a:pt x="1863" y="1050"/>
                </a:cubicBezTo>
                <a:cubicBezTo>
                  <a:pt x="1870" y="1050"/>
                  <a:pt x="1876" y="1045"/>
                  <a:pt x="1876" y="1038"/>
                </a:cubicBezTo>
                <a:cubicBezTo>
                  <a:pt x="1876" y="1031"/>
                  <a:pt x="1870" y="1025"/>
                  <a:pt x="1863" y="1025"/>
                </a:cubicBezTo>
                <a:close/>
                <a:moveTo>
                  <a:pt x="1903" y="1025"/>
                </a:moveTo>
                <a:cubicBezTo>
                  <a:pt x="1896" y="1025"/>
                  <a:pt x="1890" y="1031"/>
                  <a:pt x="1890" y="1038"/>
                </a:cubicBezTo>
                <a:cubicBezTo>
                  <a:pt x="1890" y="1045"/>
                  <a:pt x="1896" y="1050"/>
                  <a:pt x="1903" y="1050"/>
                </a:cubicBezTo>
                <a:cubicBezTo>
                  <a:pt x="1910" y="1050"/>
                  <a:pt x="1915" y="1045"/>
                  <a:pt x="1915" y="1038"/>
                </a:cubicBezTo>
                <a:cubicBezTo>
                  <a:pt x="1915" y="1031"/>
                  <a:pt x="1910" y="1025"/>
                  <a:pt x="1903" y="1025"/>
                </a:cubicBezTo>
                <a:close/>
                <a:moveTo>
                  <a:pt x="1942" y="1050"/>
                </a:moveTo>
                <a:cubicBezTo>
                  <a:pt x="1949" y="1050"/>
                  <a:pt x="1955" y="1045"/>
                  <a:pt x="1955" y="1038"/>
                </a:cubicBezTo>
                <a:cubicBezTo>
                  <a:pt x="1955" y="1031"/>
                  <a:pt x="1949" y="1025"/>
                  <a:pt x="1942" y="1025"/>
                </a:cubicBezTo>
                <a:cubicBezTo>
                  <a:pt x="1935" y="1025"/>
                  <a:pt x="1929" y="1031"/>
                  <a:pt x="1929" y="1038"/>
                </a:cubicBezTo>
                <a:cubicBezTo>
                  <a:pt x="1929" y="1045"/>
                  <a:pt x="1935" y="1050"/>
                  <a:pt x="1942" y="1050"/>
                </a:cubicBezTo>
                <a:close/>
                <a:moveTo>
                  <a:pt x="1981" y="1025"/>
                </a:moveTo>
                <a:cubicBezTo>
                  <a:pt x="1974" y="1025"/>
                  <a:pt x="1969" y="1031"/>
                  <a:pt x="1969" y="1038"/>
                </a:cubicBezTo>
                <a:cubicBezTo>
                  <a:pt x="1969" y="1045"/>
                  <a:pt x="1974" y="1050"/>
                  <a:pt x="1981" y="1050"/>
                </a:cubicBezTo>
                <a:cubicBezTo>
                  <a:pt x="1988" y="1050"/>
                  <a:pt x="1994" y="1045"/>
                  <a:pt x="1994" y="1038"/>
                </a:cubicBezTo>
                <a:cubicBezTo>
                  <a:pt x="1994" y="1031"/>
                  <a:pt x="1988" y="1025"/>
                  <a:pt x="1981" y="1025"/>
                </a:cubicBezTo>
                <a:close/>
                <a:moveTo>
                  <a:pt x="2021" y="1050"/>
                </a:moveTo>
                <a:cubicBezTo>
                  <a:pt x="2028" y="1050"/>
                  <a:pt x="2034" y="1045"/>
                  <a:pt x="2034" y="1038"/>
                </a:cubicBezTo>
                <a:cubicBezTo>
                  <a:pt x="2034" y="1031"/>
                  <a:pt x="2028" y="1025"/>
                  <a:pt x="2021" y="1025"/>
                </a:cubicBezTo>
                <a:cubicBezTo>
                  <a:pt x="2014" y="1025"/>
                  <a:pt x="2008" y="1031"/>
                  <a:pt x="2008" y="1038"/>
                </a:cubicBezTo>
                <a:cubicBezTo>
                  <a:pt x="2008" y="1045"/>
                  <a:pt x="2014" y="1050"/>
                  <a:pt x="2021" y="1050"/>
                </a:cubicBezTo>
                <a:close/>
                <a:moveTo>
                  <a:pt x="2060" y="1050"/>
                </a:moveTo>
                <a:cubicBezTo>
                  <a:pt x="2067" y="1050"/>
                  <a:pt x="2073" y="1045"/>
                  <a:pt x="2073" y="1038"/>
                </a:cubicBezTo>
                <a:cubicBezTo>
                  <a:pt x="2073" y="1031"/>
                  <a:pt x="2067" y="1025"/>
                  <a:pt x="2060" y="1025"/>
                </a:cubicBezTo>
                <a:cubicBezTo>
                  <a:pt x="2053" y="1025"/>
                  <a:pt x="2048" y="1031"/>
                  <a:pt x="2048" y="1038"/>
                </a:cubicBezTo>
                <a:cubicBezTo>
                  <a:pt x="2048" y="1045"/>
                  <a:pt x="2053" y="1050"/>
                  <a:pt x="2060" y="1050"/>
                </a:cubicBezTo>
                <a:close/>
                <a:moveTo>
                  <a:pt x="2100" y="1025"/>
                </a:moveTo>
                <a:cubicBezTo>
                  <a:pt x="2093" y="1025"/>
                  <a:pt x="2087" y="1031"/>
                  <a:pt x="2087" y="1038"/>
                </a:cubicBezTo>
                <a:cubicBezTo>
                  <a:pt x="2087" y="1045"/>
                  <a:pt x="2093" y="1050"/>
                  <a:pt x="2100" y="1050"/>
                </a:cubicBezTo>
                <a:cubicBezTo>
                  <a:pt x="2107" y="1050"/>
                  <a:pt x="2112" y="1045"/>
                  <a:pt x="2112" y="1038"/>
                </a:cubicBezTo>
                <a:cubicBezTo>
                  <a:pt x="2112" y="1031"/>
                  <a:pt x="2107" y="1025"/>
                  <a:pt x="2100" y="1025"/>
                </a:cubicBezTo>
                <a:close/>
                <a:moveTo>
                  <a:pt x="2139" y="1050"/>
                </a:moveTo>
                <a:cubicBezTo>
                  <a:pt x="2146" y="1050"/>
                  <a:pt x="2152" y="1045"/>
                  <a:pt x="2152" y="1038"/>
                </a:cubicBezTo>
                <a:cubicBezTo>
                  <a:pt x="2152" y="1031"/>
                  <a:pt x="2146" y="1025"/>
                  <a:pt x="2139" y="1025"/>
                </a:cubicBezTo>
                <a:cubicBezTo>
                  <a:pt x="2132" y="1025"/>
                  <a:pt x="2126" y="1031"/>
                  <a:pt x="2126" y="1038"/>
                </a:cubicBezTo>
                <a:cubicBezTo>
                  <a:pt x="2126" y="1045"/>
                  <a:pt x="2132" y="1050"/>
                  <a:pt x="2139" y="1050"/>
                </a:cubicBezTo>
                <a:close/>
                <a:moveTo>
                  <a:pt x="2179" y="1050"/>
                </a:moveTo>
                <a:cubicBezTo>
                  <a:pt x="2186" y="1050"/>
                  <a:pt x="2191" y="1045"/>
                  <a:pt x="2191" y="1038"/>
                </a:cubicBezTo>
                <a:cubicBezTo>
                  <a:pt x="2191" y="1031"/>
                  <a:pt x="2186" y="1025"/>
                  <a:pt x="2179" y="1025"/>
                </a:cubicBezTo>
                <a:cubicBezTo>
                  <a:pt x="2172" y="1025"/>
                  <a:pt x="2166" y="1031"/>
                  <a:pt x="2166" y="1038"/>
                </a:cubicBezTo>
                <a:cubicBezTo>
                  <a:pt x="2166" y="1045"/>
                  <a:pt x="2172" y="1050"/>
                  <a:pt x="2179" y="1050"/>
                </a:cubicBezTo>
                <a:close/>
                <a:moveTo>
                  <a:pt x="2977" y="1038"/>
                </a:moveTo>
                <a:cubicBezTo>
                  <a:pt x="2977" y="1032"/>
                  <a:pt x="2973" y="1028"/>
                  <a:pt x="2967" y="1028"/>
                </a:cubicBezTo>
                <a:cubicBezTo>
                  <a:pt x="2962" y="1028"/>
                  <a:pt x="2957" y="1032"/>
                  <a:pt x="2957" y="1038"/>
                </a:cubicBezTo>
                <a:cubicBezTo>
                  <a:pt x="2957" y="1043"/>
                  <a:pt x="2962" y="1048"/>
                  <a:pt x="2967" y="1048"/>
                </a:cubicBezTo>
                <a:cubicBezTo>
                  <a:pt x="2973" y="1048"/>
                  <a:pt x="2977" y="1043"/>
                  <a:pt x="2977" y="1038"/>
                </a:cubicBezTo>
                <a:close/>
                <a:moveTo>
                  <a:pt x="917" y="1090"/>
                </a:moveTo>
                <a:cubicBezTo>
                  <a:pt x="924" y="1090"/>
                  <a:pt x="930" y="1084"/>
                  <a:pt x="930" y="1077"/>
                </a:cubicBezTo>
                <a:cubicBezTo>
                  <a:pt x="930" y="1070"/>
                  <a:pt x="924" y="1064"/>
                  <a:pt x="917" y="1064"/>
                </a:cubicBezTo>
                <a:cubicBezTo>
                  <a:pt x="910" y="1064"/>
                  <a:pt x="904" y="1070"/>
                  <a:pt x="904" y="1077"/>
                </a:cubicBezTo>
                <a:cubicBezTo>
                  <a:pt x="904" y="1084"/>
                  <a:pt x="910" y="1090"/>
                  <a:pt x="917" y="1090"/>
                </a:cubicBezTo>
                <a:close/>
                <a:moveTo>
                  <a:pt x="956" y="1090"/>
                </a:moveTo>
                <a:cubicBezTo>
                  <a:pt x="963" y="1090"/>
                  <a:pt x="969" y="1084"/>
                  <a:pt x="969" y="1077"/>
                </a:cubicBezTo>
                <a:cubicBezTo>
                  <a:pt x="969" y="1070"/>
                  <a:pt x="963" y="1064"/>
                  <a:pt x="956" y="1064"/>
                </a:cubicBezTo>
                <a:cubicBezTo>
                  <a:pt x="949" y="1064"/>
                  <a:pt x="944" y="1070"/>
                  <a:pt x="944" y="1077"/>
                </a:cubicBezTo>
                <a:cubicBezTo>
                  <a:pt x="944" y="1084"/>
                  <a:pt x="949" y="1090"/>
                  <a:pt x="956" y="1090"/>
                </a:cubicBezTo>
                <a:close/>
                <a:moveTo>
                  <a:pt x="996" y="1090"/>
                </a:moveTo>
                <a:cubicBezTo>
                  <a:pt x="1003" y="1090"/>
                  <a:pt x="1009" y="1084"/>
                  <a:pt x="1009" y="1077"/>
                </a:cubicBezTo>
                <a:cubicBezTo>
                  <a:pt x="1009" y="1070"/>
                  <a:pt x="1003" y="1064"/>
                  <a:pt x="996" y="1064"/>
                </a:cubicBezTo>
                <a:cubicBezTo>
                  <a:pt x="989" y="1064"/>
                  <a:pt x="983" y="1070"/>
                  <a:pt x="983" y="1077"/>
                </a:cubicBezTo>
                <a:cubicBezTo>
                  <a:pt x="983" y="1084"/>
                  <a:pt x="989" y="1090"/>
                  <a:pt x="996" y="1090"/>
                </a:cubicBezTo>
                <a:close/>
                <a:moveTo>
                  <a:pt x="1035" y="1090"/>
                </a:moveTo>
                <a:cubicBezTo>
                  <a:pt x="1042" y="1090"/>
                  <a:pt x="1048" y="1084"/>
                  <a:pt x="1048" y="1077"/>
                </a:cubicBezTo>
                <a:cubicBezTo>
                  <a:pt x="1048" y="1070"/>
                  <a:pt x="1042" y="1064"/>
                  <a:pt x="1035" y="1064"/>
                </a:cubicBezTo>
                <a:cubicBezTo>
                  <a:pt x="1028" y="1064"/>
                  <a:pt x="1023" y="1070"/>
                  <a:pt x="1023" y="1077"/>
                </a:cubicBezTo>
                <a:cubicBezTo>
                  <a:pt x="1023" y="1084"/>
                  <a:pt x="1028" y="1090"/>
                  <a:pt x="1035" y="1090"/>
                </a:cubicBezTo>
                <a:close/>
                <a:moveTo>
                  <a:pt x="1075" y="1090"/>
                </a:moveTo>
                <a:cubicBezTo>
                  <a:pt x="1082" y="1090"/>
                  <a:pt x="1087" y="1084"/>
                  <a:pt x="1087" y="1077"/>
                </a:cubicBezTo>
                <a:cubicBezTo>
                  <a:pt x="1087" y="1070"/>
                  <a:pt x="1082" y="1064"/>
                  <a:pt x="1075" y="1064"/>
                </a:cubicBezTo>
                <a:cubicBezTo>
                  <a:pt x="1068" y="1064"/>
                  <a:pt x="1062" y="1070"/>
                  <a:pt x="1062" y="1077"/>
                </a:cubicBezTo>
                <a:cubicBezTo>
                  <a:pt x="1062" y="1084"/>
                  <a:pt x="1068" y="1090"/>
                  <a:pt x="1075" y="1090"/>
                </a:cubicBezTo>
                <a:close/>
                <a:moveTo>
                  <a:pt x="1114" y="1090"/>
                </a:moveTo>
                <a:cubicBezTo>
                  <a:pt x="1121" y="1090"/>
                  <a:pt x="1127" y="1084"/>
                  <a:pt x="1127" y="1077"/>
                </a:cubicBezTo>
                <a:cubicBezTo>
                  <a:pt x="1127" y="1070"/>
                  <a:pt x="1121" y="1064"/>
                  <a:pt x="1114" y="1064"/>
                </a:cubicBezTo>
                <a:cubicBezTo>
                  <a:pt x="1107" y="1064"/>
                  <a:pt x="1101" y="1070"/>
                  <a:pt x="1101" y="1077"/>
                </a:cubicBezTo>
                <a:cubicBezTo>
                  <a:pt x="1101" y="1084"/>
                  <a:pt x="1107" y="1090"/>
                  <a:pt x="1114" y="1090"/>
                </a:cubicBezTo>
                <a:close/>
                <a:moveTo>
                  <a:pt x="1154" y="1090"/>
                </a:moveTo>
                <a:cubicBezTo>
                  <a:pt x="1161" y="1090"/>
                  <a:pt x="1166" y="1084"/>
                  <a:pt x="1166" y="1077"/>
                </a:cubicBezTo>
                <a:cubicBezTo>
                  <a:pt x="1166" y="1070"/>
                  <a:pt x="1161" y="1064"/>
                  <a:pt x="1154" y="1064"/>
                </a:cubicBezTo>
                <a:cubicBezTo>
                  <a:pt x="1147" y="1064"/>
                  <a:pt x="1141" y="1070"/>
                  <a:pt x="1141" y="1077"/>
                </a:cubicBezTo>
                <a:cubicBezTo>
                  <a:pt x="1141" y="1084"/>
                  <a:pt x="1147" y="1090"/>
                  <a:pt x="1154" y="1090"/>
                </a:cubicBezTo>
                <a:close/>
                <a:moveTo>
                  <a:pt x="1627" y="1064"/>
                </a:moveTo>
                <a:cubicBezTo>
                  <a:pt x="1620" y="1064"/>
                  <a:pt x="1614" y="1070"/>
                  <a:pt x="1614" y="1077"/>
                </a:cubicBezTo>
                <a:cubicBezTo>
                  <a:pt x="1614" y="1084"/>
                  <a:pt x="1620" y="1090"/>
                  <a:pt x="1627" y="1090"/>
                </a:cubicBezTo>
                <a:cubicBezTo>
                  <a:pt x="1634" y="1090"/>
                  <a:pt x="1639" y="1084"/>
                  <a:pt x="1639" y="1077"/>
                </a:cubicBezTo>
                <a:cubicBezTo>
                  <a:pt x="1639" y="1070"/>
                  <a:pt x="1634" y="1064"/>
                  <a:pt x="1627" y="1064"/>
                </a:cubicBezTo>
                <a:close/>
                <a:moveTo>
                  <a:pt x="1666" y="1064"/>
                </a:moveTo>
                <a:cubicBezTo>
                  <a:pt x="1659" y="1064"/>
                  <a:pt x="1653" y="1070"/>
                  <a:pt x="1653" y="1077"/>
                </a:cubicBezTo>
                <a:cubicBezTo>
                  <a:pt x="1653" y="1084"/>
                  <a:pt x="1659" y="1090"/>
                  <a:pt x="1666" y="1090"/>
                </a:cubicBezTo>
                <a:cubicBezTo>
                  <a:pt x="1673" y="1090"/>
                  <a:pt x="1679" y="1084"/>
                  <a:pt x="1679" y="1077"/>
                </a:cubicBezTo>
                <a:cubicBezTo>
                  <a:pt x="1679" y="1070"/>
                  <a:pt x="1673" y="1064"/>
                  <a:pt x="1666" y="1064"/>
                </a:cubicBezTo>
                <a:close/>
                <a:moveTo>
                  <a:pt x="1784" y="1064"/>
                </a:moveTo>
                <a:cubicBezTo>
                  <a:pt x="1777" y="1064"/>
                  <a:pt x="1772" y="1070"/>
                  <a:pt x="1772" y="1077"/>
                </a:cubicBezTo>
                <a:cubicBezTo>
                  <a:pt x="1772" y="1084"/>
                  <a:pt x="1777" y="1090"/>
                  <a:pt x="1784" y="1090"/>
                </a:cubicBezTo>
                <a:cubicBezTo>
                  <a:pt x="1791" y="1090"/>
                  <a:pt x="1797" y="1084"/>
                  <a:pt x="1797" y="1077"/>
                </a:cubicBezTo>
                <a:cubicBezTo>
                  <a:pt x="1797" y="1070"/>
                  <a:pt x="1791" y="1064"/>
                  <a:pt x="1784" y="1064"/>
                </a:cubicBezTo>
                <a:close/>
                <a:moveTo>
                  <a:pt x="1824" y="1090"/>
                </a:moveTo>
                <a:cubicBezTo>
                  <a:pt x="1831" y="1090"/>
                  <a:pt x="1836" y="1084"/>
                  <a:pt x="1836" y="1077"/>
                </a:cubicBezTo>
                <a:cubicBezTo>
                  <a:pt x="1836" y="1070"/>
                  <a:pt x="1831" y="1064"/>
                  <a:pt x="1824" y="1064"/>
                </a:cubicBezTo>
                <a:cubicBezTo>
                  <a:pt x="1817" y="1064"/>
                  <a:pt x="1811" y="1070"/>
                  <a:pt x="1811" y="1077"/>
                </a:cubicBezTo>
                <a:cubicBezTo>
                  <a:pt x="1811" y="1084"/>
                  <a:pt x="1817" y="1090"/>
                  <a:pt x="1824" y="1090"/>
                </a:cubicBezTo>
                <a:close/>
                <a:moveTo>
                  <a:pt x="1863" y="1090"/>
                </a:moveTo>
                <a:cubicBezTo>
                  <a:pt x="1870" y="1090"/>
                  <a:pt x="1876" y="1084"/>
                  <a:pt x="1876" y="1077"/>
                </a:cubicBezTo>
                <a:cubicBezTo>
                  <a:pt x="1876" y="1070"/>
                  <a:pt x="1870" y="1064"/>
                  <a:pt x="1863" y="1064"/>
                </a:cubicBezTo>
                <a:cubicBezTo>
                  <a:pt x="1856" y="1064"/>
                  <a:pt x="1850" y="1070"/>
                  <a:pt x="1850" y="1077"/>
                </a:cubicBezTo>
                <a:cubicBezTo>
                  <a:pt x="1850" y="1084"/>
                  <a:pt x="1856" y="1090"/>
                  <a:pt x="1863" y="1090"/>
                </a:cubicBezTo>
                <a:close/>
                <a:moveTo>
                  <a:pt x="1903" y="1090"/>
                </a:moveTo>
                <a:cubicBezTo>
                  <a:pt x="1910" y="1090"/>
                  <a:pt x="1915" y="1084"/>
                  <a:pt x="1915" y="1077"/>
                </a:cubicBezTo>
                <a:cubicBezTo>
                  <a:pt x="1915" y="1070"/>
                  <a:pt x="1910" y="1064"/>
                  <a:pt x="1903" y="1064"/>
                </a:cubicBezTo>
                <a:cubicBezTo>
                  <a:pt x="1896" y="1064"/>
                  <a:pt x="1890" y="1070"/>
                  <a:pt x="1890" y="1077"/>
                </a:cubicBezTo>
                <a:cubicBezTo>
                  <a:pt x="1890" y="1084"/>
                  <a:pt x="1896" y="1090"/>
                  <a:pt x="1903" y="1090"/>
                </a:cubicBezTo>
                <a:close/>
                <a:moveTo>
                  <a:pt x="1942" y="1090"/>
                </a:moveTo>
                <a:cubicBezTo>
                  <a:pt x="1949" y="1090"/>
                  <a:pt x="1955" y="1084"/>
                  <a:pt x="1955" y="1077"/>
                </a:cubicBezTo>
                <a:cubicBezTo>
                  <a:pt x="1955" y="1070"/>
                  <a:pt x="1949" y="1064"/>
                  <a:pt x="1942" y="1064"/>
                </a:cubicBezTo>
                <a:cubicBezTo>
                  <a:pt x="1935" y="1064"/>
                  <a:pt x="1929" y="1070"/>
                  <a:pt x="1929" y="1077"/>
                </a:cubicBezTo>
                <a:cubicBezTo>
                  <a:pt x="1929" y="1084"/>
                  <a:pt x="1935" y="1090"/>
                  <a:pt x="1942" y="1090"/>
                </a:cubicBezTo>
                <a:close/>
                <a:moveTo>
                  <a:pt x="1981" y="1090"/>
                </a:moveTo>
                <a:cubicBezTo>
                  <a:pt x="1988" y="1090"/>
                  <a:pt x="1994" y="1084"/>
                  <a:pt x="1994" y="1077"/>
                </a:cubicBezTo>
                <a:cubicBezTo>
                  <a:pt x="1994" y="1070"/>
                  <a:pt x="1988" y="1064"/>
                  <a:pt x="1981" y="1064"/>
                </a:cubicBezTo>
                <a:cubicBezTo>
                  <a:pt x="1974" y="1064"/>
                  <a:pt x="1969" y="1070"/>
                  <a:pt x="1969" y="1077"/>
                </a:cubicBezTo>
                <a:cubicBezTo>
                  <a:pt x="1969" y="1084"/>
                  <a:pt x="1974" y="1090"/>
                  <a:pt x="1981" y="1090"/>
                </a:cubicBezTo>
                <a:close/>
                <a:moveTo>
                  <a:pt x="2008" y="1077"/>
                </a:moveTo>
                <a:cubicBezTo>
                  <a:pt x="2008" y="1084"/>
                  <a:pt x="2014" y="1090"/>
                  <a:pt x="2021" y="1090"/>
                </a:cubicBezTo>
                <a:cubicBezTo>
                  <a:pt x="2028" y="1090"/>
                  <a:pt x="2034" y="1084"/>
                  <a:pt x="2034" y="1077"/>
                </a:cubicBezTo>
                <a:cubicBezTo>
                  <a:pt x="2034" y="1070"/>
                  <a:pt x="2028" y="1064"/>
                  <a:pt x="2021" y="1064"/>
                </a:cubicBezTo>
                <a:cubicBezTo>
                  <a:pt x="2014" y="1064"/>
                  <a:pt x="2008" y="1070"/>
                  <a:pt x="2008" y="1077"/>
                </a:cubicBezTo>
                <a:close/>
                <a:moveTo>
                  <a:pt x="2060" y="1090"/>
                </a:moveTo>
                <a:cubicBezTo>
                  <a:pt x="2067" y="1090"/>
                  <a:pt x="2073" y="1084"/>
                  <a:pt x="2073" y="1077"/>
                </a:cubicBezTo>
                <a:cubicBezTo>
                  <a:pt x="2073" y="1070"/>
                  <a:pt x="2067" y="1064"/>
                  <a:pt x="2060" y="1064"/>
                </a:cubicBezTo>
                <a:cubicBezTo>
                  <a:pt x="2053" y="1064"/>
                  <a:pt x="2048" y="1070"/>
                  <a:pt x="2048" y="1077"/>
                </a:cubicBezTo>
                <a:cubicBezTo>
                  <a:pt x="2048" y="1084"/>
                  <a:pt x="2053" y="1090"/>
                  <a:pt x="2060" y="1090"/>
                </a:cubicBezTo>
                <a:close/>
                <a:moveTo>
                  <a:pt x="2100" y="1090"/>
                </a:moveTo>
                <a:cubicBezTo>
                  <a:pt x="2107" y="1090"/>
                  <a:pt x="2112" y="1084"/>
                  <a:pt x="2112" y="1077"/>
                </a:cubicBezTo>
                <a:cubicBezTo>
                  <a:pt x="2112" y="1070"/>
                  <a:pt x="2107" y="1064"/>
                  <a:pt x="2100" y="1064"/>
                </a:cubicBezTo>
                <a:cubicBezTo>
                  <a:pt x="2093" y="1064"/>
                  <a:pt x="2087" y="1070"/>
                  <a:pt x="2087" y="1077"/>
                </a:cubicBezTo>
                <a:cubicBezTo>
                  <a:pt x="2087" y="1084"/>
                  <a:pt x="2093" y="1090"/>
                  <a:pt x="2100" y="1090"/>
                </a:cubicBezTo>
                <a:close/>
                <a:moveTo>
                  <a:pt x="2139" y="1090"/>
                </a:moveTo>
                <a:cubicBezTo>
                  <a:pt x="2146" y="1090"/>
                  <a:pt x="2152" y="1084"/>
                  <a:pt x="2152" y="1077"/>
                </a:cubicBezTo>
                <a:cubicBezTo>
                  <a:pt x="2152" y="1070"/>
                  <a:pt x="2146" y="1064"/>
                  <a:pt x="2139" y="1064"/>
                </a:cubicBezTo>
                <a:cubicBezTo>
                  <a:pt x="2132" y="1064"/>
                  <a:pt x="2126" y="1070"/>
                  <a:pt x="2126" y="1077"/>
                </a:cubicBezTo>
                <a:cubicBezTo>
                  <a:pt x="2126" y="1084"/>
                  <a:pt x="2132" y="1090"/>
                  <a:pt x="2139" y="1090"/>
                </a:cubicBezTo>
                <a:close/>
                <a:moveTo>
                  <a:pt x="2179" y="1064"/>
                </a:moveTo>
                <a:cubicBezTo>
                  <a:pt x="2172" y="1064"/>
                  <a:pt x="2166" y="1070"/>
                  <a:pt x="2166" y="1077"/>
                </a:cubicBezTo>
                <a:cubicBezTo>
                  <a:pt x="2166" y="1084"/>
                  <a:pt x="2172" y="1090"/>
                  <a:pt x="2179" y="1090"/>
                </a:cubicBezTo>
                <a:cubicBezTo>
                  <a:pt x="2186" y="1090"/>
                  <a:pt x="2191" y="1084"/>
                  <a:pt x="2191" y="1077"/>
                </a:cubicBezTo>
                <a:cubicBezTo>
                  <a:pt x="2191" y="1070"/>
                  <a:pt x="2186" y="1064"/>
                  <a:pt x="2179" y="1064"/>
                </a:cubicBezTo>
                <a:close/>
                <a:moveTo>
                  <a:pt x="2730" y="1064"/>
                </a:moveTo>
                <a:cubicBezTo>
                  <a:pt x="2723" y="1064"/>
                  <a:pt x="2718" y="1070"/>
                  <a:pt x="2718" y="1077"/>
                </a:cubicBezTo>
                <a:cubicBezTo>
                  <a:pt x="2718" y="1084"/>
                  <a:pt x="2723" y="1090"/>
                  <a:pt x="2730" y="1090"/>
                </a:cubicBezTo>
                <a:cubicBezTo>
                  <a:pt x="2738" y="1090"/>
                  <a:pt x="2743" y="1084"/>
                  <a:pt x="2743" y="1077"/>
                </a:cubicBezTo>
                <a:cubicBezTo>
                  <a:pt x="2743" y="1070"/>
                  <a:pt x="2738" y="1064"/>
                  <a:pt x="2730" y="1064"/>
                </a:cubicBezTo>
                <a:close/>
                <a:moveTo>
                  <a:pt x="2888" y="1090"/>
                </a:moveTo>
                <a:cubicBezTo>
                  <a:pt x="2895" y="1090"/>
                  <a:pt x="2901" y="1084"/>
                  <a:pt x="2901" y="1077"/>
                </a:cubicBezTo>
                <a:cubicBezTo>
                  <a:pt x="2901" y="1070"/>
                  <a:pt x="2895" y="1064"/>
                  <a:pt x="2888" y="1064"/>
                </a:cubicBezTo>
                <a:cubicBezTo>
                  <a:pt x="2881" y="1064"/>
                  <a:pt x="2875" y="1070"/>
                  <a:pt x="2875" y="1077"/>
                </a:cubicBezTo>
                <a:cubicBezTo>
                  <a:pt x="2875" y="1084"/>
                  <a:pt x="2881" y="1090"/>
                  <a:pt x="2888" y="1090"/>
                </a:cubicBezTo>
                <a:close/>
                <a:moveTo>
                  <a:pt x="917" y="1129"/>
                </a:moveTo>
                <a:cubicBezTo>
                  <a:pt x="924" y="1129"/>
                  <a:pt x="930" y="1124"/>
                  <a:pt x="930" y="1117"/>
                </a:cubicBezTo>
                <a:cubicBezTo>
                  <a:pt x="930" y="1110"/>
                  <a:pt x="924" y="1104"/>
                  <a:pt x="917" y="1104"/>
                </a:cubicBezTo>
                <a:cubicBezTo>
                  <a:pt x="910" y="1104"/>
                  <a:pt x="904" y="1110"/>
                  <a:pt x="904" y="1117"/>
                </a:cubicBezTo>
                <a:cubicBezTo>
                  <a:pt x="904" y="1124"/>
                  <a:pt x="910" y="1129"/>
                  <a:pt x="917" y="1129"/>
                </a:cubicBezTo>
                <a:close/>
                <a:moveTo>
                  <a:pt x="956" y="1129"/>
                </a:moveTo>
                <a:cubicBezTo>
                  <a:pt x="963" y="1129"/>
                  <a:pt x="969" y="1124"/>
                  <a:pt x="969" y="1117"/>
                </a:cubicBezTo>
                <a:cubicBezTo>
                  <a:pt x="969" y="1110"/>
                  <a:pt x="963" y="1104"/>
                  <a:pt x="956" y="1104"/>
                </a:cubicBezTo>
                <a:cubicBezTo>
                  <a:pt x="949" y="1104"/>
                  <a:pt x="944" y="1110"/>
                  <a:pt x="944" y="1117"/>
                </a:cubicBezTo>
                <a:cubicBezTo>
                  <a:pt x="944" y="1124"/>
                  <a:pt x="949" y="1129"/>
                  <a:pt x="956" y="1129"/>
                </a:cubicBezTo>
                <a:close/>
                <a:moveTo>
                  <a:pt x="996" y="1129"/>
                </a:moveTo>
                <a:cubicBezTo>
                  <a:pt x="1003" y="1129"/>
                  <a:pt x="1009" y="1124"/>
                  <a:pt x="1009" y="1117"/>
                </a:cubicBezTo>
                <a:cubicBezTo>
                  <a:pt x="1009" y="1110"/>
                  <a:pt x="1003" y="1104"/>
                  <a:pt x="996" y="1104"/>
                </a:cubicBezTo>
                <a:cubicBezTo>
                  <a:pt x="989" y="1104"/>
                  <a:pt x="983" y="1110"/>
                  <a:pt x="983" y="1117"/>
                </a:cubicBezTo>
                <a:cubicBezTo>
                  <a:pt x="983" y="1124"/>
                  <a:pt x="989" y="1129"/>
                  <a:pt x="996" y="1129"/>
                </a:cubicBezTo>
                <a:close/>
                <a:moveTo>
                  <a:pt x="1035" y="1129"/>
                </a:moveTo>
                <a:cubicBezTo>
                  <a:pt x="1042" y="1129"/>
                  <a:pt x="1048" y="1124"/>
                  <a:pt x="1048" y="1117"/>
                </a:cubicBezTo>
                <a:cubicBezTo>
                  <a:pt x="1048" y="1110"/>
                  <a:pt x="1042" y="1104"/>
                  <a:pt x="1035" y="1104"/>
                </a:cubicBezTo>
                <a:cubicBezTo>
                  <a:pt x="1028" y="1104"/>
                  <a:pt x="1023" y="1110"/>
                  <a:pt x="1023" y="1117"/>
                </a:cubicBezTo>
                <a:cubicBezTo>
                  <a:pt x="1023" y="1124"/>
                  <a:pt x="1028" y="1129"/>
                  <a:pt x="1035" y="1129"/>
                </a:cubicBezTo>
                <a:close/>
                <a:moveTo>
                  <a:pt x="1075" y="1129"/>
                </a:moveTo>
                <a:cubicBezTo>
                  <a:pt x="1082" y="1129"/>
                  <a:pt x="1087" y="1124"/>
                  <a:pt x="1087" y="1117"/>
                </a:cubicBezTo>
                <a:cubicBezTo>
                  <a:pt x="1087" y="1110"/>
                  <a:pt x="1082" y="1104"/>
                  <a:pt x="1075" y="1104"/>
                </a:cubicBezTo>
                <a:cubicBezTo>
                  <a:pt x="1068" y="1104"/>
                  <a:pt x="1062" y="1110"/>
                  <a:pt x="1062" y="1117"/>
                </a:cubicBezTo>
                <a:cubicBezTo>
                  <a:pt x="1062" y="1124"/>
                  <a:pt x="1068" y="1129"/>
                  <a:pt x="1075" y="1129"/>
                </a:cubicBezTo>
                <a:close/>
                <a:moveTo>
                  <a:pt x="1114" y="1129"/>
                </a:moveTo>
                <a:cubicBezTo>
                  <a:pt x="1121" y="1129"/>
                  <a:pt x="1127" y="1124"/>
                  <a:pt x="1127" y="1117"/>
                </a:cubicBezTo>
                <a:cubicBezTo>
                  <a:pt x="1127" y="1110"/>
                  <a:pt x="1121" y="1104"/>
                  <a:pt x="1114" y="1104"/>
                </a:cubicBezTo>
                <a:cubicBezTo>
                  <a:pt x="1107" y="1104"/>
                  <a:pt x="1101" y="1110"/>
                  <a:pt x="1101" y="1117"/>
                </a:cubicBezTo>
                <a:cubicBezTo>
                  <a:pt x="1101" y="1124"/>
                  <a:pt x="1107" y="1129"/>
                  <a:pt x="1114" y="1129"/>
                </a:cubicBezTo>
                <a:close/>
                <a:moveTo>
                  <a:pt x="1154" y="1129"/>
                </a:moveTo>
                <a:cubicBezTo>
                  <a:pt x="1161" y="1129"/>
                  <a:pt x="1166" y="1124"/>
                  <a:pt x="1166" y="1117"/>
                </a:cubicBezTo>
                <a:cubicBezTo>
                  <a:pt x="1166" y="1110"/>
                  <a:pt x="1161" y="1104"/>
                  <a:pt x="1154" y="1104"/>
                </a:cubicBezTo>
                <a:cubicBezTo>
                  <a:pt x="1146" y="1104"/>
                  <a:pt x="1141" y="1110"/>
                  <a:pt x="1141" y="1117"/>
                </a:cubicBezTo>
                <a:cubicBezTo>
                  <a:pt x="1141" y="1124"/>
                  <a:pt x="1146" y="1129"/>
                  <a:pt x="1154" y="1129"/>
                </a:cubicBezTo>
                <a:close/>
                <a:moveTo>
                  <a:pt x="1824" y="1104"/>
                </a:moveTo>
                <a:cubicBezTo>
                  <a:pt x="1817" y="1104"/>
                  <a:pt x="1811" y="1110"/>
                  <a:pt x="1811" y="1117"/>
                </a:cubicBezTo>
                <a:cubicBezTo>
                  <a:pt x="1811" y="1124"/>
                  <a:pt x="1817" y="1129"/>
                  <a:pt x="1824" y="1129"/>
                </a:cubicBezTo>
                <a:cubicBezTo>
                  <a:pt x="1831" y="1129"/>
                  <a:pt x="1836" y="1124"/>
                  <a:pt x="1836" y="1117"/>
                </a:cubicBezTo>
                <a:cubicBezTo>
                  <a:pt x="1836" y="1110"/>
                  <a:pt x="1831" y="1104"/>
                  <a:pt x="1824" y="1104"/>
                </a:cubicBezTo>
                <a:close/>
                <a:moveTo>
                  <a:pt x="1863" y="1104"/>
                </a:moveTo>
                <a:cubicBezTo>
                  <a:pt x="1856" y="1104"/>
                  <a:pt x="1850" y="1110"/>
                  <a:pt x="1850" y="1117"/>
                </a:cubicBezTo>
                <a:cubicBezTo>
                  <a:pt x="1850" y="1124"/>
                  <a:pt x="1856" y="1129"/>
                  <a:pt x="1863" y="1129"/>
                </a:cubicBezTo>
                <a:cubicBezTo>
                  <a:pt x="1870" y="1129"/>
                  <a:pt x="1876" y="1124"/>
                  <a:pt x="1876" y="1117"/>
                </a:cubicBezTo>
                <a:cubicBezTo>
                  <a:pt x="1876" y="1110"/>
                  <a:pt x="1870" y="1104"/>
                  <a:pt x="1863" y="1104"/>
                </a:cubicBezTo>
                <a:close/>
                <a:moveTo>
                  <a:pt x="1903" y="1104"/>
                </a:moveTo>
                <a:cubicBezTo>
                  <a:pt x="1896" y="1104"/>
                  <a:pt x="1890" y="1110"/>
                  <a:pt x="1890" y="1117"/>
                </a:cubicBezTo>
                <a:cubicBezTo>
                  <a:pt x="1890" y="1124"/>
                  <a:pt x="1896" y="1129"/>
                  <a:pt x="1903" y="1129"/>
                </a:cubicBezTo>
                <a:cubicBezTo>
                  <a:pt x="1910" y="1129"/>
                  <a:pt x="1915" y="1124"/>
                  <a:pt x="1915" y="1117"/>
                </a:cubicBezTo>
                <a:cubicBezTo>
                  <a:pt x="1915" y="1110"/>
                  <a:pt x="1910" y="1104"/>
                  <a:pt x="1903" y="1104"/>
                </a:cubicBezTo>
                <a:close/>
                <a:moveTo>
                  <a:pt x="1942" y="1129"/>
                </a:moveTo>
                <a:cubicBezTo>
                  <a:pt x="1949" y="1129"/>
                  <a:pt x="1955" y="1124"/>
                  <a:pt x="1955" y="1117"/>
                </a:cubicBezTo>
                <a:cubicBezTo>
                  <a:pt x="1955" y="1110"/>
                  <a:pt x="1949" y="1104"/>
                  <a:pt x="1942" y="1104"/>
                </a:cubicBezTo>
                <a:cubicBezTo>
                  <a:pt x="1935" y="1104"/>
                  <a:pt x="1929" y="1110"/>
                  <a:pt x="1929" y="1117"/>
                </a:cubicBezTo>
                <a:cubicBezTo>
                  <a:pt x="1929" y="1124"/>
                  <a:pt x="1935" y="1129"/>
                  <a:pt x="1942" y="1129"/>
                </a:cubicBezTo>
                <a:close/>
                <a:moveTo>
                  <a:pt x="1981" y="1104"/>
                </a:moveTo>
                <a:cubicBezTo>
                  <a:pt x="1974" y="1104"/>
                  <a:pt x="1969" y="1110"/>
                  <a:pt x="1969" y="1117"/>
                </a:cubicBezTo>
                <a:cubicBezTo>
                  <a:pt x="1969" y="1124"/>
                  <a:pt x="1974" y="1129"/>
                  <a:pt x="1981" y="1129"/>
                </a:cubicBezTo>
                <a:cubicBezTo>
                  <a:pt x="1988" y="1129"/>
                  <a:pt x="1994" y="1124"/>
                  <a:pt x="1994" y="1117"/>
                </a:cubicBezTo>
                <a:cubicBezTo>
                  <a:pt x="1994" y="1110"/>
                  <a:pt x="1988" y="1104"/>
                  <a:pt x="1981" y="1104"/>
                </a:cubicBezTo>
                <a:close/>
                <a:moveTo>
                  <a:pt x="2021" y="1129"/>
                </a:moveTo>
                <a:cubicBezTo>
                  <a:pt x="2028" y="1129"/>
                  <a:pt x="2034" y="1124"/>
                  <a:pt x="2034" y="1117"/>
                </a:cubicBezTo>
                <a:cubicBezTo>
                  <a:pt x="2034" y="1110"/>
                  <a:pt x="2028" y="1104"/>
                  <a:pt x="2021" y="1104"/>
                </a:cubicBezTo>
                <a:cubicBezTo>
                  <a:pt x="2014" y="1104"/>
                  <a:pt x="2008" y="1110"/>
                  <a:pt x="2008" y="1117"/>
                </a:cubicBezTo>
                <a:cubicBezTo>
                  <a:pt x="2008" y="1124"/>
                  <a:pt x="2014" y="1129"/>
                  <a:pt x="2021" y="1129"/>
                </a:cubicBezTo>
                <a:close/>
                <a:moveTo>
                  <a:pt x="2060" y="1129"/>
                </a:moveTo>
                <a:cubicBezTo>
                  <a:pt x="2067" y="1129"/>
                  <a:pt x="2073" y="1124"/>
                  <a:pt x="2073" y="1117"/>
                </a:cubicBezTo>
                <a:cubicBezTo>
                  <a:pt x="2073" y="1110"/>
                  <a:pt x="2067" y="1104"/>
                  <a:pt x="2060" y="1104"/>
                </a:cubicBezTo>
                <a:cubicBezTo>
                  <a:pt x="2053" y="1104"/>
                  <a:pt x="2048" y="1110"/>
                  <a:pt x="2048" y="1117"/>
                </a:cubicBezTo>
                <a:cubicBezTo>
                  <a:pt x="2048" y="1124"/>
                  <a:pt x="2053" y="1129"/>
                  <a:pt x="2060" y="1129"/>
                </a:cubicBezTo>
                <a:close/>
                <a:moveTo>
                  <a:pt x="2100" y="1129"/>
                </a:moveTo>
                <a:cubicBezTo>
                  <a:pt x="2107" y="1129"/>
                  <a:pt x="2112" y="1124"/>
                  <a:pt x="2112" y="1117"/>
                </a:cubicBezTo>
                <a:cubicBezTo>
                  <a:pt x="2112" y="1110"/>
                  <a:pt x="2107" y="1104"/>
                  <a:pt x="2100" y="1104"/>
                </a:cubicBezTo>
                <a:cubicBezTo>
                  <a:pt x="2093" y="1104"/>
                  <a:pt x="2087" y="1110"/>
                  <a:pt x="2087" y="1117"/>
                </a:cubicBezTo>
                <a:cubicBezTo>
                  <a:pt x="2087" y="1124"/>
                  <a:pt x="2093" y="1129"/>
                  <a:pt x="2100" y="1129"/>
                </a:cubicBezTo>
                <a:close/>
                <a:moveTo>
                  <a:pt x="2139" y="1129"/>
                </a:moveTo>
                <a:cubicBezTo>
                  <a:pt x="2146" y="1129"/>
                  <a:pt x="2152" y="1124"/>
                  <a:pt x="2152" y="1117"/>
                </a:cubicBezTo>
                <a:cubicBezTo>
                  <a:pt x="2152" y="1110"/>
                  <a:pt x="2146" y="1104"/>
                  <a:pt x="2139" y="1104"/>
                </a:cubicBezTo>
                <a:cubicBezTo>
                  <a:pt x="2132" y="1104"/>
                  <a:pt x="2126" y="1110"/>
                  <a:pt x="2126" y="1117"/>
                </a:cubicBezTo>
                <a:cubicBezTo>
                  <a:pt x="2126" y="1124"/>
                  <a:pt x="2132" y="1129"/>
                  <a:pt x="2139" y="1129"/>
                </a:cubicBezTo>
                <a:close/>
                <a:moveTo>
                  <a:pt x="2730" y="1104"/>
                </a:moveTo>
                <a:cubicBezTo>
                  <a:pt x="2723" y="1104"/>
                  <a:pt x="2718" y="1110"/>
                  <a:pt x="2718" y="1117"/>
                </a:cubicBezTo>
                <a:cubicBezTo>
                  <a:pt x="2718" y="1124"/>
                  <a:pt x="2723" y="1129"/>
                  <a:pt x="2730" y="1129"/>
                </a:cubicBezTo>
                <a:cubicBezTo>
                  <a:pt x="2738" y="1129"/>
                  <a:pt x="2743" y="1124"/>
                  <a:pt x="2743" y="1117"/>
                </a:cubicBezTo>
                <a:cubicBezTo>
                  <a:pt x="2743" y="1110"/>
                  <a:pt x="2738" y="1104"/>
                  <a:pt x="2730" y="1104"/>
                </a:cubicBezTo>
                <a:close/>
                <a:moveTo>
                  <a:pt x="2809" y="1104"/>
                </a:moveTo>
                <a:cubicBezTo>
                  <a:pt x="2802" y="1104"/>
                  <a:pt x="2797" y="1110"/>
                  <a:pt x="2797" y="1117"/>
                </a:cubicBezTo>
                <a:cubicBezTo>
                  <a:pt x="2797" y="1124"/>
                  <a:pt x="2802" y="1129"/>
                  <a:pt x="2809" y="1129"/>
                </a:cubicBezTo>
                <a:cubicBezTo>
                  <a:pt x="2816" y="1129"/>
                  <a:pt x="2822" y="1124"/>
                  <a:pt x="2822" y="1117"/>
                </a:cubicBezTo>
                <a:cubicBezTo>
                  <a:pt x="2822" y="1110"/>
                  <a:pt x="2816" y="1104"/>
                  <a:pt x="2809" y="1104"/>
                </a:cubicBezTo>
                <a:close/>
                <a:moveTo>
                  <a:pt x="2849" y="1104"/>
                </a:moveTo>
                <a:cubicBezTo>
                  <a:pt x="2842" y="1104"/>
                  <a:pt x="2836" y="1110"/>
                  <a:pt x="2836" y="1117"/>
                </a:cubicBezTo>
                <a:cubicBezTo>
                  <a:pt x="2836" y="1124"/>
                  <a:pt x="2842" y="1129"/>
                  <a:pt x="2849" y="1129"/>
                </a:cubicBezTo>
                <a:cubicBezTo>
                  <a:pt x="2856" y="1129"/>
                  <a:pt x="2862" y="1124"/>
                  <a:pt x="2862" y="1117"/>
                </a:cubicBezTo>
                <a:cubicBezTo>
                  <a:pt x="2862" y="1110"/>
                  <a:pt x="2856" y="1104"/>
                  <a:pt x="2849" y="1104"/>
                </a:cubicBezTo>
                <a:close/>
                <a:moveTo>
                  <a:pt x="2888" y="1129"/>
                </a:moveTo>
                <a:cubicBezTo>
                  <a:pt x="2895" y="1129"/>
                  <a:pt x="2901" y="1124"/>
                  <a:pt x="2901" y="1117"/>
                </a:cubicBezTo>
                <a:cubicBezTo>
                  <a:pt x="2901" y="1110"/>
                  <a:pt x="2895" y="1104"/>
                  <a:pt x="2888" y="1104"/>
                </a:cubicBezTo>
                <a:cubicBezTo>
                  <a:pt x="2881" y="1104"/>
                  <a:pt x="2875" y="1110"/>
                  <a:pt x="2875" y="1117"/>
                </a:cubicBezTo>
                <a:cubicBezTo>
                  <a:pt x="2875" y="1124"/>
                  <a:pt x="2881" y="1129"/>
                  <a:pt x="2888" y="1129"/>
                </a:cubicBezTo>
                <a:close/>
                <a:moveTo>
                  <a:pt x="2919" y="1117"/>
                </a:moveTo>
                <a:cubicBezTo>
                  <a:pt x="2919" y="1121"/>
                  <a:pt x="2923" y="1125"/>
                  <a:pt x="2928" y="1125"/>
                </a:cubicBezTo>
                <a:cubicBezTo>
                  <a:pt x="2932" y="1125"/>
                  <a:pt x="2936" y="1121"/>
                  <a:pt x="2936" y="1117"/>
                </a:cubicBezTo>
                <a:cubicBezTo>
                  <a:pt x="2936" y="1112"/>
                  <a:pt x="2932" y="1108"/>
                  <a:pt x="2928" y="1108"/>
                </a:cubicBezTo>
                <a:cubicBezTo>
                  <a:pt x="2923" y="1108"/>
                  <a:pt x="2919" y="1112"/>
                  <a:pt x="2919" y="1117"/>
                </a:cubicBezTo>
                <a:close/>
                <a:moveTo>
                  <a:pt x="882" y="1156"/>
                </a:moveTo>
                <a:cubicBezTo>
                  <a:pt x="882" y="1154"/>
                  <a:pt x="880" y="1152"/>
                  <a:pt x="878" y="1152"/>
                </a:cubicBezTo>
                <a:cubicBezTo>
                  <a:pt x="875" y="1152"/>
                  <a:pt x="873" y="1154"/>
                  <a:pt x="873" y="1156"/>
                </a:cubicBezTo>
                <a:cubicBezTo>
                  <a:pt x="873" y="1158"/>
                  <a:pt x="875" y="1160"/>
                  <a:pt x="878" y="1160"/>
                </a:cubicBezTo>
                <a:cubicBezTo>
                  <a:pt x="880" y="1160"/>
                  <a:pt x="882" y="1158"/>
                  <a:pt x="882" y="1156"/>
                </a:cubicBezTo>
                <a:close/>
                <a:moveTo>
                  <a:pt x="917" y="1169"/>
                </a:moveTo>
                <a:cubicBezTo>
                  <a:pt x="924" y="1169"/>
                  <a:pt x="930" y="1163"/>
                  <a:pt x="930" y="1156"/>
                </a:cubicBezTo>
                <a:cubicBezTo>
                  <a:pt x="930" y="1149"/>
                  <a:pt x="924" y="1143"/>
                  <a:pt x="917" y="1143"/>
                </a:cubicBezTo>
                <a:cubicBezTo>
                  <a:pt x="910" y="1143"/>
                  <a:pt x="904" y="1149"/>
                  <a:pt x="904" y="1156"/>
                </a:cubicBezTo>
                <a:cubicBezTo>
                  <a:pt x="904" y="1163"/>
                  <a:pt x="910" y="1169"/>
                  <a:pt x="917" y="1169"/>
                </a:cubicBezTo>
                <a:close/>
                <a:moveTo>
                  <a:pt x="956" y="1169"/>
                </a:moveTo>
                <a:cubicBezTo>
                  <a:pt x="963" y="1169"/>
                  <a:pt x="969" y="1163"/>
                  <a:pt x="969" y="1156"/>
                </a:cubicBezTo>
                <a:cubicBezTo>
                  <a:pt x="969" y="1149"/>
                  <a:pt x="963" y="1143"/>
                  <a:pt x="956" y="1143"/>
                </a:cubicBezTo>
                <a:cubicBezTo>
                  <a:pt x="949" y="1143"/>
                  <a:pt x="944" y="1149"/>
                  <a:pt x="944" y="1156"/>
                </a:cubicBezTo>
                <a:cubicBezTo>
                  <a:pt x="944" y="1163"/>
                  <a:pt x="949" y="1169"/>
                  <a:pt x="956" y="1169"/>
                </a:cubicBezTo>
                <a:close/>
                <a:moveTo>
                  <a:pt x="996" y="1169"/>
                </a:moveTo>
                <a:cubicBezTo>
                  <a:pt x="1003" y="1169"/>
                  <a:pt x="1009" y="1163"/>
                  <a:pt x="1009" y="1156"/>
                </a:cubicBezTo>
                <a:cubicBezTo>
                  <a:pt x="1009" y="1149"/>
                  <a:pt x="1003" y="1143"/>
                  <a:pt x="996" y="1143"/>
                </a:cubicBezTo>
                <a:cubicBezTo>
                  <a:pt x="989" y="1143"/>
                  <a:pt x="983" y="1149"/>
                  <a:pt x="983" y="1156"/>
                </a:cubicBezTo>
                <a:cubicBezTo>
                  <a:pt x="983" y="1163"/>
                  <a:pt x="989" y="1169"/>
                  <a:pt x="996" y="1169"/>
                </a:cubicBezTo>
                <a:close/>
                <a:moveTo>
                  <a:pt x="1035" y="1169"/>
                </a:moveTo>
                <a:cubicBezTo>
                  <a:pt x="1042" y="1169"/>
                  <a:pt x="1048" y="1163"/>
                  <a:pt x="1048" y="1156"/>
                </a:cubicBezTo>
                <a:cubicBezTo>
                  <a:pt x="1048" y="1149"/>
                  <a:pt x="1042" y="1143"/>
                  <a:pt x="1035" y="1143"/>
                </a:cubicBezTo>
                <a:cubicBezTo>
                  <a:pt x="1028" y="1143"/>
                  <a:pt x="1023" y="1149"/>
                  <a:pt x="1023" y="1156"/>
                </a:cubicBezTo>
                <a:cubicBezTo>
                  <a:pt x="1023" y="1163"/>
                  <a:pt x="1028" y="1169"/>
                  <a:pt x="1035" y="1169"/>
                </a:cubicBezTo>
                <a:close/>
                <a:moveTo>
                  <a:pt x="1075" y="1169"/>
                </a:moveTo>
                <a:cubicBezTo>
                  <a:pt x="1082" y="1169"/>
                  <a:pt x="1087" y="1163"/>
                  <a:pt x="1087" y="1156"/>
                </a:cubicBezTo>
                <a:cubicBezTo>
                  <a:pt x="1087" y="1149"/>
                  <a:pt x="1082" y="1143"/>
                  <a:pt x="1075" y="1143"/>
                </a:cubicBezTo>
                <a:cubicBezTo>
                  <a:pt x="1068" y="1143"/>
                  <a:pt x="1062" y="1149"/>
                  <a:pt x="1062" y="1156"/>
                </a:cubicBezTo>
                <a:cubicBezTo>
                  <a:pt x="1062" y="1163"/>
                  <a:pt x="1068" y="1169"/>
                  <a:pt x="1075" y="1169"/>
                </a:cubicBezTo>
                <a:close/>
                <a:moveTo>
                  <a:pt x="1114" y="1169"/>
                </a:moveTo>
                <a:cubicBezTo>
                  <a:pt x="1121" y="1169"/>
                  <a:pt x="1127" y="1163"/>
                  <a:pt x="1127" y="1156"/>
                </a:cubicBezTo>
                <a:cubicBezTo>
                  <a:pt x="1127" y="1149"/>
                  <a:pt x="1121" y="1143"/>
                  <a:pt x="1114" y="1143"/>
                </a:cubicBezTo>
                <a:cubicBezTo>
                  <a:pt x="1107" y="1143"/>
                  <a:pt x="1101" y="1149"/>
                  <a:pt x="1101" y="1156"/>
                </a:cubicBezTo>
                <a:cubicBezTo>
                  <a:pt x="1101" y="1163"/>
                  <a:pt x="1107" y="1169"/>
                  <a:pt x="1114" y="1169"/>
                </a:cubicBezTo>
                <a:close/>
                <a:moveTo>
                  <a:pt x="1154" y="1169"/>
                </a:moveTo>
                <a:cubicBezTo>
                  <a:pt x="1161" y="1169"/>
                  <a:pt x="1166" y="1163"/>
                  <a:pt x="1166" y="1156"/>
                </a:cubicBezTo>
                <a:cubicBezTo>
                  <a:pt x="1166" y="1149"/>
                  <a:pt x="1161" y="1143"/>
                  <a:pt x="1154" y="1143"/>
                </a:cubicBezTo>
                <a:cubicBezTo>
                  <a:pt x="1146" y="1143"/>
                  <a:pt x="1141" y="1149"/>
                  <a:pt x="1141" y="1156"/>
                </a:cubicBezTo>
                <a:cubicBezTo>
                  <a:pt x="1141" y="1163"/>
                  <a:pt x="1146" y="1169"/>
                  <a:pt x="1154" y="1169"/>
                </a:cubicBezTo>
                <a:close/>
                <a:moveTo>
                  <a:pt x="1193" y="1169"/>
                </a:moveTo>
                <a:cubicBezTo>
                  <a:pt x="1200" y="1169"/>
                  <a:pt x="1206" y="1163"/>
                  <a:pt x="1206" y="1156"/>
                </a:cubicBezTo>
                <a:cubicBezTo>
                  <a:pt x="1206" y="1149"/>
                  <a:pt x="1200" y="1143"/>
                  <a:pt x="1193" y="1143"/>
                </a:cubicBezTo>
                <a:cubicBezTo>
                  <a:pt x="1186" y="1143"/>
                  <a:pt x="1180" y="1149"/>
                  <a:pt x="1180" y="1156"/>
                </a:cubicBezTo>
                <a:cubicBezTo>
                  <a:pt x="1180" y="1163"/>
                  <a:pt x="1186" y="1169"/>
                  <a:pt x="1193" y="1169"/>
                </a:cubicBezTo>
                <a:close/>
                <a:moveTo>
                  <a:pt x="1232" y="1169"/>
                </a:moveTo>
                <a:cubicBezTo>
                  <a:pt x="1239" y="1169"/>
                  <a:pt x="1245" y="1163"/>
                  <a:pt x="1245" y="1156"/>
                </a:cubicBezTo>
                <a:cubicBezTo>
                  <a:pt x="1245" y="1149"/>
                  <a:pt x="1239" y="1143"/>
                  <a:pt x="1232" y="1143"/>
                </a:cubicBezTo>
                <a:cubicBezTo>
                  <a:pt x="1225" y="1143"/>
                  <a:pt x="1220" y="1149"/>
                  <a:pt x="1220" y="1156"/>
                </a:cubicBezTo>
                <a:cubicBezTo>
                  <a:pt x="1220" y="1163"/>
                  <a:pt x="1225" y="1169"/>
                  <a:pt x="1232" y="1169"/>
                </a:cubicBezTo>
                <a:close/>
                <a:moveTo>
                  <a:pt x="1824" y="1169"/>
                </a:moveTo>
                <a:cubicBezTo>
                  <a:pt x="1831" y="1169"/>
                  <a:pt x="1836" y="1163"/>
                  <a:pt x="1836" y="1156"/>
                </a:cubicBezTo>
                <a:cubicBezTo>
                  <a:pt x="1836" y="1149"/>
                  <a:pt x="1831" y="1143"/>
                  <a:pt x="1824" y="1143"/>
                </a:cubicBezTo>
                <a:cubicBezTo>
                  <a:pt x="1817" y="1143"/>
                  <a:pt x="1811" y="1149"/>
                  <a:pt x="1811" y="1156"/>
                </a:cubicBezTo>
                <a:cubicBezTo>
                  <a:pt x="1811" y="1163"/>
                  <a:pt x="1817" y="1169"/>
                  <a:pt x="1824" y="1169"/>
                </a:cubicBezTo>
                <a:close/>
                <a:moveTo>
                  <a:pt x="1863" y="1169"/>
                </a:moveTo>
                <a:cubicBezTo>
                  <a:pt x="1870" y="1169"/>
                  <a:pt x="1876" y="1163"/>
                  <a:pt x="1876" y="1156"/>
                </a:cubicBezTo>
                <a:cubicBezTo>
                  <a:pt x="1876" y="1149"/>
                  <a:pt x="1870" y="1143"/>
                  <a:pt x="1863" y="1143"/>
                </a:cubicBezTo>
                <a:cubicBezTo>
                  <a:pt x="1856" y="1143"/>
                  <a:pt x="1850" y="1149"/>
                  <a:pt x="1850" y="1156"/>
                </a:cubicBezTo>
                <a:cubicBezTo>
                  <a:pt x="1850" y="1163"/>
                  <a:pt x="1856" y="1169"/>
                  <a:pt x="1863" y="1169"/>
                </a:cubicBezTo>
                <a:close/>
                <a:moveTo>
                  <a:pt x="1903" y="1169"/>
                </a:moveTo>
                <a:cubicBezTo>
                  <a:pt x="1910" y="1169"/>
                  <a:pt x="1915" y="1163"/>
                  <a:pt x="1915" y="1156"/>
                </a:cubicBezTo>
                <a:cubicBezTo>
                  <a:pt x="1915" y="1149"/>
                  <a:pt x="1910" y="1143"/>
                  <a:pt x="1903" y="1143"/>
                </a:cubicBezTo>
                <a:cubicBezTo>
                  <a:pt x="1896" y="1143"/>
                  <a:pt x="1890" y="1149"/>
                  <a:pt x="1890" y="1156"/>
                </a:cubicBezTo>
                <a:cubicBezTo>
                  <a:pt x="1890" y="1163"/>
                  <a:pt x="1896" y="1169"/>
                  <a:pt x="1903" y="1169"/>
                </a:cubicBezTo>
                <a:close/>
                <a:moveTo>
                  <a:pt x="1942" y="1169"/>
                </a:moveTo>
                <a:cubicBezTo>
                  <a:pt x="1949" y="1169"/>
                  <a:pt x="1955" y="1163"/>
                  <a:pt x="1955" y="1156"/>
                </a:cubicBezTo>
                <a:cubicBezTo>
                  <a:pt x="1955" y="1149"/>
                  <a:pt x="1949" y="1143"/>
                  <a:pt x="1942" y="1143"/>
                </a:cubicBezTo>
                <a:cubicBezTo>
                  <a:pt x="1935" y="1143"/>
                  <a:pt x="1929" y="1149"/>
                  <a:pt x="1929" y="1156"/>
                </a:cubicBezTo>
                <a:cubicBezTo>
                  <a:pt x="1929" y="1163"/>
                  <a:pt x="1935" y="1169"/>
                  <a:pt x="1942" y="1169"/>
                </a:cubicBezTo>
                <a:close/>
                <a:moveTo>
                  <a:pt x="1981" y="1169"/>
                </a:moveTo>
                <a:cubicBezTo>
                  <a:pt x="1988" y="1169"/>
                  <a:pt x="1994" y="1163"/>
                  <a:pt x="1994" y="1156"/>
                </a:cubicBezTo>
                <a:cubicBezTo>
                  <a:pt x="1994" y="1149"/>
                  <a:pt x="1988" y="1143"/>
                  <a:pt x="1981" y="1143"/>
                </a:cubicBezTo>
                <a:cubicBezTo>
                  <a:pt x="1974" y="1143"/>
                  <a:pt x="1969" y="1149"/>
                  <a:pt x="1969" y="1156"/>
                </a:cubicBezTo>
                <a:cubicBezTo>
                  <a:pt x="1969" y="1163"/>
                  <a:pt x="1974" y="1169"/>
                  <a:pt x="1981" y="1169"/>
                </a:cubicBezTo>
                <a:close/>
                <a:moveTo>
                  <a:pt x="2021" y="1169"/>
                </a:moveTo>
                <a:cubicBezTo>
                  <a:pt x="2028" y="1169"/>
                  <a:pt x="2034" y="1163"/>
                  <a:pt x="2034" y="1156"/>
                </a:cubicBezTo>
                <a:cubicBezTo>
                  <a:pt x="2034" y="1149"/>
                  <a:pt x="2028" y="1143"/>
                  <a:pt x="2021" y="1143"/>
                </a:cubicBezTo>
                <a:cubicBezTo>
                  <a:pt x="2014" y="1143"/>
                  <a:pt x="2008" y="1149"/>
                  <a:pt x="2008" y="1156"/>
                </a:cubicBezTo>
                <a:cubicBezTo>
                  <a:pt x="2008" y="1163"/>
                  <a:pt x="2014" y="1169"/>
                  <a:pt x="2021" y="1169"/>
                </a:cubicBezTo>
                <a:close/>
                <a:moveTo>
                  <a:pt x="2060" y="1169"/>
                </a:moveTo>
                <a:cubicBezTo>
                  <a:pt x="2067" y="1169"/>
                  <a:pt x="2073" y="1163"/>
                  <a:pt x="2073" y="1156"/>
                </a:cubicBezTo>
                <a:cubicBezTo>
                  <a:pt x="2073" y="1149"/>
                  <a:pt x="2067" y="1143"/>
                  <a:pt x="2060" y="1143"/>
                </a:cubicBezTo>
                <a:cubicBezTo>
                  <a:pt x="2053" y="1143"/>
                  <a:pt x="2048" y="1149"/>
                  <a:pt x="2048" y="1156"/>
                </a:cubicBezTo>
                <a:cubicBezTo>
                  <a:pt x="2048" y="1163"/>
                  <a:pt x="2053" y="1169"/>
                  <a:pt x="2060" y="1169"/>
                </a:cubicBezTo>
                <a:close/>
                <a:moveTo>
                  <a:pt x="2100" y="1143"/>
                </a:moveTo>
                <a:cubicBezTo>
                  <a:pt x="2093" y="1143"/>
                  <a:pt x="2087" y="1149"/>
                  <a:pt x="2087" y="1156"/>
                </a:cubicBezTo>
                <a:cubicBezTo>
                  <a:pt x="2087" y="1163"/>
                  <a:pt x="2093" y="1169"/>
                  <a:pt x="2100" y="1169"/>
                </a:cubicBezTo>
                <a:cubicBezTo>
                  <a:pt x="2107" y="1169"/>
                  <a:pt x="2112" y="1163"/>
                  <a:pt x="2112" y="1156"/>
                </a:cubicBezTo>
                <a:cubicBezTo>
                  <a:pt x="2112" y="1149"/>
                  <a:pt x="2107" y="1143"/>
                  <a:pt x="2100" y="1143"/>
                </a:cubicBezTo>
                <a:close/>
                <a:moveTo>
                  <a:pt x="2730" y="1143"/>
                </a:moveTo>
                <a:cubicBezTo>
                  <a:pt x="2723" y="1143"/>
                  <a:pt x="2718" y="1149"/>
                  <a:pt x="2718" y="1156"/>
                </a:cubicBezTo>
                <a:cubicBezTo>
                  <a:pt x="2718" y="1163"/>
                  <a:pt x="2723" y="1169"/>
                  <a:pt x="2730" y="1169"/>
                </a:cubicBezTo>
                <a:cubicBezTo>
                  <a:pt x="2738" y="1169"/>
                  <a:pt x="2743" y="1163"/>
                  <a:pt x="2743" y="1156"/>
                </a:cubicBezTo>
                <a:cubicBezTo>
                  <a:pt x="2743" y="1149"/>
                  <a:pt x="2738" y="1143"/>
                  <a:pt x="2730" y="1143"/>
                </a:cubicBezTo>
                <a:close/>
                <a:moveTo>
                  <a:pt x="2849" y="1143"/>
                </a:moveTo>
                <a:cubicBezTo>
                  <a:pt x="2842" y="1143"/>
                  <a:pt x="2836" y="1149"/>
                  <a:pt x="2836" y="1156"/>
                </a:cubicBezTo>
                <a:cubicBezTo>
                  <a:pt x="2836" y="1163"/>
                  <a:pt x="2842" y="1169"/>
                  <a:pt x="2849" y="1169"/>
                </a:cubicBezTo>
                <a:cubicBezTo>
                  <a:pt x="2856" y="1169"/>
                  <a:pt x="2862" y="1163"/>
                  <a:pt x="2862" y="1156"/>
                </a:cubicBezTo>
                <a:cubicBezTo>
                  <a:pt x="2862" y="1149"/>
                  <a:pt x="2856" y="1143"/>
                  <a:pt x="2849" y="1143"/>
                </a:cubicBezTo>
                <a:close/>
                <a:moveTo>
                  <a:pt x="2928" y="1169"/>
                </a:moveTo>
                <a:cubicBezTo>
                  <a:pt x="2935" y="1169"/>
                  <a:pt x="2940" y="1163"/>
                  <a:pt x="2940" y="1156"/>
                </a:cubicBezTo>
                <a:cubicBezTo>
                  <a:pt x="2940" y="1149"/>
                  <a:pt x="2935" y="1143"/>
                  <a:pt x="2928" y="1143"/>
                </a:cubicBezTo>
                <a:cubicBezTo>
                  <a:pt x="2921" y="1143"/>
                  <a:pt x="2915" y="1149"/>
                  <a:pt x="2915" y="1156"/>
                </a:cubicBezTo>
                <a:cubicBezTo>
                  <a:pt x="2915" y="1163"/>
                  <a:pt x="2921" y="1169"/>
                  <a:pt x="2928" y="1169"/>
                </a:cubicBezTo>
                <a:close/>
                <a:moveTo>
                  <a:pt x="3046" y="1144"/>
                </a:moveTo>
                <a:cubicBezTo>
                  <a:pt x="3039" y="1144"/>
                  <a:pt x="3034" y="1149"/>
                  <a:pt x="3034" y="1156"/>
                </a:cubicBezTo>
                <a:cubicBezTo>
                  <a:pt x="3034" y="1163"/>
                  <a:pt x="3039" y="1168"/>
                  <a:pt x="3046" y="1168"/>
                </a:cubicBezTo>
                <a:cubicBezTo>
                  <a:pt x="3053" y="1168"/>
                  <a:pt x="3058" y="1163"/>
                  <a:pt x="3058" y="1156"/>
                </a:cubicBezTo>
                <a:cubicBezTo>
                  <a:pt x="3058" y="1149"/>
                  <a:pt x="3053" y="1144"/>
                  <a:pt x="3046" y="1144"/>
                </a:cubicBezTo>
                <a:close/>
                <a:moveTo>
                  <a:pt x="3085" y="1169"/>
                </a:moveTo>
                <a:cubicBezTo>
                  <a:pt x="3092" y="1169"/>
                  <a:pt x="3098" y="1163"/>
                  <a:pt x="3098" y="1156"/>
                </a:cubicBezTo>
                <a:cubicBezTo>
                  <a:pt x="3098" y="1149"/>
                  <a:pt x="3092" y="1143"/>
                  <a:pt x="3085" y="1143"/>
                </a:cubicBezTo>
                <a:cubicBezTo>
                  <a:pt x="3078" y="1143"/>
                  <a:pt x="3073" y="1149"/>
                  <a:pt x="3073" y="1156"/>
                </a:cubicBezTo>
                <a:cubicBezTo>
                  <a:pt x="3073" y="1163"/>
                  <a:pt x="3078" y="1169"/>
                  <a:pt x="3085" y="1169"/>
                </a:cubicBezTo>
                <a:close/>
                <a:moveTo>
                  <a:pt x="3125" y="1167"/>
                </a:moveTo>
                <a:cubicBezTo>
                  <a:pt x="3131" y="1167"/>
                  <a:pt x="3136" y="1162"/>
                  <a:pt x="3136" y="1156"/>
                </a:cubicBezTo>
                <a:cubicBezTo>
                  <a:pt x="3136" y="1150"/>
                  <a:pt x="3131" y="1145"/>
                  <a:pt x="3125" y="1145"/>
                </a:cubicBezTo>
                <a:cubicBezTo>
                  <a:pt x="3118" y="1145"/>
                  <a:pt x="3113" y="1150"/>
                  <a:pt x="3113" y="1156"/>
                </a:cubicBezTo>
                <a:cubicBezTo>
                  <a:pt x="3113" y="1162"/>
                  <a:pt x="3118" y="1167"/>
                  <a:pt x="3125" y="1167"/>
                </a:cubicBezTo>
                <a:close/>
                <a:moveTo>
                  <a:pt x="878" y="1188"/>
                </a:moveTo>
                <a:cubicBezTo>
                  <a:pt x="873" y="1188"/>
                  <a:pt x="870" y="1191"/>
                  <a:pt x="870" y="1195"/>
                </a:cubicBezTo>
                <a:cubicBezTo>
                  <a:pt x="870" y="1199"/>
                  <a:pt x="873" y="1203"/>
                  <a:pt x="878" y="1203"/>
                </a:cubicBezTo>
                <a:cubicBezTo>
                  <a:pt x="882" y="1203"/>
                  <a:pt x="885" y="1199"/>
                  <a:pt x="885" y="1195"/>
                </a:cubicBezTo>
                <a:cubicBezTo>
                  <a:pt x="885" y="1191"/>
                  <a:pt x="882" y="1188"/>
                  <a:pt x="878" y="1188"/>
                </a:cubicBezTo>
                <a:close/>
                <a:moveTo>
                  <a:pt x="917" y="1183"/>
                </a:moveTo>
                <a:cubicBezTo>
                  <a:pt x="910" y="1183"/>
                  <a:pt x="904" y="1188"/>
                  <a:pt x="904" y="1195"/>
                </a:cubicBezTo>
                <a:cubicBezTo>
                  <a:pt x="904" y="1202"/>
                  <a:pt x="910" y="1208"/>
                  <a:pt x="917" y="1208"/>
                </a:cubicBezTo>
                <a:cubicBezTo>
                  <a:pt x="924" y="1208"/>
                  <a:pt x="930" y="1202"/>
                  <a:pt x="930" y="1195"/>
                </a:cubicBezTo>
                <a:cubicBezTo>
                  <a:pt x="930" y="1188"/>
                  <a:pt x="924" y="1183"/>
                  <a:pt x="917" y="1183"/>
                </a:cubicBezTo>
                <a:close/>
                <a:moveTo>
                  <a:pt x="956" y="1183"/>
                </a:moveTo>
                <a:cubicBezTo>
                  <a:pt x="949" y="1183"/>
                  <a:pt x="944" y="1188"/>
                  <a:pt x="944" y="1195"/>
                </a:cubicBezTo>
                <a:cubicBezTo>
                  <a:pt x="944" y="1202"/>
                  <a:pt x="949" y="1208"/>
                  <a:pt x="956" y="1208"/>
                </a:cubicBezTo>
                <a:cubicBezTo>
                  <a:pt x="963" y="1208"/>
                  <a:pt x="969" y="1202"/>
                  <a:pt x="969" y="1195"/>
                </a:cubicBezTo>
                <a:cubicBezTo>
                  <a:pt x="969" y="1188"/>
                  <a:pt x="963" y="1183"/>
                  <a:pt x="956" y="1183"/>
                </a:cubicBezTo>
                <a:close/>
                <a:moveTo>
                  <a:pt x="996" y="1208"/>
                </a:moveTo>
                <a:cubicBezTo>
                  <a:pt x="1003" y="1208"/>
                  <a:pt x="1009" y="1202"/>
                  <a:pt x="1009" y="1195"/>
                </a:cubicBezTo>
                <a:cubicBezTo>
                  <a:pt x="1009" y="1188"/>
                  <a:pt x="1003" y="1183"/>
                  <a:pt x="996" y="1183"/>
                </a:cubicBezTo>
                <a:cubicBezTo>
                  <a:pt x="989" y="1183"/>
                  <a:pt x="983" y="1188"/>
                  <a:pt x="983" y="1195"/>
                </a:cubicBezTo>
                <a:cubicBezTo>
                  <a:pt x="983" y="1202"/>
                  <a:pt x="989" y="1208"/>
                  <a:pt x="996" y="1208"/>
                </a:cubicBezTo>
                <a:close/>
                <a:moveTo>
                  <a:pt x="1035" y="1208"/>
                </a:moveTo>
                <a:cubicBezTo>
                  <a:pt x="1042" y="1208"/>
                  <a:pt x="1048" y="1202"/>
                  <a:pt x="1048" y="1195"/>
                </a:cubicBezTo>
                <a:cubicBezTo>
                  <a:pt x="1048" y="1188"/>
                  <a:pt x="1042" y="1183"/>
                  <a:pt x="1035" y="1183"/>
                </a:cubicBezTo>
                <a:cubicBezTo>
                  <a:pt x="1028" y="1183"/>
                  <a:pt x="1023" y="1188"/>
                  <a:pt x="1023" y="1195"/>
                </a:cubicBezTo>
                <a:cubicBezTo>
                  <a:pt x="1023" y="1202"/>
                  <a:pt x="1028" y="1208"/>
                  <a:pt x="1035" y="1208"/>
                </a:cubicBezTo>
                <a:close/>
                <a:moveTo>
                  <a:pt x="1075" y="1208"/>
                </a:moveTo>
                <a:cubicBezTo>
                  <a:pt x="1082" y="1208"/>
                  <a:pt x="1087" y="1202"/>
                  <a:pt x="1087" y="1195"/>
                </a:cubicBezTo>
                <a:cubicBezTo>
                  <a:pt x="1087" y="1188"/>
                  <a:pt x="1082" y="1183"/>
                  <a:pt x="1075" y="1183"/>
                </a:cubicBezTo>
                <a:cubicBezTo>
                  <a:pt x="1068" y="1183"/>
                  <a:pt x="1062" y="1188"/>
                  <a:pt x="1062" y="1195"/>
                </a:cubicBezTo>
                <a:cubicBezTo>
                  <a:pt x="1062" y="1202"/>
                  <a:pt x="1068" y="1208"/>
                  <a:pt x="1075" y="1208"/>
                </a:cubicBezTo>
                <a:close/>
                <a:moveTo>
                  <a:pt x="1114" y="1183"/>
                </a:moveTo>
                <a:cubicBezTo>
                  <a:pt x="1107" y="1183"/>
                  <a:pt x="1101" y="1188"/>
                  <a:pt x="1101" y="1195"/>
                </a:cubicBezTo>
                <a:cubicBezTo>
                  <a:pt x="1101" y="1202"/>
                  <a:pt x="1107" y="1208"/>
                  <a:pt x="1114" y="1208"/>
                </a:cubicBezTo>
                <a:cubicBezTo>
                  <a:pt x="1121" y="1208"/>
                  <a:pt x="1127" y="1202"/>
                  <a:pt x="1127" y="1195"/>
                </a:cubicBezTo>
                <a:cubicBezTo>
                  <a:pt x="1127" y="1188"/>
                  <a:pt x="1121" y="1183"/>
                  <a:pt x="1114" y="1183"/>
                </a:cubicBezTo>
                <a:close/>
                <a:moveTo>
                  <a:pt x="1154" y="1183"/>
                </a:moveTo>
                <a:cubicBezTo>
                  <a:pt x="1146" y="1183"/>
                  <a:pt x="1141" y="1188"/>
                  <a:pt x="1141" y="1195"/>
                </a:cubicBezTo>
                <a:cubicBezTo>
                  <a:pt x="1141" y="1202"/>
                  <a:pt x="1146" y="1208"/>
                  <a:pt x="1154" y="1208"/>
                </a:cubicBezTo>
                <a:cubicBezTo>
                  <a:pt x="1161" y="1208"/>
                  <a:pt x="1166" y="1202"/>
                  <a:pt x="1166" y="1195"/>
                </a:cubicBezTo>
                <a:cubicBezTo>
                  <a:pt x="1166" y="1188"/>
                  <a:pt x="1161" y="1183"/>
                  <a:pt x="1154" y="1183"/>
                </a:cubicBezTo>
                <a:close/>
                <a:moveTo>
                  <a:pt x="1193" y="1183"/>
                </a:moveTo>
                <a:cubicBezTo>
                  <a:pt x="1186" y="1183"/>
                  <a:pt x="1180" y="1188"/>
                  <a:pt x="1180" y="1195"/>
                </a:cubicBezTo>
                <a:cubicBezTo>
                  <a:pt x="1180" y="1202"/>
                  <a:pt x="1186" y="1208"/>
                  <a:pt x="1193" y="1208"/>
                </a:cubicBezTo>
                <a:cubicBezTo>
                  <a:pt x="1200" y="1208"/>
                  <a:pt x="1206" y="1202"/>
                  <a:pt x="1206" y="1195"/>
                </a:cubicBezTo>
                <a:cubicBezTo>
                  <a:pt x="1206" y="1188"/>
                  <a:pt x="1200" y="1183"/>
                  <a:pt x="1193" y="1183"/>
                </a:cubicBezTo>
                <a:close/>
                <a:moveTo>
                  <a:pt x="1232" y="1183"/>
                </a:moveTo>
                <a:cubicBezTo>
                  <a:pt x="1225" y="1183"/>
                  <a:pt x="1220" y="1188"/>
                  <a:pt x="1220" y="1195"/>
                </a:cubicBezTo>
                <a:cubicBezTo>
                  <a:pt x="1220" y="1202"/>
                  <a:pt x="1225" y="1208"/>
                  <a:pt x="1232" y="1208"/>
                </a:cubicBezTo>
                <a:cubicBezTo>
                  <a:pt x="1239" y="1208"/>
                  <a:pt x="1245" y="1202"/>
                  <a:pt x="1245" y="1195"/>
                </a:cubicBezTo>
                <a:cubicBezTo>
                  <a:pt x="1245" y="1188"/>
                  <a:pt x="1239" y="1183"/>
                  <a:pt x="1232" y="1183"/>
                </a:cubicBezTo>
                <a:close/>
                <a:moveTo>
                  <a:pt x="1272" y="1208"/>
                </a:moveTo>
                <a:cubicBezTo>
                  <a:pt x="1279" y="1208"/>
                  <a:pt x="1285" y="1202"/>
                  <a:pt x="1285" y="1195"/>
                </a:cubicBezTo>
                <a:cubicBezTo>
                  <a:pt x="1285" y="1188"/>
                  <a:pt x="1279" y="1183"/>
                  <a:pt x="1272" y="1183"/>
                </a:cubicBezTo>
                <a:cubicBezTo>
                  <a:pt x="1265" y="1183"/>
                  <a:pt x="1259" y="1188"/>
                  <a:pt x="1259" y="1195"/>
                </a:cubicBezTo>
                <a:cubicBezTo>
                  <a:pt x="1259" y="1202"/>
                  <a:pt x="1265" y="1208"/>
                  <a:pt x="1272" y="1208"/>
                </a:cubicBezTo>
                <a:close/>
                <a:moveTo>
                  <a:pt x="1311" y="1183"/>
                </a:moveTo>
                <a:cubicBezTo>
                  <a:pt x="1304" y="1183"/>
                  <a:pt x="1298" y="1188"/>
                  <a:pt x="1298" y="1195"/>
                </a:cubicBezTo>
                <a:cubicBezTo>
                  <a:pt x="1298" y="1202"/>
                  <a:pt x="1304" y="1208"/>
                  <a:pt x="1311" y="1208"/>
                </a:cubicBezTo>
                <a:cubicBezTo>
                  <a:pt x="1318" y="1208"/>
                  <a:pt x="1324" y="1202"/>
                  <a:pt x="1324" y="1195"/>
                </a:cubicBezTo>
                <a:cubicBezTo>
                  <a:pt x="1324" y="1188"/>
                  <a:pt x="1318" y="1183"/>
                  <a:pt x="1311" y="1183"/>
                </a:cubicBezTo>
                <a:close/>
                <a:moveTo>
                  <a:pt x="1824" y="1183"/>
                </a:moveTo>
                <a:cubicBezTo>
                  <a:pt x="1817" y="1183"/>
                  <a:pt x="1811" y="1188"/>
                  <a:pt x="1811" y="1195"/>
                </a:cubicBezTo>
                <a:cubicBezTo>
                  <a:pt x="1811" y="1202"/>
                  <a:pt x="1817" y="1208"/>
                  <a:pt x="1824" y="1208"/>
                </a:cubicBezTo>
                <a:cubicBezTo>
                  <a:pt x="1831" y="1208"/>
                  <a:pt x="1836" y="1202"/>
                  <a:pt x="1836" y="1195"/>
                </a:cubicBezTo>
                <a:cubicBezTo>
                  <a:pt x="1836" y="1188"/>
                  <a:pt x="1831" y="1183"/>
                  <a:pt x="1824" y="1183"/>
                </a:cubicBezTo>
                <a:close/>
                <a:moveTo>
                  <a:pt x="1863" y="1208"/>
                </a:moveTo>
                <a:cubicBezTo>
                  <a:pt x="1870" y="1208"/>
                  <a:pt x="1876" y="1202"/>
                  <a:pt x="1876" y="1195"/>
                </a:cubicBezTo>
                <a:cubicBezTo>
                  <a:pt x="1876" y="1188"/>
                  <a:pt x="1870" y="1183"/>
                  <a:pt x="1863" y="1183"/>
                </a:cubicBezTo>
                <a:cubicBezTo>
                  <a:pt x="1856" y="1183"/>
                  <a:pt x="1850" y="1188"/>
                  <a:pt x="1850" y="1195"/>
                </a:cubicBezTo>
                <a:cubicBezTo>
                  <a:pt x="1850" y="1202"/>
                  <a:pt x="1856" y="1208"/>
                  <a:pt x="1863" y="1208"/>
                </a:cubicBezTo>
                <a:close/>
                <a:moveTo>
                  <a:pt x="1903" y="1183"/>
                </a:moveTo>
                <a:cubicBezTo>
                  <a:pt x="1896" y="1183"/>
                  <a:pt x="1890" y="1188"/>
                  <a:pt x="1890" y="1195"/>
                </a:cubicBezTo>
                <a:cubicBezTo>
                  <a:pt x="1890" y="1202"/>
                  <a:pt x="1896" y="1208"/>
                  <a:pt x="1903" y="1208"/>
                </a:cubicBezTo>
                <a:cubicBezTo>
                  <a:pt x="1910" y="1208"/>
                  <a:pt x="1915" y="1202"/>
                  <a:pt x="1915" y="1195"/>
                </a:cubicBezTo>
                <a:cubicBezTo>
                  <a:pt x="1915" y="1188"/>
                  <a:pt x="1910" y="1183"/>
                  <a:pt x="1903" y="1183"/>
                </a:cubicBezTo>
                <a:close/>
                <a:moveTo>
                  <a:pt x="1942" y="1183"/>
                </a:moveTo>
                <a:cubicBezTo>
                  <a:pt x="1935" y="1183"/>
                  <a:pt x="1929" y="1188"/>
                  <a:pt x="1929" y="1195"/>
                </a:cubicBezTo>
                <a:cubicBezTo>
                  <a:pt x="1929" y="1202"/>
                  <a:pt x="1935" y="1208"/>
                  <a:pt x="1942" y="1208"/>
                </a:cubicBezTo>
                <a:cubicBezTo>
                  <a:pt x="1949" y="1208"/>
                  <a:pt x="1955" y="1202"/>
                  <a:pt x="1955" y="1195"/>
                </a:cubicBezTo>
                <a:cubicBezTo>
                  <a:pt x="1955" y="1188"/>
                  <a:pt x="1949" y="1183"/>
                  <a:pt x="1942" y="1183"/>
                </a:cubicBezTo>
                <a:close/>
                <a:moveTo>
                  <a:pt x="1981" y="1183"/>
                </a:moveTo>
                <a:cubicBezTo>
                  <a:pt x="1974" y="1183"/>
                  <a:pt x="1969" y="1188"/>
                  <a:pt x="1969" y="1195"/>
                </a:cubicBezTo>
                <a:cubicBezTo>
                  <a:pt x="1969" y="1202"/>
                  <a:pt x="1974" y="1208"/>
                  <a:pt x="1981" y="1208"/>
                </a:cubicBezTo>
                <a:cubicBezTo>
                  <a:pt x="1988" y="1208"/>
                  <a:pt x="1994" y="1202"/>
                  <a:pt x="1994" y="1195"/>
                </a:cubicBezTo>
                <a:cubicBezTo>
                  <a:pt x="1994" y="1188"/>
                  <a:pt x="1988" y="1183"/>
                  <a:pt x="1981" y="1183"/>
                </a:cubicBezTo>
                <a:close/>
                <a:moveTo>
                  <a:pt x="2021" y="1183"/>
                </a:moveTo>
                <a:cubicBezTo>
                  <a:pt x="2014" y="1183"/>
                  <a:pt x="2008" y="1188"/>
                  <a:pt x="2008" y="1195"/>
                </a:cubicBezTo>
                <a:cubicBezTo>
                  <a:pt x="2008" y="1202"/>
                  <a:pt x="2014" y="1208"/>
                  <a:pt x="2021" y="1208"/>
                </a:cubicBezTo>
                <a:cubicBezTo>
                  <a:pt x="2028" y="1208"/>
                  <a:pt x="2034" y="1202"/>
                  <a:pt x="2034" y="1195"/>
                </a:cubicBezTo>
                <a:cubicBezTo>
                  <a:pt x="2034" y="1188"/>
                  <a:pt x="2028" y="1183"/>
                  <a:pt x="2021" y="1183"/>
                </a:cubicBezTo>
                <a:close/>
                <a:moveTo>
                  <a:pt x="2060" y="1183"/>
                </a:moveTo>
                <a:cubicBezTo>
                  <a:pt x="2053" y="1183"/>
                  <a:pt x="2048" y="1188"/>
                  <a:pt x="2048" y="1195"/>
                </a:cubicBezTo>
                <a:cubicBezTo>
                  <a:pt x="2048" y="1202"/>
                  <a:pt x="2053" y="1208"/>
                  <a:pt x="2060" y="1208"/>
                </a:cubicBezTo>
                <a:cubicBezTo>
                  <a:pt x="2067" y="1208"/>
                  <a:pt x="2073" y="1202"/>
                  <a:pt x="2073" y="1195"/>
                </a:cubicBezTo>
                <a:cubicBezTo>
                  <a:pt x="2073" y="1188"/>
                  <a:pt x="2067" y="1183"/>
                  <a:pt x="2060" y="1183"/>
                </a:cubicBezTo>
                <a:close/>
                <a:moveTo>
                  <a:pt x="2770" y="1183"/>
                </a:moveTo>
                <a:cubicBezTo>
                  <a:pt x="2763" y="1183"/>
                  <a:pt x="2757" y="1188"/>
                  <a:pt x="2757" y="1195"/>
                </a:cubicBezTo>
                <a:cubicBezTo>
                  <a:pt x="2757" y="1202"/>
                  <a:pt x="2763" y="1208"/>
                  <a:pt x="2770" y="1208"/>
                </a:cubicBezTo>
                <a:cubicBezTo>
                  <a:pt x="2777" y="1208"/>
                  <a:pt x="2783" y="1202"/>
                  <a:pt x="2783" y="1195"/>
                </a:cubicBezTo>
                <a:cubicBezTo>
                  <a:pt x="2783" y="1188"/>
                  <a:pt x="2777" y="1183"/>
                  <a:pt x="2770" y="1183"/>
                </a:cubicBezTo>
                <a:close/>
                <a:moveTo>
                  <a:pt x="3125" y="1208"/>
                </a:moveTo>
                <a:cubicBezTo>
                  <a:pt x="3132" y="1208"/>
                  <a:pt x="3137" y="1202"/>
                  <a:pt x="3137" y="1195"/>
                </a:cubicBezTo>
                <a:cubicBezTo>
                  <a:pt x="3137" y="1188"/>
                  <a:pt x="3132" y="1183"/>
                  <a:pt x="3125" y="1183"/>
                </a:cubicBezTo>
                <a:cubicBezTo>
                  <a:pt x="3118" y="1183"/>
                  <a:pt x="3112" y="1188"/>
                  <a:pt x="3112" y="1195"/>
                </a:cubicBezTo>
                <a:cubicBezTo>
                  <a:pt x="3112" y="1202"/>
                  <a:pt x="3118" y="1208"/>
                  <a:pt x="3125" y="1208"/>
                </a:cubicBezTo>
                <a:close/>
                <a:moveTo>
                  <a:pt x="3164" y="1208"/>
                </a:moveTo>
                <a:cubicBezTo>
                  <a:pt x="3171" y="1208"/>
                  <a:pt x="3177" y="1202"/>
                  <a:pt x="3177" y="1195"/>
                </a:cubicBezTo>
                <a:cubicBezTo>
                  <a:pt x="3177" y="1188"/>
                  <a:pt x="3171" y="1183"/>
                  <a:pt x="3164" y="1183"/>
                </a:cubicBezTo>
                <a:cubicBezTo>
                  <a:pt x="3157" y="1183"/>
                  <a:pt x="3151" y="1188"/>
                  <a:pt x="3151" y="1195"/>
                </a:cubicBezTo>
                <a:cubicBezTo>
                  <a:pt x="3151" y="1202"/>
                  <a:pt x="3157" y="1208"/>
                  <a:pt x="3164" y="1208"/>
                </a:cubicBezTo>
                <a:close/>
                <a:moveTo>
                  <a:pt x="917" y="1222"/>
                </a:moveTo>
                <a:cubicBezTo>
                  <a:pt x="910" y="1222"/>
                  <a:pt x="904" y="1228"/>
                  <a:pt x="904" y="1235"/>
                </a:cubicBezTo>
                <a:cubicBezTo>
                  <a:pt x="904" y="1242"/>
                  <a:pt x="910" y="1248"/>
                  <a:pt x="917" y="1248"/>
                </a:cubicBezTo>
                <a:cubicBezTo>
                  <a:pt x="924" y="1248"/>
                  <a:pt x="930" y="1242"/>
                  <a:pt x="930" y="1235"/>
                </a:cubicBezTo>
                <a:cubicBezTo>
                  <a:pt x="930" y="1228"/>
                  <a:pt x="924" y="1222"/>
                  <a:pt x="917" y="1222"/>
                </a:cubicBezTo>
                <a:close/>
                <a:moveTo>
                  <a:pt x="956" y="1222"/>
                </a:moveTo>
                <a:cubicBezTo>
                  <a:pt x="949" y="1222"/>
                  <a:pt x="944" y="1228"/>
                  <a:pt x="944" y="1235"/>
                </a:cubicBezTo>
                <a:cubicBezTo>
                  <a:pt x="944" y="1242"/>
                  <a:pt x="949" y="1248"/>
                  <a:pt x="956" y="1248"/>
                </a:cubicBezTo>
                <a:cubicBezTo>
                  <a:pt x="963" y="1248"/>
                  <a:pt x="969" y="1242"/>
                  <a:pt x="969" y="1235"/>
                </a:cubicBezTo>
                <a:cubicBezTo>
                  <a:pt x="969" y="1228"/>
                  <a:pt x="963" y="1222"/>
                  <a:pt x="956" y="1222"/>
                </a:cubicBezTo>
                <a:close/>
                <a:moveTo>
                  <a:pt x="996" y="1222"/>
                </a:moveTo>
                <a:cubicBezTo>
                  <a:pt x="989" y="1222"/>
                  <a:pt x="983" y="1228"/>
                  <a:pt x="983" y="1235"/>
                </a:cubicBezTo>
                <a:cubicBezTo>
                  <a:pt x="983" y="1242"/>
                  <a:pt x="989" y="1248"/>
                  <a:pt x="996" y="1248"/>
                </a:cubicBezTo>
                <a:cubicBezTo>
                  <a:pt x="1003" y="1248"/>
                  <a:pt x="1009" y="1242"/>
                  <a:pt x="1009" y="1235"/>
                </a:cubicBezTo>
                <a:cubicBezTo>
                  <a:pt x="1009" y="1228"/>
                  <a:pt x="1003" y="1222"/>
                  <a:pt x="996" y="1222"/>
                </a:cubicBezTo>
                <a:close/>
                <a:moveTo>
                  <a:pt x="1035" y="1222"/>
                </a:moveTo>
                <a:cubicBezTo>
                  <a:pt x="1028" y="1222"/>
                  <a:pt x="1023" y="1228"/>
                  <a:pt x="1023" y="1235"/>
                </a:cubicBezTo>
                <a:cubicBezTo>
                  <a:pt x="1023" y="1242"/>
                  <a:pt x="1028" y="1248"/>
                  <a:pt x="1035" y="1248"/>
                </a:cubicBezTo>
                <a:cubicBezTo>
                  <a:pt x="1042" y="1248"/>
                  <a:pt x="1048" y="1242"/>
                  <a:pt x="1048" y="1235"/>
                </a:cubicBezTo>
                <a:cubicBezTo>
                  <a:pt x="1048" y="1228"/>
                  <a:pt x="1042" y="1222"/>
                  <a:pt x="1035" y="1222"/>
                </a:cubicBezTo>
                <a:close/>
                <a:moveTo>
                  <a:pt x="1075" y="1222"/>
                </a:moveTo>
                <a:cubicBezTo>
                  <a:pt x="1068" y="1222"/>
                  <a:pt x="1062" y="1228"/>
                  <a:pt x="1062" y="1235"/>
                </a:cubicBezTo>
                <a:cubicBezTo>
                  <a:pt x="1062" y="1242"/>
                  <a:pt x="1068" y="1248"/>
                  <a:pt x="1075" y="1248"/>
                </a:cubicBezTo>
                <a:cubicBezTo>
                  <a:pt x="1082" y="1248"/>
                  <a:pt x="1087" y="1242"/>
                  <a:pt x="1087" y="1235"/>
                </a:cubicBezTo>
                <a:cubicBezTo>
                  <a:pt x="1087" y="1228"/>
                  <a:pt x="1082" y="1222"/>
                  <a:pt x="1075" y="1222"/>
                </a:cubicBezTo>
                <a:close/>
                <a:moveTo>
                  <a:pt x="1114" y="1248"/>
                </a:moveTo>
                <a:cubicBezTo>
                  <a:pt x="1121" y="1248"/>
                  <a:pt x="1127" y="1242"/>
                  <a:pt x="1127" y="1235"/>
                </a:cubicBezTo>
                <a:cubicBezTo>
                  <a:pt x="1127" y="1228"/>
                  <a:pt x="1121" y="1222"/>
                  <a:pt x="1114" y="1222"/>
                </a:cubicBezTo>
                <a:cubicBezTo>
                  <a:pt x="1107" y="1222"/>
                  <a:pt x="1101" y="1228"/>
                  <a:pt x="1101" y="1235"/>
                </a:cubicBezTo>
                <a:cubicBezTo>
                  <a:pt x="1101" y="1242"/>
                  <a:pt x="1107" y="1248"/>
                  <a:pt x="1114" y="1248"/>
                </a:cubicBezTo>
                <a:close/>
                <a:moveTo>
                  <a:pt x="1154" y="1248"/>
                </a:moveTo>
                <a:cubicBezTo>
                  <a:pt x="1161" y="1248"/>
                  <a:pt x="1166" y="1242"/>
                  <a:pt x="1166" y="1235"/>
                </a:cubicBezTo>
                <a:cubicBezTo>
                  <a:pt x="1166" y="1228"/>
                  <a:pt x="1161" y="1222"/>
                  <a:pt x="1154" y="1222"/>
                </a:cubicBezTo>
                <a:cubicBezTo>
                  <a:pt x="1146" y="1222"/>
                  <a:pt x="1141" y="1228"/>
                  <a:pt x="1141" y="1235"/>
                </a:cubicBezTo>
                <a:cubicBezTo>
                  <a:pt x="1141" y="1242"/>
                  <a:pt x="1146" y="1248"/>
                  <a:pt x="1154" y="1248"/>
                </a:cubicBezTo>
                <a:close/>
                <a:moveTo>
                  <a:pt x="1193" y="1222"/>
                </a:moveTo>
                <a:cubicBezTo>
                  <a:pt x="1186" y="1222"/>
                  <a:pt x="1180" y="1228"/>
                  <a:pt x="1180" y="1235"/>
                </a:cubicBezTo>
                <a:cubicBezTo>
                  <a:pt x="1180" y="1242"/>
                  <a:pt x="1186" y="1248"/>
                  <a:pt x="1193" y="1248"/>
                </a:cubicBezTo>
                <a:cubicBezTo>
                  <a:pt x="1200" y="1248"/>
                  <a:pt x="1206" y="1242"/>
                  <a:pt x="1206" y="1235"/>
                </a:cubicBezTo>
                <a:cubicBezTo>
                  <a:pt x="1206" y="1228"/>
                  <a:pt x="1200" y="1222"/>
                  <a:pt x="1193" y="1222"/>
                </a:cubicBezTo>
                <a:close/>
                <a:moveTo>
                  <a:pt x="1232" y="1248"/>
                </a:moveTo>
                <a:cubicBezTo>
                  <a:pt x="1239" y="1248"/>
                  <a:pt x="1245" y="1242"/>
                  <a:pt x="1245" y="1235"/>
                </a:cubicBezTo>
                <a:cubicBezTo>
                  <a:pt x="1245" y="1228"/>
                  <a:pt x="1239" y="1222"/>
                  <a:pt x="1232" y="1222"/>
                </a:cubicBezTo>
                <a:cubicBezTo>
                  <a:pt x="1225" y="1222"/>
                  <a:pt x="1220" y="1228"/>
                  <a:pt x="1220" y="1235"/>
                </a:cubicBezTo>
                <a:cubicBezTo>
                  <a:pt x="1220" y="1242"/>
                  <a:pt x="1225" y="1248"/>
                  <a:pt x="1232" y="1248"/>
                </a:cubicBezTo>
                <a:close/>
                <a:moveTo>
                  <a:pt x="1272" y="1222"/>
                </a:moveTo>
                <a:cubicBezTo>
                  <a:pt x="1265" y="1222"/>
                  <a:pt x="1259" y="1228"/>
                  <a:pt x="1259" y="1235"/>
                </a:cubicBezTo>
                <a:cubicBezTo>
                  <a:pt x="1259" y="1242"/>
                  <a:pt x="1265" y="1248"/>
                  <a:pt x="1272" y="1248"/>
                </a:cubicBezTo>
                <a:cubicBezTo>
                  <a:pt x="1279" y="1248"/>
                  <a:pt x="1285" y="1242"/>
                  <a:pt x="1285" y="1235"/>
                </a:cubicBezTo>
                <a:cubicBezTo>
                  <a:pt x="1285" y="1228"/>
                  <a:pt x="1279" y="1222"/>
                  <a:pt x="1272" y="1222"/>
                </a:cubicBezTo>
                <a:close/>
                <a:moveTo>
                  <a:pt x="1311" y="1222"/>
                </a:moveTo>
                <a:cubicBezTo>
                  <a:pt x="1304" y="1222"/>
                  <a:pt x="1298" y="1228"/>
                  <a:pt x="1298" y="1235"/>
                </a:cubicBezTo>
                <a:cubicBezTo>
                  <a:pt x="1298" y="1242"/>
                  <a:pt x="1304" y="1248"/>
                  <a:pt x="1311" y="1248"/>
                </a:cubicBezTo>
                <a:cubicBezTo>
                  <a:pt x="1318" y="1248"/>
                  <a:pt x="1324" y="1242"/>
                  <a:pt x="1324" y="1235"/>
                </a:cubicBezTo>
                <a:cubicBezTo>
                  <a:pt x="1324" y="1228"/>
                  <a:pt x="1318" y="1222"/>
                  <a:pt x="1311" y="1222"/>
                </a:cubicBezTo>
                <a:close/>
                <a:moveTo>
                  <a:pt x="1863" y="1248"/>
                </a:moveTo>
                <a:cubicBezTo>
                  <a:pt x="1870" y="1248"/>
                  <a:pt x="1876" y="1242"/>
                  <a:pt x="1876" y="1235"/>
                </a:cubicBezTo>
                <a:cubicBezTo>
                  <a:pt x="1876" y="1228"/>
                  <a:pt x="1870" y="1222"/>
                  <a:pt x="1863" y="1222"/>
                </a:cubicBezTo>
                <a:cubicBezTo>
                  <a:pt x="1856" y="1222"/>
                  <a:pt x="1850" y="1228"/>
                  <a:pt x="1850" y="1235"/>
                </a:cubicBezTo>
                <a:cubicBezTo>
                  <a:pt x="1850" y="1242"/>
                  <a:pt x="1856" y="1248"/>
                  <a:pt x="1863" y="1248"/>
                </a:cubicBezTo>
                <a:close/>
                <a:moveTo>
                  <a:pt x="1903" y="1222"/>
                </a:moveTo>
                <a:cubicBezTo>
                  <a:pt x="1896" y="1222"/>
                  <a:pt x="1890" y="1228"/>
                  <a:pt x="1890" y="1235"/>
                </a:cubicBezTo>
                <a:cubicBezTo>
                  <a:pt x="1890" y="1242"/>
                  <a:pt x="1896" y="1248"/>
                  <a:pt x="1903" y="1248"/>
                </a:cubicBezTo>
                <a:cubicBezTo>
                  <a:pt x="1910" y="1248"/>
                  <a:pt x="1915" y="1242"/>
                  <a:pt x="1915" y="1235"/>
                </a:cubicBezTo>
                <a:cubicBezTo>
                  <a:pt x="1915" y="1228"/>
                  <a:pt x="1910" y="1222"/>
                  <a:pt x="1903" y="1222"/>
                </a:cubicBezTo>
                <a:close/>
                <a:moveTo>
                  <a:pt x="1942" y="1222"/>
                </a:moveTo>
                <a:cubicBezTo>
                  <a:pt x="1935" y="1222"/>
                  <a:pt x="1929" y="1228"/>
                  <a:pt x="1929" y="1235"/>
                </a:cubicBezTo>
                <a:cubicBezTo>
                  <a:pt x="1929" y="1242"/>
                  <a:pt x="1935" y="1248"/>
                  <a:pt x="1942" y="1248"/>
                </a:cubicBezTo>
                <a:cubicBezTo>
                  <a:pt x="1949" y="1248"/>
                  <a:pt x="1955" y="1242"/>
                  <a:pt x="1955" y="1235"/>
                </a:cubicBezTo>
                <a:cubicBezTo>
                  <a:pt x="1955" y="1228"/>
                  <a:pt x="1949" y="1222"/>
                  <a:pt x="1942" y="1222"/>
                </a:cubicBezTo>
                <a:close/>
                <a:moveTo>
                  <a:pt x="1981" y="1222"/>
                </a:moveTo>
                <a:cubicBezTo>
                  <a:pt x="1974" y="1222"/>
                  <a:pt x="1969" y="1228"/>
                  <a:pt x="1969" y="1235"/>
                </a:cubicBezTo>
                <a:cubicBezTo>
                  <a:pt x="1969" y="1242"/>
                  <a:pt x="1974" y="1248"/>
                  <a:pt x="1981" y="1248"/>
                </a:cubicBezTo>
                <a:cubicBezTo>
                  <a:pt x="1988" y="1248"/>
                  <a:pt x="1994" y="1242"/>
                  <a:pt x="1994" y="1235"/>
                </a:cubicBezTo>
                <a:cubicBezTo>
                  <a:pt x="1994" y="1228"/>
                  <a:pt x="1988" y="1222"/>
                  <a:pt x="1981" y="1222"/>
                </a:cubicBezTo>
                <a:close/>
                <a:moveTo>
                  <a:pt x="2021" y="1222"/>
                </a:moveTo>
                <a:cubicBezTo>
                  <a:pt x="2014" y="1222"/>
                  <a:pt x="2008" y="1228"/>
                  <a:pt x="2008" y="1235"/>
                </a:cubicBezTo>
                <a:cubicBezTo>
                  <a:pt x="2008" y="1242"/>
                  <a:pt x="2014" y="1248"/>
                  <a:pt x="2021" y="1248"/>
                </a:cubicBezTo>
                <a:cubicBezTo>
                  <a:pt x="2028" y="1248"/>
                  <a:pt x="2034" y="1242"/>
                  <a:pt x="2034" y="1235"/>
                </a:cubicBezTo>
                <a:cubicBezTo>
                  <a:pt x="2034" y="1228"/>
                  <a:pt x="2028" y="1222"/>
                  <a:pt x="2021" y="1222"/>
                </a:cubicBezTo>
                <a:close/>
                <a:moveTo>
                  <a:pt x="2060" y="1222"/>
                </a:moveTo>
                <a:cubicBezTo>
                  <a:pt x="2053" y="1222"/>
                  <a:pt x="2048" y="1228"/>
                  <a:pt x="2048" y="1235"/>
                </a:cubicBezTo>
                <a:cubicBezTo>
                  <a:pt x="2048" y="1242"/>
                  <a:pt x="2053" y="1248"/>
                  <a:pt x="2060" y="1248"/>
                </a:cubicBezTo>
                <a:cubicBezTo>
                  <a:pt x="2067" y="1248"/>
                  <a:pt x="2073" y="1242"/>
                  <a:pt x="2073" y="1235"/>
                </a:cubicBezTo>
                <a:cubicBezTo>
                  <a:pt x="2073" y="1228"/>
                  <a:pt x="2067" y="1222"/>
                  <a:pt x="2060" y="1222"/>
                </a:cubicBezTo>
                <a:close/>
                <a:moveTo>
                  <a:pt x="2100" y="1222"/>
                </a:moveTo>
                <a:cubicBezTo>
                  <a:pt x="2093" y="1222"/>
                  <a:pt x="2087" y="1228"/>
                  <a:pt x="2087" y="1235"/>
                </a:cubicBezTo>
                <a:cubicBezTo>
                  <a:pt x="2087" y="1242"/>
                  <a:pt x="2093" y="1248"/>
                  <a:pt x="2100" y="1248"/>
                </a:cubicBezTo>
                <a:cubicBezTo>
                  <a:pt x="2107" y="1248"/>
                  <a:pt x="2112" y="1242"/>
                  <a:pt x="2112" y="1235"/>
                </a:cubicBezTo>
                <a:cubicBezTo>
                  <a:pt x="2112" y="1228"/>
                  <a:pt x="2107" y="1222"/>
                  <a:pt x="2100" y="1222"/>
                </a:cubicBezTo>
                <a:close/>
                <a:moveTo>
                  <a:pt x="956" y="1287"/>
                </a:moveTo>
                <a:cubicBezTo>
                  <a:pt x="963" y="1287"/>
                  <a:pt x="969" y="1281"/>
                  <a:pt x="969" y="1274"/>
                </a:cubicBezTo>
                <a:cubicBezTo>
                  <a:pt x="969" y="1267"/>
                  <a:pt x="963" y="1261"/>
                  <a:pt x="956" y="1261"/>
                </a:cubicBezTo>
                <a:cubicBezTo>
                  <a:pt x="949" y="1261"/>
                  <a:pt x="944" y="1267"/>
                  <a:pt x="944" y="1274"/>
                </a:cubicBezTo>
                <a:cubicBezTo>
                  <a:pt x="944" y="1281"/>
                  <a:pt x="949" y="1287"/>
                  <a:pt x="956" y="1287"/>
                </a:cubicBezTo>
                <a:close/>
                <a:moveTo>
                  <a:pt x="996" y="1261"/>
                </a:moveTo>
                <a:cubicBezTo>
                  <a:pt x="989" y="1261"/>
                  <a:pt x="983" y="1267"/>
                  <a:pt x="983" y="1274"/>
                </a:cubicBezTo>
                <a:cubicBezTo>
                  <a:pt x="983" y="1281"/>
                  <a:pt x="989" y="1287"/>
                  <a:pt x="996" y="1287"/>
                </a:cubicBezTo>
                <a:cubicBezTo>
                  <a:pt x="1003" y="1287"/>
                  <a:pt x="1009" y="1281"/>
                  <a:pt x="1009" y="1274"/>
                </a:cubicBezTo>
                <a:cubicBezTo>
                  <a:pt x="1009" y="1267"/>
                  <a:pt x="1003" y="1261"/>
                  <a:pt x="996" y="1261"/>
                </a:cubicBezTo>
                <a:close/>
                <a:moveTo>
                  <a:pt x="1035" y="1261"/>
                </a:moveTo>
                <a:cubicBezTo>
                  <a:pt x="1028" y="1261"/>
                  <a:pt x="1023" y="1267"/>
                  <a:pt x="1023" y="1274"/>
                </a:cubicBezTo>
                <a:cubicBezTo>
                  <a:pt x="1023" y="1281"/>
                  <a:pt x="1028" y="1287"/>
                  <a:pt x="1035" y="1287"/>
                </a:cubicBezTo>
                <a:cubicBezTo>
                  <a:pt x="1042" y="1287"/>
                  <a:pt x="1048" y="1281"/>
                  <a:pt x="1048" y="1274"/>
                </a:cubicBezTo>
                <a:cubicBezTo>
                  <a:pt x="1048" y="1267"/>
                  <a:pt x="1042" y="1261"/>
                  <a:pt x="1035" y="1261"/>
                </a:cubicBezTo>
                <a:close/>
                <a:moveTo>
                  <a:pt x="1075" y="1261"/>
                </a:moveTo>
                <a:cubicBezTo>
                  <a:pt x="1068" y="1261"/>
                  <a:pt x="1062" y="1267"/>
                  <a:pt x="1062" y="1274"/>
                </a:cubicBezTo>
                <a:cubicBezTo>
                  <a:pt x="1062" y="1281"/>
                  <a:pt x="1068" y="1287"/>
                  <a:pt x="1075" y="1287"/>
                </a:cubicBezTo>
                <a:cubicBezTo>
                  <a:pt x="1082" y="1287"/>
                  <a:pt x="1087" y="1281"/>
                  <a:pt x="1087" y="1274"/>
                </a:cubicBezTo>
                <a:cubicBezTo>
                  <a:pt x="1087" y="1267"/>
                  <a:pt x="1082" y="1261"/>
                  <a:pt x="1075" y="1261"/>
                </a:cubicBezTo>
                <a:close/>
                <a:moveTo>
                  <a:pt x="1114" y="1261"/>
                </a:moveTo>
                <a:cubicBezTo>
                  <a:pt x="1107" y="1261"/>
                  <a:pt x="1101" y="1267"/>
                  <a:pt x="1101" y="1274"/>
                </a:cubicBezTo>
                <a:cubicBezTo>
                  <a:pt x="1101" y="1281"/>
                  <a:pt x="1107" y="1287"/>
                  <a:pt x="1114" y="1287"/>
                </a:cubicBezTo>
                <a:cubicBezTo>
                  <a:pt x="1121" y="1287"/>
                  <a:pt x="1127" y="1281"/>
                  <a:pt x="1127" y="1274"/>
                </a:cubicBezTo>
                <a:cubicBezTo>
                  <a:pt x="1127" y="1267"/>
                  <a:pt x="1121" y="1261"/>
                  <a:pt x="1114" y="1261"/>
                </a:cubicBezTo>
                <a:close/>
                <a:moveTo>
                  <a:pt x="1141" y="1274"/>
                </a:moveTo>
                <a:cubicBezTo>
                  <a:pt x="1141" y="1281"/>
                  <a:pt x="1146" y="1287"/>
                  <a:pt x="1154" y="1287"/>
                </a:cubicBezTo>
                <a:cubicBezTo>
                  <a:pt x="1161" y="1287"/>
                  <a:pt x="1166" y="1281"/>
                  <a:pt x="1166" y="1274"/>
                </a:cubicBezTo>
                <a:cubicBezTo>
                  <a:pt x="1166" y="1267"/>
                  <a:pt x="1161" y="1261"/>
                  <a:pt x="1154" y="1261"/>
                </a:cubicBezTo>
                <a:cubicBezTo>
                  <a:pt x="1146" y="1261"/>
                  <a:pt x="1141" y="1267"/>
                  <a:pt x="1141" y="1274"/>
                </a:cubicBezTo>
                <a:close/>
                <a:moveTo>
                  <a:pt x="1180" y="1274"/>
                </a:moveTo>
                <a:cubicBezTo>
                  <a:pt x="1180" y="1281"/>
                  <a:pt x="1186" y="1287"/>
                  <a:pt x="1193" y="1287"/>
                </a:cubicBezTo>
                <a:cubicBezTo>
                  <a:pt x="1200" y="1287"/>
                  <a:pt x="1206" y="1281"/>
                  <a:pt x="1206" y="1274"/>
                </a:cubicBezTo>
                <a:cubicBezTo>
                  <a:pt x="1206" y="1267"/>
                  <a:pt x="1200" y="1261"/>
                  <a:pt x="1193" y="1261"/>
                </a:cubicBezTo>
                <a:cubicBezTo>
                  <a:pt x="1186" y="1261"/>
                  <a:pt x="1180" y="1267"/>
                  <a:pt x="1180" y="1274"/>
                </a:cubicBezTo>
                <a:close/>
                <a:moveTo>
                  <a:pt x="1232" y="1287"/>
                </a:moveTo>
                <a:cubicBezTo>
                  <a:pt x="1239" y="1287"/>
                  <a:pt x="1245" y="1281"/>
                  <a:pt x="1245" y="1274"/>
                </a:cubicBezTo>
                <a:cubicBezTo>
                  <a:pt x="1245" y="1267"/>
                  <a:pt x="1239" y="1261"/>
                  <a:pt x="1232" y="1261"/>
                </a:cubicBezTo>
                <a:cubicBezTo>
                  <a:pt x="1225" y="1261"/>
                  <a:pt x="1220" y="1267"/>
                  <a:pt x="1220" y="1274"/>
                </a:cubicBezTo>
                <a:cubicBezTo>
                  <a:pt x="1220" y="1281"/>
                  <a:pt x="1225" y="1287"/>
                  <a:pt x="1232" y="1287"/>
                </a:cubicBezTo>
                <a:close/>
                <a:moveTo>
                  <a:pt x="1272" y="1261"/>
                </a:moveTo>
                <a:cubicBezTo>
                  <a:pt x="1265" y="1261"/>
                  <a:pt x="1259" y="1267"/>
                  <a:pt x="1259" y="1274"/>
                </a:cubicBezTo>
                <a:cubicBezTo>
                  <a:pt x="1259" y="1281"/>
                  <a:pt x="1265" y="1287"/>
                  <a:pt x="1272" y="1287"/>
                </a:cubicBezTo>
                <a:cubicBezTo>
                  <a:pt x="1279" y="1287"/>
                  <a:pt x="1285" y="1281"/>
                  <a:pt x="1285" y="1274"/>
                </a:cubicBezTo>
                <a:cubicBezTo>
                  <a:pt x="1285" y="1267"/>
                  <a:pt x="1279" y="1261"/>
                  <a:pt x="1272" y="1261"/>
                </a:cubicBezTo>
                <a:close/>
                <a:moveTo>
                  <a:pt x="1824" y="1261"/>
                </a:moveTo>
                <a:cubicBezTo>
                  <a:pt x="1817" y="1261"/>
                  <a:pt x="1811" y="1267"/>
                  <a:pt x="1811" y="1274"/>
                </a:cubicBezTo>
                <a:cubicBezTo>
                  <a:pt x="1811" y="1281"/>
                  <a:pt x="1817" y="1287"/>
                  <a:pt x="1824" y="1287"/>
                </a:cubicBezTo>
                <a:cubicBezTo>
                  <a:pt x="1831" y="1287"/>
                  <a:pt x="1837" y="1281"/>
                  <a:pt x="1837" y="1274"/>
                </a:cubicBezTo>
                <a:cubicBezTo>
                  <a:pt x="1837" y="1267"/>
                  <a:pt x="1831" y="1261"/>
                  <a:pt x="1824" y="1261"/>
                </a:cubicBezTo>
                <a:close/>
                <a:moveTo>
                  <a:pt x="1863" y="1287"/>
                </a:moveTo>
                <a:cubicBezTo>
                  <a:pt x="1870" y="1287"/>
                  <a:pt x="1876" y="1281"/>
                  <a:pt x="1876" y="1274"/>
                </a:cubicBezTo>
                <a:cubicBezTo>
                  <a:pt x="1876" y="1267"/>
                  <a:pt x="1870" y="1261"/>
                  <a:pt x="1863" y="1261"/>
                </a:cubicBezTo>
                <a:cubicBezTo>
                  <a:pt x="1856" y="1261"/>
                  <a:pt x="1850" y="1267"/>
                  <a:pt x="1850" y="1274"/>
                </a:cubicBezTo>
                <a:cubicBezTo>
                  <a:pt x="1850" y="1281"/>
                  <a:pt x="1856" y="1287"/>
                  <a:pt x="1863" y="1287"/>
                </a:cubicBezTo>
                <a:close/>
                <a:moveTo>
                  <a:pt x="1903" y="1261"/>
                </a:moveTo>
                <a:cubicBezTo>
                  <a:pt x="1896" y="1261"/>
                  <a:pt x="1890" y="1267"/>
                  <a:pt x="1890" y="1274"/>
                </a:cubicBezTo>
                <a:cubicBezTo>
                  <a:pt x="1890" y="1281"/>
                  <a:pt x="1896" y="1287"/>
                  <a:pt x="1903" y="1287"/>
                </a:cubicBezTo>
                <a:cubicBezTo>
                  <a:pt x="1910" y="1287"/>
                  <a:pt x="1915" y="1281"/>
                  <a:pt x="1915" y="1274"/>
                </a:cubicBezTo>
                <a:cubicBezTo>
                  <a:pt x="1915" y="1267"/>
                  <a:pt x="1910" y="1261"/>
                  <a:pt x="1903" y="1261"/>
                </a:cubicBezTo>
                <a:close/>
                <a:moveTo>
                  <a:pt x="1942" y="1261"/>
                </a:moveTo>
                <a:cubicBezTo>
                  <a:pt x="1935" y="1261"/>
                  <a:pt x="1929" y="1267"/>
                  <a:pt x="1929" y="1274"/>
                </a:cubicBezTo>
                <a:cubicBezTo>
                  <a:pt x="1929" y="1281"/>
                  <a:pt x="1935" y="1287"/>
                  <a:pt x="1942" y="1287"/>
                </a:cubicBezTo>
                <a:cubicBezTo>
                  <a:pt x="1949" y="1287"/>
                  <a:pt x="1955" y="1281"/>
                  <a:pt x="1955" y="1274"/>
                </a:cubicBezTo>
                <a:cubicBezTo>
                  <a:pt x="1955" y="1267"/>
                  <a:pt x="1949" y="1261"/>
                  <a:pt x="1942" y="1261"/>
                </a:cubicBezTo>
                <a:close/>
                <a:moveTo>
                  <a:pt x="1981" y="1261"/>
                </a:moveTo>
                <a:cubicBezTo>
                  <a:pt x="1974" y="1261"/>
                  <a:pt x="1969" y="1267"/>
                  <a:pt x="1969" y="1274"/>
                </a:cubicBezTo>
                <a:cubicBezTo>
                  <a:pt x="1969" y="1281"/>
                  <a:pt x="1974" y="1287"/>
                  <a:pt x="1981" y="1287"/>
                </a:cubicBezTo>
                <a:cubicBezTo>
                  <a:pt x="1988" y="1287"/>
                  <a:pt x="1994" y="1281"/>
                  <a:pt x="1994" y="1274"/>
                </a:cubicBezTo>
                <a:cubicBezTo>
                  <a:pt x="1994" y="1267"/>
                  <a:pt x="1988" y="1261"/>
                  <a:pt x="1981" y="1261"/>
                </a:cubicBezTo>
                <a:close/>
                <a:moveTo>
                  <a:pt x="2021" y="1261"/>
                </a:moveTo>
                <a:cubicBezTo>
                  <a:pt x="2014" y="1261"/>
                  <a:pt x="2008" y="1267"/>
                  <a:pt x="2008" y="1274"/>
                </a:cubicBezTo>
                <a:cubicBezTo>
                  <a:pt x="2008" y="1281"/>
                  <a:pt x="2014" y="1287"/>
                  <a:pt x="2021" y="1287"/>
                </a:cubicBezTo>
                <a:cubicBezTo>
                  <a:pt x="2028" y="1287"/>
                  <a:pt x="2034" y="1281"/>
                  <a:pt x="2034" y="1274"/>
                </a:cubicBezTo>
                <a:cubicBezTo>
                  <a:pt x="2034" y="1267"/>
                  <a:pt x="2028" y="1261"/>
                  <a:pt x="2021" y="1261"/>
                </a:cubicBezTo>
                <a:close/>
                <a:moveTo>
                  <a:pt x="2060" y="1287"/>
                </a:moveTo>
                <a:cubicBezTo>
                  <a:pt x="2067" y="1287"/>
                  <a:pt x="2073" y="1281"/>
                  <a:pt x="2073" y="1274"/>
                </a:cubicBezTo>
                <a:cubicBezTo>
                  <a:pt x="2073" y="1267"/>
                  <a:pt x="2067" y="1262"/>
                  <a:pt x="2060" y="1262"/>
                </a:cubicBezTo>
                <a:cubicBezTo>
                  <a:pt x="2053" y="1262"/>
                  <a:pt x="2048" y="1267"/>
                  <a:pt x="2048" y="1274"/>
                </a:cubicBezTo>
                <a:cubicBezTo>
                  <a:pt x="2048" y="1281"/>
                  <a:pt x="2053" y="1287"/>
                  <a:pt x="2060" y="1287"/>
                </a:cubicBezTo>
                <a:close/>
                <a:moveTo>
                  <a:pt x="2100" y="1261"/>
                </a:moveTo>
                <a:cubicBezTo>
                  <a:pt x="2093" y="1261"/>
                  <a:pt x="2087" y="1267"/>
                  <a:pt x="2087" y="1274"/>
                </a:cubicBezTo>
                <a:cubicBezTo>
                  <a:pt x="2087" y="1281"/>
                  <a:pt x="2093" y="1287"/>
                  <a:pt x="2100" y="1287"/>
                </a:cubicBezTo>
                <a:cubicBezTo>
                  <a:pt x="2107" y="1287"/>
                  <a:pt x="2112" y="1281"/>
                  <a:pt x="2112" y="1274"/>
                </a:cubicBezTo>
                <a:cubicBezTo>
                  <a:pt x="2112" y="1267"/>
                  <a:pt x="2107" y="1261"/>
                  <a:pt x="2100" y="1261"/>
                </a:cubicBezTo>
                <a:close/>
                <a:moveTo>
                  <a:pt x="3046" y="1287"/>
                </a:moveTo>
                <a:cubicBezTo>
                  <a:pt x="3053" y="1287"/>
                  <a:pt x="3059" y="1281"/>
                  <a:pt x="3059" y="1274"/>
                </a:cubicBezTo>
                <a:cubicBezTo>
                  <a:pt x="3059" y="1267"/>
                  <a:pt x="3053" y="1261"/>
                  <a:pt x="3046" y="1261"/>
                </a:cubicBezTo>
                <a:cubicBezTo>
                  <a:pt x="3039" y="1261"/>
                  <a:pt x="3033" y="1267"/>
                  <a:pt x="3033" y="1274"/>
                </a:cubicBezTo>
                <a:cubicBezTo>
                  <a:pt x="3033" y="1281"/>
                  <a:pt x="3039" y="1287"/>
                  <a:pt x="3046" y="1287"/>
                </a:cubicBezTo>
                <a:close/>
                <a:moveTo>
                  <a:pt x="996" y="1326"/>
                </a:moveTo>
                <a:cubicBezTo>
                  <a:pt x="1003" y="1326"/>
                  <a:pt x="1009" y="1321"/>
                  <a:pt x="1009" y="1314"/>
                </a:cubicBezTo>
                <a:cubicBezTo>
                  <a:pt x="1009" y="1307"/>
                  <a:pt x="1003" y="1301"/>
                  <a:pt x="996" y="1301"/>
                </a:cubicBezTo>
                <a:cubicBezTo>
                  <a:pt x="989" y="1301"/>
                  <a:pt x="983" y="1307"/>
                  <a:pt x="983" y="1314"/>
                </a:cubicBezTo>
                <a:cubicBezTo>
                  <a:pt x="983" y="1321"/>
                  <a:pt x="989" y="1326"/>
                  <a:pt x="996" y="1326"/>
                </a:cubicBezTo>
                <a:close/>
                <a:moveTo>
                  <a:pt x="1035" y="1326"/>
                </a:moveTo>
                <a:cubicBezTo>
                  <a:pt x="1042" y="1326"/>
                  <a:pt x="1048" y="1321"/>
                  <a:pt x="1048" y="1314"/>
                </a:cubicBezTo>
                <a:cubicBezTo>
                  <a:pt x="1048" y="1307"/>
                  <a:pt x="1042" y="1301"/>
                  <a:pt x="1035" y="1301"/>
                </a:cubicBezTo>
                <a:cubicBezTo>
                  <a:pt x="1028" y="1301"/>
                  <a:pt x="1023" y="1307"/>
                  <a:pt x="1023" y="1314"/>
                </a:cubicBezTo>
                <a:cubicBezTo>
                  <a:pt x="1023" y="1321"/>
                  <a:pt x="1028" y="1326"/>
                  <a:pt x="1035" y="1326"/>
                </a:cubicBezTo>
                <a:close/>
                <a:moveTo>
                  <a:pt x="1075" y="1326"/>
                </a:moveTo>
                <a:cubicBezTo>
                  <a:pt x="1082" y="1326"/>
                  <a:pt x="1087" y="1321"/>
                  <a:pt x="1087" y="1314"/>
                </a:cubicBezTo>
                <a:cubicBezTo>
                  <a:pt x="1087" y="1307"/>
                  <a:pt x="1082" y="1301"/>
                  <a:pt x="1075" y="1301"/>
                </a:cubicBezTo>
                <a:cubicBezTo>
                  <a:pt x="1068" y="1301"/>
                  <a:pt x="1062" y="1307"/>
                  <a:pt x="1062" y="1314"/>
                </a:cubicBezTo>
                <a:cubicBezTo>
                  <a:pt x="1062" y="1321"/>
                  <a:pt x="1068" y="1326"/>
                  <a:pt x="1075" y="1326"/>
                </a:cubicBezTo>
                <a:close/>
                <a:moveTo>
                  <a:pt x="1114" y="1326"/>
                </a:moveTo>
                <a:cubicBezTo>
                  <a:pt x="1121" y="1326"/>
                  <a:pt x="1127" y="1321"/>
                  <a:pt x="1127" y="1314"/>
                </a:cubicBezTo>
                <a:cubicBezTo>
                  <a:pt x="1127" y="1307"/>
                  <a:pt x="1121" y="1301"/>
                  <a:pt x="1114" y="1301"/>
                </a:cubicBezTo>
                <a:cubicBezTo>
                  <a:pt x="1107" y="1301"/>
                  <a:pt x="1101" y="1307"/>
                  <a:pt x="1101" y="1314"/>
                </a:cubicBezTo>
                <a:cubicBezTo>
                  <a:pt x="1101" y="1321"/>
                  <a:pt x="1107" y="1326"/>
                  <a:pt x="1114" y="1326"/>
                </a:cubicBezTo>
                <a:close/>
                <a:moveTo>
                  <a:pt x="1154" y="1326"/>
                </a:moveTo>
                <a:cubicBezTo>
                  <a:pt x="1161" y="1326"/>
                  <a:pt x="1166" y="1321"/>
                  <a:pt x="1166" y="1314"/>
                </a:cubicBezTo>
                <a:cubicBezTo>
                  <a:pt x="1166" y="1307"/>
                  <a:pt x="1161" y="1301"/>
                  <a:pt x="1154" y="1301"/>
                </a:cubicBezTo>
                <a:cubicBezTo>
                  <a:pt x="1146" y="1301"/>
                  <a:pt x="1141" y="1307"/>
                  <a:pt x="1141" y="1314"/>
                </a:cubicBezTo>
                <a:cubicBezTo>
                  <a:pt x="1141" y="1321"/>
                  <a:pt x="1146" y="1326"/>
                  <a:pt x="1154" y="1326"/>
                </a:cubicBezTo>
                <a:close/>
                <a:moveTo>
                  <a:pt x="1193" y="1326"/>
                </a:moveTo>
                <a:cubicBezTo>
                  <a:pt x="1200" y="1326"/>
                  <a:pt x="1206" y="1321"/>
                  <a:pt x="1206" y="1314"/>
                </a:cubicBezTo>
                <a:cubicBezTo>
                  <a:pt x="1206" y="1307"/>
                  <a:pt x="1200" y="1301"/>
                  <a:pt x="1193" y="1301"/>
                </a:cubicBezTo>
                <a:cubicBezTo>
                  <a:pt x="1186" y="1301"/>
                  <a:pt x="1180" y="1307"/>
                  <a:pt x="1180" y="1314"/>
                </a:cubicBezTo>
                <a:cubicBezTo>
                  <a:pt x="1180" y="1321"/>
                  <a:pt x="1186" y="1326"/>
                  <a:pt x="1193" y="1326"/>
                </a:cubicBezTo>
                <a:close/>
                <a:moveTo>
                  <a:pt x="1232" y="1326"/>
                </a:moveTo>
                <a:cubicBezTo>
                  <a:pt x="1239" y="1326"/>
                  <a:pt x="1245" y="1321"/>
                  <a:pt x="1245" y="1314"/>
                </a:cubicBezTo>
                <a:cubicBezTo>
                  <a:pt x="1245" y="1307"/>
                  <a:pt x="1239" y="1301"/>
                  <a:pt x="1232" y="1301"/>
                </a:cubicBezTo>
                <a:cubicBezTo>
                  <a:pt x="1225" y="1301"/>
                  <a:pt x="1220" y="1307"/>
                  <a:pt x="1220" y="1314"/>
                </a:cubicBezTo>
                <a:cubicBezTo>
                  <a:pt x="1220" y="1321"/>
                  <a:pt x="1225" y="1326"/>
                  <a:pt x="1232" y="1326"/>
                </a:cubicBezTo>
                <a:close/>
                <a:moveTo>
                  <a:pt x="1272" y="1301"/>
                </a:moveTo>
                <a:cubicBezTo>
                  <a:pt x="1265" y="1301"/>
                  <a:pt x="1259" y="1307"/>
                  <a:pt x="1259" y="1314"/>
                </a:cubicBezTo>
                <a:cubicBezTo>
                  <a:pt x="1259" y="1321"/>
                  <a:pt x="1265" y="1326"/>
                  <a:pt x="1272" y="1326"/>
                </a:cubicBezTo>
                <a:cubicBezTo>
                  <a:pt x="1279" y="1326"/>
                  <a:pt x="1285" y="1321"/>
                  <a:pt x="1285" y="1314"/>
                </a:cubicBezTo>
                <a:cubicBezTo>
                  <a:pt x="1285" y="1307"/>
                  <a:pt x="1279" y="1301"/>
                  <a:pt x="1272" y="1301"/>
                </a:cubicBezTo>
                <a:close/>
                <a:moveTo>
                  <a:pt x="1824" y="1301"/>
                </a:moveTo>
                <a:cubicBezTo>
                  <a:pt x="1817" y="1301"/>
                  <a:pt x="1811" y="1307"/>
                  <a:pt x="1811" y="1314"/>
                </a:cubicBezTo>
                <a:cubicBezTo>
                  <a:pt x="1811" y="1321"/>
                  <a:pt x="1817" y="1326"/>
                  <a:pt x="1824" y="1326"/>
                </a:cubicBezTo>
                <a:cubicBezTo>
                  <a:pt x="1831" y="1326"/>
                  <a:pt x="1837" y="1321"/>
                  <a:pt x="1837" y="1314"/>
                </a:cubicBezTo>
                <a:cubicBezTo>
                  <a:pt x="1837" y="1307"/>
                  <a:pt x="1831" y="1301"/>
                  <a:pt x="1824" y="1301"/>
                </a:cubicBezTo>
                <a:close/>
                <a:moveTo>
                  <a:pt x="1863" y="1326"/>
                </a:moveTo>
                <a:cubicBezTo>
                  <a:pt x="1870" y="1326"/>
                  <a:pt x="1876" y="1321"/>
                  <a:pt x="1876" y="1314"/>
                </a:cubicBezTo>
                <a:cubicBezTo>
                  <a:pt x="1876" y="1307"/>
                  <a:pt x="1870" y="1301"/>
                  <a:pt x="1863" y="1301"/>
                </a:cubicBezTo>
                <a:cubicBezTo>
                  <a:pt x="1856" y="1301"/>
                  <a:pt x="1850" y="1307"/>
                  <a:pt x="1850" y="1314"/>
                </a:cubicBezTo>
                <a:cubicBezTo>
                  <a:pt x="1850" y="1321"/>
                  <a:pt x="1856" y="1326"/>
                  <a:pt x="1863" y="1326"/>
                </a:cubicBezTo>
                <a:close/>
                <a:moveTo>
                  <a:pt x="1903" y="1326"/>
                </a:moveTo>
                <a:cubicBezTo>
                  <a:pt x="1910" y="1326"/>
                  <a:pt x="1915" y="1321"/>
                  <a:pt x="1915" y="1314"/>
                </a:cubicBezTo>
                <a:cubicBezTo>
                  <a:pt x="1915" y="1307"/>
                  <a:pt x="1910" y="1301"/>
                  <a:pt x="1903" y="1301"/>
                </a:cubicBezTo>
                <a:cubicBezTo>
                  <a:pt x="1896" y="1301"/>
                  <a:pt x="1890" y="1307"/>
                  <a:pt x="1890" y="1314"/>
                </a:cubicBezTo>
                <a:cubicBezTo>
                  <a:pt x="1890" y="1321"/>
                  <a:pt x="1896" y="1326"/>
                  <a:pt x="1903" y="1326"/>
                </a:cubicBezTo>
                <a:close/>
                <a:moveTo>
                  <a:pt x="1942" y="1326"/>
                </a:moveTo>
                <a:cubicBezTo>
                  <a:pt x="1949" y="1326"/>
                  <a:pt x="1955" y="1321"/>
                  <a:pt x="1955" y="1314"/>
                </a:cubicBezTo>
                <a:cubicBezTo>
                  <a:pt x="1955" y="1307"/>
                  <a:pt x="1949" y="1301"/>
                  <a:pt x="1942" y="1301"/>
                </a:cubicBezTo>
                <a:cubicBezTo>
                  <a:pt x="1935" y="1301"/>
                  <a:pt x="1929" y="1307"/>
                  <a:pt x="1929" y="1314"/>
                </a:cubicBezTo>
                <a:cubicBezTo>
                  <a:pt x="1929" y="1321"/>
                  <a:pt x="1935" y="1326"/>
                  <a:pt x="1942" y="1326"/>
                </a:cubicBezTo>
                <a:close/>
                <a:moveTo>
                  <a:pt x="1981" y="1301"/>
                </a:moveTo>
                <a:cubicBezTo>
                  <a:pt x="1974" y="1301"/>
                  <a:pt x="1969" y="1307"/>
                  <a:pt x="1969" y="1314"/>
                </a:cubicBezTo>
                <a:cubicBezTo>
                  <a:pt x="1969" y="1321"/>
                  <a:pt x="1974" y="1326"/>
                  <a:pt x="1981" y="1326"/>
                </a:cubicBezTo>
                <a:cubicBezTo>
                  <a:pt x="1988" y="1326"/>
                  <a:pt x="1994" y="1321"/>
                  <a:pt x="1994" y="1314"/>
                </a:cubicBezTo>
                <a:cubicBezTo>
                  <a:pt x="1994" y="1307"/>
                  <a:pt x="1988" y="1301"/>
                  <a:pt x="1981" y="1301"/>
                </a:cubicBezTo>
                <a:close/>
                <a:moveTo>
                  <a:pt x="2021" y="1326"/>
                </a:moveTo>
                <a:cubicBezTo>
                  <a:pt x="2028" y="1326"/>
                  <a:pt x="2034" y="1321"/>
                  <a:pt x="2034" y="1314"/>
                </a:cubicBezTo>
                <a:cubicBezTo>
                  <a:pt x="2034" y="1307"/>
                  <a:pt x="2028" y="1301"/>
                  <a:pt x="2021" y="1301"/>
                </a:cubicBezTo>
                <a:cubicBezTo>
                  <a:pt x="2014" y="1301"/>
                  <a:pt x="2008" y="1307"/>
                  <a:pt x="2008" y="1314"/>
                </a:cubicBezTo>
                <a:cubicBezTo>
                  <a:pt x="2008" y="1321"/>
                  <a:pt x="2014" y="1326"/>
                  <a:pt x="2021" y="1326"/>
                </a:cubicBezTo>
                <a:close/>
                <a:moveTo>
                  <a:pt x="2060" y="1301"/>
                </a:moveTo>
                <a:cubicBezTo>
                  <a:pt x="2053" y="1301"/>
                  <a:pt x="2048" y="1307"/>
                  <a:pt x="2048" y="1314"/>
                </a:cubicBezTo>
                <a:cubicBezTo>
                  <a:pt x="2048" y="1321"/>
                  <a:pt x="2053" y="1326"/>
                  <a:pt x="2060" y="1326"/>
                </a:cubicBezTo>
                <a:cubicBezTo>
                  <a:pt x="2067" y="1326"/>
                  <a:pt x="2073" y="1321"/>
                  <a:pt x="2073" y="1314"/>
                </a:cubicBezTo>
                <a:cubicBezTo>
                  <a:pt x="2073" y="1307"/>
                  <a:pt x="2067" y="1301"/>
                  <a:pt x="2060" y="1301"/>
                </a:cubicBezTo>
                <a:close/>
                <a:moveTo>
                  <a:pt x="2179" y="1301"/>
                </a:moveTo>
                <a:cubicBezTo>
                  <a:pt x="2172" y="1301"/>
                  <a:pt x="2166" y="1307"/>
                  <a:pt x="2166" y="1314"/>
                </a:cubicBezTo>
                <a:cubicBezTo>
                  <a:pt x="2166" y="1321"/>
                  <a:pt x="2172" y="1326"/>
                  <a:pt x="2179" y="1326"/>
                </a:cubicBezTo>
                <a:cubicBezTo>
                  <a:pt x="2186" y="1326"/>
                  <a:pt x="2191" y="1321"/>
                  <a:pt x="2191" y="1314"/>
                </a:cubicBezTo>
                <a:cubicBezTo>
                  <a:pt x="2191" y="1307"/>
                  <a:pt x="2186" y="1301"/>
                  <a:pt x="2179" y="1301"/>
                </a:cubicBezTo>
                <a:close/>
                <a:moveTo>
                  <a:pt x="2967" y="1326"/>
                </a:moveTo>
                <a:cubicBezTo>
                  <a:pt x="2974" y="1326"/>
                  <a:pt x="2980" y="1321"/>
                  <a:pt x="2980" y="1314"/>
                </a:cubicBezTo>
                <a:cubicBezTo>
                  <a:pt x="2980" y="1307"/>
                  <a:pt x="2974" y="1301"/>
                  <a:pt x="2967" y="1301"/>
                </a:cubicBezTo>
                <a:cubicBezTo>
                  <a:pt x="2960" y="1301"/>
                  <a:pt x="2954" y="1307"/>
                  <a:pt x="2954" y="1314"/>
                </a:cubicBezTo>
                <a:cubicBezTo>
                  <a:pt x="2954" y="1321"/>
                  <a:pt x="2960" y="1326"/>
                  <a:pt x="2967" y="1326"/>
                </a:cubicBezTo>
                <a:close/>
                <a:moveTo>
                  <a:pt x="3006" y="1326"/>
                </a:moveTo>
                <a:cubicBezTo>
                  <a:pt x="3014" y="1326"/>
                  <a:pt x="3019" y="1321"/>
                  <a:pt x="3019" y="1314"/>
                </a:cubicBezTo>
                <a:cubicBezTo>
                  <a:pt x="3019" y="1307"/>
                  <a:pt x="3014" y="1301"/>
                  <a:pt x="3006" y="1301"/>
                </a:cubicBezTo>
                <a:cubicBezTo>
                  <a:pt x="2999" y="1301"/>
                  <a:pt x="2994" y="1307"/>
                  <a:pt x="2994" y="1314"/>
                </a:cubicBezTo>
                <a:cubicBezTo>
                  <a:pt x="2994" y="1321"/>
                  <a:pt x="2999" y="1326"/>
                  <a:pt x="3006" y="1326"/>
                </a:cubicBezTo>
                <a:close/>
                <a:moveTo>
                  <a:pt x="3046" y="1326"/>
                </a:moveTo>
                <a:cubicBezTo>
                  <a:pt x="3053" y="1326"/>
                  <a:pt x="3059" y="1321"/>
                  <a:pt x="3059" y="1314"/>
                </a:cubicBezTo>
                <a:cubicBezTo>
                  <a:pt x="3059" y="1307"/>
                  <a:pt x="3053" y="1301"/>
                  <a:pt x="3046" y="1301"/>
                </a:cubicBezTo>
                <a:cubicBezTo>
                  <a:pt x="3039" y="1301"/>
                  <a:pt x="3033" y="1307"/>
                  <a:pt x="3033" y="1314"/>
                </a:cubicBezTo>
                <a:cubicBezTo>
                  <a:pt x="3033" y="1321"/>
                  <a:pt x="3039" y="1326"/>
                  <a:pt x="3046" y="1326"/>
                </a:cubicBezTo>
                <a:close/>
                <a:moveTo>
                  <a:pt x="3085" y="1326"/>
                </a:moveTo>
                <a:cubicBezTo>
                  <a:pt x="3092" y="1326"/>
                  <a:pt x="3098" y="1321"/>
                  <a:pt x="3098" y="1314"/>
                </a:cubicBezTo>
                <a:cubicBezTo>
                  <a:pt x="3098" y="1307"/>
                  <a:pt x="3092" y="1301"/>
                  <a:pt x="3085" y="1301"/>
                </a:cubicBezTo>
                <a:cubicBezTo>
                  <a:pt x="3078" y="1301"/>
                  <a:pt x="3073" y="1307"/>
                  <a:pt x="3073" y="1314"/>
                </a:cubicBezTo>
                <a:cubicBezTo>
                  <a:pt x="3073" y="1321"/>
                  <a:pt x="3078" y="1326"/>
                  <a:pt x="3085" y="1326"/>
                </a:cubicBezTo>
                <a:close/>
                <a:moveTo>
                  <a:pt x="3125" y="1326"/>
                </a:moveTo>
                <a:cubicBezTo>
                  <a:pt x="3132" y="1326"/>
                  <a:pt x="3137" y="1321"/>
                  <a:pt x="3137" y="1314"/>
                </a:cubicBezTo>
                <a:cubicBezTo>
                  <a:pt x="3137" y="1307"/>
                  <a:pt x="3132" y="1301"/>
                  <a:pt x="3125" y="1301"/>
                </a:cubicBezTo>
                <a:cubicBezTo>
                  <a:pt x="3118" y="1301"/>
                  <a:pt x="3112" y="1307"/>
                  <a:pt x="3112" y="1314"/>
                </a:cubicBezTo>
                <a:cubicBezTo>
                  <a:pt x="3112" y="1321"/>
                  <a:pt x="3118" y="1326"/>
                  <a:pt x="3125" y="1326"/>
                </a:cubicBezTo>
                <a:close/>
                <a:moveTo>
                  <a:pt x="3164" y="1326"/>
                </a:moveTo>
                <a:cubicBezTo>
                  <a:pt x="3171" y="1326"/>
                  <a:pt x="3177" y="1321"/>
                  <a:pt x="3177" y="1314"/>
                </a:cubicBezTo>
                <a:cubicBezTo>
                  <a:pt x="3177" y="1307"/>
                  <a:pt x="3171" y="1301"/>
                  <a:pt x="3164" y="1301"/>
                </a:cubicBezTo>
                <a:cubicBezTo>
                  <a:pt x="3157" y="1301"/>
                  <a:pt x="3151" y="1307"/>
                  <a:pt x="3151" y="1314"/>
                </a:cubicBezTo>
                <a:cubicBezTo>
                  <a:pt x="3151" y="1321"/>
                  <a:pt x="3157" y="1326"/>
                  <a:pt x="3164" y="1326"/>
                </a:cubicBezTo>
                <a:close/>
                <a:moveTo>
                  <a:pt x="996" y="1366"/>
                </a:moveTo>
                <a:cubicBezTo>
                  <a:pt x="1003" y="1366"/>
                  <a:pt x="1009" y="1360"/>
                  <a:pt x="1009" y="1353"/>
                </a:cubicBezTo>
                <a:cubicBezTo>
                  <a:pt x="1009" y="1346"/>
                  <a:pt x="1003" y="1340"/>
                  <a:pt x="996" y="1340"/>
                </a:cubicBezTo>
                <a:cubicBezTo>
                  <a:pt x="989" y="1340"/>
                  <a:pt x="983" y="1346"/>
                  <a:pt x="983" y="1353"/>
                </a:cubicBezTo>
                <a:cubicBezTo>
                  <a:pt x="983" y="1360"/>
                  <a:pt x="989" y="1366"/>
                  <a:pt x="996" y="1366"/>
                </a:cubicBezTo>
                <a:close/>
                <a:moveTo>
                  <a:pt x="1035" y="1366"/>
                </a:moveTo>
                <a:cubicBezTo>
                  <a:pt x="1042" y="1366"/>
                  <a:pt x="1048" y="1360"/>
                  <a:pt x="1048" y="1353"/>
                </a:cubicBezTo>
                <a:cubicBezTo>
                  <a:pt x="1048" y="1346"/>
                  <a:pt x="1042" y="1340"/>
                  <a:pt x="1035" y="1340"/>
                </a:cubicBezTo>
                <a:cubicBezTo>
                  <a:pt x="1028" y="1340"/>
                  <a:pt x="1023" y="1346"/>
                  <a:pt x="1023" y="1353"/>
                </a:cubicBezTo>
                <a:cubicBezTo>
                  <a:pt x="1023" y="1360"/>
                  <a:pt x="1028" y="1366"/>
                  <a:pt x="1035" y="1366"/>
                </a:cubicBezTo>
                <a:close/>
                <a:moveTo>
                  <a:pt x="1075" y="1366"/>
                </a:moveTo>
                <a:cubicBezTo>
                  <a:pt x="1082" y="1366"/>
                  <a:pt x="1087" y="1360"/>
                  <a:pt x="1087" y="1353"/>
                </a:cubicBezTo>
                <a:cubicBezTo>
                  <a:pt x="1087" y="1346"/>
                  <a:pt x="1082" y="1340"/>
                  <a:pt x="1075" y="1340"/>
                </a:cubicBezTo>
                <a:cubicBezTo>
                  <a:pt x="1068" y="1340"/>
                  <a:pt x="1062" y="1346"/>
                  <a:pt x="1062" y="1353"/>
                </a:cubicBezTo>
                <a:cubicBezTo>
                  <a:pt x="1062" y="1360"/>
                  <a:pt x="1068" y="1366"/>
                  <a:pt x="1075" y="1366"/>
                </a:cubicBezTo>
                <a:close/>
                <a:moveTo>
                  <a:pt x="1114" y="1366"/>
                </a:moveTo>
                <a:cubicBezTo>
                  <a:pt x="1121" y="1366"/>
                  <a:pt x="1127" y="1360"/>
                  <a:pt x="1127" y="1353"/>
                </a:cubicBezTo>
                <a:cubicBezTo>
                  <a:pt x="1127" y="1346"/>
                  <a:pt x="1121" y="1340"/>
                  <a:pt x="1114" y="1340"/>
                </a:cubicBezTo>
                <a:cubicBezTo>
                  <a:pt x="1107" y="1340"/>
                  <a:pt x="1101" y="1346"/>
                  <a:pt x="1101" y="1353"/>
                </a:cubicBezTo>
                <a:cubicBezTo>
                  <a:pt x="1101" y="1360"/>
                  <a:pt x="1107" y="1366"/>
                  <a:pt x="1114" y="1366"/>
                </a:cubicBezTo>
                <a:close/>
                <a:moveTo>
                  <a:pt x="1154" y="1366"/>
                </a:moveTo>
                <a:cubicBezTo>
                  <a:pt x="1161" y="1366"/>
                  <a:pt x="1166" y="1360"/>
                  <a:pt x="1166" y="1353"/>
                </a:cubicBezTo>
                <a:cubicBezTo>
                  <a:pt x="1166" y="1346"/>
                  <a:pt x="1161" y="1340"/>
                  <a:pt x="1154" y="1340"/>
                </a:cubicBezTo>
                <a:cubicBezTo>
                  <a:pt x="1146" y="1340"/>
                  <a:pt x="1141" y="1346"/>
                  <a:pt x="1141" y="1353"/>
                </a:cubicBezTo>
                <a:cubicBezTo>
                  <a:pt x="1141" y="1360"/>
                  <a:pt x="1146" y="1366"/>
                  <a:pt x="1154" y="1366"/>
                </a:cubicBezTo>
                <a:close/>
                <a:moveTo>
                  <a:pt x="1193" y="1366"/>
                </a:moveTo>
                <a:cubicBezTo>
                  <a:pt x="1200" y="1366"/>
                  <a:pt x="1206" y="1360"/>
                  <a:pt x="1206" y="1353"/>
                </a:cubicBezTo>
                <a:cubicBezTo>
                  <a:pt x="1206" y="1346"/>
                  <a:pt x="1200" y="1340"/>
                  <a:pt x="1193" y="1340"/>
                </a:cubicBezTo>
                <a:cubicBezTo>
                  <a:pt x="1186" y="1340"/>
                  <a:pt x="1180" y="1346"/>
                  <a:pt x="1180" y="1353"/>
                </a:cubicBezTo>
                <a:cubicBezTo>
                  <a:pt x="1180" y="1360"/>
                  <a:pt x="1186" y="1366"/>
                  <a:pt x="1193" y="1366"/>
                </a:cubicBezTo>
                <a:close/>
                <a:moveTo>
                  <a:pt x="1232" y="1340"/>
                </a:moveTo>
                <a:cubicBezTo>
                  <a:pt x="1225" y="1340"/>
                  <a:pt x="1220" y="1346"/>
                  <a:pt x="1220" y="1353"/>
                </a:cubicBezTo>
                <a:cubicBezTo>
                  <a:pt x="1220" y="1360"/>
                  <a:pt x="1225" y="1366"/>
                  <a:pt x="1232" y="1366"/>
                </a:cubicBezTo>
                <a:cubicBezTo>
                  <a:pt x="1239" y="1366"/>
                  <a:pt x="1245" y="1360"/>
                  <a:pt x="1245" y="1353"/>
                </a:cubicBezTo>
                <a:cubicBezTo>
                  <a:pt x="1245" y="1346"/>
                  <a:pt x="1239" y="1340"/>
                  <a:pt x="1232" y="1340"/>
                </a:cubicBezTo>
                <a:close/>
                <a:moveTo>
                  <a:pt x="1272" y="1340"/>
                </a:moveTo>
                <a:cubicBezTo>
                  <a:pt x="1265" y="1340"/>
                  <a:pt x="1259" y="1346"/>
                  <a:pt x="1259" y="1353"/>
                </a:cubicBezTo>
                <a:cubicBezTo>
                  <a:pt x="1259" y="1360"/>
                  <a:pt x="1265" y="1366"/>
                  <a:pt x="1272" y="1366"/>
                </a:cubicBezTo>
                <a:cubicBezTo>
                  <a:pt x="1279" y="1366"/>
                  <a:pt x="1285" y="1360"/>
                  <a:pt x="1285" y="1353"/>
                </a:cubicBezTo>
                <a:cubicBezTo>
                  <a:pt x="1285" y="1346"/>
                  <a:pt x="1279" y="1340"/>
                  <a:pt x="1272" y="1340"/>
                </a:cubicBezTo>
                <a:close/>
                <a:moveTo>
                  <a:pt x="1863" y="1366"/>
                </a:moveTo>
                <a:cubicBezTo>
                  <a:pt x="1870" y="1366"/>
                  <a:pt x="1876" y="1360"/>
                  <a:pt x="1876" y="1353"/>
                </a:cubicBezTo>
                <a:cubicBezTo>
                  <a:pt x="1876" y="1346"/>
                  <a:pt x="1870" y="1340"/>
                  <a:pt x="1863" y="1340"/>
                </a:cubicBezTo>
                <a:cubicBezTo>
                  <a:pt x="1856" y="1340"/>
                  <a:pt x="1850" y="1346"/>
                  <a:pt x="1850" y="1353"/>
                </a:cubicBezTo>
                <a:cubicBezTo>
                  <a:pt x="1850" y="1360"/>
                  <a:pt x="1856" y="1366"/>
                  <a:pt x="1863" y="1366"/>
                </a:cubicBezTo>
                <a:close/>
                <a:moveTo>
                  <a:pt x="1903" y="1366"/>
                </a:moveTo>
                <a:cubicBezTo>
                  <a:pt x="1910" y="1366"/>
                  <a:pt x="1915" y="1360"/>
                  <a:pt x="1915" y="1353"/>
                </a:cubicBezTo>
                <a:cubicBezTo>
                  <a:pt x="1915" y="1346"/>
                  <a:pt x="1910" y="1340"/>
                  <a:pt x="1903" y="1340"/>
                </a:cubicBezTo>
                <a:cubicBezTo>
                  <a:pt x="1896" y="1340"/>
                  <a:pt x="1890" y="1346"/>
                  <a:pt x="1890" y="1353"/>
                </a:cubicBezTo>
                <a:cubicBezTo>
                  <a:pt x="1890" y="1360"/>
                  <a:pt x="1896" y="1366"/>
                  <a:pt x="1903" y="1366"/>
                </a:cubicBezTo>
                <a:close/>
                <a:moveTo>
                  <a:pt x="1942" y="1366"/>
                </a:moveTo>
                <a:cubicBezTo>
                  <a:pt x="1949" y="1366"/>
                  <a:pt x="1955" y="1360"/>
                  <a:pt x="1955" y="1353"/>
                </a:cubicBezTo>
                <a:cubicBezTo>
                  <a:pt x="1955" y="1346"/>
                  <a:pt x="1949" y="1340"/>
                  <a:pt x="1942" y="1340"/>
                </a:cubicBezTo>
                <a:cubicBezTo>
                  <a:pt x="1935" y="1340"/>
                  <a:pt x="1929" y="1346"/>
                  <a:pt x="1929" y="1353"/>
                </a:cubicBezTo>
                <a:cubicBezTo>
                  <a:pt x="1929" y="1360"/>
                  <a:pt x="1935" y="1366"/>
                  <a:pt x="1942" y="1366"/>
                </a:cubicBezTo>
                <a:close/>
                <a:moveTo>
                  <a:pt x="1981" y="1366"/>
                </a:moveTo>
                <a:cubicBezTo>
                  <a:pt x="1988" y="1366"/>
                  <a:pt x="1994" y="1360"/>
                  <a:pt x="1994" y="1353"/>
                </a:cubicBezTo>
                <a:cubicBezTo>
                  <a:pt x="1994" y="1346"/>
                  <a:pt x="1988" y="1340"/>
                  <a:pt x="1981" y="1340"/>
                </a:cubicBezTo>
                <a:cubicBezTo>
                  <a:pt x="1974" y="1340"/>
                  <a:pt x="1969" y="1346"/>
                  <a:pt x="1969" y="1353"/>
                </a:cubicBezTo>
                <a:cubicBezTo>
                  <a:pt x="1969" y="1360"/>
                  <a:pt x="1974" y="1366"/>
                  <a:pt x="1981" y="1366"/>
                </a:cubicBezTo>
                <a:close/>
                <a:moveTo>
                  <a:pt x="2021" y="1366"/>
                </a:moveTo>
                <a:cubicBezTo>
                  <a:pt x="2028" y="1366"/>
                  <a:pt x="2034" y="1360"/>
                  <a:pt x="2034" y="1353"/>
                </a:cubicBezTo>
                <a:cubicBezTo>
                  <a:pt x="2034" y="1346"/>
                  <a:pt x="2028" y="1340"/>
                  <a:pt x="2021" y="1340"/>
                </a:cubicBezTo>
                <a:cubicBezTo>
                  <a:pt x="2014" y="1340"/>
                  <a:pt x="2008" y="1346"/>
                  <a:pt x="2008" y="1353"/>
                </a:cubicBezTo>
                <a:cubicBezTo>
                  <a:pt x="2008" y="1360"/>
                  <a:pt x="2014" y="1366"/>
                  <a:pt x="2021" y="1366"/>
                </a:cubicBezTo>
                <a:close/>
                <a:moveTo>
                  <a:pt x="2139" y="1340"/>
                </a:moveTo>
                <a:cubicBezTo>
                  <a:pt x="2132" y="1340"/>
                  <a:pt x="2126" y="1346"/>
                  <a:pt x="2126" y="1353"/>
                </a:cubicBezTo>
                <a:cubicBezTo>
                  <a:pt x="2126" y="1360"/>
                  <a:pt x="2132" y="1366"/>
                  <a:pt x="2139" y="1366"/>
                </a:cubicBezTo>
                <a:cubicBezTo>
                  <a:pt x="2146" y="1366"/>
                  <a:pt x="2152" y="1360"/>
                  <a:pt x="2152" y="1353"/>
                </a:cubicBezTo>
                <a:cubicBezTo>
                  <a:pt x="2152" y="1346"/>
                  <a:pt x="2146" y="1340"/>
                  <a:pt x="2139" y="1340"/>
                </a:cubicBezTo>
                <a:close/>
                <a:moveTo>
                  <a:pt x="2179" y="1340"/>
                </a:moveTo>
                <a:cubicBezTo>
                  <a:pt x="2172" y="1340"/>
                  <a:pt x="2166" y="1346"/>
                  <a:pt x="2166" y="1353"/>
                </a:cubicBezTo>
                <a:cubicBezTo>
                  <a:pt x="2166" y="1360"/>
                  <a:pt x="2172" y="1366"/>
                  <a:pt x="2179" y="1366"/>
                </a:cubicBezTo>
                <a:cubicBezTo>
                  <a:pt x="2186" y="1366"/>
                  <a:pt x="2191" y="1360"/>
                  <a:pt x="2191" y="1353"/>
                </a:cubicBezTo>
                <a:cubicBezTo>
                  <a:pt x="2191" y="1346"/>
                  <a:pt x="2186" y="1340"/>
                  <a:pt x="2179" y="1340"/>
                </a:cubicBezTo>
                <a:close/>
                <a:moveTo>
                  <a:pt x="2888" y="1366"/>
                </a:moveTo>
                <a:cubicBezTo>
                  <a:pt x="2895" y="1366"/>
                  <a:pt x="2901" y="1360"/>
                  <a:pt x="2901" y="1353"/>
                </a:cubicBezTo>
                <a:cubicBezTo>
                  <a:pt x="2901" y="1346"/>
                  <a:pt x="2895" y="1340"/>
                  <a:pt x="2888" y="1340"/>
                </a:cubicBezTo>
                <a:cubicBezTo>
                  <a:pt x="2881" y="1340"/>
                  <a:pt x="2875" y="1346"/>
                  <a:pt x="2875" y="1353"/>
                </a:cubicBezTo>
                <a:cubicBezTo>
                  <a:pt x="2875" y="1360"/>
                  <a:pt x="2881" y="1366"/>
                  <a:pt x="2888" y="1366"/>
                </a:cubicBezTo>
                <a:close/>
                <a:moveTo>
                  <a:pt x="2928" y="1366"/>
                </a:moveTo>
                <a:cubicBezTo>
                  <a:pt x="2935" y="1366"/>
                  <a:pt x="2940" y="1360"/>
                  <a:pt x="2940" y="1353"/>
                </a:cubicBezTo>
                <a:cubicBezTo>
                  <a:pt x="2940" y="1346"/>
                  <a:pt x="2935" y="1340"/>
                  <a:pt x="2928" y="1340"/>
                </a:cubicBezTo>
                <a:cubicBezTo>
                  <a:pt x="2921" y="1340"/>
                  <a:pt x="2915" y="1346"/>
                  <a:pt x="2915" y="1353"/>
                </a:cubicBezTo>
                <a:cubicBezTo>
                  <a:pt x="2915" y="1360"/>
                  <a:pt x="2921" y="1366"/>
                  <a:pt x="2928" y="1366"/>
                </a:cubicBezTo>
                <a:close/>
                <a:moveTo>
                  <a:pt x="2967" y="1366"/>
                </a:moveTo>
                <a:cubicBezTo>
                  <a:pt x="2974" y="1366"/>
                  <a:pt x="2980" y="1360"/>
                  <a:pt x="2980" y="1353"/>
                </a:cubicBezTo>
                <a:cubicBezTo>
                  <a:pt x="2980" y="1346"/>
                  <a:pt x="2974" y="1340"/>
                  <a:pt x="2967" y="1340"/>
                </a:cubicBezTo>
                <a:cubicBezTo>
                  <a:pt x="2960" y="1340"/>
                  <a:pt x="2954" y="1346"/>
                  <a:pt x="2954" y="1353"/>
                </a:cubicBezTo>
                <a:cubicBezTo>
                  <a:pt x="2954" y="1360"/>
                  <a:pt x="2960" y="1366"/>
                  <a:pt x="2967" y="1366"/>
                </a:cubicBezTo>
                <a:close/>
                <a:moveTo>
                  <a:pt x="3006" y="1366"/>
                </a:moveTo>
                <a:cubicBezTo>
                  <a:pt x="3014" y="1366"/>
                  <a:pt x="3019" y="1360"/>
                  <a:pt x="3019" y="1353"/>
                </a:cubicBezTo>
                <a:cubicBezTo>
                  <a:pt x="3019" y="1346"/>
                  <a:pt x="3014" y="1340"/>
                  <a:pt x="3006" y="1340"/>
                </a:cubicBezTo>
                <a:cubicBezTo>
                  <a:pt x="2999" y="1340"/>
                  <a:pt x="2994" y="1346"/>
                  <a:pt x="2994" y="1353"/>
                </a:cubicBezTo>
                <a:cubicBezTo>
                  <a:pt x="2994" y="1360"/>
                  <a:pt x="2999" y="1366"/>
                  <a:pt x="3006" y="1366"/>
                </a:cubicBezTo>
                <a:close/>
                <a:moveTo>
                  <a:pt x="3046" y="1366"/>
                </a:moveTo>
                <a:cubicBezTo>
                  <a:pt x="3053" y="1366"/>
                  <a:pt x="3059" y="1360"/>
                  <a:pt x="3059" y="1353"/>
                </a:cubicBezTo>
                <a:cubicBezTo>
                  <a:pt x="3059" y="1346"/>
                  <a:pt x="3053" y="1340"/>
                  <a:pt x="3046" y="1340"/>
                </a:cubicBezTo>
                <a:cubicBezTo>
                  <a:pt x="3039" y="1340"/>
                  <a:pt x="3033" y="1346"/>
                  <a:pt x="3033" y="1353"/>
                </a:cubicBezTo>
                <a:cubicBezTo>
                  <a:pt x="3033" y="1360"/>
                  <a:pt x="3039" y="1366"/>
                  <a:pt x="3046" y="1366"/>
                </a:cubicBezTo>
                <a:close/>
                <a:moveTo>
                  <a:pt x="3085" y="1366"/>
                </a:moveTo>
                <a:cubicBezTo>
                  <a:pt x="3092" y="1366"/>
                  <a:pt x="3098" y="1360"/>
                  <a:pt x="3098" y="1353"/>
                </a:cubicBezTo>
                <a:cubicBezTo>
                  <a:pt x="3098" y="1346"/>
                  <a:pt x="3092" y="1340"/>
                  <a:pt x="3085" y="1340"/>
                </a:cubicBezTo>
                <a:cubicBezTo>
                  <a:pt x="3078" y="1340"/>
                  <a:pt x="3073" y="1346"/>
                  <a:pt x="3073" y="1353"/>
                </a:cubicBezTo>
                <a:cubicBezTo>
                  <a:pt x="3073" y="1360"/>
                  <a:pt x="3078" y="1366"/>
                  <a:pt x="3085" y="1366"/>
                </a:cubicBezTo>
                <a:close/>
                <a:moveTo>
                  <a:pt x="3125" y="1366"/>
                </a:moveTo>
                <a:cubicBezTo>
                  <a:pt x="3132" y="1366"/>
                  <a:pt x="3137" y="1360"/>
                  <a:pt x="3137" y="1353"/>
                </a:cubicBezTo>
                <a:cubicBezTo>
                  <a:pt x="3137" y="1346"/>
                  <a:pt x="3132" y="1340"/>
                  <a:pt x="3125" y="1340"/>
                </a:cubicBezTo>
                <a:cubicBezTo>
                  <a:pt x="3118" y="1340"/>
                  <a:pt x="3112" y="1346"/>
                  <a:pt x="3112" y="1353"/>
                </a:cubicBezTo>
                <a:cubicBezTo>
                  <a:pt x="3112" y="1360"/>
                  <a:pt x="3118" y="1366"/>
                  <a:pt x="3125" y="1366"/>
                </a:cubicBezTo>
                <a:close/>
                <a:moveTo>
                  <a:pt x="3164" y="1366"/>
                </a:moveTo>
                <a:cubicBezTo>
                  <a:pt x="3171" y="1366"/>
                  <a:pt x="3177" y="1360"/>
                  <a:pt x="3177" y="1353"/>
                </a:cubicBezTo>
                <a:cubicBezTo>
                  <a:pt x="3177" y="1346"/>
                  <a:pt x="3171" y="1340"/>
                  <a:pt x="3164" y="1340"/>
                </a:cubicBezTo>
                <a:cubicBezTo>
                  <a:pt x="3157" y="1340"/>
                  <a:pt x="3151" y="1346"/>
                  <a:pt x="3151" y="1353"/>
                </a:cubicBezTo>
                <a:cubicBezTo>
                  <a:pt x="3151" y="1360"/>
                  <a:pt x="3157" y="1366"/>
                  <a:pt x="3164" y="1366"/>
                </a:cubicBezTo>
                <a:close/>
                <a:moveTo>
                  <a:pt x="3204" y="1366"/>
                </a:moveTo>
                <a:cubicBezTo>
                  <a:pt x="3211" y="1366"/>
                  <a:pt x="3216" y="1360"/>
                  <a:pt x="3216" y="1353"/>
                </a:cubicBezTo>
                <a:cubicBezTo>
                  <a:pt x="3216" y="1346"/>
                  <a:pt x="3211" y="1340"/>
                  <a:pt x="3204" y="1340"/>
                </a:cubicBezTo>
                <a:cubicBezTo>
                  <a:pt x="3197" y="1340"/>
                  <a:pt x="3191" y="1346"/>
                  <a:pt x="3191" y="1353"/>
                </a:cubicBezTo>
                <a:cubicBezTo>
                  <a:pt x="3191" y="1360"/>
                  <a:pt x="3197" y="1366"/>
                  <a:pt x="3204" y="1366"/>
                </a:cubicBezTo>
                <a:close/>
                <a:moveTo>
                  <a:pt x="996" y="1405"/>
                </a:moveTo>
                <a:cubicBezTo>
                  <a:pt x="1003" y="1405"/>
                  <a:pt x="1009" y="1400"/>
                  <a:pt x="1009" y="1393"/>
                </a:cubicBezTo>
                <a:cubicBezTo>
                  <a:pt x="1009" y="1385"/>
                  <a:pt x="1003" y="1380"/>
                  <a:pt x="996" y="1380"/>
                </a:cubicBezTo>
                <a:cubicBezTo>
                  <a:pt x="989" y="1380"/>
                  <a:pt x="983" y="1385"/>
                  <a:pt x="983" y="1393"/>
                </a:cubicBezTo>
                <a:cubicBezTo>
                  <a:pt x="983" y="1400"/>
                  <a:pt x="989" y="1405"/>
                  <a:pt x="996" y="1405"/>
                </a:cubicBezTo>
                <a:close/>
                <a:moveTo>
                  <a:pt x="1035" y="1405"/>
                </a:moveTo>
                <a:cubicBezTo>
                  <a:pt x="1042" y="1405"/>
                  <a:pt x="1048" y="1400"/>
                  <a:pt x="1048" y="1393"/>
                </a:cubicBezTo>
                <a:cubicBezTo>
                  <a:pt x="1048" y="1385"/>
                  <a:pt x="1042" y="1380"/>
                  <a:pt x="1035" y="1380"/>
                </a:cubicBezTo>
                <a:cubicBezTo>
                  <a:pt x="1028" y="1380"/>
                  <a:pt x="1023" y="1385"/>
                  <a:pt x="1023" y="1393"/>
                </a:cubicBezTo>
                <a:cubicBezTo>
                  <a:pt x="1023" y="1400"/>
                  <a:pt x="1028" y="1405"/>
                  <a:pt x="1035" y="1405"/>
                </a:cubicBezTo>
                <a:close/>
                <a:moveTo>
                  <a:pt x="1075" y="1405"/>
                </a:moveTo>
                <a:cubicBezTo>
                  <a:pt x="1082" y="1405"/>
                  <a:pt x="1087" y="1400"/>
                  <a:pt x="1087" y="1393"/>
                </a:cubicBezTo>
                <a:cubicBezTo>
                  <a:pt x="1087" y="1385"/>
                  <a:pt x="1082" y="1380"/>
                  <a:pt x="1075" y="1380"/>
                </a:cubicBezTo>
                <a:cubicBezTo>
                  <a:pt x="1068" y="1380"/>
                  <a:pt x="1062" y="1385"/>
                  <a:pt x="1062" y="1393"/>
                </a:cubicBezTo>
                <a:cubicBezTo>
                  <a:pt x="1062" y="1400"/>
                  <a:pt x="1068" y="1405"/>
                  <a:pt x="1075" y="1405"/>
                </a:cubicBezTo>
                <a:close/>
                <a:moveTo>
                  <a:pt x="1114" y="1405"/>
                </a:moveTo>
                <a:cubicBezTo>
                  <a:pt x="1121" y="1405"/>
                  <a:pt x="1127" y="1400"/>
                  <a:pt x="1127" y="1393"/>
                </a:cubicBezTo>
                <a:cubicBezTo>
                  <a:pt x="1127" y="1385"/>
                  <a:pt x="1121" y="1380"/>
                  <a:pt x="1114" y="1380"/>
                </a:cubicBezTo>
                <a:cubicBezTo>
                  <a:pt x="1107" y="1380"/>
                  <a:pt x="1101" y="1385"/>
                  <a:pt x="1101" y="1393"/>
                </a:cubicBezTo>
                <a:cubicBezTo>
                  <a:pt x="1101" y="1400"/>
                  <a:pt x="1107" y="1405"/>
                  <a:pt x="1114" y="1405"/>
                </a:cubicBezTo>
                <a:close/>
                <a:moveTo>
                  <a:pt x="1154" y="1405"/>
                </a:moveTo>
                <a:cubicBezTo>
                  <a:pt x="1161" y="1405"/>
                  <a:pt x="1166" y="1400"/>
                  <a:pt x="1166" y="1393"/>
                </a:cubicBezTo>
                <a:cubicBezTo>
                  <a:pt x="1166" y="1385"/>
                  <a:pt x="1161" y="1380"/>
                  <a:pt x="1154" y="1380"/>
                </a:cubicBezTo>
                <a:cubicBezTo>
                  <a:pt x="1146" y="1380"/>
                  <a:pt x="1141" y="1385"/>
                  <a:pt x="1141" y="1393"/>
                </a:cubicBezTo>
                <a:cubicBezTo>
                  <a:pt x="1141" y="1400"/>
                  <a:pt x="1146" y="1405"/>
                  <a:pt x="1154" y="1405"/>
                </a:cubicBezTo>
                <a:close/>
                <a:moveTo>
                  <a:pt x="1193" y="1380"/>
                </a:moveTo>
                <a:cubicBezTo>
                  <a:pt x="1186" y="1380"/>
                  <a:pt x="1180" y="1385"/>
                  <a:pt x="1180" y="1393"/>
                </a:cubicBezTo>
                <a:cubicBezTo>
                  <a:pt x="1180" y="1400"/>
                  <a:pt x="1186" y="1405"/>
                  <a:pt x="1193" y="1405"/>
                </a:cubicBezTo>
                <a:cubicBezTo>
                  <a:pt x="1200" y="1405"/>
                  <a:pt x="1206" y="1400"/>
                  <a:pt x="1206" y="1393"/>
                </a:cubicBezTo>
                <a:cubicBezTo>
                  <a:pt x="1206" y="1385"/>
                  <a:pt x="1200" y="1380"/>
                  <a:pt x="1193" y="1380"/>
                </a:cubicBezTo>
                <a:close/>
                <a:moveTo>
                  <a:pt x="1863" y="1380"/>
                </a:moveTo>
                <a:cubicBezTo>
                  <a:pt x="1856" y="1380"/>
                  <a:pt x="1850" y="1385"/>
                  <a:pt x="1850" y="1393"/>
                </a:cubicBezTo>
                <a:cubicBezTo>
                  <a:pt x="1850" y="1400"/>
                  <a:pt x="1856" y="1405"/>
                  <a:pt x="1863" y="1405"/>
                </a:cubicBezTo>
                <a:cubicBezTo>
                  <a:pt x="1870" y="1405"/>
                  <a:pt x="1876" y="1400"/>
                  <a:pt x="1876" y="1393"/>
                </a:cubicBezTo>
                <a:cubicBezTo>
                  <a:pt x="1876" y="1385"/>
                  <a:pt x="1870" y="1380"/>
                  <a:pt x="1863" y="1380"/>
                </a:cubicBezTo>
                <a:close/>
                <a:moveTo>
                  <a:pt x="1903" y="1405"/>
                </a:moveTo>
                <a:cubicBezTo>
                  <a:pt x="1910" y="1405"/>
                  <a:pt x="1915" y="1400"/>
                  <a:pt x="1915" y="1393"/>
                </a:cubicBezTo>
                <a:cubicBezTo>
                  <a:pt x="1915" y="1385"/>
                  <a:pt x="1910" y="1380"/>
                  <a:pt x="1903" y="1380"/>
                </a:cubicBezTo>
                <a:cubicBezTo>
                  <a:pt x="1896" y="1380"/>
                  <a:pt x="1890" y="1385"/>
                  <a:pt x="1890" y="1393"/>
                </a:cubicBezTo>
                <a:cubicBezTo>
                  <a:pt x="1890" y="1400"/>
                  <a:pt x="1896" y="1405"/>
                  <a:pt x="1903" y="1405"/>
                </a:cubicBezTo>
                <a:close/>
                <a:moveTo>
                  <a:pt x="1942" y="1405"/>
                </a:moveTo>
                <a:cubicBezTo>
                  <a:pt x="1949" y="1405"/>
                  <a:pt x="1955" y="1400"/>
                  <a:pt x="1955" y="1393"/>
                </a:cubicBezTo>
                <a:cubicBezTo>
                  <a:pt x="1955" y="1385"/>
                  <a:pt x="1949" y="1380"/>
                  <a:pt x="1942" y="1380"/>
                </a:cubicBezTo>
                <a:cubicBezTo>
                  <a:pt x="1935" y="1380"/>
                  <a:pt x="1929" y="1385"/>
                  <a:pt x="1929" y="1393"/>
                </a:cubicBezTo>
                <a:cubicBezTo>
                  <a:pt x="1929" y="1400"/>
                  <a:pt x="1935" y="1405"/>
                  <a:pt x="1942" y="1405"/>
                </a:cubicBezTo>
                <a:close/>
                <a:moveTo>
                  <a:pt x="1981" y="1405"/>
                </a:moveTo>
                <a:cubicBezTo>
                  <a:pt x="1988" y="1405"/>
                  <a:pt x="1994" y="1400"/>
                  <a:pt x="1994" y="1393"/>
                </a:cubicBezTo>
                <a:cubicBezTo>
                  <a:pt x="1994" y="1385"/>
                  <a:pt x="1988" y="1380"/>
                  <a:pt x="1981" y="1380"/>
                </a:cubicBezTo>
                <a:cubicBezTo>
                  <a:pt x="1974" y="1380"/>
                  <a:pt x="1969" y="1385"/>
                  <a:pt x="1969" y="1393"/>
                </a:cubicBezTo>
                <a:cubicBezTo>
                  <a:pt x="1969" y="1400"/>
                  <a:pt x="1974" y="1405"/>
                  <a:pt x="1981" y="1405"/>
                </a:cubicBezTo>
                <a:close/>
                <a:moveTo>
                  <a:pt x="2021" y="1380"/>
                </a:moveTo>
                <a:cubicBezTo>
                  <a:pt x="2014" y="1380"/>
                  <a:pt x="2008" y="1385"/>
                  <a:pt x="2008" y="1393"/>
                </a:cubicBezTo>
                <a:cubicBezTo>
                  <a:pt x="2008" y="1400"/>
                  <a:pt x="2014" y="1405"/>
                  <a:pt x="2021" y="1405"/>
                </a:cubicBezTo>
                <a:cubicBezTo>
                  <a:pt x="2028" y="1405"/>
                  <a:pt x="2034" y="1400"/>
                  <a:pt x="2034" y="1393"/>
                </a:cubicBezTo>
                <a:cubicBezTo>
                  <a:pt x="2034" y="1385"/>
                  <a:pt x="2028" y="1380"/>
                  <a:pt x="2021" y="1380"/>
                </a:cubicBezTo>
                <a:close/>
                <a:moveTo>
                  <a:pt x="2888" y="1405"/>
                </a:moveTo>
                <a:cubicBezTo>
                  <a:pt x="2895" y="1405"/>
                  <a:pt x="2901" y="1400"/>
                  <a:pt x="2901" y="1393"/>
                </a:cubicBezTo>
                <a:cubicBezTo>
                  <a:pt x="2901" y="1385"/>
                  <a:pt x="2895" y="1380"/>
                  <a:pt x="2888" y="1380"/>
                </a:cubicBezTo>
                <a:cubicBezTo>
                  <a:pt x="2881" y="1380"/>
                  <a:pt x="2875" y="1385"/>
                  <a:pt x="2875" y="1393"/>
                </a:cubicBezTo>
                <a:cubicBezTo>
                  <a:pt x="2875" y="1400"/>
                  <a:pt x="2881" y="1405"/>
                  <a:pt x="2888" y="1405"/>
                </a:cubicBezTo>
                <a:close/>
                <a:moveTo>
                  <a:pt x="2928" y="1405"/>
                </a:moveTo>
                <a:cubicBezTo>
                  <a:pt x="2935" y="1405"/>
                  <a:pt x="2940" y="1400"/>
                  <a:pt x="2940" y="1393"/>
                </a:cubicBezTo>
                <a:cubicBezTo>
                  <a:pt x="2940" y="1385"/>
                  <a:pt x="2935" y="1380"/>
                  <a:pt x="2928" y="1380"/>
                </a:cubicBezTo>
                <a:cubicBezTo>
                  <a:pt x="2921" y="1380"/>
                  <a:pt x="2915" y="1385"/>
                  <a:pt x="2915" y="1393"/>
                </a:cubicBezTo>
                <a:cubicBezTo>
                  <a:pt x="2915" y="1400"/>
                  <a:pt x="2921" y="1405"/>
                  <a:pt x="2928" y="1405"/>
                </a:cubicBezTo>
                <a:close/>
                <a:moveTo>
                  <a:pt x="2967" y="1405"/>
                </a:moveTo>
                <a:cubicBezTo>
                  <a:pt x="2974" y="1405"/>
                  <a:pt x="2980" y="1400"/>
                  <a:pt x="2980" y="1393"/>
                </a:cubicBezTo>
                <a:cubicBezTo>
                  <a:pt x="2980" y="1385"/>
                  <a:pt x="2974" y="1380"/>
                  <a:pt x="2967" y="1380"/>
                </a:cubicBezTo>
                <a:cubicBezTo>
                  <a:pt x="2960" y="1380"/>
                  <a:pt x="2954" y="1385"/>
                  <a:pt x="2954" y="1393"/>
                </a:cubicBezTo>
                <a:cubicBezTo>
                  <a:pt x="2954" y="1400"/>
                  <a:pt x="2960" y="1405"/>
                  <a:pt x="2967" y="1405"/>
                </a:cubicBezTo>
                <a:close/>
                <a:moveTo>
                  <a:pt x="3006" y="1380"/>
                </a:moveTo>
                <a:cubicBezTo>
                  <a:pt x="2999" y="1380"/>
                  <a:pt x="2994" y="1385"/>
                  <a:pt x="2994" y="1393"/>
                </a:cubicBezTo>
                <a:cubicBezTo>
                  <a:pt x="2994" y="1400"/>
                  <a:pt x="2999" y="1405"/>
                  <a:pt x="3006" y="1405"/>
                </a:cubicBezTo>
                <a:cubicBezTo>
                  <a:pt x="3014" y="1405"/>
                  <a:pt x="3019" y="1400"/>
                  <a:pt x="3019" y="1393"/>
                </a:cubicBezTo>
                <a:cubicBezTo>
                  <a:pt x="3019" y="1385"/>
                  <a:pt x="3014" y="1380"/>
                  <a:pt x="3006" y="1380"/>
                </a:cubicBezTo>
                <a:close/>
                <a:moveTo>
                  <a:pt x="3046" y="1405"/>
                </a:moveTo>
                <a:cubicBezTo>
                  <a:pt x="3053" y="1405"/>
                  <a:pt x="3059" y="1400"/>
                  <a:pt x="3059" y="1393"/>
                </a:cubicBezTo>
                <a:cubicBezTo>
                  <a:pt x="3059" y="1385"/>
                  <a:pt x="3053" y="1380"/>
                  <a:pt x="3046" y="1380"/>
                </a:cubicBezTo>
                <a:cubicBezTo>
                  <a:pt x="3039" y="1380"/>
                  <a:pt x="3033" y="1385"/>
                  <a:pt x="3033" y="1393"/>
                </a:cubicBezTo>
                <a:cubicBezTo>
                  <a:pt x="3033" y="1400"/>
                  <a:pt x="3039" y="1405"/>
                  <a:pt x="3046" y="1405"/>
                </a:cubicBezTo>
                <a:close/>
                <a:moveTo>
                  <a:pt x="3085" y="1380"/>
                </a:moveTo>
                <a:cubicBezTo>
                  <a:pt x="3078" y="1380"/>
                  <a:pt x="3073" y="1385"/>
                  <a:pt x="3073" y="1393"/>
                </a:cubicBezTo>
                <a:cubicBezTo>
                  <a:pt x="3073" y="1400"/>
                  <a:pt x="3078" y="1405"/>
                  <a:pt x="3085" y="1405"/>
                </a:cubicBezTo>
                <a:cubicBezTo>
                  <a:pt x="3092" y="1405"/>
                  <a:pt x="3098" y="1400"/>
                  <a:pt x="3098" y="1393"/>
                </a:cubicBezTo>
                <a:cubicBezTo>
                  <a:pt x="3098" y="1385"/>
                  <a:pt x="3092" y="1380"/>
                  <a:pt x="3085" y="1380"/>
                </a:cubicBezTo>
                <a:close/>
                <a:moveTo>
                  <a:pt x="3125" y="1405"/>
                </a:moveTo>
                <a:cubicBezTo>
                  <a:pt x="3132" y="1405"/>
                  <a:pt x="3137" y="1400"/>
                  <a:pt x="3137" y="1393"/>
                </a:cubicBezTo>
                <a:cubicBezTo>
                  <a:pt x="3137" y="1385"/>
                  <a:pt x="3132" y="1380"/>
                  <a:pt x="3125" y="1380"/>
                </a:cubicBezTo>
                <a:cubicBezTo>
                  <a:pt x="3118" y="1380"/>
                  <a:pt x="3112" y="1385"/>
                  <a:pt x="3112" y="1393"/>
                </a:cubicBezTo>
                <a:cubicBezTo>
                  <a:pt x="3112" y="1400"/>
                  <a:pt x="3118" y="1405"/>
                  <a:pt x="3125" y="1405"/>
                </a:cubicBezTo>
                <a:close/>
                <a:moveTo>
                  <a:pt x="3164" y="1405"/>
                </a:moveTo>
                <a:cubicBezTo>
                  <a:pt x="3171" y="1405"/>
                  <a:pt x="3177" y="1400"/>
                  <a:pt x="3177" y="1393"/>
                </a:cubicBezTo>
                <a:cubicBezTo>
                  <a:pt x="3177" y="1385"/>
                  <a:pt x="3171" y="1380"/>
                  <a:pt x="3164" y="1380"/>
                </a:cubicBezTo>
                <a:cubicBezTo>
                  <a:pt x="3157" y="1380"/>
                  <a:pt x="3151" y="1385"/>
                  <a:pt x="3151" y="1393"/>
                </a:cubicBezTo>
                <a:cubicBezTo>
                  <a:pt x="3151" y="1400"/>
                  <a:pt x="3157" y="1405"/>
                  <a:pt x="3164" y="1405"/>
                </a:cubicBezTo>
                <a:close/>
                <a:moveTo>
                  <a:pt x="3204" y="1380"/>
                </a:moveTo>
                <a:cubicBezTo>
                  <a:pt x="3197" y="1380"/>
                  <a:pt x="3191" y="1385"/>
                  <a:pt x="3191" y="1393"/>
                </a:cubicBezTo>
                <a:cubicBezTo>
                  <a:pt x="3191" y="1400"/>
                  <a:pt x="3197" y="1405"/>
                  <a:pt x="3204" y="1405"/>
                </a:cubicBezTo>
                <a:cubicBezTo>
                  <a:pt x="3211" y="1405"/>
                  <a:pt x="3216" y="1400"/>
                  <a:pt x="3216" y="1393"/>
                </a:cubicBezTo>
                <a:cubicBezTo>
                  <a:pt x="3216" y="1385"/>
                  <a:pt x="3211" y="1380"/>
                  <a:pt x="3204" y="1380"/>
                </a:cubicBezTo>
                <a:close/>
                <a:moveTo>
                  <a:pt x="3243" y="1405"/>
                </a:moveTo>
                <a:cubicBezTo>
                  <a:pt x="3250" y="1405"/>
                  <a:pt x="3256" y="1400"/>
                  <a:pt x="3256" y="1393"/>
                </a:cubicBezTo>
                <a:cubicBezTo>
                  <a:pt x="3256" y="1385"/>
                  <a:pt x="3250" y="1380"/>
                  <a:pt x="3243" y="1380"/>
                </a:cubicBezTo>
                <a:cubicBezTo>
                  <a:pt x="3236" y="1380"/>
                  <a:pt x="3230" y="1385"/>
                  <a:pt x="3230" y="1393"/>
                </a:cubicBezTo>
                <a:cubicBezTo>
                  <a:pt x="3230" y="1400"/>
                  <a:pt x="3236" y="1405"/>
                  <a:pt x="3243" y="1405"/>
                </a:cubicBezTo>
                <a:close/>
                <a:moveTo>
                  <a:pt x="996" y="1445"/>
                </a:moveTo>
                <a:cubicBezTo>
                  <a:pt x="1003" y="1445"/>
                  <a:pt x="1009" y="1439"/>
                  <a:pt x="1009" y="1432"/>
                </a:cubicBezTo>
                <a:cubicBezTo>
                  <a:pt x="1009" y="1425"/>
                  <a:pt x="1003" y="1419"/>
                  <a:pt x="996" y="1419"/>
                </a:cubicBezTo>
                <a:cubicBezTo>
                  <a:pt x="989" y="1419"/>
                  <a:pt x="983" y="1425"/>
                  <a:pt x="983" y="1432"/>
                </a:cubicBezTo>
                <a:cubicBezTo>
                  <a:pt x="983" y="1439"/>
                  <a:pt x="989" y="1445"/>
                  <a:pt x="996" y="1445"/>
                </a:cubicBezTo>
                <a:close/>
                <a:moveTo>
                  <a:pt x="1035" y="1445"/>
                </a:moveTo>
                <a:cubicBezTo>
                  <a:pt x="1042" y="1445"/>
                  <a:pt x="1048" y="1439"/>
                  <a:pt x="1048" y="1432"/>
                </a:cubicBezTo>
                <a:cubicBezTo>
                  <a:pt x="1048" y="1425"/>
                  <a:pt x="1042" y="1419"/>
                  <a:pt x="1035" y="1419"/>
                </a:cubicBezTo>
                <a:cubicBezTo>
                  <a:pt x="1028" y="1419"/>
                  <a:pt x="1023" y="1425"/>
                  <a:pt x="1023" y="1432"/>
                </a:cubicBezTo>
                <a:cubicBezTo>
                  <a:pt x="1023" y="1439"/>
                  <a:pt x="1028" y="1445"/>
                  <a:pt x="1035" y="1445"/>
                </a:cubicBezTo>
                <a:close/>
                <a:moveTo>
                  <a:pt x="1075" y="1445"/>
                </a:moveTo>
                <a:cubicBezTo>
                  <a:pt x="1082" y="1445"/>
                  <a:pt x="1087" y="1439"/>
                  <a:pt x="1087" y="1432"/>
                </a:cubicBezTo>
                <a:cubicBezTo>
                  <a:pt x="1087" y="1425"/>
                  <a:pt x="1082" y="1419"/>
                  <a:pt x="1075" y="1419"/>
                </a:cubicBezTo>
                <a:cubicBezTo>
                  <a:pt x="1068" y="1419"/>
                  <a:pt x="1062" y="1425"/>
                  <a:pt x="1062" y="1432"/>
                </a:cubicBezTo>
                <a:cubicBezTo>
                  <a:pt x="1062" y="1439"/>
                  <a:pt x="1068" y="1445"/>
                  <a:pt x="1075" y="1445"/>
                </a:cubicBezTo>
                <a:close/>
                <a:moveTo>
                  <a:pt x="1114" y="1445"/>
                </a:moveTo>
                <a:cubicBezTo>
                  <a:pt x="1121" y="1445"/>
                  <a:pt x="1127" y="1439"/>
                  <a:pt x="1127" y="1432"/>
                </a:cubicBezTo>
                <a:cubicBezTo>
                  <a:pt x="1127" y="1425"/>
                  <a:pt x="1121" y="1419"/>
                  <a:pt x="1114" y="1419"/>
                </a:cubicBezTo>
                <a:cubicBezTo>
                  <a:pt x="1107" y="1419"/>
                  <a:pt x="1101" y="1425"/>
                  <a:pt x="1101" y="1432"/>
                </a:cubicBezTo>
                <a:cubicBezTo>
                  <a:pt x="1101" y="1439"/>
                  <a:pt x="1107" y="1445"/>
                  <a:pt x="1114" y="1445"/>
                </a:cubicBezTo>
                <a:close/>
                <a:moveTo>
                  <a:pt x="1154" y="1445"/>
                </a:moveTo>
                <a:cubicBezTo>
                  <a:pt x="1161" y="1445"/>
                  <a:pt x="1166" y="1439"/>
                  <a:pt x="1166" y="1432"/>
                </a:cubicBezTo>
                <a:cubicBezTo>
                  <a:pt x="1166" y="1425"/>
                  <a:pt x="1161" y="1419"/>
                  <a:pt x="1154" y="1419"/>
                </a:cubicBezTo>
                <a:cubicBezTo>
                  <a:pt x="1146" y="1419"/>
                  <a:pt x="1141" y="1425"/>
                  <a:pt x="1141" y="1432"/>
                </a:cubicBezTo>
                <a:cubicBezTo>
                  <a:pt x="1141" y="1439"/>
                  <a:pt x="1146" y="1445"/>
                  <a:pt x="1154" y="1445"/>
                </a:cubicBezTo>
                <a:close/>
                <a:moveTo>
                  <a:pt x="1193" y="1419"/>
                </a:moveTo>
                <a:cubicBezTo>
                  <a:pt x="1186" y="1419"/>
                  <a:pt x="1180" y="1425"/>
                  <a:pt x="1180" y="1432"/>
                </a:cubicBezTo>
                <a:cubicBezTo>
                  <a:pt x="1180" y="1439"/>
                  <a:pt x="1186" y="1445"/>
                  <a:pt x="1193" y="1445"/>
                </a:cubicBezTo>
                <a:cubicBezTo>
                  <a:pt x="1200" y="1445"/>
                  <a:pt x="1206" y="1439"/>
                  <a:pt x="1206" y="1432"/>
                </a:cubicBezTo>
                <a:cubicBezTo>
                  <a:pt x="1206" y="1425"/>
                  <a:pt x="1200" y="1419"/>
                  <a:pt x="1193" y="1419"/>
                </a:cubicBezTo>
                <a:close/>
                <a:moveTo>
                  <a:pt x="1903" y="1419"/>
                </a:moveTo>
                <a:cubicBezTo>
                  <a:pt x="1896" y="1419"/>
                  <a:pt x="1890" y="1425"/>
                  <a:pt x="1890" y="1432"/>
                </a:cubicBezTo>
                <a:cubicBezTo>
                  <a:pt x="1890" y="1439"/>
                  <a:pt x="1896" y="1445"/>
                  <a:pt x="1903" y="1445"/>
                </a:cubicBezTo>
                <a:cubicBezTo>
                  <a:pt x="1910" y="1445"/>
                  <a:pt x="1915" y="1439"/>
                  <a:pt x="1915" y="1432"/>
                </a:cubicBezTo>
                <a:cubicBezTo>
                  <a:pt x="1915" y="1425"/>
                  <a:pt x="1910" y="1419"/>
                  <a:pt x="1903" y="1419"/>
                </a:cubicBezTo>
                <a:close/>
                <a:moveTo>
                  <a:pt x="1942" y="1445"/>
                </a:moveTo>
                <a:cubicBezTo>
                  <a:pt x="1949" y="1445"/>
                  <a:pt x="1955" y="1439"/>
                  <a:pt x="1955" y="1432"/>
                </a:cubicBezTo>
                <a:cubicBezTo>
                  <a:pt x="1955" y="1425"/>
                  <a:pt x="1949" y="1419"/>
                  <a:pt x="1942" y="1419"/>
                </a:cubicBezTo>
                <a:cubicBezTo>
                  <a:pt x="1935" y="1419"/>
                  <a:pt x="1929" y="1425"/>
                  <a:pt x="1929" y="1432"/>
                </a:cubicBezTo>
                <a:cubicBezTo>
                  <a:pt x="1929" y="1439"/>
                  <a:pt x="1935" y="1445"/>
                  <a:pt x="1942" y="1445"/>
                </a:cubicBezTo>
                <a:close/>
                <a:moveTo>
                  <a:pt x="1981" y="1445"/>
                </a:moveTo>
                <a:cubicBezTo>
                  <a:pt x="1988" y="1445"/>
                  <a:pt x="1994" y="1439"/>
                  <a:pt x="1994" y="1432"/>
                </a:cubicBezTo>
                <a:cubicBezTo>
                  <a:pt x="1994" y="1425"/>
                  <a:pt x="1988" y="1419"/>
                  <a:pt x="1981" y="1419"/>
                </a:cubicBezTo>
                <a:cubicBezTo>
                  <a:pt x="1974" y="1419"/>
                  <a:pt x="1969" y="1425"/>
                  <a:pt x="1969" y="1432"/>
                </a:cubicBezTo>
                <a:cubicBezTo>
                  <a:pt x="1969" y="1439"/>
                  <a:pt x="1974" y="1445"/>
                  <a:pt x="1981" y="1445"/>
                </a:cubicBezTo>
                <a:close/>
                <a:moveTo>
                  <a:pt x="2888" y="1419"/>
                </a:moveTo>
                <a:cubicBezTo>
                  <a:pt x="2881" y="1419"/>
                  <a:pt x="2875" y="1425"/>
                  <a:pt x="2875" y="1432"/>
                </a:cubicBezTo>
                <a:cubicBezTo>
                  <a:pt x="2875" y="1439"/>
                  <a:pt x="2881" y="1445"/>
                  <a:pt x="2888" y="1445"/>
                </a:cubicBezTo>
                <a:cubicBezTo>
                  <a:pt x="2895" y="1445"/>
                  <a:pt x="2901" y="1439"/>
                  <a:pt x="2901" y="1432"/>
                </a:cubicBezTo>
                <a:cubicBezTo>
                  <a:pt x="2901" y="1425"/>
                  <a:pt x="2895" y="1419"/>
                  <a:pt x="2888" y="1419"/>
                </a:cubicBezTo>
                <a:close/>
                <a:moveTo>
                  <a:pt x="2928" y="1419"/>
                </a:moveTo>
                <a:cubicBezTo>
                  <a:pt x="2921" y="1419"/>
                  <a:pt x="2915" y="1425"/>
                  <a:pt x="2915" y="1432"/>
                </a:cubicBezTo>
                <a:cubicBezTo>
                  <a:pt x="2915" y="1439"/>
                  <a:pt x="2921" y="1445"/>
                  <a:pt x="2928" y="1445"/>
                </a:cubicBezTo>
                <a:cubicBezTo>
                  <a:pt x="2935" y="1445"/>
                  <a:pt x="2940" y="1439"/>
                  <a:pt x="2940" y="1432"/>
                </a:cubicBezTo>
                <a:cubicBezTo>
                  <a:pt x="2940" y="1425"/>
                  <a:pt x="2935" y="1419"/>
                  <a:pt x="2928" y="1419"/>
                </a:cubicBezTo>
                <a:close/>
                <a:moveTo>
                  <a:pt x="2967" y="1445"/>
                </a:moveTo>
                <a:cubicBezTo>
                  <a:pt x="2974" y="1445"/>
                  <a:pt x="2980" y="1439"/>
                  <a:pt x="2980" y="1432"/>
                </a:cubicBezTo>
                <a:cubicBezTo>
                  <a:pt x="2980" y="1425"/>
                  <a:pt x="2974" y="1419"/>
                  <a:pt x="2967" y="1419"/>
                </a:cubicBezTo>
                <a:cubicBezTo>
                  <a:pt x="2960" y="1419"/>
                  <a:pt x="2954" y="1425"/>
                  <a:pt x="2954" y="1432"/>
                </a:cubicBezTo>
                <a:cubicBezTo>
                  <a:pt x="2954" y="1439"/>
                  <a:pt x="2960" y="1445"/>
                  <a:pt x="2967" y="1445"/>
                </a:cubicBezTo>
                <a:close/>
                <a:moveTo>
                  <a:pt x="3006" y="1419"/>
                </a:moveTo>
                <a:cubicBezTo>
                  <a:pt x="2999" y="1419"/>
                  <a:pt x="2994" y="1425"/>
                  <a:pt x="2994" y="1432"/>
                </a:cubicBezTo>
                <a:cubicBezTo>
                  <a:pt x="2994" y="1439"/>
                  <a:pt x="2999" y="1445"/>
                  <a:pt x="3006" y="1445"/>
                </a:cubicBezTo>
                <a:cubicBezTo>
                  <a:pt x="3014" y="1445"/>
                  <a:pt x="3019" y="1439"/>
                  <a:pt x="3019" y="1432"/>
                </a:cubicBezTo>
                <a:cubicBezTo>
                  <a:pt x="3019" y="1425"/>
                  <a:pt x="3014" y="1419"/>
                  <a:pt x="3006" y="1419"/>
                </a:cubicBezTo>
                <a:close/>
                <a:moveTo>
                  <a:pt x="3046" y="1419"/>
                </a:moveTo>
                <a:cubicBezTo>
                  <a:pt x="3039" y="1419"/>
                  <a:pt x="3033" y="1425"/>
                  <a:pt x="3033" y="1432"/>
                </a:cubicBezTo>
                <a:cubicBezTo>
                  <a:pt x="3033" y="1439"/>
                  <a:pt x="3039" y="1445"/>
                  <a:pt x="3046" y="1445"/>
                </a:cubicBezTo>
                <a:cubicBezTo>
                  <a:pt x="3053" y="1445"/>
                  <a:pt x="3059" y="1439"/>
                  <a:pt x="3059" y="1432"/>
                </a:cubicBezTo>
                <a:cubicBezTo>
                  <a:pt x="3059" y="1425"/>
                  <a:pt x="3053" y="1419"/>
                  <a:pt x="3046" y="1419"/>
                </a:cubicBezTo>
                <a:close/>
                <a:moveTo>
                  <a:pt x="3085" y="1445"/>
                </a:moveTo>
                <a:cubicBezTo>
                  <a:pt x="3092" y="1445"/>
                  <a:pt x="3098" y="1439"/>
                  <a:pt x="3098" y="1432"/>
                </a:cubicBezTo>
                <a:cubicBezTo>
                  <a:pt x="3098" y="1425"/>
                  <a:pt x="3092" y="1419"/>
                  <a:pt x="3085" y="1419"/>
                </a:cubicBezTo>
                <a:cubicBezTo>
                  <a:pt x="3078" y="1419"/>
                  <a:pt x="3073" y="1425"/>
                  <a:pt x="3073" y="1432"/>
                </a:cubicBezTo>
                <a:cubicBezTo>
                  <a:pt x="3073" y="1439"/>
                  <a:pt x="3078" y="1445"/>
                  <a:pt x="3085" y="1445"/>
                </a:cubicBezTo>
                <a:close/>
                <a:moveTo>
                  <a:pt x="3125" y="1419"/>
                </a:moveTo>
                <a:cubicBezTo>
                  <a:pt x="3118" y="1419"/>
                  <a:pt x="3112" y="1425"/>
                  <a:pt x="3112" y="1432"/>
                </a:cubicBezTo>
                <a:cubicBezTo>
                  <a:pt x="3112" y="1439"/>
                  <a:pt x="3118" y="1445"/>
                  <a:pt x="3125" y="1445"/>
                </a:cubicBezTo>
                <a:cubicBezTo>
                  <a:pt x="3132" y="1445"/>
                  <a:pt x="3137" y="1439"/>
                  <a:pt x="3137" y="1432"/>
                </a:cubicBezTo>
                <a:cubicBezTo>
                  <a:pt x="3137" y="1425"/>
                  <a:pt x="3132" y="1419"/>
                  <a:pt x="3125" y="1419"/>
                </a:cubicBezTo>
                <a:close/>
                <a:moveTo>
                  <a:pt x="3164" y="1445"/>
                </a:moveTo>
                <a:cubicBezTo>
                  <a:pt x="3171" y="1445"/>
                  <a:pt x="3177" y="1439"/>
                  <a:pt x="3177" y="1432"/>
                </a:cubicBezTo>
                <a:cubicBezTo>
                  <a:pt x="3177" y="1425"/>
                  <a:pt x="3171" y="1419"/>
                  <a:pt x="3164" y="1419"/>
                </a:cubicBezTo>
                <a:cubicBezTo>
                  <a:pt x="3157" y="1419"/>
                  <a:pt x="3151" y="1425"/>
                  <a:pt x="3151" y="1432"/>
                </a:cubicBezTo>
                <a:cubicBezTo>
                  <a:pt x="3151" y="1439"/>
                  <a:pt x="3157" y="1445"/>
                  <a:pt x="3164" y="1445"/>
                </a:cubicBezTo>
                <a:close/>
                <a:moveTo>
                  <a:pt x="3204" y="1445"/>
                </a:moveTo>
                <a:cubicBezTo>
                  <a:pt x="3211" y="1445"/>
                  <a:pt x="3216" y="1439"/>
                  <a:pt x="3216" y="1432"/>
                </a:cubicBezTo>
                <a:cubicBezTo>
                  <a:pt x="3216" y="1425"/>
                  <a:pt x="3211" y="1419"/>
                  <a:pt x="3204" y="1419"/>
                </a:cubicBezTo>
                <a:cubicBezTo>
                  <a:pt x="3197" y="1419"/>
                  <a:pt x="3191" y="1425"/>
                  <a:pt x="3191" y="1432"/>
                </a:cubicBezTo>
                <a:cubicBezTo>
                  <a:pt x="3191" y="1439"/>
                  <a:pt x="3197" y="1445"/>
                  <a:pt x="3204" y="1445"/>
                </a:cubicBezTo>
                <a:close/>
                <a:moveTo>
                  <a:pt x="3243" y="1419"/>
                </a:moveTo>
                <a:cubicBezTo>
                  <a:pt x="3236" y="1419"/>
                  <a:pt x="3230" y="1425"/>
                  <a:pt x="3230" y="1432"/>
                </a:cubicBezTo>
                <a:cubicBezTo>
                  <a:pt x="3230" y="1439"/>
                  <a:pt x="3236" y="1445"/>
                  <a:pt x="3243" y="1445"/>
                </a:cubicBezTo>
                <a:cubicBezTo>
                  <a:pt x="3250" y="1445"/>
                  <a:pt x="3256" y="1439"/>
                  <a:pt x="3256" y="1432"/>
                </a:cubicBezTo>
                <a:cubicBezTo>
                  <a:pt x="3256" y="1425"/>
                  <a:pt x="3250" y="1419"/>
                  <a:pt x="3243" y="1419"/>
                </a:cubicBezTo>
                <a:close/>
                <a:moveTo>
                  <a:pt x="996" y="1484"/>
                </a:moveTo>
                <a:cubicBezTo>
                  <a:pt x="1003" y="1484"/>
                  <a:pt x="1009" y="1478"/>
                  <a:pt x="1009" y="1471"/>
                </a:cubicBezTo>
                <a:cubicBezTo>
                  <a:pt x="1009" y="1464"/>
                  <a:pt x="1003" y="1459"/>
                  <a:pt x="996" y="1459"/>
                </a:cubicBezTo>
                <a:cubicBezTo>
                  <a:pt x="989" y="1459"/>
                  <a:pt x="983" y="1464"/>
                  <a:pt x="983" y="1471"/>
                </a:cubicBezTo>
                <a:cubicBezTo>
                  <a:pt x="983" y="1478"/>
                  <a:pt x="989" y="1484"/>
                  <a:pt x="996" y="1484"/>
                </a:cubicBezTo>
                <a:close/>
                <a:moveTo>
                  <a:pt x="1035" y="1484"/>
                </a:moveTo>
                <a:cubicBezTo>
                  <a:pt x="1042" y="1484"/>
                  <a:pt x="1048" y="1478"/>
                  <a:pt x="1048" y="1471"/>
                </a:cubicBezTo>
                <a:cubicBezTo>
                  <a:pt x="1048" y="1464"/>
                  <a:pt x="1042" y="1459"/>
                  <a:pt x="1035" y="1459"/>
                </a:cubicBezTo>
                <a:cubicBezTo>
                  <a:pt x="1028" y="1459"/>
                  <a:pt x="1023" y="1464"/>
                  <a:pt x="1023" y="1471"/>
                </a:cubicBezTo>
                <a:cubicBezTo>
                  <a:pt x="1023" y="1478"/>
                  <a:pt x="1028" y="1484"/>
                  <a:pt x="1035" y="1484"/>
                </a:cubicBezTo>
                <a:close/>
                <a:moveTo>
                  <a:pt x="1075" y="1484"/>
                </a:moveTo>
                <a:cubicBezTo>
                  <a:pt x="1082" y="1484"/>
                  <a:pt x="1087" y="1478"/>
                  <a:pt x="1087" y="1471"/>
                </a:cubicBezTo>
                <a:cubicBezTo>
                  <a:pt x="1087" y="1464"/>
                  <a:pt x="1082" y="1459"/>
                  <a:pt x="1075" y="1459"/>
                </a:cubicBezTo>
                <a:cubicBezTo>
                  <a:pt x="1068" y="1459"/>
                  <a:pt x="1062" y="1464"/>
                  <a:pt x="1062" y="1471"/>
                </a:cubicBezTo>
                <a:cubicBezTo>
                  <a:pt x="1062" y="1478"/>
                  <a:pt x="1068" y="1484"/>
                  <a:pt x="1075" y="1484"/>
                </a:cubicBezTo>
                <a:close/>
                <a:moveTo>
                  <a:pt x="1114" y="1459"/>
                </a:moveTo>
                <a:cubicBezTo>
                  <a:pt x="1107" y="1459"/>
                  <a:pt x="1101" y="1464"/>
                  <a:pt x="1101" y="1471"/>
                </a:cubicBezTo>
                <a:cubicBezTo>
                  <a:pt x="1101" y="1478"/>
                  <a:pt x="1107" y="1484"/>
                  <a:pt x="1114" y="1484"/>
                </a:cubicBezTo>
                <a:cubicBezTo>
                  <a:pt x="1121" y="1484"/>
                  <a:pt x="1127" y="1478"/>
                  <a:pt x="1127" y="1471"/>
                </a:cubicBezTo>
                <a:cubicBezTo>
                  <a:pt x="1127" y="1464"/>
                  <a:pt x="1121" y="1459"/>
                  <a:pt x="1114" y="1459"/>
                </a:cubicBezTo>
                <a:close/>
                <a:moveTo>
                  <a:pt x="1154" y="1459"/>
                </a:moveTo>
                <a:cubicBezTo>
                  <a:pt x="1146" y="1459"/>
                  <a:pt x="1141" y="1464"/>
                  <a:pt x="1141" y="1471"/>
                </a:cubicBezTo>
                <a:cubicBezTo>
                  <a:pt x="1141" y="1478"/>
                  <a:pt x="1146" y="1484"/>
                  <a:pt x="1154" y="1484"/>
                </a:cubicBezTo>
                <a:cubicBezTo>
                  <a:pt x="1161" y="1484"/>
                  <a:pt x="1166" y="1478"/>
                  <a:pt x="1166" y="1471"/>
                </a:cubicBezTo>
                <a:cubicBezTo>
                  <a:pt x="1166" y="1464"/>
                  <a:pt x="1161" y="1459"/>
                  <a:pt x="1154" y="1459"/>
                </a:cubicBezTo>
                <a:close/>
                <a:moveTo>
                  <a:pt x="1903" y="1459"/>
                </a:moveTo>
                <a:cubicBezTo>
                  <a:pt x="1896" y="1459"/>
                  <a:pt x="1890" y="1464"/>
                  <a:pt x="1890" y="1471"/>
                </a:cubicBezTo>
                <a:cubicBezTo>
                  <a:pt x="1890" y="1478"/>
                  <a:pt x="1896" y="1484"/>
                  <a:pt x="1903" y="1484"/>
                </a:cubicBezTo>
                <a:cubicBezTo>
                  <a:pt x="1910" y="1484"/>
                  <a:pt x="1915" y="1478"/>
                  <a:pt x="1915" y="1471"/>
                </a:cubicBezTo>
                <a:cubicBezTo>
                  <a:pt x="1915" y="1464"/>
                  <a:pt x="1910" y="1459"/>
                  <a:pt x="1903" y="1459"/>
                </a:cubicBezTo>
                <a:close/>
                <a:moveTo>
                  <a:pt x="1942" y="1459"/>
                </a:moveTo>
                <a:cubicBezTo>
                  <a:pt x="1935" y="1459"/>
                  <a:pt x="1929" y="1464"/>
                  <a:pt x="1929" y="1471"/>
                </a:cubicBezTo>
                <a:cubicBezTo>
                  <a:pt x="1929" y="1478"/>
                  <a:pt x="1935" y="1484"/>
                  <a:pt x="1942" y="1484"/>
                </a:cubicBezTo>
                <a:cubicBezTo>
                  <a:pt x="1949" y="1484"/>
                  <a:pt x="1955" y="1478"/>
                  <a:pt x="1955" y="1471"/>
                </a:cubicBezTo>
                <a:cubicBezTo>
                  <a:pt x="1955" y="1464"/>
                  <a:pt x="1949" y="1459"/>
                  <a:pt x="1942" y="1459"/>
                </a:cubicBezTo>
                <a:close/>
                <a:moveTo>
                  <a:pt x="1981" y="1459"/>
                </a:moveTo>
                <a:cubicBezTo>
                  <a:pt x="1974" y="1459"/>
                  <a:pt x="1969" y="1464"/>
                  <a:pt x="1969" y="1471"/>
                </a:cubicBezTo>
                <a:cubicBezTo>
                  <a:pt x="1969" y="1478"/>
                  <a:pt x="1974" y="1484"/>
                  <a:pt x="1981" y="1484"/>
                </a:cubicBezTo>
                <a:cubicBezTo>
                  <a:pt x="1988" y="1484"/>
                  <a:pt x="1994" y="1478"/>
                  <a:pt x="1994" y="1471"/>
                </a:cubicBezTo>
                <a:cubicBezTo>
                  <a:pt x="1994" y="1464"/>
                  <a:pt x="1988" y="1459"/>
                  <a:pt x="1981" y="1459"/>
                </a:cubicBezTo>
                <a:close/>
                <a:moveTo>
                  <a:pt x="2888" y="1459"/>
                </a:moveTo>
                <a:cubicBezTo>
                  <a:pt x="2881" y="1459"/>
                  <a:pt x="2875" y="1464"/>
                  <a:pt x="2875" y="1471"/>
                </a:cubicBezTo>
                <a:cubicBezTo>
                  <a:pt x="2875" y="1478"/>
                  <a:pt x="2881" y="1484"/>
                  <a:pt x="2888" y="1484"/>
                </a:cubicBezTo>
                <a:cubicBezTo>
                  <a:pt x="2895" y="1484"/>
                  <a:pt x="2901" y="1478"/>
                  <a:pt x="2901" y="1471"/>
                </a:cubicBezTo>
                <a:cubicBezTo>
                  <a:pt x="2901" y="1464"/>
                  <a:pt x="2895" y="1459"/>
                  <a:pt x="2888" y="1459"/>
                </a:cubicBezTo>
                <a:close/>
                <a:moveTo>
                  <a:pt x="2928" y="1459"/>
                </a:moveTo>
                <a:cubicBezTo>
                  <a:pt x="2921" y="1459"/>
                  <a:pt x="2915" y="1464"/>
                  <a:pt x="2915" y="1471"/>
                </a:cubicBezTo>
                <a:cubicBezTo>
                  <a:pt x="2915" y="1478"/>
                  <a:pt x="2921" y="1484"/>
                  <a:pt x="2928" y="1484"/>
                </a:cubicBezTo>
                <a:cubicBezTo>
                  <a:pt x="2935" y="1484"/>
                  <a:pt x="2940" y="1478"/>
                  <a:pt x="2940" y="1471"/>
                </a:cubicBezTo>
                <a:cubicBezTo>
                  <a:pt x="2940" y="1464"/>
                  <a:pt x="2935" y="1459"/>
                  <a:pt x="2928" y="1459"/>
                </a:cubicBezTo>
                <a:close/>
                <a:moveTo>
                  <a:pt x="2967" y="1459"/>
                </a:moveTo>
                <a:cubicBezTo>
                  <a:pt x="2960" y="1459"/>
                  <a:pt x="2954" y="1464"/>
                  <a:pt x="2954" y="1471"/>
                </a:cubicBezTo>
                <a:cubicBezTo>
                  <a:pt x="2954" y="1478"/>
                  <a:pt x="2960" y="1484"/>
                  <a:pt x="2967" y="1484"/>
                </a:cubicBezTo>
                <a:cubicBezTo>
                  <a:pt x="2974" y="1484"/>
                  <a:pt x="2980" y="1478"/>
                  <a:pt x="2980" y="1471"/>
                </a:cubicBezTo>
                <a:cubicBezTo>
                  <a:pt x="2980" y="1464"/>
                  <a:pt x="2974" y="1459"/>
                  <a:pt x="2967" y="1459"/>
                </a:cubicBezTo>
                <a:close/>
                <a:moveTo>
                  <a:pt x="3085" y="1459"/>
                </a:moveTo>
                <a:cubicBezTo>
                  <a:pt x="3078" y="1459"/>
                  <a:pt x="3073" y="1464"/>
                  <a:pt x="3073" y="1471"/>
                </a:cubicBezTo>
                <a:cubicBezTo>
                  <a:pt x="3073" y="1478"/>
                  <a:pt x="3078" y="1484"/>
                  <a:pt x="3085" y="1484"/>
                </a:cubicBezTo>
                <a:cubicBezTo>
                  <a:pt x="3092" y="1484"/>
                  <a:pt x="3098" y="1478"/>
                  <a:pt x="3098" y="1471"/>
                </a:cubicBezTo>
                <a:cubicBezTo>
                  <a:pt x="3098" y="1464"/>
                  <a:pt x="3092" y="1459"/>
                  <a:pt x="3085" y="1459"/>
                </a:cubicBezTo>
                <a:close/>
                <a:moveTo>
                  <a:pt x="3125" y="1459"/>
                </a:moveTo>
                <a:cubicBezTo>
                  <a:pt x="3118" y="1459"/>
                  <a:pt x="3112" y="1464"/>
                  <a:pt x="3112" y="1471"/>
                </a:cubicBezTo>
                <a:cubicBezTo>
                  <a:pt x="3112" y="1478"/>
                  <a:pt x="3118" y="1484"/>
                  <a:pt x="3125" y="1484"/>
                </a:cubicBezTo>
                <a:cubicBezTo>
                  <a:pt x="3132" y="1484"/>
                  <a:pt x="3137" y="1478"/>
                  <a:pt x="3137" y="1471"/>
                </a:cubicBezTo>
                <a:cubicBezTo>
                  <a:pt x="3137" y="1464"/>
                  <a:pt x="3132" y="1459"/>
                  <a:pt x="3125" y="1459"/>
                </a:cubicBezTo>
                <a:close/>
                <a:moveTo>
                  <a:pt x="3164" y="1459"/>
                </a:moveTo>
                <a:cubicBezTo>
                  <a:pt x="3157" y="1459"/>
                  <a:pt x="3151" y="1464"/>
                  <a:pt x="3151" y="1471"/>
                </a:cubicBezTo>
                <a:cubicBezTo>
                  <a:pt x="3151" y="1478"/>
                  <a:pt x="3157" y="1484"/>
                  <a:pt x="3164" y="1484"/>
                </a:cubicBezTo>
                <a:cubicBezTo>
                  <a:pt x="3171" y="1484"/>
                  <a:pt x="3177" y="1478"/>
                  <a:pt x="3177" y="1471"/>
                </a:cubicBezTo>
                <a:cubicBezTo>
                  <a:pt x="3177" y="1464"/>
                  <a:pt x="3171" y="1459"/>
                  <a:pt x="3164" y="1459"/>
                </a:cubicBezTo>
                <a:close/>
                <a:moveTo>
                  <a:pt x="3204" y="1459"/>
                </a:moveTo>
                <a:cubicBezTo>
                  <a:pt x="3197" y="1459"/>
                  <a:pt x="3191" y="1464"/>
                  <a:pt x="3191" y="1471"/>
                </a:cubicBezTo>
                <a:cubicBezTo>
                  <a:pt x="3191" y="1478"/>
                  <a:pt x="3197" y="1484"/>
                  <a:pt x="3204" y="1484"/>
                </a:cubicBezTo>
                <a:cubicBezTo>
                  <a:pt x="3211" y="1484"/>
                  <a:pt x="3216" y="1478"/>
                  <a:pt x="3216" y="1471"/>
                </a:cubicBezTo>
                <a:cubicBezTo>
                  <a:pt x="3216" y="1464"/>
                  <a:pt x="3211" y="1459"/>
                  <a:pt x="3204" y="1459"/>
                </a:cubicBezTo>
                <a:close/>
                <a:moveTo>
                  <a:pt x="3243" y="1466"/>
                </a:moveTo>
                <a:cubicBezTo>
                  <a:pt x="3240" y="1466"/>
                  <a:pt x="3238" y="1469"/>
                  <a:pt x="3238" y="1471"/>
                </a:cubicBezTo>
                <a:cubicBezTo>
                  <a:pt x="3238" y="1474"/>
                  <a:pt x="3240" y="1476"/>
                  <a:pt x="3243" y="1476"/>
                </a:cubicBezTo>
                <a:cubicBezTo>
                  <a:pt x="3246" y="1476"/>
                  <a:pt x="3248" y="1474"/>
                  <a:pt x="3248" y="1471"/>
                </a:cubicBezTo>
                <a:cubicBezTo>
                  <a:pt x="3248" y="1469"/>
                  <a:pt x="3246" y="1466"/>
                  <a:pt x="3243" y="1466"/>
                </a:cubicBezTo>
                <a:close/>
                <a:moveTo>
                  <a:pt x="996" y="1498"/>
                </a:moveTo>
                <a:cubicBezTo>
                  <a:pt x="989" y="1498"/>
                  <a:pt x="983" y="1504"/>
                  <a:pt x="983" y="1511"/>
                </a:cubicBezTo>
                <a:cubicBezTo>
                  <a:pt x="983" y="1518"/>
                  <a:pt x="989" y="1524"/>
                  <a:pt x="996" y="1524"/>
                </a:cubicBezTo>
                <a:cubicBezTo>
                  <a:pt x="1003" y="1524"/>
                  <a:pt x="1009" y="1518"/>
                  <a:pt x="1009" y="1511"/>
                </a:cubicBezTo>
                <a:cubicBezTo>
                  <a:pt x="1009" y="1504"/>
                  <a:pt x="1003" y="1498"/>
                  <a:pt x="996" y="1498"/>
                </a:cubicBezTo>
                <a:close/>
                <a:moveTo>
                  <a:pt x="1035" y="1498"/>
                </a:moveTo>
                <a:cubicBezTo>
                  <a:pt x="1028" y="1498"/>
                  <a:pt x="1023" y="1504"/>
                  <a:pt x="1023" y="1511"/>
                </a:cubicBezTo>
                <a:cubicBezTo>
                  <a:pt x="1023" y="1518"/>
                  <a:pt x="1028" y="1524"/>
                  <a:pt x="1035" y="1524"/>
                </a:cubicBezTo>
                <a:cubicBezTo>
                  <a:pt x="1042" y="1524"/>
                  <a:pt x="1048" y="1518"/>
                  <a:pt x="1048" y="1511"/>
                </a:cubicBezTo>
                <a:cubicBezTo>
                  <a:pt x="1048" y="1504"/>
                  <a:pt x="1042" y="1498"/>
                  <a:pt x="1035" y="1498"/>
                </a:cubicBezTo>
                <a:close/>
                <a:moveTo>
                  <a:pt x="1075" y="1498"/>
                </a:moveTo>
                <a:cubicBezTo>
                  <a:pt x="1068" y="1498"/>
                  <a:pt x="1062" y="1504"/>
                  <a:pt x="1062" y="1511"/>
                </a:cubicBezTo>
                <a:cubicBezTo>
                  <a:pt x="1062" y="1518"/>
                  <a:pt x="1068" y="1524"/>
                  <a:pt x="1075" y="1524"/>
                </a:cubicBezTo>
                <a:cubicBezTo>
                  <a:pt x="1082" y="1524"/>
                  <a:pt x="1087" y="1518"/>
                  <a:pt x="1087" y="1511"/>
                </a:cubicBezTo>
                <a:cubicBezTo>
                  <a:pt x="1087" y="1504"/>
                  <a:pt x="1082" y="1498"/>
                  <a:pt x="1075" y="1498"/>
                </a:cubicBezTo>
                <a:close/>
                <a:moveTo>
                  <a:pt x="3085" y="1498"/>
                </a:moveTo>
                <a:cubicBezTo>
                  <a:pt x="3078" y="1498"/>
                  <a:pt x="3073" y="1504"/>
                  <a:pt x="3073" y="1511"/>
                </a:cubicBezTo>
                <a:cubicBezTo>
                  <a:pt x="3073" y="1518"/>
                  <a:pt x="3078" y="1524"/>
                  <a:pt x="3085" y="1524"/>
                </a:cubicBezTo>
                <a:cubicBezTo>
                  <a:pt x="3092" y="1524"/>
                  <a:pt x="3098" y="1518"/>
                  <a:pt x="3098" y="1511"/>
                </a:cubicBezTo>
                <a:cubicBezTo>
                  <a:pt x="3098" y="1504"/>
                  <a:pt x="3092" y="1498"/>
                  <a:pt x="3085" y="1498"/>
                </a:cubicBezTo>
                <a:close/>
                <a:moveTo>
                  <a:pt x="3125" y="1498"/>
                </a:moveTo>
                <a:cubicBezTo>
                  <a:pt x="3118" y="1498"/>
                  <a:pt x="3112" y="1504"/>
                  <a:pt x="3112" y="1511"/>
                </a:cubicBezTo>
                <a:cubicBezTo>
                  <a:pt x="3112" y="1518"/>
                  <a:pt x="3118" y="1524"/>
                  <a:pt x="3125" y="1524"/>
                </a:cubicBezTo>
                <a:cubicBezTo>
                  <a:pt x="3132" y="1524"/>
                  <a:pt x="3137" y="1518"/>
                  <a:pt x="3137" y="1511"/>
                </a:cubicBezTo>
                <a:cubicBezTo>
                  <a:pt x="3137" y="1504"/>
                  <a:pt x="3132" y="1498"/>
                  <a:pt x="3125" y="1498"/>
                </a:cubicBezTo>
                <a:close/>
                <a:moveTo>
                  <a:pt x="3164" y="1498"/>
                </a:moveTo>
                <a:cubicBezTo>
                  <a:pt x="3157" y="1498"/>
                  <a:pt x="3151" y="1504"/>
                  <a:pt x="3151" y="1511"/>
                </a:cubicBezTo>
                <a:cubicBezTo>
                  <a:pt x="3151" y="1518"/>
                  <a:pt x="3157" y="1524"/>
                  <a:pt x="3164" y="1524"/>
                </a:cubicBezTo>
                <a:cubicBezTo>
                  <a:pt x="3171" y="1524"/>
                  <a:pt x="3177" y="1518"/>
                  <a:pt x="3177" y="1511"/>
                </a:cubicBezTo>
                <a:cubicBezTo>
                  <a:pt x="3177" y="1504"/>
                  <a:pt x="3171" y="1498"/>
                  <a:pt x="3164" y="1498"/>
                </a:cubicBezTo>
                <a:close/>
                <a:moveTo>
                  <a:pt x="3204" y="1498"/>
                </a:moveTo>
                <a:cubicBezTo>
                  <a:pt x="3197" y="1498"/>
                  <a:pt x="3191" y="1504"/>
                  <a:pt x="3191" y="1511"/>
                </a:cubicBezTo>
                <a:cubicBezTo>
                  <a:pt x="3191" y="1518"/>
                  <a:pt x="3197" y="1524"/>
                  <a:pt x="3204" y="1524"/>
                </a:cubicBezTo>
                <a:cubicBezTo>
                  <a:pt x="3211" y="1524"/>
                  <a:pt x="3216" y="1518"/>
                  <a:pt x="3216" y="1511"/>
                </a:cubicBezTo>
                <a:cubicBezTo>
                  <a:pt x="3216" y="1504"/>
                  <a:pt x="3211" y="1498"/>
                  <a:pt x="3204" y="1498"/>
                </a:cubicBezTo>
                <a:close/>
                <a:moveTo>
                  <a:pt x="956" y="1537"/>
                </a:moveTo>
                <a:cubicBezTo>
                  <a:pt x="949" y="1537"/>
                  <a:pt x="944" y="1543"/>
                  <a:pt x="944" y="1550"/>
                </a:cubicBezTo>
                <a:cubicBezTo>
                  <a:pt x="944" y="1557"/>
                  <a:pt x="949" y="1563"/>
                  <a:pt x="956" y="1563"/>
                </a:cubicBezTo>
                <a:cubicBezTo>
                  <a:pt x="963" y="1563"/>
                  <a:pt x="969" y="1557"/>
                  <a:pt x="969" y="1550"/>
                </a:cubicBezTo>
                <a:cubicBezTo>
                  <a:pt x="969" y="1543"/>
                  <a:pt x="963" y="1537"/>
                  <a:pt x="956" y="1537"/>
                </a:cubicBezTo>
                <a:close/>
                <a:moveTo>
                  <a:pt x="996" y="1537"/>
                </a:moveTo>
                <a:cubicBezTo>
                  <a:pt x="989" y="1537"/>
                  <a:pt x="983" y="1543"/>
                  <a:pt x="983" y="1550"/>
                </a:cubicBezTo>
                <a:cubicBezTo>
                  <a:pt x="983" y="1557"/>
                  <a:pt x="989" y="1563"/>
                  <a:pt x="996" y="1563"/>
                </a:cubicBezTo>
                <a:cubicBezTo>
                  <a:pt x="1003" y="1563"/>
                  <a:pt x="1009" y="1557"/>
                  <a:pt x="1009" y="1550"/>
                </a:cubicBezTo>
                <a:cubicBezTo>
                  <a:pt x="1009" y="1543"/>
                  <a:pt x="1003" y="1537"/>
                  <a:pt x="996" y="1537"/>
                </a:cubicBezTo>
                <a:close/>
                <a:moveTo>
                  <a:pt x="1035" y="1537"/>
                </a:moveTo>
                <a:cubicBezTo>
                  <a:pt x="1028" y="1537"/>
                  <a:pt x="1023" y="1543"/>
                  <a:pt x="1023" y="1550"/>
                </a:cubicBezTo>
                <a:cubicBezTo>
                  <a:pt x="1023" y="1557"/>
                  <a:pt x="1028" y="1563"/>
                  <a:pt x="1035" y="1563"/>
                </a:cubicBezTo>
                <a:cubicBezTo>
                  <a:pt x="1042" y="1563"/>
                  <a:pt x="1048" y="1557"/>
                  <a:pt x="1048" y="1550"/>
                </a:cubicBezTo>
                <a:cubicBezTo>
                  <a:pt x="1048" y="1543"/>
                  <a:pt x="1042" y="1537"/>
                  <a:pt x="1035" y="1537"/>
                </a:cubicBezTo>
                <a:close/>
                <a:moveTo>
                  <a:pt x="3480" y="1537"/>
                </a:moveTo>
                <a:cubicBezTo>
                  <a:pt x="3473" y="1537"/>
                  <a:pt x="3467" y="1543"/>
                  <a:pt x="3467" y="1550"/>
                </a:cubicBezTo>
                <a:cubicBezTo>
                  <a:pt x="3467" y="1557"/>
                  <a:pt x="3473" y="1563"/>
                  <a:pt x="3480" y="1563"/>
                </a:cubicBezTo>
                <a:cubicBezTo>
                  <a:pt x="3487" y="1563"/>
                  <a:pt x="3492" y="1557"/>
                  <a:pt x="3492" y="1550"/>
                </a:cubicBezTo>
                <a:cubicBezTo>
                  <a:pt x="3492" y="1543"/>
                  <a:pt x="3487" y="1537"/>
                  <a:pt x="3480" y="1537"/>
                </a:cubicBezTo>
                <a:close/>
                <a:moveTo>
                  <a:pt x="965" y="1590"/>
                </a:moveTo>
                <a:cubicBezTo>
                  <a:pt x="965" y="1585"/>
                  <a:pt x="961" y="1581"/>
                  <a:pt x="956" y="1581"/>
                </a:cubicBezTo>
                <a:cubicBezTo>
                  <a:pt x="952" y="1581"/>
                  <a:pt x="948" y="1585"/>
                  <a:pt x="948" y="1590"/>
                </a:cubicBezTo>
                <a:cubicBezTo>
                  <a:pt x="948" y="1594"/>
                  <a:pt x="952" y="1598"/>
                  <a:pt x="956" y="1598"/>
                </a:cubicBezTo>
                <a:cubicBezTo>
                  <a:pt x="961" y="1598"/>
                  <a:pt x="965" y="1594"/>
                  <a:pt x="965" y="1590"/>
                </a:cubicBezTo>
                <a:close/>
                <a:moveTo>
                  <a:pt x="996" y="1577"/>
                </a:moveTo>
                <a:cubicBezTo>
                  <a:pt x="989" y="1577"/>
                  <a:pt x="983" y="1583"/>
                  <a:pt x="983" y="1590"/>
                </a:cubicBezTo>
                <a:cubicBezTo>
                  <a:pt x="983" y="1597"/>
                  <a:pt x="989" y="1602"/>
                  <a:pt x="996" y="1602"/>
                </a:cubicBezTo>
                <a:cubicBezTo>
                  <a:pt x="1003" y="1602"/>
                  <a:pt x="1009" y="1597"/>
                  <a:pt x="1009" y="1590"/>
                </a:cubicBezTo>
                <a:cubicBezTo>
                  <a:pt x="1009" y="1583"/>
                  <a:pt x="1003" y="1577"/>
                  <a:pt x="996" y="1577"/>
                </a:cubicBezTo>
                <a:close/>
                <a:moveTo>
                  <a:pt x="1035" y="1577"/>
                </a:moveTo>
                <a:cubicBezTo>
                  <a:pt x="1028" y="1577"/>
                  <a:pt x="1023" y="1583"/>
                  <a:pt x="1023" y="1590"/>
                </a:cubicBezTo>
                <a:cubicBezTo>
                  <a:pt x="1023" y="1597"/>
                  <a:pt x="1028" y="1602"/>
                  <a:pt x="1035" y="1602"/>
                </a:cubicBezTo>
                <a:cubicBezTo>
                  <a:pt x="1042" y="1602"/>
                  <a:pt x="1048" y="1597"/>
                  <a:pt x="1048" y="1590"/>
                </a:cubicBezTo>
                <a:cubicBezTo>
                  <a:pt x="1048" y="1583"/>
                  <a:pt x="1042" y="1577"/>
                  <a:pt x="1035" y="1577"/>
                </a:cubicBezTo>
                <a:close/>
                <a:moveTo>
                  <a:pt x="3440" y="1577"/>
                </a:moveTo>
                <a:cubicBezTo>
                  <a:pt x="3433" y="1577"/>
                  <a:pt x="3427" y="1583"/>
                  <a:pt x="3427" y="1590"/>
                </a:cubicBezTo>
                <a:cubicBezTo>
                  <a:pt x="3427" y="1597"/>
                  <a:pt x="3433" y="1602"/>
                  <a:pt x="3440" y="1602"/>
                </a:cubicBezTo>
                <a:cubicBezTo>
                  <a:pt x="3447" y="1602"/>
                  <a:pt x="3453" y="1597"/>
                  <a:pt x="3453" y="1590"/>
                </a:cubicBezTo>
                <a:cubicBezTo>
                  <a:pt x="3453" y="1583"/>
                  <a:pt x="3447" y="1577"/>
                  <a:pt x="3440" y="1577"/>
                </a:cubicBezTo>
                <a:close/>
                <a:moveTo>
                  <a:pt x="944" y="1629"/>
                </a:moveTo>
                <a:cubicBezTo>
                  <a:pt x="944" y="1636"/>
                  <a:pt x="949" y="1642"/>
                  <a:pt x="956" y="1642"/>
                </a:cubicBezTo>
                <a:cubicBezTo>
                  <a:pt x="963" y="1642"/>
                  <a:pt x="969" y="1636"/>
                  <a:pt x="969" y="1629"/>
                </a:cubicBezTo>
                <a:cubicBezTo>
                  <a:pt x="969" y="1622"/>
                  <a:pt x="963" y="1616"/>
                  <a:pt x="956" y="1616"/>
                </a:cubicBezTo>
                <a:cubicBezTo>
                  <a:pt x="949" y="1616"/>
                  <a:pt x="944" y="1622"/>
                  <a:pt x="944" y="1629"/>
                </a:cubicBezTo>
                <a:close/>
                <a:moveTo>
                  <a:pt x="996" y="1616"/>
                </a:moveTo>
                <a:cubicBezTo>
                  <a:pt x="989" y="1616"/>
                  <a:pt x="983" y="1622"/>
                  <a:pt x="983" y="1629"/>
                </a:cubicBezTo>
                <a:cubicBezTo>
                  <a:pt x="983" y="1636"/>
                  <a:pt x="989" y="1642"/>
                  <a:pt x="996" y="1642"/>
                </a:cubicBezTo>
                <a:cubicBezTo>
                  <a:pt x="1003" y="1642"/>
                  <a:pt x="1009" y="1636"/>
                  <a:pt x="1009" y="1629"/>
                </a:cubicBezTo>
                <a:cubicBezTo>
                  <a:pt x="1009" y="1622"/>
                  <a:pt x="1003" y="1616"/>
                  <a:pt x="996" y="1616"/>
                </a:cubicBezTo>
                <a:close/>
                <a:moveTo>
                  <a:pt x="3401" y="1616"/>
                </a:moveTo>
                <a:cubicBezTo>
                  <a:pt x="3394" y="1616"/>
                  <a:pt x="3388" y="1622"/>
                  <a:pt x="3388" y="1629"/>
                </a:cubicBezTo>
                <a:cubicBezTo>
                  <a:pt x="3388" y="1636"/>
                  <a:pt x="3394" y="1642"/>
                  <a:pt x="3401" y="1642"/>
                </a:cubicBezTo>
                <a:cubicBezTo>
                  <a:pt x="3408" y="1642"/>
                  <a:pt x="3413" y="1636"/>
                  <a:pt x="3413" y="1629"/>
                </a:cubicBezTo>
                <a:cubicBezTo>
                  <a:pt x="3413" y="1622"/>
                  <a:pt x="3408" y="1616"/>
                  <a:pt x="3401" y="1616"/>
                </a:cubicBezTo>
                <a:close/>
                <a:moveTo>
                  <a:pt x="956" y="1656"/>
                </a:moveTo>
                <a:cubicBezTo>
                  <a:pt x="949" y="1656"/>
                  <a:pt x="944" y="1661"/>
                  <a:pt x="944" y="1668"/>
                </a:cubicBezTo>
                <a:cubicBezTo>
                  <a:pt x="944" y="1676"/>
                  <a:pt x="949" y="1681"/>
                  <a:pt x="956" y="1681"/>
                </a:cubicBezTo>
                <a:cubicBezTo>
                  <a:pt x="963" y="1681"/>
                  <a:pt x="969" y="1676"/>
                  <a:pt x="969" y="1668"/>
                </a:cubicBezTo>
                <a:cubicBezTo>
                  <a:pt x="969" y="1661"/>
                  <a:pt x="963" y="1656"/>
                  <a:pt x="956" y="1656"/>
                </a:cubicBezTo>
                <a:close/>
                <a:moveTo>
                  <a:pt x="996" y="1656"/>
                </a:moveTo>
                <a:cubicBezTo>
                  <a:pt x="989" y="1656"/>
                  <a:pt x="983" y="1661"/>
                  <a:pt x="983" y="1668"/>
                </a:cubicBezTo>
                <a:cubicBezTo>
                  <a:pt x="983" y="1676"/>
                  <a:pt x="989" y="1681"/>
                  <a:pt x="996" y="1681"/>
                </a:cubicBezTo>
                <a:cubicBezTo>
                  <a:pt x="1003" y="1681"/>
                  <a:pt x="1009" y="1676"/>
                  <a:pt x="1009" y="1668"/>
                </a:cubicBezTo>
                <a:cubicBezTo>
                  <a:pt x="1009" y="1661"/>
                  <a:pt x="1003" y="1656"/>
                  <a:pt x="996" y="1656"/>
                </a:cubicBezTo>
                <a:close/>
                <a:moveTo>
                  <a:pt x="956" y="1696"/>
                </a:moveTo>
                <a:cubicBezTo>
                  <a:pt x="950" y="1696"/>
                  <a:pt x="945" y="1702"/>
                  <a:pt x="945" y="1708"/>
                </a:cubicBezTo>
                <a:cubicBezTo>
                  <a:pt x="945" y="1714"/>
                  <a:pt x="950" y="1719"/>
                  <a:pt x="956" y="1719"/>
                </a:cubicBezTo>
                <a:cubicBezTo>
                  <a:pt x="963" y="1719"/>
                  <a:pt x="968" y="1714"/>
                  <a:pt x="968" y="1708"/>
                </a:cubicBezTo>
                <a:cubicBezTo>
                  <a:pt x="968" y="1702"/>
                  <a:pt x="963" y="1696"/>
                  <a:pt x="956" y="1696"/>
                </a:cubicBezTo>
                <a:close/>
                <a:moveTo>
                  <a:pt x="996" y="1719"/>
                </a:moveTo>
                <a:cubicBezTo>
                  <a:pt x="1002" y="1719"/>
                  <a:pt x="1007" y="1714"/>
                  <a:pt x="1007" y="1708"/>
                </a:cubicBezTo>
                <a:cubicBezTo>
                  <a:pt x="1007" y="1702"/>
                  <a:pt x="1002" y="1697"/>
                  <a:pt x="996" y="1697"/>
                </a:cubicBezTo>
                <a:cubicBezTo>
                  <a:pt x="990" y="1697"/>
                  <a:pt x="985" y="1702"/>
                  <a:pt x="985" y="1708"/>
                </a:cubicBezTo>
                <a:cubicBezTo>
                  <a:pt x="985" y="1714"/>
                  <a:pt x="990" y="1719"/>
                  <a:pt x="996" y="1719"/>
                </a:cubicBezTo>
                <a:close/>
                <a:moveTo>
                  <a:pt x="996" y="1735"/>
                </a:moveTo>
                <a:cubicBezTo>
                  <a:pt x="989" y="1735"/>
                  <a:pt x="983" y="1740"/>
                  <a:pt x="983" y="1747"/>
                </a:cubicBezTo>
                <a:cubicBezTo>
                  <a:pt x="983" y="1754"/>
                  <a:pt x="989" y="1760"/>
                  <a:pt x="996" y="1760"/>
                </a:cubicBezTo>
                <a:cubicBezTo>
                  <a:pt x="1003" y="1760"/>
                  <a:pt x="1009" y="1754"/>
                  <a:pt x="1009" y="1747"/>
                </a:cubicBezTo>
                <a:cubicBezTo>
                  <a:pt x="1009" y="1740"/>
                  <a:pt x="1003" y="1735"/>
                  <a:pt x="996" y="173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52D2B1F6-E2A3-2A90-C549-7C43C16281B7}"/>
              </a:ext>
            </a:extLst>
          </p:cNvPr>
          <p:cNvGrpSpPr/>
          <p:nvPr userDrawn="1"/>
        </p:nvGrpSpPr>
        <p:grpSpPr>
          <a:xfrm>
            <a:off x="4994962" y="5224405"/>
            <a:ext cx="11484429" cy="6596680"/>
            <a:chOff x="2808143" y="-2100279"/>
            <a:chExt cx="11484429" cy="7981983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580D3124-67D4-339D-0117-29710787E1A6}"/>
                </a:ext>
              </a:extLst>
            </p:cNvPr>
            <p:cNvSpPr/>
            <p:nvPr/>
          </p:nvSpPr>
          <p:spPr>
            <a:xfrm>
              <a:off x="2808143" y="-2100279"/>
              <a:ext cx="11484429" cy="4590155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936F341F-7440-056C-A169-4CED849964AF}"/>
                </a:ext>
              </a:extLst>
            </p:cNvPr>
            <p:cNvSpPr/>
            <p:nvPr/>
          </p:nvSpPr>
          <p:spPr>
            <a:xfrm>
              <a:off x="2825461" y="-1757295"/>
              <a:ext cx="11449793" cy="4555519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C75C027E-BCB3-87E6-3115-F5BC31B09673}"/>
                </a:ext>
              </a:extLst>
            </p:cNvPr>
            <p:cNvSpPr/>
            <p:nvPr/>
          </p:nvSpPr>
          <p:spPr>
            <a:xfrm>
              <a:off x="2842779" y="-1414310"/>
              <a:ext cx="11415157" cy="4520882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254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0D7D2CCF-C89E-73FB-6C0F-B1B539D26BEA}"/>
                </a:ext>
              </a:extLst>
            </p:cNvPr>
            <p:cNvSpPr/>
            <p:nvPr/>
          </p:nvSpPr>
          <p:spPr>
            <a:xfrm>
              <a:off x="2860098" y="-1071326"/>
              <a:ext cx="11380520" cy="4486246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406C9F1C-EF41-C3A6-E22E-526314A2C8FF}"/>
                </a:ext>
              </a:extLst>
            </p:cNvPr>
            <p:cNvSpPr/>
            <p:nvPr/>
          </p:nvSpPr>
          <p:spPr>
            <a:xfrm>
              <a:off x="2877416" y="-728342"/>
              <a:ext cx="11345883" cy="4451610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5D3EB089-1149-0909-3E55-9F30C7DD8C8C}"/>
                </a:ext>
              </a:extLst>
            </p:cNvPr>
            <p:cNvSpPr/>
            <p:nvPr/>
          </p:nvSpPr>
          <p:spPr>
            <a:xfrm>
              <a:off x="2894734" y="-385357"/>
              <a:ext cx="11311248" cy="4416973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381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7F3049DB-CD6D-EFE8-4532-06CEA003A497}"/>
                </a:ext>
              </a:extLst>
            </p:cNvPr>
            <p:cNvSpPr/>
            <p:nvPr/>
          </p:nvSpPr>
          <p:spPr>
            <a:xfrm>
              <a:off x="2912052" y="-42373"/>
              <a:ext cx="11276611" cy="4382337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49130CB2-8A07-391E-E817-0F0B09C5F9DF}"/>
                </a:ext>
              </a:extLst>
            </p:cNvPr>
            <p:cNvSpPr/>
            <p:nvPr/>
          </p:nvSpPr>
          <p:spPr>
            <a:xfrm>
              <a:off x="2929370" y="300611"/>
              <a:ext cx="11241975" cy="4347701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4D4053F3-68EA-4DD2-A29A-A857E02BDFDE}"/>
                </a:ext>
              </a:extLst>
            </p:cNvPr>
            <p:cNvSpPr/>
            <p:nvPr/>
          </p:nvSpPr>
          <p:spPr>
            <a:xfrm>
              <a:off x="2946688" y="643596"/>
              <a:ext cx="11207338" cy="4313064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5636860D-A923-F43E-C5AD-52A840F34A6E}"/>
                </a:ext>
              </a:extLst>
            </p:cNvPr>
            <p:cNvSpPr/>
            <p:nvPr/>
          </p:nvSpPr>
          <p:spPr>
            <a:xfrm>
              <a:off x="2964007" y="986580"/>
              <a:ext cx="11172702" cy="4278428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0BB8158F-D19A-E32A-A8FC-77FB24AB93CC}"/>
                </a:ext>
              </a:extLst>
            </p:cNvPr>
            <p:cNvSpPr/>
            <p:nvPr/>
          </p:nvSpPr>
          <p:spPr>
            <a:xfrm>
              <a:off x="2981325" y="1329565"/>
              <a:ext cx="11138066" cy="4243791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313F24FB-7A93-DCCF-C5E9-E889AC13B93F}"/>
                </a:ext>
              </a:extLst>
            </p:cNvPr>
            <p:cNvSpPr/>
            <p:nvPr/>
          </p:nvSpPr>
          <p:spPr>
            <a:xfrm>
              <a:off x="2998643" y="1672549"/>
              <a:ext cx="11103429" cy="4209155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>
              <a:gradFill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F32F2724-F196-B21C-55A2-10A4E565B4E1}"/>
              </a:ext>
            </a:extLst>
          </p:cNvPr>
          <p:cNvGrpSpPr/>
          <p:nvPr userDrawn="1"/>
        </p:nvGrpSpPr>
        <p:grpSpPr>
          <a:xfrm rot="10800000">
            <a:off x="-8648467" y="-5033617"/>
            <a:ext cx="11484429" cy="7981983"/>
            <a:chOff x="2808143" y="-2100279"/>
            <a:chExt cx="11484429" cy="7981983"/>
          </a:xfrm>
        </p:grpSpPr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AE5442DD-9363-A851-73F3-9760D5D7C75F}"/>
                </a:ext>
              </a:extLst>
            </p:cNvPr>
            <p:cNvSpPr/>
            <p:nvPr/>
          </p:nvSpPr>
          <p:spPr>
            <a:xfrm>
              <a:off x="2808143" y="-2100279"/>
              <a:ext cx="11484429" cy="4590155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6CD63AE5-F2A6-A483-D3AA-7B744CEB85C4}"/>
                </a:ext>
              </a:extLst>
            </p:cNvPr>
            <p:cNvSpPr/>
            <p:nvPr/>
          </p:nvSpPr>
          <p:spPr>
            <a:xfrm>
              <a:off x="2825461" y="-1757295"/>
              <a:ext cx="11449793" cy="4555519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295473D1-A1F8-96FD-FB8D-589BD210026F}"/>
                </a:ext>
              </a:extLst>
            </p:cNvPr>
            <p:cNvSpPr/>
            <p:nvPr/>
          </p:nvSpPr>
          <p:spPr>
            <a:xfrm>
              <a:off x="2842779" y="-1414310"/>
              <a:ext cx="11415157" cy="4520882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381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82B2906D-4825-55E0-F313-4349E2207573}"/>
                </a:ext>
              </a:extLst>
            </p:cNvPr>
            <p:cNvSpPr/>
            <p:nvPr/>
          </p:nvSpPr>
          <p:spPr>
            <a:xfrm>
              <a:off x="2860098" y="-1071326"/>
              <a:ext cx="11380520" cy="4486246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53EC974D-3D80-0403-5930-D1F31402CCA5}"/>
                </a:ext>
              </a:extLst>
            </p:cNvPr>
            <p:cNvSpPr/>
            <p:nvPr/>
          </p:nvSpPr>
          <p:spPr>
            <a:xfrm>
              <a:off x="2877416" y="-728342"/>
              <a:ext cx="11345883" cy="4451610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C59632C2-A2E7-159E-DA40-CD648656AB8D}"/>
                </a:ext>
              </a:extLst>
            </p:cNvPr>
            <p:cNvSpPr/>
            <p:nvPr/>
          </p:nvSpPr>
          <p:spPr>
            <a:xfrm>
              <a:off x="2894734" y="-385357"/>
              <a:ext cx="11311248" cy="4416973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DC90323D-38E7-77EB-44BD-7EEE258A26B8}"/>
                </a:ext>
              </a:extLst>
            </p:cNvPr>
            <p:cNvSpPr/>
            <p:nvPr/>
          </p:nvSpPr>
          <p:spPr>
            <a:xfrm>
              <a:off x="2912052" y="-42373"/>
              <a:ext cx="11276611" cy="4382337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FF5B0900-EB0B-B1CA-57BC-B619A52938DF}"/>
                </a:ext>
              </a:extLst>
            </p:cNvPr>
            <p:cNvSpPr/>
            <p:nvPr/>
          </p:nvSpPr>
          <p:spPr>
            <a:xfrm>
              <a:off x="2929370" y="300611"/>
              <a:ext cx="11241975" cy="4347701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F8B0227A-0D88-75D7-DF30-1DBE009204C0}"/>
                </a:ext>
              </a:extLst>
            </p:cNvPr>
            <p:cNvSpPr/>
            <p:nvPr/>
          </p:nvSpPr>
          <p:spPr>
            <a:xfrm>
              <a:off x="2946688" y="643596"/>
              <a:ext cx="11207338" cy="4313064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29290936-0B29-08DB-365A-DF349ABA6405}"/>
                </a:ext>
              </a:extLst>
            </p:cNvPr>
            <p:cNvSpPr/>
            <p:nvPr/>
          </p:nvSpPr>
          <p:spPr>
            <a:xfrm>
              <a:off x="2964007" y="986580"/>
              <a:ext cx="11172702" cy="4278428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31F85359-BFDA-E50C-B9FD-2C5B54FAC591}"/>
                </a:ext>
              </a:extLst>
            </p:cNvPr>
            <p:cNvSpPr/>
            <p:nvPr/>
          </p:nvSpPr>
          <p:spPr>
            <a:xfrm>
              <a:off x="2981325" y="1329565"/>
              <a:ext cx="11138066" cy="4243791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71EF07DF-D71A-2EBA-ACAB-75AAE71B1F7F}"/>
                </a:ext>
              </a:extLst>
            </p:cNvPr>
            <p:cNvSpPr/>
            <p:nvPr/>
          </p:nvSpPr>
          <p:spPr>
            <a:xfrm>
              <a:off x="2998643" y="1672549"/>
              <a:ext cx="11103429" cy="4209155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>
              <a:gradFill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17547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19487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17.xml"/><Relationship Id="rId3" Type="http://schemas.openxmlformats.org/officeDocument/2006/relationships/tags" Target="../tags/tag12.xml"/><Relationship Id="rId7" Type="http://schemas.openxmlformats.org/officeDocument/2006/relationships/tags" Target="../tags/tag16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10" Type="http://schemas.openxmlformats.org/officeDocument/2006/relationships/notesSlide" Target="../notesSlides/notesSlide10.xml"/><Relationship Id="rId4" Type="http://schemas.openxmlformats.org/officeDocument/2006/relationships/tags" Target="../tags/tag13.xml"/><Relationship Id="rId9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sv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sv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image" Target="../media/image4.jpeg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image" Target="../media/image3.jpe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image" Target="../media/image2.jpeg"/><Relationship Id="rId5" Type="http://schemas.openxmlformats.org/officeDocument/2006/relationships/tags" Target="../tags/tag6.xml"/><Relationship Id="rId10" Type="http://schemas.openxmlformats.org/officeDocument/2006/relationships/notesSlide" Target="../notesSlides/notesSlide6.xml"/><Relationship Id="rId4" Type="http://schemas.openxmlformats.org/officeDocument/2006/relationships/tags" Target="../tags/tag5.xml"/><Relationship Id="rId9" Type="http://schemas.openxmlformats.org/officeDocument/2006/relationships/slideLayout" Target="../slideLayouts/slideLayout1.xml"/><Relationship Id="rId1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Freeform 5">
            <a:extLst>
              <a:ext uri="{FF2B5EF4-FFF2-40B4-BE49-F238E27FC236}">
                <a16:creationId xmlns:a16="http://schemas.microsoft.com/office/drawing/2014/main" id="{8E1AE40B-18CA-D3C2-BF9B-47641570E8DF}"/>
              </a:ext>
            </a:extLst>
          </p:cNvPr>
          <p:cNvSpPr>
            <a:spLocks noEditPoints="1"/>
          </p:cNvSpPr>
          <p:nvPr/>
        </p:nvSpPr>
        <p:spPr bwMode="auto">
          <a:xfrm>
            <a:off x="947275" y="763178"/>
            <a:ext cx="10344838" cy="5045916"/>
          </a:xfrm>
          <a:custGeom>
            <a:avLst/>
            <a:gdLst>
              <a:gd name="T0" fmla="*/ 1193 w 3611"/>
              <a:gd name="T1" fmla="*/ 65 h 1760"/>
              <a:gd name="T2" fmla="*/ 1206 w 3611"/>
              <a:gd name="T3" fmla="*/ 92 h 1760"/>
              <a:gd name="T4" fmla="*/ 1114 w 3611"/>
              <a:gd name="T5" fmla="*/ 118 h 1760"/>
              <a:gd name="T6" fmla="*/ 878 w 3611"/>
              <a:gd name="T7" fmla="*/ 183 h 1760"/>
              <a:gd name="T8" fmla="*/ 444 w 3611"/>
              <a:gd name="T9" fmla="*/ 223 h 1760"/>
              <a:gd name="T10" fmla="*/ 2612 w 3611"/>
              <a:gd name="T11" fmla="*/ 223 h 1760"/>
              <a:gd name="T12" fmla="*/ 1363 w 3611"/>
              <a:gd name="T13" fmla="*/ 249 h 1760"/>
              <a:gd name="T14" fmla="*/ 2928 w 3611"/>
              <a:gd name="T15" fmla="*/ 236 h 1760"/>
              <a:gd name="T16" fmla="*/ 431 w 3611"/>
              <a:gd name="T17" fmla="*/ 289 h 1760"/>
              <a:gd name="T18" fmla="*/ 1981 w 3611"/>
              <a:gd name="T19" fmla="*/ 301 h 1760"/>
              <a:gd name="T20" fmla="*/ 3125 w 3611"/>
              <a:gd name="T21" fmla="*/ 301 h 1760"/>
              <a:gd name="T22" fmla="*/ 496 w 3611"/>
              <a:gd name="T23" fmla="*/ 328 h 1760"/>
              <a:gd name="T24" fmla="*/ 1981 w 3611"/>
              <a:gd name="T25" fmla="*/ 315 h 1760"/>
              <a:gd name="T26" fmla="*/ 2836 w 3611"/>
              <a:gd name="T27" fmla="*/ 328 h 1760"/>
              <a:gd name="T28" fmla="*/ 128 w 3611"/>
              <a:gd name="T29" fmla="*/ 380 h 1760"/>
              <a:gd name="T30" fmla="*/ 1232 w 3611"/>
              <a:gd name="T31" fmla="*/ 380 h 1760"/>
              <a:gd name="T32" fmla="*/ 2546 w 3611"/>
              <a:gd name="T33" fmla="*/ 367 h 1760"/>
              <a:gd name="T34" fmla="*/ 3361 w 3611"/>
              <a:gd name="T35" fmla="*/ 355 h 1760"/>
              <a:gd name="T36" fmla="*/ 707 w 3611"/>
              <a:gd name="T37" fmla="*/ 407 h 1760"/>
              <a:gd name="T38" fmla="*/ 2494 w 3611"/>
              <a:gd name="T39" fmla="*/ 420 h 1760"/>
              <a:gd name="T40" fmla="*/ 3401 w 3611"/>
              <a:gd name="T41" fmla="*/ 420 h 1760"/>
              <a:gd name="T42" fmla="*/ 1955 w 3611"/>
              <a:gd name="T43" fmla="*/ 446 h 1760"/>
              <a:gd name="T44" fmla="*/ 2770 w 3611"/>
              <a:gd name="T45" fmla="*/ 434 h 1760"/>
              <a:gd name="T46" fmla="*/ 628 w 3611"/>
              <a:gd name="T47" fmla="*/ 486 h 1760"/>
              <a:gd name="T48" fmla="*/ 2336 w 3611"/>
              <a:gd name="T49" fmla="*/ 499 h 1760"/>
              <a:gd name="T50" fmla="*/ 404 w 3611"/>
              <a:gd name="T51" fmla="*/ 512 h 1760"/>
              <a:gd name="T52" fmla="*/ 1876 w 3611"/>
              <a:gd name="T53" fmla="*/ 525 h 1760"/>
              <a:gd name="T54" fmla="*/ 2691 w 3611"/>
              <a:gd name="T55" fmla="*/ 512 h 1760"/>
              <a:gd name="T56" fmla="*/ 786 w 3611"/>
              <a:gd name="T57" fmla="*/ 565 h 1760"/>
              <a:gd name="T58" fmla="*/ 2218 w 3611"/>
              <a:gd name="T59" fmla="*/ 577 h 1760"/>
              <a:gd name="T60" fmla="*/ 3085 w 3611"/>
              <a:gd name="T61" fmla="*/ 577 h 1760"/>
              <a:gd name="T62" fmla="*/ 1758 w 3611"/>
              <a:gd name="T63" fmla="*/ 604 h 1760"/>
              <a:gd name="T64" fmla="*/ 2573 w 3611"/>
              <a:gd name="T65" fmla="*/ 591 h 1760"/>
              <a:gd name="T66" fmla="*/ 707 w 3611"/>
              <a:gd name="T67" fmla="*/ 643 h 1760"/>
              <a:gd name="T68" fmla="*/ 2376 w 3611"/>
              <a:gd name="T69" fmla="*/ 656 h 1760"/>
              <a:gd name="T70" fmla="*/ 602 w 3611"/>
              <a:gd name="T71" fmla="*/ 696 h 1760"/>
              <a:gd name="T72" fmla="*/ 2270 w 3611"/>
              <a:gd name="T73" fmla="*/ 683 h 1760"/>
              <a:gd name="T74" fmla="*/ 523 w 3611"/>
              <a:gd name="T75" fmla="*/ 710 h 1760"/>
              <a:gd name="T76" fmla="*/ 2284 w 3611"/>
              <a:gd name="T77" fmla="*/ 722 h 1760"/>
              <a:gd name="T78" fmla="*/ 602 w 3611"/>
              <a:gd name="T79" fmla="*/ 774 h 1760"/>
              <a:gd name="T80" fmla="*/ 2415 w 3611"/>
              <a:gd name="T81" fmla="*/ 774 h 1760"/>
              <a:gd name="T82" fmla="*/ 772 w 3611"/>
              <a:gd name="T83" fmla="*/ 801 h 1760"/>
              <a:gd name="T84" fmla="*/ 2415 w 3611"/>
              <a:gd name="T85" fmla="*/ 788 h 1760"/>
              <a:gd name="T86" fmla="*/ 1693 w 3611"/>
              <a:gd name="T87" fmla="*/ 841 h 1760"/>
              <a:gd name="T88" fmla="*/ 2573 w 3611"/>
              <a:gd name="T89" fmla="*/ 853 h 1760"/>
              <a:gd name="T90" fmla="*/ 1981 w 3611"/>
              <a:gd name="T91" fmla="*/ 893 h 1760"/>
              <a:gd name="T92" fmla="*/ 628 w 3611"/>
              <a:gd name="T93" fmla="*/ 919 h 1760"/>
              <a:gd name="T94" fmla="*/ 2218 w 3611"/>
              <a:gd name="T95" fmla="*/ 907 h 1760"/>
              <a:gd name="T96" fmla="*/ 1876 w 3611"/>
              <a:gd name="T97" fmla="*/ 959 h 1760"/>
              <a:gd name="T98" fmla="*/ 1745 w 3611"/>
              <a:gd name="T99" fmla="*/ 1011 h 1760"/>
              <a:gd name="T100" fmla="*/ 1627 w 3611"/>
              <a:gd name="T101" fmla="*/ 1025 h 1760"/>
              <a:gd name="T102" fmla="*/ 1127 w 3611"/>
              <a:gd name="T103" fmla="*/ 1077 h 1760"/>
              <a:gd name="T104" fmla="*/ 1075 w 3611"/>
              <a:gd name="T105" fmla="*/ 1104 h 1760"/>
              <a:gd name="T106" fmla="*/ 1023 w 3611"/>
              <a:gd name="T107" fmla="*/ 1156 h 1760"/>
              <a:gd name="T108" fmla="*/ 917 w 3611"/>
              <a:gd name="T109" fmla="*/ 1183 h 1760"/>
              <a:gd name="T110" fmla="*/ 956 w 3611"/>
              <a:gd name="T111" fmla="*/ 1222 h 1760"/>
              <a:gd name="T112" fmla="*/ 1101 w 3611"/>
              <a:gd name="T113" fmla="*/ 1274 h 1760"/>
              <a:gd name="T114" fmla="*/ 1272 w 3611"/>
              <a:gd name="T115" fmla="*/ 1326 h 1760"/>
              <a:gd name="T116" fmla="*/ 1245 w 3611"/>
              <a:gd name="T117" fmla="*/ 1353 h 1760"/>
              <a:gd name="T118" fmla="*/ 1114 w 3611"/>
              <a:gd name="T119" fmla="*/ 1405 h 1760"/>
              <a:gd name="T120" fmla="*/ 1154 w 3611"/>
              <a:gd name="T121" fmla="*/ 1445 h 1760"/>
              <a:gd name="T122" fmla="*/ 1929 w 3611"/>
              <a:gd name="T123" fmla="*/ 1471 h 1760"/>
              <a:gd name="T124" fmla="*/ 948 w 3611"/>
              <a:gd name="T125" fmla="*/ 1590 h 1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611" h="1760">
                <a:moveTo>
                  <a:pt x="825" y="13"/>
                </a:moveTo>
                <a:cubicBezTo>
                  <a:pt x="825" y="6"/>
                  <a:pt x="831" y="0"/>
                  <a:pt x="838" y="0"/>
                </a:cubicBezTo>
                <a:cubicBezTo>
                  <a:pt x="845" y="0"/>
                  <a:pt x="851" y="6"/>
                  <a:pt x="851" y="13"/>
                </a:cubicBezTo>
                <a:cubicBezTo>
                  <a:pt x="851" y="20"/>
                  <a:pt x="845" y="25"/>
                  <a:pt x="838" y="25"/>
                </a:cubicBezTo>
                <a:cubicBezTo>
                  <a:pt x="831" y="25"/>
                  <a:pt x="825" y="20"/>
                  <a:pt x="825" y="13"/>
                </a:cubicBezTo>
                <a:close/>
                <a:moveTo>
                  <a:pt x="878" y="25"/>
                </a:moveTo>
                <a:cubicBezTo>
                  <a:pt x="885" y="25"/>
                  <a:pt x="890" y="20"/>
                  <a:pt x="890" y="13"/>
                </a:cubicBezTo>
                <a:cubicBezTo>
                  <a:pt x="890" y="6"/>
                  <a:pt x="885" y="0"/>
                  <a:pt x="878" y="0"/>
                </a:cubicBezTo>
                <a:cubicBezTo>
                  <a:pt x="870" y="0"/>
                  <a:pt x="865" y="6"/>
                  <a:pt x="865" y="13"/>
                </a:cubicBezTo>
                <a:cubicBezTo>
                  <a:pt x="865" y="20"/>
                  <a:pt x="870" y="25"/>
                  <a:pt x="878" y="25"/>
                </a:cubicBezTo>
                <a:close/>
                <a:moveTo>
                  <a:pt x="917" y="25"/>
                </a:moveTo>
                <a:cubicBezTo>
                  <a:pt x="924" y="25"/>
                  <a:pt x="930" y="20"/>
                  <a:pt x="930" y="13"/>
                </a:cubicBezTo>
                <a:cubicBezTo>
                  <a:pt x="930" y="6"/>
                  <a:pt x="924" y="0"/>
                  <a:pt x="917" y="0"/>
                </a:cubicBezTo>
                <a:cubicBezTo>
                  <a:pt x="910" y="0"/>
                  <a:pt x="904" y="6"/>
                  <a:pt x="904" y="13"/>
                </a:cubicBezTo>
                <a:cubicBezTo>
                  <a:pt x="904" y="20"/>
                  <a:pt x="910" y="25"/>
                  <a:pt x="917" y="25"/>
                </a:cubicBezTo>
                <a:close/>
                <a:moveTo>
                  <a:pt x="956" y="25"/>
                </a:moveTo>
                <a:cubicBezTo>
                  <a:pt x="963" y="25"/>
                  <a:pt x="969" y="20"/>
                  <a:pt x="969" y="13"/>
                </a:cubicBezTo>
                <a:cubicBezTo>
                  <a:pt x="969" y="6"/>
                  <a:pt x="963" y="0"/>
                  <a:pt x="956" y="0"/>
                </a:cubicBezTo>
                <a:cubicBezTo>
                  <a:pt x="949" y="0"/>
                  <a:pt x="944" y="6"/>
                  <a:pt x="944" y="13"/>
                </a:cubicBezTo>
                <a:cubicBezTo>
                  <a:pt x="944" y="20"/>
                  <a:pt x="949" y="25"/>
                  <a:pt x="956" y="25"/>
                </a:cubicBezTo>
                <a:close/>
                <a:moveTo>
                  <a:pt x="996" y="25"/>
                </a:moveTo>
                <a:cubicBezTo>
                  <a:pt x="1003" y="25"/>
                  <a:pt x="1009" y="20"/>
                  <a:pt x="1009" y="13"/>
                </a:cubicBezTo>
                <a:cubicBezTo>
                  <a:pt x="1009" y="6"/>
                  <a:pt x="1003" y="0"/>
                  <a:pt x="996" y="0"/>
                </a:cubicBezTo>
                <a:cubicBezTo>
                  <a:pt x="989" y="0"/>
                  <a:pt x="983" y="6"/>
                  <a:pt x="983" y="13"/>
                </a:cubicBezTo>
                <a:cubicBezTo>
                  <a:pt x="983" y="20"/>
                  <a:pt x="989" y="25"/>
                  <a:pt x="996" y="25"/>
                </a:cubicBezTo>
                <a:close/>
                <a:moveTo>
                  <a:pt x="1035" y="25"/>
                </a:moveTo>
                <a:cubicBezTo>
                  <a:pt x="1042" y="25"/>
                  <a:pt x="1048" y="20"/>
                  <a:pt x="1048" y="13"/>
                </a:cubicBezTo>
                <a:cubicBezTo>
                  <a:pt x="1048" y="6"/>
                  <a:pt x="1042" y="0"/>
                  <a:pt x="1035" y="0"/>
                </a:cubicBezTo>
                <a:cubicBezTo>
                  <a:pt x="1028" y="0"/>
                  <a:pt x="1022" y="6"/>
                  <a:pt x="1022" y="13"/>
                </a:cubicBezTo>
                <a:cubicBezTo>
                  <a:pt x="1022" y="20"/>
                  <a:pt x="1028" y="25"/>
                  <a:pt x="1035" y="25"/>
                </a:cubicBezTo>
                <a:close/>
                <a:moveTo>
                  <a:pt x="1114" y="25"/>
                </a:moveTo>
                <a:cubicBezTo>
                  <a:pt x="1121" y="25"/>
                  <a:pt x="1127" y="20"/>
                  <a:pt x="1127" y="13"/>
                </a:cubicBezTo>
                <a:cubicBezTo>
                  <a:pt x="1127" y="6"/>
                  <a:pt x="1121" y="0"/>
                  <a:pt x="1114" y="0"/>
                </a:cubicBezTo>
                <a:cubicBezTo>
                  <a:pt x="1107" y="0"/>
                  <a:pt x="1101" y="6"/>
                  <a:pt x="1101" y="13"/>
                </a:cubicBezTo>
                <a:cubicBezTo>
                  <a:pt x="1101" y="20"/>
                  <a:pt x="1107" y="25"/>
                  <a:pt x="1114" y="25"/>
                </a:cubicBezTo>
                <a:close/>
                <a:moveTo>
                  <a:pt x="1193" y="25"/>
                </a:moveTo>
                <a:cubicBezTo>
                  <a:pt x="1200" y="25"/>
                  <a:pt x="1206" y="20"/>
                  <a:pt x="1206" y="13"/>
                </a:cubicBezTo>
                <a:cubicBezTo>
                  <a:pt x="1206" y="6"/>
                  <a:pt x="1200" y="0"/>
                  <a:pt x="1193" y="0"/>
                </a:cubicBezTo>
                <a:cubicBezTo>
                  <a:pt x="1186" y="0"/>
                  <a:pt x="1180" y="6"/>
                  <a:pt x="1180" y="13"/>
                </a:cubicBezTo>
                <a:cubicBezTo>
                  <a:pt x="1180" y="20"/>
                  <a:pt x="1186" y="25"/>
                  <a:pt x="1193" y="25"/>
                </a:cubicBezTo>
                <a:close/>
                <a:moveTo>
                  <a:pt x="1272" y="25"/>
                </a:moveTo>
                <a:cubicBezTo>
                  <a:pt x="1279" y="25"/>
                  <a:pt x="1285" y="20"/>
                  <a:pt x="1285" y="13"/>
                </a:cubicBezTo>
                <a:cubicBezTo>
                  <a:pt x="1285" y="6"/>
                  <a:pt x="1279" y="0"/>
                  <a:pt x="1272" y="0"/>
                </a:cubicBezTo>
                <a:cubicBezTo>
                  <a:pt x="1265" y="0"/>
                  <a:pt x="1259" y="6"/>
                  <a:pt x="1259" y="13"/>
                </a:cubicBezTo>
                <a:cubicBezTo>
                  <a:pt x="1259" y="20"/>
                  <a:pt x="1265" y="25"/>
                  <a:pt x="1272" y="25"/>
                </a:cubicBezTo>
                <a:close/>
                <a:moveTo>
                  <a:pt x="1311" y="25"/>
                </a:moveTo>
                <a:cubicBezTo>
                  <a:pt x="1318" y="25"/>
                  <a:pt x="1324" y="20"/>
                  <a:pt x="1324" y="13"/>
                </a:cubicBezTo>
                <a:cubicBezTo>
                  <a:pt x="1324" y="6"/>
                  <a:pt x="1318" y="0"/>
                  <a:pt x="1311" y="0"/>
                </a:cubicBezTo>
                <a:cubicBezTo>
                  <a:pt x="1304" y="0"/>
                  <a:pt x="1298" y="6"/>
                  <a:pt x="1298" y="13"/>
                </a:cubicBezTo>
                <a:cubicBezTo>
                  <a:pt x="1298" y="20"/>
                  <a:pt x="1304" y="25"/>
                  <a:pt x="1311" y="25"/>
                </a:cubicBezTo>
                <a:close/>
                <a:moveTo>
                  <a:pt x="1351" y="25"/>
                </a:moveTo>
                <a:cubicBezTo>
                  <a:pt x="1358" y="25"/>
                  <a:pt x="1363" y="20"/>
                  <a:pt x="1363" y="13"/>
                </a:cubicBezTo>
                <a:cubicBezTo>
                  <a:pt x="1363" y="6"/>
                  <a:pt x="1358" y="0"/>
                  <a:pt x="1351" y="0"/>
                </a:cubicBezTo>
                <a:cubicBezTo>
                  <a:pt x="1344" y="0"/>
                  <a:pt x="1338" y="6"/>
                  <a:pt x="1338" y="13"/>
                </a:cubicBezTo>
                <a:cubicBezTo>
                  <a:pt x="1338" y="20"/>
                  <a:pt x="1344" y="25"/>
                  <a:pt x="1351" y="25"/>
                </a:cubicBezTo>
                <a:close/>
                <a:moveTo>
                  <a:pt x="1390" y="25"/>
                </a:moveTo>
                <a:cubicBezTo>
                  <a:pt x="1397" y="25"/>
                  <a:pt x="1403" y="20"/>
                  <a:pt x="1403" y="13"/>
                </a:cubicBezTo>
                <a:cubicBezTo>
                  <a:pt x="1403" y="6"/>
                  <a:pt x="1397" y="0"/>
                  <a:pt x="1390" y="0"/>
                </a:cubicBezTo>
                <a:cubicBezTo>
                  <a:pt x="1383" y="0"/>
                  <a:pt x="1377" y="6"/>
                  <a:pt x="1377" y="13"/>
                </a:cubicBezTo>
                <a:cubicBezTo>
                  <a:pt x="1377" y="20"/>
                  <a:pt x="1383" y="25"/>
                  <a:pt x="1390" y="25"/>
                </a:cubicBezTo>
                <a:close/>
                <a:moveTo>
                  <a:pt x="1429" y="20"/>
                </a:moveTo>
                <a:cubicBezTo>
                  <a:pt x="1434" y="20"/>
                  <a:pt x="1437" y="17"/>
                  <a:pt x="1437" y="13"/>
                </a:cubicBezTo>
                <a:cubicBezTo>
                  <a:pt x="1437" y="9"/>
                  <a:pt x="1434" y="5"/>
                  <a:pt x="1429" y="5"/>
                </a:cubicBezTo>
                <a:cubicBezTo>
                  <a:pt x="1425" y="5"/>
                  <a:pt x="1422" y="9"/>
                  <a:pt x="1422" y="13"/>
                </a:cubicBezTo>
                <a:cubicBezTo>
                  <a:pt x="1422" y="17"/>
                  <a:pt x="1425" y="20"/>
                  <a:pt x="1429" y="20"/>
                </a:cubicBezTo>
                <a:close/>
                <a:moveTo>
                  <a:pt x="759" y="65"/>
                </a:moveTo>
                <a:cubicBezTo>
                  <a:pt x="766" y="65"/>
                  <a:pt x="772" y="59"/>
                  <a:pt x="772" y="52"/>
                </a:cubicBezTo>
                <a:cubicBezTo>
                  <a:pt x="772" y="45"/>
                  <a:pt x="766" y="39"/>
                  <a:pt x="759" y="39"/>
                </a:cubicBezTo>
                <a:cubicBezTo>
                  <a:pt x="752" y="39"/>
                  <a:pt x="746" y="45"/>
                  <a:pt x="746" y="52"/>
                </a:cubicBezTo>
                <a:cubicBezTo>
                  <a:pt x="746" y="59"/>
                  <a:pt x="752" y="65"/>
                  <a:pt x="759" y="65"/>
                </a:cubicBezTo>
                <a:close/>
                <a:moveTo>
                  <a:pt x="838" y="43"/>
                </a:moveTo>
                <a:cubicBezTo>
                  <a:pt x="833" y="43"/>
                  <a:pt x="829" y="47"/>
                  <a:pt x="829" y="52"/>
                </a:cubicBezTo>
                <a:cubicBezTo>
                  <a:pt x="829" y="57"/>
                  <a:pt x="833" y="61"/>
                  <a:pt x="838" y="61"/>
                </a:cubicBezTo>
                <a:cubicBezTo>
                  <a:pt x="843" y="61"/>
                  <a:pt x="847" y="57"/>
                  <a:pt x="847" y="52"/>
                </a:cubicBezTo>
                <a:cubicBezTo>
                  <a:pt x="847" y="47"/>
                  <a:pt x="843" y="43"/>
                  <a:pt x="838" y="43"/>
                </a:cubicBezTo>
                <a:close/>
                <a:moveTo>
                  <a:pt x="917" y="65"/>
                </a:moveTo>
                <a:cubicBezTo>
                  <a:pt x="924" y="65"/>
                  <a:pt x="930" y="59"/>
                  <a:pt x="930" y="52"/>
                </a:cubicBezTo>
                <a:cubicBezTo>
                  <a:pt x="930" y="45"/>
                  <a:pt x="924" y="39"/>
                  <a:pt x="917" y="39"/>
                </a:cubicBezTo>
                <a:cubicBezTo>
                  <a:pt x="910" y="39"/>
                  <a:pt x="904" y="45"/>
                  <a:pt x="904" y="52"/>
                </a:cubicBezTo>
                <a:cubicBezTo>
                  <a:pt x="904" y="59"/>
                  <a:pt x="910" y="65"/>
                  <a:pt x="917" y="65"/>
                </a:cubicBezTo>
                <a:close/>
                <a:moveTo>
                  <a:pt x="956" y="65"/>
                </a:moveTo>
                <a:cubicBezTo>
                  <a:pt x="963" y="65"/>
                  <a:pt x="969" y="59"/>
                  <a:pt x="969" y="52"/>
                </a:cubicBezTo>
                <a:cubicBezTo>
                  <a:pt x="969" y="45"/>
                  <a:pt x="963" y="39"/>
                  <a:pt x="956" y="39"/>
                </a:cubicBezTo>
                <a:cubicBezTo>
                  <a:pt x="949" y="39"/>
                  <a:pt x="944" y="45"/>
                  <a:pt x="944" y="52"/>
                </a:cubicBezTo>
                <a:cubicBezTo>
                  <a:pt x="944" y="59"/>
                  <a:pt x="949" y="65"/>
                  <a:pt x="956" y="65"/>
                </a:cubicBezTo>
                <a:close/>
                <a:moveTo>
                  <a:pt x="1035" y="65"/>
                </a:moveTo>
                <a:cubicBezTo>
                  <a:pt x="1042" y="65"/>
                  <a:pt x="1048" y="59"/>
                  <a:pt x="1048" y="52"/>
                </a:cubicBezTo>
                <a:cubicBezTo>
                  <a:pt x="1048" y="45"/>
                  <a:pt x="1042" y="39"/>
                  <a:pt x="1035" y="39"/>
                </a:cubicBezTo>
                <a:cubicBezTo>
                  <a:pt x="1028" y="39"/>
                  <a:pt x="1022" y="45"/>
                  <a:pt x="1022" y="52"/>
                </a:cubicBezTo>
                <a:cubicBezTo>
                  <a:pt x="1022" y="59"/>
                  <a:pt x="1028" y="65"/>
                  <a:pt x="1035" y="65"/>
                </a:cubicBezTo>
                <a:close/>
                <a:moveTo>
                  <a:pt x="1075" y="65"/>
                </a:moveTo>
                <a:cubicBezTo>
                  <a:pt x="1082" y="65"/>
                  <a:pt x="1087" y="59"/>
                  <a:pt x="1087" y="52"/>
                </a:cubicBezTo>
                <a:cubicBezTo>
                  <a:pt x="1087" y="45"/>
                  <a:pt x="1082" y="39"/>
                  <a:pt x="1075" y="39"/>
                </a:cubicBezTo>
                <a:cubicBezTo>
                  <a:pt x="1068" y="39"/>
                  <a:pt x="1062" y="45"/>
                  <a:pt x="1062" y="52"/>
                </a:cubicBezTo>
                <a:cubicBezTo>
                  <a:pt x="1062" y="59"/>
                  <a:pt x="1068" y="65"/>
                  <a:pt x="1075" y="65"/>
                </a:cubicBezTo>
                <a:close/>
                <a:moveTo>
                  <a:pt x="1114" y="65"/>
                </a:moveTo>
                <a:cubicBezTo>
                  <a:pt x="1121" y="65"/>
                  <a:pt x="1127" y="59"/>
                  <a:pt x="1127" y="52"/>
                </a:cubicBezTo>
                <a:cubicBezTo>
                  <a:pt x="1127" y="45"/>
                  <a:pt x="1121" y="39"/>
                  <a:pt x="1114" y="39"/>
                </a:cubicBezTo>
                <a:cubicBezTo>
                  <a:pt x="1107" y="39"/>
                  <a:pt x="1101" y="45"/>
                  <a:pt x="1101" y="52"/>
                </a:cubicBezTo>
                <a:cubicBezTo>
                  <a:pt x="1101" y="59"/>
                  <a:pt x="1107" y="65"/>
                  <a:pt x="1114" y="65"/>
                </a:cubicBezTo>
                <a:close/>
                <a:moveTo>
                  <a:pt x="1153" y="65"/>
                </a:moveTo>
                <a:cubicBezTo>
                  <a:pt x="1161" y="65"/>
                  <a:pt x="1166" y="59"/>
                  <a:pt x="1166" y="52"/>
                </a:cubicBezTo>
                <a:cubicBezTo>
                  <a:pt x="1166" y="45"/>
                  <a:pt x="1161" y="39"/>
                  <a:pt x="1153" y="39"/>
                </a:cubicBezTo>
                <a:cubicBezTo>
                  <a:pt x="1146" y="39"/>
                  <a:pt x="1141" y="45"/>
                  <a:pt x="1141" y="52"/>
                </a:cubicBezTo>
                <a:cubicBezTo>
                  <a:pt x="1141" y="59"/>
                  <a:pt x="1146" y="65"/>
                  <a:pt x="1153" y="65"/>
                </a:cubicBezTo>
                <a:close/>
                <a:moveTo>
                  <a:pt x="1193" y="65"/>
                </a:moveTo>
                <a:cubicBezTo>
                  <a:pt x="1200" y="65"/>
                  <a:pt x="1206" y="59"/>
                  <a:pt x="1206" y="52"/>
                </a:cubicBezTo>
                <a:cubicBezTo>
                  <a:pt x="1206" y="45"/>
                  <a:pt x="1200" y="39"/>
                  <a:pt x="1193" y="39"/>
                </a:cubicBezTo>
                <a:cubicBezTo>
                  <a:pt x="1186" y="39"/>
                  <a:pt x="1180" y="45"/>
                  <a:pt x="1180" y="52"/>
                </a:cubicBezTo>
                <a:cubicBezTo>
                  <a:pt x="1180" y="59"/>
                  <a:pt x="1186" y="65"/>
                  <a:pt x="1193" y="65"/>
                </a:cubicBezTo>
                <a:close/>
                <a:moveTo>
                  <a:pt x="1232" y="65"/>
                </a:moveTo>
                <a:cubicBezTo>
                  <a:pt x="1239" y="65"/>
                  <a:pt x="1245" y="59"/>
                  <a:pt x="1245" y="52"/>
                </a:cubicBezTo>
                <a:cubicBezTo>
                  <a:pt x="1245" y="45"/>
                  <a:pt x="1239" y="39"/>
                  <a:pt x="1232" y="39"/>
                </a:cubicBezTo>
                <a:cubicBezTo>
                  <a:pt x="1225" y="39"/>
                  <a:pt x="1220" y="45"/>
                  <a:pt x="1220" y="52"/>
                </a:cubicBezTo>
                <a:cubicBezTo>
                  <a:pt x="1220" y="59"/>
                  <a:pt x="1225" y="65"/>
                  <a:pt x="1232" y="65"/>
                </a:cubicBezTo>
                <a:close/>
                <a:moveTo>
                  <a:pt x="1272" y="65"/>
                </a:moveTo>
                <a:cubicBezTo>
                  <a:pt x="1279" y="65"/>
                  <a:pt x="1285" y="59"/>
                  <a:pt x="1285" y="52"/>
                </a:cubicBezTo>
                <a:cubicBezTo>
                  <a:pt x="1285" y="45"/>
                  <a:pt x="1279" y="39"/>
                  <a:pt x="1272" y="39"/>
                </a:cubicBezTo>
                <a:cubicBezTo>
                  <a:pt x="1265" y="39"/>
                  <a:pt x="1259" y="45"/>
                  <a:pt x="1259" y="52"/>
                </a:cubicBezTo>
                <a:cubicBezTo>
                  <a:pt x="1259" y="59"/>
                  <a:pt x="1265" y="65"/>
                  <a:pt x="1272" y="65"/>
                </a:cubicBezTo>
                <a:close/>
                <a:moveTo>
                  <a:pt x="1311" y="65"/>
                </a:moveTo>
                <a:cubicBezTo>
                  <a:pt x="1318" y="65"/>
                  <a:pt x="1324" y="59"/>
                  <a:pt x="1324" y="52"/>
                </a:cubicBezTo>
                <a:cubicBezTo>
                  <a:pt x="1324" y="45"/>
                  <a:pt x="1318" y="39"/>
                  <a:pt x="1311" y="39"/>
                </a:cubicBezTo>
                <a:cubicBezTo>
                  <a:pt x="1304" y="39"/>
                  <a:pt x="1298" y="45"/>
                  <a:pt x="1298" y="52"/>
                </a:cubicBezTo>
                <a:cubicBezTo>
                  <a:pt x="1298" y="59"/>
                  <a:pt x="1304" y="65"/>
                  <a:pt x="1311" y="65"/>
                </a:cubicBezTo>
                <a:close/>
                <a:moveTo>
                  <a:pt x="1351" y="65"/>
                </a:moveTo>
                <a:cubicBezTo>
                  <a:pt x="1358" y="65"/>
                  <a:pt x="1363" y="59"/>
                  <a:pt x="1363" y="52"/>
                </a:cubicBezTo>
                <a:cubicBezTo>
                  <a:pt x="1363" y="45"/>
                  <a:pt x="1358" y="39"/>
                  <a:pt x="1351" y="39"/>
                </a:cubicBezTo>
                <a:cubicBezTo>
                  <a:pt x="1344" y="39"/>
                  <a:pt x="1338" y="45"/>
                  <a:pt x="1338" y="52"/>
                </a:cubicBezTo>
                <a:cubicBezTo>
                  <a:pt x="1338" y="59"/>
                  <a:pt x="1344" y="65"/>
                  <a:pt x="1351" y="65"/>
                </a:cubicBezTo>
                <a:close/>
                <a:moveTo>
                  <a:pt x="1390" y="65"/>
                </a:moveTo>
                <a:cubicBezTo>
                  <a:pt x="1397" y="65"/>
                  <a:pt x="1403" y="59"/>
                  <a:pt x="1403" y="52"/>
                </a:cubicBezTo>
                <a:cubicBezTo>
                  <a:pt x="1403" y="45"/>
                  <a:pt x="1397" y="39"/>
                  <a:pt x="1390" y="39"/>
                </a:cubicBezTo>
                <a:cubicBezTo>
                  <a:pt x="1383" y="39"/>
                  <a:pt x="1377" y="45"/>
                  <a:pt x="1377" y="52"/>
                </a:cubicBezTo>
                <a:cubicBezTo>
                  <a:pt x="1377" y="59"/>
                  <a:pt x="1383" y="65"/>
                  <a:pt x="1390" y="65"/>
                </a:cubicBezTo>
                <a:close/>
                <a:moveTo>
                  <a:pt x="1429" y="65"/>
                </a:moveTo>
                <a:cubicBezTo>
                  <a:pt x="1437" y="65"/>
                  <a:pt x="1442" y="59"/>
                  <a:pt x="1442" y="52"/>
                </a:cubicBezTo>
                <a:cubicBezTo>
                  <a:pt x="1442" y="45"/>
                  <a:pt x="1437" y="39"/>
                  <a:pt x="1429" y="39"/>
                </a:cubicBezTo>
                <a:cubicBezTo>
                  <a:pt x="1422" y="39"/>
                  <a:pt x="1417" y="45"/>
                  <a:pt x="1417" y="52"/>
                </a:cubicBezTo>
                <a:cubicBezTo>
                  <a:pt x="1417" y="59"/>
                  <a:pt x="1422" y="65"/>
                  <a:pt x="1429" y="65"/>
                </a:cubicBezTo>
                <a:close/>
                <a:moveTo>
                  <a:pt x="1469" y="65"/>
                </a:moveTo>
                <a:cubicBezTo>
                  <a:pt x="1476" y="65"/>
                  <a:pt x="1482" y="59"/>
                  <a:pt x="1482" y="52"/>
                </a:cubicBezTo>
                <a:cubicBezTo>
                  <a:pt x="1482" y="45"/>
                  <a:pt x="1476" y="39"/>
                  <a:pt x="1469" y="39"/>
                </a:cubicBezTo>
                <a:cubicBezTo>
                  <a:pt x="1462" y="39"/>
                  <a:pt x="1456" y="45"/>
                  <a:pt x="1456" y="52"/>
                </a:cubicBezTo>
                <a:cubicBezTo>
                  <a:pt x="1456" y="59"/>
                  <a:pt x="1462" y="65"/>
                  <a:pt x="1469" y="65"/>
                </a:cubicBezTo>
                <a:close/>
                <a:moveTo>
                  <a:pt x="1508" y="65"/>
                </a:moveTo>
                <a:cubicBezTo>
                  <a:pt x="1515" y="65"/>
                  <a:pt x="1521" y="59"/>
                  <a:pt x="1521" y="52"/>
                </a:cubicBezTo>
                <a:cubicBezTo>
                  <a:pt x="1521" y="45"/>
                  <a:pt x="1515" y="39"/>
                  <a:pt x="1508" y="39"/>
                </a:cubicBezTo>
                <a:cubicBezTo>
                  <a:pt x="1501" y="39"/>
                  <a:pt x="1496" y="45"/>
                  <a:pt x="1496" y="52"/>
                </a:cubicBezTo>
                <a:cubicBezTo>
                  <a:pt x="1496" y="59"/>
                  <a:pt x="1501" y="65"/>
                  <a:pt x="1508" y="65"/>
                </a:cubicBezTo>
                <a:close/>
                <a:moveTo>
                  <a:pt x="2652" y="65"/>
                </a:moveTo>
                <a:cubicBezTo>
                  <a:pt x="2659" y="65"/>
                  <a:pt x="2664" y="59"/>
                  <a:pt x="2664" y="52"/>
                </a:cubicBezTo>
                <a:cubicBezTo>
                  <a:pt x="2664" y="45"/>
                  <a:pt x="2659" y="39"/>
                  <a:pt x="2652" y="39"/>
                </a:cubicBezTo>
                <a:cubicBezTo>
                  <a:pt x="2645" y="39"/>
                  <a:pt x="2639" y="45"/>
                  <a:pt x="2639" y="52"/>
                </a:cubicBezTo>
                <a:cubicBezTo>
                  <a:pt x="2639" y="59"/>
                  <a:pt x="2645" y="65"/>
                  <a:pt x="2652" y="65"/>
                </a:cubicBezTo>
                <a:close/>
                <a:moveTo>
                  <a:pt x="641" y="102"/>
                </a:moveTo>
                <a:cubicBezTo>
                  <a:pt x="647" y="102"/>
                  <a:pt x="652" y="97"/>
                  <a:pt x="652" y="92"/>
                </a:cubicBezTo>
                <a:cubicBezTo>
                  <a:pt x="652" y="86"/>
                  <a:pt x="647" y="81"/>
                  <a:pt x="641" y="81"/>
                </a:cubicBezTo>
                <a:cubicBezTo>
                  <a:pt x="635" y="81"/>
                  <a:pt x="630" y="86"/>
                  <a:pt x="630" y="92"/>
                </a:cubicBezTo>
                <a:cubicBezTo>
                  <a:pt x="630" y="97"/>
                  <a:pt x="635" y="102"/>
                  <a:pt x="641" y="102"/>
                </a:cubicBezTo>
                <a:close/>
                <a:moveTo>
                  <a:pt x="759" y="104"/>
                </a:moveTo>
                <a:cubicBezTo>
                  <a:pt x="766" y="104"/>
                  <a:pt x="772" y="99"/>
                  <a:pt x="772" y="92"/>
                </a:cubicBezTo>
                <a:cubicBezTo>
                  <a:pt x="772" y="84"/>
                  <a:pt x="766" y="79"/>
                  <a:pt x="759" y="79"/>
                </a:cubicBezTo>
                <a:cubicBezTo>
                  <a:pt x="752" y="79"/>
                  <a:pt x="746" y="84"/>
                  <a:pt x="746" y="92"/>
                </a:cubicBezTo>
                <a:cubicBezTo>
                  <a:pt x="746" y="99"/>
                  <a:pt x="752" y="104"/>
                  <a:pt x="759" y="104"/>
                </a:cubicBezTo>
                <a:close/>
                <a:moveTo>
                  <a:pt x="799" y="104"/>
                </a:moveTo>
                <a:cubicBezTo>
                  <a:pt x="806" y="104"/>
                  <a:pt x="811" y="99"/>
                  <a:pt x="811" y="92"/>
                </a:cubicBezTo>
                <a:cubicBezTo>
                  <a:pt x="811" y="84"/>
                  <a:pt x="806" y="79"/>
                  <a:pt x="799" y="79"/>
                </a:cubicBezTo>
                <a:cubicBezTo>
                  <a:pt x="792" y="79"/>
                  <a:pt x="786" y="84"/>
                  <a:pt x="786" y="92"/>
                </a:cubicBezTo>
                <a:cubicBezTo>
                  <a:pt x="786" y="99"/>
                  <a:pt x="792" y="104"/>
                  <a:pt x="799" y="104"/>
                </a:cubicBezTo>
                <a:close/>
                <a:moveTo>
                  <a:pt x="838" y="104"/>
                </a:moveTo>
                <a:cubicBezTo>
                  <a:pt x="845" y="104"/>
                  <a:pt x="851" y="99"/>
                  <a:pt x="851" y="92"/>
                </a:cubicBezTo>
                <a:cubicBezTo>
                  <a:pt x="851" y="84"/>
                  <a:pt x="845" y="79"/>
                  <a:pt x="838" y="79"/>
                </a:cubicBezTo>
                <a:cubicBezTo>
                  <a:pt x="831" y="79"/>
                  <a:pt x="825" y="84"/>
                  <a:pt x="825" y="92"/>
                </a:cubicBezTo>
                <a:cubicBezTo>
                  <a:pt x="825" y="99"/>
                  <a:pt x="831" y="104"/>
                  <a:pt x="838" y="104"/>
                </a:cubicBezTo>
                <a:close/>
                <a:moveTo>
                  <a:pt x="878" y="104"/>
                </a:moveTo>
                <a:cubicBezTo>
                  <a:pt x="885" y="104"/>
                  <a:pt x="890" y="99"/>
                  <a:pt x="890" y="92"/>
                </a:cubicBezTo>
                <a:cubicBezTo>
                  <a:pt x="890" y="84"/>
                  <a:pt x="885" y="79"/>
                  <a:pt x="878" y="79"/>
                </a:cubicBezTo>
                <a:cubicBezTo>
                  <a:pt x="870" y="79"/>
                  <a:pt x="865" y="84"/>
                  <a:pt x="865" y="92"/>
                </a:cubicBezTo>
                <a:cubicBezTo>
                  <a:pt x="865" y="99"/>
                  <a:pt x="870" y="104"/>
                  <a:pt x="878" y="104"/>
                </a:cubicBezTo>
                <a:close/>
                <a:moveTo>
                  <a:pt x="917" y="104"/>
                </a:moveTo>
                <a:cubicBezTo>
                  <a:pt x="924" y="104"/>
                  <a:pt x="930" y="99"/>
                  <a:pt x="930" y="92"/>
                </a:cubicBezTo>
                <a:cubicBezTo>
                  <a:pt x="930" y="84"/>
                  <a:pt x="924" y="79"/>
                  <a:pt x="917" y="79"/>
                </a:cubicBezTo>
                <a:cubicBezTo>
                  <a:pt x="910" y="79"/>
                  <a:pt x="904" y="84"/>
                  <a:pt x="904" y="92"/>
                </a:cubicBezTo>
                <a:cubicBezTo>
                  <a:pt x="904" y="99"/>
                  <a:pt x="910" y="104"/>
                  <a:pt x="917" y="104"/>
                </a:cubicBezTo>
                <a:close/>
                <a:moveTo>
                  <a:pt x="996" y="104"/>
                </a:moveTo>
                <a:cubicBezTo>
                  <a:pt x="1003" y="104"/>
                  <a:pt x="1009" y="99"/>
                  <a:pt x="1009" y="92"/>
                </a:cubicBezTo>
                <a:cubicBezTo>
                  <a:pt x="1009" y="84"/>
                  <a:pt x="1003" y="79"/>
                  <a:pt x="996" y="79"/>
                </a:cubicBezTo>
                <a:cubicBezTo>
                  <a:pt x="989" y="79"/>
                  <a:pt x="983" y="84"/>
                  <a:pt x="983" y="92"/>
                </a:cubicBezTo>
                <a:cubicBezTo>
                  <a:pt x="983" y="99"/>
                  <a:pt x="989" y="104"/>
                  <a:pt x="996" y="104"/>
                </a:cubicBezTo>
                <a:close/>
                <a:moveTo>
                  <a:pt x="1035" y="104"/>
                </a:moveTo>
                <a:cubicBezTo>
                  <a:pt x="1042" y="104"/>
                  <a:pt x="1048" y="99"/>
                  <a:pt x="1048" y="92"/>
                </a:cubicBezTo>
                <a:cubicBezTo>
                  <a:pt x="1048" y="84"/>
                  <a:pt x="1042" y="79"/>
                  <a:pt x="1035" y="79"/>
                </a:cubicBezTo>
                <a:cubicBezTo>
                  <a:pt x="1028" y="79"/>
                  <a:pt x="1022" y="84"/>
                  <a:pt x="1022" y="92"/>
                </a:cubicBezTo>
                <a:cubicBezTo>
                  <a:pt x="1022" y="99"/>
                  <a:pt x="1028" y="104"/>
                  <a:pt x="1035" y="104"/>
                </a:cubicBezTo>
                <a:close/>
                <a:moveTo>
                  <a:pt x="1075" y="104"/>
                </a:moveTo>
                <a:cubicBezTo>
                  <a:pt x="1082" y="104"/>
                  <a:pt x="1087" y="99"/>
                  <a:pt x="1087" y="92"/>
                </a:cubicBezTo>
                <a:cubicBezTo>
                  <a:pt x="1087" y="84"/>
                  <a:pt x="1082" y="79"/>
                  <a:pt x="1075" y="79"/>
                </a:cubicBezTo>
                <a:cubicBezTo>
                  <a:pt x="1068" y="79"/>
                  <a:pt x="1062" y="84"/>
                  <a:pt x="1062" y="92"/>
                </a:cubicBezTo>
                <a:cubicBezTo>
                  <a:pt x="1062" y="99"/>
                  <a:pt x="1068" y="104"/>
                  <a:pt x="1075" y="104"/>
                </a:cubicBezTo>
                <a:close/>
                <a:moveTo>
                  <a:pt x="1114" y="104"/>
                </a:moveTo>
                <a:cubicBezTo>
                  <a:pt x="1121" y="104"/>
                  <a:pt x="1127" y="99"/>
                  <a:pt x="1127" y="92"/>
                </a:cubicBezTo>
                <a:cubicBezTo>
                  <a:pt x="1127" y="84"/>
                  <a:pt x="1121" y="79"/>
                  <a:pt x="1114" y="79"/>
                </a:cubicBezTo>
                <a:cubicBezTo>
                  <a:pt x="1107" y="79"/>
                  <a:pt x="1101" y="84"/>
                  <a:pt x="1101" y="92"/>
                </a:cubicBezTo>
                <a:cubicBezTo>
                  <a:pt x="1101" y="99"/>
                  <a:pt x="1107" y="104"/>
                  <a:pt x="1114" y="104"/>
                </a:cubicBezTo>
                <a:close/>
                <a:moveTo>
                  <a:pt x="1153" y="104"/>
                </a:moveTo>
                <a:cubicBezTo>
                  <a:pt x="1161" y="104"/>
                  <a:pt x="1166" y="99"/>
                  <a:pt x="1166" y="92"/>
                </a:cubicBezTo>
                <a:cubicBezTo>
                  <a:pt x="1166" y="84"/>
                  <a:pt x="1161" y="79"/>
                  <a:pt x="1153" y="79"/>
                </a:cubicBezTo>
                <a:cubicBezTo>
                  <a:pt x="1146" y="79"/>
                  <a:pt x="1141" y="84"/>
                  <a:pt x="1141" y="92"/>
                </a:cubicBezTo>
                <a:cubicBezTo>
                  <a:pt x="1141" y="99"/>
                  <a:pt x="1146" y="104"/>
                  <a:pt x="1153" y="104"/>
                </a:cubicBezTo>
                <a:close/>
                <a:moveTo>
                  <a:pt x="1193" y="104"/>
                </a:moveTo>
                <a:cubicBezTo>
                  <a:pt x="1200" y="104"/>
                  <a:pt x="1206" y="99"/>
                  <a:pt x="1206" y="92"/>
                </a:cubicBezTo>
                <a:cubicBezTo>
                  <a:pt x="1206" y="84"/>
                  <a:pt x="1200" y="79"/>
                  <a:pt x="1193" y="79"/>
                </a:cubicBezTo>
                <a:cubicBezTo>
                  <a:pt x="1186" y="79"/>
                  <a:pt x="1180" y="84"/>
                  <a:pt x="1180" y="92"/>
                </a:cubicBezTo>
                <a:cubicBezTo>
                  <a:pt x="1180" y="99"/>
                  <a:pt x="1186" y="104"/>
                  <a:pt x="1193" y="104"/>
                </a:cubicBezTo>
                <a:close/>
                <a:moveTo>
                  <a:pt x="1232" y="104"/>
                </a:moveTo>
                <a:cubicBezTo>
                  <a:pt x="1239" y="104"/>
                  <a:pt x="1245" y="99"/>
                  <a:pt x="1245" y="92"/>
                </a:cubicBezTo>
                <a:cubicBezTo>
                  <a:pt x="1245" y="84"/>
                  <a:pt x="1239" y="79"/>
                  <a:pt x="1232" y="79"/>
                </a:cubicBezTo>
                <a:cubicBezTo>
                  <a:pt x="1225" y="79"/>
                  <a:pt x="1220" y="84"/>
                  <a:pt x="1220" y="92"/>
                </a:cubicBezTo>
                <a:cubicBezTo>
                  <a:pt x="1220" y="99"/>
                  <a:pt x="1225" y="104"/>
                  <a:pt x="1232" y="104"/>
                </a:cubicBezTo>
                <a:close/>
                <a:moveTo>
                  <a:pt x="1272" y="104"/>
                </a:moveTo>
                <a:cubicBezTo>
                  <a:pt x="1279" y="104"/>
                  <a:pt x="1285" y="99"/>
                  <a:pt x="1285" y="92"/>
                </a:cubicBezTo>
                <a:cubicBezTo>
                  <a:pt x="1285" y="84"/>
                  <a:pt x="1279" y="79"/>
                  <a:pt x="1272" y="79"/>
                </a:cubicBezTo>
                <a:cubicBezTo>
                  <a:pt x="1265" y="79"/>
                  <a:pt x="1259" y="84"/>
                  <a:pt x="1259" y="92"/>
                </a:cubicBezTo>
                <a:cubicBezTo>
                  <a:pt x="1259" y="99"/>
                  <a:pt x="1265" y="104"/>
                  <a:pt x="1272" y="104"/>
                </a:cubicBezTo>
                <a:close/>
                <a:moveTo>
                  <a:pt x="1311" y="104"/>
                </a:moveTo>
                <a:cubicBezTo>
                  <a:pt x="1318" y="104"/>
                  <a:pt x="1324" y="99"/>
                  <a:pt x="1324" y="92"/>
                </a:cubicBezTo>
                <a:cubicBezTo>
                  <a:pt x="1324" y="84"/>
                  <a:pt x="1318" y="79"/>
                  <a:pt x="1311" y="79"/>
                </a:cubicBezTo>
                <a:cubicBezTo>
                  <a:pt x="1304" y="79"/>
                  <a:pt x="1298" y="84"/>
                  <a:pt x="1298" y="92"/>
                </a:cubicBezTo>
                <a:cubicBezTo>
                  <a:pt x="1298" y="99"/>
                  <a:pt x="1304" y="104"/>
                  <a:pt x="1311" y="104"/>
                </a:cubicBezTo>
                <a:close/>
                <a:moveTo>
                  <a:pt x="1351" y="104"/>
                </a:moveTo>
                <a:cubicBezTo>
                  <a:pt x="1358" y="104"/>
                  <a:pt x="1363" y="99"/>
                  <a:pt x="1363" y="92"/>
                </a:cubicBezTo>
                <a:cubicBezTo>
                  <a:pt x="1363" y="84"/>
                  <a:pt x="1358" y="79"/>
                  <a:pt x="1351" y="79"/>
                </a:cubicBezTo>
                <a:cubicBezTo>
                  <a:pt x="1344" y="79"/>
                  <a:pt x="1338" y="84"/>
                  <a:pt x="1338" y="92"/>
                </a:cubicBezTo>
                <a:cubicBezTo>
                  <a:pt x="1338" y="99"/>
                  <a:pt x="1344" y="104"/>
                  <a:pt x="1351" y="104"/>
                </a:cubicBezTo>
                <a:close/>
                <a:moveTo>
                  <a:pt x="1390" y="104"/>
                </a:moveTo>
                <a:cubicBezTo>
                  <a:pt x="1397" y="104"/>
                  <a:pt x="1403" y="99"/>
                  <a:pt x="1403" y="92"/>
                </a:cubicBezTo>
                <a:cubicBezTo>
                  <a:pt x="1403" y="84"/>
                  <a:pt x="1397" y="79"/>
                  <a:pt x="1390" y="79"/>
                </a:cubicBezTo>
                <a:cubicBezTo>
                  <a:pt x="1383" y="79"/>
                  <a:pt x="1377" y="84"/>
                  <a:pt x="1377" y="92"/>
                </a:cubicBezTo>
                <a:cubicBezTo>
                  <a:pt x="1377" y="99"/>
                  <a:pt x="1383" y="104"/>
                  <a:pt x="1390" y="104"/>
                </a:cubicBezTo>
                <a:close/>
                <a:moveTo>
                  <a:pt x="1429" y="104"/>
                </a:moveTo>
                <a:cubicBezTo>
                  <a:pt x="1437" y="104"/>
                  <a:pt x="1442" y="99"/>
                  <a:pt x="1442" y="92"/>
                </a:cubicBezTo>
                <a:cubicBezTo>
                  <a:pt x="1442" y="84"/>
                  <a:pt x="1437" y="79"/>
                  <a:pt x="1429" y="79"/>
                </a:cubicBezTo>
                <a:cubicBezTo>
                  <a:pt x="1422" y="79"/>
                  <a:pt x="1417" y="84"/>
                  <a:pt x="1417" y="92"/>
                </a:cubicBezTo>
                <a:cubicBezTo>
                  <a:pt x="1417" y="99"/>
                  <a:pt x="1422" y="104"/>
                  <a:pt x="1429" y="104"/>
                </a:cubicBezTo>
                <a:close/>
                <a:moveTo>
                  <a:pt x="1469" y="104"/>
                </a:moveTo>
                <a:cubicBezTo>
                  <a:pt x="1476" y="104"/>
                  <a:pt x="1482" y="99"/>
                  <a:pt x="1482" y="92"/>
                </a:cubicBezTo>
                <a:cubicBezTo>
                  <a:pt x="1482" y="84"/>
                  <a:pt x="1476" y="79"/>
                  <a:pt x="1469" y="79"/>
                </a:cubicBezTo>
                <a:cubicBezTo>
                  <a:pt x="1462" y="79"/>
                  <a:pt x="1456" y="84"/>
                  <a:pt x="1456" y="92"/>
                </a:cubicBezTo>
                <a:cubicBezTo>
                  <a:pt x="1456" y="99"/>
                  <a:pt x="1462" y="104"/>
                  <a:pt x="1469" y="104"/>
                </a:cubicBezTo>
                <a:close/>
                <a:moveTo>
                  <a:pt x="1824" y="104"/>
                </a:moveTo>
                <a:cubicBezTo>
                  <a:pt x="1831" y="104"/>
                  <a:pt x="1836" y="99"/>
                  <a:pt x="1836" y="92"/>
                </a:cubicBezTo>
                <a:cubicBezTo>
                  <a:pt x="1836" y="84"/>
                  <a:pt x="1831" y="79"/>
                  <a:pt x="1824" y="79"/>
                </a:cubicBezTo>
                <a:cubicBezTo>
                  <a:pt x="1817" y="79"/>
                  <a:pt x="1811" y="84"/>
                  <a:pt x="1811" y="92"/>
                </a:cubicBezTo>
                <a:cubicBezTo>
                  <a:pt x="1811" y="99"/>
                  <a:pt x="1817" y="104"/>
                  <a:pt x="1824" y="104"/>
                </a:cubicBezTo>
                <a:close/>
                <a:moveTo>
                  <a:pt x="1863" y="104"/>
                </a:moveTo>
                <a:cubicBezTo>
                  <a:pt x="1870" y="104"/>
                  <a:pt x="1876" y="99"/>
                  <a:pt x="1876" y="92"/>
                </a:cubicBezTo>
                <a:cubicBezTo>
                  <a:pt x="1876" y="84"/>
                  <a:pt x="1870" y="79"/>
                  <a:pt x="1863" y="79"/>
                </a:cubicBezTo>
                <a:cubicBezTo>
                  <a:pt x="1856" y="79"/>
                  <a:pt x="1850" y="84"/>
                  <a:pt x="1850" y="92"/>
                </a:cubicBezTo>
                <a:cubicBezTo>
                  <a:pt x="1850" y="99"/>
                  <a:pt x="1856" y="104"/>
                  <a:pt x="1863" y="104"/>
                </a:cubicBezTo>
                <a:close/>
                <a:moveTo>
                  <a:pt x="1903" y="104"/>
                </a:moveTo>
                <a:cubicBezTo>
                  <a:pt x="1910" y="104"/>
                  <a:pt x="1915" y="99"/>
                  <a:pt x="1915" y="92"/>
                </a:cubicBezTo>
                <a:cubicBezTo>
                  <a:pt x="1915" y="84"/>
                  <a:pt x="1910" y="79"/>
                  <a:pt x="1903" y="79"/>
                </a:cubicBezTo>
                <a:cubicBezTo>
                  <a:pt x="1896" y="79"/>
                  <a:pt x="1890" y="84"/>
                  <a:pt x="1890" y="92"/>
                </a:cubicBezTo>
                <a:cubicBezTo>
                  <a:pt x="1890" y="99"/>
                  <a:pt x="1896" y="104"/>
                  <a:pt x="1903" y="104"/>
                </a:cubicBezTo>
                <a:close/>
                <a:moveTo>
                  <a:pt x="2691" y="101"/>
                </a:moveTo>
                <a:cubicBezTo>
                  <a:pt x="2696" y="101"/>
                  <a:pt x="2700" y="97"/>
                  <a:pt x="2700" y="92"/>
                </a:cubicBezTo>
                <a:cubicBezTo>
                  <a:pt x="2700" y="86"/>
                  <a:pt x="2696" y="82"/>
                  <a:pt x="2691" y="82"/>
                </a:cubicBezTo>
                <a:cubicBezTo>
                  <a:pt x="2686" y="82"/>
                  <a:pt x="2682" y="86"/>
                  <a:pt x="2682" y="92"/>
                </a:cubicBezTo>
                <a:cubicBezTo>
                  <a:pt x="2682" y="97"/>
                  <a:pt x="2686" y="101"/>
                  <a:pt x="2691" y="101"/>
                </a:cubicBezTo>
                <a:close/>
                <a:moveTo>
                  <a:pt x="2730" y="104"/>
                </a:moveTo>
                <a:cubicBezTo>
                  <a:pt x="2737" y="104"/>
                  <a:pt x="2743" y="99"/>
                  <a:pt x="2743" y="92"/>
                </a:cubicBezTo>
                <a:cubicBezTo>
                  <a:pt x="2743" y="84"/>
                  <a:pt x="2737" y="79"/>
                  <a:pt x="2730" y="79"/>
                </a:cubicBezTo>
                <a:cubicBezTo>
                  <a:pt x="2723" y="79"/>
                  <a:pt x="2718" y="84"/>
                  <a:pt x="2718" y="92"/>
                </a:cubicBezTo>
                <a:cubicBezTo>
                  <a:pt x="2718" y="99"/>
                  <a:pt x="2723" y="104"/>
                  <a:pt x="2730" y="104"/>
                </a:cubicBezTo>
                <a:close/>
                <a:moveTo>
                  <a:pt x="483" y="144"/>
                </a:moveTo>
                <a:cubicBezTo>
                  <a:pt x="490" y="144"/>
                  <a:pt x="496" y="138"/>
                  <a:pt x="496" y="131"/>
                </a:cubicBezTo>
                <a:cubicBezTo>
                  <a:pt x="496" y="124"/>
                  <a:pt x="490" y="118"/>
                  <a:pt x="483" y="118"/>
                </a:cubicBezTo>
                <a:cubicBezTo>
                  <a:pt x="476" y="118"/>
                  <a:pt x="471" y="124"/>
                  <a:pt x="471" y="131"/>
                </a:cubicBezTo>
                <a:cubicBezTo>
                  <a:pt x="471" y="138"/>
                  <a:pt x="476" y="144"/>
                  <a:pt x="483" y="144"/>
                </a:cubicBezTo>
                <a:close/>
                <a:moveTo>
                  <a:pt x="720" y="144"/>
                </a:moveTo>
                <a:cubicBezTo>
                  <a:pt x="727" y="144"/>
                  <a:pt x="733" y="138"/>
                  <a:pt x="733" y="131"/>
                </a:cubicBezTo>
                <a:cubicBezTo>
                  <a:pt x="733" y="124"/>
                  <a:pt x="727" y="118"/>
                  <a:pt x="720" y="118"/>
                </a:cubicBezTo>
                <a:cubicBezTo>
                  <a:pt x="713" y="118"/>
                  <a:pt x="707" y="124"/>
                  <a:pt x="707" y="131"/>
                </a:cubicBezTo>
                <a:cubicBezTo>
                  <a:pt x="707" y="138"/>
                  <a:pt x="713" y="144"/>
                  <a:pt x="720" y="144"/>
                </a:cubicBezTo>
                <a:close/>
                <a:moveTo>
                  <a:pt x="799" y="118"/>
                </a:moveTo>
                <a:cubicBezTo>
                  <a:pt x="792" y="118"/>
                  <a:pt x="786" y="124"/>
                  <a:pt x="786" y="131"/>
                </a:cubicBezTo>
                <a:cubicBezTo>
                  <a:pt x="786" y="138"/>
                  <a:pt x="792" y="144"/>
                  <a:pt x="799" y="144"/>
                </a:cubicBezTo>
                <a:cubicBezTo>
                  <a:pt x="806" y="144"/>
                  <a:pt x="811" y="138"/>
                  <a:pt x="811" y="131"/>
                </a:cubicBezTo>
                <a:cubicBezTo>
                  <a:pt x="811" y="124"/>
                  <a:pt x="806" y="118"/>
                  <a:pt x="799" y="118"/>
                </a:cubicBezTo>
                <a:close/>
                <a:moveTo>
                  <a:pt x="838" y="144"/>
                </a:moveTo>
                <a:cubicBezTo>
                  <a:pt x="845" y="144"/>
                  <a:pt x="851" y="138"/>
                  <a:pt x="851" y="131"/>
                </a:cubicBezTo>
                <a:cubicBezTo>
                  <a:pt x="851" y="124"/>
                  <a:pt x="845" y="118"/>
                  <a:pt x="838" y="118"/>
                </a:cubicBezTo>
                <a:cubicBezTo>
                  <a:pt x="831" y="118"/>
                  <a:pt x="825" y="124"/>
                  <a:pt x="825" y="131"/>
                </a:cubicBezTo>
                <a:cubicBezTo>
                  <a:pt x="825" y="138"/>
                  <a:pt x="831" y="144"/>
                  <a:pt x="838" y="144"/>
                </a:cubicBezTo>
                <a:close/>
                <a:moveTo>
                  <a:pt x="878" y="144"/>
                </a:moveTo>
                <a:cubicBezTo>
                  <a:pt x="885" y="144"/>
                  <a:pt x="890" y="138"/>
                  <a:pt x="890" y="131"/>
                </a:cubicBezTo>
                <a:cubicBezTo>
                  <a:pt x="890" y="124"/>
                  <a:pt x="885" y="118"/>
                  <a:pt x="878" y="118"/>
                </a:cubicBezTo>
                <a:cubicBezTo>
                  <a:pt x="870" y="118"/>
                  <a:pt x="865" y="124"/>
                  <a:pt x="865" y="131"/>
                </a:cubicBezTo>
                <a:cubicBezTo>
                  <a:pt x="865" y="138"/>
                  <a:pt x="870" y="144"/>
                  <a:pt x="878" y="144"/>
                </a:cubicBezTo>
                <a:close/>
                <a:moveTo>
                  <a:pt x="1009" y="131"/>
                </a:moveTo>
                <a:cubicBezTo>
                  <a:pt x="1009" y="124"/>
                  <a:pt x="1003" y="118"/>
                  <a:pt x="996" y="118"/>
                </a:cubicBezTo>
                <a:cubicBezTo>
                  <a:pt x="989" y="118"/>
                  <a:pt x="983" y="124"/>
                  <a:pt x="983" y="131"/>
                </a:cubicBezTo>
                <a:cubicBezTo>
                  <a:pt x="983" y="138"/>
                  <a:pt x="989" y="144"/>
                  <a:pt x="996" y="144"/>
                </a:cubicBezTo>
                <a:cubicBezTo>
                  <a:pt x="1003" y="144"/>
                  <a:pt x="1009" y="138"/>
                  <a:pt x="1009" y="131"/>
                </a:cubicBezTo>
                <a:close/>
                <a:moveTo>
                  <a:pt x="1035" y="144"/>
                </a:moveTo>
                <a:cubicBezTo>
                  <a:pt x="1042" y="144"/>
                  <a:pt x="1048" y="138"/>
                  <a:pt x="1048" y="131"/>
                </a:cubicBezTo>
                <a:cubicBezTo>
                  <a:pt x="1048" y="124"/>
                  <a:pt x="1042" y="118"/>
                  <a:pt x="1035" y="118"/>
                </a:cubicBezTo>
                <a:cubicBezTo>
                  <a:pt x="1028" y="118"/>
                  <a:pt x="1022" y="124"/>
                  <a:pt x="1022" y="131"/>
                </a:cubicBezTo>
                <a:cubicBezTo>
                  <a:pt x="1022" y="138"/>
                  <a:pt x="1028" y="144"/>
                  <a:pt x="1035" y="144"/>
                </a:cubicBezTo>
                <a:close/>
                <a:moveTo>
                  <a:pt x="1075" y="144"/>
                </a:moveTo>
                <a:cubicBezTo>
                  <a:pt x="1082" y="144"/>
                  <a:pt x="1087" y="138"/>
                  <a:pt x="1087" y="131"/>
                </a:cubicBezTo>
                <a:cubicBezTo>
                  <a:pt x="1087" y="124"/>
                  <a:pt x="1082" y="118"/>
                  <a:pt x="1075" y="118"/>
                </a:cubicBezTo>
                <a:cubicBezTo>
                  <a:pt x="1068" y="118"/>
                  <a:pt x="1062" y="124"/>
                  <a:pt x="1062" y="131"/>
                </a:cubicBezTo>
                <a:cubicBezTo>
                  <a:pt x="1062" y="138"/>
                  <a:pt x="1068" y="144"/>
                  <a:pt x="1075" y="144"/>
                </a:cubicBezTo>
                <a:close/>
                <a:moveTo>
                  <a:pt x="1114" y="144"/>
                </a:moveTo>
                <a:cubicBezTo>
                  <a:pt x="1121" y="144"/>
                  <a:pt x="1127" y="138"/>
                  <a:pt x="1127" y="131"/>
                </a:cubicBezTo>
                <a:cubicBezTo>
                  <a:pt x="1127" y="124"/>
                  <a:pt x="1121" y="118"/>
                  <a:pt x="1114" y="118"/>
                </a:cubicBezTo>
                <a:cubicBezTo>
                  <a:pt x="1107" y="118"/>
                  <a:pt x="1101" y="124"/>
                  <a:pt x="1101" y="131"/>
                </a:cubicBezTo>
                <a:cubicBezTo>
                  <a:pt x="1101" y="138"/>
                  <a:pt x="1107" y="144"/>
                  <a:pt x="1114" y="144"/>
                </a:cubicBezTo>
                <a:close/>
                <a:moveTo>
                  <a:pt x="1153" y="144"/>
                </a:moveTo>
                <a:cubicBezTo>
                  <a:pt x="1161" y="144"/>
                  <a:pt x="1166" y="138"/>
                  <a:pt x="1166" y="131"/>
                </a:cubicBezTo>
                <a:cubicBezTo>
                  <a:pt x="1166" y="124"/>
                  <a:pt x="1161" y="118"/>
                  <a:pt x="1153" y="118"/>
                </a:cubicBezTo>
                <a:cubicBezTo>
                  <a:pt x="1146" y="118"/>
                  <a:pt x="1141" y="124"/>
                  <a:pt x="1141" y="131"/>
                </a:cubicBezTo>
                <a:cubicBezTo>
                  <a:pt x="1141" y="138"/>
                  <a:pt x="1146" y="144"/>
                  <a:pt x="1153" y="144"/>
                </a:cubicBezTo>
                <a:close/>
                <a:moveTo>
                  <a:pt x="1193" y="118"/>
                </a:moveTo>
                <a:cubicBezTo>
                  <a:pt x="1186" y="118"/>
                  <a:pt x="1180" y="124"/>
                  <a:pt x="1180" y="131"/>
                </a:cubicBezTo>
                <a:cubicBezTo>
                  <a:pt x="1180" y="138"/>
                  <a:pt x="1186" y="144"/>
                  <a:pt x="1193" y="144"/>
                </a:cubicBezTo>
                <a:cubicBezTo>
                  <a:pt x="1200" y="144"/>
                  <a:pt x="1206" y="138"/>
                  <a:pt x="1206" y="131"/>
                </a:cubicBezTo>
                <a:cubicBezTo>
                  <a:pt x="1206" y="124"/>
                  <a:pt x="1200" y="118"/>
                  <a:pt x="1193" y="118"/>
                </a:cubicBezTo>
                <a:close/>
                <a:moveTo>
                  <a:pt x="1232" y="118"/>
                </a:moveTo>
                <a:cubicBezTo>
                  <a:pt x="1225" y="118"/>
                  <a:pt x="1220" y="124"/>
                  <a:pt x="1220" y="131"/>
                </a:cubicBezTo>
                <a:cubicBezTo>
                  <a:pt x="1220" y="138"/>
                  <a:pt x="1225" y="144"/>
                  <a:pt x="1232" y="144"/>
                </a:cubicBezTo>
                <a:cubicBezTo>
                  <a:pt x="1239" y="144"/>
                  <a:pt x="1245" y="138"/>
                  <a:pt x="1245" y="131"/>
                </a:cubicBezTo>
                <a:cubicBezTo>
                  <a:pt x="1245" y="124"/>
                  <a:pt x="1239" y="118"/>
                  <a:pt x="1232" y="118"/>
                </a:cubicBezTo>
                <a:close/>
                <a:moveTo>
                  <a:pt x="1272" y="118"/>
                </a:moveTo>
                <a:cubicBezTo>
                  <a:pt x="1265" y="118"/>
                  <a:pt x="1259" y="124"/>
                  <a:pt x="1259" y="131"/>
                </a:cubicBezTo>
                <a:cubicBezTo>
                  <a:pt x="1259" y="138"/>
                  <a:pt x="1265" y="144"/>
                  <a:pt x="1272" y="144"/>
                </a:cubicBezTo>
                <a:cubicBezTo>
                  <a:pt x="1279" y="144"/>
                  <a:pt x="1285" y="138"/>
                  <a:pt x="1285" y="131"/>
                </a:cubicBezTo>
                <a:cubicBezTo>
                  <a:pt x="1285" y="124"/>
                  <a:pt x="1279" y="118"/>
                  <a:pt x="1272" y="118"/>
                </a:cubicBezTo>
                <a:close/>
                <a:moveTo>
                  <a:pt x="1311" y="144"/>
                </a:moveTo>
                <a:cubicBezTo>
                  <a:pt x="1318" y="144"/>
                  <a:pt x="1324" y="138"/>
                  <a:pt x="1324" y="131"/>
                </a:cubicBezTo>
                <a:cubicBezTo>
                  <a:pt x="1324" y="124"/>
                  <a:pt x="1318" y="118"/>
                  <a:pt x="1311" y="118"/>
                </a:cubicBezTo>
                <a:cubicBezTo>
                  <a:pt x="1304" y="118"/>
                  <a:pt x="1298" y="124"/>
                  <a:pt x="1298" y="131"/>
                </a:cubicBezTo>
                <a:cubicBezTo>
                  <a:pt x="1298" y="138"/>
                  <a:pt x="1304" y="144"/>
                  <a:pt x="1311" y="144"/>
                </a:cubicBezTo>
                <a:close/>
                <a:moveTo>
                  <a:pt x="1351" y="144"/>
                </a:moveTo>
                <a:cubicBezTo>
                  <a:pt x="1358" y="144"/>
                  <a:pt x="1363" y="138"/>
                  <a:pt x="1363" y="131"/>
                </a:cubicBezTo>
                <a:cubicBezTo>
                  <a:pt x="1363" y="124"/>
                  <a:pt x="1358" y="118"/>
                  <a:pt x="1351" y="118"/>
                </a:cubicBezTo>
                <a:cubicBezTo>
                  <a:pt x="1344" y="118"/>
                  <a:pt x="1338" y="124"/>
                  <a:pt x="1338" y="131"/>
                </a:cubicBezTo>
                <a:cubicBezTo>
                  <a:pt x="1338" y="138"/>
                  <a:pt x="1344" y="144"/>
                  <a:pt x="1351" y="144"/>
                </a:cubicBezTo>
                <a:close/>
                <a:moveTo>
                  <a:pt x="1390" y="144"/>
                </a:moveTo>
                <a:cubicBezTo>
                  <a:pt x="1397" y="144"/>
                  <a:pt x="1403" y="138"/>
                  <a:pt x="1403" y="131"/>
                </a:cubicBezTo>
                <a:cubicBezTo>
                  <a:pt x="1403" y="124"/>
                  <a:pt x="1397" y="118"/>
                  <a:pt x="1390" y="118"/>
                </a:cubicBezTo>
                <a:cubicBezTo>
                  <a:pt x="1383" y="118"/>
                  <a:pt x="1377" y="124"/>
                  <a:pt x="1377" y="131"/>
                </a:cubicBezTo>
                <a:cubicBezTo>
                  <a:pt x="1377" y="138"/>
                  <a:pt x="1383" y="144"/>
                  <a:pt x="1390" y="144"/>
                </a:cubicBezTo>
                <a:close/>
                <a:moveTo>
                  <a:pt x="1429" y="144"/>
                </a:moveTo>
                <a:cubicBezTo>
                  <a:pt x="1437" y="144"/>
                  <a:pt x="1442" y="138"/>
                  <a:pt x="1442" y="131"/>
                </a:cubicBezTo>
                <a:cubicBezTo>
                  <a:pt x="1442" y="124"/>
                  <a:pt x="1437" y="118"/>
                  <a:pt x="1429" y="118"/>
                </a:cubicBezTo>
                <a:cubicBezTo>
                  <a:pt x="1422" y="118"/>
                  <a:pt x="1417" y="124"/>
                  <a:pt x="1417" y="131"/>
                </a:cubicBezTo>
                <a:cubicBezTo>
                  <a:pt x="1417" y="138"/>
                  <a:pt x="1422" y="144"/>
                  <a:pt x="1429" y="144"/>
                </a:cubicBezTo>
                <a:close/>
                <a:moveTo>
                  <a:pt x="1469" y="118"/>
                </a:moveTo>
                <a:cubicBezTo>
                  <a:pt x="1462" y="118"/>
                  <a:pt x="1456" y="124"/>
                  <a:pt x="1456" y="131"/>
                </a:cubicBezTo>
                <a:cubicBezTo>
                  <a:pt x="1456" y="138"/>
                  <a:pt x="1462" y="144"/>
                  <a:pt x="1469" y="144"/>
                </a:cubicBezTo>
                <a:cubicBezTo>
                  <a:pt x="1476" y="144"/>
                  <a:pt x="1482" y="138"/>
                  <a:pt x="1482" y="131"/>
                </a:cubicBezTo>
                <a:cubicBezTo>
                  <a:pt x="1482" y="124"/>
                  <a:pt x="1476" y="118"/>
                  <a:pt x="1469" y="118"/>
                </a:cubicBezTo>
                <a:close/>
                <a:moveTo>
                  <a:pt x="1508" y="144"/>
                </a:moveTo>
                <a:cubicBezTo>
                  <a:pt x="1515" y="144"/>
                  <a:pt x="1521" y="138"/>
                  <a:pt x="1521" y="131"/>
                </a:cubicBezTo>
                <a:cubicBezTo>
                  <a:pt x="1521" y="124"/>
                  <a:pt x="1515" y="118"/>
                  <a:pt x="1508" y="118"/>
                </a:cubicBezTo>
                <a:cubicBezTo>
                  <a:pt x="1501" y="118"/>
                  <a:pt x="1496" y="124"/>
                  <a:pt x="1496" y="131"/>
                </a:cubicBezTo>
                <a:cubicBezTo>
                  <a:pt x="1496" y="138"/>
                  <a:pt x="1501" y="144"/>
                  <a:pt x="1508" y="144"/>
                </a:cubicBezTo>
                <a:close/>
                <a:moveTo>
                  <a:pt x="1876" y="131"/>
                </a:moveTo>
                <a:cubicBezTo>
                  <a:pt x="1876" y="124"/>
                  <a:pt x="1870" y="118"/>
                  <a:pt x="1863" y="118"/>
                </a:cubicBezTo>
                <a:cubicBezTo>
                  <a:pt x="1856" y="118"/>
                  <a:pt x="1850" y="124"/>
                  <a:pt x="1850" y="131"/>
                </a:cubicBezTo>
                <a:cubicBezTo>
                  <a:pt x="1850" y="138"/>
                  <a:pt x="1856" y="144"/>
                  <a:pt x="1863" y="144"/>
                </a:cubicBezTo>
                <a:cubicBezTo>
                  <a:pt x="1870" y="144"/>
                  <a:pt x="1876" y="138"/>
                  <a:pt x="1876" y="131"/>
                </a:cubicBezTo>
                <a:close/>
                <a:moveTo>
                  <a:pt x="2730" y="144"/>
                </a:moveTo>
                <a:cubicBezTo>
                  <a:pt x="2738" y="144"/>
                  <a:pt x="2743" y="138"/>
                  <a:pt x="2743" y="131"/>
                </a:cubicBezTo>
                <a:cubicBezTo>
                  <a:pt x="2743" y="124"/>
                  <a:pt x="2738" y="118"/>
                  <a:pt x="2730" y="118"/>
                </a:cubicBezTo>
                <a:cubicBezTo>
                  <a:pt x="2723" y="118"/>
                  <a:pt x="2718" y="124"/>
                  <a:pt x="2718" y="131"/>
                </a:cubicBezTo>
                <a:cubicBezTo>
                  <a:pt x="2718" y="138"/>
                  <a:pt x="2723" y="144"/>
                  <a:pt x="2730" y="144"/>
                </a:cubicBezTo>
                <a:close/>
                <a:moveTo>
                  <a:pt x="2770" y="141"/>
                </a:moveTo>
                <a:cubicBezTo>
                  <a:pt x="2775" y="141"/>
                  <a:pt x="2780" y="136"/>
                  <a:pt x="2780" y="131"/>
                </a:cubicBezTo>
                <a:cubicBezTo>
                  <a:pt x="2780" y="125"/>
                  <a:pt x="2775" y="121"/>
                  <a:pt x="2770" y="121"/>
                </a:cubicBezTo>
                <a:cubicBezTo>
                  <a:pt x="2764" y="121"/>
                  <a:pt x="2760" y="125"/>
                  <a:pt x="2760" y="131"/>
                </a:cubicBezTo>
                <a:cubicBezTo>
                  <a:pt x="2760" y="136"/>
                  <a:pt x="2764" y="141"/>
                  <a:pt x="2770" y="141"/>
                </a:cubicBezTo>
                <a:close/>
                <a:moveTo>
                  <a:pt x="523" y="183"/>
                </a:moveTo>
                <a:cubicBezTo>
                  <a:pt x="530" y="183"/>
                  <a:pt x="535" y="177"/>
                  <a:pt x="535" y="170"/>
                </a:cubicBezTo>
                <a:cubicBezTo>
                  <a:pt x="535" y="163"/>
                  <a:pt x="530" y="158"/>
                  <a:pt x="523" y="158"/>
                </a:cubicBezTo>
                <a:cubicBezTo>
                  <a:pt x="516" y="158"/>
                  <a:pt x="510" y="163"/>
                  <a:pt x="510" y="170"/>
                </a:cubicBezTo>
                <a:cubicBezTo>
                  <a:pt x="510" y="177"/>
                  <a:pt x="516" y="183"/>
                  <a:pt x="523" y="183"/>
                </a:cubicBezTo>
                <a:close/>
                <a:moveTo>
                  <a:pt x="602" y="183"/>
                </a:moveTo>
                <a:cubicBezTo>
                  <a:pt x="609" y="183"/>
                  <a:pt x="614" y="177"/>
                  <a:pt x="614" y="170"/>
                </a:cubicBezTo>
                <a:cubicBezTo>
                  <a:pt x="614" y="163"/>
                  <a:pt x="609" y="158"/>
                  <a:pt x="602" y="158"/>
                </a:cubicBezTo>
                <a:cubicBezTo>
                  <a:pt x="595" y="158"/>
                  <a:pt x="589" y="163"/>
                  <a:pt x="589" y="170"/>
                </a:cubicBezTo>
                <a:cubicBezTo>
                  <a:pt x="589" y="177"/>
                  <a:pt x="595" y="183"/>
                  <a:pt x="602" y="183"/>
                </a:cubicBezTo>
                <a:close/>
                <a:moveTo>
                  <a:pt x="641" y="183"/>
                </a:moveTo>
                <a:cubicBezTo>
                  <a:pt x="648" y="183"/>
                  <a:pt x="654" y="177"/>
                  <a:pt x="654" y="170"/>
                </a:cubicBezTo>
                <a:cubicBezTo>
                  <a:pt x="654" y="163"/>
                  <a:pt x="648" y="158"/>
                  <a:pt x="641" y="158"/>
                </a:cubicBezTo>
                <a:cubicBezTo>
                  <a:pt x="634" y="158"/>
                  <a:pt x="628" y="163"/>
                  <a:pt x="628" y="170"/>
                </a:cubicBezTo>
                <a:cubicBezTo>
                  <a:pt x="628" y="177"/>
                  <a:pt x="634" y="183"/>
                  <a:pt x="641" y="183"/>
                </a:cubicBezTo>
                <a:close/>
                <a:moveTo>
                  <a:pt x="680" y="183"/>
                </a:moveTo>
                <a:cubicBezTo>
                  <a:pt x="687" y="183"/>
                  <a:pt x="693" y="177"/>
                  <a:pt x="693" y="170"/>
                </a:cubicBezTo>
                <a:cubicBezTo>
                  <a:pt x="693" y="163"/>
                  <a:pt x="687" y="158"/>
                  <a:pt x="680" y="158"/>
                </a:cubicBezTo>
                <a:cubicBezTo>
                  <a:pt x="673" y="158"/>
                  <a:pt x="668" y="163"/>
                  <a:pt x="668" y="170"/>
                </a:cubicBezTo>
                <a:cubicBezTo>
                  <a:pt x="668" y="177"/>
                  <a:pt x="673" y="183"/>
                  <a:pt x="680" y="183"/>
                </a:cubicBezTo>
                <a:close/>
                <a:moveTo>
                  <a:pt x="720" y="183"/>
                </a:moveTo>
                <a:cubicBezTo>
                  <a:pt x="727" y="183"/>
                  <a:pt x="733" y="177"/>
                  <a:pt x="733" y="170"/>
                </a:cubicBezTo>
                <a:cubicBezTo>
                  <a:pt x="733" y="163"/>
                  <a:pt x="727" y="158"/>
                  <a:pt x="720" y="158"/>
                </a:cubicBezTo>
                <a:cubicBezTo>
                  <a:pt x="713" y="158"/>
                  <a:pt x="707" y="163"/>
                  <a:pt x="707" y="170"/>
                </a:cubicBezTo>
                <a:cubicBezTo>
                  <a:pt x="707" y="177"/>
                  <a:pt x="713" y="183"/>
                  <a:pt x="720" y="183"/>
                </a:cubicBezTo>
                <a:close/>
                <a:moveTo>
                  <a:pt x="799" y="183"/>
                </a:moveTo>
                <a:cubicBezTo>
                  <a:pt x="806" y="183"/>
                  <a:pt x="811" y="177"/>
                  <a:pt x="811" y="170"/>
                </a:cubicBezTo>
                <a:cubicBezTo>
                  <a:pt x="811" y="163"/>
                  <a:pt x="806" y="158"/>
                  <a:pt x="799" y="158"/>
                </a:cubicBezTo>
                <a:cubicBezTo>
                  <a:pt x="792" y="158"/>
                  <a:pt x="786" y="163"/>
                  <a:pt x="786" y="170"/>
                </a:cubicBezTo>
                <a:cubicBezTo>
                  <a:pt x="786" y="177"/>
                  <a:pt x="792" y="183"/>
                  <a:pt x="799" y="183"/>
                </a:cubicBezTo>
                <a:close/>
                <a:moveTo>
                  <a:pt x="838" y="183"/>
                </a:moveTo>
                <a:cubicBezTo>
                  <a:pt x="845" y="183"/>
                  <a:pt x="851" y="177"/>
                  <a:pt x="851" y="170"/>
                </a:cubicBezTo>
                <a:cubicBezTo>
                  <a:pt x="851" y="163"/>
                  <a:pt x="845" y="158"/>
                  <a:pt x="838" y="158"/>
                </a:cubicBezTo>
                <a:cubicBezTo>
                  <a:pt x="831" y="158"/>
                  <a:pt x="825" y="163"/>
                  <a:pt x="825" y="170"/>
                </a:cubicBezTo>
                <a:cubicBezTo>
                  <a:pt x="825" y="177"/>
                  <a:pt x="831" y="183"/>
                  <a:pt x="838" y="183"/>
                </a:cubicBezTo>
                <a:close/>
                <a:moveTo>
                  <a:pt x="890" y="170"/>
                </a:moveTo>
                <a:cubicBezTo>
                  <a:pt x="890" y="163"/>
                  <a:pt x="885" y="158"/>
                  <a:pt x="878" y="158"/>
                </a:cubicBezTo>
                <a:cubicBezTo>
                  <a:pt x="871" y="158"/>
                  <a:pt x="865" y="163"/>
                  <a:pt x="865" y="170"/>
                </a:cubicBezTo>
                <a:cubicBezTo>
                  <a:pt x="865" y="177"/>
                  <a:pt x="871" y="183"/>
                  <a:pt x="878" y="183"/>
                </a:cubicBezTo>
                <a:cubicBezTo>
                  <a:pt x="885" y="183"/>
                  <a:pt x="890" y="177"/>
                  <a:pt x="890" y="170"/>
                </a:cubicBezTo>
                <a:close/>
                <a:moveTo>
                  <a:pt x="1114" y="183"/>
                </a:moveTo>
                <a:cubicBezTo>
                  <a:pt x="1121" y="183"/>
                  <a:pt x="1127" y="177"/>
                  <a:pt x="1127" y="170"/>
                </a:cubicBezTo>
                <a:cubicBezTo>
                  <a:pt x="1127" y="163"/>
                  <a:pt x="1121" y="158"/>
                  <a:pt x="1114" y="158"/>
                </a:cubicBezTo>
                <a:cubicBezTo>
                  <a:pt x="1107" y="158"/>
                  <a:pt x="1101" y="163"/>
                  <a:pt x="1101" y="170"/>
                </a:cubicBezTo>
                <a:cubicBezTo>
                  <a:pt x="1101" y="177"/>
                  <a:pt x="1107" y="183"/>
                  <a:pt x="1114" y="183"/>
                </a:cubicBezTo>
                <a:close/>
                <a:moveTo>
                  <a:pt x="1153" y="183"/>
                </a:moveTo>
                <a:cubicBezTo>
                  <a:pt x="1161" y="183"/>
                  <a:pt x="1166" y="177"/>
                  <a:pt x="1166" y="170"/>
                </a:cubicBezTo>
                <a:cubicBezTo>
                  <a:pt x="1166" y="163"/>
                  <a:pt x="1161" y="158"/>
                  <a:pt x="1153" y="158"/>
                </a:cubicBezTo>
                <a:cubicBezTo>
                  <a:pt x="1146" y="158"/>
                  <a:pt x="1141" y="163"/>
                  <a:pt x="1141" y="170"/>
                </a:cubicBezTo>
                <a:cubicBezTo>
                  <a:pt x="1141" y="177"/>
                  <a:pt x="1146" y="183"/>
                  <a:pt x="1153" y="183"/>
                </a:cubicBezTo>
                <a:close/>
                <a:moveTo>
                  <a:pt x="1193" y="183"/>
                </a:moveTo>
                <a:cubicBezTo>
                  <a:pt x="1200" y="183"/>
                  <a:pt x="1206" y="177"/>
                  <a:pt x="1206" y="170"/>
                </a:cubicBezTo>
                <a:cubicBezTo>
                  <a:pt x="1206" y="163"/>
                  <a:pt x="1200" y="158"/>
                  <a:pt x="1193" y="158"/>
                </a:cubicBezTo>
                <a:cubicBezTo>
                  <a:pt x="1186" y="158"/>
                  <a:pt x="1180" y="163"/>
                  <a:pt x="1180" y="170"/>
                </a:cubicBezTo>
                <a:cubicBezTo>
                  <a:pt x="1180" y="177"/>
                  <a:pt x="1186" y="183"/>
                  <a:pt x="1193" y="183"/>
                </a:cubicBezTo>
                <a:close/>
                <a:moveTo>
                  <a:pt x="1232" y="183"/>
                </a:moveTo>
                <a:cubicBezTo>
                  <a:pt x="1239" y="183"/>
                  <a:pt x="1245" y="177"/>
                  <a:pt x="1245" y="170"/>
                </a:cubicBezTo>
                <a:cubicBezTo>
                  <a:pt x="1245" y="163"/>
                  <a:pt x="1239" y="158"/>
                  <a:pt x="1232" y="158"/>
                </a:cubicBezTo>
                <a:cubicBezTo>
                  <a:pt x="1225" y="158"/>
                  <a:pt x="1220" y="163"/>
                  <a:pt x="1220" y="170"/>
                </a:cubicBezTo>
                <a:cubicBezTo>
                  <a:pt x="1220" y="177"/>
                  <a:pt x="1225" y="183"/>
                  <a:pt x="1232" y="183"/>
                </a:cubicBezTo>
                <a:close/>
                <a:moveTo>
                  <a:pt x="1272" y="183"/>
                </a:moveTo>
                <a:cubicBezTo>
                  <a:pt x="1279" y="183"/>
                  <a:pt x="1285" y="177"/>
                  <a:pt x="1285" y="170"/>
                </a:cubicBezTo>
                <a:cubicBezTo>
                  <a:pt x="1285" y="163"/>
                  <a:pt x="1279" y="158"/>
                  <a:pt x="1272" y="158"/>
                </a:cubicBezTo>
                <a:cubicBezTo>
                  <a:pt x="1265" y="158"/>
                  <a:pt x="1259" y="163"/>
                  <a:pt x="1259" y="170"/>
                </a:cubicBezTo>
                <a:cubicBezTo>
                  <a:pt x="1259" y="177"/>
                  <a:pt x="1265" y="183"/>
                  <a:pt x="1272" y="183"/>
                </a:cubicBezTo>
                <a:close/>
                <a:moveTo>
                  <a:pt x="1311" y="183"/>
                </a:moveTo>
                <a:cubicBezTo>
                  <a:pt x="1318" y="183"/>
                  <a:pt x="1324" y="177"/>
                  <a:pt x="1324" y="170"/>
                </a:cubicBezTo>
                <a:cubicBezTo>
                  <a:pt x="1324" y="163"/>
                  <a:pt x="1318" y="158"/>
                  <a:pt x="1311" y="158"/>
                </a:cubicBezTo>
                <a:cubicBezTo>
                  <a:pt x="1304" y="158"/>
                  <a:pt x="1298" y="163"/>
                  <a:pt x="1298" y="170"/>
                </a:cubicBezTo>
                <a:cubicBezTo>
                  <a:pt x="1298" y="177"/>
                  <a:pt x="1304" y="183"/>
                  <a:pt x="1311" y="183"/>
                </a:cubicBezTo>
                <a:close/>
                <a:moveTo>
                  <a:pt x="1351" y="183"/>
                </a:moveTo>
                <a:cubicBezTo>
                  <a:pt x="1358" y="183"/>
                  <a:pt x="1363" y="177"/>
                  <a:pt x="1363" y="170"/>
                </a:cubicBezTo>
                <a:cubicBezTo>
                  <a:pt x="1363" y="163"/>
                  <a:pt x="1358" y="158"/>
                  <a:pt x="1351" y="158"/>
                </a:cubicBezTo>
                <a:cubicBezTo>
                  <a:pt x="1344" y="158"/>
                  <a:pt x="1338" y="163"/>
                  <a:pt x="1338" y="170"/>
                </a:cubicBezTo>
                <a:cubicBezTo>
                  <a:pt x="1338" y="177"/>
                  <a:pt x="1344" y="183"/>
                  <a:pt x="1351" y="183"/>
                </a:cubicBezTo>
                <a:close/>
                <a:moveTo>
                  <a:pt x="1390" y="183"/>
                </a:moveTo>
                <a:cubicBezTo>
                  <a:pt x="1397" y="183"/>
                  <a:pt x="1403" y="177"/>
                  <a:pt x="1403" y="170"/>
                </a:cubicBezTo>
                <a:cubicBezTo>
                  <a:pt x="1403" y="163"/>
                  <a:pt x="1397" y="158"/>
                  <a:pt x="1390" y="158"/>
                </a:cubicBezTo>
                <a:cubicBezTo>
                  <a:pt x="1383" y="158"/>
                  <a:pt x="1377" y="163"/>
                  <a:pt x="1377" y="170"/>
                </a:cubicBezTo>
                <a:cubicBezTo>
                  <a:pt x="1377" y="177"/>
                  <a:pt x="1383" y="183"/>
                  <a:pt x="1390" y="183"/>
                </a:cubicBezTo>
                <a:close/>
                <a:moveTo>
                  <a:pt x="1429" y="183"/>
                </a:moveTo>
                <a:cubicBezTo>
                  <a:pt x="1437" y="183"/>
                  <a:pt x="1442" y="177"/>
                  <a:pt x="1442" y="170"/>
                </a:cubicBezTo>
                <a:cubicBezTo>
                  <a:pt x="1442" y="163"/>
                  <a:pt x="1437" y="158"/>
                  <a:pt x="1429" y="158"/>
                </a:cubicBezTo>
                <a:cubicBezTo>
                  <a:pt x="1422" y="158"/>
                  <a:pt x="1417" y="163"/>
                  <a:pt x="1417" y="170"/>
                </a:cubicBezTo>
                <a:cubicBezTo>
                  <a:pt x="1417" y="177"/>
                  <a:pt x="1422" y="183"/>
                  <a:pt x="1429" y="183"/>
                </a:cubicBezTo>
                <a:close/>
                <a:moveTo>
                  <a:pt x="1469" y="183"/>
                </a:moveTo>
                <a:cubicBezTo>
                  <a:pt x="1476" y="183"/>
                  <a:pt x="1482" y="177"/>
                  <a:pt x="1482" y="170"/>
                </a:cubicBezTo>
                <a:cubicBezTo>
                  <a:pt x="1482" y="163"/>
                  <a:pt x="1476" y="158"/>
                  <a:pt x="1469" y="158"/>
                </a:cubicBezTo>
                <a:cubicBezTo>
                  <a:pt x="1462" y="158"/>
                  <a:pt x="1456" y="163"/>
                  <a:pt x="1456" y="170"/>
                </a:cubicBezTo>
                <a:cubicBezTo>
                  <a:pt x="1456" y="177"/>
                  <a:pt x="1462" y="183"/>
                  <a:pt x="1469" y="183"/>
                </a:cubicBezTo>
                <a:close/>
                <a:moveTo>
                  <a:pt x="1508" y="158"/>
                </a:moveTo>
                <a:cubicBezTo>
                  <a:pt x="1501" y="158"/>
                  <a:pt x="1496" y="163"/>
                  <a:pt x="1496" y="170"/>
                </a:cubicBezTo>
                <a:cubicBezTo>
                  <a:pt x="1496" y="177"/>
                  <a:pt x="1501" y="183"/>
                  <a:pt x="1508" y="183"/>
                </a:cubicBezTo>
                <a:cubicBezTo>
                  <a:pt x="1515" y="183"/>
                  <a:pt x="1521" y="177"/>
                  <a:pt x="1521" y="170"/>
                </a:cubicBezTo>
                <a:cubicBezTo>
                  <a:pt x="1521" y="163"/>
                  <a:pt x="1515" y="158"/>
                  <a:pt x="1508" y="158"/>
                </a:cubicBezTo>
                <a:close/>
                <a:moveTo>
                  <a:pt x="2297" y="183"/>
                </a:moveTo>
                <a:cubicBezTo>
                  <a:pt x="2304" y="183"/>
                  <a:pt x="2310" y="177"/>
                  <a:pt x="2310" y="170"/>
                </a:cubicBezTo>
                <a:cubicBezTo>
                  <a:pt x="2310" y="163"/>
                  <a:pt x="2304" y="158"/>
                  <a:pt x="2297" y="158"/>
                </a:cubicBezTo>
                <a:cubicBezTo>
                  <a:pt x="2290" y="158"/>
                  <a:pt x="2284" y="163"/>
                  <a:pt x="2284" y="170"/>
                </a:cubicBezTo>
                <a:cubicBezTo>
                  <a:pt x="2284" y="177"/>
                  <a:pt x="2290" y="183"/>
                  <a:pt x="2297" y="183"/>
                </a:cubicBezTo>
                <a:close/>
                <a:moveTo>
                  <a:pt x="2612" y="183"/>
                </a:moveTo>
                <a:cubicBezTo>
                  <a:pt x="2619" y="183"/>
                  <a:pt x="2625" y="177"/>
                  <a:pt x="2625" y="170"/>
                </a:cubicBezTo>
                <a:cubicBezTo>
                  <a:pt x="2625" y="163"/>
                  <a:pt x="2619" y="158"/>
                  <a:pt x="2612" y="158"/>
                </a:cubicBezTo>
                <a:cubicBezTo>
                  <a:pt x="2605" y="158"/>
                  <a:pt x="2599" y="163"/>
                  <a:pt x="2599" y="170"/>
                </a:cubicBezTo>
                <a:cubicBezTo>
                  <a:pt x="2599" y="177"/>
                  <a:pt x="2605" y="183"/>
                  <a:pt x="2612" y="183"/>
                </a:cubicBezTo>
                <a:close/>
                <a:moveTo>
                  <a:pt x="2652" y="158"/>
                </a:moveTo>
                <a:cubicBezTo>
                  <a:pt x="2645" y="158"/>
                  <a:pt x="2639" y="163"/>
                  <a:pt x="2639" y="170"/>
                </a:cubicBezTo>
                <a:cubicBezTo>
                  <a:pt x="2639" y="177"/>
                  <a:pt x="2645" y="183"/>
                  <a:pt x="2652" y="183"/>
                </a:cubicBezTo>
                <a:cubicBezTo>
                  <a:pt x="2659" y="183"/>
                  <a:pt x="2664" y="177"/>
                  <a:pt x="2664" y="170"/>
                </a:cubicBezTo>
                <a:cubicBezTo>
                  <a:pt x="2664" y="163"/>
                  <a:pt x="2659" y="158"/>
                  <a:pt x="2652" y="158"/>
                </a:cubicBezTo>
                <a:close/>
                <a:moveTo>
                  <a:pt x="2691" y="183"/>
                </a:moveTo>
                <a:cubicBezTo>
                  <a:pt x="2698" y="183"/>
                  <a:pt x="2704" y="177"/>
                  <a:pt x="2704" y="170"/>
                </a:cubicBezTo>
                <a:cubicBezTo>
                  <a:pt x="2704" y="163"/>
                  <a:pt x="2698" y="158"/>
                  <a:pt x="2691" y="158"/>
                </a:cubicBezTo>
                <a:cubicBezTo>
                  <a:pt x="2684" y="158"/>
                  <a:pt x="2678" y="163"/>
                  <a:pt x="2678" y="170"/>
                </a:cubicBezTo>
                <a:cubicBezTo>
                  <a:pt x="2678" y="177"/>
                  <a:pt x="2684" y="183"/>
                  <a:pt x="2691" y="183"/>
                </a:cubicBezTo>
                <a:close/>
                <a:moveTo>
                  <a:pt x="2730" y="183"/>
                </a:moveTo>
                <a:cubicBezTo>
                  <a:pt x="2738" y="183"/>
                  <a:pt x="2743" y="177"/>
                  <a:pt x="2743" y="170"/>
                </a:cubicBezTo>
                <a:cubicBezTo>
                  <a:pt x="2743" y="163"/>
                  <a:pt x="2738" y="158"/>
                  <a:pt x="2730" y="158"/>
                </a:cubicBezTo>
                <a:cubicBezTo>
                  <a:pt x="2723" y="158"/>
                  <a:pt x="2718" y="163"/>
                  <a:pt x="2718" y="170"/>
                </a:cubicBezTo>
                <a:cubicBezTo>
                  <a:pt x="2718" y="177"/>
                  <a:pt x="2723" y="183"/>
                  <a:pt x="2730" y="183"/>
                </a:cubicBezTo>
                <a:close/>
                <a:moveTo>
                  <a:pt x="2770" y="183"/>
                </a:moveTo>
                <a:cubicBezTo>
                  <a:pt x="2777" y="183"/>
                  <a:pt x="2783" y="177"/>
                  <a:pt x="2783" y="170"/>
                </a:cubicBezTo>
                <a:cubicBezTo>
                  <a:pt x="2783" y="163"/>
                  <a:pt x="2777" y="158"/>
                  <a:pt x="2770" y="158"/>
                </a:cubicBezTo>
                <a:cubicBezTo>
                  <a:pt x="2763" y="158"/>
                  <a:pt x="2757" y="163"/>
                  <a:pt x="2757" y="170"/>
                </a:cubicBezTo>
                <a:cubicBezTo>
                  <a:pt x="2757" y="177"/>
                  <a:pt x="2763" y="183"/>
                  <a:pt x="2770" y="183"/>
                </a:cubicBezTo>
                <a:close/>
                <a:moveTo>
                  <a:pt x="2809" y="183"/>
                </a:moveTo>
                <a:cubicBezTo>
                  <a:pt x="2816" y="183"/>
                  <a:pt x="2822" y="177"/>
                  <a:pt x="2822" y="170"/>
                </a:cubicBezTo>
                <a:cubicBezTo>
                  <a:pt x="2822" y="163"/>
                  <a:pt x="2816" y="158"/>
                  <a:pt x="2809" y="158"/>
                </a:cubicBezTo>
                <a:cubicBezTo>
                  <a:pt x="2802" y="158"/>
                  <a:pt x="2797" y="163"/>
                  <a:pt x="2797" y="170"/>
                </a:cubicBezTo>
                <a:cubicBezTo>
                  <a:pt x="2797" y="177"/>
                  <a:pt x="2802" y="183"/>
                  <a:pt x="2809" y="183"/>
                </a:cubicBezTo>
                <a:close/>
                <a:moveTo>
                  <a:pt x="3125" y="183"/>
                </a:moveTo>
                <a:cubicBezTo>
                  <a:pt x="3132" y="183"/>
                  <a:pt x="3137" y="177"/>
                  <a:pt x="3137" y="170"/>
                </a:cubicBezTo>
                <a:cubicBezTo>
                  <a:pt x="3137" y="163"/>
                  <a:pt x="3132" y="158"/>
                  <a:pt x="3125" y="158"/>
                </a:cubicBezTo>
                <a:cubicBezTo>
                  <a:pt x="3118" y="158"/>
                  <a:pt x="3112" y="163"/>
                  <a:pt x="3112" y="170"/>
                </a:cubicBezTo>
                <a:cubicBezTo>
                  <a:pt x="3112" y="177"/>
                  <a:pt x="3118" y="183"/>
                  <a:pt x="3125" y="183"/>
                </a:cubicBezTo>
                <a:close/>
                <a:moveTo>
                  <a:pt x="3204" y="183"/>
                </a:moveTo>
                <a:cubicBezTo>
                  <a:pt x="3211" y="183"/>
                  <a:pt x="3216" y="177"/>
                  <a:pt x="3216" y="170"/>
                </a:cubicBezTo>
                <a:cubicBezTo>
                  <a:pt x="3216" y="163"/>
                  <a:pt x="3211" y="158"/>
                  <a:pt x="3204" y="158"/>
                </a:cubicBezTo>
                <a:cubicBezTo>
                  <a:pt x="3197" y="158"/>
                  <a:pt x="3191" y="163"/>
                  <a:pt x="3191" y="170"/>
                </a:cubicBezTo>
                <a:cubicBezTo>
                  <a:pt x="3191" y="177"/>
                  <a:pt x="3197" y="183"/>
                  <a:pt x="3204" y="183"/>
                </a:cubicBezTo>
                <a:close/>
                <a:moveTo>
                  <a:pt x="444" y="223"/>
                </a:moveTo>
                <a:cubicBezTo>
                  <a:pt x="451" y="223"/>
                  <a:pt x="457" y="217"/>
                  <a:pt x="457" y="210"/>
                </a:cubicBezTo>
                <a:cubicBezTo>
                  <a:pt x="457" y="203"/>
                  <a:pt x="451" y="197"/>
                  <a:pt x="444" y="197"/>
                </a:cubicBezTo>
                <a:cubicBezTo>
                  <a:pt x="437" y="197"/>
                  <a:pt x="431" y="203"/>
                  <a:pt x="431" y="210"/>
                </a:cubicBezTo>
                <a:cubicBezTo>
                  <a:pt x="431" y="217"/>
                  <a:pt x="437" y="223"/>
                  <a:pt x="444" y="223"/>
                </a:cubicBezTo>
                <a:close/>
                <a:moveTo>
                  <a:pt x="483" y="223"/>
                </a:moveTo>
                <a:cubicBezTo>
                  <a:pt x="490" y="223"/>
                  <a:pt x="496" y="217"/>
                  <a:pt x="496" y="210"/>
                </a:cubicBezTo>
                <a:cubicBezTo>
                  <a:pt x="496" y="203"/>
                  <a:pt x="490" y="197"/>
                  <a:pt x="483" y="197"/>
                </a:cubicBezTo>
                <a:cubicBezTo>
                  <a:pt x="476" y="197"/>
                  <a:pt x="471" y="203"/>
                  <a:pt x="471" y="210"/>
                </a:cubicBezTo>
                <a:cubicBezTo>
                  <a:pt x="471" y="217"/>
                  <a:pt x="476" y="223"/>
                  <a:pt x="483" y="223"/>
                </a:cubicBezTo>
                <a:close/>
                <a:moveTo>
                  <a:pt x="523" y="223"/>
                </a:moveTo>
                <a:cubicBezTo>
                  <a:pt x="530" y="223"/>
                  <a:pt x="535" y="217"/>
                  <a:pt x="535" y="210"/>
                </a:cubicBezTo>
                <a:cubicBezTo>
                  <a:pt x="535" y="203"/>
                  <a:pt x="530" y="197"/>
                  <a:pt x="523" y="197"/>
                </a:cubicBezTo>
                <a:cubicBezTo>
                  <a:pt x="516" y="197"/>
                  <a:pt x="510" y="203"/>
                  <a:pt x="510" y="210"/>
                </a:cubicBezTo>
                <a:cubicBezTo>
                  <a:pt x="510" y="217"/>
                  <a:pt x="516" y="223"/>
                  <a:pt x="523" y="223"/>
                </a:cubicBezTo>
                <a:close/>
                <a:moveTo>
                  <a:pt x="602" y="223"/>
                </a:moveTo>
                <a:cubicBezTo>
                  <a:pt x="609" y="223"/>
                  <a:pt x="614" y="217"/>
                  <a:pt x="614" y="210"/>
                </a:cubicBezTo>
                <a:cubicBezTo>
                  <a:pt x="614" y="203"/>
                  <a:pt x="609" y="197"/>
                  <a:pt x="602" y="197"/>
                </a:cubicBezTo>
                <a:cubicBezTo>
                  <a:pt x="595" y="197"/>
                  <a:pt x="589" y="203"/>
                  <a:pt x="589" y="210"/>
                </a:cubicBezTo>
                <a:cubicBezTo>
                  <a:pt x="589" y="217"/>
                  <a:pt x="595" y="223"/>
                  <a:pt x="602" y="223"/>
                </a:cubicBezTo>
                <a:close/>
                <a:moveTo>
                  <a:pt x="680" y="223"/>
                </a:moveTo>
                <a:cubicBezTo>
                  <a:pt x="687" y="223"/>
                  <a:pt x="693" y="217"/>
                  <a:pt x="693" y="210"/>
                </a:cubicBezTo>
                <a:cubicBezTo>
                  <a:pt x="693" y="203"/>
                  <a:pt x="687" y="197"/>
                  <a:pt x="680" y="197"/>
                </a:cubicBezTo>
                <a:cubicBezTo>
                  <a:pt x="673" y="197"/>
                  <a:pt x="668" y="203"/>
                  <a:pt x="668" y="210"/>
                </a:cubicBezTo>
                <a:cubicBezTo>
                  <a:pt x="668" y="217"/>
                  <a:pt x="673" y="223"/>
                  <a:pt x="680" y="223"/>
                </a:cubicBezTo>
                <a:close/>
                <a:moveTo>
                  <a:pt x="747" y="210"/>
                </a:moveTo>
                <a:cubicBezTo>
                  <a:pt x="747" y="217"/>
                  <a:pt x="752" y="223"/>
                  <a:pt x="759" y="223"/>
                </a:cubicBezTo>
                <a:cubicBezTo>
                  <a:pt x="766" y="223"/>
                  <a:pt x="772" y="217"/>
                  <a:pt x="772" y="210"/>
                </a:cubicBezTo>
                <a:cubicBezTo>
                  <a:pt x="772" y="203"/>
                  <a:pt x="766" y="197"/>
                  <a:pt x="759" y="197"/>
                </a:cubicBezTo>
                <a:cubicBezTo>
                  <a:pt x="752" y="197"/>
                  <a:pt x="747" y="203"/>
                  <a:pt x="747" y="210"/>
                </a:cubicBezTo>
                <a:close/>
                <a:moveTo>
                  <a:pt x="799" y="223"/>
                </a:moveTo>
                <a:cubicBezTo>
                  <a:pt x="806" y="223"/>
                  <a:pt x="811" y="217"/>
                  <a:pt x="811" y="210"/>
                </a:cubicBezTo>
                <a:cubicBezTo>
                  <a:pt x="811" y="203"/>
                  <a:pt x="806" y="197"/>
                  <a:pt x="799" y="197"/>
                </a:cubicBezTo>
                <a:cubicBezTo>
                  <a:pt x="792" y="197"/>
                  <a:pt x="786" y="203"/>
                  <a:pt x="786" y="210"/>
                </a:cubicBezTo>
                <a:cubicBezTo>
                  <a:pt x="786" y="217"/>
                  <a:pt x="792" y="223"/>
                  <a:pt x="799" y="223"/>
                </a:cubicBezTo>
                <a:close/>
                <a:moveTo>
                  <a:pt x="838" y="223"/>
                </a:moveTo>
                <a:cubicBezTo>
                  <a:pt x="845" y="223"/>
                  <a:pt x="851" y="217"/>
                  <a:pt x="851" y="210"/>
                </a:cubicBezTo>
                <a:cubicBezTo>
                  <a:pt x="851" y="203"/>
                  <a:pt x="845" y="197"/>
                  <a:pt x="838" y="197"/>
                </a:cubicBezTo>
                <a:cubicBezTo>
                  <a:pt x="831" y="197"/>
                  <a:pt x="825" y="203"/>
                  <a:pt x="825" y="210"/>
                </a:cubicBezTo>
                <a:cubicBezTo>
                  <a:pt x="825" y="217"/>
                  <a:pt x="831" y="223"/>
                  <a:pt x="838" y="223"/>
                </a:cubicBezTo>
                <a:close/>
                <a:moveTo>
                  <a:pt x="917" y="197"/>
                </a:moveTo>
                <a:cubicBezTo>
                  <a:pt x="910" y="197"/>
                  <a:pt x="904" y="203"/>
                  <a:pt x="904" y="210"/>
                </a:cubicBezTo>
                <a:cubicBezTo>
                  <a:pt x="904" y="217"/>
                  <a:pt x="910" y="222"/>
                  <a:pt x="917" y="222"/>
                </a:cubicBezTo>
                <a:cubicBezTo>
                  <a:pt x="924" y="222"/>
                  <a:pt x="930" y="217"/>
                  <a:pt x="930" y="210"/>
                </a:cubicBezTo>
                <a:cubicBezTo>
                  <a:pt x="930" y="203"/>
                  <a:pt x="924" y="197"/>
                  <a:pt x="917" y="197"/>
                </a:cubicBezTo>
                <a:close/>
                <a:moveTo>
                  <a:pt x="1153" y="223"/>
                </a:moveTo>
                <a:cubicBezTo>
                  <a:pt x="1161" y="223"/>
                  <a:pt x="1166" y="217"/>
                  <a:pt x="1166" y="210"/>
                </a:cubicBezTo>
                <a:cubicBezTo>
                  <a:pt x="1166" y="203"/>
                  <a:pt x="1161" y="197"/>
                  <a:pt x="1153" y="197"/>
                </a:cubicBezTo>
                <a:cubicBezTo>
                  <a:pt x="1146" y="197"/>
                  <a:pt x="1141" y="203"/>
                  <a:pt x="1141" y="210"/>
                </a:cubicBezTo>
                <a:cubicBezTo>
                  <a:pt x="1141" y="217"/>
                  <a:pt x="1146" y="223"/>
                  <a:pt x="1153" y="223"/>
                </a:cubicBezTo>
                <a:close/>
                <a:moveTo>
                  <a:pt x="1193" y="223"/>
                </a:moveTo>
                <a:cubicBezTo>
                  <a:pt x="1200" y="223"/>
                  <a:pt x="1206" y="217"/>
                  <a:pt x="1206" y="210"/>
                </a:cubicBezTo>
                <a:cubicBezTo>
                  <a:pt x="1206" y="203"/>
                  <a:pt x="1200" y="197"/>
                  <a:pt x="1193" y="197"/>
                </a:cubicBezTo>
                <a:cubicBezTo>
                  <a:pt x="1186" y="197"/>
                  <a:pt x="1180" y="203"/>
                  <a:pt x="1180" y="210"/>
                </a:cubicBezTo>
                <a:cubicBezTo>
                  <a:pt x="1180" y="217"/>
                  <a:pt x="1186" y="223"/>
                  <a:pt x="1193" y="223"/>
                </a:cubicBezTo>
                <a:close/>
                <a:moveTo>
                  <a:pt x="1232" y="223"/>
                </a:moveTo>
                <a:cubicBezTo>
                  <a:pt x="1239" y="223"/>
                  <a:pt x="1245" y="217"/>
                  <a:pt x="1245" y="210"/>
                </a:cubicBezTo>
                <a:cubicBezTo>
                  <a:pt x="1245" y="203"/>
                  <a:pt x="1239" y="197"/>
                  <a:pt x="1232" y="197"/>
                </a:cubicBezTo>
                <a:cubicBezTo>
                  <a:pt x="1225" y="197"/>
                  <a:pt x="1220" y="203"/>
                  <a:pt x="1220" y="210"/>
                </a:cubicBezTo>
                <a:cubicBezTo>
                  <a:pt x="1220" y="217"/>
                  <a:pt x="1225" y="223"/>
                  <a:pt x="1232" y="223"/>
                </a:cubicBezTo>
                <a:close/>
                <a:moveTo>
                  <a:pt x="1272" y="223"/>
                </a:moveTo>
                <a:cubicBezTo>
                  <a:pt x="1279" y="223"/>
                  <a:pt x="1285" y="217"/>
                  <a:pt x="1285" y="210"/>
                </a:cubicBezTo>
                <a:cubicBezTo>
                  <a:pt x="1285" y="203"/>
                  <a:pt x="1279" y="197"/>
                  <a:pt x="1272" y="197"/>
                </a:cubicBezTo>
                <a:cubicBezTo>
                  <a:pt x="1265" y="197"/>
                  <a:pt x="1259" y="203"/>
                  <a:pt x="1259" y="210"/>
                </a:cubicBezTo>
                <a:cubicBezTo>
                  <a:pt x="1259" y="217"/>
                  <a:pt x="1265" y="223"/>
                  <a:pt x="1272" y="223"/>
                </a:cubicBezTo>
                <a:close/>
                <a:moveTo>
                  <a:pt x="1311" y="223"/>
                </a:moveTo>
                <a:cubicBezTo>
                  <a:pt x="1318" y="223"/>
                  <a:pt x="1324" y="217"/>
                  <a:pt x="1324" y="210"/>
                </a:cubicBezTo>
                <a:cubicBezTo>
                  <a:pt x="1324" y="203"/>
                  <a:pt x="1318" y="197"/>
                  <a:pt x="1311" y="197"/>
                </a:cubicBezTo>
                <a:cubicBezTo>
                  <a:pt x="1304" y="197"/>
                  <a:pt x="1298" y="203"/>
                  <a:pt x="1298" y="210"/>
                </a:cubicBezTo>
                <a:cubicBezTo>
                  <a:pt x="1298" y="217"/>
                  <a:pt x="1304" y="223"/>
                  <a:pt x="1311" y="223"/>
                </a:cubicBezTo>
                <a:close/>
                <a:moveTo>
                  <a:pt x="1351" y="223"/>
                </a:moveTo>
                <a:cubicBezTo>
                  <a:pt x="1358" y="223"/>
                  <a:pt x="1363" y="217"/>
                  <a:pt x="1363" y="210"/>
                </a:cubicBezTo>
                <a:cubicBezTo>
                  <a:pt x="1363" y="203"/>
                  <a:pt x="1358" y="197"/>
                  <a:pt x="1351" y="197"/>
                </a:cubicBezTo>
                <a:cubicBezTo>
                  <a:pt x="1344" y="197"/>
                  <a:pt x="1338" y="203"/>
                  <a:pt x="1338" y="210"/>
                </a:cubicBezTo>
                <a:cubicBezTo>
                  <a:pt x="1338" y="217"/>
                  <a:pt x="1344" y="223"/>
                  <a:pt x="1351" y="223"/>
                </a:cubicBezTo>
                <a:close/>
                <a:moveTo>
                  <a:pt x="1390" y="223"/>
                </a:moveTo>
                <a:cubicBezTo>
                  <a:pt x="1397" y="223"/>
                  <a:pt x="1403" y="217"/>
                  <a:pt x="1403" y="210"/>
                </a:cubicBezTo>
                <a:cubicBezTo>
                  <a:pt x="1403" y="203"/>
                  <a:pt x="1397" y="197"/>
                  <a:pt x="1390" y="197"/>
                </a:cubicBezTo>
                <a:cubicBezTo>
                  <a:pt x="1383" y="197"/>
                  <a:pt x="1377" y="203"/>
                  <a:pt x="1377" y="210"/>
                </a:cubicBezTo>
                <a:cubicBezTo>
                  <a:pt x="1377" y="217"/>
                  <a:pt x="1383" y="223"/>
                  <a:pt x="1390" y="223"/>
                </a:cubicBezTo>
                <a:close/>
                <a:moveTo>
                  <a:pt x="1429" y="223"/>
                </a:moveTo>
                <a:cubicBezTo>
                  <a:pt x="1437" y="223"/>
                  <a:pt x="1442" y="217"/>
                  <a:pt x="1442" y="210"/>
                </a:cubicBezTo>
                <a:cubicBezTo>
                  <a:pt x="1442" y="203"/>
                  <a:pt x="1437" y="197"/>
                  <a:pt x="1429" y="197"/>
                </a:cubicBezTo>
                <a:cubicBezTo>
                  <a:pt x="1422" y="197"/>
                  <a:pt x="1417" y="203"/>
                  <a:pt x="1417" y="210"/>
                </a:cubicBezTo>
                <a:cubicBezTo>
                  <a:pt x="1417" y="217"/>
                  <a:pt x="1422" y="223"/>
                  <a:pt x="1429" y="223"/>
                </a:cubicBezTo>
                <a:close/>
                <a:moveTo>
                  <a:pt x="2257" y="223"/>
                </a:moveTo>
                <a:cubicBezTo>
                  <a:pt x="2264" y="223"/>
                  <a:pt x="2270" y="217"/>
                  <a:pt x="2270" y="210"/>
                </a:cubicBezTo>
                <a:cubicBezTo>
                  <a:pt x="2270" y="203"/>
                  <a:pt x="2264" y="197"/>
                  <a:pt x="2257" y="197"/>
                </a:cubicBezTo>
                <a:cubicBezTo>
                  <a:pt x="2250" y="197"/>
                  <a:pt x="2245" y="203"/>
                  <a:pt x="2245" y="210"/>
                </a:cubicBezTo>
                <a:cubicBezTo>
                  <a:pt x="2245" y="217"/>
                  <a:pt x="2250" y="223"/>
                  <a:pt x="2257" y="223"/>
                </a:cubicBezTo>
                <a:close/>
                <a:moveTo>
                  <a:pt x="2415" y="223"/>
                </a:moveTo>
                <a:cubicBezTo>
                  <a:pt x="2422" y="223"/>
                  <a:pt x="2428" y="217"/>
                  <a:pt x="2428" y="210"/>
                </a:cubicBezTo>
                <a:cubicBezTo>
                  <a:pt x="2428" y="203"/>
                  <a:pt x="2422" y="197"/>
                  <a:pt x="2415" y="197"/>
                </a:cubicBezTo>
                <a:cubicBezTo>
                  <a:pt x="2408" y="197"/>
                  <a:pt x="2402" y="203"/>
                  <a:pt x="2402" y="210"/>
                </a:cubicBezTo>
                <a:cubicBezTo>
                  <a:pt x="2402" y="217"/>
                  <a:pt x="2408" y="223"/>
                  <a:pt x="2415" y="223"/>
                </a:cubicBezTo>
                <a:close/>
                <a:moveTo>
                  <a:pt x="2454" y="218"/>
                </a:moveTo>
                <a:cubicBezTo>
                  <a:pt x="2459" y="218"/>
                  <a:pt x="2462" y="214"/>
                  <a:pt x="2462" y="210"/>
                </a:cubicBezTo>
                <a:cubicBezTo>
                  <a:pt x="2462" y="205"/>
                  <a:pt x="2459" y="202"/>
                  <a:pt x="2454" y="202"/>
                </a:cubicBezTo>
                <a:cubicBezTo>
                  <a:pt x="2450" y="202"/>
                  <a:pt x="2447" y="205"/>
                  <a:pt x="2447" y="210"/>
                </a:cubicBezTo>
                <a:cubicBezTo>
                  <a:pt x="2447" y="214"/>
                  <a:pt x="2450" y="218"/>
                  <a:pt x="2454" y="218"/>
                </a:cubicBezTo>
                <a:close/>
                <a:moveTo>
                  <a:pt x="2533" y="223"/>
                </a:moveTo>
                <a:cubicBezTo>
                  <a:pt x="2540" y="223"/>
                  <a:pt x="2546" y="217"/>
                  <a:pt x="2546" y="210"/>
                </a:cubicBezTo>
                <a:cubicBezTo>
                  <a:pt x="2546" y="203"/>
                  <a:pt x="2540" y="197"/>
                  <a:pt x="2533" y="197"/>
                </a:cubicBezTo>
                <a:cubicBezTo>
                  <a:pt x="2526" y="197"/>
                  <a:pt x="2521" y="203"/>
                  <a:pt x="2521" y="210"/>
                </a:cubicBezTo>
                <a:cubicBezTo>
                  <a:pt x="2521" y="217"/>
                  <a:pt x="2526" y="223"/>
                  <a:pt x="2533" y="223"/>
                </a:cubicBezTo>
                <a:close/>
                <a:moveTo>
                  <a:pt x="2573" y="223"/>
                </a:moveTo>
                <a:cubicBezTo>
                  <a:pt x="2580" y="223"/>
                  <a:pt x="2586" y="217"/>
                  <a:pt x="2586" y="210"/>
                </a:cubicBezTo>
                <a:cubicBezTo>
                  <a:pt x="2586" y="203"/>
                  <a:pt x="2580" y="197"/>
                  <a:pt x="2573" y="197"/>
                </a:cubicBezTo>
                <a:cubicBezTo>
                  <a:pt x="2566" y="197"/>
                  <a:pt x="2560" y="203"/>
                  <a:pt x="2560" y="210"/>
                </a:cubicBezTo>
                <a:cubicBezTo>
                  <a:pt x="2560" y="217"/>
                  <a:pt x="2566" y="223"/>
                  <a:pt x="2573" y="223"/>
                </a:cubicBezTo>
                <a:close/>
                <a:moveTo>
                  <a:pt x="2612" y="223"/>
                </a:moveTo>
                <a:cubicBezTo>
                  <a:pt x="2619" y="223"/>
                  <a:pt x="2625" y="217"/>
                  <a:pt x="2625" y="210"/>
                </a:cubicBezTo>
                <a:cubicBezTo>
                  <a:pt x="2625" y="203"/>
                  <a:pt x="2619" y="197"/>
                  <a:pt x="2612" y="197"/>
                </a:cubicBezTo>
                <a:cubicBezTo>
                  <a:pt x="2605" y="197"/>
                  <a:pt x="2599" y="203"/>
                  <a:pt x="2599" y="210"/>
                </a:cubicBezTo>
                <a:cubicBezTo>
                  <a:pt x="2599" y="217"/>
                  <a:pt x="2605" y="223"/>
                  <a:pt x="2612" y="223"/>
                </a:cubicBezTo>
                <a:close/>
                <a:moveTo>
                  <a:pt x="2639" y="210"/>
                </a:moveTo>
                <a:cubicBezTo>
                  <a:pt x="2639" y="217"/>
                  <a:pt x="2645" y="223"/>
                  <a:pt x="2652" y="223"/>
                </a:cubicBezTo>
                <a:cubicBezTo>
                  <a:pt x="2659" y="223"/>
                  <a:pt x="2664" y="217"/>
                  <a:pt x="2664" y="210"/>
                </a:cubicBezTo>
                <a:cubicBezTo>
                  <a:pt x="2664" y="203"/>
                  <a:pt x="2659" y="197"/>
                  <a:pt x="2652" y="197"/>
                </a:cubicBezTo>
                <a:cubicBezTo>
                  <a:pt x="2645" y="197"/>
                  <a:pt x="2639" y="203"/>
                  <a:pt x="2639" y="210"/>
                </a:cubicBezTo>
                <a:close/>
                <a:moveTo>
                  <a:pt x="2691" y="197"/>
                </a:moveTo>
                <a:cubicBezTo>
                  <a:pt x="2684" y="197"/>
                  <a:pt x="2678" y="203"/>
                  <a:pt x="2678" y="210"/>
                </a:cubicBezTo>
                <a:cubicBezTo>
                  <a:pt x="2678" y="217"/>
                  <a:pt x="2684" y="223"/>
                  <a:pt x="2691" y="223"/>
                </a:cubicBezTo>
                <a:cubicBezTo>
                  <a:pt x="2698" y="223"/>
                  <a:pt x="2704" y="217"/>
                  <a:pt x="2704" y="210"/>
                </a:cubicBezTo>
                <a:cubicBezTo>
                  <a:pt x="2704" y="203"/>
                  <a:pt x="2698" y="197"/>
                  <a:pt x="2691" y="197"/>
                </a:cubicBezTo>
                <a:close/>
                <a:moveTo>
                  <a:pt x="2718" y="210"/>
                </a:moveTo>
                <a:cubicBezTo>
                  <a:pt x="2718" y="217"/>
                  <a:pt x="2723" y="223"/>
                  <a:pt x="2730" y="223"/>
                </a:cubicBezTo>
                <a:cubicBezTo>
                  <a:pt x="2738" y="223"/>
                  <a:pt x="2743" y="217"/>
                  <a:pt x="2743" y="210"/>
                </a:cubicBezTo>
                <a:cubicBezTo>
                  <a:pt x="2743" y="203"/>
                  <a:pt x="2738" y="197"/>
                  <a:pt x="2730" y="197"/>
                </a:cubicBezTo>
                <a:cubicBezTo>
                  <a:pt x="2723" y="197"/>
                  <a:pt x="2718" y="203"/>
                  <a:pt x="2718" y="210"/>
                </a:cubicBezTo>
                <a:close/>
                <a:moveTo>
                  <a:pt x="2809" y="197"/>
                </a:moveTo>
                <a:cubicBezTo>
                  <a:pt x="2802" y="197"/>
                  <a:pt x="2797" y="203"/>
                  <a:pt x="2797" y="210"/>
                </a:cubicBezTo>
                <a:cubicBezTo>
                  <a:pt x="2797" y="217"/>
                  <a:pt x="2802" y="223"/>
                  <a:pt x="2809" y="223"/>
                </a:cubicBezTo>
                <a:cubicBezTo>
                  <a:pt x="2816" y="223"/>
                  <a:pt x="2822" y="217"/>
                  <a:pt x="2822" y="210"/>
                </a:cubicBezTo>
                <a:cubicBezTo>
                  <a:pt x="2822" y="203"/>
                  <a:pt x="2816" y="197"/>
                  <a:pt x="2809" y="197"/>
                </a:cubicBezTo>
                <a:close/>
                <a:moveTo>
                  <a:pt x="2849" y="223"/>
                </a:moveTo>
                <a:cubicBezTo>
                  <a:pt x="2856" y="223"/>
                  <a:pt x="2861" y="217"/>
                  <a:pt x="2861" y="210"/>
                </a:cubicBezTo>
                <a:cubicBezTo>
                  <a:pt x="2861" y="203"/>
                  <a:pt x="2856" y="197"/>
                  <a:pt x="2849" y="197"/>
                </a:cubicBezTo>
                <a:cubicBezTo>
                  <a:pt x="2842" y="197"/>
                  <a:pt x="2836" y="203"/>
                  <a:pt x="2836" y="210"/>
                </a:cubicBezTo>
                <a:cubicBezTo>
                  <a:pt x="2836" y="217"/>
                  <a:pt x="2842" y="223"/>
                  <a:pt x="2849" y="223"/>
                </a:cubicBezTo>
                <a:close/>
                <a:moveTo>
                  <a:pt x="2888" y="223"/>
                </a:moveTo>
                <a:cubicBezTo>
                  <a:pt x="2895" y="223"/>
                  <a:pt x="2901" y="217"/>
                  <a:pt x="2901" y="210"/>
                </a:cubicBezTo>
                <a:cubicBezTo>
                  <a:pt x="2901" y="203"/>
                  <a:pt x="2895" y="197"/>
                  <a:pt x="2888" y="197"/>
                </a:cubicBezTo>
                <a:cubicBezTo>
                  <a:pt x="2881" y="197"/>
                  <a:pt x="2875" y="203"/>
                  <a:pt x="2875" y="210"/>
                </a:cubicBezTo>
                <a:cubicBezTo>
                  <a:pt x="2875" y="217"/>
                  <a:pt x="2881" y="223"/>
                  <a:pt x="2888" y="223"/>
                </a:cubicBezTo>
                <a:close/>
                <a:moveTo>
                  <a:pt x="2967" y="223"/>
                </a:moveTo>
                <a:cubicBezTo>
                  <a:pt x="2974" y="223"/>
                  <a:pt x="2980" y="217"/>
                  <a:pt x="2980" y="210"/>
                </a:cubicBezTo>
                <a:cubicBezTo>
                  <a:pt x="2980" y="203"/>
                  <a:pt x="2974" y="197"/>
                  <a:pt x="2967" y="197"/>
                </a:cubicBezTo>
                <a:cubicBezTo>
                  <a:pt x="2960" y="197"/>
                  <a:pt x="2954" y="203"/>
                  <a:pt x="2954" y="210"/>
                </a:cubicBezTo>
                <a:cubicBezTo>
                  <a:pt x="2954" y="217"/>
                  <a:pt x="2960" y="223"/>
                  <a:pt x="2967" y="223"/>
                </a:cubicBezTo>
                <a:close/>
                <a:moveTo>
                  <a:pt x="523" y="262"/>
                </a:moveTo>
                <a:cubicBezTo>
                  <a:pt x="530" y="262"/>
                  <a:pt x="535" y="256"/>
                  <a:pt x="535" y="249"/>
                </a:cubicBezTo>
                <a:cubicBezTo>
                  <a:pt x="535" y="242"/>
                  <a:pt x="530" y="236"/>
                  <a:pt x="523" y="236"/>
                </a:cubicBezTo>
                <a:cubicBezTo>
                  <a:pt x="516" y="236"/>
                  <a:pt x="510" y="242"/>
                  <a:pt x="510" y="249"/>
                </a:cubicBezTo>
                <a:cubicBezTo>
                  <a:pt x="510" y="256"/>
                  <a:pt x="516" y="262"/>
                  <a:pt x="523" y="262"/>
                </a:cubicBezTo>
                <a:close/>
                <a:moveTo>
                  <a:pt x="562" y="262"/>
                </a:moveTo>
                <a:cubicBezTo>
                  <a:pt x="569" y="262"/>
                  <a:pt x="575" y="256"/>
                  <a:pt x="575" y="249"/>
                </a:cubicBezTo>
                <a:cubicBezTo>
                  <a:pt x="575" y="242"/>
                  <a:pt x="569" y="236"/>
                  <a:pt x="562" y="236"/>
                </a:cubicBezTo>
                <a:cubicBezTo>
                  <a:pt x="555" y="236"/>
                  <a:pt x="549" y="242"/>
                  <a:pt x="549" y="249"/>
                </a:cubicBezTo>
                <a:cubicBezTo>
                  <a:pt x="549" y="256"/>
                  <a:pt x="555" y="262"/>
                  <a:pt x="562" y="262"/>
                </a:cubicBezTo>
                <a:close/>
                <a:moveTo>
                  <a:pt x="602" y="262"/>
                </a:moveTo>
                <a:cubicBezTo>
                  <a:pt x="609" y="262"/>
                  <a:pt x="614" y="256"/>
                  <a:pt x="614" y="249"/>
                </a:cubicBezTo>
                <a:cubicBezTo>
                  <a:pt x="614" y="242"/>
                  <a:pt x="609" y="236"/>
                  <a:pt x="602" y="236"/>
                </a:cubicBezTo>
                <a:cubicBezTo>
                  <a:pt x="595" y="236"/>
                  <a:pt x="589" y="242"/>
                  <a:pt x="589" y="249"/>
                </a:cubicBezTo>
                <a:cubicBezTo>
                  <a:pt x="589" y="256"/>
                  <a:pt x="595" y="262"/>
                  <a:pt x="602" y="262"/>
                </a:cubicBezTo>
                <a:close/>
                <a:moveTo>
                  <a:pt x="720" y="237"/>
                </a:moveTo>
                <a:cubicBezTo>
                  <a:pt x="713" y="237"/>
                  <a:pt x="707" y="242"/>
                  <a:pt x="707" y="249"/>
                </a:cubicBezTo>
                <a:cubicBezTo>
                  <a:pt x="707" y="256"/>
                  <a:pt x="713" y="262"/>
                  <a:pt x="720" y="262"/>
                </a:cubicBezTo>
                <a:cubicBezTo>
                  <a:pt x="727" y="262"/>
                  <a:pt x="733" y="256"/>
                  <a:pt x="733" y="249"/>
                </a:cubicBezTo>
                <a:cubicBezTo>
                  <a:pt x="733" y="242"/>
                  <a:pt x="727" y="237"/>
                  <a:pt x="720" y="237"/>
                </a:cubicBezTo>
                <a:close/>
                <a:moveTo>
                  <a:pt x="803" y="249"/>
                </a:moveTo>
                <a:cubicBezTo>
                  <a:pt x="803" y="247"/>
                  <a:pt x="801" y="245"/>
                  <a:pt x="799" y="245"/>
                </a:cubicBezTo>
                <a:cubicBezTo>
                  <a:pt x="796" y="245"/>
                  <a:pt x="795" y="247"/>
                  <a:pt x="795" y="249"/>
                </a:cubicBezTo>
                <a:cubicBezTo>
                  <a:pt x="795" y="251"/>
                  <a:pt x="796" y="253"/>
                  <a:pt x="799" y="253"/>
                </a:cubicBezTo>
                <a:cubicBezTo>
                  <a:pt x="801" y="253"/>
                  <a:pt x="803" y="251"/>
                  <a:pt x="803" y="249"/>
                </a:cubicBezTo>
                <a:close/>
                <a:moveTo>
                  <a:pt x="838" y="262"/>
                </a:moveTo>
                <a:cubicBezTo>
                  <a:pt x="845" y="262"/>
                  <a:pt x="851" y="256"/>
                  <a:pt x="851" y="249"/>
                </a:cubicBezTo>
                <a:cubicBezTo>
                  <a:pt x="851" y="242"/>
                  <a:pt x="845" y="236"/>
                  <a:pt x="838" y="236"/>
                </a:cubicBezTo>
                <a:cubicBezTo>
                  <a:pt x="831" y="236"/>
                  <a:pt x="825" y="242"/>
                  <a:pt x="825" y="249"/>
                </a:cubicBezTo>
                <a:cubicBezTo>
                  <a:pt x="825" y="256"/>
                  <a:pt x="831" y="262"/>
                  <a:pt x="838" y="262"/>
                </a:cubicBezTo>
                <a:close/>
                <a:moveTo>
                  <a:pt x="878" y="262"/>
                </a:moveTo>
                <a:cubicBezTo>
                  <a:pt x="885" y="262"/>
                  <a:pt x="890" y="256"/>
                  <a:pt x="890" y="249"/>
                </a:cubicBezTo>
                <a:cubicBezTo>
                  <a:pt x="890" y="242"/>
                  <a:pt x="885" y="236"/>
                  <a:pt x="878" y="236"/>
                </a:cubicBezTo>
                <a:cubicBezTo>
                  <a:pt x="870" y="236"/>
                  <a:pt x="865" y="242"/>
                  <a:pt x="865" y="249"/>
                </a:cubicBezTo>
                <a:cubicBezTo>
                  <a:pt x="865" y="256"/>
                  <a:pt x="870" y="262"/>
                  <a:pt x="878" y="262"/>
                </a:cubicBezTo>
                <a:close/>
                <a:moveTo>
                  <a:pt x="917" y="262"/>
                </a:moveTo>
                <a:cubicBezTo>
                  <a:pt x="924" y="262"/>
                  <a:pt x="930" y="256"/>
                  <a:pt x="930" y="249"/>
                </a:cubicBezTo>
                <a:cubicBezTo>
                  <a:pt x="930" y="242"/>
                  <a:pt x="924" y="236"/>
                  <a:pt x="917" y="236"/>
                </a:cubicBezTo>
                <a:cubicBezTo>
                  <a:pt x="910" y="236"/>
                  <a:pt x="904" y="242"/>
                  <a:pt x="904" y="249"/>
                </a:cubicBezTo>
                <a:cubicBezTo>
                  <a:pt x="904" y="256"/>
                  <a:pt x="910" y="262"/>
                  <a:pt x="917" y="262"/>
                </a:cubicBezTo>
                <a:close/>
                <a:moveTo>
                  <a:pt x="956" y="237"/>
                </a:moveTo>
                <a:cubicBezTo>
                  <a:pt x="949" y="237"/>
                  <a:pt x="944" y="242"/>
                  <a:pt x="944" y="249"/>
                </a:cubicBezTo>
                <a:cubicBezTo>
                  <a:pt x="944" y="256"/>
                  <a:pt x="949" y="262"/>
                  <a:pt x="956" y="262"/>
                </a:cubicBezTo>
                <a:cubicBezTo>
                  <a:pt x="963" y="262"/>
                  <a:pt x="969" y="256"/>
                  <a:pt x="969" y="249"/>
                </a:cubicBezTo>
                <a:cubicBezTo>
                  <a:pt x="969" y="242"/>
                  <a:pt x="963" y="237"/>
                  <a:pt x="956" y="237"/>
                </a:cubicBezTo>
                <a:close/>
                <a:moveTo>
                  <a:pt x="1193" y="262"/>
                </a:moveTo>
                <a:cubicBezTo>
                  <a:pt x="1200" y="262"/>
                  <a:pt x="1206" y="256"/>
                  <a:pt x="1206" y="249"/>
                </a:cubicBezTo>
                <a:cubicBezTo>
                  <a:pt x="1206" y="242"/>
                  <a:pt x="1200" y="236"/>
                  <a:pt x="1193" y="236"/>
                </a:cubicBezTo>
                <a:cubicBezTo>
                  <a:pt x="1186" y="236"/>
                  <a:pt x="1180" y="242"/>
                  <a:pt x="1180" y="249"/>
                </a:cubicBezTo>
                <a:cubicBezTo>
                  <a:pt x="1180" y="256"/>
                  <a:pt x="1186" y="262"/>
                  <a:pt x="1193" y="262"/>
                </a:cubicBezTo>
                <a:close/>
                <a:moveTo>
                  <a:pt x="1232" y="262"/>
                </a:moveTo>
                <a:cubicBezTo>
                  <a:pt x="1239" y="262"/>
                  <a:pt x="1245" y="256"/>
                  <a:pt x="1245" y="249"/>
                </a:cubicBezTo>
                <a:cubicBezTo>
                  <a:pt x="1245" y="242"/>
                  <a:pt x="1239" y="236"/>
                  <a:pt x="1232" y="236"/>
                </a:cubicBezTo>
                <a:cubicBezTo>
                  <a:pt x="1225" y="236"/>
                  <a:pt x="1220" y="242"/>
                  <a:pt x="1220" y="249"/>
                </a:cubicBezTo>
                <a:cubicBezTo>
                  <a:pt x="1220" y="256"/>
                  <a:pt x="1225" y="262"/>
                  <a:pt x="1232" y="262"/>
                </a:cubicBezTo>
                <a:close/>
                <a:moveTo>
                  <a:pt x="1272" y="262"/>
                </a:moveTo>
                <a:cubicBezTo>
                  <a:pt x="1279" y="262"/>
                  <a:pt x="1285" y="256"/>
                  <a:pt x="1285" y="249"/>
                </a:cubicBezTo>
                <a:cubicBezTo>
                  <a:pt x="1285" y="242"/>
                  <a:pt x="1279" y="236"/>
                  <a:pt x="1272" y="236"/>
                </a:cubicBezTo>
                <a:cubicBezTo>
                  <a:pt x="1265" y="236"/>
                  <a:pt x="1259" y="242"/>
                  <a:pt x="1259" y="249"/>
                </a:cubicBezTo>
                <a:cubicBezTo>
                  <a:pt x="1259" y="256"/>
                  <a:pt x="1265" y="262"/>
                  <a:pt x="1272" y="262"/>
                </a:cubicBezTo>
                <a:close/>
                <a:moveTo>
                  <a:pt x="1311" y="262"/>
                </a:moveTo>
                <a:cubicBezTo>
                  <a:pt x="1318" y="262"/>
                  <a:pt x="1324" y="256"/>
                  <a:pt x="1324" y="249"/>
                </a:cubicBezTo>
                <a:cubicBezTo>
                  <a:pt x="1324" y="242"/>
                  <a:pt x="1318" y="236"/>
                  <a:pt x="1311" y="236"/>
                </a:cubicBezTo>
                <a:cubicBezTo>
                  <a:pt x="1304" y="236"/>
                  <a:pt x="1298" y="242"/>
                  <a:pt x="1298" y="249"/>
                </a:cubicBezTo>
                <a:cubicBezTo>
                  <a:pt x="1298" y="256"/>
                  <a:pt x="1304" y="262"/>
                  <a:pt x="1311" y="262"/>
                </a:cubicBezTo>
                <a:close/>
                <a:moveTo>
                  <a:pt x="1351" y="262"/>
                </a:moveTo>
                <a:cubicBezTo>
                  <a:pt x="1358" y="262"/>
                  <a:pt x="1363" y="256"/>
                  <a:pt x="1363" y="249"/>
                </a:cubicBezTo>
                <a:cubicBezTo>
                  <a:pt x="1363" y="242"/>
                  <a:pt x="1358" y="236"/>
                  <a:pt x="1351" y="236"/>
                </a:cubicBezTo>
                <a:cubicBezTo>
                  <a:pt x="1344" y="236"/>
                  <a:pt x="1338" y="242"/>
                  <a:pt x="1338" y="249"/>
                </a:cubicBezTo>
                <a:cubicBezTo>
                  <a:pt x="1338" y="256"/>
                  <a:pt x="1344" y="262"/>
                  <a:pt x="1351" y="262"/>
                </a:cubicBezTo>
                <a:close/>
                <a:moveTo>
                  <a:pt x="1390" y="262"/>
                </a:moveTo>
                <a:cubicBezTo>
                  <a:pt x="1397" y="262"/>
                  <a:pt x="1403" y="256"/>
                  <a:pt x="1403" y="249"/>
                </a:cubicBezTo>
                <a:cubicBezTo>
                  <a:pt x="1403" y="242"/>
                  <a:pt x="1397" y="236"/>
                  <a:pt x="1390" y="236"/>
                </a:cubicBezTo>
                <a:cubicBezTo>
                  <a:pt x="1383" y="236"/>
                  <a:pt x="1377" y="242"/>
                  <a:pt x="1377" y="249"/>
                </a:cubicBezTo>
                <a:cubicBezTo>
                  <a:pt x="1377" y="256"/>
                  <a:pt x="1383" y="262"/>
                  <a:pt x="1390" y="262"/>
                </a:cubicBezTo>
                <a:close/>
                <a:moveTo>
                  <a:pt x="1429" y="262"/>
                </a:moveTo>
                <a:cubicBezTo>
                  <a:pt x="1437" y="262"/>
                  <a:pt x="1442" y="256"/>
                  <a:pt x="1442" y="249"/>
                </a:cubicBezTo>
                <a:cubicBezTo>
                  <a:pt x="1442" y="242"/>
                  <a:pt x="1437" y="236"/>
                  <a:pt x="1429" y="236"/>
                </a:cubicBezTo>
                <a:cubicBezTo>
                  <a:pt x="1422" y="236"/>
                  <a:pt x="1417" y="242"/>
                  <a:pt x="1417" y="249"/>
                </a:cubicBezTo>
                <a:cubicBezTo>
                  <a:pt x="1417" y="256"/>
                  <a:pt x="1422" y="262"/>
                  <a:pt x="1429" y="262"/>
                </a:cubicBezTo>
                <a:close/>
                <a:moveTo>
                  <a:pt x="1469" y="236"/>
                </a:moveTo>
                <a:cubicBezTo>
                  <a:pt x="1462" y="236"/>
                  <a:pt x="1456" y="242"/>
                  <a:pt x="1456" y="249"/>
                </a:cubicBezTo>
                <a:cubicBezTo>
                  <a:pt x="1456" y="256"/>
                  <a:pt x="1462" y="262"/>
                  <a:pt x="1469" y="262"/>
                </a:cubicBezTo>
                <a:cubicBezTo>
                  <a:pt x="1476" y="262"/>
                  <a:pt x="1482" y="256"/>
                  <a:pt x="1482" y="249"/>
                </a:cubicBezTo>
                <a:cubicBezTo>
                  <a:pt x="1482" y="242"/>
                  <a:pt x="1476" y="236"/>
                  <a:pt x="1469" y="236"/>
                </a:cubicBezTo>
                <a:close/>
                <a:moveTo>
                  <a:pt x="1981" y="262"/>
                </a:moveTo>
                <a:cubicBezTo>
                  <a:pt x="1988" y="262"/>
                  <a:pt x="1994" y="256"/>
                  <a:pt x="1994" y="249"/>
                </a:cubicBezTo>
                <a:cubicBezTo>
                  <a:pt x="1994" y="242"/>
                  <a:pt x="1988" y="237"/>
                  <a:pt x="1981" y="237"/>
                </a:cubicBezTo>
                <a:cubicBezTo>
                  <a:pt x="1974" y="237"/>
                  <a:pt x="1969" y="242"/>
                  <a:pt x="1969" y="249"/>
                </a:cubicBezTo>
                <a:cubicBezTo>
                  <a:pt x="1969" y="256"/>
                  <a:pt x="1974" y="262"/>
                  <a:pt x="1981" y="262"/>
                </a:cubicBezTo>
                <a:close/>
                <a:moveTo>
                  <a:pt x="2257" y="262"/>
                </a:moveTo>
                <a:cubicBezTo>
                  <a:pt x="2264" y="262"/>
                  <a:pt x="2270" y="256"/>
                  <a:pt x="2270" y="249"/>
                </a:cubicBezTo>
                <a:cubicBezTo>
                  <a:pt x="2270" y="242"/>
                  <a:pt x="2264" y="236"/>
                  <a:pt x="2257" y="236"/>
                </a:cubicBezTo>
                <a:cubicBezTo>
                  <a:pt x="2250" y="236"/>
                  <a:pt x="2245" y="242"/>
                  <a:pt x="2245" y="249"/>
                </a:cubicBezTo>
                <a:cubicBezTo>
                  <a:pt x="2245" y="256"/>
                  <a:pt x="2250" y="262"/>
                  <a:pt x="2257" y="262"/>
                </a:cubicBezTo>
                <a:close/>
                <a:moveTo>
                  <a:pt x="2376" y="262"/>
                </a:moveTo>
                <a:cubicBezTo>
                  <a:pt x="2383" y="262"/>
                  <a:pt x="2388" y="256"/>
                  <a:pt x="2388" y="249"/>
                </a:cubicBezTo>
                <a:cubicBezTo>
                  <a:pt x="2388" y="242"/>
                  <a:pt x="2383" y="236"/>
                  <a:pt x="2376" y="236"/>
                </a:cubicBezTo>
                <a:cubicBezTo>
                  <a:pt x="2369" y="236"/>
                  <a:pt x="2363" y="242"/>
                  <a:pt x="2363" y="249"/>
                </a:cubicBezTo>
                <a:cubicBezTo>
                  <a:pt x="2363" y="256"/>
                  <a:pt x="2369" y="262"/>
                  <a:pt x="2376" y="262"/>
                </a:cubicBezTo>
                <a:close/>
                <a:moveTo>
                  <a:pt x="2415" y="262"/>
                </a:moveTo>
                <a:cubicBezTo>
                  <a:pt x="2422" y="262"/>
                  <a:pt x="2428" y="256"/>
                  <a:pt x="2428" y="249"/>
                </a:cubicBezTo>
                <a:cubicBezTo>
                  <a:pt x="2428" y="242"/>
                  <a:pt x="2422" y="236"/>
                  <a:pt x="2415" y="236"/>
                </a:cubicBezTo>
                <a:cubicBezTo>
                  <a:pt x="2408" y="236"/>
                  <a:pt x="2402" y="242"/>
                  <a:pt x="2402" y="249"/>
                </a:cubicBezTo>
                <a:cubicBezTo>
                  <a:pt x="2402" y="256"/>
                  <a:pt x="2408" y="262"/>
                  <a:pt x="2415" y="262"/>
                </a:cubicBezTo>
                <a:close/>
                <a:moveTo>
                  <a:pt x="2454" y="262"/>
                </a:moveTo>
                <a:cubicBezTo>
                  <a:pt x="2462" y="262"/>
                  <a:pt x="2467" y="256"/>
                  <a:pt x="2467" y="249"/>
                </a:cubicBezTo>
                <a:cubicBezTo>
                  <a:pt x="2467" y="242"/>
                  <a:pt x="2462" y="236"/>
                  <a:pt x="2454" y="236"/>
                </a:cubicBezTo>
                <a:cubicBezTo>
                  <a:pt x="2447" y="236"/>
                  <a:pt x="2442" y="242"/>
                  <a:pt x="2442" y="249"/>
                </a:cubicBezTo>
                <a:cubicBezTo>
                  <a:pt x="2442" y="256"/>
                  <a:pt x="2447" y="262"/>
                  <a:pt x="2454" y="262"/>
                </a:cubicBezTo>
                <a:close/>
                <a:moveTo>
                  <a:pt x="2494" y="262"/>
                </a:moveTo>
                <a:cubicBezTo>
                  <a:pt x="2501" y="262"/>
                  <a:pt x="2507" y="256"/>
                  <a:pt x="2507" y="249"/>
                </a:cubicBezTo>
                <a:cubicBezTo>
                  <a:pt x="2507" y="242"/>
                  <a:pt x="2501" y="236"/>
                  <a:pt x="2494" y="236"/>
                </a:cubicBezTo>
                <a:cubicBezTo>
                  <a:pt x="2487" y="236"/>
                  <a:pt x="2481" y="242"/>
                  <a:pt x="2481" y="249"/>
                </a:cubicBezTo>
                <a:cubicBezTo>
                  <a:pt x="2481" y="256"/>
                  <a:pt x="2487" y="262"/>
                  <a:pt x="2494" y="262"/>
                </a:cubicBezTo>
                <a:close/>
                <a:moveTo>
                  <a:pt x="2533" y="262"/>
                </a:moveTo>
                <a:cubicBezTo>
                  <a:pt x="2540" y="262"/>
                  <a:pt x="2546" y="256"/>
                  <a:pt x="2546" y="249"/>
                </a:cubicBezTo>
                <a:cubicBezTo>
                  <a:pt x="2546" y="242"/>
                  <a:pt x="2540" y="236"/>
                  <a:pt x="2533" y="236"/>
                </a:cubicBezTo>
                <a:cubicBezTo>
                  <a:pt x="2526" y="236"/>
                  <a:pt x="2521" y="242"/>
                  <a:pt x="2521" y="249"/>
                </a:cubicBezTo>
                <a:cubicBezTo>
                  <a:pt x="2521" y="256"/>
                  <a:pt x="2526" y="262"/>
                  <a:pt x="2533" y="262"/>
                </a:cubicBezTo>
                <a:close/>
                <a:moveTo>
                  <a:pt x="2573" y="262"/>
                </a:moveTo>
                <a:cubicBezTo>
                  <a:pt x="2580" y="262"/>
                  <a:pt x="2586" y="256"/>
                  <a:pt x="2586" y="249"/>
                </a:cubicBezTo>
                <a:cubicBezTo>
                  <a:pt x="2586" y="242"/>
                  <a:pt x="2580" y="236"/>
                  <a:pt x="2573" y="236"/>
                </a:cubicBezTo>
                <a:cubicBezTo>
                  <a:pt x="2566" y="236"/>
                  <a:pt x="2560" y="242"/>
                  <a:pt x="2560" y="249"/>
                </a:cubicBezTo>
                <a:cubicBezTo>
                  <a:pt x="2560" y="256"/>
                  <a:pt x="2566" y="262"/>
                  <a:pt x="2573" y="262"/>
                </a:cubicBezTo>
                <a:close/>
                <a:moveTo>
                  <a:pt x="2612" y="262"/>
                </a:moveTo>
                <a:cubicBezTo>
                  <a:pt x="2619" y="262"/>
                  <a:pt x="2625" y="256"/>
                  <a:pt x="2625" y="249"/>
                </a:cubicBezTo>
                <a:cubicBezTo>
                  <a:pt x="2625" y="242"/>
                  <a:pt x="2619" y="236"/>
                  <a:pt x="2612" y="236"/>
                </a:cubicBezTo>
                <a:cubicBezTo>
                  <a:pt x="2605" y="236"/>
                  <a:pt x="2599" y="242"/>
                  <a:pt x="2599" y="249"/>
                </a:cubicBezTo>
                <a:cubicBezTo>
                  <a:pt x="2599" y="256"/>
                  <a:pt x="2605" y="262"/>
                  <a:pt x="2612" y="262"/>
                </a:cubicBezTo>
                <a:close/>
                <a:moveTo>
                  <a:pt x="2652" y="262"/>
                </a:moveTo>
                <a:cubicBezTo>
                  <a:pt x="2659" y="262"/>
                  <a:pt x="2664" y="256"/>
                  <a:pt x="2664" y="249"/>
                </a:cubicBezTo>
                <a:cubicBezTo>
                  <a:pt x="2664" y="242"/>
                  <a:pt x="2659" y="236"/>
                  <a:pt x="2652" y="236"/>
                </a:cubicBezTo>
                <a:cubicBezTo>
                  <a:pt x="2645" y="236"/>
                  <a:pt x="2639" y="242"/>
                  <a:pt x="2639" y="249"/>
                </a:cubicBezTo>
                <a:cubicBezTo>
                  <a:pt x="2639" y="256"/>
                  <a:pt x="2645" y="262"/>
                  <a:pt x="2652" y="262"/>
                </a:cubicBezTo>
                <a:close/>
                <a:moveTo>
                  <a:pt x="2691" y="262"/>
                </a:moveTo>
                <a:cubicBezTo>
                  <a:pt x="2698" y="262"/>
                  <a:pt x="2704" y="256"/>
                  <a:pt x="2704" y="249"/>
                </a:cubicBezTo>
                <a:cubicBezTo>
                  <a:pt x="2704" y="242"/>
                  <a:pt x="2698" y="236"/>
                  <a:pt x="2691" y="236"/>
                </a:cubicBezTo>
                <a:cubicBezTo>
                  <a:pt x="2684" y="236"/>
                  <a:pt x="2678" y="242"/>
                  <a:pt x="2678" y="249"/>
                </a:cubicBezTo>
                <a:cubicBezTo>
                  <a:pt x="2678" y="256"/>
                  <a:pt x="2684" y="262"/>
                  <a:pt x="2691" y="262"/>
                </a:cubicBezTo>
                <a:close/>
                <a:moveTo>
                  <a:pt x="2730" y="262"/>
                </a:moveTo>
                <a:cubicBezTo>
                  <a:pt x="2738" y="262"/>
                  <a:pt x="2743" y="256"/>
                  <a:pt x="2743" y="249"/>
                </a:cubicBezTo>
                <a:cubicBezTo>
                  <a:pt x="2743" y="242"/>
                  <a:pt x="2738" y="236"/>
                  <a:pt x="2730" y="236"/>
                </a:cubicBezTo>
                <a:cubicBezTo>
                  <a:pt x="2723" y="236"/>
                  <a:pt x="2718" y="242"/>
                  <a:pt x="2718" y="249"/>
                </a:cubicBezTo>
                <a:cubicBezTo>
                  <a:pt x="2718" y="256"/>
                  <a:pt x="2723" y="262"/>
                  <a:pt x="2730" y="262"/>
                </a:cubicBezTo>
                <a:close/>
                <a:moveTo>
                  <a:pt x="2770" y="262"/>
                </a:moveTo>
                <a:cubicBezTo>
                  <a:pt x="2777" y="262"/>
                  <a:pt x="2783" y="256"/>
                  <a:pt x="2783" y="249"/>
                </a:cubicBezTo>
                <a:cubicBezTo>
                  <a:pt x="2783" y="242"/>
                  <a:pt x="2777" y="236"/>
                  <a:pt x="2770" y="236"/>
                </a:cubicBezTo>
                <a:cubicBezTo>
                  <a:pt x="2763" y="236"/>
                  <a:pt x="2757" y="242"/>
                  <a:pt x="2757" y="249"/>
                </a:cubicBezTo>
                <a:cubicBezTo>
                  <a:pt x="2757" y="256"/>
                  <a:pt x="2763" y="262"/>
                  <a:pt x="2770" y="262"/>
                </a:cubicBezTo>
                <a:close/>
                <a:moveTo>
                  <a:pt x="2770" y="223"/>
                </a:moveTo>
                <a:cubicBezTo>
                  <a:pt x="2777" y="223"/>
                  <a:pt x="2783" y="217"/>
                  <a:pt x="2783" y="210"/>
                </a:cubicBezTo>
                <a:cubicBezTo>
                  <a:pt x="2783" y="203"/>
                  <a:pt x="2777" y="197"/>
                  <a:pt x="2770" y="197"/>
                </a:cubicBezTo>
                <a:cubicBezTo>
                  <a:pt x="2763" y="197"/>
                  <a:pt x="2757" y="203"/>
                  <a:pt x="2757" y="210"/>
                </a:cubicBezTo>
                <a:cubicBezTo>
                  <a:pt x="2757" y="217"/>
                  <a:pt x="2763" y="223"/>
                  <a:pt x="2770" y="223"/>
                </a:cubicBezTo>
                <a:close/>
                <a:moveTo>
                  <a:pt x="2809" y="262"/>
                </a:moveTo>
                <a:cubicBezTo>
                  <a:pt x="2816" y="262"/>
                  <a:pt x="2822" y="256"/>
                  <a:pt x="2822" y="249"/>
                </a:cubicBezTo>
                <a:cubicBezTo>
                  <a:pt x="2822" y="242"/>
                  <a:pt x="2816" y="236"/>
                  <a:pt x="2809" y="236"/>
                </a:cubicBezTo>
                <a:cubicBezTo>
                  <a:pt x="2802" y="236"/>
                  <a:pt x="2797" y="242"/>
                  <a:pt x="2797" y="249"/>
                </a:cubicBezTo>
                <a:cubicBezTo>
                  <a:pt x="2797" y="256"/>
                  <a:pt x="2802" y="262"/>
                  <a:pt x="2809" y="262"/>
                </a:cubicBezTo>
                <a:close/>
                <a:moveTo>
                  <a:pt x="2849" y="262"/>
                </a:moveTo>
                <a:cubicBezTo>
                  <a:pt x="2856" y="262"/>
                  <a:pt x="2861" y="256"/>
                  <a:pt x="2861" y="249"/>
                </a:cubicBezTo>
                <a:cubicBezTo>
                  <a:pt x="2861" y="242"/>
                  <a:pt x="2856" y="236"/>
                  <a:pt x="2849" y="236"/>
                </a:cubicBezTo>
                <a:cubicBezTo>
                  <a:pt x="2842" y="236"/>
                  <a:pt x="2836" y="242"/>
                  <a:pt x="2836" y="249"/>
                </a:cubicBezTo>
                <a:cubicBezTo>
                  <a:pt x="2836" y="256"/>
                  <a:pt x="2842" y="262"/>
                  <a:pt x="2849" y="262"/>
                </a:cubicBezTo>
                <a:close/>
                <a:moveTo>
                  <a:pt x="2888" y="262"/>
                </a:moveTo>
                <a:cubicBezTo>
                  <a:pt x="2895" y="262"/>
                  <a:pt x="2901" y="256"/>
                  <a:pt x="2901" y="249"/>
                </a:cubicBezTo>
                <a:cubicBezTo>
                  <a:pt x="2901" y="242"/>
                  <a:pt x="2895" y="236"/>
                  <a:pt x="2888" y="236"/>
                </a:cubicBezTo>
                <a:cubicBezTo>
                  <a:pt x="2881" y="236"/>
                  <a:pt x="2875" y="242"/>
                  <a:pt x="2875" y="249"/>
                </a:cubicBezTo>
                <a:cubicBezTo>
                  <a:pt x="2875" y="256"/>
                  <a:pt x="2881" y="262"/>
                  <a:pt x="2888" y="262"/>
                </a:cubicBezTo>
                <a:close/>
                <a:moveTo>
                  <a:pt x="2928" y="262"/>
                </a:moveTo>
                <a:cubicBezTo>
                  <a:pt x="2935" y="262"/>
                  <a:pt x="2940" y="256"/>
                  <a:pt x="2940" y="249"/>
                </a:cubicBezTo>
                <a:cubicBezTo>
                  <a:pt x="2940" y="242"/>
                  <a:pt x="2935" y="236"/>
                  <a:pt x="2928" y="236"/>
                </a:cubicBezTo>
                <a:cubicBezTo>
                  <a:pt x="2921" y="236"/>
                  <a:pt x="2915" y="242"/>
                  <a:pt x="2915" y="249"/>
                </a:cubicBezTo>
                <a:cubicBezTo>
                  <a:pt x="2915" y="256"/>
                  <a:pt x="2921" y="262"/>
                  <a:pt x="2928" y="262"/>
                </a:cubicBezTo>
                <a:close/>
                <a:moveTo>
                  <a:pt x="2967" y="262"/>
                </a:moveTo>
                <a:cubicBezTo>
                  <a:pt x="2974" y="262"/>
                  <a:pt x="2980" y="256"/>
                  <a:pt x="2980" y="249"/>
                </a:cubicBezTo>
                <a:cubicBezTo>
                  <a:pt x="2980" y="242"/>
                  <a:pt x="2974" y="236"/>
                  <a:pt x="2967" y="236"/>
                </a:cubicBezTo>
                <a:cubicBezTo>
                  <a:pt x="2960" y="236"/>
                  <a:pt x="2954" y="242"/>
                  <a:pt x="2954" y="249"/>
                </a:cubicBezTo>
                <a:cubicBezTo>
                  <a:pt x="2954" y="256"/>
                  <a:pt x="2960" y="262"/>
                  <a:pt x="2967" y="262"/>
                </a:cubicBezTo>
                <a:close/>
                <a:moveTo>
                  <a:pt x="3006" y="262"/>
                </a:moveTo>
                <a:cubicBezTo>
                  <a:pt x="3013" y="262"/>
                  <a:pt x="3019" y="256"/>
                  <a:pt x="3019" y="249"/>
                </a:cubicBezTo>
                <a:cubicBezTo>
                  <a:pt x="3019" y="242"/>
                  <a:pt x="3013" y="236"/>
                  <a:pt x="3006" y="236"/>
                </a:cubicBezTo>
                <a:cubicBezTo>
                  <a:pt x="2999" y="236"/>
                  <a:pt x="2994" y="242"/>
                  <a:pt x="2994" y="249"/>
                </a:cubicBezTo>
                <a:cubicBezTo>
                  <a:pt x="2994" y="256"/>
                  <a:pt x="2999" y="262"/>
                  <a:pt x="3006" y="262"/>
                </a:cubicBezTo>
                <a:close/>
                <a:moveTo>
                  <a:pt x="3046" y="262"/>
                </a:moveTo>
                <a:cubicBezTo>
                  <a:pt x="3053" y="262"/>
                  <a:pt x="3059" y="256"/>
                  <a:pt x="3059" y="249"/>
                </a:cubicBezTo>
                <a:cubicBezTo>
                  <a:pt x="3059" y="242"/>
                  <a:pt x="3053" y="237"/>
                  <a:pt x="3046" y="237"/>
                </a:cubicBezTo>
                <a:cubicBezTo>
                  <a:pt x="3039" y="237"/>
                  <a:pt x="3033" y="242"/>
                  <a:pt x="3033" y="249"/>
                </a:cubicBezTo>
                <a:cubicBezTo>
                  <a:pt x="3033" y="256"/>
                  <a:pt x="3039" y="262"/>
                  <a:pt x="3046" y="262"/>
                </a:cubicBezTo>
                <a:close/>
                <a:moveTo>
                  <a:pt x="3085" y="262"/>
                </a:moveTo>
                <a:cubicBezTo>
                  <a:pt x="3092" y="262"/>
                  <a:pt x="3098" y="256"/>
                  <a:pt x="3098" y="249"/>
                </a:cubicBezTo>
                <a:cubicBezTo>
                  <a:pt x="3098" y="242"/>
                  <a:pt x="3092" y="236"/>
                  <a:pt x="3085" y="236"/>
                </a:cubicBezTo>
                <a:cubicBezTo>
                  <a:pt x="3078" y="236"/>
                  <a:pt x="3073" y="242"/>
                  <a:pt x="3073" y="249"/>
                </a:cubicBezTo>
                <a:cubicBezTo>
                  <a:pt x="3073" y="256"/>
                  <a:pt x="3078" y="262"/>
                  <a:pt x="3085" y="262"/>
                </a:cubicBezTo>
                <a:close/>
                <a:moveTo>
                  <a:pt x="3125" y="262"/>
                </a:moveTo>
                <a:cubicBezTo>
                  <a:pt x="3132" y="262"/>
                  <a:pt x="3137" y="256"/>
                  <a:pt x="3137" y="249"/>
                </a:cubicBezTo>
                <a:cubicBezTo>
                  <a:pt x="3137" y="242"/>
                  <a:pt x="3132" y="236"/>
                  <a:pt x="3125" y="236"/>
                </a:cubicBezTo>
                <a:cubicBezTo>
                  <a:pt x="3118" y="236"/>
                  <a:pt x="3112" y="242"/>
                  <a:pt x="3112" y="249"/>
                </a:cubicBezTo>
                <a:cubicBezTo>
                  <a:pt x="3112" y="256"/>
                  <a:pt x="3118" y="262"/>
                  <a:pt x="3125" y="262"/>
                </a:cubicBezTo>
                <a:close/>
                <a:moveTo>
                  <a:pt x="3164" y="262"/>
                </a:moveTo>
                <a:cubicBezTo>
                  <a:pt x="3171" y="262"/>
                  <a:pt x="3177" y="256"/>
                  <a:pt x="3177" y="249"/>
                </a:cubicBezTo>
                <a:cubicBezTo>
                  <a:pt x="3177" y="242"/>
                  <a:pt x="3171" y="236"/>
                  <a:pt x="3164" y="236"/>
                </a:cubicBezTo>
                <a:cubicBezTo>
                  <a:pt x="3157" y="236"/>
                  <a:pt x="3151" y="242"/>
                  <a:pt x="3151" y="249"/>
                </a:cubicBezTo>
                <a:cubicBezTo>
                  <a:pt x="3151" y="256"/>
                  <a:pt x="3157" y="262"/>
                  <a:pt x="3164" y="262"/>
                </a:cubicBezTo>
                <a:close/>
                <a:moveTo>
                  <a:pt x="3204" y="262"/>
                </a:moveTo>
                <a:cubicBezTo>
                  <a:pt x="3211" y="262"/>
                  <a:pt x="3216" y="256"/>
                  <a:pt x="3216" y="249"/>
                </a:cubicBezTo>
                <a:cubicBezTo>
                  <a:pt x="3216" y="242"/>
                  <a:pt x="3211" y="236"/>
                  <a:pt x="3204" y="236"/>
                </a:cubicBezTo>
                <a:cubicBezTo>
                  <a:pt x="3197" y="236"/>
                  <a:pt x="3191" y="242"/>
                  <a:pt x="3191" y="249"/>
                </a:cubicBezTo>
                <a:cubicBezTo>
                  <a:pt x="3191" y="256"/>
                  <a:pt x="3197" y="262"/>
                  <a:pt x="3204" y="262"/>
                </a:cubicBezTo>
                <a:close/>
                <a:moveTo>
                  <a:pt x="3282" y="262"/>
                </a:moveTo>
                <a:cubicBezTo>
                  <a:pt x="3289" y="262"/>
                  <a:pt x="3295" y="256"/>
                  <a:pt x="3295" y="249"/>
                </a:cubicBezTo>
                <a:cubicBezTo>
                  <a:pt x="3295" y="242"/>
                  <a:pt x="3289" y="236"/>
                  <a:pt x="3282" y="236"/>
                </a:cubicBezTo>
                <a:cubicBezTo>
                  <a:pt x="3275" y="236"/>
                  <a:pt x="3270" y="242"/>
                  <a:pt x="3270" y="249"/>
                </a:cubicBezTo>
                <a:cubicBezTo>
                  <a:pt x="3270" y="256"/>
                  <a:pt x="3275" y="262"/>
                  <a:pt x="3282" y="262"/>
                </a:cubicBezTo>
                <a:close/>
                <a:moveTo>
                  <a:pt x="3519" y="262"/>
                </a:moveTo>
                <a:cubicBezTo>
                  <a:pt x="3526" y="262"/>
                  <a:pt x="3532" y="256"/>
                  <a:pt x="3532" y="249"/>
                </a:cubicBezTo>
                <a:cubicBezTo>
                  <a:pt x="3532" y="242"/>
                  <a:pt x="3526" y="236"/>
                  <a:pt x="3519" y="236"/>
                </a:cubicBezTo>
                <a:cubicBezTo>
                  <a:pt x="3512" y="236"/>
                  <a:pt x="3506" y="242"/>
                  <a:pt x="3506" y="249"/>
                </a:cubicBezTo>
                <a:cubicBezTo>
                  <a:pt x="3506" y="256"/>
                  <a:pt x="3512" y="262"/>
                  <a:pt x="3519" y="262"/>
                </a:cubicBezTo>
                <a:close/>
                <a:moveTo>
                  <a:pt x="10" y="278"/>
                </a:moveTo>
                <a:cubicBezTo>
                  <a:pt x="4" y="278"/>
                  <a:pt x="0" y="283"/>
                  <a:pt x="0" y="289"/>
                </a:cubicBezTo>
                <a:cubicBezTo>
                  <a:pt x="0" y="295"/>
                  <a:pt x="4" y="299"/>
                  <a:pt x="10" y="299"/>
                </a:cubicBezTo>
                <a:cubicBezTo>
                  <a:pt x="16" y="299"/>
                  <a:pt x="21" y="295"/>
                  <a:pt x="21" y="289"/>
                </a:cubicBezTo>
                <a:cubicBezTo>
                  <a:pt x="21" y="283"/>
                  <a:pt x="16" y="278"/>
                  <a:pt x="10" y="278"/>
                </a:cubicBezTo>
                <a:close/>
                <a:moveTo>
                  <a:pt x="50" y="301"/>
                </a:moveTo>
                <a:cubicBezTo>
                  <a:pt x="57" y="301"/>
                  <a:pt x="62" y="296"/>
                  <a:pt x="62" y="289"/>
                </a:cubicBezTo>
                <a:cubicBezTo>
                  <a:pt x="62" y="282"/>
                  <a:pt x="57" y="276"/>
                  <a:pt x="50" y="276"/>
                </a:cubicBezTo>
                <a:cubicBezTo>
                  <a:pt x="43" y="276"/>
                  <a:pt x="37" y="282"/>
                  <a:pt x="37" y="289"/>
                </a:cubicBezTo>
                <a:cubicBezTo>
                  <a:pt x="37" y="296"/>
                  <a:pt x="43" y="301"/>
                  <a:pt x="50" y="301"/>
                </a:cubicBezTo>
                <a:close/>
                <a:moveTo>
                  <a:pt x="89" y="301"/>
                </a:moveTo>
                <a:cubicBezTo>
                  <a:pt x="96" y="301"/>
                  <a:pt x="102" y="296"/>
                  <a:pt x="102" y="289"/>
                </a:cubicBezTo>
                <a:cubicBezTo>
                  <a:pt x="102" y="282"/>
                  <a:pt x="96" y="276"/>
                  <a:pt x="89" y="276"/>
                </a:cubicBezTo>
                <a:cubicBezTo>
                  <a:pt x="82" y="276"/>
                  <a:pt x="76" y="282"/>
                  <a:pt x="76" y="289"/>
                </a:cubicBezTo>
                <a:cubicBezTo>
                  <a:pt x="76" y="296"/>
                  <a:pt x="82" y="301"/>
                  <a:pt x="89" y="301"/>
                </a:cubicBezTo>
                <a:close/>
                <a:moveTo>
                  <a:pt x="128" y="301"/>
                </a:moveTo>
                <a:cubicBezTo>
                  <a:pt x="136" y="301"/>
                  <a:pt x="141" y="296"/>
                  <a:pt x="141" y="289"/>
                </a:cubicBezTo>
                <a:cubicBezTo>
                  <a:pt x="141" y="282"/>
                  <a:pt x="136" y="276"/>
                  <a:pt x="128" y="276"/>
                </a:cubicBezTo>
                <a:cubicBezTo>
                  <a:pt x="121" y="276"/>
                  <a:pt x="116" y="282"/>
                  <a:pt x="116" y="289"/>
                </a:cubicBezTo>
                <a:cubicBezTo>
                  <a:pt x="116" y="296"/>
                  <a:pt x="121" y="301"/>
                  <a:pt x="128" y="301"/>
                </a:cubicBezTo>
                <a:close/>
                <a:moveTo>
                  <a:pt x="168" y="301"/>
                </a:moveTo>
                <a:cubicBezTo>
                  <a:pt x="175" y="301"/>
                  <a:pt x="181" y="296"/>
                  <a:pt x="181" y="289"/>
                </a:cubicBezTo>
                <a:cubicBezTo>
                  <a:pt x="181" y="282"/>
                  <a:pt x="175" y="276"/>
                  <a:pt x="168" y="276"/>
                </a:cubicBezTo>
                <a:cubicBezTo>
                  <a:pt x="161" y="276"/>
                  <a:pt x="155" y="282"/>
                  <a:pt x="155" y="289"/>
                </a:cubicBezTo>
                <a:cubicBezTo>
                  <a:pt x="155" y="296"/>
                  <a:pt x="161" y="301"/>
                  <a:pt x="168" y="301"/>
                </a:cubicBezTo>
                <a:close/>
                <a:moveTo>
                  <a:pt x="207" y="301"/>
                </a:moveTo>
                <a:cubicBezTo>
                  <a:pt x="214" y="301"/>
                  <a:pt x="220" y="296"/>
                  <a:pt x="220" y="289"/>
                </a:cubicBezTo>
                <a:cubicBezTo>
                  <a:pt x="220" y="282"/>
                  <a:pt x="214" y="276"/>
                  <a:pt x="207" y="276"/>
                </a:cubicBezTo>
                <a:cubicBezTo>
                  <a:pt x="200" y="276"/>
                  <a:pt x="195" y="282"/>
                  <a:pt x="195" y="289"/>
                </a:cubicBezTo>
                <a:cubicBezTo>
                  <a:pt x="195" y="296"/>
                  <a:pt x="200" y="301"/>
                  <a:pt x="207" y="301"/>
                </a:cubicBezTo>
                <a:close/>
                <a:moveTo>
                  <a:pt x="247" y="301"/>
                </a:moveTo>
                <a:cubicBezTo>
                  <a:pt x="254" y="301"/>
                  <a:pt x="259" y="296"/>
                  <a:pt x="259" y="289"/>
                </a:cubicBezTo>
                <a:cubicBezTo>
                  <a:pt x="259" y="282"/>
                  <a:pt x="254" y="276"/>
                  <a:pt x="247" y="276"/>
                </a:cubicBezTo>
                <a:cubicBezTo>
                  <a:pt x="240" y="276"/>
                  <a:pt x="234" y="282"/>
                  <a:pt x="234" y="289"/>
                </a:cubicBezTo>
                <a:cubicBezTo>
                  <a:pt x="234" y="296"/>
                  <a:pt x="240" y="301"/>
                  <a:pt x="247" y="301"/>
                </a:cubicBezTo>
                <a:close/>
                <a:moveTo>
                  <a:pt x="286" y="301"/>
                </a:moveTo>
                <a:cubicBezTo>
                  <a:pt x="293" y="301"/>
                  <a:pt x="299" y="296"/>
                  <a:pt x="299" y="289"/>
                </a:cubicBezTo>
                <a:cubicBezTo>
                  <a:pt x="299" y="282"/>
                  <a:pt x="293" y="276"/>
                  <a:pt x="286" y="276"/>
                </a:cubicBezTo>
                <a:cubicBezTo>
                  <a:pt x="279" y="276"/>
                  <a:pt x="273" y="282"/>
                  <a:pt x="273" y="289"/>
                </a:cubicBezTo>
                <a:cubicBezTo>
                  <a:pt x="273" y="296"/>
                  <a:pt x="279" y="301"/>
                  <a:pt x="286" y="301"/>
                </a:cubicBezTo>
                <a:close/>
                <a:moveTo>
                  <a:pt x="326" y="301"/>
                </a:moveTo>
                <a:cubicBezTo>
                  <a:pt x="333" y="301"/>
                  <a:pt x="338" y="296"/>
                  <a:pt x="338" y="289"/>
                </a:cubicBezTo>
                <a:cubicBezTo>
                  <a:pt x="338" y="282"/>
                  <a:pt x="333" y="276"/>
                  <a:pt x="326" y="276"/>
                </a:cubicBezTo>
                <a:cubicBezTo>
                  <a:pt x="319" y="276"/>
                  <a:pt x="313" y="282"/>
                  <a:pt x="313" y="289"/>
                </a:cubicBezTo>
                <a:cubicBezTo>
                  <a:pt x="313" y="296"/>
                  <a:pt x="319" y="301"/>
                  <a:pt x="326" y="301"/>
                </a:cubicBezTo>
                <a:close/>
                <a:moveTo>
                  <a:pt x="365" y="301"/>
                </a:moveTo>
                <a:cubicBezTo>
                  <a:pt x="372" y="301"/>
                  <a:pt x="378" y="296"/>
                  <a:pt x="378" y="289"/>
                </a:cubicBezTo>
                <a:cubicBezTo>
                  <a:pt x="378" y="282"/>
                  <a:pt x="372" y="276"/>
                  <a:pt x="365" y="276"/>
                </a:cubicBezTo>
                <a:cubicBezTo>
                  <a:pt x="358" y="276"/>
                  <a:pt x="352" y="282"/>
                  <a:pt x="352" y="289"/>
                </a:cubicBezTo>
                <a:cubicBezTo>
                  <a:pt x="352" y="296"/>
                  <a:pt x="358" y="301"/>
                  <a:pt x="365" y="301"/>
                </a:cubicBezTo>
                <a:close/>
                <a:moveTo>
                  <a:pt x="404" y="301"/>
                </a:moveTo>
                <a:cubicBezTo>
                  <a:pt x="411" y="301"/>
                  <a:pt x="417" y="296"/>
                  <a:pt x="417" y="289"/>
                </a:cubicBezTo>
                <a:cubicBezTo>
                  <a:pt x="417" y="282"/>
                  <a:pt x="411" y="276"/>
                  <a:pt x="404" y="276"/>
                </a:cubicBezTo>
                <a:cubicBezTo>
                  <a:pt x="397" y="276"/>
                  <a:pt x="392" y="282"/>
                  <a:pt x="392" y="289"/>
                </a:cubicBezTo>
                <a:cubicBezTo>
                  <a:pt x="392" y="296"/>
                  <a:pt x="397" y="301"/>
                  <a:pt x="404" y="301"/>
                </a:cubicBezTo>
                <a:close/>
                <a:moveTo>
                  <a:pt x="444" y="301"/>
                </a:moveTo>
                <a:cubicBezTo>
                  <a:pt x="451" y="301"/>
                  <a:pt x="457" y="296"/>
                  <a:pt x="457" y="289"/>
                </a:cubicBezTo>
                <a:cubicBezTo>
                  <a:pt x="457" y="282"/>
                  <a:pt x="451" y="276"/>
                  <a:pt x="444" y="276"/>
                </a:cubicBezTo>
                <a:cubicBezTo>
                  <a:pt x="437" y="276"/>
                  <a:pt x="431" y="282"/>
                  <a:pt x="431" y="289"/>
                </a:cubicBezTo>
                <a:cubicBezTo>
                  <a:pt x="431" y="296"/>
                  <a:pt x="437" y="301"/>
                  <a:pt x="444" y="301"/>
                </a:cubicBezTo>
                <a:close/>
                <a:moveTo>
                  <a:pt x="483" y="301"/>
                </a:moveTo>
                <a:cubicBezTo>
                  <a:pt x="490" y="301"/>
                  <a:pt x="496" y="296"/>
                  <a:pt x="496" y="289"/>
                </a:cubicBezTo>
                <a:cubicBezTo>
                  <a:pt x="496" y="282"/>
                  <a:pt x="490" y="276"/>
                  <a:pt x="483" y="276"/>
                </a:cubicBezTo>
                <a:cubicBezTo>
                  <a:pt x="476" y="276"/>
                  <a:pt x="471" y="282"/>
                  <a:pt x="471" y="289"/>
                </a:cubicBezTo>
                <a:cubicBezTo>
                  <a:pt x="471" y="296"/>
                  <a:pt x="476" y="301"/>
                  <a:pt x="483" y="301"/>
                </a:cubicBezTo>
                <a:close/>
                <a:moveTo>
                  <a:pt x="523" y="301"/>
                </a:moveTo>
                <a:cubicBezTo>
                  <a:pt x="530" y="301"/>
                  <a:pt x="535" y="296"/>
                  <a:pt x="535" y="289"/>
                </a:cubicBezTo>
                <a:cubicBezTo>
                  <a:pt x="535" y="282"/>
                  <a:pt x="530" y="276"/>
                  <a:pt x="523" y="276"/>
                </a:cubicBezTo>
                <a:cubicBezTo>
                  <a:pt x="516" y="276"/>
                  <a:pt x="510" y="282"/>
                  <a:pt x="510" y="289"/>
                </a:cubicBezTo>
                <a:cubicBezTo>
                  <a:pt x="510" y="296"/>
                  <a:pt x="516" y="301"/>
                  <a:pt x="523" y="301"/>
                </a:cubicBezTo>
                <a:close/>
                <a:moveTo>
                  <a:pt x="562" y="301"/>
                </a:moveTo>
                <a:cubicBezTo>
                  <a:pt x="569" y="301"/>
                  <a:pt x="575" y="296"/>
                  <a:pt x="575" y="289"/>
                </a:cubicBezTo>
                <a:cubicBezTo>
                  <a:pt x="575" y="282"/>
                  <a:pt x="569" y="276"/>
                  <a:pt x="562" y="276"/>
                </a:cubicBezTo>
                <a:cubicBezTo>
                  <a:pt x="555" y="276"/>
                  <a:pt x="549" y="282"/>
                  <a:pt x="549" y="289"/>
                </a:cubicBezTo>
                <a:cubicBezTo>
                  <a:pt x="549" y="296"/>
                  <a:pt x="555" y="301"/>
                  <a:pt x="562" y="301"/>
                </a:cubicBezTo>
                <a:close/>
                <a:moveTo>
                  <a:pt x="641" y="301"/>
                </a:moveTo>
                <a:cubicBezTo>
                  <a:pt x="648" y="301"/>
                  <a:pt x="654" y="296"/>
                  <a:pt x="654" y="289"/>
                </a:cubicBezTo>
                <a:cubicBezTo>
                  <a:pt x="654" y="282"/>
                  <a:pt x="648" y="276"/>
                  <a:pt x="641" y="276"/>
                </a:cubicBezTo>
                <a:cubicBezTo>
                  <a:pt x="634" y="276"/>
                  <a:pt x="628" y="282"/>
                  <a:pt x="628" y="289"/>
                </a:cubicBezTo>
                <a:cubicBezTo>
                  <a:pt x="628" y="296"/>
                  <a:pt x="634" y="301"/>
                  <a:pt x="641" y="301"/>
                </a:cubicBezTo>
                <a:close/>
                <a:moveTo>
                  <a:pt x="720" y="301"/>
                </a:moveTo>
                <a:cubicBezTo>
                  <a:pt x="727" y="301"/>
                  <a:pt x="733" y="296"/>
                  <a:pt x="733" y="289"/>
                </a:cubicBezTo>
                <a:cubicBezTo>
                  <a:pt x="733" y="282"/>
                  <a:pt x="727" y="276"/>
                  <a:pt x="720" y="276"/>
                </a:cubicBezTo>
                <a:cubicBezTo>
                  <a:pt x="713" y="276"/>
                  <a:pt x="707" y="282"/>
                  <a:pt x="707" y="289"/>
                </a:cubicBezTo>
                <a:cubicBezTo>
                  <a:pt x="707" y="296"/>
                  <a:pt x="713" y="301"/>
                  <a:pt x="720" y="301"/>
                </a:cubicBezTo>
                <a:close/>
                <a:moveTo>
                  <a:pt x="759" y="301"/>
                </a:moveTo>
                <a:cubicBezTo>
                  <a:pt x="766" y="301"/>
                  <a:pt x="772" y="296"/>
                  <a:pt x="772" y="289"/>
                </a:cubicBezTo>
                <a:cubicBezTo>
                  <a:pt x="772" y="282"/>
                  <a:pt x="766" y="276"/>
                  <a:pt x="759" y="276"/>
                </a:cubicBezTo>
                <a:cubicBezTo>
                  <a:pt x="752" y="276"/>
                  <a:pt x="747" y="282"/>
                  <a:pt x="747" y="289"/>
                </a:cubicBezTo>
                <a:cubicBezTo>
                  <a:pt x="747" y="296"/>
                  <a:pt x="752" y="301"/>
                  <a:pt x="759" y="301"/>
                </a:cubicBezTo>
                <a:close/>
                <a:moveTo>
                  <a:pt x="786" y="289"/>
                </a:moveTo>
                <a:cubicBezTo>
                  <a:pt x="786" y="296"/>
                  <a:pt x="792" y="301"/>
                  <a:pt x="799" y="301"/>
                </a:cubicBezTo>
                <a:cubicBezTo>
                  <a:pt x="806" y="301"/>
                  <a:pt x="811" y="296"/>
                  <a:pt x="811" y="289"/>
                </a:cubicBezTo>
                <a:cubicBezTo>
                  <a:pt x="811" y="282"/>
                  <a:pt x="806" y="276"/>
                  <a:pt x="799" y="276"/>
                </a:cubicBezTo>
                <a:cubicBezTo>
                  <a:pt x="792" y="276"/>
                  <a:pt x="786" y="282"/>
                  <a:pt x="786" y="289"/>
                </a:cubicBezTo>
                <a:close/>
                <a:moveTo>
                  <a:pt x="838" y="301"/>
                </a:moveTo>
                <a:cubicBezTo>
                  <a:pt x="845" y="301"/>
                  <a:pt x="851" y="296"/>
                  <a:pt x="851" y="289"/>
                </a:cubicBezTo>
                <a:cubicBezTo>
                  <a:pt x="851" y="282"/>
                  <a:pt x="845" y="276"/>
                  <a:pt x="838" y="276"/>
                </a:cubicBezTo>
                <a:cubicBezTo>
                  <a:pt x="831" y="276"/>
                  <a:pt x="825" y="282"/>
                  <a:pt x="825" y="289"/>
                </a:cubicBezTo>
                <a:cubicBezTo>
                  <a:pt x="825" y="296"/>
                  <a:pt x="831" y="301"/>
                  <a:pt x="838" y="301"/>
                </a:cubicBezTo>
                <a:close/>
                <a:moveTo>
                  <a:pt x="956" y="301"/>
                </a:moveTo>
                <a:cubicBezTo>
                  <a:pt x="963" y="301"/>
                  <a:pt x="969" y="296"/>
                  <a:pt x="969" y="289"/>
                </a:cubicBezTo>
                <a:cubicBezTo>
                  <a:pt x="969" y="282"/>
                  <a:pt x="963" y="276"/>
                  <a:pt x="956" y="276"/>
                </a:cubicBezTo>
                <a:cubicBezTo>
                  <a:pt x="949" y="276"/>
                  <a:pt x="944" y="282"/>
                  <a:pt x="944" y="289"/>
                </a:cubicBezTo>
                <a:cubicBezTo>
                  <a:pt x="944" y="296"/>
                  <a:pt x="949" y="301"/>
                  <a:pt x="956" y="301"/>
                </a:cubicBezTo>
                <a:close/>
                <a:moveTo>
                  <a:pt x="996" y="301"/>
                </a:moveTo>
                <a:cubicBezTo>
                  <a:pt x="1003" y="301"/>
                  <a:pt x="1009" y="296"/>
                  <a:pt x="1009" y="289"/>
                </a:cubicBezTo>
                <a:cubicBezTo>
                  <a:pt x="1009" y="282"/>
                  <a:pt x="1003" y="276"/>
                  <a:pt x="996" y="276"/>
                </a:cubicBezTo>
                <a:cubicBezTo>
                  <a:pt x="989" y="276"/>
                  <a:pt x="983" y="282"/>
                  <a:pt x="983" y="289"/>
                </a:cubicBezTo>
                <a:cubicBezTo>
                  <a:pt x="983" y="296"/>
                  <a:pt x="989" y="301"/>
                  <a:pt x="996" y="301"/>
                </a:cubicBezTo>
                <a:close/>
                <a:moveTo>
                  <a:pt x="1193" y="301"/>
                </a:moveTo>
                <a:cubicBezTo>
                  <a:pt x="1200" y="301"/>
                  <a:pt x="1206" y="296"/>
                  <a:pt x="1206" y="289"/>
                </a:cubicBezTo>
                <a:cubicBezTo>
                  <a:pt x="1206" y="282"/>
                  <a:pt x="1200" y="276"/>
                  <a:pt x="1193" y="276"/>
                </a:cubicBezTo>
                <a:cubicBezTo>
                  <a:pt x="1186" y="276"/>
                  <a:pt x="1180" y="282"/>
                  <a:pt x="1180" y="289"/>
                </a:cubicBezTo>
                <a:cubicBezTo>
                  <a:pt x="1180" y="296"/>
                  <a:pt x="1186" y="301"/>
                  <a:pt x="1193" y="301"/>
                </a:cubicBezTo>
                <a:close/>
                <a:moveTo>
                  <a:pt x="1232" y="301"/>
                </a:moveTo>
                <a:cubicBezTo>
                  <a:pt x="1239" y="301"/>
                  <a:pt x="1245" y="296"/>
                  <a:pt x="1245" y="289"/>
                </a:cubicBezTo>
                <a:cubicBezTo>
                  <a:pt x="1245" y="282"/>
                  <a:pt x="1239" y="276"/>
                  <a:pt x="1232" y="276"/>
                </a:cubicBezTo>
                <a:cubicBezTo>
                  <a:pt x="1225" y="276"/>
                  <a:pt x="1220" y="282"/>
                  <a:pt x="1220" y="289"/>
                </a:cubicBezTo>
                <a:cubicBezTo>
                  <a:pt x="1220" y="296"/>
                  <a:pt x="1225" y="301"/>
                  <a:pt x="1232" y="301"/>
                </a:cubicBezTo>
                <a:close/>
                <a:moveTo>
                  <a:pt x="1272" y="301"/>
                </a:moveTo>
                <a:cubicBezTo>
                  <a:pt x="1279" y="301"/>
                  <a:pt x="1285" y="296"/>
                  <a:pt x="1285" y="289"/>
                </a:cubicBezTo>
                <a:cubicBezTo>
                  <a:pt x="1285" y="282"/>
                  <a:pt x="1279" y="276"/>
                  <a:pt x="1272" y="276"/>
                </a:cubicBezTo>
                <a:cubicBezTo>
                  <a:pt x="1265" y="276"/>
                  <a:pt x="1259" y="282"/>
                  <a:pt x="1259" y="289"/>
                </a:cubicBezTo>
                <a:cubicBezTo>
                  <a:pt x="1259" y="296"/>
                  <a:pt x="1265" y="301"/>
                  <a:pt x="1272" y="301"/>
                </a:cubicBezTo>
                <a:close/>
                <a:moveTo>
                  <a:pt x="1311" y="301"/>
                </a:moveTo>
                <a:cubicBezTo>
                  <a:pt x="1318" y="301"/>
                  <a:pt x="1324" y="296"/>
                  <a:pt x="1324" y="289"/>
                </a:cubicBezTo>
                <a:cubicBezTo>
                  <a:pt x="1324" y="282"/>
                  <a:pt x="1318" y="276"/>
                  <a:pt x="1311" y="276"/>
                </a:cubicBezTo>
                <a:cubicBezTo>
                  <a:pt x="1304" y="276"/>
                  <a:pt x="1298" y="282"/>
                  <a:pt x="1298" y="289"/>
                </a:cubicBezTo>
                <a:cubicBezTo>
                  <a:pt x="1298" y="296"/>
                  <a:pt x="1304" y="301"/>
                  <a:pt x="1311" y="301"/>
                </a:cubicBezTo>
                <a:close/>
                <a:moveTo>
                  <a:pt x="1351" y="276"/>
                </a:moveTo>
                <a:cubicBezTo>
                  <a:pt x="1344" y="276"/>
                  <a:pt x="1338" y="282"/>
                  <a:pt x="1338" y="289"/>
                </a:cubicBezTo>
                <a:cubicBezTo>
                  <a:pt x="1338" y="296"/>
                  <a:pt x="1344" y="301"/>
                  <a:pt x="1351" y="301"/>
                </a:cubicBezTo>
                <a:cubicBezTo>
                  <a:pt x="1358" y="301"/>
                  <a:pt x="1363" y="296"/>
                  <a:pt x="1363" y="289"/>
                </a:cubicBezTo>
                <a:cubicBezTo>
                  <a:pt x="1363" y="282"/>
                  <a:pt x="1358" y="276"/>
                  <a:pt x="1351" y="276"/>
                </a:cubicBezTo>
                <a:close/>
                <a:moveTo>
                  <a:pt x="1390" y="276"/>
                </a:moveTo>
                <a:cubicBezTo>
                  <a:pt x="1383" y="276"/>
                  <a:pt x="1377" y="282"/>
                  <a:pt x="1377" y="289"/>
                </a:cubicBezTo>
                <a:cubicBezTo>
                  <a:pt x="1377" y="296"/>
                  <a:pt x="1383" y="301"/>
                  <a:pt x="1390" y="301"/>
                </a:cubicBezTo>
                <a:cubicBezTo>
                  <a:pt x="1397" y="301"/>
                  <a:pt x="1403" y="296"/>
                  <a:pt x="1403" y="289"/>
                </a:cubicBezTo>
                <a:cubicBezTo>
                  <a:pt x="1403" y="282"/>
                  <a:pt x="1397" y="276"/>
                  <a:pt x="1390" y="276"/>
                </a:cubicBezTo>
                <a:close/>
                <a:moveTo>
                  <a:pt x="1429" y="276"/>
                </a:moveTo>
                <a:cubicBezTo>
                  <a:pt x="1422" y="276"/>
                  <a:pt x="1417" y="282"/>
                  <a:pt x="1417" y="289"/>
                </a:cubicBezTo>
                <a:cubicBezTo>
                  <a:pt x="1417" y="296"/>
                  <a:pt x="1422" y="301"/>
                  <a:pt x="1429" y="301"/>
                </a:cubicBezTo>
                <a:cubicBezTo>
                  <a:pt x="1437" y="301"/>
                  <a:pt x="1442" y="296"/>
                  <a:pt x="1442" y="289"/>
                </a:cubicBezTo>
                <a:cubicBezTo>
                  <a:pt x="1442" y="282"/>
                  <a:pt x="1437" y="276"/>
                  <a:pt x="1429" y="276"/>
                </a:cubicBezTo>
                <a:close/>
                <a:moveTo>
                  <a:pt x="1859" y="289"/>
                </a:moveTo>
                <a:cubicBezTo>
                  <a:pt x="1859" y="291"/>
                  <a:pt x="1861" y="293"/>
                  <a:pt x="1863" y="293"/>
                </a:cubicBezTo>
                <a:cubicBezTo>
                  <a:pt x="1865" y="293"/>
                  <a:pt x="1867" y="291"/>
                  <a:pt x="1867" y="289"/>
                </a:cubicBezTo>
                <a:cubicBezTo>
                  <a:pt x="1867" y="286"/>
                  <a:pt x="1865" y="284"/>
                  <a:pt x="1863" y="284"/>
                </a:cubicBezTo>
                <a:cubicBezTo>
                  <a:pt x="1861" y="284"/>
                  <a:pt x="1859" y="286"/>
                  <a:pt x="1859" y="289"/>
                </a:cubicBezTo>
                <a:close/>
                <a:moveTo>
                  <a:pt x="1903" y="301"/>
                </a:moveTo>
                <a:cubicBezTo>
                  <a:pt x="1910" y="301"/>
                  <a:pt x="1915" y="296"/>
                  <a:pt x="1915" y="289"/>
                </a:cubicBezTo>
                <a:cubicBezTo>
                  <a:pt x="1915" y="282"/>
                  <a:pt x="1910" y="276"/>
                  <a:pt x="1903" y="276"/>
                </a:cubicBezTo>
                <a:cubicBezTo>
                  <a:pt x="1896" y="276"/>
                  <a:pt x="1890" y="282"/>
                  <a:pt x="1890" y="289"/>
                </a:cubicBezTo>
                <a:cubicBezTo>
                  <a:pt x="1890" y="296"/>
                  <a:pt x="1896" y="301"/>
                  <a:pt x="1903" y="301"/>
                </a:cubicBezTo>
                <a:close/>
                <a:moveTo>
                  <a:pt x="1942" y="301"/>
                </a:moveTo>
                <a:cubicBezTo>
                  <a:pt x="1949" y="301"/>
                  <a:pt x="1955" y="296"/>
                  <a:pt x="1955" y="289"/>
                </a:cubicBezTo>
                <a:cubicBezTo>
                  <a:pt x="1955" y="282"/>
                  <a:pt x="1949" y="276"/>
                  <a:pt x="1942" y="276"/>
                </a:cubicBezTo>
                <a:cubicBezTo>
                  <a:pt x="1935" y="276"/>
                  <a:pt x="1929" y="282"/>
                  <a:pt x="1929" y="289"/>
                </a:cubicBezTo>
                <a:cubicBezTo>
                  <a:pt x="1929" y="296"/>
                  <a:pt x="1935" y="301"/>
                  <a:pt x="1942" y="301"/>
                </a:cubicBezTo>
                <a:close/>
                <a:moveTo>
                  <a:pt x="1981" y="301"/>
                </a:moveTo>
                <a:cubicBezTo>
                  <a:pt x="1988" y="301"/>
                  <a:pt x="1994" y="296"/>
                  <a:pt x="1994" y="289"/>
                </a:cubicBezTo>
                <a:cubicBezTo>
                  <a:pt x="1994" y="282"/>
                  <a:pt x="1988" y="276"/>
                  <a:pt x="1981" y="276"/>
                </a:cubicBezTo>
                <a:cubicBezTo>
                  <a:pt x="1974" y="276"/>
                  <a:pt x="1969" y="282"/>
                  <a:pt x="1969" y="289"/>
                </a:cubicBezTo>
                <a:cubicBezTo>
                  <a:pt x="1969" y="296"/>
                  <a:pt x="1974" y="301"/>
                  <a:pt x="1981" y="301"/>
                </a:cubicBezTo>
                <a:close/>
                <a:moveTo>
                  <a:pt x="2021" y="301"/>
                </a:moveTo>
                <a:cubicBezTo>
                  <a:pt x="2028" y="301"/>
                  <a:pt x="2034" y="296"/>
                  <a:pt x="2034" y="289"/>
                </a:cubicBezTo>
                <a:cubicBezTo>
                  <a:pt x="2034" y="282"/>
                  <a:pt x="2028" y="276"/>
                  <a:pt x="2021" y="276"/>
                </a:cubicBezTo>
                <a:cubicBezTo>
                  <a:pt x="2014" y="276"/>
                  <a:pt x="2008" y="282"/>
                  <a:pt x="2008" y="289"/>
                </a:cubicBezTo>
                <a:cubicBezTo>
                  <a:pt x="2008" y="296"/>
                  <a:pt x="2014" y="301"/>
                  <a:pt x="2021" y="301"/>
                </a:cubicBezTo>
                <a:close/>
                <a:moveTo>
                  <a:pt x="2060" y="301"/>
                </a:moveTo>
                <a:cubicBezTo>
                  <a:pt x="2067" y="301"/>
                  <a:pt x="2073" y="296"/>
                  <a:pt x="2073" y="289"/>
                </a:cubicBezTo>
                <a:cubicBezTo>
                  <a:pt x="2073" y="282"/>
                  <a:pt x="2067" y="276"/>
                  <a:pt x="2060" y="276"/>
                </a:cubicBezTo>
                <a:cubicBezTo>
                  <a:pt x="2053" y="276"/>
                  <a:pt x="2048" y="282"/>
                  <a:pt x="2048" y="289"/>
                </a:cubicBezTo>
                <a:cubicBezTo>
                  <a:pt x="2048" y="296"/>
                  <a:pt x="2053" y="301"/>
                  <a:pt x="2060" y="301"/>
                </a:cubicBezTo>
                <a:close/>
                <a:moveTo>
                  <a:pt x="2288" y="289"/>
                </a:moveTo>
                <a:cubicBezTo>
                  <a:pt x="2288" y="293"/>
                  <a:pt x="2292" y="297"/>
                  <a:pt x="2297" y="297"/>
                </a:cubicBezTo>
                <a:cubicBezTo>
                  <a:pt x="2302" y="297"/>
                  <a:pt x="2305" y="293"/>
                  <a:pt x="2305" y="289"/>
                </a:cubicBezTo>
                <a:cubicBezTo>
                  <a:pt x="2305" y="284"/>
                  <a:pt x="2302" y="280"/>
                  <a:pt x="2297" y="280"/>
                </a:cubicBezTo>
                <a:cubicBezTo>
                  <a:pt x="2292" y="280"/>
                  <a:pt x="2288" y="284"/>
                  <a:pt x="2288" y="289"/>
                </a:cubicBezTo>
                <a:close/>
                <a:moveTo>
                  <a:pt x="2336" y="301"/>
                </a:moveTo>
                <a:cubicBezTo>
                  <a:pt x="2343" y="301"/>
                  <a:pt x="2349" y="296"/>
                  <a:pt x="2349" y="289"/>
                </a:cubicBezTo>
                <a:cubicBezTo>
                  <a:pt x="2349" y="282"/>
                  <a:pt x="2343" y="276"/>
                  <a:pt x="2336" y="276"/>
                </a:cubicBezTo>
                <a:cubicBezTo>
                  <a:pt x="2329" y="276"/>
                  <a:pt x="2323" y="282"/>
                  <a:pt x="2323" y="289"/>
                </a:cubicBezTo>
                <a:cubicBezTo>
                  <a:pt x="2323" y="296"/>
                  <a:pt x="2329" y="301"/>
                  <a:pt x="2336" y="301"/>
                </a:cubicBezTo>
                <a:close/>
                <a:moveTo>
                  <a:pt x="2415" y="301"/>
                </a:moveTo>
                <a:cubicBezTo>
                  <a:pt x="2422" y="301"/>
                  <a:pt x="2428" y="296"/>
                  <a:pt x="2428" y="289"/>
                </a:cubicBezTo>
                <a:cubicBezTo>
                  <a:pt x="2428" y="282"/>
                  <a:pt x="2422" y="276"/>
                  <a:pt x="2415" y="276"/>
                </a:cubicBezTo>
                <a:cubicBezTo>
                  <a:pt x="2408" y="276"/>
                  <a:pt x="2402" y="282"/>
                  <a:pt x="2402" y="289"/>
                </a:cubicBezTo>
                <a:cubicBezTo>
                  <a:pt x="2402" y="296"/>
                  <a:pt x="2408" y="301"/>
                  <a:pt x="2415" y="301"/>
                </a:cubicBezTo>
                <a:close/>
                <a:moveTo>
                  <a:pt x="2494" y="301"/>
                </a:moveTo>
                <a:cubicBezTo>
                  <a:pt x="2501" y="301"/>
                  <a:pt x="2507" y="296"/>
                  <a:pt x="2507" y="289"/>
                </a:cubicBezTo>
                <a:cubicBezTo>
                  <a:pt x="2507" y="282"/>
                  <a:pt x="2501" y="276"/>
                  <a:pt x="2494" y="276"/>
                </a:cubicBezTo>
                <a:cubicBezTo>
                  <a:pt x="2487" y="276"/>
                  <a:pt x="2481" y="282"/>
                  <a:pt x="2481" y="289"/>
                </a:cubicBezTo>
                <a:cubicBezTo>
                  <a:pt x="2481" y="296"/>
                  <a:pt x="2487" y="301"/>
                  <a:pt x="2494" y="301"/>
                </a:cubicBezTo>
                <a:close/>
                <a:moveTo>
                  <a:pt x="2533" y="301"/>
                </a:moveTo>
                <a:cubicBezTo>
                  <a:pt x="2540" y="301"/>
                  <a:pt x="2546" y="296"/>
                  <a:pt x="2546" y="289"/>
                </a:cubicBezTo>
                <a:cubicBezTo>
                  <a:pt x="2546" y="282"/>
                  <a:pt x="2540" y="276"/>
                  <a:pt x="2533" y="276"/>
                </a:cubicBezTo>
                <a:cubicBezTo>
                  <a:pt x="2526" y="276"/>
                  <a:pt x="2521" y="282"/>
                  <a:pt x="2521" y="289"/>
                </a:cubicBezTo>
                <a:cubicBezTo>
                  <a:pt x="2521" y="296"/>
                  <a:pt x="2526" y="301"/>
                  <a:pt x="2533" y="301"/>
                </a:cubicBezTo>
                <a:close/>
                <a:moveTo>
                  <a:pt x="2573" y="301"/>
                </a:moveTo>
                <a:cubicBezTo>
                  <a:pt x="2580" y="301"/>
                  <a:pt x="2586" y="296"/>
                  <a:pt x="2586" y="289"/>
                </a:cubicBezTo>
                <a:cubicBezTo>
                  <a:pt x="2586" y="282"/>
                  <a:pt x="2580" y="276"/>
                  <a:pt x="2573" y="276"/>
                </a:cubicBezTo>
                <a:cubicBezTo>
                  <a:pt x="2566" y="276"/>
                  <a:pt x="2560" y="282"/>
                  <a:pt x="2560" y="289"/>
                </a:cubicBezTo>
                <a:cubicBezTo>
                  <a:pt x="2560" y="296"/>
                  <a:pt x="2566" y="301"/>
                  <a:pt x="2573" y="301"/>
                </a:cubicBezTo>
                <a:close/>
                <a:moveTo>
                  <a:pt x="2612" y="301"/>
                </a:moveTo>
                <a:cubicBezTo>
                  <a:pt x="2619" y="301"/>
                  <a:pt x="2625" y="296"/>
                  <a:pt x="2625" y="289"/>
                </a:cubicBezTo>
                <a:cubicBezTo>
                  <a:pt x="2625" y="282"/>
                  <a:pt x="2619" y="276"/>
                  <a:pt x="2612" y="276"/>
                </a:cubicBezTo>
                <a:cubicBezTo>
                  <a:pt x="2605" y="276"/>
                  <a:pt x="2599" y="282"/>
                  <a:pt x="2599" y="289"/>
                </a:cubicBezTo>
                <a:cubicBezTo>
                  <a:pt x="2599" y="296"/>
                  <a:pt x="2605" y="301"/>
                  <a:pt x="2612" y="301"/>
                </a:cubicBezTo>
                <a:close/>
                <a:moveTo>
                  <a:pt x="2652" y="301"/>
                </a:moveTo>
                <a:cubicBezTo>
                  <a:pt x="2659" y="301"/>
                  <a:pt x="2664" y="296"/>
                  <a:pt x="2664" y="289"/>
                </a:cubicBezTo>
                <a:cubicBezTo>
                  <a:pt x="2664" y="282"/>
                  <a:pt x="2659" y="276"/>
                  <a:pt x="2652" y="276"/>
                </a:cubicBezTo>
                <a:cubicBezTo>
                  <a:pt x="2645" y="276"/>
                  <a:pt x="2639" y="282"/>
                  <a:pt x="2639" y="289"/>
                </a:cubicBezTo>
                <a:cubicBezTo>
                  <a:pt x="2639" y="296"/>
                  <a:pt x="2645" y="301"/>
                  <a:pt x="2652" y="301"/>
                </a:cubicBezTo>
                <a:close/>
                <a:moveTo>
                  <a:pt x="2691" y="301"/>
                </a:moveTo>
                <a:cubicBezTo>
                  <a:pt x="2698" y="301"/>
                  <a:pt x="2704" y="296"/>
                  <a:pt x="2704" y="289"/>
                </a:cubicBezTo>
                <a:cubicBezTo>
                  <a:pt x="2704" y="282"/>
                  <a:pt x="2698" y="276"/>
                  <a:pt x="2691" y="276"/>
                </a:cubicBezTo>
                <a:cubicBezTo>
                  <a:pt x="2684" y="276"/>
                  <a:pt x="2678" y="282"/>
                  <a:pt x="2678" y="289"/>
                </a:cubicBezTo>
                <a:cubicBezTo>
                  <a:pt x="2678" y="296"/>
                  <a:pt x="2684" y="301"/>
                  <a:pt x="2691" y="301"/>
                </a:cubicBezTo>
                <a:close/>
                <a:moveTo>
                  <a:pt x="2730" y="301"/>
                </a:moveTo>
                <a:cubicBezTo>
                  <a:pt x="2738" y="301"/>
                  <a:pt x="2743" y="296"/>
                  <a:pt x="2743" y="289"/>
                </a:cubicBezTo>
                <a:cubicBezTo>
                  <a:pt x="2743" y="282"/>
                  <a:pt x="2738" y="276"/>
                  <a:pt x="2730" y="276"/>
                </a:cubicBezTo>
                <a:cubicBezTo>
                  <a:pt x="2723" y="276"/>
                  <a:pt x="2718" y="282"/>
                  <a:pt x="2718" y="289"/>
                </a:cubicBezTo>
                <a:cubicBezTo>
                  <a:pt x="2718" y="296"/>
                  <a:pt x="2723" y="301"/>
                  <a:pt x="2730" y="301"/>
                </a:cubicBezTo>
                <a:close/>
                <a:moveTo>
                  <a:pt x="2770" y="301"/>
                </a:moveTo>
                <a:cubicBezTo>
                  <a:pt x="2777" y="301"/>
                  <a:pt x="2783" y="296"/>
                  <a:pt x="2783" y="289"/>
                </a:cubicBezTo>
                <a:cubicBezTo>
                  <a:pt x="2783" y="282"/>
                  <a:pt x="2777" y="276"/>
                  <a:pt x="2770" y="276"/>
                </a:cubicBezTo>
                <a:cubicBezTo>
                  <a:pt x="2763" y="276"/>
                  <a:pt x="2757" y="282"/>
                  <a:pt x="2757" y="289"/>
                </a:cubicBezTo>
                <a:cubicBezTo>
                  <a:pt x="2757" y="296"/>
                  <a:pt x="2763" y="301"/>
                  <a:pt x="2770" y="301"/>
                </a:cubicBezTo>
                <a:close/>
                <a:moveTo>
                  <a:pt x="2809" y="301"/>
                </a:moveTo>
                <a:cubicBezTo>
                  <a:pt x="2816" y="301"/>
                  <a:pt x="2822" y="296"/>
                  <a:pt x="2822" y="289"/>
                </a:cubicBezTo>
                <a:cubicBezTo>
                  <a:pt x="2822" y="282"/>
                  <a:pt x="2816" y="276"/>
                  <a:pt x="2809" y="276"/>
                </a:cubicBezTo>
                <a:cubicBezTo>
                  <a:pt x="2802" y="276"/>
                  <a:pt x="2797" y="282"/>
                  <a:pt x="2797" y="289"/>
                </a:cubicBezTo>
                <a:cubicBezTo>
                  <a:pt x="2797" y="296"/>
                  <a:pt x="2802" y="301"/>
                  <a:pt x="2809" y="301"/>
                </a:cubicBezTo>
                <a:close/>
                <a:moveTo>
                  <a:pt x="2849" y="301"/>
                </a:moveTo>
                <a:cubicBezTo>
                  <a:pt x="2856" y="301"/>
                  <a:pt x="2861" y="296"/>
                  <a:pt x="2861" y="289"/>
                </a:cubicBezTo>
                <a:cubicBezTo>
                  <a:pt x="2861" y="282"/>
                  <a:pt x="2856" y="276"/>
                  <a:pt x="2849" y="276"/>
                </a:cubicBezTo>
                <a:cubicBezTo>
                  <a:pt x="2842" y="276"/>
                  <a:pt x="2836" y="282"/>
                  <a:pt x="2836" y="289"/>
                </a:cubicBezTo>
                <a:cubicBezTo>
                  <a:pt x="2836" y="296"/>
                  <a:pt x="2842" y="301"/>
                  <a:pt x="2849" y="301"/>
                </a:cubicBezTo>
                <a:close/>
                <a:moveTo>
                  <a:pt x="2888" y="301"/>
                </a:moveTo>
                <a:cubicBezTo>
                  <a:pt x="2895" y="301"/>
                  <a:pt x="2901" y="296"/>
                  <a:pt x="2901" y="289"/>
                </a:cubicBezTo>
                <a:cubicBezTo>
                  <a:pt x="2901" y="282"/>
                  <a:pt x="2895" y="276"/>
                  <a:pt x="2888" y="276"/>
                </a:cubicBezTo>
                <a:cubicBezTo>
                  <a:pt x="2881" y="276"/>
                  <a:pt x="2875" y="282"/>
                  <a:pt x="2875" y="289"/>
                </a:cubicBezTo>
                <a:cubicBezTo>
                  <a:pt x="2875" y="296"/>
                  <a:pt x="2881" y="301"/>
                  <a:pt x="2888" y="301"/>
                </a:cubicBezTo>
                <a:close/>
                <a:moveTo>
                  <a:pt x="2928" y="301"/>
                </a:moveTo>
                <a:cubicBezTo>
                  <a:pt x="2935" y="301"/>
                  <a:pt x="2940" y="296"/>
                  <a:pt x="2940" y="289"/>
                </a:cubicBezTo>
                <a:cubicBezTo>
                  <a:pt x="2940" y="282"/>
                  <a:pt x="2935" y="276"/>
                  <a:pt x="2928" y="276"/>
                </a:cubicBezTo>
                <a:cubicBezTo>
                  <a:pt x="2921" y="276"/>
                  <a:pt x="2915" y="282"/>
                  <a:pt x="2915" y="289"/>
                </a:cubicBezTo>
                <a:cubicBezTo>
                  <a:pt x="2915" y="296"/>
                  <a:pt x="2921" y="301"/>
                  <a:pt x="2928" y="301"/>
                </a:cubicBezTo>
                <a:close/>
                <a:moveTo>
                  <a:pt x="2967" y="301"/>
                </a:moveTo>
                <a:cubicBezTo>
                  <a:pt x="2974" y="301"/>
                  <a:pt x="2980" y="296"/>
                  <a:pt x="2980" y="289"/>
                </a:cubicBezTo>
                <a:cubicBezTo>
                  <a:pt x="2980" y="282"/>
                  <a:pt x="2974" y="276"/>
                  <a:pt x="2967" y="276"/>
                </a:cubicBezTo>
                <a:cubicBezTo>
                  <a:pt x="2960" y="276"/>
                  <a:pt x="2954" y="282"/>
                  <a:pt x="2954" y="289"/>
                </a:cubicBezTo>
                <a:cubicBezTo>
                  <a:pt x="2954" y="296"/>
                  <a:pt x="2960" y="301"/>
                  <a:pt x="2967" y="301"/>
                </a:cubicBezTo>
                <a:close/>
                <a:moveTo>
                  <a:pt x="3006" y="301"/>
                </a:moveTo>
                <a:cubicBezTo>
                  <a:pt x="3013" y="301"/>
                  <a:pt x="3019" y="296"/>
                  <a:pt x="3019" y="289"/>
                </a:cubicBezTo>
                <a:cubicBezTo>
                  <a:pt x="3019" y="282"/>
                  <a:pt x="3013" y="276"/>
                  <a:pt x="3006" y="276"/>
                </a:cubicBezTo>
                <a:cubicBezTo>
                  <a:pt x="2999" y="276"/>
                  <a:pt x="2994" y="282"/>
                  <a:pt x="2994" y="289"/>
                </a:cubicBezTo>
                <a:cubicBezTo>
                  <a:pt x="2994" y="296"/>
                  <a:pt x="2999" y="301"/>
                  <a:pt x="3006" y="301"/>
                </a:cubicBezTo>
                <a:close/>
                <a:moveTo>
                  <a:pt x="3046" y="301"/>
                </a:moveTo>
                <a:cubicBezTo>
                  <a:pt x="3053" y="301"/>
                  <a:pt x="3059" y="296"/>
                  <a:pt x="3059" y="289"/>
                </a:cubicBezTo>
                <a:cubicBezTo>
                  <a:pt x="3059" y="282"/>
                  <a:pt x="3053" y="276"/>
                  <a:pt x="3046" y="276"/>
                </a:cubicBezTo>
                <a:cubicBezTo>
                  <a:pt x="3039" y="276"/>
                  <a:pt x="3033" y="282"/>
                  <a:pt x="3033" y="289"/>
                </a:cubicBezTo>
                <a:cubicBezTo>
                  <a:pt x="3033" y="296"/>
                  <a:pt x="3039" y="301"/>
                  <a:pt x="3046" y="301"/>
                </a:cubicBezTo>
                <a:close/>
                <a:moveTo>
                  <a:pt x="3085" y="301"/>
                </a:moveTo>
                <a:cubicBezTo>
                  <a:pt x="3092" y="301"/>
                  <a:pt x="3098" y="296"/>
                  <a:pt x="3098" y="289"/>
                </a:cubicBezTo>
                <a:cubicBezTo>
                  <a:pt x="3098" y="282"/>
                  <a:pt x="3092" y="276"/>
                  <a:pt x="3085" y="276"/>
                </a:cubicBezTo>
                <a:cubicBezTo>
                  <a:pt x="3078" y="276"/>
                  <a:pt x="3073" y="282"/>
                  <a:pt x="3073" y="289"/>
                </a:cubicBezTo>
                <a:cubicBezTo>
                  <a:pt x="3073" y="296"/>
                  <a:pt x="3078" y="301"/>
                  <a:pt x="3085" y="301"/>
                </a:cubicBezTo>
                <a:close/>
                <a:moveTo>
                  <a:pt x="3125" y="301"/>
                </a:moveTo>
                <a:cubicBezTo>
                  <a:pt x="3132" y="301"/>
                  <a:pt x="3137" y="296"/>
                  <a:pt x="3137" y="289"/>
                </a:cubicBezTo>
                <a:cubicBezTo>
                  <a:pt x="3137" y="282"/>
                  <a:pt x="3132" y="276"/>
                  <a:pt x="3125" y="276"/>
                </a:cubicBezTo>
                <a:cubicBezTo>
                  <a:pt x="3118" y="276"/>
                  <a:pt x="3112" y="282"/>
                  <a:pt x="3112" y="289"/>
                </a:cubicBezTo>
                <a:cubicBezTo>
                  <a:pt x="3112" y="296"/>
                  <a:pt x="3118" y="301"/>
                  <a:pt x="3125" y="301"/>
                </a:cubicBezTo>
                <a:close/>
                <a:moveTo>
                  <a:pt x="3164" y="301"/>
                </a:moveTo>
                <a:cubicBezTo>
                  <a:pt x="3171" y="301"/>
                  <a:pt x="3177" y="296"/>
                  <a:pt x="3177" y="289"/>
                </a:cubicBezTo>
                <a:cubicBezTo>
                  <a:pt x="3177" y="282"/>
                  <a:pt x="3171" y="276"/>
                  <a:pt x="3164" y="276"/>
                </a:cubicBezTo>
                <a:cubicBezTo>
                  <a:pt x="3157" y="276"/>
                  <a:pt x="3151" y="282"/>
                  <a:pt x="3151" y="289"/>
                </a:cubicBezTo>
                <a:cubicBezTo>
                  <a:pt x="3151" y="296"/>
                  <a:pt x="3157" y="301"/>
                  <a:pt x="3164" y="301"/>
                </a:cubicBezTo>
                <a:close/>
                <a:moveTo>
                  <a:pt x="3204" y="301"/>
                </a:moveTo>
                <a:cubicBezTo>
                  <a:pt x="3211" y="301"/>
                  <a:pt x="3216" y="296"/>
                  <a:pt x="3216" y="289"/>
                </a:cubicBezTo>
                <a:cubicBezTo>
                  <a:pt x="3216" y="282"/>
                  <a:pt x="3211" y="276"/>
                  <a:pt x="3204" y="276"/>
                </a:cubicBezTo>
                <a:cubicBezTo>
                  <a:pt x="3197" y="276"/>
                  <a:pt x="3191" y="282"/>
                  <a:pt x="3191" y="289"/>
                </a:cubicBezTo>
                <a:cubicBezTo>
                  <a:pt x="3191" y="296"/>
                  <a:pt x="3197" y="301"/>
                  <a:pt x="3204" y="301"/>
                </a:cubicBezTo>
                <a:close/>
                <a:moveTo>
                  <a:pt x="3243" y="301"/>
                </a:moveTo>
                <a:cubicBezTo>
                  <a:pt x="3250" y="301"/>
                  <a:pt x="3256" y="296"/>
                  <a:pt x="3256" y="289"/>
                </a:cubicBezTo>
                <a:cubicBezTo>
                  <a:pt x="3256" y="282"/>
                  <a:pt x="3250" y="276"/>
                  <a:pt x="3243" y="276"/>
                </a:cubicBezTo>
                <a:cubicBezTo>
                  <a:pt x="3236" y="276"/>
                  <a:pt x="3230" y="282"/>
                  <a:pt x="3230" y="289"/>
                </a:cubicBezTo>
                <a:cubicBezTo>
                  <a:pt x="3230" y="296"/>
                  <a:pt x="3236" y="301"/>
                  <a:pt x="3243" y="301"/>
                </a:cubicBezTo>
                <a:close/>
                <a:moveTo>
                  <a:pt x="3282" y="301"/>
                </a:moveTo>
                <a:cubicBezTo>
                  <a:pt x="3289" y="301"/>
                  <a:pt x="3295" y="296"/>
                  <a:pt x="3295" y="289"/>
                </a:cubicBezTo>
                <a:cubicBezTo>
                  <a:pt x="3295" y="282"/>
                  <a:pt x="3289" y="276"/>
                  <a:pt x="3282" y="276"/>
                </a:cubicBezTo>
                <a:cubicBezTo>
                  <a:pt x="3275" y="276"/>
                  <a:pt x="3270" y="282"/>
                  <a:pt x="3270" y="289"/>
                </a:cubicBezTo>
                <a:cubicBezTo>
                  <a:pt x="3270" y="296"/>
                  <a:pt x="3275" y="301"/>
                  <a:pt x="3282" y="301"/>
                </a:cubicBezTo>
                <a:close/>
                <a:moveTo>
                  <a:pt x="3322" y="301"/>
                </a:moveTo>
                <a:cubicBezTo>
                  <a:pt x="3329" y="301"/>
                  <a:pt x="3335" y="296"/>
                  <a:pt x="3335" y="289"/>
                </a:cubicBezTo>
                <a:cubicBezTo>
                  <a:pt x="3335" y="282"/>
                  <a:pt x="3329" y="276"/>
                  <a:pt x="3322" y="276"/>
                </a:cubicBezTo>
                <a:cubicBezTo>
                  <a:pt x="3315" y="276"/>
                  <a:pt x="3309" y="282"/>
                  <a:pt x="3309" y="289"/>
                </a:cubicBezTo>
                <a:cubicBezTo>
                  <a:pt x="3309" y="296"/>
                  <a:pt x="3315" y="301"/>
                  <a:pt x="3322" y="301"/>
                </a:cubicBezTo>
                <a:close/>
                <a:moveTo>
                  <a:pt x="3361" y="301"/>
                </a:moveTo>
                <a:cubicBezTo>
                  <a:pt x="3368" y="301"/>
                  <a:pt x="3374" y="296"/>
                  <a:pt x="3374" y="289"/>
                </a:cubicBezTo>
                <a:cubicBezTo>
                  <a:pt x="3374" y="282"/>
                  <a:pt x="3368" y="276"/>
                  <a:pt x="3361" y="276"/>
                </a:cubicBezTo>
                <a:cubicBezTo>
                  <a:pt x="3354" y="276"/>
                  <a:pt x="3348" y="282"/>
                  <a:pt x="3348" y="289"/>
                </a:cubicBezTo>
                <a:cubicBezTo>
                  <a:pt x="3348" y="296"/>
                  <a:pt x="3354" y="301"/>
                  <a:pt x="3361" y="301"/>
                </a:cubicBezTo>
                <a:close/>
                <a:moveTo>
                  <a:pt x="3401" y="301"/>
                </a:moveTo>
                <a:cubicBezTo>
                  <a:pt x="3408" y="301"/>
                  <a:pt x="3413" y="296"/>
                  <a:pt x="3413" y="289"/>
                </a:cubicBezTo>
                <a:cubicBezTo>
                  <a:pt x="3413" y="282"/>
                  <a:pt x="3408" y="276"/>
                  <a:pt x="3401" y="276"/>
                </a:cubicBezTo>
                <a:cubicBezTo>
                  <a:pt x="3394" y="276"/>
                  <a:pt x="3388" y="282"/>
                  <a:pt x="3388" y="289"/>
                </a:cubicBezTo>
                <a:cubicBezTo>
                  <a:pt x="3388" y="296"/>
                  <a:pt x="3394" y="301"/>
                  <a:pt x="3401" y="301"/>
                </a:cubicBezTo>
                <a:close/>
                <a:moveTo>
                  <a:pt x="3440" y="301"/>
                </a:moveTo>
                <a:cubicBezTo>
                  <a:pt x="3447" y="301"/>
                  <a:pt x="3453" y="296"/>
                  <a:pt x="3453" y="289"/>
                </a:cubicBezTo>
                <a:cubicBezTo>
                  <a:pt x="3453" y="282"/>
                  <a:pt x="3447" y="276"/>
                  <a:pt x="3440" y="276"/>
                </a:cubicBezTo>
                <a:cubicBezTo>
                  <a:pt x="3433" y="276"/>
                  <a:pt x="3427" y="282"/>
                  <a:pt x="3427" y="289"/>
                </a:cubicBezTo>
                <a:cubicBezTo>
                  <a:pt x="3427" y="296"/>
                  <a:pt x="3433" y="301"/>
                  <a:pt x="3440" y="301"/>
                </a:cubicBezTo>
                <a:close/>
                <a:moveTo>
                  <a:pt x="3480" y="301"/>
                </a:moveTo>
                <a:cubicBezTo>
                  <a:pt x="3487" y="301"/>
                  <a:pt x="3492" y="296"/>
                  <a:pt x="3492" y="289"/>
                </a:cubicBezTo>
                <a:cubicBezTo>
                  <a:pt x="3492" y="282"/>
                  <a:pt x="3487" y="276"/>
                  <a:pt x="3480" y="276"/>
                </a:cubicBezTo>
                <a:cubicBezTo>
                  <a:pt x="3472" y="276"/>
                  <a:pt x="3467" y="282"/>
                  <a:pt x="3467" y="289"/>
                </a:cubicBezTo>
                <a:cubicBezTo>
                  <a:pt x="3467" y="296"/>
                  <a:pt x="3472" y="301"/>
                  <a:pt x="3480" y="301"/>
                </a:cubicBezTo>
                <a:close/>
                <a:moveTo>
                  <a:pt x="3519" y="301"/>
                </a:moveTo>
                <a:cubicBezTo>
                  <a:pt x="3526" y="301"/>
                  <a:pt x="3532" y="296"/>
                  <a:pt x="3532" y="289"/>
                </a:cubicBezTo>
                <a:cubicBezTo>
                  <a:pt x="3532" y="282"/>
                  <a:pt x="3526" y="276"/>
                  <a:pt x="3519" y="276"/>
                </a:cubicBezTo>
                <a:cubicBezTo>
                  <a:pt x="3512" y="276"/>
                  <a:pt x="3506" y="282"/>
                  <a:pt x="3506" y="289"/>
                </a:cubicBezTo>
                <a:cubicBezTo>
                  <a:pt x="3506" y="296"/>
                  <a:pt x="3512" y="301"/>
                  <a:pt x="3519" y="301"/>
                </a:cubicBezTo>
                <a:close/>
                <a:moveTo>
                  <a:pt x="89" y="341"/>
                </a:moveTo>
                <a:cubicBezTo>
                  <a:pt x="96" y="341"/>
                  <a:pt x="102" y="335"/>
                  <a:pt x="102" y="328"/>
                </a:cubicBezTo>
                <a:cubicBezTo>
                  <a:pt x="102" y="321"/>
                  <a:pt x="96" y="315"/>
                  <a:pt x="89" y="315"/>
                </a:cubicBezTo>
                <a:cubicBezTo>
                  <a:pt x="82" y="315"/>
                  <a:pt x="76" y="321"/>
                  <a:pt x="76" y="328"/>
                </a:cubicBezTo>
                <a:cubicBezTo>
                  <a:pt x="76" y="335"/>
                  <a:pt x="82" y="341"/>
                  <a:pt x="89" y="341"/>
                </a:cubicBezTo>
                <a:close/>
                <a:moveTo>
                  <a:pt x="128" y="341"/>
                </a:moveTo>
                <a:cubicBezTo>
                  <a:pt x="136" y="341"/>
                  <a:pt x="141" y="335"/>
                  <a:pt x="141" y="328"/>
                </a:cubicBezTo>
                <a:cubicBezTo>
                  <a:pt x="141" y="321"/>
                  <a:pt x="136" y="315"/>
                  <a:pt x="128" y="315"/>
                </a:cubicBezTo>
                <a:cubicBezTo>
                  <a:pt x="121" y="315"/>
                  <a:pt x="116" y="321"/>
                  <a:pt x="116" y="328"/>
                </a:cubicBezTo>
                <a:cubicBezTo>
                  <a:pt x="116" y="335"/>
                  <a:pt x="121" y="341"/>
                  <a:pt x="128" y="341"/>
                </a:cubicBezTo>
                <a:close/>
                <a:moveTo>
                  <a:pt x="168" y="341"/>
                </a:moveTo>
                <a:cubicBezTo>
                  <a:pt x="175" y="341"/>
                  <a:pt x="181" y="335"/>
                  <a:pt x="181" y="328"/>
                </a:cubicBezTo>
                <a:cubicBezTo>
                  <a:pt x="181" y="321"/>
                  <a:pt x="175" y="315"/>
                  <a:pt x="168" y="315"/>
                </a:cubicBezTo>
                <a:cubicBezTo>
                  <a:pt x="161" y="315"/>
                  <a:pt x="155" y="321"/>
                  <a:pt x="155" y="328"/>
                </a:cubicBezTo>
                <a:cubicBezTo>
                  <a:pt x="155" y="335"/>
                  <a:pt x="161" y="341"/>
                  <a:pt x="168" y="341"/>
                </a:cubicBezTo>
                <a:close/>
                <a:moveTo>
                  <a:pt x="207" y="341"/>
                </a:moveTo>
                <a:cubicBezTo>
                  <a:pt x="214" y="341"/>
                  <a:pt x="220" y="335"/>
                  <a:pt x="220" y="328"/>
                </a:cubicBezTo>
                <a:cubicBezTo>
                  <a:pt x="220" y="321"/>
                  <a:pt x="214" y="315"/>
                  <a:pt x="207" y="315"/>
                </a:cubicBezTo>
                <a:cubicBezTo>
                  <a:pt x="200" y="315"/>
                  <a:pt x="195" y="321"/>
                  <a:pt x="195" y="328"/>
                </a:cubicBezTo>
                <a:cubicBezTo>
                  <a:pt x="195" y="335"/>
                  <a:pt x="200" y="341"/>
                  <a:pt x="207" y="341"/>
                </a:cubicBezTo>
                <a:close/>
                <a:moveTo>
                  <a:pt x="247" y="341"/>
                </a:moveTo>
                <a:cubicBezTo>
                  <a:pt x="254" y="341"/>
                  <a:pt x="259" y="335"/>
                  <a:pt x="259" y="328"/>
                </a:cubicBezTo>
                <a:cubicBezTo>
                  <a:pt x="259" y="321"/>
                  <a:pt x="254" y="315"/>
                  <a:pt x="247" y="315"/>
                </a:cubicBezTo>
                <a:cubicBezTo>
                  <a:pt x="240" y="315"/>
                  <a:pt x="234" y="321"/>
                  <a:pt x="234" y="328"/>
                </a:cubicBezTo>
                <a:cubicBezTo>
                  <a:pt x="234" y="335"/>
                  <a:pt x="240" y="341"/>
                  <a:pt x="247" y="341"/>
                </a:cubicBezTo>
                <a:close/>
                <a:moveTo>
                  <a:pt x="286" y="341"/>
                </a:moveTo>
                <a:cubicBezTo>
                  <a:pt x="293" y="341"/>
                  <a:pt x="299" y="335"/>
                  <a:pt x="299" y="328"/>
                </a:cubicBezTo>
                <a:cubicBezTo>
                  <a:pt x="299" y="321"/>
                  <a:pt x="293" y="315"/>
                  <a:pt x="286" y="315"/>
                </a:cubicBezTo>
                <a:cubicBezTo>
                  <a:pt x="279" y="315"/>
                  <a:pt x="273" y="321"/>
                  <a:pt x="273" y="328"/>
                </a:cubicBezTo>
                <a:cubicBezTo>
                  <a:pt x="273" y="335"/>
                  <a:pt x="279" y="341"/>
                  <a:pt x="286" y="341"/>
                </a:cubicBezTo>
                <a:close/>
                <a:moveTo>
                  <a:pt x="326" y="341"/>
                </a:moveTo>
                <a:cubicBezTo>
                  <a:pt x="333" y="341"/>
                  <a:pt x="338" y="335"/>
                  <a:pt x="338" y="328"/>
                </a:cubicBezTo>
                <a:cubicBezTo>
                  <a:pt x="338" y="321"/>
                  <a:pt x="333" y="315"/>
                  <a:pt x="326" y="315"/>
                </a:cubicBezTo>
                <a:cubicBezTo>
                  <a:pt x="319" y="315"/>
                  <a:pt x="313" y="321"/>
                  <a:pt x="313" y="328"/>
                </a:cubicBezTo>
                <a:cubicBezTo>
                  <a:pt x="313" y="335"/>
                  <a:pt x="319" y="341"/>
                  <a:pt x="326" y="341"/>
                </a:cubicBezTo>
                <a:close/>
                <a:moveTo>
                  <a:pt x="365" y="341"/>
                </a:moveTo>
                <a:cubicBezTo>
                  <a:pt x="372" y="341"/>
                  <a:pt x="378" y="335"/>
                  <a:pt x="378" y="328"/>
                </a:cubicBezTo>
                <a:cubicBezTo>
                  <a:pt x="378" y="321"/>
                  <a:pt x="372" y="315"/>
                  <a:pt x="365" y="315"/>
                </a:cubicBezTo>
                <a:cubicBezTo>
                  <a:pt x="358" y="315"/>
                  <a:pt x="352" y="321"/>
                  <a:pt x="352" y="328"/>
                </a:cubicBezTo>
                <a:cubicBezTo>
                  <a:pt x="352" y="335"/>
                  <a:pt x="358" y="341"/>
                  <a:pt x="365" y="341"/>
                </a:cubicBezTo>
                <a:close/>
                <a:moveTo>
                  <a:pt x="404" y="341"/>
                </a:moveTo>
                <a:cubicBezTo>
                  <a:pt x="411" y="341"/>
                  <a:pt x="417" y="335"/>
                  <a:pt x="417" y="328"/>
                </a:cubicBezTo>
                <a:cubicBezTo>
                  <a:pt x="417" y="321"/>
                  <a:pt x="411" y="315"/>
                  <a:pt x="404" y="315"/>
                </a:cubicBezTo>
                <a:cubicBezTo>
                  <a:pt x="397" y="315"/>
                  <a:pt x="392" y="321"/>
                  <a:pt x="392" y="328"/>
                </a:cubicBezTo>
                <a:cubicBezTo>
                  <a:pt x="392" y="335"/>
                  <a:pt x="397" y="341"/>
                  <a:pt x="404" y="341"/>
                </a:cubicBezTo>
                <a:close/>
                <a:moveTo>
                  <a:pt x="444" y="341"/>
                </a:moveTo>
                <a:cubicBezTo>
                  <a:pt x="451" y="341"/>
                  <a:pt x="457" y="335"/>
                  <a:pt x="457" y="328"/>
                </a:cubicBezTo>
                <a:cubicBezTo>
                  <a:pt x="457" y="321"/>
                  <a:pt x="451" y="315"/>
                  <a:pt x="444" y="315"/>
                </a:cubicBezTo>
                <a:cubicBezTo>
                  <a:pt x="437" y="315"/>
                  <a:pt x="431" y="321"/>
                  <a:pt x="431" y="328"/>
                </a:cubicBezTo>
                <a:cubicBezTo>
                  <a:pt x="431" y="335"/>
                  <a:pt x="437" y="341"/>
                  <a:pt x="444" y="341"/>
                </a:cubicBezTo>
                <a:close/>
                <a:moveTo>
                  <a:pt x="483" y="341"/>
                </a:moveTo>
                <a:cubicBezTo>
                  <a:pt x="490" y="341"/>
                  <a:pt x="496" y="335"/>
                  <a:pt x="496" y="328"/>
                </a:cubicBezTo>
                <a:cubicBezTo>
                  <a:pt x="496" y="321"/>
                  <a:pt x="490" y="315"/>
                  <a:pt x="483" y="315"/>
                </a:cubicBezTo>
                <a:cubicBezTo>
                  <a:pt x="476" y="315"/>
                  <a:pt x="471" y="321"/>
                  <a:pt x="471" y="328"/>
                </a:cubicBezTo>
                <a:cubicBezTo>
                  <a:pt x="471" y="335"/>
                  <a:pt x="476" y="341"/>
                  <a:pt x="483" y="341"/>
                </a:cubicBezTo>
                <a:close/>
                <a:moveTo>
                  <a:pt x="523" y="341"/>
                </a:moveTo>
                <a:cubicBezTo>
                  <a:pt x="530" y="341"/>
                  <a:pt x="535" y="335"/>
                  <a:pt x="535" y="328"/>
                </a:cubicBezTo>
                <a:cubicBezTo>
                  <a:pt x="535" y="321"/>
                  <a:pt x="530" y="315"/>
                  <a:pt x="523" y="315"/>
                </a:cubicBezTo>
                <a:cubicBezTo>
                  <a:pt x="516" y="315"/>
                  <a:pt x="510" y="321"/>
                  <a:pt x="510" y="328"/>
                </a:cubicBezTo>
                <a:cubicBezTo>
                  <a:pt x="510" y="335"/>
                  <a:pt x="516" y="341"/>
                  <a:pt x="523" y="341"/>
                </a:cubicBezTo>
                <a:close/>
                <a:moveTo>
                  <a:pt x="562" y="341"/>
                </a:moveTo>
                <a:cubicBezTo>
                  <a:pt x="569" y="341"/>
                  <a:pt x="575" y="335"/>
                  <a:pt x="575" y="328"/>
                </a:cubicBezTo>
                <a:cubicBezTo>
                  <a:pt x="575" y="321"/>
                  <a:pt x="569" y="315"/>
                  <a:pt x="562" y="315"/>
                </a:cubicBezTo>
                <a:cubicBezTo>
                  <a:pt x="555" y="315"/>
                  <a:pt x="549" y="321"/>
                  <a:pt x="549" y="328"/>
                </a:cubicBezTo>
                <a:cubicBezTo>
                  <a:pt x="549" y="335"/>
                  <a:pt x="555" y="341"/>
                  <a:pt x="562" y="341"/>
                </a:cubicBezTo>
                <a:close/>
                <a:moveTo>
                  <a:pt x="602" y="316"/>
                </a:moveTo>
                <a:cubicBezTo>
                  <a:pt x="595" y="316"/>
                  <a:pt x="589" y="321"/>
                  <a:pt x="589" y="328"/>
                </a:cubicBezTo>
                <a:cubicBezTo>
                  <a:pt x="589" y="335"/>
                  <a:pt x="595" y="340"/>
                  <a:pt x="602" y="340"/>
                </a:cubicBezTo>
                <a:cubicBezTo>
                  <a:pt x="608" y="340"/>
                  <a:pt x="614" y="335"/>
                  <a:pt x="614" y="328"/>
                </a:cubicBezTo>
                <a:cubicBezTo>
                  <a:pt x="614" y="321"/>
                  <a:pt x="608" y="316"/>
                  <a:pt x="602" y="316"/>
                </a:cubicBezTo>
                <a:close/>
                <a:moveTo>
                  <a:pt x="641" y="341"/>
                </a:moveTo>
                <a:cubicBezTo>
                  <a:pt x="648" y="341"/>
                  <a:pt x="654" y="335"/>
                  <a:pt x="654" y="328"/>
                </a:cubicBezTo>
                <a:cubicBezTo>
                  <a:pt x="654" y="321"/>
                  <a:pt x="648" y="315"/>
                  <a:pt x="641" y="315"/>
                </a:cubicBezTo>
                <a:cubicBezTo>
                  <a:pt x="634" y="315"/>
                  <a:pt x="628" y="321"/>
                  <a:pt x="628" y="328"/>
                </a:cubicBezTo>
                <a:cubicBezTo>
                  <a:pt x="628" y="335"/>
                  <a:pt x="634" y="341"/>
                  <a:pt x="641" y="341"/>
                </a:cubicBezTo>
                <a:close/>
                <a:moveTo>
                  <a:pt x="680" y="341"/>
                </a:moveTo>
                <a:cubicBezTo>
                  <a:pt x="687" y="341"/>
                  <a:pt x="693" y="335"/>
                  <a:pt x="693" y="328"/>
                </a:cubicBezTo>
                <a:cubicBezTo>
                  <a:pt x="693" y="321"/>
                  <a:pt x="687" y="315"/>
                  <a:pt x="680" y="315"/>
                </a:cubicBezTo>
                <a:cubicBezTo>
                  <a:pt x="673" y="315"/>
                  <a:pt x="668" y="321"/>
                  <a:pt x="668" y="328"/>
                </a:cubicBezTo>
                <a:cubicBezTo>
                  <a:pt x="668" y="335"/>
                  <a:pt x="673" y="341"/>
                  <a:pt x="680" y="341"/>
                </a:cubicBezTo>
                <a:close/>
                <a:moveTo>
                  <a:pt x="720" y="341"/>
                </a:moveTo>
                <a:cubicBezTo>
                  <a:pt x="727" y="341"/>
                  <a:pt x="733" y="335"/>
                  <a:pt x="733" y="328"/>
                </a:cubicBezTo>
                <a:cubicBezTo>
                  <a:pt x="733" y="321"/>
                  <a:pt x="727" y="315"/>
                  <a:pt x="720" y="315"/>
                </a:cubicBezTo>
                <a:cubicBezTo>
                  <a:pt x="713" y="315"/>
                  <a:pt x="707" y="321"/>
                  <a:pt x="707" y="328"/>
                </a:cubicBezTo>
                <a:cubicBezTo>
                  <a:pt x="707" y="335"/>
                  <a:pt x="713" y="341"/>
                  <a:pt x="720" y="341"/>
                </a:cubicBezTo>
                <a:close/>
                <a:moveTo>
                  <a:pt x="759" y="341"/>
                </a:moveTo>
                <a:cubicBezTo>
                  <a:pt x="766" y="341"/>
                  <a:pt x="772" y="335"/>
                  <a:pt x="772" y="328"/>
                </a:cubicBezTo>
                <a:cubicBezTo>
                  <a:pt x="772" y="321"/>
                  <a:pt x="766" y="315"/>
                  <a:pt x="759" y="315"/>
                </a:cubicBezTo>
                <a:cubicBezTo>
                  <a:pt x="752" y="315"/>
                  <a:pt x="747" y="321"/>
                  <a:pt x="747" y="328"/>
                </a:cubicBezTo>
                <a:cubicBezTo>
                  <a:pt x="747" y="335"/>
                  <a:pt x="752" y="341"/>
                  <a:pt x="759" y="341"/>
                </a:cubicBezTo>
                <a:close/>
                <a:moveTo>
                  <a:pt x="799" y="341"/>
                </a:moveTo>
                <a:cubicBezTo>
                  <a:pt x="806" y="341"/>
                  <a:pt x="811" y="335"/>
                  <a:pt x="811" y="328"/>
                </a:cubicBezTo>
                <a:cubicBezTo>
                  <a:pt x="811" y="321"/>
                  <a:pt x="806" y="315"/>
                  <a:pt x="799" y="315"/>
                </a:cubicBezTo>
                <a:cubicBezTo>
                  <a:pt x="792" y="315"/>
                  <a:pt x="786" y="321"/>
                  <a:pt x="786" y="328"/>
                </a:cubicBezTo>
                <a:cubicBezTo>
                  <a:pt x="786" y="335"/>
                  <a:pt x="792" y="341"/>
                  <a:pt x="799" y="341"/>
                </a:cubicBezTo>
                <a:close/>
                <a:moveTo>
                  <a:pt x="838" y="341"/>
                </a:moveTo>
                <a:cubicBezTo>
                  <a:pt x="845" y="341"/>
                  <a:pt x="851" y="335"/>
                  <a:pt x="851" y="328"/>
                </a:cubicBezTo>
                <a:cubicBezTo>
                  <a:pt x="851" y="321"/>
                  <a:pt x="845" y="315"/>
                  <a:pt x="838" y="315"/>
                </a:cubicBezTo>
                <a:cubicBezTo>
                  <a:pt x="831" y="315"/>
                  <a:pt x="825" y="321"/>
                  <a:pt x="825" y="328"/>
                </a:cubicBezTo>
                <a:cubicBezTo>
                  <a:pt x="825" y="335"/>
                  <a:pt x="831" y="341"/>
                  <a:pt x="838" y="341"/>
                </a:cubicBezTo>
                <a:close/>
                <a:moveTo>
                  <a:pt x="956" y="341"/>
                </a:moveTo>
                <a:cubicBezTo>
                  <a:pt x="963" y="341"/>
                  <a:pt x="969" y="335"/>
                  <a:pt x="969" y="328"/>
                </a:cubicBezTo>
                <a:cubicBezTo>
                  <a:pt x="969" y="321"/>
                  <a:pt x="963" y="315"/>
                  <a:pt x="956" y="315"/>
                </a:cubicBezTo>
                <a:cubicBezTo>
                  <a:pt x="949" y="315"/>
                  <a:pt x="944" y="321"/>
                  <a:pt x="944" y="328"/>
                </a:cubicBezTo>
                <a:cubicBezTo>
                  <a:pt x="944" y="335"/>
                  <a:pt x="949" y="341"/>
                  <a:pt x="956" y="341"/>
                </a:cubicBezTo>
                <a:close/>
                <a:moveTo>
                  <a:pt x="996" y="341"/>
                </a:moveTo>
                <a:cubicBezTo>
                  <a:pt x="1003" y="341"/>
                  <a:pt x="1009" y="335"/>
                  <a:pt x="1009" y="328"/>
                </a:cubicBezTo>
                <a:cubicBezTo>
                  <a:pt x="1009" y="321"/>
                  <a:pt x="1003" y="315"/>
                  <a:pt x="996" y="315"/>
                </a:cubicBezTo>
                <a:cubicBezTo>
                  <a:pt x="989" y="315"/>
                  <a:pt x="983" y="321"/>
                  <a:pt x="983" y="328"/>
                </a:cubicBezTo>
                <a:cubicBezTo>
                  <a:pt x="983" y="335"/>
                  <a:pt x="989" y="341"/>
                  <a:pt x="996" y="341"/>
                </a:cubicBezTo>
                <a:close/>
                <a:moveTo>
                  <a:pt x="1035" y="341"/>
                </a:moveTo>
                <a:cubicBezTo>
                  <a:pt x="1042" y="341"/>
                  <a:pt x="1048" y="335"/>
                  <a:pt x="1048" y="328"/>
                </a:cubicBezTo>
                <a:cubicBezTo>
                  <a:pt x="1048" y="321"/>
                  <a:pt x="1042" y="315"/>
                  <a:pt x="1035" y="315"/>
                </a:cubicBezTo>
                <a:cubicBezTo>
                  <a:pt x="1028" y="315"/>
                  <a:pt x="1022" y="321"/>
                  <a:pt x="1022" y="328"/>
                </a:cubicBezTo>
                <a:cubicBezTo>
                  <a:pt x="1022" y="335"/>
                  <a:pt x="1028" y="341"/>
                  <a:pt x="1035" y="341"/>
                </a:cubicBezTo>
                <a:close/>
                <a:moveTo>
                  <a:pt x="1153" y="319"/>
                </a:moveTo>
                <a:cubicBezTo>
                  <a:pt x="1148" y="319"/>
                  <a:pt x="1144" y="323"/>
                  <a:pt x="1144" y="328"/>
                </a:cubicBezTo>
                <a:cubicBezTo>
                  <a:pt x="1144" y="333"/>
                  <a:pt x="1148" y="337"/>
                  <a:pt x="1153" y="337"/>
                </a:cubicBezTo>
                <a:cubicBezTo>
                  <a:pt x="1159" y="337"/>
                  <a:pt x="1163" y="333"/>
                  <a:pt x="1163" y="328"/>
                </a:cubicBezTo>
                <a:cubicBezTo>
                  <a:pt x="1163" y="323"/>
                  <a:pt x="1159" y="319"/>
                  <a:pt x="1153" y="319"/>
                </a:cubicBezTo>
                <a:close/>
                <a:moveTo>
                  <a:pt x="1193" y="341"/>
                </a:moveTo>
                <a:cubicBezTo>
                  <a:pt x="1200" y="341"/>
                  <a:pt x="1206" y="335"/>
                  <a:pt x="1206" y="328"/>
                </a:cubicBezTo>
                <a:cubicBezTo>
                  <a:pt x="1206" y="321"/>
                  <a:pt x="1200" y="315"/>
                  <a:pt x="1193" y="315"/>
                </a:cubicBezTo>
                <a:cubicBezTo>
                  <a:pt x="1186" y="315"/>
                  <a:pt x="1180" y="321"/>
                  <a:pt x="1180" y="328"/>
                </a:cubicBezTo>
                <a:cubicBezTo>
                  <a:pt x="1180" y="335"/>
                  <a:pt x="1186" y="341"/>
                  <a:pt x="1193" y="341"/>
                </a:cubicBezTo>
                <a:close/>
                <a:moveTo>
                  <a:pt x="1232" y="341"/>
                </a:moveTo>
                <a:cubicBezTo>
                  <a:pt x="1239" y="341"/>
                  <a:pt x="1245" y="335"/>
                  <a:pt x="1245" y="328"/>
                </a:cubicBezTo>
                <a:cubicBezTo>
                  <a:pt x="1245" y="321"/>
                  <a:pt x="1239" y="315"/>
                  <a:pt x="1232" y="315"/>
                </a:cubicBezTo>
                <a:cubicBezTo>
                  <a:pt x="1225" y="315"/>
                  <a:pt x="1220" y="321"/>
                  <a:pt x="1220" y="328"/>
                </a:cubicBezTo>
                <a:cubicBezTo>
                  <a:pt x="1220" y="335"/>
                  <a:pt x="1225" y="341"/>
                  <a:pt x="1232" y="341"/>
                </a:cubicBezTo>
                <a:close/>
                <a:moveTo>
                  <a:pt x="1272" y="341"/>
                </a:moveTo>
                <a:cubicBezTo>
                  <a:pt x="1279" y="341"/>
                  <a:pt x="1285" y="335"/>
                  <a:pt x="1285" y="328"/>
                </a:cubicBezTo>
                <a:cubicBezTo>
                  <a:pt x="1285" y="321"/>
                  <a:pt x="1279" y="315"/>
                  <a:pt x="1272" y="315"/>
                </a:cubicBezTo>
                <a:cubicBezTo>
                  <a:pt x="1265" y="315"/>
                  <a:pt x="1259" y="321"/>
                  <a:pt x="1259" y="328"/>
                </a:cubicBezTo>
                <a:cubicBezTo>
                  <a:pt x="1259" y="335"/>
                  <a:pt x="1265" y="341"/>
                  <a:pt x="1272" y="341"/>
                </a:cubicBezTo>
                <a:close/>
                <a:moveTo>
                  <a:pt x="1311" y="341"/>
                </a:moveTo>
                <a:cubicBezTo>
                  <a:pt x="1318" y="341"/>
                  <a:pt x="1324" y="335"/>
                  <a:pt x="1324" y="328"/>
                </a:cubicBezTo>
                <a:cubicBezTo>
                  <a:pt x="1324" y="321"/>
                  <a:pt x="1318" y="315"/>
                  <a:pt x="1311" y="315"/>
                </a:cubicBezTo>
                <a:cubicBezTo>
                  <a:pt x="1304" y="315"/>
                  <a:pt x="1298" y="321"/>
                  <a:pt x="1298" y="328"/>
                </a:cubicBezTo>
                <a:cubicBezTo>
                  <a:pt x="1298" y="335"/>
                  <a:pt x="1304" y="341"/>
                  <a:pt x="1311" y="341"/>
                </a:cubicBezTo>
                <a:close/>
                <a:moveTo>
                  <a:pt x="1863" y="341"/>
                </a:moveTo>
                <a:cubicBezTo>
                  <a:pt x="1870" y="341"/>
                  <a:pt x="1876" y="335"/>
                  <a:pt x="1876" y="328"/>
                </a:cubicBezTo>
                <a:cubicBezTo>
                  <a:pt x="1876" y="321"/>
                  <a:pt x="1870" y="315"/>
                  <a:pt x="1863" y="315"/>
                </a:cubicBezTo>
                <a:cubicBezTo>
                  <a:pt x="1856" y="315"/>
                  <a:pt x="1850" y="321"/>
                  <a:pt x="1850" y="328"/>
                </a:cubicBezTo>
                <a:cubicBezTo>
                  <a:pt x="1850" y="335"/>
                  <a:pt x="1856" y="341"/>
                  <a:pt x="1863" y="341"/>
                </a:cubicBezTo>
                <a:close/>
                <a:moveTo>
                  <a:pt x="1903" y="341"/>
                </a:moveTo>
                <a:cubicBezTo>
                  <a:pt x="1910" y="341"/>
                  <a:pt x="1915" y="335"/>
                  <a:pt x="1915" y="328"/>
                </a:cubicBezTo>
                <a:cubicBezTo>
                  <a:pt x="1915" y="321"/>
                  <a:pt x="1910" y="315"/>
                  <a:pt x="1903" y="315"/>
                </a:cubicBezTo>
                <a:cubicBezTo>
                  <a:pt x="1896" y="315"/>
                  <a:pt x="1890" y="321"/>
                  <a:pt x="1890" y="328"/>
                </a:cubicBezTo>
                <a:cubicBezTo>
                  <a:pt x="1890" y="335"/>
                  <a:pt x="1896" y="341"/>
                  <a:pt x="1903" y="341"/>
                </a:cubicBezTo>
                <a:close/>
                <a:moveTo>
                  <a:pt x="1942" y="341"/>
                </a:moveTo>
                <a:cubicBezTo>
                  <a:pt x="1949" y="341"/>
                  <a:pt x="1955" y="335"/>
                  <a:pt x="1955" y="328"/>
                </a:cubicBezTo>
                <a:cubicBezTo>
                  <a:pt x="1955" y="321"/>
                  <a:pt x="1949" y="315"/>
                  <a:pt x="1942" y="315"/>
                </a:cubicBezTo>
                <a:cubicBezTo>
                  <a:pt x="1935" y="315"/>
                  <a:pt x="1929" y="321"/>
                  <a:pt x="1929" y="328"/>
                </a:cubicBezTo>
                <a:cubicBezTo>
                  <a:pt x="1929" y="335"/>
                  <a:pt x="1935" y="341"/>
                  <a:pt x="1942" y="341"/>
                </a:cubicBezTo>
                <a:close/>
                <a:moveTo>
                  <a:pt x="1981" y="341"/>
                </a:moveTo>
                <a:cubicBezTo>
                  <a:pt x="1988" y="341"/>
                  <a:pt x="1994" y="335"/>
                  <a:pt x="1994" y="328"/>
                </a:cubicBezTo>
                <a:cubicBezTo>
                  <a:pt x="1994" y="321"/>
                  <a:pt x="1988" y="315"/>
                  <a:pt x="1981" y="315"/>
                </a:cubicBezTo>
                <a:cubicBezTo>
                  <a:pt x="1974" y="315"/>
                  <a:pt x="1969" y="321"/>
                  <a:pt x="1969" y="328"/>
                </a:cubicBezTo>
                <a:cubicBezTo>
                  <a:pt x="1969" y="335"/>
                  <a:pt x="1974" y="341"/>
                  <a:pt x="1981" y="341"/>
                </a:cubicBezTo>
                <a:close/>
                <a:moveTo>
                  <a:pt x="2021" y="315"/>
                </a:moveTo>
                <a:cubicBezTo>
                  <a:pt x="2014" y="315"/>
                  <a:pt x="2008" y="321"/>
                  <a:pt x="2008" y="328"/>
                </a:cubicBezTo>
                <a:cubicBezTo>
                  <a:pt x="2008" y="335"/>
                  <a:pt x="2014" y="341"/>
                  <a:pt x="2021" y="341"/>
                </a:cubicBezTo>
                <a:cubicBezTo>
                  <a:pt x="2028" y="341"/>
                  <a:pt x="2034" y="335"/>
                  <a:pt x="2034" y="328"/>
                </a:cubicBezTo>
                <a:cubicBezTo>
                  <a:pt x="2034" y="321"/>
                  <a:pt x="2028" y="315"/>
                  <a:pt x="2021" y="315"/>
                </a:cubicBezTo>
                <a:close/>
                <a:moveTo>
                  <a:pt x="2060" y="315"/>
                </a:moveTo>
                <a:cubicBezTo>
                  <a:pt x="2053" y="315"/>
                  <a:pt x="2048" y="321"/>
                  <a:pt x="2048" y="328"/>
                </a:cubicBezTo>
                <a:cubicBezTo>
                  <a:pt x="2048" y="335"/>
                  <a:pt x="2053" y="341"/>
                  <a:pt x="2060" y="341"/>
                </a:cubicBezTo>
                <a:cubicBezTo>
                  <a:pt x="2067" y="341"/>
                  <a:pt x="2073" y="335"/>
                  <a:pt x="2073" y="328"/>
                </a:cubicBezTo>
                <a:cubicBezTo>
                  <a:pt x="2073" y="321"/>
                  <a:pt x="2067" y="315"/>
                  <a:pt x="2060" y="315"/>
                </a:cubicBezTo>
                <a:close/>
                <a:moveTo>
                  <a:pt x="2100" y="341"/>
                </a:moveTo>
                <a:cubicBezTo>
                  <a:pt x="2107" y="341"/>
                  <a:pt x="2112" y="335"/>
                  <a:pt x="2112" y="328"/>
                </a:cubicBezTo>
                <a:cubicBezTo>
                  <a:pt x="2112" y="321"/>
                  <a:pt x="2107" y="315"/>
                  <a:pt x="2100" y="315"/>
                </a:cubicBezTo>
                <a:cubicBezTo>
                  <a:pt x="2093" y="315"/>
                  <a:pt x="2087" y="321"/>
                  <a:pt x="2087" y="328"/>
                </a:cubicBezTo>
                <a:cubicBezTo>
                  <a:pt x="2087" y="335"/>
                  <a:pt x="2093" y="341"/>
                  <a:pt x="2100" y="341"/>
                </a:cubicBezTo>
                <a:close/>
                <a:moveTo>
                  <a:pt x="2179" y="341"/>
                </a:moveTo>
                <a:cubicBezTo>
                  <a:pt x="2186" y="341"/>
                  <a:pt x="2191" y="335"/>
                  <a:pt x="2191" y="328"/>
                </a:cubicBezTo>
                <a:cubicBezTo>
                  <a:pt x="2191" y="321"/>
                  <a:pt x="2186" y="315"/>
                  <a:pt x="2179" y="315"/>
                </a:cubicBezTo>
                <a:cubicBezTo>
                  <a:pt x="2171" y="315"/>
                  <a:pt x="2166" y="321"/>
                  <a:pt x="2166" y="328"/>
                </a:cubicBezTo>
                <a:cubicBezTo>
                  <a:pt x="2166" y="335"/>
                  <a:pt x="2171" y="341"/>
                  <a:pt x="2179" y="341"/>
                </a:cubicBezTo>
                <a:close/>
                <a:moveTo>
                  <a:pt x="2218" y="341"/>
                </a:moveTo>
                <a:cubicBezTo>
                  <a:pt x="2225" y="341"/>
                  <a:pt x="2231" y="335"/>
                  <a:pt x="2231" y="328"/>
                </a:cubicBezTo>
                <a:cubicBezTo>
                  <a:pt x="2231" y="321"/>
                  <a:pt x="2225" y="315"/>
                  <a:pt x="2218" y="315"/>
                </a:cubicBezTo>
                <a:cubicBezTo>
                  <a:pt x="2211" y="315"/>
                  <a:pt x="2205" y="321"/>
                  <a:pt x="2205" y="328"/>
                </a:cubicBezTo>
                <a:cubicBezTo>
                  <a:pt x="2205" y="335"/>
                  <a:pt x="2211" y="341"/>
                  <a:pt x="2218" y="341"/>
                </a:cubicBezTo>
                <a:close/>
                <a:moveTo>
                  <a:pt x="2257" y="341"/>
                </a:moveTo>
                <a:cubicBezTo>
                  <a:pt x="2264" y="341"/>
                  <a:pt x="2270" y="335"/>
                  <a:pt x="2270" y="328"/>
                </a:cubicBezTo>
                <a:cubicBezTo>
                  <a:pt x="2270" y="321"/>
                  <a:pt x="2264" y="315"/>
                  <a:pt x="2257" y="315"/>
                </a:cubicBezTo>
                <a:cubicBezTo>
                  <a:pt x="2250" y="315"/>
                  <a:pt x="2245" y="321"/>
                  <a:pt x="2245" y="328"/>
                </a:cubicBezTo>
                <a:cubicBezTo>
                  <a:pt x="2245" y="335"/>
                  <a:pt x="2250" y="341"/>
                  <a:pt x="2257" y="341"/>
                </a:cubicBezTo>
                <a:close/>
                <a:moveTo>
                  <a:pt x="2297" y="341"/>
                </a:moveTo>
                <a:cubicBezTo>
                  <a:pt x="2304" y="341"/>
                  <a:pt x="2310" y="335"/>
                  <a:pt x="2310" y="328"/>
                </a:cubicBezTo>
                <a:cubicBezTo>
                  <a:pt x="2310" y="321"/>
                  <a:pt x="2304" y="315"/>
                  <a:pt x="2297" y="315"/>
                </a:cubicBezTo>
                <a:cubicBezTo>
                  <a:pt x="2290" y="315"/>
                  <a:pt x="2284" y="321"/>
                  <a:pt x="2284" y="328"/>
                </a:cubicBezTo>
                <a:cubicBezTo>
                  <a:pt x="2284" y="335"/>
                  <a:pt x="2290" y="341"/>
                  <a:pt x="2297" y="341"/>
                </a:cubicBezTo>
                <a:close/>
                <a:moveTo>
                  <a:pt x="2336" y="341"/>
                </a:moveTo>
                <a:cubicBezTo>
                  <a:pt x="2343" y="341"/>
                  <a:pt x="2349" y="335"/>
                  <a:pt x="2349" y="328"/>
                </a:cubicBezTo>
                <a:cubicBezTo>
                  <a:pt x="2349" y="321"/>
                  <a:pt x="2343" y="315"/>
                  <a:pt x="2336" y="315"/>
                </a:cubicBezTo>
                <a:cubicBezTo>
                  <a:pt x="2329" y="315"/>
                  <a:pt x="2323" y="321"/>
                  <a:pt x="2323" y="328"/>
                </a:cubicBezTo>
                <a:cubicBezTo>
                  <a:pt x="2323" y="335"/>
                  <a:pt x="2329" y="341"/>
                  <a:pt x="2336" y="341"/>
                </a:cubicBezTo>
                <a:close/>
                <a:moveTo>
                  <a:pt x="2376" y="341"/>
                </a:moveTo>
                <a:cubicBezTo>
                  <a:pt x="2383" y="341"/>
                  <a:pt x="2388" y="335"/>
                  <a:pt x="2388" y="328"/>
                </a:cubicBezTo>
                <a:cubicBezTo>
                  <a:pt x="2388" y="321"/>
                  <a:pt x="2383" y="315"/>
                  <a:pt x="2376" y="315"/>
                </a:cubicBezTo>
                <a:cubicBezTo>
                  <a:pt x="2369" y="315"/>
                  <a:pt x="2363" y="321"/>
                  <a:pt x="2363" y="328"/>
                </a:cubicBezTo>
                <a:cubicBezTo>
                  <a:pt x="2363" y="335"/>
                  <a:pt x="2369" y="341"/>
                  <a:pt x="2376" y="341"/>
                </a:cubicBezTo>
                <a:close/>
                <a:moveTo>
                  <a:pt x="2415" y="316"/>
                </a:moveTo>
                <a:cubicBezTo>
                  <a:pt x="2408" y="316"/>
                  <a:pt x="2403" y="321"/>
                  <a:pt x="2403" y="328"/>
                </a:cubicBezTo>
                <a:cubicBezTo>
                  <a:pt x="2403" y="335"/>
                  <a:pt x="2408" y="340"/>
                  <a:pt x="2415" y="340"/>
                </a:cubicBezTo>
                <a:cubicBezTo>
                  <a:pt x="2422" y="340"/>
                  <a:pt x="2427" y="335"/>
                  <a:pt x="2427" y="328"/>
                </a:cubicBezTo>
                <a:cubicBezTo>
                  <a:pt x="2427" y="321"/>
                  <a:pt x="2422" y="316"/>
                  <a:pt x="2415" y="316"/>
                </a:cubicBezTo>
                <a:close/>
                <a:moveTo>
                  <a:pt x="2454" y="341"/>
                </a:moveTo>
                <a:cubicBezTo>
                  <a:pt x="2462" y="341"/>
                  <a:pt x="2467" y="335"/>
                  <a:pt x="2467" y="328"/>
                </a:cubicBezTo>
                <a:cubicBezTo>
                  <a:pt x="2467" y="321"/>
                  <a:pt x="2462" y="315"/>
                  <a:pt x="2454" y="315"/>
                </a:cubicBezTo>
                <a:cubicBezTo>
                  <a:pt x="2447" y="315"/>
                  <a:pt x="2442" y="321"/>
                  <a:pt x="2442" y="328"/>
                </a:cubicBezTo>
                <a:cubicBezTo>
                  <a:pt x="2442" y="335"/>
                  <a:pt x="2447" y="341"/>
                  <a:pt x="2454" y="341"/>
                </a:cubicBezTo>
                <a:close/>
                <a:moveTo>
                  <a:pt x="2494" y="341"/>
                </a:moveTo>
                <a:cubicBezTo>
                  <a:pt x="2501" y="341"/>
                  <a:pt x="2507" y="335"/>
                  <a:pt x="2507" y="328"/>
                </a:cubicBezTo>
                <a:cubicBezTo>
                  <a:pt x="2507" y="321"/>
                  <a:pt x="2501" y="315"/>
                  <a:pt x="2494" y="315"/>
                </a:cubicBezTo>
                <a:cubicBezTo>
                  <a:pt x="2487" y="315"/>
                  <a:pt x="2481" y="321"/>
                  <a:pt x="2481" y="328"/>
                </a:cubicBezTo>
                <a:cubicBezTo>
                  <a:pt x="2481" y="335"/>
                  <a:pt x="2487" y="341"/>
                  <a:pt x="2494" y="341"/>
                </a:cubicBezTo>
                <a:close/>
                <a:moveTo>
                  <a:pt x="2533" y="341"/>
                </a:moveTo>
                <a:cubicBezTo>
                  <a:pt x="2540" y="341"/>
                  <a:pt x="2546" y="335"/>
                  <a:pt x="2546" y="328"/>
                </a:cubicBezTo>
                <a:cubicBezTo>
                  <a:pt x="2546" y="321"/>
                  <a:pt x="2540" y="315"/>
                  <a:pt x="2533" y="315"/>
                </a:cubicBezTo>
                <a:cubicBezTo>
                  <a:pt x="2526" y="315"/>
                  <a:pt x="2521" y="321"/>
                  <a:pt x="2521" y="328"/>
                </a:cubicBezTo>
                <a:cubicBezTo>
                  <a:pt x="2521" y="335"/>
                  <a:pt x="2526" y="341"/>
                  <a:pt x="2533" y="341"/>
                </a:cubicBezTo>
                <a:close/>
                <a:moveTo>
                  <a:pt x="2573" y="341"/>
                </a:moveTo>
                <a:cubicBezTo>
                  <a:pt x="2580" y="341"/>
                  <a:pt x="2586" y="335"/>
                  <a:pt x="2586" y="328"/>
                </a:cubicBezTo>
                <a:cubicBezTo>
                  <a:pt x="2586" y="321"/>
                  <a:pt x="2580" y="315"/>
                  <a:pt x="2573" y="315"/>
                </a:cubicBezTo>
                <a:cubicBezTo>
                  <a:pt x="2566" y="315"/>
                  <a:pt x="2560" y="321"/>
                  <a:pt x="2560" y="328"/>
                </a:cubicBezTo>
                <a:cubicBezTo>
                  <a:pt x="2560" y="335"/>
                  <a:pt x="2566" y="341"/>
                  <a:pt x="2573" y="341"/>
                </a:cubicBezTo>
                <a:close/>
                <a:moveTo>
                  <a:pt x="2612" y="341"/>
                </a:moveTo>
                <a:cubicBezTo>
                  <a:pt x="2619" y="341"/>
                  <a:pt x="2625" y="335"/>
                  <a:pt x="2625" y="328"/>
                </a:cubicBezTo>
                <a:cubicBezTo>
                  <a:pt x="2625" y="321"/>
                  <a:pt x="2619" y="315"/>
                  <a:pt x="2612" y="315"/>
                </a:cubicBezTo>
                <a:cubicBezTo>
                  <a:pt x="2605" y="315"/>
                  <a:pt x="2599" y="321"/>
                  <a:pt x="2599" y="328"/>
                </a:cubicBezTo>
                <a:cubicBezTo>
                  <a:pt x="2599" y="335"/>
                  <a:pt x="2605" y="341"/>
                  <a:pt x="2612" y="341"/>
                </a:cubicBezTo>
                <a:close/>
                <a:moveTo>
                  <a:pt x="2652" y="341"/>
                </a:moveTo>
                <a:cubicBezTo>
                  <a:pt x="2659" y="341"/>
                  <a:pt x="2664" y="335"/>
                  <a:pt x="2664" y="328"/>
                </a:cubicBezTo>
                <a:cubicBezTo>
                  <a:pt x="2664" y="321"/>
                  <a:pt x="2659" y="315"/>
                  <a:pt x="2652" y="315"/>
                </a:cubicBezTo>
                <a:cubicBezTo>
                  <a:pt x="2645" y="315"/>
                  <a:pt x="2639" y="321"/>
                  <a:pt x="2639" y="328"/>
                </a:cubicBezTo>
                <a:cubicBezTo>
                  <a:pt x="2639" y="335"/>
                  <a:pt x="2645" y="341"/>
                  <a:pt x="2652" y="341"/>
                </a:cubicBezTo>
                <a:close/>
                <a:moveTo>
                  <a:pt x="2691" y="341"/>
                </a:moveTo>
                <a:cubicBezTo>
                  <a:pt x="2698" y="341"/>
                  <a:pt x="2704" y="335"/>
                  <a:pt x="2704" y="328"/>
                </a:cubicBezTo>
                <a:cubicBezTo>
                  <a:pt x="2704" y="321"/>
                  <a:pt x="2698" y="315"/>
                  <a:pt x="2691" y="315"/>
                </a:cubicBezTo>
                <a:cubicBezTo>
                  <a:pt x="2684" y="315"/>
                  <a:pt x="2678" y="321"/>
                  <a:pt x="2678" y="328"/>
                </a:cubicBezTo>
                <a:cubicBezTo>
                  <a:pt x="2678" y="335"/>
                  <a:pt x="2684" y="341"/>
                  <a:pt x="2691" y="341"/>
                </a:cubicBezTo>
                <a:close/>
                <a:moveTo>
                  <a:pt x="2730" y="341"/>
                </a:moveTo>
                <a:cubicBezTo>
                  <a:pt x="2738" y="341"/>
                  <a:pt x="2743" y="335"/>
                  <a:pt x="2743" y="328"/>
                </a:cubicBezTo>
                <a:cubicBezTo>
                  <a:pt x="2743" y="321"/>
                  <a:pt x="2738" y="315"/>
                  <a:pt x="2730" y="315"/>
                </a:cubicBezTo>
                <a:cubicBezTo>
                  <a:pt x="2723" y="315"/>
                  <a:pt x="2718" y="321"/>
                  <a:pt x="2718" y="328"/>
                </a:cubicBezTo>
                <a:cubicBezTo>
                  <a:pt x="2718" y="335"/>
                  <a:pt x="2723" y="341"/>
                  <a:pt x="2730" y="341"/>
                </a:cubicBezTo>
                <a:close/>
                <a:moveTo>
                  <a:pt x="2770" y="341"/>
                </a:moveTo>
                <a:cubicBezTo>
                  <a:pt x="2777" y="341"/>
                  <a:pt x="2783" y="335"/>
                  <a:pt x="2783" y="328"/>
                </a:cubicBezTo>
                <a:cubicBezTo>
                  <a:pt x="2783" y="321"/>
                  <a:pt x="2777" y="315"/>
                  <a:pt x="2770" y="315"/>
                </a:cubicBezTo>
                <a:cubicBezTo>
                  <a:pt x="2763" y="315"/>
                  <a:pt x="2757" y="321"/>
                  <a:pt x="2757" y="328"/>
                </a:cubicBezTo>
                <a:cubicBezTo>
                  <a:pt x="2757" y="335"/>
                  <a:pt x="2763" y="341"/>
                  <a:pt x="2770" y="341"/>
                </a:cubicBezTo>
                <a:close/>
                <a:moveTo>
                  <a:pt x="2809" y="341"/>
                </a:moveTo>
                <a:cubicBezTo>
                  <a:pt x="2816" y="341"/>
                  <a:pt x="2822" y="335"/>
                  <a:pt x="2822" y="328"/>
                </a:cubicBezTo>
                <a:cubicBezTo>
                  <a:pt x="2822" y="321"/>
                  <a:pt x="2816" y="315"/>
                  <a:pt x="2809" y="315"/>
                </a:cubicBezTo>
                <a:cubicBezTo>
                  <a:pt x="2802" y="315"/>
                  <a:pt x="2797" y="321"/>
                  <a:pt x="2797" y="328"/>
                </a:cubicBezTo>
                <a:cubicBezTo>
                  <a:pt x="2797" y="335"/>
                  <a:pt x="2802" y="341"/>
                  <a:pt x="2809" y="341"/>
                </a:cubicBezTo>
                <a:close/>
                <a:moveTo>
                  <a:pt x="2849" y="341"/>
                </a:moveTo>
                <a:cubicBezTo>
                  <a:pt x="2856" y="341"/>
                  <a:pt x="2861" y="335"/>
                  <a:pt x="2861" y="328"/>
                </a:cubicBezTo>
                <a:cubicBezTo>
                  <a:pt x="2861" y="321"/>
                  <a:pt x="2856" y="315"/>
                  <a:pt x="2849" y="315"/>
                </a:cubicBezTo>
                <a:cubicBezTo>
                  <a:pt x="2842" y="315"/>
                  <a:pt x="2836" y="321"/>
                  <a:pt x="2836" y="328"/>
                </a:cubicBezTo>
                <a:cubicBezTo>
                  <a:pt x="2836" y="335"/>
                  <a:pt x="2842" y="341"/>
                  <a:pt x="2849" y="341"/>
                </a:cubicBezTo>
                <a:close/>
                <a:moveTo>
                  <a:pt x="2888" y="341"/>
                </a:moveTo>
                <a:cubicBezTo>
                  <a:pt x="2895" y="341"/>
                  <a:pt x="2901" y="335"/>
                  <a:pt x="2901" y="328"/>
                </a:cubicBezTo>
                <a:cubicBezTo>
                  <a:pt x="2901" y="321"/>
                  <a:pt x="2895" y="315"/>
                  <a:pt x="2888" y="315"/>
                </a:cubicBezTo>
                <a:cubicBezTo>
                  <a:pt x="2881" y="315"/>
                  <a:pt x="2875" y="321"/>
                  <a:pt x="2875" y="328"/>
                </a:cubicBezTo>
                <a:cubicBezTo>
                  <a:pt x="2875" y="335"/>
                  <a:pt x="2881" y="341"/>
                  <a:pt x="2888" y="341"/>
                </a:cubicBezTo>
                <a:close/>
                <a:moveTo>
                  <a:pt x="2928" y="341"/>
                </a:moveTo>
                <a:cubicBezTo>
                  <a:pt x="2935" y="341"/>
                  <a:pt x="2940" y="335"/>
                  <a:pt x="2940" y="328"/>
                </a:cubicBezTo>
                <a:cubicBezTo>
                  <a:pt x="2940" y="321"/>
                  <a:pt x="2935" y="315"/>
                  <a:pt x="2928" y="315"/>
                </a:cubicBezTo>
                <a:cubicBezTo>
                  <a:pt x="2921" y="315"/>
                  <a:pt x="2915" y="321"/>
                  <a:pt x="2915" y="328"/>
                </a:cubicBezTo>
                <a:cubicBezTo>
                  <a:pt x="2915" y="335"/>
                  <a:pt x="2921" y="341"/>
                  <a:pt x="2928" y="341"/>
                </a:cubicBezTo>
                <a:close/>
                <a:moveTo>
                  <a:pt x="2967" y="341"/>
                </a:moveTo>
                <a:cubicBezTo>
                  <a:pt x="2974" y="341"/>
                  <a:pt x="2980" y="335"/>
                  <a:pt x="2980" y="328"/>
                </a:cubicBezTo>
                <a:cubicBezTo>
                  <a:pt x="2980" y="321"/>
                  <a:pt x="2974" y="315"/>
                  <a:pt x="2967" y="315"/>
                </a:cubicBezTo>
                <a:cubicBezTo>
                  <a:pt x="2960" y="315"/>
                  <a:pt x="2954" y="321"/>
                  <a:pt x="2954" y="328"/>
                </a:cubicBezTo>
                <a:cubicBezTo>
                  <a:pt x="2954" y="335"/>
                  <a:pt x="2960" y="341"/>
                  <a:pt x="2967" y="341"/>
                </a:cubicBezTo>
                <a:close/>
                <a:moveTo>
                  <a:pt x="3006" y="341"/>
                </a:moveTo>
                <a:cubicBezTo>
                  <a:pt x="3013" y="341"/>
                  <a:pt x="3019" y="335"/>
                  <a:pt x="3019" y="328"/>
                </a:cubicBezTo>
                <a:cubicBezTo>
                  <a:pt x="3019" y="321"/>
                  <a:pt x="3013" y="315"/>
                  <a:pt x="3006" y="315"/>
                </a:cubicBezTo>
                <a:cubicBezTo>
                  <a:pt x="2999" y="315"/>
                  <a:pt x="2994" y="321"/>
                  <a:pt x="2994" y="328"/>
                </a:cubicBezTo>
                <a:cubicBezTo>
                  <a:pt x="2994" y="335"/>
                  <a:pt x="2999" y="341"/>
                  <a:pt x="3006" y="341"/>
                </a:cubicBezTo>
                <a:close/>
                <a:moveTo>
                  <a:pt x="3046" y="341"/>
                </a:moveTo>
                <a:cubicBezTo>
                  <a:pt x="3053" y="341"/>
                  <a:pt x="3059" y="335"/>
                  <a:pt x="3059" y="328"/>
                </a:cubicBezTo>
                <a:cubicBezTo>
                  <a:pt x="3059" y="321"/>
                  <a:pt x="3053" y="315"/>
                  <a:pt x="3046" y="315"/>
                </a:cubicBezTo>
                <a:cubicBezTo>
                  <a:pt x="3039" y="315"/>
                  <a:pt x="3033" y="321"/>
                  <a:pt x="3033" y="328"/>
                </a:cubicBezTo>
                <a:cubicBezTo>
                  <a:pt x="3033" y="335"/>
                  <a:pt x="3039" y="341"/>
                  <a:pt x="3046" y="341"/>
                </a:cubicBezTo>
                <a:close/>
                <a:moveTo>
                  <a:pt x="3085" y="341"/>
                </a:moveTo>
                <a:cubicBezTo>
                  <a:pt x="3092" y="341"/>
                  <a:pt x="3098" y="335"/>
                  <a:pt x="3098" y="328"/>
                </a:cubicBezTo>
                <a:cubicBezTo>
                  <a:pt x="3098" y="321"/>
                  <a:pt x="3092" y="315"/>
                  <a:pt x="3085" y="315"/>
                </a:cubicBezTo>
                <a:cubicBezTo>
                  <a:pt x="3078" y="315"/>
                  <a:pt x="3073" y="321"/>
                  <a:pt x="3073" y="328"/>
                </a:cubicBezTo>
                <a:cubicBezTo>
                  <a:pt x="3073" y="335"/>
                  <a:pt x="3078" y="341"/>
                  <a:pt x="3085" y="341"/>
                </a:cubicBezTo>
                <a:close/>
                <a:moveTo>
                  <a:pt x="3125" y="341"/>
                </a:moveTo>
                <a:cubicBezTo>
                  <a:pt x="3132" y="341"/>
                  <a:pt x="3137" y="335"/>
                  <a:pt x="3137" y="328"/>
                </a:cubicBezTo>
                <a:cubicBezTo>
                  <a:pt x="3137" y="321"/>
                  <a:pt x="3132" y="315"/>
                  <a:pt x="3125" y="315"/>
                </a:cubicBezTo>
                <a:cubicBezTo>
                  <a:pt x="3118" y="315"/>
                  <a:pt x="3112" y="321"/>
                  <a:pt x="3112" y="328"/>
                </a:cubicBezTo>
                <a:cubicBezTo>
                  <a:pt x="3112" y="335"/>
                  <a:pt x="3118" y="341"/>
                  <a:pt x="3125" y="341"/>
                </a:cubicBezTo>
                <a:close/>
                <a:moveTo>
                  <a:pt x="3164" y="341"/>
                </a:moveTo>
                <a:cubicBezTo>
                  <a:pt x="3171" y="341"/>
                  <a:pt x="3177" y="335"/>
                  <a:pt x="3177" y="328"/>
                </a:cubicBezTo>
                <a:cubicBezTo>
                  <a:pt x="3177" y="321"/>
                  <a:pt x="3171" y="315"/>
                  <a:pt x="3164" y="315"/>
                </a:cubicBezTo>
                <a:cubicBezTo>
                  <a:pt x="3157" y="315"/>
                  <a:pt x="3151" y="321"/>
                  <a:pt x="3151" y="328"/>
                </a:cubicBezTo>
                <a:cubicBezTo>
                  <a:pt x="3151" y="335"/>
                  <a:pt x="3157" y="341"/>
                  <a:pt x="3164" y="341"/>
                </a:cubicBezTo>
                <a:close/>
                <a:moveTo>
                  <a:pt x="3204" y="341"/>
                </a:moveTo>
                <a:cubicBezTo>
                  <a:pt x="3211" y="341"/>
                  <a:pt x="3216" y="335"/>
                  <a:pt x="3216" y="328"/>
                </a:cubicBezTo>
                <a:cubicBezTo>
                  <a:pt x="3216" y="321"/>
                  <a:pt x="3211" y="315"/>
                  <a:pt x="3204" y="315"/>
                </a:cubicBezTo>
                <a:cubicBezTo>
                  <a:pt x="3197" y="315"/>
                  <a:pt x="3191" y="321"/>
                  <a:pt x="3191" y="328"/>
                </a:cubicBezTo>
                <a:cubicBezTo>
                  <a:pt x="3191" y="335"/>
                  <a:pt x="3197" y="341"/>
                  <a:pt x="3204" y="341"/>
                </a:cubicBezTo>
                <a:close/>
                <a:moveTo>
                  <a:pt x="3243" y="341"/>
                </a:moveTo>
                <a:cubicBezTo>
                  <a:pt x="3250" y="341"/>
                  <a:pt x="3256" y="335"/>
                  <a:pt x="3256" y="328"/>
                </a:cubicBezTo>
                <a:cubicBezTo>
                  <a:pt x="3256" y="321"/>
                  <a:pt x="3250" y="315"/>
                  <a:pt x="3243" y="315"/>
                </a:cubicBezTo>
                <a:cubicBezTo>
                  <a:pt x="3236" y="315"/>
                  <a:pt x="3230" y="321"/>
                  <a:pt x="3230" y="328"/>
                </a:cubicBezTo>
                <a:cubicBezTo>
                  <a:pt x="3230" y="335"/>
                  <a:pt x="3236" y="341"/>
                  <a:pt x="3243" y="341"/>
                </a:cubicBezTo>
                <a:close/>
                <a:moveTo>
                  <a:pt x="3282" y="341"/>
                </a:moveTo>
                <a:cubicBezTo>
                  <a:pt x="3289" y="341"/>
                  <a:pt x="3295" y="335"/>
                  <a:pt x="3295" y="328"/>
                </a:cubicBezTo>
                <a:cubicBezTo>
                  <a:pt x="3295" y="321"/>
                  <a:pt x="3289" y="315"/>
                  <a:pt x="3282" y="315"/>
                </a:cubicBezTo>
                <a:cubicBezTo>
                  <a:pt x="3275" y="315"/>
                  <a:pt x="3270" y="321"/>
                  <a:pt x="3270" y="328"/>
                </a:cubicBezTo>
                <a:cubicBezTo>
                  <a:pt x="3270" y="335"/>
                  <a:pt x="3275" y="341"/>
                  <a:pt x="3282" y="341"/>
                </a:cubicBezTo>
                <a:close/>
                <a:moveTo>
                  <a:pt x="3322" y="341"/>
                </a:moveTo>
                <a:cubicBezTo>
                  <a:pt x="3329" y="341"/>
                  <a:pt x="3335" y="335"/>
                  <a:pt x="3335" y="328"/>
                </a:cubicBezTo>
                <a:cubicBezTo>
                  <a:pt x="3335" y="321"/>
                  <a:pt x="3329" y="315"/>
                  <a:pt x="3322" y="315"/>
                </a:cubicBezTo>
                <a:cubicBezTo>
                  <a:pt x="3315" y="315"/>
                  <a:pt x="3309" y="321"/>
                  <a:pt x="3309" y="328"/>
                </a:cubicBezTo>
                <a:cubicBezTo>
                  <a:pt x="3309" y="335"/>
                  <a:pt x="3315" y="341"/>
                  <a:pt x="3322" y="341"/>
                </a:cubicBezTo>
                <a:close/>
                <a:moveTo>
                  <a:pt x="3361" y="341"/>
                </a:moveTo>
                <a:cubicBezTo>
                  <a:pt x="3368" y="341"/>
                  <a:pt x="3374" y="335"/>
                  <a:pt x="3374" y="328"/>
                </a:cubicBezTo>
                <a:cubicBezTo>
                  <a:pt x="3374" y="321"/>
                  <a:pt x="3368" y="315"/>
                  <a:pt x="3361" y="315"/>
                </a:cubicBezTo>
                <a:cubicBezTo>
                  <a:pt x="3354" y="315"/>
                  <a:pt x="3348" y="321"/>
                  <a:pt x="3348" y="328"/>
                </a:cubicBezTo>
                <a:cubicBezTo>
                  <a:pt x="3348" y="335"/>
                  <a:pt x="3354" y="341"/>
                  <a:pt x="3361" y="341"/>
                </a:cubicBezTo>
                <a:close/>
                <a:moveTo>
                  <a:pt x="3401" y="341"/>
                </a:moveTo>
                <a:cubicBezTo>
                  <a:pt x="3408" y="341"/>
                  <a:pt x="3413" y="335"/>
                  <a:pt x="3413" y="328"/>
                </a:cubicBezTo>
                <a:cubicBezTo>
                  <a:pt x="3413" y="321"/>
                  <a:pt x="3408" y="315"/>
                  <a:pt x="3401" y="315"/>
                </a:cubicBezTo>
                <a:cubicBezTo>
                  <a:pt x="3394" y="315"/>
                  <a:pt x="3388" y="321"/>
                  <a:pt x="3388" y="328"/>
                </a:cubicBezTo>
                <a:cubicBezTo>
                  <a:pt x="3388" y="335"/>
                  <a:pt x="3394" y="341"/>
                  <a:pt x="3401" y="341"/>
                </a:cubicBezTo>
                <a:close/>
                <a:moveTo>
                  <a:pt x="3440" y="341"/>
                </a:moveTo>
                <a:cubicBezTo>
                  <a:pt x="3447" y="341"/>
                  <a:pt x="3453" y="335"/>
                  <a:pt x="3453" y="328"/>
                </a:cubicBezTo>
                <a:cubicBezTo>
                  <a:pt x="3453" y="321"/>
                  <a:pt x="3447" y="315"/>
                  <a:pt x="3440" y="315"/>
                </a:cubicBezTo>
                <a:cubicBezTo>
                  <a:pt x="3433" y="315"/>
                  <a:pt x="3427" y="321"/>
                  <a:pt x="3427" y="328"/>
                </a:cubicBezTo>
                <a:cubicBezTo>
                  <a:pt x="3427" y="335"/>
                  <a:pt x="3433" y="341"/>
                  <a:pt x="3440" y="341"/>
                </a:cubicBezTo>
                <a:close/>
                <a:moveTo>
                  <a:pt x="3480" y="341"/>
                </a:moveTo>
                <a:cubicBezTo>
                  <a:pt x="3487" y="341"/>
                  <a:pt x="3492" y="335"/>
                  <a:pt x="3492" y="328"/>
                </a:cubicBezTo>
                <a:cubicBezTo>
                  <a:pt x="3492" y="321"/>
                  <a:pt x="3487" y="315"/>
                  <a:pt x="3480" y="315"/>
                </a:cubicBezTo>
                <a:cubicBezTo>
                  <a:pt x="3472" y="315"/>
                  <a:pt x="3467" y="321"/>
                  <a:pt x="3467" y="328"/>
                </a:cubicBezTo>
                <a:cubicBezTo>
                  <a:pt x="3467" y="335"/>
                  <a:pt x="3472" y="341"/>
                  <a:pt x="3480" y="341"/>
                </a:cubicBezTo>
                <a:close/>
                <a:moveTo>
                  <a:pt x="3519" y="315"/>
                </a:moveTo>
                <a:cubicBezTo>
                  <a:pt x="3512" y="315"/>
                  <a:pt x="3506" y="321"/>
                  <a:pt x="3506" y="328"/>
                </a:cubicBezTo>
                <a:cubicBezTo>
                  <a:pt x="3506" y="335"/>
                  <a:pt x="3512" y="341"/>
                  <a:pt x="3519" y="341"/>
                </a:cubicBezTo>
                <a:cubicBezTo>
                  <a:pt x="3526" y="341"/>
                  <a:pt x="3532" y="335"/>
                  <a:pt x="3532" y="328"/>
                </a:cubicBezTo>
                <a:cubicBezTo>
                  <a:pt x="3532" y="321"/>
                  <a:pt x="3526" y="315"/>
                  <a:pt x="3519" y="315"/>
                </a:cubicBezTo>
                <a:close/>
                <a:moveTo>
                  <a:pt x="3558" y="315"/>
                </a:moveTo>
                <a:cubicBezTo>
                  <a:pt x="3551" y="315"/>
                  <a:pt x="3546" y="321"/>
                  <a:pt x="3546" y="328"/>
                </a:cubicBezTo>
                <a:cubicBezTo>
                  <a:pt x="3546" y="335"/>
                  <a:pt x="3551" y="341"/>
                  <a:pt x="3558" y="341"/>
                </a:cubicBezTo>
                <a:cubicBezTo>
                  <a:pt x="3565" y="341"/>
                  <a:pt x="3571" y="335"/>
                  <a:pt x="3571" y="328"/>
                </a:cubicBezTo>
                <a:cubicBezTo>
                  <a:pt x="3571" y="321"/>
                  <a:pt x="3565" y="315"/>
                  <a:pt x="3558" y="315"/>
                </a:cubicBezTo>
                <a:close/>
                <a:moveTo>
                  <a:pt x="3598" y="315"/>
                </a:moveTo>
                <a:cubicBezTo>
                  <a:pt x="3591" y="315"/>
                  <a:pt x="3585" y="321"/>
                  <a:pt x="3585" y="328"/>
                </a:cubicBezTo>
                <a:cubicBezTo>
                  <a:pt x="3585" y="335"/>
                  <a:pt x="3591" y="341"/>
                  <a:pt x="3598" y="341"/>
                </a:cubicBezTo>
                <a:cubicBezTo>
                  <a:pt x="3605" y="341"/>
                  <a:pt x="3611" y="335"/>
                  <a:pt x="3611" y="328"/>
                </a:cubicBezTo>
                <a:cubicBezTo>
                  <a:pt x="3611" y="321"/>
                  <a:pt x="3605" y="315"/>
                  <a:pt x="3598" y="315"/>
                </a:cubicBezTo>
                <a:close/>
                <a:moveTo>
                  <a:pt x="89" y="380"/>
                </a:moveTo>
                <a:cubicBezTo>
                  <a:pt x="96" y="380"/>
                  <a:pt x="102" y="375"/>
                  <a:pt x="102" y="367"/>
                </a:cubicBezTo>
                <a:cubicBezTo>
                  <a:pt x="102" y="360"/>
                  <a:pt x="96" y="355"/>
                  <a:pt x="89" y="355"/>
                </a:cubicBezTo>
                <a:cubicBezTo>
                  <a:pt x="82" y="355"/>
                  <a:pt x="76" y="360"/>
                  <a:pt x="76" y="367"/>
                </a:cubicBezTo>
                <a:cubicBezTo>
                  <a:pt x="76" y="375"/>
                  <a:pt x="82" y="380"/>
                  <a:pt x="89" y="380"/>
                </a:cubicBezTo>
                <a:close/>
                <a:moveTo>
                  <a:pt x="128" y="380"/>
                </a:moveTo>
                <a:cubicBezTo>
                  <a:pt x="136" y="380"/>
                  <a:pt x="141" y="375"/>
                  <a:pt x="141" y="367"/>
                </a:cubicBezTo>
                <a:cubicBezTo>
                  <a:pt x="141" y="360"/>
                  <a:pt x="136" y="355"/>
                  <a:pt x="128" y="355"/>
                </a:cubicBezTo>
                <a:cubicBezTo>
                  <a:pt x="121" y="355"/>
                  <a:pt x="116" y="360"/>
                  <a:pt x="116" y="367"/>
                </a:cubicBezTo>
                <a:cubicBezTo>
                  <a:pt x="116" y="375"/>
                  <a:pt x="121" y="380"/>
                  <a:pt x="128" y="380"/>
                </a:cubicBezTo>
                <a:close/>
                <a:moveTo>
                  <a:pt x="168" y="380"/>
                </a:moveTo>
                <a:cubicBezTo>
                  <a:pt x="175" y="380"/>
                  <a:pt x="181" y="375"/>
                  <a:pt x="181" y="367"/>
                </a:cubicBezTo>
                <a:cubicBezTo>
                  <a:pt x="181" y="360"/>
                  <a:pt x="175" y="355"/>
                  <a:pt x="168" y="355"/>
                </a:cubicBezTo>
                <a:cubicBezTo>
                  <a:pt x="161" y="355"/>
                  <a:pt x="155" y="360"/>
                  <a:pt x="155" y="367"/>
                </a:cubicBezTo>
                <a:cubicBezTo>
                  <a:pt x="155" y="375"/>
                  <a:pt x="161" y="380"/>
                  <a:pt x="168" y="380"/>
                </a:cubicBezTo>
                <a:close/>
                <a:moveTo>
                  <a:pt x="207" y="380"/>
                </a:moveTo>
                <a:cubicBezTo>
                  <a:pt x="214" y="380"/>
                  <a:pt x="220" y="375"/>
                  <a:pt x="220" y="367"/>
                </a:cubicBezTo>
                <a:cubicBezTo>
                  <a:pt x="220" y="360"/>
                  <a:pt x="214" y="355"/>
                  <a:pt x="207" y="355"/>
                </a:cubicBezTo>
                <a:cubicBezTo>
                  <a:pt x="200" y="355"/>
                  <a:pt x="195" y="360"/>
                  <a:pt x="195" y="367"/>
                </a:cubicBezTo>
                <a:cubicBezTo>
                  <a:pt x="195" y="375"/>
                  <a:pt x="200" y="380"/>
                  <a:pt x="207" y="380"/>
                </a:cubicBezTo>
                <a:close/>
                <a:moveTo>
                  <a:pt x="247" y="380"/>
                </a:moveTo>
                <a:cubicBezTo>
                  <a:pt x="254" y="380"/>
                  <a:pt x="259" y="375"/>
                  <a:pt x="259" y="367"/>
                </a:cubicBezTo>
                <a:cubicBezTo>
                  <a:pt x="259" y="360"/>
                  <a:pt x="254" y="355"/>
                  <a:pt x="247" y="355"/>
                </a:cubicBezTo>
                <a:cubicBezTo>
                  <a:pt x="240" y="355"/>
                  <a:pt x="234" y="360"/>
                  <a:pt x="234" y="367"/>
                </a:cubicBezTo>
                <a:cubicBezTo>
                  <a:pt x="234" y="375"/>
                  <a:pt x="240" y="380"/>
                  <a:pt x="247" y="380"/>
                </a:cubicBezTo>
                <a:close/>
                <a:moveTo>
                  <a:pt x="286" y="380"/>
                </a:moveTo>
                <a:cubicBezTo>
                  <a:pt x="293" y="380"/>
                  <a:pt x="299" y="375"/>
                  <a:pt x="299" y="367"/>
                </a:cubicBezTo>
                <a:cubicBezTo>
                  <a:pt x="299" y="360"/>
                  <a:pt x="293" y="355"/>
                  <a:pt x="286" y="355"/>
                </a:cubicBezTo>
                <a:cubicBezTo>
                  <a:pt x="279" y="355"/>
                  <a:pt x="273" y="360"/>
                  <a:pt x="273" y="367"/>
                </a:cubicBezTo>
                <a:cubicBezTo>
                  <a:pt x="273" y="375"/>
                  <a:pt x="279" y="380"/>
                  <a:pt x="286" y="380"/>
                </a:cubicBezTo>
                <a:close/>
                <a:moveTo>
                  <a:pt x="326" y="380"/>
                </a:moveTo>
                <a:cubicBezTo>
                  <a:pt x="333" y="380"/>
                  <a:pt x="338" y="375"/>
                  <a:pt x="338" y="367"/>
                </a:cubicBezTo>
                <a:cubicBezTo>
                  <a:pt x="338" y="360"/>
                  <a:pt x="333" y="355"/>
                  <a:pt x="326" y="355"/>
                </a:cubicBezTo>
                <a:cubicBezTo>
                  <a:pt x="319" y="355"/>
                  <a:pt x="313" y="360"/>
                  <a:pt x="313" y="367"/>
                </a:cubicBezTo>
                <a:cubicBezTo>
                  <a:pt x="313" y="375"/>
                  <a:pt x="319" y="380"/>
                  <a:pt x="326" y="380"/>
                </a:cubicBezTo>
                <a:close/>
                <a:moveTo>
                  <a:pt x="365" y="380"/>
                </a:moveTo>
                <a:cubicBezTo>
                  <a:pt x="372" y="380"/>
                  <a:pt x="378" y="375"/>
                  <a:pt x="378" y="367"/>
                </a:cubicBezTo>
                <a:cubicBezTo>
                  <a:pt x="378" y="360"/>
                  <a:pt x="372" y="355"/>
                  <a:pt x="365" y="355"/>
                </a:cubicBezTo>
                <a:cubicBezTo>
                  <a:pt x="358" y="355"/>
                  <a:pt x="352" y="360"/>
                  <a:pt x="352" y="367"/>
                </a:cubicBezTo>
                <a:cubicBezTo>
                  <a:pt x="352" y="375"/>
                  <a:pt x="358" y="380"/>
                  <a:pt x="365" y="380"/>
                </a:cubicBezTo>
                <a:close/>
                <a:moveTo>
                  <a:pt x="404" y="380"/>
                </a:moveTo>
                <a:cubicBezTo>
                  <a:pt x="411" y="380"/>
                  <a:pt x="417" y="375"/>
                  <a:pt x="417" y="367"/>
                </a:cubicBezTo>
                <a:cubicBezTo>
                  <a:pt x="417" y="360"/>
                  <a:pt x="411" y="355"/>
                  <a:pt x="404" y="355"/>
                </a:cubicBezTo>
                <a:cubicBezTo>
                  <a:pt x="397" y="355"/>
                  <a:pt x="392" y="360"/>
                  <a:pt x="392" y="367"/>
                </a:cubicBezTo>
                <a:cubicBezTo>
                  <a:pt x="392" y="375"/>
                  <a:pt x="397" y="380"/>
                  <a:pt x="404" y="380"/>
                </a:cubicBezTo>
                <a:close/>
                <a:moveTo>
                  <a:pt x="444" y="380"/>
                </a:moveTo>
                <a:cubicBezTo>
                  <a:pt x="451" y="380"/>
                  <a:pt x="457" y="375"/>
                  <a:pt x="457" y="367"/>
                </a:cubicBezTo>
                <a:cubicBezTo>
                  <a:pt x="457" y="360"/>
                  <a:pt x="451" y="355"/>
                  <a:pt x="444" y="355"/>
                </a:cubicBezTo>
                <a:cubicBezTo>
                  <a:pt x="437" y="355"/>
                  <a:pt x="431" y="360"/>
                  <a:pt x="431" y="367"/>
                </a:cubicBezTo>
                <a:cubicBezTo>
                  <a:pt x="431" y="375"/>
                  <a:pt x="437" y="380"/>
                  <a:pt x="444" y="380"/>
                </a:cubicBezTo>
                <a:close/>
                <a:moveTo>
                  <a:pt x="483" y="380"/>
                </a:moveTo>
                <a:cubicBezTo>
                  <a:pt x="490" y="380"/>
                  <a:pt x="496" y="375"/>
                  <a:pt x="496" y="367"/>
                </a:cubicBezTo>
                <a:cubicBezTo>
                  <a:pt x="496" y="360"/>
                  <a:pt x="490" y="355"/>
                  <a:pt x="483" y="355"/>
                </a:cubicBezTo>
                <a:cubicBezTo>
                  <a:pt x="476" y="355"/>
                  <a:pt x="471" y="360"/>
                  <a:pt x="471" y="367"/>
                </a:cubicBezTo>
                <a:cubicBezTo>
                  <a:pt x="471" y="375"/>
                  <a:pt x="476" y="380"/>
                  <a:pt x="483" y="380"/>
                </a:cubicBezTo>
                <a:close/>
                <a:moveTo>
                  <a:pt x="523" y="380"/>
                </a:moveTo>
                <a:cubicBezTo>
                  <a:pt x="530" y="380"/>
                  <a:pt x="535" y="375"/>
                  <a:pt x="535" y="367"/>
                </a:cubicBezTo>
                <a:cubicBezTo>
                  <a:pt x="535" y="360"/>
                  <a:pt x="530" y="355"/>
                  <a:pt x="523" y="355"/>
                </a:cubicBezTo>
                <a:cubicBezTo>
                  <a:pt x="516" y="355"/>
                  <a:pt x="510" y="360"/>
                  <a:pt x="510" y="367"/>
                </a:cubicBezTo>
                <a:cubicBezTo>
                  <a:pt x="510" y="375"/>
                  <a:pt x="516" y="380"/>
                  <a:pt x="523" y="380"/>
                </a:cubicBezTo>
                <a:close/>
                <a:moveTo>
                  <a:pt x="562" y="380"/>
                </a:moveTo>
                <a:cubicBezTo>
                  <a:pt x="569" y="380"/>
                  <a:pt x="575" y="375"/>
                  <a:pt x="575" y="367"/>
                </a:cubicBezTo>
                <a:cubicBezTo>
                  <a:pt x="575" y="360"/>
                  <a:pt x="569" y="355"/>
                  <a:pt x="562" y="355"/>
                </a:cubicBezTo>
                <a:cubicBezTo>
                  <a:pt x="555" y="355"/>
                  <a:pt x="549" y="360"/>
                  <a:pt x="549" y="367"/>
                </a:cubicBezTo>
                <a:cubicBezTo>
                  <a:pt x="549" y="375"/>
                  <a:pt x="555" y="380"/>
                  <a:pt x="562" y="380"/>
                </a:cubicBezTo>
                <a:close/>
                <a:moveTo>
                  <a:pt x="602" y="380"/>
                </a:moveTo>
                <a:cubicBezTo>
                  <a:pt x="609" y="380"/>
                  <a:pt x="614" y="375"/>
                  <a:pt x="614" y="367"/>
                </a:cubicBezTo>
                <a:cubicBezTo>
                  <a:pt x="614" y="360"/>
                  <a:pt x="609" y="355"/>
                  <a:pt x="602" y="355"/>
                </a:cubicBezTo>
                <a:cubicBezTo>
                  <a:pt x="595" y="355"/>
                  <a:pt x="589" y="360"/>
                  <a:pt x="589" y="367"/>
                </a:cubicBezTo>
                <a:cubicBezTo>
                  <a:pt x="589" y="375"/>
                  <a:pt x="595" y="380"/>
                  <a:pt x="602" y="380"/>
                </a:cubicBezTo>
                <a:close/>
                <a:moveTo>
                  <a:pt x="641" y="380"/>
                </a:moveTo>
                <a:cubicBezTo>
                  <a:pt x="648" y="380"/>
                  <a:pt x="654" y="375"/>
                  <a:pt x="654" y="367"/>
                </a:cubicBezTo>
                <a:cubicBezTo>
                  <a:pt x="654" y="360"/>
                  <a:pt x="648" y="355"/>
                  <a:pt x="641" y="355"/>
                </a:cubicBezTo>
                <a:cubicBezTo>
                  <a:pt x="634" y="355"/>
                  <a:pt x="628" y="360"/>
                  <a:pt x="628" y="367"/>
                </a:cubicBezTo>
                <a:cubicBezTo>
                  <a:pt x="628" y="375"/>
                  <a:pt x="634" y="380"/>
                  <a:pt x="641" y="380"/>
                </a:cubicBezTo>
                <a:close/>
                <a:moveTo>
                  <a:pt x="680" y="380"/>
                </a:moveTo>
                <a:cubicBezTo>
                  <a:pt x="687" y="380"/>
                  <a:pt x="693" y="375"/>
                  <a:pt x="693" y="367"/>
                </a:cubicBezTo>
                <a:cubicBezTo>
                  <a:pt x="693" y="360"/>
                  <a:pt x="687" y="355"/>
                  <a:pt x="680" y="355"/>
                </a:cubicBezTo>
                <a:cubicBezTo>
                  <a:pt x="673" y="355"/>
                  <a:pt x="668" y="360"/>
                  <a:pt x="668" y="367"/>
                </a:cubicBezTo>
                <a:cubicBezTo>
                  <a:pt x="668" y="375"/>
                  <a:pt x="673" y="380"/>
                  <a:pt x="680" y="380"/>
                </a:cubicBezTo>
                <a:close/>
                <a:moveTo>
                  <a:pt x="720" y="380"/>
                </a:moveTo>
                <a:cubicBezTo>
                  <a:pt x="727" y="380"/>
                  <a:pt x="733" y="375"/>
                  <a:pt x="733" y="367"/>
                </a:cubicBezTo>
                <a:cubicBezTo>
                  <a:pt x="733" y="360"/>
                  <a:pt x="727" y="355"/>
                  <a:pt x="720" y="355"/>
                </a:cubicBezTo>
                <a:cubicBezTo>
                  <a:pt x="713" y="355"/>
                  <a:pt x="707" y="360"/>
                  <a:pt x="707" y="367"/>
                </a:cubicBezTo>
                <a:cubicBezTo>
                  <a:pt x="707" y="375"/>
                  <a:pt x="713" y="380"/>
                  <a:pt x="720" y="380"/>
                </a:cubicBezTo>
                <a:close/>
                <a:moveTo>
                  <a:pt x="759" y="380"/>
                </a:moveTo>
                <a:cubicBezTo>
                  <a:pt x="766" y="380"/>
                  <a:pt x="772" y="375"/>
                  <a:pt x="772" y="367"/>
                </a:cubicBezTo>
                <a:cubicBezTo>
                  <a:pt x="772" y="360"/>
                  <a:pt x="766" y="355"/>
                  <a:pt x="759" y="355"/>
                </a:cubicBezTo>
                <a:cubicBezTo>
                  <a:pt x="752" y="355"/>
                  <a:pt x="747" y="360"/>
                  <a:pt x="747" y="367"/>
                </a:cubicBezTo>
                <a:cubicBezTo>
                  <a:pt x="747" y="375"/>
                  <a:pt x="752" y="380"/>
                  <a:pt x="759" y="380"/>
                </a:cubicBezTo>
                <a:close/>
                <a:moveTo>
                  <a:pt x="799" y="380"/>
                </a:moveTo>
                <a:cubicBezTo>
                  <a:pt x="806" y="380"/>
                  <a:pt x="811" y="375"/>
                  <a:pt x="811" y="367"/>
                </a:cubicBezTo>
                <a:cubicBezTo>
                  <a:pt x="811" y="360"/>
                  <a:pt x="806" y="355"/>
                  <a:pt x="799" y="355"/>
                </a:cubicBezTo>
                <a:cubicBezTo>
                  <a:pt x="792" y="355"/>
                  <a:pt x="786" y="360"/>
                  <a:pt x="786" y="367"/>
                </a:cubicBezTo>
                <a:cubicBezTo>
                  <a:pt x="786" y="375"/>
                  <a:pt x="792" y="380"/>
                  <a:pt x="799" y="380"/>
                </a:cubicBezTo>
                <a:close/>
                <a:moveTo>
                  <a:pt x="838" y="380"/>
                </a:moveTo>
                <a:cubicBezTo>
                  <a:pt x="845" y="380"/>
                  <a:pt x="851" y="375"/>
                  <a:pt x="851" y="367"/>
                </a:cubicBezTo>
                <a:cubicBezTo>
                  <a:pt x="851" y="360"/>
                  <a:pt x="845" y="355"/>
                  <a:pt x="838" y="355"/>
                </a:cubicBezTo>
                <a:cubicBezTo>
                  <a:pt x="831" y="355"/>
                  <a:pt x="825" y="360"/>
                  <a:pt x="825" y="367"/>
                </a:cubicBezTo>
                <a:cubicBezTo>
                  <a:pt x="825" y="375"/>
                  <a:pt x="831" y="380"/>
                  <a:pt x="838" y="380"/>
                </a:cubicBezTo>
                <a:close/>
                <a:moveTo>
                  <a:pt x="956" y="380"/>
                </a:moveTo>
                <a:cubicBezTo>
                  <a:pt x="963" y="380"/>
                  <a:pt x="969" y="375"/>
                  <a:pt x="969" y="367"/>
                </a:cubicBezTo>
                <a:cubicBezTo>
                  <a:pt x="969" y="360"/>
                  <a:pt x="963" y="355"/>
                  <a:pt x="956" y="355"/>
                </a:cubicBezTo>
                <a:cubicBezTo>
                  <a:pt x="949" y="355"/>
                  <a:pt x="944" y="360"/>
                  <a:pt x="944" y="367"/>
                </a:cubicBezTo>
                <a:cubicBezTo>
                  <a:pt x="944" y="375"/>
                  <a:pt x="949" y="380"/>
                  <a:pt x="956" y="380"/>
                </a:cubicBezTo>
                <a:close/>
                <a:moveTo>
                  <a:pt x="996" y="380"/>
                </a:moveTo>
                <a:cubicBezTo>
                  <a:pt x="1003" y="380"/>
                  <a:pt x="1009" y="375"/>
                  <a:pt x="1009" y="367"/>
                </a:cubicBezTo>
                <a:cubicBezTo>
                  <a:pt x="1009" y="360"/>
                  <a:pt x="1003" y="355"/>
                  <a:pt x="996" y="355"/>
                </a:cubicBezTo>
                <a:cubicBezTo>
                  <a:pt x="989" y="355"/>
                  <a:pt x="983" y="360"/>
                  <a:pt x="983" y="367"/>
                </a:cubicBezTo>
                <a:cubicBezTo>
                  <a:pt x="983" y="375"/>
                  <a:pt x="989" y="380"/>
                  <a:pt x="996" y="380"/>
                </a:cubicBezTo>
                <a:close/>
                <a:moveTo>
                  <a:pt x="1193" y="380"/>
                </a:moveTo>
                <a:cubicBezTo>
                  <a:pt x="1200" y="380"/>
                  <a:pt x="1206" y="375"/>
                  <a:pt x="1206" y="367"/>
                </a:cubicBezTo>
                <a:cubicBezTo>
                  <a:pt x="1206" y="360"/>
                  <a:pt x="1200" y="355"/>
                  <a:pt x="1193" y="355"/>
                </a:cubicBezTo>
                <a:cubicBezTo>
                  <a:pt x="1186" y="355"/>
                  <a:pt x="1180" y="360"/>
                  <a:pt x="1180" y="367"/>
                </a:cubicBezTo>
                <a:cubicBezTo>
                  <a:pt x="1180" y="375"/>
                  <a:pt x="1186" y="380"/>
                  <a:pt x="1193" y="380"/>
                </a:cubicBezTo>
                <a:close/>
                <a:moveTo>
                  <a:pt x="1232" y="380"/>
                </a:moveTo>
                <a:cubicBezTo>
                  <a:pt x="1239" y="380"/>
                  <a:pt x="1245" y="375"/>
                  <a:pt x="1245" y="367"/>
                </a:cubicBezTo>
                <a:cubicBezTo>
                  <a:pt x="1245" y="360"/>
                  <a:pt x="1239" y="355"/>
                  <a:pt x="1232" y="355"/>
                </a:cubicBezTo>
                <a:cubicBezTo>
                  <a:pt x="1225" y="355"/>
                  <a:pt x="1220" y="360"/>
                  <a:pt x="1220" y="367"/>
                </a:cubicBezTo>
                <a:cubicBezTo>
                  <a:pt x="1220" y="375"/>
                  <a:pt x="1225" y="380"/>
                  <a:pt x="1232" y="380"/>
                </a:cubicBezTo>
                <a:close/>
                <a:moveTo>
                  <a:pt x="1272" y="380"/>
                </a:moveTo>
                <a:cubicBezTo>
                  <a:pt x="1279" y="380"/>
                  <a:pt x="1285" y="375"/>
                  <a:pt x="1285" y="367"/>
                </a:cubicBezTo>
                <a:cubicBezTo>
                  <a:pt x="1285" y="360"/>
                  <a:pt x="1279" y="355"/>
                  <a:pt x="1272" y="355"/>
                </a:cubicBezTo>
                <a:cubicBezTo>
                  <a:pt x="1265" y="355"/>
                  <a:pt x="1259" y="360"/>
                  <a:pt x="1259" y="367"/>
                </a:cubicBezTo>
                <a:cubicBezTo>
                  <a:pt x="1259" y="375"/>
                  <a:pt x="1265" y="380"/>
                  <a:pt x="1272" y="380"/>
                </a:cubicBezTo>
                <a:close/>
                <a:moveTo>
                  <a:pt x="1508" y="355"/>
                </a:moveTo>
                <a:cubicBezTo>
                  <a:pt x="1501" y="355"/>
                  <a:pt x="1496" y="360"/>
                  <a:pt x="1496" y="367"/>
                </a:cubicBezTo>
                <a:cubicBezTo>
                  <a:pt x="1496" y="375"/>
                  <a:pt x="1501" y="380"/>
                  <a:pt x="1508" y="380"/>
                </a:cubicBezTo>
                <a:cubicBezTo>
                  <a:pt x="1515" y="380"/>
                  <a:pt x="1521" y="375"/>
                  <a:pt x="1521" y="367"/>
                </a:cubicBezTo>
                <a:cubicBezTo>
                  <a:pt x="1521" y="360"/>
                  <a:pt x="1515" y="355"/>
                  <a:pt x="1508" y="355"/>
                </a:cubicBezTo>
                <a:close/>
                <a:moveTo>
                  <a:pt x="1824" y="380"/>
                </a:moveTo>
                <a:cubicBezTo>
                  <a:pt x="1831" y="380"/>
                  <a:pt x="1836" y="375"/>
                  <a:pt x="1836" y="367"/>
                </a:cubicBezTo>
                <a:cubicBezTo>
                  <a:pt x="1836" y="360"/>
                  <a:pt x="1831" y="355"/>
                  <a:pt x="1824" y="355"/>
                </a:cubicBezTo>
                <a:cubicBezTo>
                  <a:pt x="1817" y="355"/>
                  <a:pt x="1811" y="360"/>
                  <a:pt x="1811" y="367"/>
                </a:cubicBezTo>
                <a:cubicBezTo>
                  <a:pt x="1811" y="375"/>
                  <a:pt x="1817" y="380"/>
                  <a:pt x="1824" y="380"/>
                </a:cubicBezTo>
                <a:close/>
                <a:moveTo>
                  <a:pt x="1863" y="380"/>
                </a:moveTo>
                <a:cubicBezTo>
                  <a:pt x="1870" y="380"/>
                  <a:pt x="1876" y="375"/>
                  <a:pt x="1876" y="367"/>
                </a:cubicBezTo>
                <a:cubicBezTo>
                  <a:pt x="1876" y="360"/>
                  <a:pt x="1870" y="355"/>
                  <a:pt x="1863" y="355"/>
                </a:cubicBezTo>
                <a:cubicBezTo>
                  <a:pt x="1856" y="355"/>
                  <a:pt x="1850" y="360"/>
                  <a:pt x="1850" y="367"/>
                </a:cubicBezTo>
                <a:cubicBezTo>
                  <a:pt x="1850" y="375"/>
                  <a:pt x="1856" y="380"/>
                  <a:pt x="1863" y="380"/>
                </a:cubicBezTo>
                <a:close/>
                <a:moveTo>
                  <a:pt x="1903" y="380"/>
                </a:moveTo>
                <a:cubicBezTo>
                  <a:pt x="1910" y="380"/>
                  <a:pt x="1915" y="375"/>
                  <a:pt x="1915" y="367"/>
                </a:cubicBezTo>
                <a:cubicBezTo>
                  <a:pt x="1915" y="360"/>
                  <a:pt x="1910" y="355"/>
                  <a:pt x="1903" y="355"/>
                </a:cubicBezTo>
                <a:cubicBezTo>
                  <a:pt x="1896" y="355"/>
                  <a:pt x="1890" y="360"/>
                  <a:pt x="1890" y="367"/>
                </a:cubicBezTo>
                <a:cubicBezTo>
                  <a:pt x="1890" y="375"/>
                  <a:pt x="1896" y="380"/>
                  <a:pt x="1903" y="380"/>
                </a:cubicBezTo>
                <a:close/>
                <a:moveTo>
                  <a:pt x="1942" y="380"/>
                </a:moveTo>
                <a:cubicBezTo>
                  <a:pt x="1949" y="380"/>
                  <a:pt x="1955" y="375"/>
                  <a:pt x="1955" y="367"/>
                </a:cubicBezTo>
                <a:cubicBezTo>
                  <a:pt x="1955" y="360"/>
                  <a:pt x="1949" y="355"/>
                  <a:pt x="1942" y="355"/>
                </a:cubicBezTo>
                <a:cubicBezTo>
                  <a:pt x="1935" y="355"/>
                  <a:pt x="1929" y="360"/>
                  <a:pt x="1929" y="367"/>
                </a:cubicBezTo>
                <a:cubicBezTo>
                  <a:pt x="1929" y="375"/>
                  <a:pt x="1935" y="380"/>
                  <a:pt x="1942" y="380"/>
                </a:cubicBezTo>
                <a:close/>
                <a:moveTo>
                  <a:pt x="1981" y="380"/>
                </a:moveTo>
                <a:cubicBezTo>
                  <a:pt x="1988" y="380"/>
                  <a:pt x="1994" y="375"/>
                  <a:pt x="1994" y="367"/>
                </a:cubicBezTo>
                <a:cubicBezTo>
                  <a:pt x="1994" y="360"/>
                  <a:pt x="1988" y="355"/>
                  <a:pt x="1981" y="355"/>
                </a:cubicBezTo>
                <a:cubicBezTo>
                  <a:pt x="1974" y="355"/>
                  <a:pt x="1969" y="360"/>
                  <a:pt x="1969" y="367"/>
                </a:cubicBezTo>
                <a:cubicBezTo>
                  <a:pt x="1969" y="375"/>
                  <a:pt x="1974" y="380"/>
                  <a:pt x="1981" y="380"/>
                </a:cubicBezTo>
                <a:close/>
                <a:moveTo>
                  <a:pt x="2021" y="380"/>
                </a:moveTo>
                <a:cubicBezTo>
                  <a:pt x="2028" y="380"/>
                  <a:pt x="2034" y="375"/>
                  <a:pt x="2034" y="367"/>
                </a:cubicBezTo>
                <a:cubicBezTo>
                  <a:pt x="2034" y="360"/>
                  <a:pt x="2028" y="355"/>
                  <a:pt x="2021" y="355"/>
                </a:cubicBezTo>
                <a:cubicBezTo>
                  <a:pt x="2014" y="355"/>
                  <a:pt x="2008" y="360"/>
                  <a:pt x="2008" y="367"/>
                </a:cubicBezTo>
                <a:cubicBezTo>
                  <a:pt x="2008" y="375"/>
                  <a:pt x="2014" y="380"/>
                  <a:pt x="2021" y="380"/>
                </a:cubicBezTo>
                <a:close/>
                <a:moveTo>
                  <a:pt x="2060" y="380"/>
                </a:moveTo>
                <a:cubicBezTo>
                  <a:pt x="2067" y="380"/>
                  <a:pt x="2073" y="375"/>
                  <a:pt x="2073" y="367"/>
                </a:cubicBezTo>
                <a:cubicBezTo>
                  <a:pt x="2073" y="360"/>
                  <a:pt x="2067" y="355"/>
                  <a:pt x="2060" y="355"/>
                </a:cubicBezTo>
                <a:cubicBezTo>
                  <a:pt x="2053" y="355"/>
                  <a:pt x="2048" y="360"/>
                  <a:pt x="2048" y="367"/>
                </a:cubicBezTo>
                <a:cubicBezTo>
                  <a:pt x="2048" y="375"/>
                  <a:pt x="2053" y="380"/>
                  <a:pt x="2060" y="380"/>
                </a:cubicBezTo>
                <a:close/>
                <a:moveTo>
                  <a:pt x="2100" y="380"/>
                </a:moveTo>
                <a:cubicBezTo>
                  <a:pt x="2107" y="380"/>
                  <a:pt x="2112" y="375"/>
                  <a:pt x="2112" y="367"/>
                </a:cubicBezTo>
                <a:cubicBezTo>
                  <a:pt x="2112" y="360"/>
                  <a:pt x="2107" y="355"/>
                  <a:pt x="2100" y="355"/>
                </a:cubicBezTo>
                <a:cubicBezTo>
                  <a:pt x="2093" y="355"/>
                  <a:pt x="2087" y="360"/>
                  <a:pt x="2087" y="367"/>
                </a:cubicBezTo>
                <a:cubicBezTo>
                  <a:pt x="2087" y="375"/>
                  <a:pt x="2093" y="380"/>
                  <a:pt x="2100" y="380"/>
                </a:cubicBezTo>
                <a:close/>
                <a:moveTo>
                  <a:pt x="2139" y="380"/>
                </a:moveTo>
                <a:cubicBezTo>
                  <a:pt x="2146" y="380"/>
                  <a:pt x="2152" y="375"/>
                  <a:pt x="2152" y="367"/>
                </a:cubicBezTo>
                <a:cubicBezTo>
                  <a:pt x="2152" y="360"/>
                  <a:pt x="2146" y="355"/>
                  <a:pt x="2139" y="355"/>
                </a:cubicBezTo>
                <a:cubicBezTo>
                  <a:pt x="2132" y="355"/>
                  <a:pt x="2126" y="360"/>
                  <a:pt x="2126" y="367"/>
                </a:cubicBezTo>
                <a:cubicBezTo>
                  <a:pt x="2126" y="375"/>
                  <a:pt x="2132" y="380"/>
                  <a:pt x="2139" y="380"/>
                </a:cubicBezTo>
                <a:close/>
                <a:moveTo>
                  <a:pt x="2179" y="380"/>
                </a:moveTo>
                <a:cubicBezTo>
                  <a:pt x="2186" y="380"/>
                  <a:pt x="2191" y="375"/>
                  <a:pt x="2191" y="367"/>
                </a:cubicBezTo>
                <a:cubicBezTo>
                  <a:pt x="2191" y="360"/>
                  <a:pt x="2186" y="355"/>
                  <a:pt x="2179" y="355"/>
                </a:cubicBezTo>
                <a:cubicBezTo>
                  <a:pt x="2171" y="355"/>
                  <a:pt x="2166" y="360"/>
                  <a:pt x="2166" y="367"/>
                </a:cubicBezTo>
                <a:cubicBezTo>
                  <a:pt x="2166" y="375"/>
                  <a:pt x="2171" y="380"/>
                  <a:pt x="2179" y="380"/>
                </a:cubicBezTo>
                <a:close/>
                <a:moveTo>
                  <a:pt x="2218" y="380"/>
                </a:moveTo>
                <a:cubicBezTo>
                  <a:pt x="2225" y="380"/>
                  <a:pt x="2231" y="375"/>
                  <a:pt x="2231" y="367"/>
                </a:cubicBezTo>
                <a:cubicBezTo>
                  <a:pt x="2231" y="360"/>
                  <a:pt x="2225" y="355"/>
                  <a:pt x="2218" y="355"/>
                </a:cubicBezTo>
                <a:cubicBezTo>
                  <a:pt x="2211" y="355"/>
                  <a:pt x="2205" y="360"/>
                  <a:pt x="2205" y="367"/>
                </a:cubicBezTo>
                <a:cubicBezTo>
                  <a:pt x="2205" y="375"/>
                  <a:pt x="2211" y="380"/>
                  <a:pt x="2218" y="380"/>
                </a:cubicBezTo>
                <a:close/>
                <a:moveTo>
                  <a:pt x="2257" y="380"/>
                </a:moveTo>
                <a:cubicBezTo>
                  <a:pt x="2264" y="380"/>
                  <a:pt x="2270" y="375"/>
                  <a:pt x="2270" y="367"/>
                </a:cubicBezTo>
                <a:cubicBezTo>
                  <a:pt x="2270" y="360"/>
                  <a:pt x="2264" y="355"/>
                  <a:pt x="2257" y="355"/>
                </a:cubicBezTo>
                <a:cubicBezTo>
                  <a:pt x="2250" y="355"/>
                  <a:pt x="2245" y="360"/>
                  <a:pt x="2245" y="367"/>
                </a:cubicBezTo>
                <a:cubicBezTo>
                  <a:pt x="2245" y="375"/>
                  <a:pt x="2250" y="380"/>
                  <a:pt x="2257" y="380"/>
                </a:cubicBezTo>
                <a:close/>
                <a:moveTo>
                  <a:pt x="2297" y="380"/>
                </a:moveTo>
                <a:cubicBezTo>
                  <a:pt x="2304" y="380"/>
                  <a:pt x="2310" y="375"/>
                  <a:pt x="2310" y="367"/>
                </a:cubicBezTo>
                <a:cubicBezTo>
                  <a:pt x="2310" y="360"/>
                  <a:pt x="2304" y="355"/>
                  <a:pt x="2297" y="355"/>
                </a:cubicBezTo>
                <a:cubicBezTo>
                  <a:pt x="2290" y="355"/>
                  <a:pt x="2284" y="360"/>
                  <a:pt x="2284" y="367"/>
                </a:cubicBezTo>
                <a:cubicBezTo>
                  <a:pt x="2284" y="375"/>
                  <a:pt x="2290" y="380"/>
                  <a:pt x="2297" y="380"/>
                </a:cubicBezTo>
                <a:close/>
                <a:moveTo>
                  <a:pt x="2336" y="380"/>
                </a:moveTo>
                <a:cubicBezTo>
                  <a:pt x="2343" y="380"/>
                  <a:pt x="2349" y="375"/>
                  <a:pt x="2349" y="367"/>
                </a:cubicBezTo>
                <a:cubicBezTo>
                  <a:pt x="2349" y="360"/>
                  <a:pt x="2343" y="355"/>
                  <a:pt x="2336" y="355"/>
                </a:cubicBezTo>
                <a:cubicBezTo>
                  <a:pt x="2329" y="355"/>
                  <a:pt x="2323" y="360"/>
                  <a:pt x="2323" y="367"/>
                </a:cubicBezTo>
                <a:cubicBezTo>
                  <a:pt x="2323" y="375"/>
                  <a:pt x="2329" y="380"/>
                  <a:pt x="2336" y="380"/>
                </a:cubicBezTo>
                <a:close/>
                <a:moveTo>
                  <a:pt x="2376" y="380"/>
                </a:moveTo>
                <a:cubicBezTo>
                  <a:pt x="2383" y="380"/>
                  <a:pt x="2388" y="375"/>
                  <a:pt x="2388" y="367"/>
                </a:cubicBezTo>
                <a:cubicBezTo>
                  <a:pt x="2388" y="360"/>
                  <a:pt x="2383" y="355"/>
                  <a:pt x="2376" y="355"/>
                </a:cubicBezTo>
                <a:cubicBezTo>
                  <a:pt x="2369" y="355"/>
                  <a:pt x="2363" y="360"/>
                  <a:pt x="2363" y="367"/>
                </a:cubicBezTo>
                <a:cubicBezTo>
                  <a:pt x="2363" y="375"/>
                  <a:pt x="2369" y="380"/>
                  <a:pt x="2376" y="380"/>
                </a:cubicBezTo>
                <a:close/>
                <a:moveTo>
                  <a:pt x="2415" y="380"/>
                </a:moveTo>
                <a:cubicBezTo>
                  <a:pt x="2422" y="380"/>
                  <a:pt x="2428" y="375"/>
                  <a:pt x="2428" y="367"/>
                </a:cubicBezTo>
                <a:cubicBezTo>
                  <a:pt x="2428" y="360"/>
                  <a:pt x="2422" y="355"/>
                  <a:pt x="2415" y="355"/>
                </a:cubicBezTo>
                <a:cubicBezTo>
                  <a:pt x="2408" y="355"/>
                  <a:pt x="2402" y="360"/>
                  <a:pt x="2402" y="367"/>
                </a:cubicBezTo>
                <a:cubicBezTo>
                  <a:pt x="2402" y="375"/>
                  <a:pt x="2408" y="380"/>
                  <a:pt x="2415" y="380"/>
                </a:cubicBezTo>
                <a:close/>
                <a:moveTo>
                  <a:pt x="2454" y="380"/>
                </a:moveTo>
                <a:cubicBezTo>
                  <a:pt x="2462" y="380"/>
                  <a:pt x="2467" y="375"/>
                  <a:pt x="2467" y="367"/>
                </a:cubicBezTo>
                <a:cubicBezTo>
                  <a:pt x="2467" y="360"/>
                  <a:pt x="2462" y="355"/>
                  <a:pt x="2454" y="355"/>
                </a:cubicBezTo>
                <a:cubicBezTo>
                  <a:pt x="2447" y="355"/>
                  <a:pt x="2442" y="360"/>
                  <a:pt x="2442" y="367"/>
                </a:cubicBezTo>
                <a:cubicBezTo>
                  <a:pt x="2442" y="375"/>
                  <a:pt x="2447" y="380"/>
                  <a:pt x="2454" y="380"/>
                </a:cubicBezTo>
                <a:close/>
                <a:moveTo>
                  <a:pt x="2494" y="380"/>
                </a:moveTo>
                <a:cubicBezTo>
                  <a:pt x="2501" y="380"/>
                  <a:pt x="2507" y="375"/>
                  <a:pt x="2507" y="367"/>
                </a:cubicBezTo>
                <a:cubicBezTo>
                  <a:pt x="2507" y="360"/>
                  <a:pt x="2501" y="355"/>
                  <a:pt x="2494" y="355"/>
                </a:cubicBezTo>
                <a:cubicBezTo>
                  <a:pt x="2487" y="355"/>
                  <a:pt x="2481" y="360"/>
                  <a:pt x="2481" y="367"/>
                </a:cubicBezTo>
                <a:cubicBezTo>
                  <a:pt x="2481" y="375"/>
                  <a:pt x="2487" y="380"/>
                  <a:pt x="2494" y="380"/>
                </a:cubicBezTo>
                <a:close/>
                <a:moveTo>
                  <a:pt x="2533" y="380"/>
                </a:moveTo>
                <a:cubicBezTo>
                  <a:pt x="2540" y="380"/>
                  <a:pt x="2546" y="375"/>
                  <a:pt x="2546" y="367"/>
                </a:cubicBezTo>
                <a:cubicBezTo>
                  <a:pt x="2546" y="360"/>
                  <a:pt x="2540" y="355"/>
                  <a:pt x="2533" y="355"/>
                </a:cubicBezTo>
                <a:cubicBezTo>
                  <a:pt x="2526" y="355"/>
                  <a:pt x="2521" y="360"/>
                  <a:pt x="2521" y="367"/>
                </a:cubicBezTo>
                <a:cubicBezTo>
                  <a:pt x="2521" y="375"/>
                  <a:pt x="2526" y="380"/>
                  <a:pt x="2533" y="380"/>
                </a:cubicBezTo>
                <a:close/>
                <a:moveTo>
                  <a:pt x="2573" y="380"/>
                </a:moveTo>
                <a:cubicBezTo>
                  <a:pt x="2580" y="380"/>
                  <a:pt x="2586" y="375"/>
                  <a:pt x="2586" y="367"/>
                </a:cubicBezTo>
                <a:cubicBezTo>
                  <a:pt x="2586" y="360"/>
                  <a:pt x="2580" y="355"/>
                  <a:pt x="2573" y="355"/>
                </a:cubicBezTo>
                <a:cubicBezTo>
                  <a:pt x="2566" y="355"/>
                  <a:pt x="2560" y="360"/>
                  <a:pt x="2560" y="367"/>
                </a:cubicBezTo>
                <a:cubicBezTo>
                  <a:pt x="2560" y="375"/>
                  <a:pt x="2566" y="380"/>
                  <a:pt x="2573" y="380"/>
                </a:cubicBezTo>
                <a:close/>
                <a:moveTo>
                  <a:pt x="2612" y="380"/>
                </a:moveTo>
                <a:cubicBezTo>
                  <a:pt x="2619" y="380"/>
                  <a:pt x="2625" y="375"/>
                  <a:pt x="2625" y="367"/>
                </a:cubicBezTo>
                <a:cubicBezTo>
                  <a:pt x="2625" y="360"/>
                  <a:pt x="2619" y="355"/>
                  <a:pt x="2612" y="355"/>
                </a:cubicBezTo>
                <a:cubicBezTo>
                  <a:pt x="2605" y="355"/>
                  <a:pt x="2599" y="360"/>
                  <a:pt x="2599" y="367"/>
                </a:cubicBezTo>
                <a:cubicBezTo>
                  <a:pt x="2599" y="375"/>
                  <a:pt x="2605" y="380"/>
                  <a:pt x="2612" y="380"/>
                </a:cubicBezTo>
                <a:close/>
                <a:moveTo>
                  <a:pt x="2652" y="380"/>
                </a:moveTo>
                <a:cubicBezTo>
                  <a:pt x="2659" y="380"/>
                  <a:pt x="2664" y="375"/>
                  <a:pt x="2664" y="367"/>
                </a:cubicBezTo>
                <a:cubicBezTo>
                  <a:pt x="2664" y="360"/>
                  <a:pt x="2659" y="355"/>
                  <a:pt x="2652" y="355"/>
                </a:cubicBezTo>
                <a:cubicBezTo>
                  <a:pt x="2645" y="355"/>
                  <a:pt x="2639" y="360"/>
                  <a:pt x="2639" y="367"/>
                </a:cubicBezTo>
                <a:cubicBezTo>
                  <a:pt x="2639" y="375"/>
                  <a:pt x="2645" y="380"/>
                  <a:pt x="2652" y="380"/>
                </a:cubicBezTo>
                <a:close/>
                <a:moveTo>
                  <a:pt x="2691" y="380"/>
                </a:moveTo>
                <a:cubicBezTo>
                  <a:pt x="2698" y="380"/>
                  <a:pt x="2704" y="375"/>
                  <a:pt x="2704" y="367"/>
                </a:cubicBezTo>
                <a:cubicBezTo>
                  <a:pt x="2704" y="360"/>
                  <a:pt x="2698" y="355"/>
                  <a:pt x="2691" y="355"/>
                </a:cubicBezTo>
                <a:cubicBezTo>
                  <a:pt x="2684" y="355"/>
                  <a:pt x="2678" y="360"/>
                  <a:pt x="2678" y="367"/>
                </a:cubicBezTo>
                <a:cubicBezTo>
                  <a:pt x="2678" y="375"/>
                  <a:pt x="2684" y="380"/>
                  <a:pt x="2691" y="380"/>
                </a:cubicBezTo>
                <a:close/>
                <a:moveTo>
                  <a:pt x="2730" y="380"/>
                </a:moveTo>
                <a:cubicBezTo>
                  <a:pt x="2738" y="380"/>
                  <a:pt x="2743" y="375"/>
                  <a:pt x="2743" y="367"/>
                </a:cubicBezTo>
                <a:cubicBezTo>
                  <a:pt x="2743" y="360"/>
                  <a:pt x="2738" y="355"/>
                  <a:pt x="2730" y="355"/>
                </a:cubicBezTo>
                <a:cubicBezTo>
                  <a:pt x="2723" y="355"/>
                  <a:pt x="2718" y="360"/>
                  <a:pt x="2718" y="367"/>
                </a:cubicBezTo>
                <a:cubicBezTo>
                  <a:pt x="2718" y="375"/>
                  <a:pt x="2723" y="380"/>
                  <a:pt x="2730" y="380"/>
                </a:cubicBezTo>
                <a:close/>
                <a:moveTo>
                  <a:pt x="2770" y="380"/>
                </a:moveTo>
                <a:cubicBezTo>
                  <a:pt x="2777" y="380"/>
                  <a:pt x="2783" y="375"/>
                  <a:pt x="2783" y="367"/>
                </a:cubicBezTo>
                <a:cubicBezTo>
                  <a:pt x="2783" y="360"/>
                  <a:pt x="2777" y="355"/>
                  <a:pt x="2770" y="355"/>
                </a:cubicBezTo>
                <a:cubicBezTo>
                  <a:pt x="2763" y="355"/>
                  <a:pt x="2757" y="360"/>
                  <a:pt x="2757" y="367"/>
                </a:cubicBezTo>
                <a:cubicBezTo>
                  <a:pt x="2757" y="375"/>
                  <a:pt x="2763" y="380"/>
                  <a:pt x="2770" y="380"/>
                </a:cubicBezTo>
                <a:close/>
                <a:moveTo>
                  <a:pt x="2809" y="380"/>
                </a:moveTo>
                <a:cubicBezTo>
                  <a:pt x="2816" y="380"/>
                  <a:pt x="2822" y="375"/>
                  <a:pt x="2822" y="367"/>
                </a:cubicBezTo>
                <a:cubicBezTo>
                  <a:pt x="2822" y="360"/>
                  <a:pt x="2816" y="355"/>
                  <a:pt x="2809" y="355"/>
                </a:cubicBezTo>
                <a:cubicBezTo>
                  <a:pt x="2802" y="355"/>
                  <a:pt x="2797" y="360"/>
                  <a:pt x="2797" y="367"/>
                </a:cubicBezTo>
                <a:cubicBezTo>
                  <a:pt x="2797" y="375"/>
                  <a:pt x="2802" y="380"/>
                  <a:pt x="2809" y="380"/>
                </a:cubicBezTo>
                <a:close/>
                <a:moveTo>
                  <a:pt x="2849" y="380"/>
                </a:moveTo>
                <a:cubicBezTo>
                  <a:pt x="2856" y="380"/>
                  <a:pt x="2861" y="375"/>
                  <a:pt x="2861" y="367"/>
                </a:cubicBezTo>
                <a:cubicBezTo>
                  <a:pt x="2861" y="360"/>
                  <a:pt x="2856" y="355"/>
                  <a:pt x="2849" y="355"/>
                </a:cubicBezTo>
                <a:cubicBezTo>
                  <a:pt x="2842" y="355"/>
                  <a:pt x="2836" y="360"/>
                  <a:pt x="2836" y="367"/>
                </a:cubicBezTo>
                <a:cubicBezTo>
                  <a:pt x="2836" y="375"/>
                  <a:pt x="2842" y="380"/>
                  <a:pt x="2849" y="380"/>
                </a:cubicBezTo>
                <a:close/>
                <a:moveTo>
                  <a:pt x="2888" y="380"/>
                </a:moveTo>
                <a:cubicBezTo>
                  <a:pt x="2895" y="380"/>
                  <a:pt x="2901" y="375"/>
                  <a:pt x="2901" y="367"/>
                </a:cubicBezTo>
                <a:cubicBezTo>
                  <a:pt x="2901" y="360"/>
                  <a:pt x="2895" y="355"/>
                  <a:pt x="2888" y="355"/>
                </a:cubicBezTo>
                <a:cubicBezTo>
                  <a:pt x="2881" y="355"/>
                  <a:pt x="2875" y="360"/>
                  <a:pt x="2875" y="367"/>
                </a:cubicBezTo>
                <a:cubicBezTo>
                  <a:pt x="2875" y="375"/>
                  <a:pt x="2881" y="380"/>
                  <a:pt x="2888" y="380"/>
                </a:cubicBezTo>
                <a:close/>
                <a:moveTo>
                  <a:pt x="2928" y="380"/>
                </a:moveTo>
                <a:cubicBezTo>
                  <a:pt x="2935" y="380"/>
                  <a:pt x="2940" y="375"/>
                  <a:pt x="2940" y="367"/>
                </a:cubicBezTo>
                <a:cubicBezTo>
                  <a:pt x="2940" y="360"/>
                  <a:pt x="2935" y="355"/>
                  <a:pt x="2928" y="355"/>
                </a:cubicBezTo>
                <a:cubicBezTo>
                  <a:pt x="2921" y="355"/>
                  <a:pt x="2915" y="360"/>
                  <a:pt x="2915" y="367"/>
                </a:cubicBezTo>
                <a:cubicBezTo>
                  <a:pt x="2915" y="375"/>
                  <a:pt x="2921" y="380"/>
                  <a:pt x="2928" y="380"/>
                </a:cubicBezTo>
                <a:close/>
                <a:moveTo>
                  <a:pt x="2967" y="380"/>
                </a:moveTo>
                <a:cubicBezTo>
                  <a:pt x="2974" y="380"/>
                  <a:pt x="2980" y="375"/>
                  <a:pt x="2980" y="367"/>
                </a:cubicBezTo>
                <a:cubicBezTo>
                  <a:pt x="2980" y="360"/>
                  <a:pt x="2974" y="355"/>
                  <a:pt x="2967" y="355"/>
                </a:cubicBezTo>
                <a:cubicBezTo>
                  <a:pt x="2960" y="355"/>
                  <a:pt x="2954" y="360"/>
                  <a:pt x="2954" y="367"/>
                </a:cubicBezTo>
                <a:cubicBezTo>
                  <a:pt x="2954" y="375"/>
                  <a:pt x="2960" y="380"/>
                  <a:pt x="2967" y="380"/>
                </a:cubicBezTo>
                <a:close/>
                <a:moveTo>
                  <a:pt x="3006" y="380"/>
                </a:moveTo>
                <a:cubicBezTo>
                  <a:pt x="3013" y="380"/>
                  <a:pt x="3019" y="375"/>
                  <a:pt x="3019" y="367"/>
                </a:cubicBezTo>
                <a:cubicBezTo>
                  <a:pt x="3019" y="360"/>
                  <a:pt x="3013" y="355"/>
                  <a:pt x="3006" y="355"/>
                </a:cubicBezTo>
                <a:cubicBezTo>
                  <a:pt x="2999" y="355"/>
                  <a:pt x="2994" y="360"/>
                  <a:pt x="2994" y="367"/>
                </a:cubicBezTo>
                <a:cubicBezTo>
                  <a:pt x="2994" y="375"/>
                  <a:pt x="2999" y="380"/>
                  <a:pt x="3006" y="380"/>
                </a:cubicBezTo>
                <a:close/>
                <a:moveTo>
                  <a:pt x="3046" y="380"/>
                </a:moveTo>
                <a:cubicBezTo>
                  <a:pt x="3053" y="380"/>
                  <a:pt x="3059" y="375"/>
                  <a:pt x="3059" y="367"/>
                </a:cubicBezTo>
                <a:cubicBezTo>
                  <a:pt x="3059" y="360"/>
                  <a:pt x="3053" y="355"/>
                  <a:pt x="3046" y="355"/>
                </a:cubicBezTo>
                <a:cubicBezTo>
                  <a:pt x="3039" y="355"/>
                  <a:pt x="3033" y="360"/>
                  <a:pt x="3033" y="367"/>
                </a:cubicBezTo>
                <a:cubicBezTo>
                  <a:pt x="3033" y="375"/>
                  <a:pt x="3039" y="380"/>
                  <a:pt x="3046" y="380"/>
                </a:cubicBezTo>
                <a:close/>
                <a:moveTo>
                  <a:pt x="3085" y="380"/>
                </a:moveTo>
                <a:cubicBezTo>
                  <a:pt x="3092" y="380"/>
                  <a:pt x="3098" y="375"/>
                  <a:pt x="3098" y="367"/>
                </a:cubicBezTo>
                <a:cubicBezTo>
                  <a:pt x="3098" y="360"/>
                  <a:pt x="3092" y="355"/>
                  <a:pt x="3085" y="355"/>
                </a:cubicBezTo>
                <a:cubicBezTo>
                  <a:pt x="3078" y="355"/>
                  <a:pt x="3073" y="360"/>
                  <a:pt x="3073" y="367"/>
                </a:cubicBezTo>
                <a:cubicBezTo>
                  <a:pt x="3073" y="375"/>
                  <a:pt x="3078" y="380"/>
                  <a:pt x="3085" y="380"/>
                </a:cubicBezTo>
                <a:close/>
                <a:moveTo>
                  <a:pt x="3125" y="380"/>
                </a:moveTo>
                <a:cubicBezTo>
                  <a:pt x="3132" y="380"/>
                  <a:pt x="3137" y="375"/>
                  <a:pt x="3137" y="367"/>
                </a:cubicBezTo>
                <a:cubicBezTo>
                  <a:pt x="3137" y="360"/>
                  <a:pt x="3132" y="355"/>
                  <a:pt x="3125" y="355"/>
                </a:cubicBezTo>
                <a:cubicBezTo>
                  <a:pt x="3118" y="355"/>
                  <a:pt x="3112" y="360"/>
                  <a:pt x="3112" y="367"/>
                </a:cubicBezTo>
                <a:cubicBezTo>
                  <a:pt x="3112" y="375"/>
                  <a:pt x="3118" y="380"/>
                  <a:pt x="3125" y="380"/>
                </a:cubicBezTo>
                <a:close/>
                <a:moveTo>
                  <a:pt x="3164" y="380"/>
                </a:moveTo>
                <a:cubicBezTo>
                  <a:pt x="3171" y="380"/>
                  <a:pt x="3177" y="375"/>
                  <a:pt x="3177" y="367"/>
                </a:cubicBezTo>
                <a:cubicBezTo>
                  <a:pt x="3177" y="360"/>
                  <a:pt x="3171" y="355"/>
                  <a:pt x="3164" y="355"/>
                </a:cubicBezTo>
                <a:cubicBezTo>
                  <a:pt x="3157" y="355"/>
                  <a:pt x="3151" y="360"/>
                  <a:pt x="3151" y="367"/>
                </a:cubicBezTo>
                <a:cubicBezTo>
                  <a:pt x="3151" y="375"/>
                  <a:pt x="3157" y="380"/>
                  <a:pt x="3164" y="380"/>
                </a:cubicBezTo>
                <a:close/>
                <a:moveTo>
                  <a:pt x="3204" y="380"/>
                </a:moveTo>
                <a:cubicBezTo>
                  <a:pt x="3211" y="380"/>
                  <a:pt x="3216" y="375"/>
                  <a:pt x="3216" y="367"/>
                </a:cubicBezTo>
                <a:cubicBezTo>
                  <a:pt x="3216" y="360"/>
                  <a:pt x="3211" y="355"/>
                  <a:pt x="3204" y="355"/>
                </a:cubicBezTo>
                <a:cubicBezTo>
                  <a:pt x="3197" y="355"/>
                  <a:pt x="3191" y="360"/>
                  <a:pt x="3191" y="367"/>
                </a:cubicBezTo>
                <a:cubicBezTo>
                  <a:pt x="3191" y="375"/>
                  <a:pt x="3197" y="380"/>
                  <a:pt x="3204" y="380"/>
                </a:cubicBezTo>
                <a:close/>
                <a:moveTo>
                  <a:pt x="3243" y="380"/>
                </a:moveTo>
                <a:cubicBezTo>
                  <a:pt x="3250" y="380"/>
                  <a:pt x="3256" y="375"/>
                  <a:pt x="3256" y="367"/>
                </a:cubicBezTo>
                <a:cubicBezTo>
                  <a:pt x="3256" y="360"/>
                  <a:pt x="3250" y="355"/>
                  <a:pt x="3243" y="355"/>
                </a:cubicBezTo>
                <a:cubicBezTo>
                  <a:pt x="3236" y="355"/>
                  <a:pt x="3230" y="360"/>
                  <a:pt x="3230" y="367"/>
                </a:cubicBezTo>
                <a:cubicBezTo>
                  <a:pt x="3230" y="375"/>
                  <a:pt x="3236" y="380"/>
                  <a:pt x="3243" y="380"/>
                </a:cubicBezTo>
                <a:close/>
                <a:moveTo>
                  <a:pt x="3282" y="380"/>
                </a:moveTo>
                <a:cubicBezTo>
                  <a:pt x="3289" y="380"/>
                  <a:pt x="3295" y="375"/>
                  <a:pt x="3295" y="367"/>
                </a:cubicBezTo>
                <a:cubicBezTo>
                  <a:pt x="3295" y="360"/>
                  <a:pt x="3289" y="355"/>
                  <a:pt x="3282" y="355"/>
                </a:cubicBezTo>
                <a:cubicBezTo>
                  <a:pt x="3275" y="355"/>
                  <a:pt x="3270" y="360"/>
                  <a:pt x="3270" y="367"/>
                </a:cubicBezTo>
                <a:cubicBezTo>
                  <a:pt x="3270" y="375"/>
                  <a:pt x="3275" y="380"/>
                  <a:pt x="3282" y="380"/>
                </a:cubicBezTo>
                <a:close/>
                <a:moveTo>
                  <a:pt x="3322" y="380"/>
                </a:moveTo>
                <a:cubicBezTo>
                  <a:pt x="3329" y="380"/>
                  <a:pt x="3335" y="375"/>
                  <a:pt x="3335" y="367"/>
                </a:cubicBezTo>
                <a:cubicBezTo>
                  <a:pt x="3335" y="360"/>
                  <a:pt x="3329" y="355"/>
                  <a:pt x="3322" y="355"/>
                </a:cubicBezTo>
                <a:cubicBezTo>
                  <a:pt x="3315" y="355"/>
                  <a:pt x="3309" y="360"/>
                  <a:pt x="3309" y="367"/>
                </a:cubicBezTo>
                <a:cubicBezTo>
                  <a:pt x="3309" y="375"/>
                  <a:pt x="3315" y="380"/>
                  <a:pt x="3322" y="380"/>
                </a:cubicBezTo>
                <a:close/>
                <a:moveTo>
                  <a:pt x="3361" y="380"/>
                </a:moveTo>
                <a:cubicBezTo>
                  <a:pt x="3368" y="380"/>
                  <a:pt x="3374" y="375"/>
                  <a:pt x="3374" y="367"/>
                </a:cubicBezTo>
                <a:cubicBezTo>
                  <a:pt x="3374" y="360"/>
                  <a:pt x="3368" y="355"/>
                  <a:pt x="3361" y="355"/>
                </a:cubicBezTo>
                <a:cubicBezTo>
                  <a:pt x="3354" y="355"/>
                  <a:pt x="3348" y="360"/>
                  <a:pt x="3348" y="367"/>
                </a:cubicBezTo>
                <a:cubicBezTo>
                  <a:pt x="3348" y="375"/>
                  <a:pt x="3354" y="380"/>
                  <a:pt x="3361" y="380"/>
                </a:cubicBezTo>
                <a:close/>
                <a:moveTo>
                  <a:pt x="3401" y="380"/>
                </a:moveTo>
                <a:cubicBezTo>
                  <a:pt x="3408" y="380"/>
                  <a:pt x="3413" y="375"/>
                  <a:pt x="3413" y="367"/>
                </a:cubicBezTo>
                <a:cubicBezTo>
                  <a:pt x="3413" y="360"/>
                  <a:pt x="3408" y="355"/>
                  <a:pt x="3401" y="355"/>
                </a:cubicBezTo>
                <a:cubicBezTo>
                  <a:pt x="3394" y="355"/>
                  <a:pt x="3388" y="360"/>
                  <a:pt x="3388" y="367"/>
                </a:cubicBezTo>
                <a:cubicBezTo>
                  <a:pt x="3388" y="375"/>
                  <a:pt x="3394" y="380"/>
                  <a:pt x="3401" y="380"/>
                </a:cubicBezTo>
                <a:close/>
                <a:moveTo>
                  <a:pt x="3440" y="380"/>
                </a:moveTo>
                <a:cubicBezTo>
                  <a:pt x="3447" y="380"/>
                  <a:pt x="3453" y="375"/>
                  <a:pt x="3453" y="367"/>
                </a:cubicBezTo>
                <a:cubicBezTo>
                  <a:pt x="3453" y="360"/>
                  <a:pt x="3447" y="355"/>
                  <a:pt x="3440" y="355"/>
                </a:cubicBezTo>
                <a:cubicBezTo>
                  <a:pt x="3433" y="355"/>
                  <a:pt x="3427" y="360"/>
                  <a:pt x="3427" y="367"/>
                </a:cubicBezTo>
                <a:cubicBezTo>
                  <a:pt x="3427" y="375"/>
                  <a:pt x="3433" y="380"/>
                  <a:pt x="3440" y="380"/>
                </a:cubicBezTo>
                <a:close/>
                <a:moveTo>
                  <a:pt x="3480" y="380"/>
                </a:moveTo>
                <a:cubicBezTo>
                  <a:pt x="3487" y="380"/>
                  <a:pt x="3492" y="375"/>
                  <a:pt x="3492" y="367"/>
                </a:cubicBezTo>
                <a:cubicBezTo>
                  <a:pt x="3492" y="360"/>
                  <a:pt x="3487" y="355"/>
                  <a:pt x="3480" y="355"/>
                </a:cubicBezTo>
                <a:cubicBezTo>
                  <a:pt x="3472" y="355"/>
                  <a:pt x="3467" y="360"/>
                  <a:pt x="3467" y="367"/>
                </a:cubicBezTo>
                <a:cubicBezTo>
                  <a:pt x="3467" y="375"/>
                  <a:pt x="3472" y="380"/>
                  <a:pt x="3480" y="380"/>
                </a:cubicBezTo>
                <a:close/>
                <a:moveTo>
                  <a:pt x="50" y="394"/>
                </a:moveTo>
                <a:cubicBezTo>
                  <a:pt x="43" y="394"/>
                  <a:pt x="37" y="400"/>
                  <a:pt x="37" y="407"/>
                </a:cubicBezTo>
                <a:cubicBezTo>
                  <a:pt x="37" y="414"/>
                  <a:pt x="43" y="420"/>
                  <a:pt x="50" y="420"/>
                </a:cubicBezTo>
                <a:cubicBezTo>
                  <a:pt x="57" y="420"/>
                  <a:pt x="62" y="414"/>
                  <a:pt x="62" y="407"/>
                </a:cubicBezTo>
                <a:cubicBezTo>
                  <a:pt x="62" y="400"/>
                  <a:pt x="57" y="394"/>
                  <a:pt x="50" y="394"/>
                </a:cubicBezTo>
                <a:close/>
                <a:moveTo>
                  <a:pt x="89" y="420"/>
                </a:moveTo>
                <a:cubicBezTo>
                  <a:pt x="96" y="420"/>
                  <a:pt x="102" y="414"/>
                  <a:pt x="102" y="407"/>
                </a:cubicBezTo>
                <a:cubicBezTo>
                  <a:pt x="102" y="400"/>
                  <a:pt x="96" y="394"/>
                  <a:pt x="89" y="394"/>
                </a:cubicBezTo>
                <a:cubicBezTo>
                  <a:pt x="82" y="394"/>
                  <a:pt x="76" y="400"/>
                  <a:pt x="76" y="407"/>
                </a:cubicBezTo>
                <a:cubicBezTo>
                  <a:pt x="76" y="414"/>
                  <a:pt x="82" y="420"/>
                  <a:pt x="89" y="420"/>
                </a:cubicBezTo>
                <a:close/>
                <a:moveTo>
                  <a:pt x="128" y="420"/>
                </a:moveTo>
                <a:cubicBezTo>
                  <a:pt x="136" y="420"/>
                  <a:pt x="141" y="414"/>
                  <a:pt x="141" y="407"/>
                </a:cubicBezTo>
                <a:cubicBezTo>
                  <a:pt x="141" y="400"/>
                  <a:pt x="136" y="394"/>
                  <a:pt x="128" y="394"/>
                </a:cubicBezTo>
                <a:cubicBezTo>
                  <a:pt x="121" y="394"/>
                  <a:pt x="116" y="400"/>
                  <a:pt x="116" y="407"/>
                </a:cubicBezTo>
                <a:cubicBezTo>
                  <a:pt x="116" y="414"/>
                  <a:pt x="121" y="420"/>
                  <a:pt x="128" y="420"/>
                </a:cubicBezTo>
                <a:close/>
                <a:moveTo>
                  <a:pt x="168" y="394"/>
                </a:moveTo>
                <a:cubicBezTo>
                  <a:pt x="161" y="394"/>
                  <a:pt x="155" y="400"/>
                  <a:pt x="155" y="407"/>
                </a:cubicBezTo>
                <a:cubicBezTo>
                  <a:pt x="155" y="414"/>
                  <a:pt x="161" y="420"/>
                  <a:pt x="168" y="420"/>
                </a:cubicBezTo>
                <a:cubicBezTo>
                  <a:pt x="175" y="420"/>
                  <a:pt x="181" y="414"/>
                  <a:pt x="181" y="407"/>
                </a:cubicBezTo>
                <a:cubicBezTo>
                  <a:pt x="181" y="400"/>
                  <a:pt x="175" y="394"/>
                  <a:pt x="168" y="394"/>
                </a:cubicBezTo>
                <a:close/>
                <a:moveTo>
                  <a:pt x="207" y="394"/>
                </a:moveTo>
                <a:cubicBezTo>
                  <a:pt x="200" y="394"/>
                  <a:pt x="195" y="400"/>
                  <a:pt x="195" y="407"/>
                </a:cubicBezTo>
                <a:cubicBezTo>
                  <a:pt x="195" y="414"/>
                  <a:pt x="200" y="420"/>
                  <a:pt x="207" y="420"/>
                </a:cubicBezTo>
                <a:cubicBezTo>
                  <a:pt x="214" y="420"/>
                  <a:pt x="220" y="414"/>
                  <a:pt x="220" y="407"/>
                </a:cubicBezTo>
                <a:cubicBezTo>
                  <a:pt x="220" y="400"/>
                  <a:pt x="214" y="394"/>
                  <a:pt x="207" y="394"/>
                </a:cubicBezTo>
                <a:close/>
                <a:moveTo>
                  <a:pt x="247" y="394"/>
                </a:moveTo>
                <a:cubicBezTo>
                  <a:pt x="240" y="394"/>
                  <a:pt x="234" y="400"/>
                  <a:pt x="234" y="407"/>
                </a:cubicBezTo>
                <a:cubicBezTo>
                  <a:pt x="234" y="414"/>
                  <a:pt x="240" y="420"/>
                  <a:pt x="247" y="420"/>
                </a:cubicBezTo>
                <a:cubicBezTo>
                  <a:pt x="254" y="420"/>
                  <a:pt x="260" y="414"/>
                  <a:pt x="260" y="407"/>
                </a:cubicBezTo>
                <a:cubicBezTo>
                  <a:pt x="260" y="400"/>
                  <a:pt x="254" y="394"/>
                  <a:pt x="247" y="394"/>
                </a:cubicBezTo>
                <a:close/>
                <a:moveTo>
                  <a:pt x="286" y="394"/>
                </a:moveTo>
                <a:cubicBezTo>
                  <a:pt x="279" y="394"/>
                  <a:pt x="273" y="400"/>
                  <a:pt x="273" y="407"/>
                </a:cubicBezTo>
                <a:cubicBezTo>
                  <a:pt x="273" y="414"/>
                  <a:pt x="279" y="420"/>
                  <a:pt x="286" y="420"/>
                </a:cubicBezTo>
                <a:cubicBezTo>
                  <a:pt x="293" y="420"/>
                  <a:pt x="299" y="414"/>
                  <a:pt x="299" y="407"/>
                </a:cubicBezTo>
                <a:cubicBezTo>
                  <a:pt x="299" y="400"/>
                  <a:pt x="293" y="394"/>
                  <a:pt x="286" y="394"/>
                </a:cubicBezTo>
                <a:close/>
                <a:moveTo>
                  <a:pt x="326" y="420"/>
                </a:moveTo>
                <a:cubicBezTo>
                  <a:pt x="333" y="420"/>
                  <a:pt x="338" y="414"/>
                  <a:pt x="338" y="407"/>
                </a:cubicBezTo>
                <a:cubicBezTo>
                  <a:pt x="338" y="400"/>
                  <a:pt x="333" y="394"/>
                  <a:pt x="326" y="394"/>
                </a:cubicBezTo>
                <a:cubicBezTo>
                  <a:pt x="319" y="394"/>
                  <a:pt x="313" y="400"/>
                  <a:pt x="313" y="407"/>
                </a:cubicBezTo>
                <a:cubicBezTo>
                  <a:pt x="313" y="414"/>
                  <a:pt x="319" y="420"/>
                  <a:pt x="326" y="420"/>
                </a:cubicBezTo>
                <a:close/>
                <a:moveTo>
                  <a:pt x="365" y="420"/>
                </a:moveTo>
                <a:cubicBezTo>
                  <a:pt x="372" y="420"/>
                  <a:pt x="378" y="414"/>
                  <a:pt x="378" y="407"/>
                </a:cubicBezTo>
                <a:cubicBezTo>
                  <a:pt x="378" y="400"/>
                  <a:pt x="372" y="394"/>
                  <a:pt x="365" y="394"/>
                </a:cubicBezTo>
                <a:cubicBezTo>
                  <a:pt x="358" y="394"/>
                  <a:pt x="352" y="400"/>
                  <a:pt x="352" y="407"/>
                </a:cubicBezTo>
                <a:cubicBezTo>
                  <a:pt x="352" y="414"/>
                  <a:pt x="358" y="420"/>
                  <a:pt x="365" y="420"/>
                </a:cubicBezTo>
                <a:close/>
                <a:moveTo>
                  <a:pt x="404" y="420"/>
                </a:moveTo>
                <a:cubicBezTo>
                  <a:pt x="411" y="420"/>
                  <a:pt x="417" y="414"/>
                  <a:pt x="417" y="407"/>
                </a:cubicBezTo>
                <a:cubicBezTo>
                  <a:pt x="417" y="400"/>
                  <a:pt x="411" y="394"/>
                  <a:pt x="404" y="394"/>
                </a:cubicBezTo>
                <a:cubicBezTo>
                  <a:pt x="397" y="394"/>
                  <a:pt x="392" y="400"/>
                  <a:pt x="392" y="407"/>
                </a:cubicBezTo>
                <a:cubicBezTo>
                  <a:pt x="392" y="414"/>
                  <a:pt x="397" y="420"/>
                  <a:pt x="404" y="420"/>
                </a:cubicBezTo>
                <a:close/>
                <a:moveTo>
                  <a:pt x="444" y="420"/>
                </a:moveTo>
                <a:cubicBezTo>
                  <a:pt x="451" y="420"/>
                  <a:pt x="457" y="414"/>
                  <a:pt x="457" y="407"/>
                </a:cubicBezTo>
                <a:cubicBezTo>
                  <a:pt x="457" y="400"/>
                  <a:pt x="451" y="394"/>
                  <a:pt x="444" y="394"/>
                </a:cubicBezTo>
                <a:cubicBezTo>
                  <a:pt x="437" y="394"/>
                  <a:pt x="431" y="400"/>
                  <a:pt x="431" y="407"/>
                </a:cubicBezTo>
                <a:cubicBezTo>
                  <a:pt x="431" y="414"/>
                  <a:pt x="437" y="420"/>
                  <a:pt x="444" y="420"/>
                </a:cubicBezTo>
                <a:close/>
                <a:moveTo>
                  <a:pt x="483" y="420"/>
                </a:moveTo>
                <a:cubicBezTo>
                  <a:pt x="490" y="420"/>
                  <a:pt x="496" y="414"/>
                  <a:pt x="496" y="407"/>
                </a:cubicBezTo>
                <a:cubicBezTo>
                  <a:pt x="496" y="400"/>
                  <a:pt x="490" y="394"/>
                  <a:pt x="483" y="394"/>
                </a:cubicBezTo>
                <a:cubicBezTo>
                  <a:pt x="476" y="394"/>
                  <a:pt x="471" y="400"/>
                  <a:pt x="471" y="407"/>
                </a:cubicBezTo>
                <a:cubicBezTo>
                  <a:pt x="471" y="414"/>
                  <a:pt x="476" y="420"/>
                  <a:pt x="483" y="420"/>
                </a:cubicBezTo>
                <a:close/>
                <a:moveTo>
                  <a:pt x="523" y="396"/>
                </a:moveTo>
                <a:cubicBezTo>
                  <a:pt x="517" y="396"/>
                  <a:pt x="512" y="401"/>
                  <a:pt x="512" y="407"/>
                </a:cubicBezTo>
                <a:cubicBezTo>
                  <a:pt x="512" y="413"/>
                  <a:pt x="517" y="418"/>
                  <a:pt x="523" y="418"/>
                </a:cubicBezTo>
                <a:cubicBezTo>
                  <a:pt x="529" y="418"/>
                  <a:pt x="533" y="413"/>
                  <a:pt x="533" y="407"/>
                </a:cubicBezTo>
                <a:cubicBezTo>
                  <a:pt x="533" y="401"/>
                  <a:pt x="529" y="396"/>
                  <a:pt x="523" y="396"/>
                </a:cubicBezTo>
                <a:close/>
                <a:moveTo>
                  <a:pt x="562" y="394"/>
                </a:moveTo>
                <a:cubicBezTo>
                  <a:pt x="555" y="394"/>
                  <a:pt x="549" y="400"/>
                  <a:pt x="549" y="407"/>
                </a:cubicBezTo>
                <a:cubicBezTo>
                  <a:pt x="549" y="414"/>
                  <a:pt x="555" y="420"/>
                  <a:pt x="562" y="420"/>
                </a:cubicBezTo>
                <a:cubicBezTo>
                  <a:pt x="569" y="420"/>
                  <a:pt x="575" y="414"/>
                  <a:pt x="575" y="407"/>
                </a:cubicBezTo>
                <a:cubicBezTo>
                  <a:pt x="575" y="400"/>
                  <a:pt x="569" y="394"/>
                  <a:pt x="562" y="394"/>
                </a:cubicBezTo>
                <a:close/>
                <a:moveTo>
                  <a:pt x="602" y="420"/>
                </a:moveTo>
                <a:cubicBezTo>
                  <a:pt x="609" y="420"/>
                  <a:pt x="614" y="414"/>
                  <a:pt x="614" y="407"/>
                </a:cubicBezTo>
                <a:cubicBezTo>
                  <a:pt x="614" y="400"/>
                  <a:pt x="609" y="394"/>
                  <a:pt x="602" y="394"/>
                </a:cubicBezTo>
                <a:cubicBezTo>
                  <a:pt x="595" y="394"/>
                  <a:pt x="589" y="400"/>
                  <a:pt x="589" y="407"/>
                </a:cubicBezTo>
                <a:cubicBezTo>
                  <a:pt x="589" y="414"/>
                  <a:pt x="595" y="420"/>
                  <a:pt x="602" y="420"/>
                </a:cubicBezTo>
                <a:close/>
                <a:moveTo>
                  <a:pt x="641" y="420"/>
                </a:moveTo>
                <a:cubicBezTo>
                  <a:pt x="648" y="420"/>
                  <a:pt x="654" y="414"/>
                  <a:pt x="654" y="407"/>
                </a:cubicBezTo>
                <a:cubicBezTo>
                  <a:pt x="654" y="400"/>
                  <a:pt x="648" y="394"/>
                  <a:pt x="641" y="394"/>
                </a:cubicBezTo>
                <a:cubicBezTo>
                  <a:pt x="634" y="394"/>
                  <a:pt x="628" y="400"/>
                  <a:pt x="628" y="407"/>
                </a:cubicBezTo>
                <a:cubicBezTo>
                  <a:pt x="628" y="414"/>
                  <a:pt x="634" y="420"/>
                  <a:pt x="641" y="420"/>
                </a:cubicBezTo>
                <a:close/>
                <a:moveTo>
                  <a:pt x="680" y="420"/>
                </a:moveTo>
                <a:cubicBezTo>
                  <a:pt x="687" y="420"/>
                  <a:pt x="693" y="414"/>
                  <a:pt x="693" y="407"/>
                </a:cubicBezTo>
                <a:cubicBezTo>
                  <a:pt x="693" y="400"/>
                  <a:pt x="687" y="394"/>
                  <a:pt x="680" y="394"/>
                </a:cubicBezTo>
                <a:cubicBezTo>
                  <a:pt x="673" y="394"/>
                  <a:pt x="668" y="400"/>
                  <a:pt x="668" y="407"/>
                </a:cubicBezTo>
                <a:cubicBezTo>
                  <a:pt x="668" y="414"/>
                  <a:pt x="673" y="420"/>
                  <a:pt x="680" y="420"/>
                </a:cubicBezTo>
                <a:close/>
                <a:moveTo>
                  <a:pt x="720" y="420"/>
                </a:moveTo>
                <a:cubicBezTo>
                  <a:pt x="727" y="420"/>
                  <a:pt x="733" y="414"/>
                  <a:pt x="733" y="407"/>
                </a:cubicBezTo>
                <a:cubicBezTo>
                  <a:pt x="733" y="400"/>
                  <a:pt x="727" y="394"/>
                  <a:pt x="720" y="394"/>
                </a:cubicBezTo>
                <a:cubicBezTo>
                  <a:pt x="713" y="394"/>
                  <a:pt x="707" y="400"/>
                  <a:pt x="707" y="407"/>
                </a:cubicBezTo>
                <a:cubicBezTo>
                  <a:pt x="707" y="414"/>
                  <a:pt x="713" y="420"/>
                  <a:pt x="720" y="420"/>
                </a:cubicBezTo>
                <a:close/>
                <a:moveTo>
                  <a:pt x="917" y="420"/>
                </a:moveTo>
                <a:cubicBezTo>
                  <a:pt x="924" y="420"/>
                  <a:pt x="930" y="414"/>
                  <a:pt x="930" y="407"/>
                </a:cubicBezTo>
                <a:cubicBezTo>
                  <a:pt x="930" y="400"/>
                  <a:pt x="924" y="394"/>
                  <a:pt x="917" y="394"/>
                </a:cubicBezTo>
                <a:cubicBezTo>
                  <a:pt x="910" y="394"/>
                  <a:pt x="904" y="400"/>
                  <a:pt x="904" y="407"/>
                </a:cubicBezTo>
                <a:cubicBezTo>
                  <a:pt x="904" y="414"/>
                  <a:pt x="910" y="420"/>
                  <a:pt x="917" y="420"/>
                </a:cubicBezTo>
                <a:close/>
                <a:moveTo>
                  <a:pt x="956" y="394"/>
                </a:moveTo>
                <a:cubicBezTo>
                  <a:pt x="949" y="394"/>
                  <a:pt x="944" y="400"/>
                  <a:pt x="944" y="407"/>
                </a:cubicBezTo>
                <a:cubicBezTo>
                  <a:pt x="944" y="414"/>
                  <a:pt x="949" y="420"/>
                  <a:pt x="956" y="420"/>
                </a:cubicBezTo>
                <a:cubicBezTo>
                  <a:pt x="963" y="420"/>
                  <a:pt x="969" y="414"/>
                  <a:pt x="969" y="407"/>
                </a:cubicBezTo>
                <a:cubicBezTo>
                  <a:pt x="969" y="400"/>
                  <a:pt x="963" y="394"/>
                  <a:pt x="956" y="394"/>
                </a:cubicBezTo>
                <a:close/>
                <a:moveTo>
                  <a:pt x="1232" y="420"/>
                </a:moveTo>
                <a:cubicBezTo>
                  <a:pt x="1239" y="420"/>
                  <a:pt x="1245" y="414"/>
                  <a:pt x="1245" y="407"/>
                </a:cubicBezTo>
                <a:cubicBezTo>
                  <a:pt x="1245" y="400"/>
                  <a:pt x="1239" y="394"/>
                  <a:pt x="1232" y="394"/>
                </a:cubicBezTo>
                <a:cubicBezTo>
                  <a:pt x="1225" y="394"/>
                  <a:pt x="1220" y="400"/>
                  <a:pt x="1220" y="407"/>
                </a:cubicBezTo>
                <a:cubicBezTo>
                  <a:pt x="1220" y="414"/>
                  <a:pt x="1225" y="420"/>
                  <a:pt x="1232" y="420"/>
                </a:cubicBezTo>
                <a:close/>
                <a:moveTo>
                  <a:pt x="1784" y="420"/>
                </a:moveTo>
                <a:cubicBezTo>
                  <a:pt x="1791" y="420"/>
                  <a:pt x="1797" y="414"/>
                  <a:pt x="1797" y="407"/>
                </a:cubicBezTo>
                <a:cubicBezTo>
                  <a:pt x="1797" y="400"/>
                  <a:pt x="1791" y="394"/>
                  <a:pt x="1784" y="394"/>
                </a:cubicBezTo>
                <a:cubicBezTo>
                  <a:pt x="1777" y="394"/>
                  <a:pt x="1772" y="400"/>
                  <a:pt x="1772" y="407"/>
                </a:cubicBezTo>
                <a:cubicBezTo>
                  <a:pt x="1772" y="414"/>
                  <a:pt x="1777" y="420"/>
                  <a:pt x="1784" y="420"/>
                </a:cubicBezTo>
                <a:close/>
                <a:moveTo>
                  <a:pt x="1824" y="420"/>
                </a:moveTo>
                <a:cubicBezTo>
                  <a:pt x="1831" y="420"/>
                  <a:pt x="1836" y="414"/>
                  <a:pt x="1836" y="407"/>
                </a:cubicBezTo>
                <a:cubicBezTo>
                  <a:pt x="1836" y="400"/>
                  <a:pt x="1831" y="394"/>
                  <a:pt x="1824" y="394"/>
                </a:cubicBezTo>
                <a:cubicBezTo>
                  <a:pt x="1817" y="394"/>
                  <a:pt x="1811" y="400"/>
                  <a:pt x="1811" y="407"/>
                </a:cubicBezTo>
                <a:cubicBezTo>
                  <a:pt x="1811" y="414"/>
                  <a:pt x="1817" y="420"/>
                  <a:pt x="1824" y="420"/>
                </a:cubicBezTo>
                <a:close/>
                <a:moveTo>
                  <a:pt x="1863" y="420"/>
                </a:moveTo>
                <a:cubicBezTo>
                  <a:pt x="1870" y="420"/>
                  <a:pt x="1876" y="414"/>
                  <a:pt x="1876" y="407"/>
                </a:cubicBezTo>
                <a:cubicBezTo>
                  <a:pt x="1876" y="400"/>
                  <a:pt x="1870" y="394"/>
                  <a:pt x="1863" y="394"/>
                </a:cubicBezTo>
                <a:cubicBezTo>
                  <a:pt x="1856" y="394"/>
                  <a:pt x="1850" y="400"/>
                  <a:pt x="1850" y="407"/>
                </a:cubicBezTo>
                <a:cubicBezTo>
                  <a:pt x="1850" y="414"/>
                  <a:pt x="1856" y="420"/>
                  <a:pt x="1863" y="420"/>
                </a:cubicBezTo>
                <a:close/>
                <a:moveTo>
                  <a:pt x="1942" y="420"/>
                </a:moveTo>
                <a:cubicBezTo>
                  <a:pt x="1949" y="420"/>
                  <a:pt x="1955" y="414"/>
                  <a:pt x="1955" y="407"/>
                </a:cubicBezTo>
                <a:cubicBezTo>
                  <a:pt x="1955" y="400"/>
                  <a:pt x="1949" y="394"/>
                  <a:pt x="1942" y="394"/>
                </a:cubicBezTo>
                <a:cubicBezTo>
                  <a:pt x="1935" y="394"/>
                  <a:pt x="1929" y="400"/>
                  <a:pt x="1929" y="407"/>
                </a:cubicBezTo>
                <a:cubicBezTo>
                  <a:pt x="1929" y="414"/>
                  <a:pt x="1935" y="420"/>
                  <a:pt x="1942" y="420"/>
                </a:cubicBezTo>
                <a:close/>
                <a:moveTo>
                  <a:pt x="1981" y="420"/>
                </a:moveTo>
                <a:cubicBezTo>
                  <a:pt x="1988" y="420"/>
                  <a:pt x="1994" y="414"/>
                  <a:pt x="1994" y="407"/>
                </a:cubicBezTo>
                <a:cubicBezTo>
                  <a:pt x="1994" y="400"/>
                  <a:pt x="1988" y="394"/>
                  <a:pt x="1981" y="394"/>
                </a:cubicBezTo>
                <a:cubicBezTo>
                  <a:pt x="1974" y="394"/>
                  <a:pt x="1969" y="400"/>
                  <a:pt x="1969" y="407"/>
                </a:cubicBezTo>
                <a:cubicBezTo>
                  <a:pt x="1969" y="414"/>
                  <a:pt x="1974" y="420"/>
                  <a:pt x="1981" y="420"/>
                </a:cubicBezTo>
                <a:close/>
                <a:moveTo>
                  <a:pt x="2021" y="420"/>
                </a:moveTo>
                <a:cubicBezTo>
                  <a:pt x="2028" y="420"/>
                  <a:pt x="2034" y="414"/>
                  <a:pt x="2034" y="407"/>
                </a:cubicBezTo>
                <a:cubicBezTo>
                  <a:pt x="2034" y="400"/>
                  <a:pt x="2028" y="394"/>
                  <a:pt x="2021" y="394"/>
                </a:cubicBezTo>
                <a:cubicBezTo>
                  <a:pt x="2014" y="394"/>
                  <a:pt x="2008" y="400"/>
                  <a:pt x="2008" y="407"/>
                </a:cubicBezTo>
                <a:cubicBezTo>
                  <a:pt x="2008" y="414"/>
                  <a:pt x="2014" y="420"/>
                  <a:pt x="2021" y="420"/>
                </a:cubicBezTo>
                <a:close/>
                <a:moveTo>
                  <a:pt x="2060" y="420"/>
                </a:moveTo>
                <a:cubicBezTo>
                  <a:pt x="2067" y="420"/>
                  <a:pt x="2073" y="414"/>
                  <a:pt x="2073" y="407"/>
                </a:cubicBezTo>
                <a:cubicBezTo>
                  <a:pt x="2073" y="400"/>
                  <a:pt x="2067" y="394"/>
                  <a:pt x="2060" y="394"/>
                </a:cubicBezTo>
                <a:cubicBezTo>
                  <a:pt x="2053" y="394"/>
                  <a:pt x="2048" y="400"/>
                  <a:pt x="2048" y="407"/>
                </a:cubicBezTo>
                <a:cubicBezTo>
                  <a:pt x="2048" y="414"/>
                  <a:pt x="2053" y="420"/>
                  <a:pt x="2060" y="420"/>
                </a:cubicBezTo>
                <a:close/>
                <a:moveTo>
                  <a:pt x="2100" y="420"/>
                </a:moveTo>
                <a:cubicBezTo>
                  <a:pt x="2107" y="420"/>
                  <a:pt x="2112" y="414"/>
                  <a:pt x="2112" y="407"/>
                </a:cubicBezTo>
                <a:cubicBezTo>
                  <a:pt x="2112" y="400"/>
                  <a:pt x="2107" y="394"/>
                  <a:pt x="2100" y="394"/>
                </a:cubicBezTo>
                <a:cubicBezTo>
                  <a:pt x="2093" y="394"/>
                  <a:pt x="2087" y="400"/>
                  <a:pt x="2087" y="407"/>
                </a:cubicBezTo>
                <a:cubicBezTo>
                  <a:pt x="2087" y="414"/>
                  <a:pt x="2093" y="420"/>
                  <a:pt x="2100" y="420"/>
                </a:cubicBezTo>
                <a:close/>
                <a:moveTo>
                  <a:pt x="2139" y="420"/>
                </a:moveTo>
                <a:cubicBezTo>
                  <a:pt x="2146" y="420"/>
                  <a:pt x="2152" y="414"/>
                  <a:pt x="2152" y="407"/>
                </a:cubicBezTo>
                <a:cubicBezTo>
                  <a:pt x="2152" y="400"/>
                  <a:pt x="2146" y="394"/>
                  <a:pt x="2139" y="394"/>
                </a:cubicBezTo>
                <a:cubicBezTo>
                  <a:pt x="2132" y="394"/>
                  <a:pt x="2126" y="400"/>
                  <a:pt x="2126" y="407"/>
                </a:cubicBezTo>
                <a:cubicBezTo>
                  <a:pt x="2126" y="414"/>
                  <a:pt x="2132" y="420"/>
                  <a:pt x="2139" y="420"/>
                </a:cubicBezTo>
                <a:close/>
                <a:moveTo>
                  <a:pt x="2179" y="420"/>
                </a:moveTo>
                <a:cubicBezTo>
                  <a:pt x="2186" y="420"/>
                  <a:pt x="2191" y="414"/>
                  <a:pt x="2191" y="407"/>
                </a:cubicBezTo>
                <a:cubicBezTo>
                  <a:pt x="2191" y="400"/>
                  <a:pt x="2186" y="394"/>
                  <a:pt x="2179" y="394"/>
                </a:cubicBezTo>
                <a:cubicBezTo>
                  <a:pt x="2171" y="394"/>
                  <a:pt x="2166" y="400"/>
                  <a:pt x="2166" y="407"/>
                </a:cubicBezTo>
                <a:cubicBezTo>
                  <a:pt x="2166" y="414"/>
                  <a:pt x="2171" y="420"/>
                  <a:pt x="2179" y="420"/>
                </a:cubicBezTo>
                <a:close/>
                <a:moveTo>
                  <a:pt x="2218" y="420"/>
                </a:moveTo>
                <a:cubicBezTo>
                  <a:pt x="2225" y="420"/>
                  <a:pt x="2231" y="414"/>
                  <a:pt x="2231" y="407"/>
                </a:cubicBezTo>
                <a:cubicBezTo>
                  <a:pt x="2231" y="400"/>
                  <a:pt x="2225" y="394"/>
                  <a:pt x="2218" y="394"/>
                </a:cubicBezTo>
                <a:cubicBezTo>
                  <a:pt x="2211" y="394"/>
                  <a:pt x="2205" y="400"/>
                  <a:pt x="2205" y="407"/>
                </a:cubicBezTo>
                <a:cubicBezTo>
                  <a:pt x="2205" y="414"/>
                  <a:pt x="2211" y="420"/>
                  <a:pt x="2218" y="420"/>
                </a:cubicBezTo>
                <a:close/>
                <a:moveTo>
                  <a:pt x="2257" y="420"/>
                </a:moveTo>
                <a:cubicBezTo>
                  <a:pt x="2264" y="420"/>
                  <a:pt x="2270" y="414"/>
                  <a:pt x="2270" y="407"/>
                </a:cubicBezTo>
                <a:cubicBezTo>
                  <a:pt x="2270" y="400"/>
                  <a:pt x="2264" y="394"/>
                  <a:pt x="2257" y="394"/>
                </a:cubicBezTo>
                <a:cubicBezTo>
                  <a:pt x="2250" y="394"/>
                  <a:pt x="2245" y="400"/>
                  <a:pt x="2245" y="407"/>
                </a:cubicBezTo>
                <a:cubicBezTo>
                  <a:pt x="2245" y="414"/>
                  <a:pt x="2250" y="420"/>
                  <a:pt x="2257" y="420"/>
                </a:cubicBezTo>
                <a:close/>
                <a:moveTo>
                  <a:pt x="2297" y="420"/>
                </a:moveTo>
                <a:cubicBezTo>
                  <a:pt x="2304" y="420"/>
                  <a:pt x="2310" y="414"/>
                  <a:pt x="2310" y="407"/>
                </a:cubicBezTo>
                <a:cubicBezTo>
                  <a:pt x="2310" y="400"/>
                  <a:pt x="2304" y="394"/>
                  <a:pt x="2297" y="394"/>
                </a:cubicBezTo>
                <a:cubicBezTo>
                  <a:pt x="2290" y="394"/>
                  <a:pt x="2284" y="400"/>
                  <a:pt x="2284" y="407"/>
                </a:cubicBezTo>
                <a:cubicBezTo>
                  <a:pt x="2284" y="414"/>
                  <a:pt x="2290" y="420"/>
                  <a:pt x="2297" y="420"/>
                </a:cubicBezTo>
                <a:close/>
                <a:moveTo>
                  <a:pt x="2336" y="420"/>
                </a:moveTo>
                <a:cubicBezTo>
                  <a:pt x="2343" y="420"/>
                  <a:pt x="2349" y="414"/>
                  <a:pt x="2349" y="407"/>
                </a:cubicBezTo>
                <a:cubicBezTo>
                  <a:pt x="2349" y="400"/>
                  <a:pt x="2343" y="394"/>
                  <a:pt x="2336" y="394"/>
                </a:cubicBezTo>
                <a:cubicBezTo>
                  <a:pt x="2329" y="394"/>
                  <a:pt x="2323" y="400"/>
                  <a:pt x="2323" y="407"/>
                </a:cubicBezTo>
                <a:cubicBezTo>
                  <a:pt x="2323" y="414"/>
                  <a:pt x="2329" y="420"/>
                  <a:pt x="2336" y="420"/>
                </a:cubicBezTo>
                <a:close/>
                <a:moveTo>
                  <a:pt x="2376" y="420"/>
                </a:moveTo>
                <a:cubicBezTo>
                  <a:pt x="2383" y="420"/>
                  <a:pt x="2388" y="414"/>
                  <a:pt x="2388" y="407"/>
                </a:cubicBezTo>
                <a:cubicBezTo>
                  <a:pt x="2388" y="400"/>
                  <a:pt x="2383" y="394"/>
                  <a:pt x="2376" y="394"/>
                </a:cubicBezTo>
                <a:cubicBezTo>
                  <a:pt x="2369" y="394"/>
                  <a:pt x="2363" y="400"/>
                  <a:pt x="2363" y="407"/>
                </a:cubicBezTo>
                <a:cubicBezTo>
                  <a:pt x="2363" y="414"/>
                  <a:pt x="2369" y="420"/>
                  <a:pt x="2376" y="420"/>
                </a:cubicBezTo>
                <a:close/>
                <a:moveTo>
                  <a:pt x="2415" y="420"/>
                </a:moveTo>
                <a:cubicBezTo>
                  <a:pt x="2422" y="420"/>
                  <a:pt x="2428" y="414"/>
                  <a:pt x="2428" y="407"/>
                </a:cubicBezTo>
                <a:cubicBezTo>
                  <a:pt x="2428" y="400"/>
                  <a:pt x="2422" y="394"/>
                  <a:pt x="2415" y="394"/>
                </a:cubicBezTo>
                <a:cubicBezTo>
                  <a:pt x="2408" y="394"/>
                  <a:pt x="2402" y="400"/>
                  <a:pt x="2402" y="407"/>
                </a:cubicBezTo>
                <a:cubicBezTo>
                  <a:pt x="2402" y="414"/>
                  <a:pt x="2408" y="420"/>
                  <a:pt x="2415" y="420"/>
                </a:cubicBezTo>
                <a:close/>
                <a:moveTo>
                  <a:pt x="2454" y="420"/>
                </a:moveTo>
                <a:cubicBezTo>
                  <a:pt x="2462" y="420"/>
                  <a:pt x="2467" y="414"/>
                  <a:pt x="2467" y="407"/>
                </a:cubicBezTo>
                <a:cubicBezTo>
                  <a:pt x="2467" y="400"/>
                  <a:pt x="2462" y="394"/>
                  <a:pt x="2454" y="394"/>
                </a:cubicBezTo>
                <a:cubicBezTo>
                  <a:pt x="2447" y="394"/>
                  <a:pt x="2442" y="400"/>
                  <a:pt x="2442" y="407"/>
                </a:cubicBezTo>
                <a:cubicBezTo>
                  <a:pt x="2442" y="414"/>
                  <a:pt x="2447" y="420"/>
                  <a:pt x="2454" y="420"/>
                </a:cubicBezTo>
                <a:close/>
                <a:moveTo>
                  <a:pt x="2494" y="420"/>
                </a:moveTo>
                <a:cubicBezTo>
                  <a:pt x="2501" y="420"/>
                  <a:pt x="2507" y="414"/>
                  <a:pt x="2507" y="407"/>
                </a:cubicBezTo>
                <a:cubicBezTo>
                  <a:pt x="2507" y="400"/>
                  <a:pt x="2501" y="394"/>
                  <a:pt x="2494" y="394"/>
                </a:cubicBezTo>
                <a:cubicBezTo>
                  <a:pt x="2487" y="394"/>
                  <a:pt x="2481" y="400"/>
                  <a:pt x="2481" y="407"/>
                </a:cubicBezTo>
                <a:cubicBezTo>
                  <a:pt x="2481" y="414"/>
                  <a:pt x="2487" y="420"/>
                  <a:pt x="2494" y="420"/>
                </a:cubicBezTo>
                <a:close/>
                <a:moveTo>
                  <a:pt x="2533" y="420"/>
                </a:moveTo>
                <a:cubicBezTo>
                  <a:pt x="2540" y="420"/>
                  <a:pt x="2546" y="414"/>
                  <a:pt x="2546" y="407"/>
                </a:cubicBezTo>
                <a:cubicBezTo>
                  <a:pt x="2546" y="400"/>
                  <a:pt x="2540" y="394"/>
                  <a:pt x="2533" y="394"/>
                </a:cubicBezTo>
                <a:cubicBezTo>
                  <a:pt x="2526" y="394"/>
                  <a:pt x="2521" y="400"/>
                  <a:pt x="2521" y="407"/>
                </a:cubicBezTo>
                <a:cubicBezTo>
                  <a:pt x="2521" y="414"/>
                  <a:pt x="2526" y="420"/>
                  <a:pt x="2533" y="420"/>
                </a:cubicBezTo>
                <a:close/>
                <a:moveTo>
                  <a:pt x="2573" y="420"/>
                </a:moveTo>
                <a:cubicBezTo>
                  <a:pt x="2580" y="420"/>
                  <a:pt x="2586" y="414"/>
                  <a:pt x="2586" y="407"/>
                </a:cubicBezTo>
                <a:cubicBezTo>
                  <a:pt x="2586" y="400"/>
                  <a:pt x="2580" y="394"/>
                  <a:pt x="2573" y="394"/>
                </a:cubicBezTo>
                <a:cubicBezTo>
                  <a:pt x="2566" y="394"/>
                  <a:pt x="2560" y="400"/>
                  <a:pt x="2560" y="407"/>
                </a:cubicBezTo>
                <a:cubicBezTo>
                  <a:pt x="2560" y="414"/>
                  <a:pt x="2566" y="420"/>
                  <a:pt x="2573" y="420"/>
                </a:cubicBezTo>
                <a:close/>
                <a:moveTo>
                  <a:pt x="2612" y="420"/>
                </a:moveTo>
                <a:cubicBezTo>
                  <a:pt x="2619" y="420"/>
                  <a:pt x="2625" y="414"/>
                  <a:pt x="2625" y="407"/>
                </a:cubicBezTo>
                <a:cubicBezTo>
                  <a:pt x="2625" y="400"/>
                  <a:pt x="2619" y="394"/>
                  <a:pt x="2612" y="394"/>
                </a:cubicBezTo>
                <a:cubicBezTo>
                  <a:pt x="2605" y="394"/>
                  <a:pt x="2599" y="400"/>
                  <a:pt x="2599" y="407"/>
                </a:cubicBezTo>
                <a:cubicBezTo>
                  <a:pt x="2599" y="414"/>
                  <a:pt x="2605" y="420"/>
                  <a:pt x="2612" y="420"/>
                </a:cubicBezTo>
                <a:close/>
                <a:moveTo>
                  <a:pt x="2652" y="420"/>
                </a:moveTo>
                <a:cubicBezTo>
                  <a:pt x="2659" y="420"/>
                  <a:pt x="2664" y="414"/>
                  <a:pt x="2664" y="407"/>
                </a:cubicBezTo>
                <a:cubicBezTo>
                  <a:pt x="2664" y="400"/>
                  <a:pt x="2659" y="394"/>
                  <a:pt x="2652" y="394"/>
                </a:cubicBezTo>
                <a:cubicBezTo>
                  <a:pt x="2645" y="394"/>
                  <a:pt x="2639" y="400"/>
                  <a:pt x="2639" y="407"/>
                </a:cubicBezTo>
                <a:cubicBezTo>
                  <a:pt x="2639" y="414"/>
                  <a:pt x="2645" y="420"/>
                  <a:pt x="2652" y="420"/>
                </a:cubicBezTo>
                <a:close/>
                <a:moveTo>
                  <a:pt x="2691" y="420"/>
                </a:moveTo>
                <a:cubicBezTo>
                  <a:pt x="2698" y="420"/>
                  <a:pt x="2704" y="414"/>
                  <a:pt x="2704" y="407"/>
                </a:cubicBezTo>
                <a:cubicBezTo>
                  <a:pt x="2704" y="400"/>
                  <a:pt x="2698" y="394"/>
                  <a:pt x="2691" y="394"/>
                </a:cubicBezTo>
                <a:cubicBezTo>
                  <a:pt x="2684" y="394"/>
                  <a:pt x="2678" y="400"/>
                  <a:pt x="2678" y="407"/>
                </a:cubicBezTo>
                <a:cubicBezTo>
                  <a:pt x="2678" y="414"/>
                  <a:pt x="2684" y="420"/>
                  <a:pt x="2691" y="420"/>
                </a:cubicBezTo>
                <a:close/>
                <a:moveTo>
                  <a:pt x="2730" y="420"/>
                </a:moveTo>
                <a:cubicBezTo>
                  <a:pt x="2738" y="420"/>
                  <a:pt x="2743" y="414"/>
                  <a:pt x="2743" y="407"/>
                </a:cubicBezTo>
                <a:cubicBezTo>
                  <a:pt x="2743" y="400"/>
                  <a:pt x="2738" y="394"/>
                  <a:pt x="2730" y="394"/>
                </a:cubicBezTo>
                <a:cubicBezTo>
                  <a:pt x="2723" y="394"/>
                  <a:pt x="2718" y="400"/>
                  <a:pt x="2718" y="407"/>
                </a:cubicBezTo>
                <a:cubicBezTo>
                  <a:pt x="2718" y="414"/>
                  <a:pt x="2723" y="420"/>
                  <a:pt x="2730" y="420"/>
                </a:cubicBezTo>
                <a:close/>
                <a:moveTo>
                  <a:pt x="2770" y="420"/>
                </a:moveTo>
                <a:cubicBezTo>
                  <a:pt x="2777" y="420"/>
                  <a:pt x="2783" y="414"/>
                  <a:pt x="2783" y="407"/>
                </a:cubicBezTo>
                <a:cubicBezTo>
                  <a:pt x="2783" y="400"/>
                  <a:pt x="2777" y="394"/>
                  <a:pt x="2770" y="394"/>
                </a:cubicBezTo>
                <a:cubicBezTo>
                  <a:pt x="2763" y="394"/>
                  <a:pt x="2757" y="400"/>
                  <a:pt x="2757" y="407"/>
                </a:cubicBezTo>
                <a:cubicBezTo>
                  <a:pt x="2757" y="414"/>
                  <a:pt x="2763" y="420"/>
                  <a:pt x="2770" y="420"/>
                </a:cubicBezTo>
                <a:close/>
                <a:moveTo>
                  <a:pt x="2809" y="420"/>
                </a:moveTo>
                <a:cubicBezTo>
                  <a:pt x="2816" y="420"/>
                  <a:pt x="2822" y="414"/>
                  <a:pt x="2822" y="407"/>
                </a:cubicBezTo>
                <a:cubicBezTo>
                  <a:pt x="2822" y="400"/>
                  <a:pt x="2816" y="394"/>
                  <a:pt x="2809" y="394"/>
                </a:cubicBezTo>
                <a:cubicBezTo>
                  <a:pt x="2802" y="394"/>
                  <a:pt x="2797" y="400"/>
                  <a:pt x="2797" y="407"/>
                </a:cubicBezTo>
                <a:cubicBezTo>
                  <a:pt x="2797" y="414"/>
                  <a:pt x="2802" y="420"/>
                  <a:pt x="2809" y="420"/>
                </a:cubicBezTo>
                <a:close/>
                <a:moveTo>
                  <a:pt x="2849" y="420"/>
                </a:moveTo>
                <a:cubicBezTo>
                  <a:pt x="2856" y="420"/>
                  <a:pt x="2861" y="414"/>
                  <a:pt x="2861" y="407"/>
                </a:cubicBezTo>
                <a:cubicBezTo>
                  <a:pt x="2861" y="400"/>
                  <a:pt x="2856" y="394"/>
                  <a:pt x="2849" y="394"/>
                </a:cubicBezTo>
                <a:cubicBezTo>
                  <a:pt x="2842" y="394"/>
                  <a:pt x="2836" y="400"/>
                  <a:pt x="2836" y="407"/>
                </a:cubicBezTo>
                <a:cubicBezTo>
                  <a:pt x="2836" y="414"/>
                  <a:pt x="2842" y="420"/>
                  <a:pt x="2849" y="420"/>
                </a:cubicBezTo>
                <a:close/>
                <a:moveTo>
                  <a:pt x="2888" y="420"/>
                </a:moveTo>
                <a:cubicBezTo>
                  <a:pt x="2895" y="420"/>
                  <a:pt x="2901" y="414"/>
                  <a:pt x="2901" y="407"/>
                </a:cubicBezTo>
                <a:cubicBezTo>
                  <a:pt x="2901" y="400"/>
                  <a:pt x="2895" y="394"/>
                  <a:pt x="2888" y="394"/>
                </a:cubicBezTo>
                <a:cubicBezTo>
                  <a:pt x="2881" y="394"/>
                  <a:pt x="2875" y="400"/>
                  <a:pt x="2875" y="407"/>
                </a:cubicBezTo>
                <a:cubicBezTo>
                  <a:pt x="2875" y="414"/>
                  <a:pt x="2881" y="420"/>
                  <a:pt x="2888" y="420"/>
                </a:cubicBezTo>
                <a:close/>
                <a:moveTo>
                  <a:pt x="2928" y="420"/>
                </a:moveTo>
                <a:cubicBezTo>
                  <a:pt x="2935" y="420"/>
                  <a:pt x="2940" y="414"/>
                  <a:pt x="2940" y="407"/>
                </a:cubicBezTo>
                <a:cubicBezTo>
                  <a:pt x="2940" y="400"/>
                  <a:pt x="2935" y="394"/>
                  <a:pt x="2928" y="394"/>
                </a:cubicBezTo>
                <a:cubicBezTo>
                  <a:pt x="2921" y="394"/>
                  <a:pt x="2915" y="400"/>
                  <a:pt x="2915" y="407"/>
                </a:cubicBezTo>
                <a:cubicBezTo>
                  <a:pt x="2915" y="414"/>
                  <a:pt x="2921" y="420"/>
                  <a:pt x="2928" y="420"/>
                </a:cubicBezTo>
                <a:close/>
                <a:moveTo>
                  <a:pt x="2967" y="420"/>
                </a:moveTo>
                <a:cubicBezTo>
                  <a:pt x="2974" y="420"/>
                  <a:pt x="2980" y="414"/>
                  <a:pt x="2980" y="407"/>
                </a:cubicBezTo>
                <a:cubicBezTo>
                  <a:pt x="2980" y="400"/>
                  <a:pt x="2974" y="394"/>
                  <a:pt x="2967" y="394"/>
                </a:cubicBezTo>
                <a:cubicBezTo>
                  <a:pt x="2960" y="394"/>
                  <a:pt x="2954" y="400"/>
                  <a:pt x="2954" y="407"/>
                </a:cubicBezTo>
                <a:cubicBezTo>
                  <a:pt x="2954" y="414"/>
                  <a:pt x="2960" y="420"/>
                  <a:pt x="2967" y="420"/>
                </a:cubicBezTo>
                <a:close/>
                <a:moveTo>
                  <a:pt x="3006" y="420"/>
                </a:moveTo>
                <a:cubicBezTo>
                  <a:pt x="3013" y="420"/>
                  <a:pt x="3019" y="414"/>
                  <a:pt x="3019" y="407"/>
                </a:cubicBezTo>
                <a:cubicBezTo>
                  <a:pt x="3019" y="400"/>
                  <a:pt x="3013" y="394"/>
                  <a:pt x="3006" y="394"/>
                </a:cubicBezTo>
                <a:cubicBezTo>
                  <a:pt x="2999" y="394"/>
                  <a:pt x="2994" y="400"/>
                  <a:pt x="2994" y="407"/>
                </a:cubicBezTo>
                <a:cubicBezTo>
                  <a:pt x="2994" y="414"/>
                  <a:pt x="2999" y="420"/>
                  <a:pt x="3006" y="420"/>
                </a:cubicBezTo>
                <a:close/>
                <a:moveTo>
                  <a:pt x="3046" y="420"/>
                </a:moveTo>
                <a:cubicBezTo>
                  <a:pt x="3053" y="420"/>
                  <a:pt x="3059" y="414"/>
                  <a:pt x="3059" y="407"/>
                </a:cubicBezTo>
                <a:cubicBezTo>
                  <a:pt x="3059" y="400"/>
                  <a:pt x="3053" y="394"/>
                  <a:pt x="3046" y="394"/>
                </a:cubicBezTo>
                <a:cubicBezTo>
                  <a:pt x="3039" y="394"/>
                  <a:pt x="3033" y="400"/>
                  <a:pt x="3033" y="407"/>
                </a:cubicBezTo>
                <a:cubicBezTo>
                  <a:pt x="3033" y="414"/>
                  <a:pt x="3039" y="420"/>
                  <a:pt x="3046" y="420"/>
                </a:cubicBezTo>
                <a:close/>
                <a:moveTo>
                  <a:pt x="3085" y="420"/>
                </a:moveTo>
                <a:cubicBezTo>
                  <a:pt x="3092" y="420"/>
                  <a:pt x="3098" y="414"/>
                  <a:pt x="3098" y="407"/>
                </a:cubicBezTo>
                <a:cubicBezTo>
                  <a:pt x="3098" y="400"/>
                  <a:pt x="3092" y="394"/>
                  <a:pt x="3085" y="394"/>
                </a:cubicBezTo>
                <a:cubicBezTo>
                  <a:pt x="3078" y="394"/>
                  <a:pt x="3073" y="400"/>
                  <a:pt x="3073" y="407"/>
                </a:cubicBezTo>
                <a:cubicBezTo>
                  <a:pt x="3073" y="414"/>
                  <a:pt x="3078" y="420"/>
                  <a:pt x="3085" y="420"/>
                </a:cubicBezTo>
                <a:close/>
                <a:moveTo>
                  <a:pt x="3125" y="420"/>
                </a:moveTo>
                <a:cubicBezTo>
                  <a:pt x="3132" y="420"/>
                  <a:pt x="3137" y="414"/>
                  <a:pt x="3137" y="407"/>
                </a:cubicBezTo>
                <a:cubicBezTo>
                  <a:pt x="3137" y="400"/>
                  <a:pt x="3132" y="394"/>
                  <a:pt x="3125" y="394"/>
                </a:cubicBezTo>
                <a:cubicBezTo>
                  <a:pt x="3118" y="394"/>
                  <a:pt x="3112" y="400"/>
                  <a:pt x="3112" y="407"/>
                </a:cubicBezTo>
                <a:cubicBezTo>
                  <a:pt x="3112" y="414"/>
                  <a:pt x="3118" y="420"/>
                  <a:pt x="3125" y="420"/>
                </a:cubicBezTo>
                <a:close/>
                <a:moveTo>
                  <a:pt x="3164" y="420"/>
                </a:moveTo>
                <a:cubicBezTo>
                  <a:pt x="3171" y="420"/>
                  <a:pt x="3177" y="414"/>
                  <a:pt x="3177" y="407"/>
                </a:cubicBezTo>
                <a:cubicBezTo>
                  <a:pt x="3177" y="400"/>
                  <a:pt x="3171" y="394"/>
                  <a:pt x="3164" y="394"/>
                </a:cubicBezTo>
                <a:cubicBezTo>
                  <a:pt x="3157" y="394"/>
                  <a:pt x="3151" y="400"/>
                  <a:pt x="3151" y="407"/>
                </a:cubicBezTo>
                <a:cubicBezTo>
                  <a:pt x="3151" y="414"/>
                  <a:pt x="3157" y="420"/>
                  <a:pt x="3164" y="420"/>
                </a:cubicBezTo>
                <a:close/>
                <a:moveTo>
                  <a:pt x="3204" y="420"/>
                </a:moveTo>
                <a:cubicBezTo>
                  <a:pt x="3211" y="420"/>
                  <a:pt x="3216" y="414"/>
                  <a:pt x="3216" y="407"/>
                </a:cubicBezTo>
                <a:cubicBezTo>
                  <a:pt x="3216" y="400"/>
                  <a:pt x="3211" y="394"/>
                  <a:pt x="3204" y="394"/>
                </a:cubicBezTo>
                <a:cubicBezTo>
                  <a:pt x="3197" y="394"/>
                  <a:pt x="3191" y="400"/>
                  <a:pt x="3191" y="407"/>
                </a:cubicBezTo>
                <a:cubicBezTo>
                  <a:pt x="3191" y="414"/>
                  <a:pt x="3197" y="420"/>
                  <a:pt x="3204" y="420"/>
                </a:cubicBezTo>
                <a:close/>
                <a:moveTo>
                  <a:pt x="3243" y="420"/>
                </a:moveTo>
                <a:cubicBezTo>
                  <a:pt x="3250" y="420"/>
                  <a:pt x="3256" y="414"/>
                  <a:pt x="3256" y="407"/>
                </a:cubicBezTo>
                <a:cubicBezTo>
                  <a:pt x="3256" y="400"/>
                  <a:pt x="3250" y="394"/>
                  <a:pt x="3243" y="394"/>
                </a:cubicBezTo>
                <a:cubicBezTo>
                  <a:pt x="3236" y="394"/>
                  <a:pt x="3230" y="400"/>
                  <a:pt x="3230" y="407"/>
                </a:cubicBezTo>
                <a:cubicBezTo>
                  <a:pt x="3230" y="414"/>
                  <a:pt x="3236" y="420"/>
                  <a:pt x="3243" y="420"/>
                </a:cubicBezTo>
                <a:close/>
                <a:moveTo>
                  <a:pt x="3282" y="420"/>
                </a:moveTo>
                <a:cubicBezTo>
                  <a:pt x="3289" y="420"/>
                  <a:pt x="3295" y="414"/>
                  <a:pt x="3295" y="407"/>
                </a:cubicBezTo>
                <a:cubicBezTo>
                  <a:pt x="3295" y="400"/>
                  <a:pt x="3289" y="394"/>
                  <a:pt x="3282" y="394"/>
                </a:cubicBezTo>
                <a:cubicBezTo>
                  <a:pt x="3275" y="394"/>
                  <a:pt x="3270" y="400"/>
                  <a:pt x="3270" y="407"/>
                </a:cubicBezTo>
                <a:cubicBezTo>
                  <a:pt x="3270" y="414"/>
                  <a:pt x="3275" y="420"/>
                  <a:pt x="3282" y="420"/>
                </a:cubicBezTo>
                <a:close/>
                <a:moveTo>
                  <a:pt x="3361" y="394"/>
                </a:moveTo>
                <a:cubicBezTo>
                  <a:pt x="3354" y="394"/>
                  <a:pt x="3349" y="400"/>
                  <a:pt x="3349" y="407"/>
                </a:cubicBezTo>
                <a:cubicBezTo>
                  <a:pt x="3349" y="414"/>
                  <a:pt x="3354" y="420"/>
                  <a:pt x="3361" y="420"/>
                </a:cubicBezTo>
                <a:cubicBezTo>
                  <a:pt x="3368" y="420"/>
                  <a:pt x="3374" y="414"/>
                  <a:pt x="3374" y="407"/>
                </a:cubicBezTo>
                <a:cubicBezTo>
                  <a:pt x="3374" y="400"/>
                  <a:pt x="3368" y="394"/>
                  <a:pt x="3361" y="394"/>
                </a:cubicBezTo>
                <a:close/>
                <a:moveTo>
                  <a:pt x="3401" y="420"/>
                </a:moveTo>
                <a:cubicBezTo>
                  <a:pt x="3408" y="420"/>
                  <a:pt x="3413" y="414"/>
                  <a:pt x="3413" y="407"/>
                </a:cubicBezTo>
                <a:cubicBezTo>
                  <a:pt x="3413" y="400"/>
                  <a:pt x="3408" y="394"/>
                  <a:pt x="3401" y="394"/>
                </a:cubicBezTo>
                <a:cubicBezTo>
                  <a:pt x="3394" y="394"/>
                  <a:pt x="3388" y="400"/>
                  <a:pt x="3388" y="407"/>
                </a:cubicBezTo>
                <a:cubicBezTo>
                  <a:pt x="3388" y="414"/>
                  <a:pt x="3394" y="420"/>
                  <a:pt x="3401" y="420"/>
                </a:cubicBezTo>
                <a:close/>
                <a:moveTo>
                  <a:pt x="3440" y="420"/>
                </a:moveTo>
                <a:cubicBezTo>
                  <a:pt x="3447" y="420"/>
                  <a:pt x="3453" y="414"/>
                  <a:pt x="3453" y="407"/>
                </a:cubicBezTo>
                <a:cubicBezTo>
                  <a:pt x="3453" y="400"/>
                  <a:pt x="3447" y="394"/>
                  <a:pt x="3440" y="394"/>
                </a:cubicBezTo>
                <a:cubicBezTo>
                  <a:pt x="3433" y="394"/>
                  <a:pt x="3427" y="400"/>
                  <a:pt x="3427" y="407"/>
                </a:cubicBezTo>
                <a:cubicBezTo>
                  <a:pt x="3427" y="414"/>
                  <a:pt x="3433" y="420"/>
                  <a:pt x="3440" y="420"/>
                </a:cubicBezTo>
                <a:close/>
                <a:moveTo>
                  <a:pt x="89" y="434"/>
                </a:moveTo>
                <a:cubicBezTo>
                  <a:pt x="82" y="434"/>
                  <a:pt x="76" y="439"/>
                  <a:pt x="76" y="446"/>
                </a:cubicBezTo>
                <a:cubicBezTo>
                  <a:pt x="76" y="453"/>
                  <a:pt x="82" y="459"/>
                  <a:pt x="89" y="459"/>
                </a:cubicBezTo>
                <a:cubicBezTo>
                  <a:pt x="96" y="459"/>
                  <a:pt x="102" y="453"/>
                  <a:pt x="102" y="446"/>
                </a:cubicBezTo>
                <a:cubicBezTo>
                  <a:pt x="102" y="439"/>
                  <a:pt x="96" y="434"/>
                  <a:pt x="89" y="434"/>
                </a:cubicBezTo>
                <a:close/>
                <a:moveTo>
                  <a:pt x="128" y="434"/>
                </a:moveTo>
                <a:cubicBezTo>
                  <a:pt x="121" y="434"/>
                  <a:pt x="116" y="439"/>
                  <a:pt x="116" y="446"/>
                </a:cubicBezTo>
                <a:cubicBezTo>
                  <a:pt x="116" y="453"/>
                  <a:pt x="121" y="459"/>
                  <a:pt x="128" y="459"/>
                </a:cubicBezTo>
                <a:cubicBezTo>
                  <a:pt x="136" y="459"/>
                  <a:pt x="141" y="453"/>
                  <a:pt x="141" y="446"/>
                </a:cubicBezTo>
                <a:cubicBezTo>
                  <a:pt x="141" y="439"/>
                  <a:pt x="136" y="434"/>
                  <a:pt x="128" y="434"/>
                </a:cubicBezTo>
                <a:close/>
                <a:moveTo>
                  <a:pt x="326" y="434"/>
                </a:moveTo>
                <a:cubicBezTo>
                  <a:pt x="319" y="434"/>
                  <a:pt x="313" y="439"/>
                  <a:pt x="313" y="446"/>
                </a:cubicBezTo>
                <a:cubicBezTo>
                  <a:pt x="313" y="453"/>
                  <a:pt x="319" y="459"/>
                  <a:pt x="326" y="459"/>
                </a:cubicBezTo>
                <a:cubicBezTo>
                  <a:pt x="333" y="459"/>
                  <a:pt x="338" y="453"/>
                  <a:pt x="338" y="446"/>
                </a:cubicBezTo>
                <a:cubicBezTo>
                  <a:pt x="338" y="439"/>
                  <a:pt x="333" y="434"/>
                  <a:pt x="326" y="434"/>
                </a:cubicBezTo>
                <a:close/>
                <a:moveTo>
                  <a:pt x="365" y="459"/>
                </a:moveTo>
                <a:cubicBezTo>
                  <a:pt x="372" y="459"/>
                  <a:pt x="378" y="453"/>
                  <a:pt x="378" y="446"/>
                </a:cubicBezTo>
                <a:cubicBezTo>
                  <a:pt x="378" y="439"/>
                  <a:pt x="372" y="434"/>
                  <a:pt x="365" y="434"/>
                </a:cubicBezTo>
                <a:cubicBezTo>
                  <a:pt x="358" y="434"/>
                  <a:pt x="352" y="439"/>
                  <a:pt x="352" y="446"/>
                </a:cubicBezTo>
                <a:cubicBezTo>
                  <a:pt x="352" y="453"/>
                  <a:pt x="358" y="459"/>
                  <a:pt x="365" y="459"/>
                </a:cubicBezTo>
                <a:close/>
                <a:moveTo>
                  <a:pt x="404" y="459"/>
                </a:moveTo>
                <a:cubicBezTo>
                  <a:pt x="411" y="459"/>
                  <a:pt x="417" y="453"/>
                  <a:pt x="417" y="446"/>
                </a:cubicBezTo>
                <a:cubicBezTo>
                  <a:pt x="417" y="439"/>
                  <a:pt x="411" y="434"/>
                  <a:pt x="404" y="434"/>
                </a:cubicBezTo>
                <a:cubicBezTo>
                  <a:pt x="397" y="434"/>
                  <a:pt x="392" y="439"/>
                  <a:pt x="392" y="446"/>
                </a:cubicBezTo>
                <a:cubicBezTo>
                  <a:pt x="392" y="453"/>
                  <a:pt x="397" y="459"/>
                  <a:pt x="404" y="459"/>
                </a:cubicBezTo>
                <a:close/>
                <a:moveTo>
                  <a:pt x="444" y="459"/>
                </a:moveTo>
                <a:cubicBezTo>
                  <a:pt x="451" y="459"/>
                  <a:pt x="457" y="453"/>
                  <a:pt x="457" y="446"/>
                </a:cubicBezTo>
                <a:cubicBezTo>
                  <a:pt x="457" y="439"/>
                  <a:pt x="451" y="434"/>
                  <a:pt x="444" y="434"/>
                </a:cubicBezTo>
                <a:cubicBezTo>
                  <a:pt x="437" y="434"/>
                  <a:pt x="431" y="439"/>
                  <a:pt x="431" y="446"/>
                </a:cubicBezTo>
                <a:cubicBezTo>
                  <a:pt x="431" y="453"/>
                  <a:pt x="437" y="459"/>
                  <a:pt x="444" y="459"/>
                </a:cubicBezTo>
                <a:close/>
                <a:moveTo>
                  <a:pt x="483" y="459"/>
                </a:moveTo>
                <a:cubicBezTo>
                  <a:pt x="490" y="459"/>
                  <a:pt x="496" y="453"/>
                  <a:pt x="496" y="446"/>
                </a:cubicBezTo>
                <a:cubicBezTo>
                  <a:pt x="496" y="439"/>
                  <a:pt x="490" y="434"/>
                  <a:pt x="483" y="434"/>
                </a:cubicBezTo>
                <a:cubicBezTo>
                  <a:pt x="476" y="434"/>
                  <a:pt x="471" y="439"/>
                  <a:pt x="471" y="446"/>
                </a:cubicBezTo>
                <a:cubicBezTo>
                  <a:pt x="471" y="453"/>
                  <a:pt x="476" y="459"/>
                  <a:pt x="483" y="459"/>
                </a:cubicBezTo>
                <a:close/>
                <a:moveTo>
                  <a:pt x="523" y="459"/>
                </a:moveTo>
                <a:cubicBezTo>
                  <a:pt x="530" y="459"/>
                  <a:pt x="535" y="453"/>
                  <a:pt x="535" y="446"/>
                </a:cubicBezTo>
                <a:cubicBezTo>
                  <a:pt x="535" y="439"/>
                  <a:pt x="530" y="434"/>
                  <a:pt x="523" y="434"/>
                </a:cubicBezTo>
                <a:cubicBezTo>
                  <a:pt x="516" y="434"/>
                  <a:pt x="510" y="439"/>
                  <a:pt x="510" y="446"/>
                </a:cubicBezTo>
                <a:cubicBezTo>
                  <a:pt x="510" y="453"/>
                  <a:pt x="516" y="459"/>
                  <a:pt x="523" y="459"/>
                </a:cubicBezTo>
                <a:close/>
                <a:moveTo>
                  <a:pt x="562" y="459"/>
                </a:moveTo>
                <a:cubicBezTo>
                  <a:pt x="569" y="459"/>
                  <a:pt x="575" y="453"/>
                  <a:pt x="575" y="446"/>
                </a:cubicBezTo>
                <a:cubicBezTo>
                  <a:pt x="575" y="439"/>
                  <a:pt x="569" y="434"/>
                  <a:pt x="562" y="434"/>
                </a:cubicBezTo>
                <a:cubicBezTo>
                  <a:pt x="555" y="434"/>
                  <a:pt x="549" y="439"/>
                  <a:pt x="549" y="446"/>
                </a:cubicBezTo>
                <a:cubicBezTo>
                  <a:pt x="549" y="453"/>
                  <a:pt x="555" y="459"/>
                  <a:pt x="562" y="459"/>
                </a:cubicBezTo>
                <a:close/>
                <a:moveTo>
                  <a:pt x="602" y="459"/>
                </a:moveTo>
                <a:cubicBezTo>
                  <a:pt x="609" y="459"/>
                  <a:pt x="614" y="453"/>
                  <a:pt x="614" y="446"/>
                </a:cubicBezTo>
                <a:cubicBezTo>
                  <a:pt x="614" y="439"/>
                  <a:pt x="609" y="434"/>
                  <a:pt x="602" y="434"/>
                </a:cubicBezTo>
                <a:cubicBezTo>
                  <a:pt x="595" y="434"/>
                  <a:pt x="589" y="439"/>
                  <a:pt x="589" y="446"/>
                </a:cubicBezTo>
                <a:cubicBezTo>
                  <a:pt x="589" y="453"/>
                  <a:pt x="595" y="459"/>
                  <a:pt x="602" y="459"/>
                </a:cubicBezTo>
                <a:close/>
                <a:moveTo>
                  <a:pt x="641" y="459"/>
                </a:moveTo>
                <a:cubicBezTo>
                  <a:pt x="648" y="459"/>
                  <a:pt x="654" y="453"/>
                  <a:pt x="654" y="446"/>
                </a:cubicBezTo>
                <a:cubicBezTo>
                  <a:pt x="654" y="439"/>
                  <a:pt x="648" y="434"/>
                  <a:pt x="641" y="434"/>
                </a:cubicBezTo>
                <a:cubicBezTo>
                  <a:pt x="634" y="434"/>
                  <a:pt x="628" y="439"/>
                  <a:pt x="628" y="446"/>
                </a:cubicBezTo>
                <a:cubicBezTo>
                  <a:pt x="628" y="453"/>
                  <a:pt x="634" y="459"/>
                  <a:pt x="641" y="459"/>
                </a:cubicBezTo>
                <a:close/>
                <a:moveTo>
                  <a:pt x="680" y="459"/>
                </a:moveTo>
                <a:cubicBezTo>
                  <a:pt x="687" y="459"/>
                  <a:pt x="693" y="453"/>
                  <a:pt x="693" y="446"/>
                </a:cubicBezTo>
                <a:cubicBezTo>
                  <a:pt x="693" y="439"/>
                  <a:pt x="687" y="434"/>
                  <a:pt x="680" y="434"/>
                </a:cubicBezTo>
                <a:cubicBezTo>
                  <a:pt x="673" y="434"/>
                  <a:pt x="668" y="439"/>
                  <a:pt x="668" y="446"/>
                </a:cubicBezTo>
                <a:cubicBezTo>
                  <a:pt x="668" y="453"/>
                  <a:pt x="673" y="459"/>
                  <a:pt x="680" y="459"/>
                </a:cubicBezTo>
                <a:close/>
                <a:moveTo>
                  <a:pt x="720" y="459"/>
                </a:moveTo>
                <a:cubicBezTo>
                  <a:pt x="727" y="459"/>
                  <a:pt x="733" y="453"/>
                  <a:pt x="733" y="446"/>
                </a:cubicBezTo>
                <a:cubicBezTo>
                  <a:pt x="733" y="439"/>
                  <a:pt x="727" y="434"/>
                  <a:pt x="720" y="434"/>
                </a:cubicBezTo>
                <a:cubicBezTo>
                  <a:pt x="713" y="434"/>
                  <a:pt x="707" y="439"/>
                  <a:pt x="707" y="446"/>
                </a:cubicBezTo>
                <a:cubicBezTo>
                  <a:pt x="707" y="453"/>
                  <a:pt x="713" y="459"/>
                  <a:pt x="720" y="459"/>
                </a:cubicBezTo>
                <a:close/>
                <a:moveTo>
                  <a:pt x="917" y="459"/>
                </a:moveTo>
                <a:cubicBezTo>
                  <a:pt x="924" y="459"/>
                  <a:pt x="930" y="453"/>
                  <a:pt x="930" y="446"/>
                </a:cubicBezTo>
                <a:cubicBezTo>
                  <a:pt x="930" y="439"/>
                  <a:pt x="924" y="434"/>
                  <a:pt x="917" y="434"/>
                </a:cubicBezTo>
                <a:cubicBezTo>
                  <a:pt x="910" y="434"/>
                  <a:pt x="904" y="439"/>
                  <a:pt x="904" y="446"/>
                </a:cubicBezTo>
                <a:cubicBezTo>
                  <a:pt x="904" y="453"/>
                  <a:pt x="910" y="459"/>
                  <a:pt x="917" y="459"/>
                </a:cubicBezTo>
                <a:close/>
                <a:moveTo>
                  <a:pt x="956" y="459"/>
                </a:moveTo>
                <a:cubicBezTo>
                  <a:pt x="963" y="459"/>
                  <a:pt x="969" y="453"/>
                  <a:pt x="969" y="446"/>
                </a:cubicBezTo>
                <a:cubicBezTo>
                  <a:pt x="969" y="439"/>
                  <a:pt x="963" y="434"/>
                  <a:pt x="956" y="434"/>
                </a:cubicBezTo>
                <a:cubicBezTo>
                  <a:pt x="949" y="434"/>
                  <a:pt x="944" y="439"/>
                  <a:pt x="944" y="446"/>
                </a:cubicBezTo>
                <a:cubicBezTo>
                  <a:pt x="944" y="453"/>
                  <a:pt x="949" y="459"/>
                  <a:pt x="956" y="459"/>
                </a:cubicBezTo>
                <a:close/>
                <a:moveTo>
                  <a:pt x="1035" y="459"/>
                </a:moveTo>
                <a:cubicBezTo>
                  <a:pt x="1042" y="459"/>
                  <a:pt x="1048" y="453"/>
                  <a:pt x="1048" y="446"/>
                </a:cubicBezTo>
                <a:cubicBezTo>
                  <a:pt x="1048" y="439"/>
                  <a:pt x="1042" y="434"/>
                  <a:pt x="1035" y="434"/>
                </a:cubicBezTo>
                <a:cubicBezTo>
                  <a:pt x="1028" y="434"/>
                  <a:pt x="1022" y="439"/>
                  <a:pt x="1022" y="446"/>
                </a:cubicBezTo>
                <a:cubicBezTo>
                  <a:pt x="1022" y="453"/>
                  <a:pt x="1028" y="459"/>
                  <a:pt x="1035" y="459"/>
                </a:cubicBezTo>
                <a:close/>
                <a:moveTo>
                  <a:pt x="1784" y="459"/>
                </a:moveTo>
                <a:cubicBezTo>
                  <a:pt x="1791" y="459"/>
                  <a:pt x="1797" y="453"/>
                  <a:pt x="1797" y="446"/>
                </a:cubicBezTo>
                <a:cubicBezTo>
                  <a:pt x="1797" y="439"/>
                  <a:pt x="1791" y="434"/>
                  <a:pt x="1784" y="434"/>
                </a:cubicBezTo>
                <a:cubicBezTo>
                  <a:pt x="1777" y="434"/>
                  <a:pt x="1772" y="439"/>
                  <a:pt x="1772" y="446"/>
                </a:cubicBezTo>
                <a:cubicBezTo>
                  <a:pt x="1772" y="453"/>
                  <a:pt x="1777" y="459"/>
                  <a:pt x="1784" y="459"/>
                </a:cubicBezTo>
                <a:close/>
                <a:moveTo>
                  <a:pt x="1824" y="459"/>
                </a:moveTo>
                <a:cubicBezTo>
                  <a:pt x="1831" y="459"/>
                  <a:pt x="1836" y="453"/>
                  <a:pt x="1836" y="446"/>
                </a:cubicBezTo>
                <a:cubicBezTo>
                  <a:pt x="1836" y="439"/>
                  <a:pt x="1831" y="434"/>
                  <a:pt x="1824" y="434"/>
                </a:cubicBezTo>
                <a:cubicBezTo>
                  <a:pt x="1817" y="434"/>
                  <a:pt x="1811" y="439"/>
                  <a:pt x="1811" y="446"/>
                </a:cubicBezTo>
                <a:cubicBezTo>
                  <a:pt x="1811" y="453"/>
                  <a:pt x="1817" y="459"/>
                  <a:pt x="1824" y="459"/>
                </a:cubicBezTo>
                <a:close/>
                <a:moveTo>
                  <a:pt x="1863" y="459"/>
                </a:moveTo>
                <a:cubicBezTo>
                  <a:pt x="1870" y="459"/>
                  <a:pt x="1876" y="453"/>
                  <a:pt x="1876" y="446"/>
                </a:cubicBezTo>
                <a:cubicBezTo>
                  <a:pt x="1876" y="439"/>
                  <a:pt x="1870" y="434"/>
                  <a:pt x="1863" y="434"/>
                </a:cubicBezTo>
                <a:cubicBezTo>
                  <a:pt x="1856" y="434"/>
                  <a:pt x="1850" y="439"/>
                  <a:pt x="1850" y="446"/>
                </a:cubicBezTo>
                <a:cubicBezTo>
                  <a:pt x="1850" y="453"/>
                  <a:pt x="1856" y="459"/>
                  <a:pt x="1863" y="459"/>
                </a:cubicBezTo>
                <a:close/>
                <a:moveTo>
                  <a:pt x="1942" y="459"/>
                </a:moveTo>
                <a:cubicBezTo>
                  <a:pt x="1949" y="459"/>
                  <a:pt x="1955" y="453"/>
                  <a:pt x="1955" y="446"/>
                </a:cubicBezTo>
                <a:cubicBezTo>
                  <a:pt x="1955" y="439"/>
                  <a:pt x="1949" y="434"/>
                  <a:pt x="1942" y="434"/>
                </a:cubicBezTo>
                <a:cubicBezTo>
                  <a:pt x="1935" y="434"/>
                  <a:pt x="1929" y="439"/>
                  <a:pt x="1929" y="446"/>
                </a:cubicBezTo>
                <a:cubicBezTo>
                  <a:pt x="1929" y="453"/>
                  <a:pt x="1935" y="459"/>
                  <a:pt x="1942" y="459"/>
                </a:cubicBezTo>
                <a:close/>
                <a:moveTo>
                  <a:pt x="1981" y="459"/>
                </a:moveTo>
                <a:cubicBezTo>
                  <a:pt x="1988" y="459"/>
                  <a:pt x="1994" y="453"/>
                  <a:pt x="1994" y="446"/>
                </a:cubicBezTo>
                <a:cubicBezTo>
                  <a:pt x="1994" y="439"/>
                  <a:pt x="1988" y="434"/>
                  <a:pt x="1981" y="434"/>
                </a:cubicBezTo>
                <a:cubicBezTo>
                  <a:pt x="1974" y="434"/>
                  <a:pt x="1969" y="439"/>
                  <a:pt x="1969" y="446"/>
                </a:cubicBezTo>
                <a:cubicBezTo>
                  <a:pt x="1969" y="453"/>
                  <a:pt x="1974" y="459"/>
                  <a:pt x="1981" y="459"/>
                </a:cubicBezTo>
                <a:close/>
                <a:moveTo>
                  <a:pt x="2021" y="459"/>
                </a:moveTo>
                <a:cubicBezTo>
                  <a:pt x="2028" y="459"/>
                  <a:pt x="2034" y="453"/>
                  <a:pt x="2034" y="446"/>
                </a:cubicBezTo>
                <a:cubicBezTo>
                  <a:pt x="2034" y="439"/>
                  <a:pt x="2028" y="434"/>
                  <a:pt x="2021" y="434"/>
                </a:cubicBezTo>
                <a:cubicBezTo>
                  <a:pt x="2014" y="434"/>
                  <a:pt x="2008" y="439"/>
                  <a:pt x="2008" y="446"/>
                </a:cubicBezTo>
                <a:cubicBezTo>
                  <a:pt x="2008" y="453"/>
                  <a:pt x="2014" y="459"/>
                  <a:pt x="2021" y="459"/>
                </a:cubicBezTo>
                <a:close/>
                <a:moveTo>
                  <a:pt x="2060" y="459"/>
                </a:moveTo>
                <a:cubicBezTo>
                  <a:pt x="2067" y="459"/>
                  <a:pt x="2073" y="453"/>
                  <a:pt x="2073" y="446"/>
                </a:cubicBezTo>
                <a:cubicBezTo>
                  <a:pt x="2073" y="439"/>
                  <a:pt x="2067" y="434"/>
                  <a:pt x="2060" y="434"/>
                </a:cubicBezTo>
                <a:cubicBezTo>
                  <a:pt x="2053" y="434"/>
                  <a:pt x="2048" y="439"/>
                  <a:pt x="2048" y="446"/>
                </a:cubicBezTo>
                <a:cubicBezTo>
                  <a:pt x="2048" y="453"/>
                  <a:pt x="2053" y="459"/>
                  <a:pt x="2060" y="459"/>
                </a:cubicBezTo>
                <a:close/>
                <a:moveTo>
                  <a:pt x="2100" y="459"/>
                </a:moveTo>
                <a:cubicBezTo>
                  <a:pt x="2107" y="459"/>
                  <a:pt x="2112" y="453"/>
                  <a:pt x="2112" y="446"/>
                </a:cubicBezTo>
                <a:cubicBezTo>
                  <a:pt x="2112" y="439"/>
                  <a:pt x="2107" y="434"/>
                  <a:pt x="2100" y="434"/>
                </a:cubicBezTo>
                <a:cubicBezTo>
                  <a:pt x="2093" y="434"/>
                  <a:pt x="2087" y="439"/>
                  <a:pt x="2087" y="446"/>
                </a:cubicBezTo>
                <a:cubicBezTo>
                  <a:pt x="2087" y="453"/>
                  <a:pt x="2093" y="459"/>
                  <a:pt x="2100" y="459"/>
                </a:cubicBezTo>
                <a:close/>
                <a:moveTo>
                  <a:pt x="2139" y="459"/>
                </a:moveTo>
                <a:cubicBezTo>
                  <a:pt x="2146" y="459"/>
                  <a:pt x="2152" y="453"/>
                  <a:pt x="2152" y="446"/>
                </a:cubicBezTo>
                <a:cubicBezTo>
                  <a:pt x="2152" y="439"/>
                  <a:pt x="2146" y="434"/>
                  <a:pt x="2139" y="434"/>
                </a:cubicBezTo>
                <a:cubicBezTo>
                  <a:pt x="2132" y="434"/>
                  <a:pt x="2126" y="439"/>
                  <a:pt x="2126" y="446"/>
                </a:cubicBezTo>
                <a:cubicBezTo>
                  <a:pt x="2126" y="453"/>
                  <a:pt x="2132" y="459"/>
                  <a:pt x="2139" y="459"/>
                </a:cubicBezTo>
                <a:close/>
                <a:moveTo>
                  <a:pt x="2179" y="459"/>
                </a:moveTo>
                <a:cubicBezTo>
                  <a:pt x="2186" y="459"/>
                  <a:pt x="2191" y="453"/>
                  <a:pt x="2191" y="446"/>
                </a:cubicBezTo>
                <a:cubicBezTo>
                  <a:pt x="2191" y="439"/>
                  <a:pt x="2186" y="434"/>
                  <a:pt x="2179" y="434"/>
                </a:cubicBezTo>
                <a:cubicBezTo>
                  <a:pt x="2171" y="434"/>
                  <a:pt x="2166" y="439"/>
                  <a:pt x="2166" y="446"/>
                </a:cubicBezTo>
                <a:cubicBezTo>
                  <a:pt x="2166" y="453"/>
                  <a:pt x="2171" y="459"/>
                  <a:pt x="2179" y="459"/>
                </a:cubicBezTo>
                <a:close/>
                <a:moveTo>
                  <a:pt x="2218" y="459"/>
                </a:moveTo>
                <a:cubicBezTo>
                  <a:pt x="2225" y="459"/>
                  <a:pt x="2231" y="453"/>
                  <a:pt x="2231" y="446"/>
                </a:cubicBezTo>
                <a:cubicBezTo>
                  <a:pt x="2231" y="439"/>
                  <a:pt x="2225" y="434"/>
                  <a:pt x="2218" y="434"/>
                </a:cubicBezTo>
                <a:cubicBezTo>
                  <a:pt x="2211" y="434"/>
                  <a:pt x="2205" y="439"/>
                  <a:pt x="2205" y="446"/>
                </a:cubicBezTo>
                <a:cubicBezTo>
                  <a:pt x="2205" y="453"/>
                  <a:pt x="2211" y="459"/>
                  <a:pt x="2218" y="459"/>
                </a:cubicBezTo>
                <a:close/>
                <a:moveTo>
                  <a:pt x="2257" y="459"/>
                </a:moveTo>
                <a:cubicBezTo>
                  <a:pt x="2264" y="459"/>
                  <a:pt x="2270" y="453"/>
                  <a:pt x="2270" y="446"/>
                </a:cubicBezTo>
                <a:cubicBezTo>
                  <a:pt x="2270" y="439"/>
                  <a:pt x="2264" y="434"/>
                  <a:pt x="2257" y="434"/>
                </a:cubicBezTo>
                <a:cubicBezTo>
                  <a:pt x="2250" y="434"/>
                  <a:pt x="2245" y="439"/>
                  <a:pt x="2245" y="446"/>
                </a:cubicBezTo>
                <a:cubicBezTo>
                  <a:pt x="2245" y="453"/>
                  <a:pt x="2250" y="459"/>
                  <a:pt x="2257" y="459"/>
                </a:cubicBezTo>
                <a:close/>
                <a:moveTo>
                  <a:pt x="2297" y="459"/>
                </a:moveTo>
                <a:cubicBezTo>
                  <a:pt x="2304" y="459"/>
                  <a:pt x="2310" y="453"/>
                  <a:pt x="2310" y="446"/>
                </a:cubicBezTo>
                <a:cubicBezTo>
                  <a:pt x="2310" y="439"/>
                  <a:pt x="2304" y="434"/>
                  <a:pt x="2297" y="434"/>
                </a:cubicBezTo>
                <a:cubicBezTo>
                  <a:pt x="2290" y="434"/>
                  <a:pt x="2284" y="439"/>
                  <a:pt x="2284" y="446"/>
                </a:cubicBezTo>
                <a:cubicBezTo>
                  <a:pt x="2284" y="453"/>
                  <a:pt x="2290" y="459"/>
                  <a:pt x="2297" y="459"/>
                </a:cubicBezTo>
                <a:close/>
                <a:moveTo>
                  <a:pt x="2336" y="459"/>
                </a:moveTo>
                <a:cubicBezTo>
                  <a:pt x="2343" y="459"/>
                  <a:pt x="2349" y="453"/>
                  <a:pt x="2349" y="446"/>
                </a:cubicBezTo>
                <a:cubicBezTo>
                  <a:pt x="2349" y="439"/>
                  <a:pt x="2343" y="434"/>
                  <a:pt x="2336" y="434"/>
                </a:cubicBezTo>
                <a:cubicBezTo>
                  <a:pt x="2329" y="434"/>
                  <a:pt x="2323" y="439"/>
                  <a:pt x="2323" y="446"/>
                </a:cubicBezTo>
                <a:cubicBezTo>
                  <a:pt x="2323" y="453"/>
                  <a:pt x="2329" y="459"/>
                  <a:pt x="2336" y="459"/>
                </a:cubicBezTo>
                <a:close/>
                <a:moveTo>
                  <a:pt x="2376" y="459"/>
                </a:moveTo>
                <a:cubicBezTo>
                  <a:pt x="2383" y="459"/>
                  <a:pt x="2388" y="453"/>
                  <a:pt x="2388" y="446"/>
                </a:cubicBezTo>
                <a:cubicBezTo>
                  <a:pt x="2388" y="439"/>
                  <a:pt x="2383" y="434"/>
                  <a:pt x="2376" y="434"/>
                </a:cubicBezTo>
                <a:cubicBezTo>
                  <a:pt x="2369" y="434"/>
                  <a:pt x="2363" y="439"/>
                  <a:pt x="2363" y="446"/>
                </a:cubicBezTo>
                <a:cubicBezTo>
                  <a:pt x="2363" y="453"/>
                  <a:pt x="2369" y="459"/>
                  <a:pt x="2376" y="459"/>
                </a:cubicBezTo>
                <a:close/>
                <a:moveTo>
                  <a:pt x="2415" y="459"/>
                </a:moveTo>
                <a:cubicBezTo>
                  <a:pt x="2422" y="459"/>
                  <a:pt x="2428" y="453"/>
                  <a:pt x="2428" y="446"/>
                </a:cubicBezTo>
                <a:cubicBezTo>
                  <a:pt x="2428" y="439"/>
                  <a:pt x="2422" y="434"/>
                  <a:pt x="2415" y="434"/>
                </a:cubicBezTo>
                <a:cubicBezTo>
                  <a:pt x="2408" y="434"/>
                  <a:pt x="2402" y="439"/>
                  <a:pt x="2402" y="446"/>
                </a:cubicBezTo>
                <a:cubicBezTo>
                  <a:pt x="2402" y="453"/>
                  <a:pt x="2408" y="459"/>
                  <a:pt x="2415" y="459"/>
                </a:cubicBezTo>
                <a:close/>
                <a:moveTo>
                  <a:pt x="2454" y="459"/>
                </a:moveTo>
                <a:cubicBezTo>
                  <a:pt x="2462" y="459"/>
                  <a:pt x="2467" y="453"/>
                  <a:pt x="2467" y="446"/>
                </a:cubicBezTo>
                <a:cubicBezTo>
                  <a:pt x="2467" y="439"/>
                  <a:pt x="2462" y="434"/>
                  <a:pt x="2454" y="434"/>
                </a:cubicBezTo>
                <a:cubicBezTo>
                  <a:pt x="2447" y="434"/>
                  <a:pt x="2442" y="439"/>
                  <a:pt x="2442" y="446"/>
                </a:cubicBezTo>
                <a:cubicBezTo>
                  <a:pt x="2442" y="453"/>
                  <a:pt x="2447" y="459"/>
                  <a:pt x="2454" y="459"/>
                </a:cubicBezTo>
                <a:close/>
                <a:moveTo>
                  <a:pt x="2494" y="459"/>
                </a:moveTo>
                <a:cubicBezTo>
                  <a:pt x="2501" y="459"/>
                  <a:pt x="2507" y="453"/>
                  <a:pt x="2507" y="446"/>
                </a:cubicBezTo>
                <a:cubicBezTo>
                  <a:pt x="2507" y="439"/>
                  <a:pt x="2501" y="434"/>
                  <a:pt x="2494" y="434"/>
                </a:cubicBezTo>
                <a:cubicBezTo>
                  <a:pt x="2487" y="434"/>
                  <a:pt x="2481" y="439"/>
                  <a:pt x="2481" y="446"/>
                </a:cubicBezTo>
                <a:cubicBezTo>
                  <a:pt x="2481" y="453"/>
                  <a:pt x="2487" y="459"/>
                  <a:pt x="2494" y="459"/>
                </a:cubicBezTo>
                <a:close/>
                <a:moveTo>
                  <a:pt x="2533" y="459"/>
                </a:moveTo>
                <a:cubicBezTo>
                  <a:pt x="2540" y="459"/>
                  <a:pt x="2546" y="453"/>
                  <a:pt x="2546" y="446"/>
                </a:cubicBezTo>
                <a:cubicBezTo>
                  <a:pt x="2546" y="439"/>
                  <a:pt x="2540" y="434"/>
                  <a:pt x="2533" y="434"/>
                </a:cubicBezTo>
                <a:cubicBezTo>
                  <a:pt x="2526" y="434"/>
                  <a:pt x="2521" y="439"/>
                  <a:pt x="2521" y="446"/>
                </a:cubicBezTo>
                <a:cubicBezTo>
                  <a:pt x="2521" y="453"/>
                  <a:pt x="2526" y="459"/>
                  <a:pt x="2533" y="459"/>
                </a:cubicBezTo>
                <a:close/>
                <a:moveTo>
                  <a:pt x="2573" y="459"/>
                </a:moveTo>
                <a:cubicBezTo>
                  <a:pt x="2580" y="459"/>
                  <a:pt x="2586" y="453"/>
                  <a:pt x="2586" y="446"/>
                </a:cubicBezTo>
                <a:cubicBezTo>
                  <a:pt x="2586" y="439"/>
                  <a:pt x="2580" y="434"/>
                  <a:pt x="2573" y="434"/>
                </a:cubicBezTo>
                <a:cubicBezTo>
                  <a:pt x="2566" y="434"/>
                  <a:pt x="2560" y="439"/>
                  <a:pt x="2560" y="446"/>
                </a:cubicBezTo>
                <a:cubicBezTo>
                  <a:pt x="2560" y="453"/>
                  <a:pt x="2566" y="459"/>
                  <a:pt x="2573" y="459"/>
                </a:cubicBezTo>
                <a:close/>
                <a:moveTo>
                  <a:pt x="2612" y="459"/>
                </a:moveTo>
                <a:cubicBezTo>
                  <a:pt x="2619" y="459"/>
                  <a:pt x="2625" y="453"/>
                  <a:pt x="2625" y="446"/>
                </a:cubicBezTo>
                <a:cubicBezTo>
                  <a:pt x="2625" y="439"/>
                  <a:pt x="2619" y="434"/>
                  <a:pt x="2612" y="434"/>
                </a:cubicBezTo>
                <a:cubicBezTo>
                  <a:pt x="2605" y="434"/>
                  <a:pt x="2599" y="439"/>
                  <a:pt x="2599" y="446"/>
                </a:cubicBezTo>
                <a:cubicBezTo>
                  <a:pt x="2599" y="453"/>
                  <a:pt x="2605" y="459"/>
                  <a:pt x="2612" y="459"/>
                </a:cubicBezTo>
                <a:close/>
                <a:moveTo>
                  <a:pt x="2652" y="459"/>
                </a:moveTo>
                <a:cubicBezTo>
                  <a:pt x="2659" y="459"/>
                  <a:pt x="2664" y="453"/>
                  <a:pt x="2664" y="446"/>
                </a:cubicBezTo>
                <a:cubicBezTo>
                  <a:pt x="2664" y="439"/>
                  <a:pt x="2659" y="434"/>
                  <a:pt x="2652" y="434"/>
                </a:cubicBezTo>
                <a:cubicBezTo>
                  <a:pt x="2645" y="434"/>
                  <a:pt x="2639" y="439"/>
                  <a:pt x="2639" y="446"/>
                </a:cubicBezTo>
                <a:cubicBezTo>
                  <a:pt x="2639" y="453"/>
                  <a:pt x="2645" y="459"/>
                  <a:pt x="2652" y="459"/>
                </a:cubicBezTo>
                <a:close/>
                <a:moveTo>
                  <a:pt x="2691" y="459"/>
                </a:moveTo>
                <a:cubicBezTo>
                  <a:pt x="2698" y="459"/>
                  <a:pt x="2704" y="453"/>
                  <a:pt x="2704" y="446"/>
                </a:cubicBezTo>
                <a:cubicBezTo>
                  <a:pt x="2704" y="439"/>
                  <a:pt x="2698" y="434"/>
                  <a:pt x="2691" y="434"/>
                </a:cubicBezTo>
                <a:cubicBezTo>
                  <a:pt x="2684" y="434"/>
                  <a:pt x="2678" y="439"/>
                  <a:pt x="2678" y="446"/>
                </a:cubicBezTo>
                <a:cubicBezTo>
                  <a:pt x="2678" y="453"/>
                  <a:pt x="2684" y="459"/>
                  <a:pt x="2691" y="459"/>
                </a:cubicBezTo>
                <a:close/>
                <a:moveTo>
                  <a:pt x="2730" y="459"/>
                </a:moveTo>
                <a:cubicBezTo>
                  <a:pt x="2738" y="459"/>
                  <a:pt x="2743" y="453"/>
                  <a:pt x="2743" y="446"/>
                </a:cubicBezTo>
                <a:cubicBezTo>
                  <a:pt x="2743" y="439"/>
                  <a:pt x="2738" y="434"/>
                  <a:pt x="2730" y="434"/>
                </a:cubicBezTo>
                <a:cubicBezTo>
                  <a:pt x="2723" y="434"/>
                  <a:pt x="2718" y="439"/>
                  <a:pt x="2718" y="446"/>
                </a:cubicBezTo>
                <a:cubicBezTo>
                  <a:pt x="2718" y="453"/>
                  <a:pt x="2723" y="459"/>
                  <a:pt x="2730" y="459"/>
                </a:cubicBezTo>
                <a:close/>
                <a:moveTo>
                  <a:pt x="2770" y="459"/>
                </a:moveTo>
                <a:cubicBezTo>
                  <a:pt x="2777" y="459"/>
                  <a:pt x="2783" y="453"/>
                  <a:pt x="2783" y="446"/>
                </a:cubicBezTo>
                <a:cubicBezTo>
                  <a:pt x="2783" y="439"/>
                  <a:pt x="2777" y="434"/>
                  <a:pt x="2770" y="434"/>
                </a:cubicBezTo>
                <a:cubicBezTo>
                  <a:pt x="2763" y="434"/>
                  <a:pt x="2757" y="439"/>
                  <a:pt x="2757" y="446"/>
                </a:cubicBezTo>
                <a:cubicBezTo>
                  <a:pt x="2757" y="453"/>
                  <a:pt x="2763" y="459"/>
                  <a:pt x="2770" y="459"/>
                </a:cubicBezTo>
                <a:close/>
                <a:moveTo>
                  <a:pt x="2809" y="459"/>
                </a:moveTo>
                <a:cubicBezTo>
                  <a:pt x="2816" y="459"/>
                  <a:pt x="2822" y="453"/>
                  <a:pt x="2822" y="446"/>
                </a:cubicBezTo>
                <a:cubicBezTo>
                  <a:pt x="2822" y="439"/>
                  <a:pt x="2816" y="434"/>
                  <a:pt x="2809" y="434"/>
                </a:cubicBezTo>
                <a:cubicBezTo>
                  <a:pt x="2802" y="434"/>
                  <a:pt x="2797" y="439"/>
                  <a:pt x="2797" y="446"/>
                </a:cubicBezTo>
                <a:cubicBezTo>
                  <a:pt x="2797" y="453"/>
                  <a:pt x="2802" y="459"/>
                  <a:pt x="2809" y="459"/>
                </a:cubicBezTo>
                <a:close/>
                <a:moveTo>
                  <a:pt x="2849" y="459"/>
                </a:moveTo>
                <a:cubicBezTo>
                  <a:pt x="2856" y="459"/>
                  <a:pt x="2861" y="453"/>
                  <a:pt x="2861" y="446"/>
                </a:cubicBezTo>
                <a:cubicBezTo>
                  <a:pt x="2861" y="439"/>
                  <a:pt x="2856" y="434"/>
                  <a:pt x="2849" y="434"/>
                </a:cubicBezTo>
                <a:cubicBezTo>
                  <a:pt x="2842" y="434"/>
                  <a:pt x="2836" y="439"/>
                  <a:pt x="2836" y="446"/>
                </a:cubicBezTo>
                <a:cubicBezTo>
                  <a:pt x="2836" y="453"/>
                  <a:pt x="2842" y="459"/>
                  <a:pt x="2849" y="459"/>
                </a:cubicBezTo>
                <a:close/>
                <a:moveTo>
                  <a:pt x="2888" y="459"/>
                </a:moveTo>
                <a:cubicBezTo>
                  <a:pt x="2895" y="459"/>
                  <a:pt x="2901" y="453"/>
                  <a:pt x="2901" y="446"/>
                </a:cubicBezTo>
                <a:cubicBezTo>
                  <a:pt x="2901" y="439"/>
                  <a:pt x="2895" y="434"/>
                  <a:pt x="2888" y="434"/>
                </a:cubicBezTo>
                <a:cubicBezTo>
                  <a:pt x="2881" y="434"/>
                  <a:pt x="2875" y="439"/>
                  <a:pt x="2875" y="446"/>
                </a:cubicBezTo>
                <a:cubicBezTo>
                  <a:pt x="2875" y="453"/>
                  <a:pt x="2881" y="459"/>
                  <a:pt x="2888" y="459"/>
                </a:cubicBezTo>
                <a:close/>
                <a:moveTo>
                  <a:pt x="2928" y="459"/>
                </a:moveTo>
                <a:cubicBezTo>
                  <a:pt x="2935" y="459"/>
                  <a:pt x="2940" y="453"/>
                  <a:pt x="2940" y="446"/>
                </a:cubicBezTo>
                <a:cubicBezTo>
                  <a:pt x="2940" y="439"/>
                  <a:pt x="2935" y="434"/>
                  <a:pt x="2928" y="434"/>
                </a:cubicBezTo>
                <a:cubicBezTo>
                  <a:pt x="2921" y="434"/>
                  <a:pt x="2915" y="439"/>
                  <a:pt x="2915" y="446"/>
                </a:cubicBezTo>
                <a:cubicBezTo>
                  <a:pt x="2915" y="453"/>
                  <a:pt x="2921" y="459"/>
                  <a:pt x="2928" y="459"/>
                </a:cubicBezTo>
                <a:close/>
                <a:moveTo>
                  <a:pt x="2967" y="459"/>
                </a:moveTo>
                <a:cubicBezTo>
                  <a:pt x="2974" y="459"/>
                  <a:pt x="2980" y="453"/>
                  <a:pt x="2980" y="446"/>
                </a:cubicBezTo>
                <a:cubicBezTo>
                  <a:pt x="2980" y="439"/>
                  <a:pt x="2974" y="434"/>
                  <a:pt x="2967" y="434"/>
                </a:cubicBezTo>
                <a:cubicBezTo>
                  <a:pt x="2960" y="434"/>
                  <a:pt x="2954" y="439"/>
                  <a:pt x="2954" y="446"/>
                </a:cubicBezTo>
                <a:cubicBezTo>
                  <a:pt x="2954" y="453"/>
                  <a:pt x="2960" y="459"/>
                  <a:pt x="2967" y="459"/>
                </a:cubicBezTo>
                <a:close/>
                <a:moveTo>
                  <a:pt x="3006" y="459"/>
                </a:moveTo>
                <a:cubicBezTo>
                  <a:pt x="3013" y="459"/>
                  <a:pt x="3019" y="453"/>
                  <a:pt x="3019" y="446"/>
                </a:cubicBezTo>
                <a:cubicBezTo>
                  <a:pt x="3019" y="439"/>
                  <a:pt x="3013" y="434"/>
                  <a:pt x="3006" y="434"/>
                </a:cubicBezTo>
                <a:cubicBezTo>
                  <a:pt x="2999" y="434"/>
                  <a:pt x="2994" y="439"/>
                  <a:pt x="2994" y="446"/>
                </a:cubicBezTo>
                <a:cubicBezTo>
                  <a:pt x="2994" y="453"/>
                  <a:pt x="2999" y="459"/>
                  <a:pt x="3006" y="459"/>
                </a:cubicBezTo>
                <a:close/>
                <a:moveTo>
                  <a:pt x="3046" y="459"/>
                </a:moveTo>
                <a:cubicBezTo>
                  <a:pt x="3053" y="459"/>
                  <a:pt x="3059" y="453"/>
                  <a:pt x="3059" y="446"/>
                </a:cubicBezTo>
                <a:cubicBezTo>
                  <a:pt x="3059" y="439"/>
                  <a:pt x="3053" y="434"/>
                  <a:pt x="3046" y="434"/>
                </a:cubicBezTo>
                <a:cubicBezTo>
                  <a:pt x="3039" y="434"/>
                  <a:pt x="3033" y="439"/>
                  <a:pt x="3033" y="446"/>
                </a:cubicBezTo>
                <a:cubicBezTo>
                  <a:pt x="3033" y="453"/>
                  <a:pt x="3039" y="459"/>
                  <a:pt x="3046" y="459"/>
                </a:cubicBezTo>
                <a:close/>
                <a:moveTo>
                  <a:pt x="3085" y="459"/>
                </a:moveTo>
                <a:cubicBezTo>
                  <a:pt x="3092" y="459"/>
                  <a:pt x="3098" y="453"/>
                  <a:pt x="3098" y="446"/>
                </a:cubicBezTo>
                <a:cubicBezTo>
                  <a:pt x="3098" y="439"/>
                  <a:pt x="3092" y="434"/>
                  <a:pt x="3085" y="434"/>
                </a:cubicBezTo>
                <a:cubicBezTo>
                  <a:pt x="3078" y="434"/>
                  <a:pt x="3073" y="439"/>
                  <a:pt x="3073" y="446"/>
                </a:cubicBezTo>
                <a:cubicBezTo>
                  <a:pt x="3073" y="453"/>
                  <a:pt x="3078" y="459"/>
                  <a:pt x="3085" y="459"/>
                </a:cubicBezTo>
                <a:close/>
                <a:moveTo>
                  <a:pt x="3125" y="459"/>
                </a:moveTo>
                <a:cubicBezTo>
                  <a:pt x="3132" y="459"/>
                  <a:pt x="3137" y="453"/>
                  <a:pt x="3137" y="446"/>
                </a:cubicBezTo>
                <a:cubicBezTo>
                  <a:pt x="3137" y="439"/>
                  <a:pt x="3132" y="434"/>
                  <a:pt x="3125" y="434"/>
                </a:cubicBezTo>
                <a:cubicBezTo>
                  <a:pt x="3118" y="434"/>
                  <a:pt x="3112" y="439"/>
                  <a:pt x="3112" y="446"/>
                </a:cubicBezTo>
                <a:cubicBezTo>
                  <a:pt x="3112" y="453"/>
                  <a:pt x="3118" y="459"/>
                  <a:pt x="3125" y="459"/>
                </a:cubicBezTo>
                <a:close/>
                <a:moveTo>
                  <a:pt x="3243" y="459"/>
                </a:moveTo>
                <a:cubicBezTo>
                  <a:pt x="3250" y="459"/>
                  <a:pt x="3256" y="453"/>
                  <a:pt x="3256" y="446"/>
                </a:cubicBezTo>
                <a:cubicBezTo>
                  <a:pt x="3256" y="439"/>
                  <a:pt x="3250" y="434"/>
                  <a:pt x="3243" y="434"/>
                </a:cubicBezTo>
                <a:cubicBezTo>
                  <a:pt x="3236" y="434"/>
                  <a:pt x="3230" y="439"/>
                  <a:pt x="3230" y="446"/>
                </a:cubicBezTo>
                <a:cubicBezTo>
                  <a:pt x="3230" y="453"/>
                  <a:pt x="3236" y="459"/>
                  <a:pt x="3243" y="459"/>
                </a:cubicBezTo>
                <a:close/>
                <a:moveTo>
                  <a:pt x="3309" y="446"/>
                </a:moveTo>
                <a:cubicBezTo>
                  <a:pt x="3309" y="453"/>
                  <a:pt x="3315" y="459"/>
                  <a:pt x="3322" y="459"/>
                </a:cubicBezTo>
                <a:cubicBezTo>
                  <a:pt x="3329" y="459"/>
                  <a:pt x="3335" y="453"/>
                  <a:pt x="3335" y="446"/>
                </a:cubicBezTo>
                <a:cubicBezTo>
                  <a:pt x="3335" y="439"/>
                  <a:pt x="3329" y="434"/>
                  <a:pt x="3322" y="434"/>
                </a:cubicBezTo>
                <a:cubicBezTo>
                  <a:pt x="3315" y="434"/>
                  <a:pt x="3309" y="439"/>
                  <a:pt x="3309" y="446"/>
                </a:cubicBezTo>
                <a:close/>
                <a:moveTo>
                  <a:pt x="89" y="478"/>
                </a:moveTo>
                <a:cubicBezTo>
                  <a:pt x="85" y="478"/>
                  <a:pt x="82" y="482"/>
                  <a:pt x="82" y="486"/>
                </a:cubicBezTo>
                <a:cubicBezTo>
                  <a:pt x="82" y="490"/>
                  <a:pt x="85" y="493"/>
                  <a:pt x="89" y="493"/>
                </a:cubicBezTo>
                <a:cubicBezTo>
                  <a:pt x="93" y="493"/>
                  <a:pt x="96" y="490"/>
                  <a:pt x="96" y="486"/>
                </a:cubicBezTo>
                <a:cubicBezTo>
                  <a:pt x="96" y="482"/>
                  <a:pt x="93" y="478"/>
                  <a:pt x="89" y="478"/>
                </a:cubicBezTo>
                <a:close/>
                <a:moveTo>
                  <a:pt x="326" y="476"/>
                </a:moveTo>
                <a:cubicBezTo>
                  <a:pt x="320" y="476"/>
                  <a:pt x="316" y="480"/>
                  <a:pt x="316" y="486"/>
                </a:cubicBezTo>
                <a:cubicBezTo>
                  <a:pt x="316" y="491"/>
                  <a:pt x="320" y="496"/>
                  <a:pt x="326" y="496"/>
                </a:cubicBezTo>
                <a:cubicBezTo>
                  <a:pt x="331" y="496"/>
                  <a:pt x="336" y="491"/>
                  <a:pt x="336" y="486"/>
                </a:cubicBezTo>
                <a:cubicBezTo>
                  <a:pt x="336" y="480"/>
                  <a:pt x="331" y="476"/>
                  <a:pt x="326" y="476"/>
                </a:cubicBezTo>
                <a:close/>
                <a:moveTo>
                  <a:pt x="365" y="473"/>
                </a:moveTo>
                <a:cubicBezTo>
                  <a:pt x="358" y="473"/>
                  <a:pt x="352" y="479"/>
                  <a:pt x="352" y="486"/>
                </a:cubicBezTo>
                <a:cubicBezTo>
                  <a:pt x="352" y="493"/>
                  <a:pt x="358" y="499"/>
                  <a:pt x="365" y="499"/>
                </a:cubicBezTo>
                <a:cubicBezTo>
                  <a:pt x="372" y="499"/>
                  <a:pt x="378" y="493"/>
                  <a:pt x="378" y="486"/>
                </a:cubicBezTo>
                <a:cubicBezTo>
                  <a:pt x="378" y="479"/>
                  <a:pt x="372" y="473"/>
                  <a:pt x="365" y="473"/>
                </a:cubicBezTo>
                <a:close/>
                <a:moveTo>
                  <a:pt x="404" y="499"/>
                </a:moveTo>
                <a:cubicBezTo>
                  <a:pt x="411" y="499"/>
                  <a:pt x="417" y="493"/>
                  <a:pt x="417" y="486"/>
                </a:cubicBezTo>
                <a:cubicBezTo>
                  <a:pt x="417" y="479"/>
                  <a:pt x="411" y="473"/>
                  <a:pt x="404" y="473"/>
                </a:cubicBezTo>
                <a:cubicBezTo>
                  <a:pt x="397" y="473"/>
                  <a:pt x="392" y="479"/>
                  <a:pt x="392" y="486"/>
                </a:cubicBezTo>
                <a:cubicBezTo>
                  <a:pt x="392" y="493"/>
                  <a:pt x="397" y="499"/>
                  <a:pt x="404" y="499"/>
                </a:cubicBezTo>
                <a:close/>
                <a:moveTo>
                  <a:pt x="444" y="499"/>
                </a:moveTo>
                <a:cubicBezTo>
                  <a:pt x="451" y="499"/>
                  <a:pt x="457" y="493"/>
                  <a:pt x="457" y="486"/>
                </a:cubicBezTo>
                <a:cubicBezTo>
                  <a:pt x="457" y="479"/>
                  <a:pt x="451" y="473"/>
                  <a:pt x="444" y="473"/>
                </a:cubicBezTo>
                <a:cubicBezTo>
                  <a:pt x="437" y="473"/>
                  <a:pt x="431" y="479"/>
                  <a:pt x="431" y="486"/>
                </a:cubicBezTo>
                <a:cubicBezTo>
                  <a:pt x="431" y="493"/>
                  <a:pt x="437" y="499"/>
                  <a:pt x="444" y="499"/>
                </a:cubicBezTo>
                <a:close/>
                <a:moveTo>
                  <a:pt x="483" y="499"/>
                </a:moveTo>
                <a:cubicBezTo>
                  <a:pt x="490" y="499"/>
                  <a:pt x="496" y="493"/>
                  <a:pt x="496" y="486"/>
                </a:cubicBezTo>
                <a:cubicBezTo>
                  <a:pt x="496" y="479"/>
                  <a:pt x="490" y="473"/>
                  <a:pt x="483" y="473"/>
                </a:cubicBezTo>
                <a:cubicBezTo>
                  <a:pt x="476" y="473"/>
                  <a:pt x="471" y="479"/>
                  <a:pt x="471" y="486"/>
                </a:cubicBezTo>
                <a:cubicBezTo>
                  <a:pt x="471" y="493"/>
                  <a:pt x="476" y="499"/>
                  <a:pt x="483" y="499"/>
                </a:cubicBezTo>
                <a:close/>
                <a:moveTo>
                  <a:pt x="523" y="499"/>
                </a:moveTo>
                <a:cubicBezTo>
                  <a:pt x="530" y="499"/>
                  <a:pt x="535" y="493"/>
                  <a:pt x="535" y="486"/>
                </a:cubicBezTo>
                <a:cubicBezTo>
                  <a:pt x="535" y="479"/>
                  <a:pt x="530" y="473"/>
                  <a:pt x="523" y="473"/>
                </a:cubicBezTo>
                <a:cubicBezTo>
                  <a:pt x="516" y="473"/>
                  <a:pt x="510" y="479"/>
                  <a:pt x="510" y="486"/>
                </a:cubicBezTo>
                <a:cubicBezTo>
                  <a:pt x="510" y="493"/>
                  <a:pt x="516" y="499"/>
                  <a:pt x="523" y="499"/>
                </a:cubicBezTo>
                <a:close/>
                <a:moveTo>
                  <a:pt x="562" y="499"/>
                </a:moveTo>
                <a:cubicBezTo>
                  <a:pt x="569" y="499"/>
                  <a:pt x="575" y="493"/>
                  <a:pt x="575" y="486"/>
                </a:cubicBezTo>
                <a:cubicBezTo>
                  <a:pt x="575" y="479"/>
                  <a:pt x="569" y="473"/>
                  <a:pt x="562" y="473"/>
                </a:cubicBezTo>
                <a:cubicBezTo>
                  <a:pt x="555" y="473"/>
                  <a:pt x="549" y="479"/>
                  <a:pt x="549" y="486"/>
                </a:cubicBezTo>
                <a:cubicBezTo>
                  <a:pt x="549" y="493"/>
                  <a:pt x="555" y="499"/>
                  <a:pt x="562" y="499"/>
                </a:cubicBezTo>
                <a:close/>
                <a:moveTo>
                  <a:pt x="602" y="499"/>
                </a:moveTo>
                <a:cubicBezTo>
                  <a:pt x="609" y="499"/>
                  <a:pt x="614" y="493"/>
                  <a:pt x="614" y="486"/>
                </a:cubicBezTo>
                <a:cubicBezTo>
                  <a:pt x="614" y="479"/>
                  <a:pt x="609" y="473"/>
                  <a:pt x="602" y="473"/>
                </a:cubicBezTo>
                <a:cubicBezTo>
                  <a:pt x="595" y="473"/>
                  <a:pt x="589" y="479"/>
                  <a:pt x="589" y="486"/>
                </a:cubicBezTo>
                <a:cubicBezTo>
                  <a:pt x="589" y="493"/>
                  <a:pt x="595" y="499"/>
                  <a:pt x="602" y="499"/>
                </a:cubicBezTo>
                <a:close/>
                <a:moveTo>
                  <a:pt x="641" y="499"/>
                </a:moveTo>
                <a:cubicBezTo>
                  <a:pt x="648" y="499"/>
                  <a:pt x="654" y="493"/>
                  <a:pt x="654" y="486"/>
                </a:cubicBezTo>
                <a:cubicBezTo>
                  <a:pt x="654" y="479"/>
                  <a:pt x="648" y="473"/>
                  <a:pt x="641" y="473"/>
                </a:cubicBezTo>
                <a:cubicBezTo>
                  <a:pt x="634" y="473"/>
                  <a:pt x="628" y="479"/>
                  <a:pt x="628" y="486"/>
                </a:cubicBezTo>
                <a:cubicBezTo>
                  <a:pt x="628" y="493"/>
                  <a:pt x="634" y="499"/>
                  <a:pt x="641" y="499"/>
                </a:cubicBezTo>
                <a:close/>
                <a:moveTo>
                  <a:pt x="680" y="499"/>
                </a:moveTo>
                <a:cubicBezTo>
                  <a:pt x="687" y="499"/>
                  <a:pt x="693" y="493"/>
                  <a:pt x="693" y="486"/>
                </a:cubicBezTo>
                <a:cubicBezTo>
                  <a:pt x="693" y="479"/>
                  <a:pt x="687" y="473"/>
                  <a:pt x="680" y="473"/>
                </a:cubicBezTo>
                <a:cubicBezTo>
                  <a:pt x="673" y="473"/>
                  <a:pt x="668" y="479"/>
                  <a:pt x="668" y="486"/>
                </a:cubicBezTo>
                <a:cubicBezTo>
                  <a:pt x="668" y="493"/>
                  <a:pt x="673" y="499"/>
                  <a:pt x="680" y="499"/>
                </a:cubicBezTo>
                <a:close/>
                <a:moveTo>
                  <a:pt x="720" y="499"/>
                </a:moveTo>
                <a:cubicBezTo>
                  <a:pt x="727" y="499"/>
                  <a:pt x="733" y="493"/>
                  <a:pt x="733" y="486"/>
                </a:cubicBezTo>
                <a:cubicBezTo>
                  <a:pt x="733" y="479"/>
                  <a:pt x="727" y="473"/>
                  <a:pt x="720" y="473"/>
                </a:cubicBezTo>
                <a:cubicBezTo>
                  <a:pt x="713" y="473"/>
                  <a:pt x="707" y="479"/>
                  <a:pt x="707" y="486"/>
                </a:cubicBezTo>
                <a:cubicBezTo>
                  <a:pt x="707" y="493"/>
                  <a:pt x="713" y="499"/>
                  <a:pt x="720" y="499"/>
                </a:cubicBezTo>
                <a:close/>
                <a:moveTo>
                  <a:pt x="759" y="499"/>
                </a:moveTo>
                <a:cubicBezTo>
                  <a:pt x="766" y="499"/>
                  <a:pt x="772" y="493"/>
                  <a:pt x="772" y="486"/>
                </a:cubicBezTo>
                <a:cubicBezTo>
                  <a:pt x="772" y="479"/>
                  <a:pt x="766" y="473"/>
                  <a:pt x="759" y="473"/>
                </a:cubicBezTo>
                <a:cubicBezTo>
                  <a:pt x="752" y="473"/>
                  <a:pt x="747" y="479"/>
                  <a:pt x="747" y="486"/>
                </a:cubicBezTo>
                <a:cubicBezTo>
                  <a:pt x="747" y="493"/>
                  <a:pt x="752" y="499"/>
                  <a:pt x="759" y="499"/>
                </a:cubicBezTo>
                <a:close/>
                <a:moveTo>
                  <a:pt x="799" y="499"/>
                </a:moveTo>
                <a:cubicBezTo>
                  <a:pt x="806" y="499"/>
                  <a:pt x="811" y="493"/>
                  <a:pt x="811" y="486"/>
                </a:cubicBezTo>
                <a:cubicBezTo>
                  <a:pt x="811" y="479"/>
                  <a:pt x="806" y="473"/>
                  <a:pt x="799" y="473"/>
                </a:cubicBezTo>
                <a:cubicBezTo>
                  <a:pt x="792" y="473"/>
                  <a:pt x="786" y="479"/>
                  <a:pt x="786" y="486"/>
                </a:cubicBezTo>
                <a:cubicBezTo>
                  <a:pt x="786" y="493"/>
                  <a:pt x="792" y="499"/>
                  <a:pt x="799" y="499"/>
                </a:cubicBezTo>
                <a:close/>
                <a:moveTo>
                  <a:pt x="956" y="499"/>
                </a:moveTo>
                <a:cubicBezTo>
                  <a:pt x="963" y="499"/>
                  <a:pt x="969" y="493"/>
                  <a:pt x="969" y="486"/>
                </a:cubicBezTo>
                <a:cubicBezTo>
                  <a:pt x="969" y="479"/>
                  <a:pt x="963" y="473"/>
                  <a:pt x="956" y="473"/>
                </a:cubicBezTo>
                <a:cubicBezTo>
                  <a:pt x="949" y="473"/>
                  <a:pt x="944" y="479"/>
                  <a:pt x="944" y="486"/>
                </a:cubicBezTo>
                <a:cubicBezTo>
                  <a:pt x="944" y="493"/>
                  <a:pt x="949" y="499"/>
                  <a:pt x="956" y="499"/>
                </a:cubicBezTo>
                <a:close/>
                <a:moveTo>
                  <a:pt x="996" y="499"/>
                </a:moveTo>
                <a:cubicBezTo>
                  <a:pt x="1003" y="499"/>
                  <a:pt x="1009" y="493"/>
                  <a:pt x="1009" y="486"/>
                </a:cubicBezTo>
                <a:cubicBezTo>
                  <a:pt x="1009" y="479"/>
                  <a:pt x="1003" y="473"/>
                  <a:pt x="996" y="473"/>
                </a:cubicBezTo>
                <a:cubicBezTo>
                  <a:pt x="989" y="473"/>
                  <a:pt x="983" y="479"/>
                  <a:pt x="983" y="486"/>
                </a:cubicBezTo>
                <a:cubicBezTo>
                  <a:pt x="983" y="493"/>
                  <a:pt x="989" y="499"/>
                  <a:pt x="996" y="499"/>
                </a:cubicBezTo>
                <a:close/>
                <a:moveTo>
                  <a:pt x="1035" y="499"/>
                </a:moveTo>
                <a:cubicBezTo>
                  <a:pt x="1042" y="499"/>
                  <a:pt x="1048" y="493"/>
                  <a:pt x="1048" y="486"/>
                </a:cubicBezTo>
                <a:cubicBezTo>
                  <a:pt x="1048" y="479"/>
                  <a:pt x="1042" y="473"/>
                  <a:pt x="1035" y="473"/>
                </a:cubicBezTo>
                <a:cubicBezTo>
                  <a:pt x="1028" y="473"/>
                  <a:pt x="1022" y="479"/>
                  <a:pt x="1022" y="486"/>
                </a:cubicBezTo>
                <a:cubicBezTo>
                  <a:pt x="1022" y="493"/>
                  <a:pt x="1028" y="499"/>
                  <a:pt x="1035" y="499"/>
                </a:cubicBezTo>
                <a:close/>
                <a:moveTo>
                  <a:pt x="1666" y="493"/>
                </a:moveTo>
                <a:cubicBezTo>
                  <a:pt x="1670" y="493"/>
                  <a:pt x="1673" y="490"/>
                  <a:pt x="1673" y="486"/>
                </a:cubicBezTo>
                <a:cubicBezTo>
                  <a:pt x="1673" y="482"/>
                  <a:pt x="1670" y="478"/>
                  <a:pt x="1666" y="478"/>
                </a:cubicBezTo>
                <a:cubicBezTo>
                  <a:pt x="1662" y="478"/>
                  <a:pt x="1659" y="482"/>
                  <a:pt x="1659" y="486"/>
                </a:cubicBezTo>
                <a:cubicBezTo>
                  <a:pt x="1659" y="490"/>
                  <a:pt x="1662" y="493"/>
                  <a:pt x="1666" y="493"/>
                </a:cubicBezTo>
                <a:close/>
                <a:moveTo>
                  <a:pt x="1784" y="499"/>
                </a:moveTo>
                <a:cubicBezTo>
                  <a:pt x="1791" y="499"/>
                  <a:pt x="1797" y="493"/>
                  <a:pt x="1797" y="486"/>
                </a:cubicBezTo>
                <a:cubicBezTo>
                  <a:pt x="1797" y="479"/>
                  <a:pt x="1791" y="473"/>
                  <a:pt x="1784" y="473"/>
                </a:cubicBezTo>
                <a:cubicBezTo>
                  <a:pt x="1777" y="473"/>
                  <a:pt x="1772" y="479"/>
                  <a:pt x="1772" y="486"/>
                </a:cubicBezTo>
                <a:cubicBezTo>
                  <a:pt x="1772" y="493"/>
                  <a:pt x="1777" y="499"/>
                  <a:pt x="1784" y="499"/>
                </a:cubicBezTo>
                <a:close/>
                <a:moveTo>
                  <a:pt x="1863" y="473"/>
                </a:moveTo>
                <a:cubicBezTo>
                  <a:pt x="1856" y="473"/>
                  <a:pt x="1850" y="479"/>
                  <a:pt x="1850" y="486"/>
                </a:cubicBezTo>
                <a:cubicBezTo>
                  <a:pt x="1850" y="493"/>
                  <a:pt x="1856" y="498"/>
                  <a:pt x="1863" y="498"/>
                </a:cubicBezTo>
                <a:cubicBezTo>
                  <a:pt x="1870" y="498"/>
                  <a:pt x="1876" y="493"/>
                  <a:pt x="1876" y="486"/>
                </a:cubicBezTo>
                <a:cubicBezTo>
                  <a:pt x="1876" y="479"/>
                  <a:pt x="1870" y="473"/>
                  <a:pt x="1863" y="473"/>
                </a:cubicBezTo>
                <a:close/>
                <a:moveTo>
                  <a:pt x="1942" y="499"/>
                </a:moveTo>
                <a:cubicBezTo>
                  <a:pt x="1949" y="499"/>
                  <a:pt x="1955" y="493"/>
                  <a:pt x="1955" y="486"/>
                </a:cubicBezTo>
                <a:cubicBezTo>
                  <a:pt x="1955" y="479"/>
                  <a:pt x="1949" y="473"/>
                  <a:pt x="1942" y="473"/>
                </a:cubicBezTo>
                <a:cubicBezTo>
                  <a:pt x="1935" y="473"/>
                  <a:pt x="1929" y="479"/>
                  <a:pt x="1929" y="486"/>
                </a:cubicBezTo>
                <a:cubicBezTo>
                  <a:pt x="1929" y="493"/>
                  <a:pt x="1935" y="499"/>
                  <a:pt x="1942" y="499"/>
                </a:cubicBezTo>
                <a:close/>
                <a:moveTo>
                  <a:pt x="1981" y="499"/>
                </a:moveTo>
                <a:cubicBezTo>
                  <a:pt x="1988" y="499"/>
                  <a:pt x="1994" y="493"/>
                  <a:pt x="1994" y="486"/>
                </a:cubicBezTo>
                <a:cubicBezTo>
                  <a:pt x="1994" y="479"/>
                  <a:pt x="1988" y="473"/>
                  <a:pt x="1981" y="473"/>
                </a:cubicBezTo>
                <a:cubicBezTo>
                  <a:pt x="1974" y="473"/>
                  <a:pt x="1969" y="479"/>
                  <a:pt x="1969" y="486"/>
                </a:cubicBezTo>
                <a:cubicBezTo>
                  <a:pt x="1969" y="493"/>
                  <a:pt x="1974" y="499"/>
                  <a:pt x="1981" y="499"/>
                </a:cubicBezTo>
                <a:close/>
                <a:moveTo>
                  <a:pt x="2021" y="499"/>
                </a:moveTo>
                <a:cubicBezTo>
                  <a:pt x="2028" y="499"/>
                  <a:pt x="2034" y="493"/>
                  <a:pt x="2034" y="486"/>
                </a:cubicBezTo>
                <a:cubicBezTo>
                  <a:pt x="2034" y="479"/>
                  <a:pt x="2028" y="473"/>
                  <a:pt x="2021" y="473"/>
                </a:cubicBezTo>
                <a:cubicBezTo>
                  <a:pt x="2014" y="473"/>
                  <a:pt x="2008" y="479"/>
                  <a:pt x="2008" y="486"/>
                </a:cubicBezTo>
                <a:cubicBezTo>
                  <a:pt x="2008" y="493"/>
                  <a:pt x="2014" y="499"/>
                  <a:pt x="2021" y="499"/>
                </a:cubicBezTo>
                <a:close/>
                <a:moveTo>
                  <a:pt x="2060" y="499"/>
                </a:moveTo>
                <a:cubicBezTo>
                  <a:pt x="2067" y="499"/>
                  <a:pt x="2073" y="493"/>
                  <a:pt x="2073" y="486"/>
                </a:cubicBezTo>
                <a:cubicBezTo>
                  <a:pt x="2073" y="479"/>
                  <a:pt x="2067" y="473"/>
                  <a:pt x="2060" y="473"/>
                </a:cubicBezTo>
                <a:cubicBezTo>
                  <a:pt x="2053" y="473"/>
                  <a:pt x="2048" y="479"/>
                  <a:pt x="2048" y="486"/>
                </a:cubicBezTo>
                <a:cubicBezTo>
                  <a:pt x="2048" y="493"/>
                  <a:pt x="2053" y="499"/>
                  <a:pt x="2060" y="499"/>
                </a:cubicBezTo>
                <a:close/>
                <a:moveTo>
                  <a:pt x="2100" y="499"/>
                </a:moveTo>
                <a:cubicBezTo>
                  <a:pt x="2107" y="499"/>
                  <a:pt x="2112" y="493"/>
                  <a:pt x="2112" y="486"/>
                </a:cubicBezTo>
                <a:cubicBezTo>
                  <a:pt x="2112" y="479"/>
                  <a:pt x="2107" y="473"/>
                  <a:pt x="2100" y="473"/>
                </a:cubicBezTo>
                <a:cubicBezTo>
                  <a:pt x="2093" y="473"/>
                  <a:pt x="2087" y="479"/>
                  <a:pt x="2087" y="486"/>
                </a:cubicBezTo>
                <a:cubicBezTo>
                  <a:pt x="2087" y="493"/>
                  <a:pt x="2093" y="499"/>
                  <a:pt x="2100" y="499"/>
                </a:cubicBezTo>
                <a:close/>
                <a:moveTo>
                  <a:pt x="2139" y="499"/>
                </a:moveTo>
                <a:cubicBezTo>
                  <a:pt x="2146" y="499"/>
                  <a:pt x="2152" y="493"/>
                  <a:pt x="2152" y="486"/>
                </a:cubicBezTo>
                <a:cubicBezTo>
                  <a:pt x="2152" y="479"/>
                  <a:pt x="2146" y="473"/>
                  <a:pt x="2139" y="473"/>
                </a:cubicBezTo>
                <a:cubicBezTo>
                  <a:pt x="2132" y="473"/>
                  <a:pt x="2126" y="479"/>
                  <a:pt x="2126" y="486"/>
                </a:cubicBezTo>
                <a:cubicBezTo>
                  <a:pt x="2126" y="493"/>
                  <a:pt x="2132" y="499"/>
                  <a:pt x="2139" y="499"/>
                </a:cubicBezTo>
                <a:close/>
                <a:moveTo>
                  <a:pt x="2179" y="499"/>
                </a:moveTo>
                <a:cubicBezTo>
                  <a:pt x="2186" y="499"/>
                  <a:pt x="2191" y="493"/>
                  <a:pt x="2191" y="486"/>
                </a:cubicBezTo>
                <a:cubicBezTo>
                  <a:pt x="2191" y="479"/>
                  <a:pt x="2186" y="473"/>
                  <a:pt x="2179" y="473"/>
                </a:cubicBezTo>
                <a:cubicBezTo>
                  <a:pt x="2171" y="473"/>
                  <a:pt x="2166" y="479"/>
                  <a:pt x="2166" y="486"/>
                </a:cubicBezTo>
                <a:cubicBezTo>
                  <a:pt x="2166" y="493"/>
                  <a:pt x="2171" y="499"/>
                  <a:pt x="2179" y="499"/>
                </a:cubicBezTo>
                <a:close/>
                <a:moveTo>
                  <a:pt x="2218" y="499"/>
                </a:moveTo>
                <a:cubicBezTo>
                  <a:pt x="2225" y="499"/>
                  <a:pt x="2231" y="493"/>
                  <a:pt x="2231" y="486"/>
                </a:cubicBezTo>
                <a:cubicBezTo>
                  <a:pt x="2231" y="479"/>
                  <a:pt x="2225" y="473"/>
                  <a:pt x="2218" y="473"/>
                </a:cubicBezTo>
                <a:cubicBezTo>
                  <a:pt x="2211" y="473"/>
                  <a:pt x="2205" y="479"/>
                  <a:pt x="2205" y="486"/>
                </a:cubicBezTo>
                <a:cubicBezTo>
                  <a:pt x="2205" y="493"/>
                  <a:pt x="2211" y="499"/>
                  <a:pt x="2218" y="499"/>
                </a:cubicBezTo>
                <a:close/>
                <a:moveTo>
                  <a:pt x="2257" y="499"/>
                </a:moveTo>
                <a:cubicBezTo>
                  <a:pt x="2264" y="499"/>
                  <a:pt x="2270" y="493"/>
                  <a:pt x="2270" y="486"/>
                </a:cubicBezTo>
                <a:cubicBezTo>
                  <a:pt x="2270" y="479"/>
                  <a:pt x="2264" y="473"/>
                  <a:pt x="2257" y="473"/>
                </a:cubicBezTo>
                <a:cubicBezTo>
                  <a:pt x="2250" y="473"/>
                  <a:pt x="2245" y="479"/>
                  <a:pt x="2245" y="486"/>
                </a:cubicBezTo>
                <a:cubicBezTo>
                  <a:pt x="2245" y="493"/>
                  <a:pt x="2250" y="499"/>
                  <a:pt x="2257" y="499"/>
                </a:cubicBezTo>
                <a:close/>
                <a:moveTo>
                  <a:pt x="2297" y="499"/>
                </a:moveTo>
                <a:cubicBezTo>
                  <a:pt x="2304" y="499"/>
                  <a:pt x="2310" y="493"/>
                  <a:pt x="2310" y="486"/>
                </a:cubicBezTo>
                <a:cubicBezTo>
                  <a:pt x="2310" y="479"/>
                  <a:pt x="2304" y="473"/>
                  <a:pt x="2297" y="473"/>
                </a:cubicBezTo>
                <a:cubicBezTo>
                  <a:pt x="2290" y="473"/>
                  <a:pt x="2284" y="479"/>
                  <a:pt x="2284" y="486"/>
                </a:cubicBezTo>
                <a:cubicBezTo>
                  <a:pt x="2284" y="493"/>
                  <a:pt x="2290" y="499"/>
                  <a:pt x="2297" y="499"/>
                </a:cubicBezTo>
                <a:close/>
                <a:moveTo>
                  <a:pt x="2336" y="499"/>
                </a:moveTo>
                <a:cubicBezTo>
                  <a:pt x="2343" y="499"/>
                  <a:pt x="2349" y="493"/>
                  <a:pt x="2349" y="486"/>
                </a:cubicBezTo>
                <a:cubicBezTo>
                  <a:pt x="2349" y="479"/>
                  <a:pt x="2343" y="473"/>
                  <a:pt x="2336" y="473"/>
                </a:cubicBezTo>
                <a:cubicBezTo>
                  <a:pt x="2329" y="473"/>
                  <a:pt x="2323" y="479"/>
                  <a:pt x="2323" y="486"/>
                </a:cubicBezTo>
                <a:cubicBezTo>
                  <a:pt x="2323" y="493"/>
                  <a:pt x="2329" y="499"/>
                  <a:pt x="2336" y="499"/>
                </a:cubicBezTo>
                <a:close/>
                <a:moveTo>
                  <a:pt x="2376" y="499"/>
                </a:moveTo>
                <a:cubicBezTo>
                  <a:pt x="2383" y="499"/>
                  <a:pt x="2388" y="493"/>
                  <a:pt x="2388" y="486"/>
                </a:cubicBezTo>
                <a:cubicBezTo>
                  <a:pt x="2388" y="479"/>
                  <a:pt x="2383" y="473"/>
                  <a:pt x="2376" y="473"/>
                </a:cubicBezTo>
                <a:cubicBezTo>
                  <a:pt x="2369" y="473"/>
                  <a:pt x="2363" y="479"/>
                  <a:pt x="2363" y="486"/>
                </a:cubicBezTo>
                <a:cubicBezTo>
                  <a:pt x="2363" y="493"/>
                  <a:pt x="2369" y="499"/>
                  <a:pt x="2376" y="499"/>
                </a:cubicBezTo>
                <a:close/>
                <a:moveTo>
                  <a:pt x="2415" y="499"/>
                </a:moveTo>
                <a:cubicBezTo>
                  <a:pt x="2422" y="499"/>
                  <a:pt x="2428" y="493"/>
                  <a:pt x="2428" y="486"/>
                </a:cubicBezTo>
                <a:cubicBezTo>
                  <a:pt x="2428" y="479"/>
                  <a:pt x="2422" y="473"/>
                  <a:pt x="2415" y="473"/>
                </a:cubicBezTo>
                <a:cubicBezTo>
                  <a:pt x="2408" y="473"/>
                  <a:pt x="2402" y="479"/>
                  <a:pt x="2402" y="486"/>
                </a:cubicBezTo>
                <a:cubicBezTo>
                  <a:pt x="2402" y="493"/>
                  <a:pt x="2408" y="499"/>
                  <a:pt x="2415" y="499"/>
                </a:cubicBezTo>
                <a:close/>
                <a:moveTo>
                  <a:pt x="2454" y="499"/>
                </a:moveTo>
                <a:cubicBezTo>
                  <a:pt x="2462" y="499"/>
                  <a:pt x="2467" y="493"/>
                  <a:pt x="2467" y="486"/>
                </a:cubicBezTo>
                <a:cubicBezTo>
                  <a:pt x="2467" y="479"/>
                  <a:pt x="2462" y="473"/>
                  <a:pt x="2454" y="473"/>
                </a:cubicBezTo>
                <a:cubicBezTo>
                  <a:pt x="2447" y="473"/>
                  <a:pt x="2442" y="479"/>
                  <a:pt x="2442" y="486"/>
                </a:cubicBezTo>
                <a:cubicBezTo>
                  <a:pt x="2442" y="493"/>
                  <a:pt x="2447" y="499"/>
                  <a:pt x="2454" y="499"/>
                </a:cubicBezTo>
                <a:close/>
                <a:moveTo>
                  <a:pt x="2494" y="499"/>
                </a:moveTo>
                <a:cubicBezTo>
                  <a:pt x="2501" y="499"/>
                  <a:pt x="2507" y="493"/>
                  <a:pt x="2507" y="486"/>
                </a:cubicBezTo>
                <a:cubicBezTo>
                  <a:pt x="2507" y="479"/>
                  <a:pt x="2501" y="473"/>
                  <a:pt x="2494" y="473"/>
                </a:cubicBezTo>
                <a:cubicBezTo>
                  <a:pt x="2487" y="473"/>
                  <a:pt x="2481" y="479"/>
                  <a:pt x="2481" y="486"/>
                </a:cubicBezTo>
                <a:cubicBezTo>
                  <a:pt x="2481" y="493"/>
                  <a:pt x="2487" y="499"/>
                  <a:pt x="2494" y="499"/>
                </a:cubicBezTo>
                <a:close/>
                <a:moveTo>
                  <a:pt x="2533" y="499"/>
                </a:moveTo>
                <a:cubicBezTo>
                  <a:pt x="2540" y="499"/>
                  <a:pt x="2546" y="493"/>
                  <a:pt x="2546" y="486"/>
                </a:cubicBezTo>
                <a:cubicBezTo>
                  <a:pt x="2546" y="479"/>
                  <a:pt x="2540" y="473"/>
                  <a:pt x="2533" y="473"/>
                </a:cubicBezTo>
                <a:cubicBezTo>
                  <a:pt x="2526" y="473"/>
                  <a:pt x="2521" y="479"/>
                  <a:pt x="2521" y="486"/>
                </a:cubicBezTo>
                <a:cubicBezTo>
                  <a:pt x="2521" y="493"/>
                  <a:pt x="2526" y="499"/>
                  <a:pt x="2533" y="499"/>
                </a:cubicBezTo>
                <a:close/>
                <a:moveTo>
                  <a:pt x="2573" y="499"/>
                </a:moveTo>
                <a:cubicBezTo>
                  <a:pt x="2580" y="499"/>
                  <a:pt x="2586" y="493"/>
                  <a:pt x="2586" y="486"/>
                </a:cubicBezTo>
                <a:cubicBezTo>
                  <a:pt x="2586" y="479"/>
                  <a:pt x="2580" y="473"/>
                  <a:pt x="2573" y="473"/>
                </a:cubicBezTo>
                <a:cubicBezTo>
                  <a:pt x="2566" y="473"/>
                  <a:pt x="2560" y="479"/>
                  <a:pt x="2560" y="486"/>
                </a:cubicBezTo>
                <a:cubicBezTo>
                  <a:pt x="2560" y="493"/>
                  <a:pt x="2566" y="499"/>
                  <a:pt x="2573" y="499"/>
                </a:cubicBezTo>
                <a:close/>
                <a:moveTo>
                  <a:pt x="2612" y="499"/>
                </a:moveTo>
                <a:cubicBezTo>
                  <a:pt x="2619" y="499"/>
                  <a:pt x="2625" y="493"/>
                  <a:pt x="2625" y="486"/>
                </a:cubicBezTo>
                <a:cubicBezTo>
                  <a:pt x="2625" y="479"/>
                  <a:pt x="2619" y="473"/>
                  <a:pt x="2612" y="473"/>
                </a:cubicBezTo>
                <a:cubicBezTo>
                  <a:pt x="2605" y="473"/>
                  <a:pt x="2599" y="479"/>
                  <a:pt x="2599" y="486"/>
                </a:cubicBezTo>
                <a:cubicBezTo>
                  <a:pt x="2599" y="493"/>
                  <a:pt x="2605" y="499"/>
                  <a:pt x="2612" y="499"/>
                </a:cubicBezTo>
                <a:close/>
                <a:moveTo>
                  <a:pt x="2652" y="499"/>
                </a:moveTo>
                <a:cubicBezTo>
                  <a:pt x="2659" y="499"/>
                  <a:pt x="2664" y="493"/>
                  <a:pt x="2664" y="486"/>
                </a:cubicBezTo>
                <a:cubicBezTo>
                  <a:pt x="2664" y="479"/>
                  <a:pt x="2659" y="473"/>
                  <a:pt x="2652" y="473"/>
                </a:cubicBezTo>
                <a:cubicBezTo>
                  <a:pt x="2645" y="473"/>
                  <a:pt x="2639" y="479"/>
                  <a:pt x="2639" y="486"/>
                </a:cubicBezTo>
                <a:cubicBezTo>
                  <a:pt x="2639" y="493"/>
                  <a:pt x="2645" y="499"/>
                  <a:pt x="2652" y="499"/>
                </a:cubicBezTo>
                <a:close/>
                <a:moveTo>
                  <a:pt x="2691" y="499"/>
                </a:moveTo>
                <a:cubicBezTo>
                  <a:pt x="2698" y="499"/>
                  <a:pt x="2704" y="493"/>
                  <a:pt x="2704" y="486"/>
                </a:cubicBezTo>
                <a:cubicBezTo>
                  <a:pt x="2704" y="479"/>
                  <a:pt x="2698" y="473"/>
                  <a:pt x="2691" y="473"/>
                </a:cubicBezTo>
                <a:cubicBezTo>
                  <a:pt x="2684" y="473"/>
                  <a:pt x="2678" y="479"/>
                  <a:pt x="2678" y="486"/>
                </a:cubicBezTo>
                <a:cubicBezTo>
                  <a:pt x="2678" y="493"/>
                  <a:pt x="2684" y="499"/>
                  <a:pt x="2691" y="499"/>
                </a:cubicBezTo>
                <a:close/>
                <a:moveTo>
                  <a:pt x="2730" y="499"/>
                </a:moveTo>
                <a:cubicBezTo>
                  <a:pt x="2738" y="499"/>
                  <a:pt x="2743" y="493"/>
                  <a:pt x="2743" y="486"/>
                </a:cubicBezTo>
                <a:cubicBezTo>
                  <a:pt x="2743" y="479"/>
                  <a:pt x="2738" y="473"/>
                  <a:pt x="2730" y="473"/>
                </a:cubicBezTo>
                <a:cubicBezTo>
                  <a:pt x="2723" y="473"/>
                  <a:pt x="2718" y="479"/>
                  <a:pt x="2718" y="486"/>
                </a:cubicBezTo>
                <a:cubicBezTo>
                  <a:pt x="2718" y="493"/>
                  <a:pt x="2723" y="499"/>
                  <a:pt x="2730" y="499"/>
                </a:cubicBezTo>
                <a:close/>
                <a:moveTo>
                  <a:pt x="2770" y="499"/>
                </a:moveTo>
                <a:cubicBezTo>
                  <a:pt x="2777" y="499"/>
                  <a:pt x="2783" y="493"/>
                  <a:pt x="2783" y="486"/>
                </a:cubicBezTo>
                <a:cubicBezTo>
                  <a:pt x="2783" y="479"/>
                  <a:pt x="2777" y="473"/>
                  <a:pt x="2770" y="473"/>
                </a:cubicBezTo>
                <a:cubicBezTo>
                  <a:pt x="2763" y="473"/>
                  <a:pt x="2757" y="479"/>
                  <a:pt x="2757" y="486"/>
                </a:cubicBezTo>
                <a:cubicBezTo>
                  <a:pt x="2757" y="493"/>
                  <a:pt x="2763" y="499"/>
                  <a:pt x="2770" y="499"/>
                </a:cubicBezTo>
                <a:close/>
                <a:moveTo>
                  <a:pt x="2809" y="499"/>
                </a:moveTo>
                <a:cubicBezTo>
                  <a:pt x="2816" y="499"/>
                  <a:pt x="2822" y="493"/>
                  <a:pt x="2822" y="486"/>
                </a:cubicBezTo>
                <a:cubicBezTo>
                  <a:pt x="2822" y="479"/>
                  <a:pt x="2816" y="473"/>
                  <a:pt x="2809" y="473"/>
                </a:cubicBezTo>
                <a:cubicBezTo>
                  <a:pt x="2802" y="473"/>
                  <a:pt x="2797" y="479"/>
                  <a:pt x="2797" y="486"/>
                </a:cubicBezTo>
                <a:cubicBezTo>
                  <a:pt x="2797" y="493"/>
                  <a:pt x="2802" y="499"/>
                  <a:pt x="2809" y="499"/>
                </a:cubicBezTo>
                <a:close/>
                <a:moveTo>
                  <a:pt x="2849" y="499"/>
                </a:moveTo>
                <a:cubicBezTo>
                  <a:pt x="2856" y="499"/>
                  <a:pt x="2861" y="493"/>
                  <a:pt x="2861" y="486"/>
                </a:cubicBezTo>
                <a:cubicBezTo>
                  <a:pt x="2861" y="479"/>
                  <a:pt x="2856" y="473"/>
                  <a:pt x="2849" y="473"/>
                </a:cubicBezTo>
                <a:cubicBezTo>
                  <a:pt x="2842" y="473"/>
                  <a:pt x="2836" y="479"/>
                  <a:pt x="2836" y="486"/>
                </a:cubicBezTo>
                <a:cubicBezTo>
                  <a:pt x="2836" y="493"/>
                  <a:pt x="2842" y="499"/>
                  <a:pt x="2849" y="499"/>
                </a:cubicBezTo>
                <a:close/>
                <a:moveTo>
                  <a:pt x="2888" y="499"/>
                </a:moveTo>
                <a:cubicBezTo>
                  <a:pt x="2895" y="499"/>
                  <a:pt x="2901" y="493"/>
                  <a:pt x="2901" y="486"/>
                </a:cubicBezTo>
                <a:cubicBezTo>
                  <a:pt x="2901" y="479"/>
                  <a:pt x="2895" y="473"/>
                  <a:pt x="2888" y="473"/>
                </a:cubicBezTo>
                <a:cubicBezTo>
                  <a:pt x="2881" y="473"/>
                  <a:pt x="2875" y="479"/>
                  <a:pt x="2875" y="486"/>
                </a:cubicBezTo>
                <a:cubicBezTo>
                  <a:pt x="2875" y="493"/>
                  <a:pt x="2881" y="499"/>
                  <a:pt x="2888" y="499"/>
                </a:cubicBezTo>
                <a:close/>
                <a:moveTo>
                  <a:pt x="2928" y="499"/>
                </a:moveTo>
                <a:cubicBezTo>
                  <a:pt x="2935" y="499"/>
                  <a:pt x="2940" y="493"/>
                  <a:pt x="2940" y="486"/>
                </a:cubicBezTo>
                <a:cubicBezTo>
                  <a:pt x="2940" y="479"/>
                  <a:pt x="2935" y="473"/>
                  <a:pt x="2928" y="473"/>
                </a:cubicBezTo>
                <a:cubicBezTo>
                  <a:pt x="2921" y="473"/>
                  <a:pt x="2915" y="479"/>
                  <a:pt x="2915" y="486"/>
                </a:cubicBezTo>
                <a:cubicBezTo>
                  <a:pt x="2915" y="493"/>
                  <a:pt x="2921" y="499"/>
                  <a:pt x="2928" y="499"/>
                </a:cubicBezTo>
                <a:close/>
                <a:moveTo>
                  <a:pt x="2967" y="499"/>
                </a:moveTo>
                <a:cubicBezTo>
                  <a:pt x="2974" y="499"/>
                  <a:pt x="2980" y="493"/>
                  <a:pt x="2980" y="486"/>
                </a:cubicBezTo>
                <a:cubicBezTo>
                  <a:pt x="2980" y="479"/>
                  <a:pt x="2974" y="473"/>
                  <a:pt x="2967" y="473"/>
                </a:cubicBezTo>
                <a:cubicBezTo>
                  <a:pt x="2960" y="473"/>
                  <a:pt x="2954" y="479"/>
                  <a:pt x="2954" y="486"/>
                </a:cubicBezTo>
                <a:cubicBezTo>
                  <a:pt x="2954" y="493"/>
                  <a:pt x="2960" y="499"/>
                  <a:pt x="2967" y="499"/>
                </a:cubicBezTo>
                <a:close/>
                <a:moveTo>
                  <a:pt x="3006" y="499"/>
                </a:moveTo>
                <a:cubicBezTo>
                  <a:pt x="3013" y="499"/>
                  <a:pt x="3019" y="493"/>
                  <a:pt x="3019" y="486"/>
                </a:cubicBezTo>
                <a:cubicBezTo>
                  <a:pt x="3019" y="479"/>
                  <a:pt x="3013" y="473"/>
                  <a:pt x="3006" y="473"/>
                </a:cubicBezTo>
                <a:cubicBezTo>
                  <a:pt x="2999" y="473"/>
                  <a:pt x="2994" y="479"/>
                  <a:pt x="2994" y="486"/>
                </a:cubicBezTo>
                <a:cubicBezTo>
                  <a:pt x="2994" y="493"/>
                  <a:pt x="2999" y="499"/>
                  <a:pt x="3006" y="499"/>
                </a:cubicBezTo>
                <a:close/>
                <a:moveTo>
                  <a:pt x="3046" y="499"/>
                </a:moveTo>
                <a:cubicBezTo>
                  <a:pt x="3053" y="499"/>
                  <a:pt x="3059" y="493"/>
                  <a:pt x="3059" y="486"/>
                </a:cubicBezTo>
                <a:cubicBezTo>
                  <a:pt x="3059" y="479"/>
                  <a:pt x="3053" y="473"/>
                  <a:pt x="3046" y="473"/>
                </a:cubicBezTo>
                <a:cubicBezTo>
                  <a:pt x="3039" y="473"/>
                  <a:pt x="3033" y="479"/>
                  <a:pt x="3033" y="486"/>
                </a:cubicBezTo>
                <a:cubicBezTo>
                  <a:pt x="3033" y="493"/>
                  <a:pt x="3039" y="499"/>
                  <a:pt x="3046" y="499"/>
                </a:cubicBezTo>
                <a:close/>
                <a:moveTo>
                  <a:pt x="3085" y="499"/>
                </a:moveTo>
                <a:cubicBezTo>
                  <a:pt x="3092" y="499"/>
                  <a:pt x="3098" y="493"/>
                  <a:pt x="3098" y="486"/>
                </a:cubicBezTo>
                <a:cubicBezTo>
                  <a:pt x="3098" y="479"/>
                  <a:pt x="3092" y="473"/>
                  <a:pt x="3085" y="473"/>
                </a:cubicBezTo>
                <a:cubicBezTo>
                  <a:pt x="3078" y="473"/>
                  <a:pt x="3073" y="479"/>
                  <a:pt x="3073" y="486"/>
                </a:cubicBezTo>
                <a:cubicBezTo>
                  <a:pt x="3073" y="493"/>
                  <a:pt x="3078" y="499"/>
                  <a:pt x="3085" y="499"/>
                </a:cubicBezTo>
                <a:close/>
                <a:moveTo>
                  <a:pt x="3282" y="499"/>
                </a:moveTo>
                <a:cubicBezTo>
                  <a:pt x="3289" y="499"/>
                  <a:pt x="3295" y="493"/>
                  <a:pt x="3295" y="486"/>
                </a:cubicBezTo>
                <a:cubicBezTo>
                  <a:pt x="3295" y="479"/>
                  <a:pt x="3289" y="473"/>
                  <a:pt x="3282" y="473"/>
                </a:cubicBezTo>
                <a:cubicBezTo>
                  <a:pt x="3275" y="473"/>
                  <a:pt x="3270" y="479"/>
                  <a:pt x="3270" y="486"/>
                </a:cubicBezTo>
                <a:cubicBezTo>
                  <a:pt x="3270" y="493"/>
                  <a:pt x="3275" y="499"/>
                  <a:pt x="3282" y="499"/>
                </a:cubicBezTo>
                <a:close/>
                <a:moveTo>
                  <a:pt x="3322" y="473"/>
                </a:moveTo>
                <a:cubicBezTo>
                  <a:pt x="3315" y="473"/>
                  <a:pt x="3309" y="479"/>
                  <a:pt x="3309" y="486"/>
                </a:cubicBezTo>
                <a:cubicBezTo>
                  <a:pt x="3309" y="493"/>
                  <a:pt x="3315" y="499"/>
                  <a:pt x="3322" y="499"/>
                </a:cubicBezTo>
                <a:cubicBezTo>
                  <a:pt x="3329" y="499"/>
                  <a:pt x="3335" y="493"/>
                  <a:pt x="3335" y="486"/>
                </a:cubicBezTo>
                <a:cubicBezTo>
                  <a:pt x="3335" y="479"/>
                  <a:pt x="3329" y="473"/>
                  <a:pt x="3322" y="473"/>
                </a:cubicBezTo>
                <a:close/>
                <a:moveTo>
                  <a:pt x="404" y="512"/>
                </a:moveTo>
                <a:cubicBezTo>
                  <a:pt x="397" y="512"/>
                  <a:pt x="392" y="518"/>
                  <a:pt x="392" y="525"/>
                </a:cubicBezTo>
                <a:cubicBezTo>
                  <a:pt x="392" y="532"/>
                  <a:pt x="397" y="538"/>
                  <a:pt x="404" y="538"/>
                </a:cubicBezTo>
                <a:cubicBezTo>
                  <a:pt x="411" y="538"/>
                  <a:pt x="417" y="532"/>
                  <a:pt x="417" y="525"/>
                </a:cubicBezTo>
                <a:cubicBezTo>
                  <a:pt x="417" y="518"/>
                  <a:pt x="411" y="512"/>
                  <a:pt x="404" y="512"/>
                </a:cubicBezTo>
                <a:close/>
                <a:moveTo>
                  <a:pt x="444" y="538"/>
                </a:moveTo>
                <a:cubicBezTo>
                  <a:pt x="451" y="538"/>
                  <a:pt x="457" y="532"/>
                  <a:pt x="457" y="525"/>
                </a:cubicBezTo>
                <a:cubicBezTo>
                  <a:pt x="457" y="518"/>
                  <a:pt x="451" y="512"/>
                  <a:pt x="444" y="512"/>
                </a:cubicBezTo>
                <a:cubicBezTo>
                  <a:pt x="437" y="512"/>
                  <a:pt x="431" y="518"/>
                  <a:pt x="431" y="525"/>
                </a:cubicBezTo>
                <a:cubicBezTo>
                  <a:pt x="431" y="532"/>
                  <a:pt x="437" y="538"/>
                  <a:pt x="444" y="538"/>
                </a:cubicBezTo>
                <a:close/>
                <a:moveTo>
                  <a:pt x="483" y="538"/>
                </a:moveTo>
                <a:cubicBezTo>
                  <a:pt x="490" y="538"/>
                  <a:pt x="496" y="532"/>
                  <a:pt x="496" y="525"/>
                </a:cubicBezTo>
                <a:cubicBezTo>
                  <a:pt x="496" y="518"/>
                  <a:pt x="490" y="512"/>
                  <a:pt x="483" y="512"/>
                </a:cubicBezTo>
                <a:cubicBezTo>
                  <a:pt x="476" y="512"/>
                  <a:pt x="471" y="518"/>
                  <a:pt x="471" y="525"/>
                </a:cubicBezTo>
                <a:cubicBezTo>
                  <a:pt x="471" y="532"/>
                  <a:pt x="476" y="538"/>
                  <a:pt x="483" y="538"/>
                </a:cubicBezTo>
                <a:close/>
                <a:moveTo>
                  <a:pt x="523" y="538"/>
                </a:moveTo>
                <a:cubicBezTo>
                  <a:pt x="530" y="538"/>
                  <a:pt x="535" y="532"/>
                  <a:pt x="535" y="525"/>
                </a:cubicBezTo>
                <a:cubicBezTo>
                  <a:pt x="535" y="518"/>
                  <a:pt x="530" y="512"/>
                  <a:pt x="523" y="512"/>
                </a:cubicBezTo>
                <a:cubicBezTo>
                  <a:pt x="516" y="512"/>
                  <a:pt x="510" y="518"/>
                  <a:pt x="510" y="525"/>
                </a:cubicBezTo>
                <a:cubicBezTo>
                  <a:pt x="510" y="532"/>
                  <a:pt x="516" y="538"/>
                  <a:pt x="523" y="538"/>
                </a:cubicBezTo>
                <a:close/>
                <a:moveTo>
                  <a:pt x="562" y="538"/>
                </a:moveTo>
                <a:cubicBezTo>
                  <a:pt x="569" y="538"/>
                  <a:pt x="575" y="532"/>
                  <a:pt x="575" y="525"/>
                </a:cubicBezTo>
                <a:cubicBezTo>
                  <a:pt x="575" y="518"/>
                  <a:pt x="569" y="512"/>
                  <a:pt x="562" y="512"/>
                </a:cubicBezTo>
                <a:cubicBezTo>
                  <a:pt x="555" y="512"/>
                  <a:pt x="549" y="518"/>
                  <a:pt x="549" y="525"/>
                </a:cubicBezTo>
                <a:cubicBezTo>
                  <a:pt x="549" y="532"/>
                  <a:pt x="555" y="538"/>
                  <a:pt x="562" y="538"/>
                </a:cubicBezTo>
                <a:close/>
                <a:moveTo>
                  <a:pt x="602" y="538"/>
                </a:moveTo>
                <a:cubicBezTo>
                  <a:pt x="609" y="538"/>
                  <a:pt x="614" y="532"/>
                  <a:pt x="614" y="525"/>
                </a:cubicBezTo>
                <a:cubicBezTo>
                  <a:pt x="614" y="518"/>
                  <a:pt x="609" y="512"/>
                  <a:pt x="602" y="512"/>
                </a:cubicBezTo>
                <a:cubicBezTo>
                  <a:pt x="595" y="512"/>
                  <a:pt x="589" y="518"/>
                  <a:pt x="589" y="525"/>
                </a:cubicBezTo>
                <a:cubicBezTo>
                  <a:pt x="589" y="532"/>
                  <a:pt x="595" y="538"/>
                  <a:pt x="602" y="538"/>
                </a:cubicBezTo>
                <a:close/>
                <a:moveTo>
                  <a:pt x="641" y="538"/>
                </a:moveTo>
                <a:cubicBezTo>
                  <a:pt x="648" y="538"/>
                  <a:pt x="654" y="532"/>
                  <a:pt x="654" y="525"/>
                </a:cubicBezTo>
                <a:cubicBezTo>
                  <a:pt x="654" y="518"/>
                  <a:pt x="648" y="512"/>
                  <a:pt x="641" y="512"/>
                </a:cubicBezTo>
                <a:cubicBezTo>
                  <a:pt x="634" y="512"/>
                  <a:pt x="628" y="518"/>
                  <a:pt x="628" y="525"/>
                </a:cubicBezTo>
                <a:cubicBezTo>
                  <a:pt x="628" y="532"/>
                  <a:pt x="634" y="538"/>
                  <a:pt x="641" y="538"/>
                </a:cubicBezTo>
                <a:close/>
                <a:moveTo>
                  <a:pt x="680" y="538"/>
                </a:moveTo>
                <a:cubicBezTo>
                  <a:pt x="687" y="538"/>
                  <a:pt x="693" y="532"/>
                  <a:pt x="693" y="525"/>
                </a:cubicBezTo>
                <a:cubicBezTo>
                  <a:pt x="693" y="518"/>
                  <a:pt x="687" y="512"/>
                  <a:pt x="680" y="512"/>
                </a:cubicBezTo>
                <a:cubicBezTo>
                  <a:pt x="673" y="512"/>
                  <a:pt x="668" y="518"/>
                  <a:pt x="668" y="525"/>
                </a:cubicBezTo>
                <a:cubicBezTo>
                  <a:pt x="668" y="532"/>
                  <a:pt x="673" y="538"/>
                  <a:pt x="680" y="538"/>
                </a:cubicBezTo>
                <a:close/>
                <a:moveTo>
                  <a:pt x="720" y="538"/>
                </a:moveTo>
                <a:cubicBezTo>
                  <a:pt x="727" y="538"/>
                  <a:pt x="733" y="532"/>
                  <a:pt x="733" y="525"/>
                </a:cubicBezTo>
                <a:cubicBezTo>
                  <a:pt x="733" y="518"/>
                  <a:pt x="727" y="512"/>
                  <a:pt x="720" y="512"/>
                </a:cubicBezTo>
                <a:cubicBezTo>
                  <a:pt x="713" y="512"/>
                  <a:pt x="707" y="518"/>
                  <a:pt x="707" y="525"/>
                </a:cubicBezTo>
                <a:cubicBezTo>
                  <a:pt x="707" y="532"/>
                  <a:pt x="713" y="538"/>
                  <a:pt x="720" y="538"/>
                </a:cubicBezTo>
                <a:close/>
                <a:moveTo>
                  <a:pt x="759" y="538"/>
                </a:moveTo>
                <a:cubicBezTo>
                  <a:pt x="766" y="538"/>
                  <a:pt x="772" y="532"/>
                  <a:pt x="772" y="525"/>
                </a:cubicBezTo>
                <a:cubicBezTo>
                  <a:pt x="772" y="518"/>
                  <a:pt x="766" y="512"/>
                  <a:pt x="759" y="512"/>
                </a:cubicBezTo>
                <a:cubicBezTo>
                  <a:pt x="752" y="512"/>
                  <a:pt x="747" y="518"/>
                  <a:pt x="747" y="525"/>
                </a:cubicBezTo>
                <a:cubicBezTo>
                  <a:pt x="747" y="532"/>
                  <a:pt x="752" y="538"/>
                  <a:pt x="759" y="538"/>
                </a:cubicBezTo>
                <a:close/>
                <a:moveTo>
                  <a:pt x="799" y="538"/>
                </a:moveTo>
                <a:cubicBezTo>
                  <a:pt x="806" y="538"/>
                  <a:pt x="811" y="532"/>
                  <a:pt x="811" y="525"/>
                </a:cubicBezTo>
                <a:cubicBezTo>
                  <a:pt x="811" y="518"/>
                  <a:pt x="806" y="512"/>
                  <a:pt x="799" y="512"/>
                </a:cubicBezTo>
                <a:cubicBezTo>
                  <a:pt x="792" y="512"/>
                  <a:pt x="786" y="518"/>
                  <a:pt x="786" y="525"/>
                </a:cubicBezTo>
                <a:cubicBezTo>
                  <a:pt x="786" y="532"/>
                  <a:pt x="792" y="538"/>
                  <a:pt x="799" y="538"/>
                </a:cubicBezTo>
                <a:close/>
                <a:moveTo>
                  <a:pt x="838" y="538"/>
                </a:moveTo>
                <a:cubicBezTo>
                  <a:pt x="845" y="538"/>
                  <a:pt x="851" y="532"/>
                  <a:pt x="851" y="525"/>
                </a:cubicBezTo>
                <a:cubicBezTo>
                  <a:pt x="851" y="518"/>
                  <a:pt x="845" y="512"/>
                  <a:pt x="838" y="512"/>
                </a:cubicBezTo>
                <a:cubicBezTo>
                  <a:pt x="831" y="512"/>
                  <a:pt x="825" y="518"/>
                  <a:pt x="825" y="525"/>
                </a:cubicBezTo>
                <a:cubicBezTo>
                  <a:pt x="825" y="532"/>
                  <a:pt x="831" y="538"/>
                  <a:pt x="838" y="538"/>
                </a:cubicBezTo>
                <a:close/>
                <a:moveTo>
                  <a:pt x="917" y="538"/>
                </a:moveTo>
                <a:cubicBezTo>
                  <a:pt x="924" y="538"/>
                  <a:pt x="930" y="532"/>
                  <a:pt x="930" y="525"/>
                </a:cubicBezTo>
                <a:cubicBezTo>
                  <a:pt x="930" y="518"/>
                  <a:pt x="924" y="512"/>
                  <a:pt x="917" y="512"/>
                </a:cubicBezTo>
                <a:cubicBezTo>
                  <a:pt x="910" y="512"/>
                  <a:pt x="904" y="518"/>
                  <a:pt x="904" y="525"/>
                </a:cubicBezTo>
                <a:cubicBezTo>
                  <a:pt x="904" y="532"/>
                  <a:pt x="910" y="538"/>
                  <a:pt x="917" y="538"/>
                </a:cubicBezTo>
                <a:close/>
                <a:moveTo>
                  <a:pt x="956" y="538"/>
                </a:moveTo>
                <a:cubicBezTo>
                  <a:pt x="963" y="538"/>
                  <a:pt x="969" y="532"/>
                  <a:pt x="969" y="525"/>
                </a:cubicBezTo>
                <a:cubicBezTo>
                  <a:pt x="969" y="518"/>
                  <a:pt x="963" y="512"/>
                  <a:pt x="956" y="512"/>
                </a:cubicBezTo>
                <a:cubicBezTo>
                  <a:pt x="949" y="512"/>
                  <a:pt x="944" y="518"/>
                  <a:pt x="944" y="525"/>
                </a:cubicBezTo>
                <a:cubicBezTo>
                  <a:pt x="944" y="532"/>
                  <a:pt x="949" y="538"/>
                  <a:pt x="956" y="538"/>
                </a:cubicBezTo>
                <a:close/>
                <a:moveTo>
                  <a:pt x="996" y="538"/>
                </a:moveTo>
                <a:cubicBezTo>
                  <a:pt x="1003" y="538"/>
                  <a:pt x="1009" y="532"/>
                  <a:pt x="1009" y="525"/>
                </a:cubicBezTo>
                <a:cubicBezTo>
                  <a:pt x="1009" y="518"/>
                  <a:pt x="1003" y="512"/>
                  <a:pt x="996" y="512"/>
                </a:cubicBezTo>
                <a:cubicBezTo>
                  <a:pt x="989" y="512"/>
                  <a:pt x="983" y="518"/>
                  <a:pt x="983" y="525"/>
                </a:cubicBezTo>
                <a:cubicBezTo>
                  <a:pt x="983" y="532"/>
                  <a:pt x="989" y="538"/>
                  <a:pt x="996" y="538"/>
                </a:cubicBezTo>
                <a:close/>
                <a:moveTo>
                  <a:pt x="1035" y="538"/>
                </a:moveTo>
                <a:cubicBezTo>
                  <a:pt x="1042" y="538"/>
                  <a:pt x="1048" y="532"/>
                  <a:pt x="1048" y="525"/>
                </a:cubicBezTo>
                <a:cubicBezTo>
                  <a:pt x="1048" y="518"/>
                  <a:pt x="1042" y="512"/>
                  <a:pt x="1035" y="512"/>
                </a:cubicBezTo>
                <a:cubicBezTo>
                  <a:pt x="1028" y="512"/>
                  <a:pt x="1022" y="518"/>
                  <a:pt x="1022" y="525"/>
                </a:cubicBezTo>
                <a:cubicBezTo>
                  <a:pt x="1022" y="532"/>
                  <a:pt x="1028" y="538"/>
                  <a:pt x="1035" y="538"/>
                </a:cubicBezTo>
                <a:close/>
                <a:moveTo>
                  <a:pt x="1062" y="525"/>
                </a:moveTo>
                <a:cubicBezTo>
                  <a:pt x="1062" y="532"/>
                  <a:pt x="1068" y="538"/>
                  <a:pt x="1075" y="538"/>
                </a:cubicBezTo>
                <a:cubicBezTo>
                  <a:pt x="1082" y="538"/>
                  <a:pt x="1087" y="532"/>
                  <a:pt x="1087" y="525"/>
                </a:cubicBezTo>
                <a:cubicBezTo>
                  <a:pt x="1087" y="518"/>
                  <a:pt x="1082" y="512"/>
                  <a:pt x="1075" y="512"/>
                </a:cubicBezTo>
                <a:cubicBezTo>
                  <a:pt x="1068" y="512"/>
                  <a:pt x="1062" y="518"/>
                  <a:pt x="1062" y="525"/>
                </a:cubicBezTo>
                <a:close/>
                <a:moveTo>
                  <a:pt x="1627" y="538"/>
                </a:moveTo>
                <a:cubicBezTo>
                  <a:pt x="1634" y="538"/>
                  <a:pt x="1639" y="532"/>
                  <a:pt x="1639" y="525"/>
                </a:cubicBezTo>
                <a:cubicBezTo>
                  <a:pt x="1639" y="518"/>
                  <a:pt x="1634" y="512"/>
                  <a:pt x="1627" y="512"/>
                </a:cubicBezTo>
                <a:cubicBezTo>
                  <a:pt x="1620" y="512"/>
                  <a:pt x="1614" y="518"/>
                  <a:pt x="1614" y="525"/>
                </a:cubicBezTo>
                <a:cubicBezTo>
                  <a:pt x="1614" y="532"/>
                  <a:pt x="1620" y="538"/>
                  <a:pt x="1627" y="538"/>
                </a:cubicBezTo>
                <a:close/>
                <a:moveTo>
                  <a:pt x="1666" y="537"/>
                </a:moveTo>
                <a:cubicBezTo>
                  <a:pt x="1673" y="537"/>
                  <a:pt x="1678" y="532"/>
                  <a:pt x="1678" y="525"/>
                </a:cubicBezTo>
                <a:cubicBezTo>
                  <a:pt x="1678" y="519"/>
                  <a:pt x="1673" y="513"/>
                  <a:pt x="1666" y="513"/>
                </a:cubicBezTo>
                <a:cubicBezTo>
                  <a:pt x="1659" y="513"/>
                  <a:pt x="1654" y="519"/>
                  <a:pt x="1654" y="525"/>
                </a:cubicBezTo>
                <a:cubicBezTo>
                  <a:pt x="1654" y="532"/>
                  <a:pt x="1659" y="537"/>
                  <a:pt x="1666" y="537"/>
                </a:cubicBezTo>
                <a:close/>
                <a:moveTo>
                  <a:pt x="1784" y="538"/>
                </a:moveTo>
                <a:cubicBezTo>
                  <a:pt x="1791" y="538"/>
                  <a:pt x="1797" y="532"/>
                  <a:pt x="1797" y="525"/>
                </a:cubicBezTo>
                <a:cubicBezTo>
                  <a:pt x="1797" y="518"/>
                  <a:pt x="1791" y="512"/>
                  <a:pt x="1784" y="512"/>
                </a:cubicBezTo>
                <a:cubicBezTo>
                  <a:pt x="1777" y="512"/>
                  <a:pt x="1772" y="518"/>
                  <a:pt x="1772" y="525"/>
                </a:cubicBezTo>
                <a:cubicBezTo>
                  <a:pt x="1772" y="532"/>
                  <a:pt x="1777" y="538"/>
                  <a:pt x="1784" y="538"/>
                </a:cubicBezTo>
                <a:close/>
                <a:moveTo>
                  <a:pt x="1824" y="538"/>
                </a:moveTo>
                <a:cubicBezTo>
                  <a:pt x="1831" y="538"/>
                  <a:pt x="1836" y="532"/>
                  <a:pt x="1836" y="525"/>
                </a:cubicBezTo>
                <a:cubicBezTo>
                  <a:pt x="1836" y="518"/>
                  <a:pt x="1831" y="512"/>
                  <a:pt x="1824" y="512"/>
                </a:cubicBezTo>
                <a:cubicBezTo>
                  <a:pt x="1817" y="512"/>
                  <a:pt x="1811" y="518"/>
                  <a:pt x="1811" y="525"/>
                </a:cubicBezTo>
                <a:cubicBezTo>
                  <a:pt x="1811" y="532"/>
                  <a:pt x="1817" y="538"/>
                  <a:pt x="1824" y="538"/>
                </a:cubicBezTo>
                <a:close/>
                <a:moveTo>
                  <a:pt x="1863" y="538"/>
                </a:moveTo>
                <a:cubicBezTo>
                  <a:pt x="1870" y="538"/>
                  <a:pt x="1876" y="532"/>
                  <a:pt x="1876" y="525"/>
                </a:cubicBezTo>
                <a:cubicBezTo>
                  <a:pt x="1876" y="518"/>
                  <a:pt x="1870" y="512"/>
                  <a:pt x="1863" y="512"/>
                </a:cubicBezTo>
                <a:cubicBezTo>
                  <a:pt x="1856" y="512"/>
                  <a:pt x="1850" y="518"/>
                  <a:pt x="1850" y="525"/>
                </a:cubicBezTo>
                <a:cubicBezTo>
                  <a:pt x="1850" y="532"/>
                  <a:pt x="1856" y="538"/>
                  <a:pt x="1863" y="538"/>
                </a:cubicBezTo>
                <a:close/>
                <a:moveTo>
                  <a:pt x="1903" y="538"/>
                </a:moveTo>
                <a:cubicBezTo>
                  <a:pt x="1910" y="538"/>
                  <a:pt x="1915" y="532"/>
                  <a:pt x="1915" y="525"/>
                </a:cubicBezTo>
                <a:cubicBezTo>
                  <a:pt x="1915" y="518"/>
                  <a:pt x="1910" y="512"/>
                  <a:pt x="1903" y="512"/>
                </a:cubicBezTo>
                <a:cubicBezTo>
                  <a:pt x="1896" y="512"/>
                  <a:pt x="1890" y="518"/>
                  <a:pt x="1890" y="525"/>
                </a:cubicBezTo>
                <a:cubicBezTo>
                  <a:pt x="1890" y="532"/>
                  <a:pt x="1896" y="538"/>
                  <a:pt x="1903" y="538"/>
                </a:cubicBezTo>
                <a:close/>
                <a:moveTo>
                  <a:pt x="1942" y="538"/>
                </a:moveTo>
                <a:cubicBezTo>
                  <a:pt x="1949" y="538"/>
                  <a:pt x="1955" y="532"/>
                  <a:pt x="1955" y="525"/>
                </a:cubicBezTo>
                <a:cubicBezTo>
                  <a:pt x="1955" y="518"/>
                  <a:pt x="1949" y="512"/>
                  <a:pt x="1942" y="512"/>
                </a:cubicBezTo>
                <a:cubicBezTo>
                  <a:pt x="1935" y="512"/>
                  <a:pt x="1929" y="518"/>
                  <a:pt x="1929" y="525"/>
                </a:cubicBezTo>
                <a:cubicBezTo>
                  <a:pt x="1929" y="532"/>
                  <a:pt x="1935" y="538"/>
                  <a:pt x="1942" y="538"/>
                </a:cubicBezTo>
                <a:close/>
                <a:moveTo>
                  <a:pt x="1981" y="538"/>
                </a:moveTo>
                <a:cubicBezTo>
                  <a:pt x="1988" y="538"/>
                  <a:pt x="1994" y="532"/>
                  <a:pt x="1994" y="525"/>
                </a:cubicBezTo>
                <a:cubicBezTo>
                  <a:pt x="1994" y="518"/>
                  <a:pt x="1988" y="512"/>
                  <a:pt x="1981" y="512"/>
                </a:cubicBezTo>
                <a:cubicBezTo>
                  <a:pt x="1974" y="512"/>
                  <a:pt x="1969" y="518"/>
                  <a:pt x="1969" y="525"/>
                </a:cubicBezTo>
                <a:cubicBezTo>
                  <a:pt x="1969" y="532"/>
                  <a:pt x="1974" y="538"/>
                  <a:pt x="1981" y="538"/>
                </a:cubicBezTo>
                <a:close/>
                <a:moveTo>
                  <a:pt x="2021" y="538"/>
                </a:moveTo>
                <a:cubicBezTo>
                  <a:pt x="2028" y="538"/>
                  <a:pt x="2034" y="532"/>
                  <a:pt x="2034" y="525"/>
                </a:cubicBezTo>
                <a:cubicBezTo>
                  <a:pt x="2034" y="518"/>
                  <a:pt x="2028" y="512"/>
                  <a:pt x="2021" y="512"/>
                </a:cubicBezTo>
                <a:cubicBezTo>
                  <a:pt x="2014" y="512"/>
                  <a:pt x="2008" y="518"/>
                  <a:pt x="2008" y="525"/>
                </a:cubicBezTo>
                <a:cubicBezTo>
                  <a:pt x="2008" y="532"/>
                  <a:pt x="2014" y="538"/>
                  <a:pt x="2021" y="538"/>
                </a:cubicBezTo>
                <a:close/>
                <a:moveTo>
                  <a:pt x="2060" y="538"/>
                </a:moveTo>
                <a:cubicBezTo>
                  <a:pt x="2067" y="538"/>
                  <a:pt x="2073" y="532"/>
                  <a:pt x="2073" y="525"/>
                </a:cubicBezTo>
                <a:cubicBezTo>
                  <a:pt x="2073" y="518"/>
                  <a:pt x="2067" y="512"/>
                  <a:pt x="2060" y="512"/>
                </a:cubicBezTo>
                <a:cubicBezTo>
                  <a:pt x="2053" y="512"/>
                  <a:pt x="2048" y="518"/>
                  <a:pt x="2048" y="525"/>
                </a:cubicBezTo>
                <a:cubicBezTo>
                  <a:pt x="2048" y="532"/>
                  <a:pt x="2053" y="538"/>
                  <a:pt x="2060" y="538"/>
                </a:cubicBezTo>
                <a:close/>
                <a:moveTo>
                  <a:pt x="2100" y="538"/>
                </a:moveTo>
                <a:cubicBezTo>
                  <a:pt x="2107" y="538"/>
                  <a:pt x="2112" y="532"/>
                  <a:pt x="2112" y="525"/>
                </a:cubicBezTo>
                <a:cubicBezTo>
                  <a:pt x="2112" y="518"/>
                  <a:pt x="2107" y="512"/>
                  <a:pt x="2100" y="512"/>
                </a:cubicBezTo>
                <a:cubicBezTo>
                  <a:pt x="2093" y="512"/>
                  <a:pt x="2087" y="518"/>
                  <a:pt x="2087" y="525"/>
                </a:cubicBezTo>
                <a:cubicBezTo>
                  <a:pt x="2087" y="532"/>
                  <a:pt x="2093" y="538"/>
                  <a:pt x="2100" y="538"/>
                </a:cubicBezTo>
                <a:close/>
                <a:moveTo>
                  <a:pt x="2139" y="538"/>
                </a:moveTo>
                <a:cubicBezTo>
                  <a:pt x="2146" y="538"/>
                  <a:pt x="2152" y="532"/>
                  <a:pt x="2152" y="525"/>
                </a:cubicBezTo>
                <a:cubicBezTo>
                  <a:pt x="2152" y="518"/>
                  <a:pt x="2146" y="512"/>
                  <a:pt x="2139" y="512"/>
                </a:cubicBezTo>
                <a:cubicBezTo>
                  <a:pt x="2132" y="512"/>
                  <a:pt x="2126" y="518"/>
                  <a:pt x="2126" y="525"/>
                </a:cubicBezTo>
                <a:cubicBezTo>
                  <a:pt x="2126" y="532"/>
                  <a:pt x="2132" y="538"/>
                  <a:pt x="2139" y="538"/>
                </a:cubicBezTo>
                <a:close/>
                <a:moveTo>
                  <a:pt x="2179" y="538"/>
                </a:moveTo>
                <a:cubicBezTo>
                  <a:pt x="2186" y="538"/>
                  <a:pt x="2191" y="532"/>
                  <a:pt x="2191" y="525"/>
                </a:cubicBezTo>
                <a:cubicBezTo>
                  <a:pt x="2191" y="518"/>
                  <a:pt x="2186" y="512"/>
                  <a:pt x="2179" y="512"/>
                </a:cubicBezTo>
                <a:cubicBezTo>
                  <a:pt x="2171" y="512"/>
                  <a:pt x="2166" y="518"/>
                  <a:pt x="2166" y="525"/>
                </a:cubicBezTo>
                <a:cubicBezTo>
                  <a:pt x="2166" y="532"/>
                  <a:pt x="2171" y="538"/>
                  <a:pt x="2179" y="538"/>
                </a:cubicBezTo>
                <a:close/>
                <a:moveTo>
                  <a:pt x="2218" y="538"/>
                </a:moveTo>
                <a:cubicBezTo>
                  <a:pt x="2225" y="538"/>
                  <a:pt x="2231" y="532"/>
                  <a:pt x="2231" y="525"/>
                </a:cubicBezTo>
                <a:cubicBezTo>
                  <a:pt x="2231" y="518"/>
                  <a:pt x="2225" y="512"/>
                  <a:pt x="2218" y="512"/>
                </a:cubicBezTo>
                <a:cubicBezTo>
                  <a:pt x="2211" y="512"/>
                  <a:pt x="2205" y="518"/>
                  <a:pt x="2205" y="525"/>
                </a:cubicBezTo>
                <a:cubicBezTo>
                  <a:pt x="2205" y="532"/>
                  <a:pt x="2211" y="538"/>
                  <a:pt x="2218" y="538"/>
                </a:cubicBezTo>
                <a:close/>
                <a:moveTo>
                  <a:pt x="2257" y="538"/>
                </a:moveTo>
                <a:cubicBezTo>
                  <a:pt x="2264" y="538"/>
                  <a:pt x="2270" y="532"/>
                  <a:pt x="2270" y="525"/>
                </a:cubicBezTo>
                <a:cubicBezTo>
                  <a:pt x="2270" y="518"/>
                  <a:pt x="2264" y="512"/>
                  <a:pt x="2257" y="512"/>
                </a:cubicBezTo>
                <a:cubicBezTo>
                  <a:pt x="2250" y="512"/>
                  <a:pt x="2245" y="518"/>
                  <a:pt x="2245" y="525"/>
                </a:cubicBezTo>
                <a:cubicBezTo>
                  <a:pt x="2245" y="532"/>
                  <a:pt x="2250" y="538"/>
                  <a:pt x="2257" y="538"/>
                </a:cubicBezTo>
                <a:close/>
                <a:moveTo>
                  <a:pt x="2297" y="538"/>
                </a:moveTo>
                <a:cubicBezTo>
                  <a:pt x="2304" y="538"/>
                  <a:pt x="2310" y="532"/>
                  <a:pt x="2310" y="525"/>
                </a:cubicBezTo>
                <a:cubicBezTo>
                  <a:pt x="2310" y="518"/>
                  <a:pt x="2304" y="512"/>
                  <a:pt x="2297" y="512"/>
                </a:cubicBezTo>
                <a:cubicBezTo>
                  <a:pt x="2290" y="512"/>
                  <a:pt x="2284" y="518"/>
                  <a:pt x="2284" y="525"/>
                </a:cubicBezTo>
                <a:cubicBezTo>
                  <a:pt x="2284" y="532"/>
                  <a:pt x="2290" y="538"/>
                  <a:pt x="2297" y="538"/>
                </a:cubicBezTo>
                <a:close/>
                <a:moveTo>
                  <a:pt x="2336" y="538"/>
                </a:moveTo>
                <a:cubicBezTo>
                  <a:pt x="2343" y="538"/>
                  <a:pt x="2349" y="532"/>
                  <a:pt x="2349" y="525"/>
                </a:cubicBezTo>
                <a:cubicBezTo>
                  <a:pt x="2349" y="518"/>
                  <a:pt x="2343" y="512"/>
                  <a:pt x="2336" y="512"/>
                </a:cubicBezTo>
                <a:cubicBezTo>
                  <a:pt x="2329" y="512"/>
                  <a:pt x="2323" y="518"/>
                  <a:pt x="2323" y="525"/>
                </a:cubicBezTo>
                <a:cubicBezTo>
                  <a:pt x="2323" y="532"/>
                  <a:pt x="2329" y="538"/>
                  <a:pt x="2336" y="538"/>
                </a:cubicBezTo>
                <a:close/>
                <a:moveTo>
                  <a:pt x="2376" y="538"/>
                </a:moveTo>
                <a:cubicBezTo>
                  <a:pt x="2383" y="538"/>
                  <a:pt x="2388" y="532"/>
                  <a:pt x="2388" y="525"/>
                </a:cubicBezTo>
                <a:cubicBezTo>
                  <a:pt x="2388" y="518"/>
                  <a:pt x="2383" y="512"/>
                  <a:pt x="2376" y="512"/>
                </a:cubicBezTo>
                <a:cubicBezTo>
                  <a:pt x="2369" y="512"/>
                  <a:pt x="2363" y="518"/>
                  <a:pt x="2363" y="525"/>
                </a:cubicBezTo>
                <a:cubicBezTo>
                  <a:pt x="2363" y="532"/>
                  <a:pt x="2369" y="538"/>
                  <a:pt x="2376" y="538"/>
                </a:cubicBezTo>
                <a:close/>
                <a:moveTo>
                  <a:pt x="2415" y="538"/>
                </a:moveTo>
                <a:cubicBezTo>
                  <a:pt x="2422" y="538"/>
                  <a:pt x="2428" y="532"/>
                  <a:pt x="2428" y="525"/>
                </a:cubicBezTo>
                <a:cubicBezTo>
                  <a:pt x="2428" y="518"/>
                  <a:pt x="2422" y="512"/>
                  <a:pt x="2415" y="512"/>
                </a:cubicBezTo>
                <a:cubicBezTo>
                  <a:pt x="2408" y="512"/>
                  <a:pt x="2402" y="518"/>
                  <a:pt x="2402" y="525"/>
                </a:cubicBezTo>
                <a:cubicBezTo>
                  <a:pt x="2402" y="532"/>
                  <a:pt x="2408" y="538"/>
                  <a:pt x="2415" y="538"/>
                </a:cubicBezTo>
                <a:close/>
                <a:moveTo>
                  <a:pt x="2455" y="538"/>
                </a:moveTo>
                <a:cubicBezTo>
                  <a:pt x="2462" y="538"/>
                  <a:pt x="2467" y="532"/>
                  <a:pt x="2467" y="525"/>
                </a:cubicBezTo>
                <a:cubicBezTo>
                  <a:pt x="2467" y="518"/>
                  <a:pt x="2462" y="512"/>
                  <a:pt x="2455" y="512"/>
                </a:cubicBezTo>
                <a:cubicBezTo>
                  <a:pt x="2447" y="512"/>
                  <a:pt x="2442" y="518"/>
                  <a:pt x="2442" y="525"/>
                </a:cubicBezTo>
                <a:cubicBezTo>
                  <a:pt x="2442" y="532"/>
                  <a:pt x="2447" y="538"/>
                  <a:pt x="2455" y="538"/>
                </a:cubicBezTo>
                <a:close/>
                <a:moveTo>
                  <a:pt x="2494" y="538"/>
                </a:moveTo>
                <a:cubicBezTo>
                  <a:pt x="2501" y="538"/>
                  <a:pt x="2507" y="532"/>
                  <a:pt x="2507" y="525"/>
                </a:cubicBezTo>
                <a:cubicBezTo>
                  <a:pt x="2507" y="518"/>
                  <a:pt x="2501" y="512"/>
                  <a:pt x="2494" y="512"/>
                </a:cubicBezTo>
                <a:cubicBezTo>
                  <a:pt x="2487" y="512"/>
                  <a:pt x="2481" y="518"/>
                  <a:pt x="2481" y="525"/>
                </a:cubicBezTo>
                <a:cubicBezTo>
                  <a:pt x="2481" y="532"/>
                  <a:pt x="2487" y="538"/>
                  <a:pt x="2494" y="538"/>
                </a:cubicBezTo>
                <a:close/>
                <a:moveTo>
                  <a:pt x="2533" y="538"/>
                </a:moveTo>
                <a:cubicBezTo>
                  <a:pt x="2540" y="538"/>
                  <a:pt x="2546" y="532"/>
                  <a:pt x="2546" y="525"/>
                </a:cubicBezTo>
                <a:cubicBezTo>
                  <a:pt x="2546" y="518"/>
                  <a:pt x="2540" y="512"/>
                  <a:pt x="2533" y="512"/>
                </a:cubicBezTo>
                <a:cubicBezTo>
                  <a:pt x="2526" y="512"/>
                  <a:pt x="2521" y="518"/>
                  <a:pt x="2521" y="525"/>
                </a:cubicBezTo>
                <a:cubicBezTo>
                  <a:pt x="2521" y="532"/>
                  <a:pt x="2526" y="538"/>
                  <a:pt x="2533" y="538"/>
                </a:cubicBezTo>
                <a:close/>
                <a:moveTo>
                  <a:pt x="2573" y="538"/>
                </a:moveTo>
                <a:cubicBezTo>
                  <a:pt x="2580" y="538"/>
                  <a:pt x="2586" y="532"/>
                  <a:pt x="2586" y="525"/>
                </a:cubicBezTo>
                <a:cubicBezTo>
                  <a:pt x="2586" y="518"/>
                  <a:pt x="2580" y="512"/>
                  <a:pt x="2573" y="512"/>
                </a:cubicBezTo>
                <a:cubicBezTo>
                  <a:pt x="2566" y="512"/>
                  <a:pt x="2560" y="518"/>
                  <a:pt x="2560" y="525"/>
                </a:cubicBezTo>
                <a:cubicBezTo>
                  <a:pt x="2560" y="532"/>
                  <a:pt x="2566" y="538"/>
                  <a:pt x="2573" y="538"/>
                </a:cubicBezTo>
                <a:close/>
                <a:moveTo>
                  <a:pt x="2612" y="538"/>
                </a:moveTo>
                <a:cubicBezTo>
                  <a:pt x="2619" y="538"/>
                  <a:pt x="2625" y="532"/>
                  <a:pt x="2625" y="525"/>
                </a:cubicBezTo>
                <a:cubicBezTo>
                  <a:pt x="2625" y="518"/>
                  <a:pt x="2619" y="512"/>
                  <a:pt x="2612" y="512"/>
                </a:cubicBezTo>
                <a:cubicBezTo>
                  <a:pt x="2605" y="512"/>
                  <a:pt x="2599" y="518"/>
                  <a:pt x="2599" y="525"/>
                </a:cubicBezTo>
                <a:cubicBezTo>
                  <a:pt x="2599" y="532"/>
                  <a:pt x="2605" y="538"/>
                  <a:pt x="2612" y="538"/>
                </a:cubicBezTo>
                <a:close/>
                <a:moveTo>
                  <a:pt x="2652" y="538"/>
                </a:moveTo>
                <a:cubicBezTo>
                  <a:pt x="2659" y="538"/>
                  <a:pt x="2664" y="532"/>
                  <a:pt x="2664" y="525"/>
                </a:cubicBezTo>
                <a:cubicBezTo>
                  <a:pt x="2664" y="518"/>
                  <a:pt x="2659" y="512"/>
                  <a:pt x="2652" y="512"/>
                </a:cubicBezTo>
                <a:cubicBezTo>
                  <a:pt x="2645" y="512"/>
                  <a:pt x="2639" y="518"/>
                  <a:pt x="2639" y="525"/>
                </a:cubicBezTo>
                <a:cubicBezTo>
                  <a:pt x="2639" y="532"/>
                  <a:pt x="2645" y="538"/>
                  <a:pt x="2652" y="538"/>
                </a:cubicBezTo>
                <a:close/>
                <a:moveTo>
                  <a:pt x="2691" y="538"/>
                </a:moveTo>
                <a:cubicBezTo>
                  <a:pt x="2698" y="538"/>
                  <a:pt x="2704" y="532"/>
                  <a:pt x="2704" y="525"/>
                </a:cubicBezTo>
                <a:cubicBezTo>
                  <a:pt x="2704" y="518"/>
                  <a:pt x="2698" y="512"/>
                  <a:pt x="2691" y="512"/>
                </a:cubicBezTo>
                <a:cubicBezTo>
                  <a:pt x="2684" y="512"/>
                  <a:pt x="2678" y="518"/>
                  <a:pt x="2678" y="525"/>
                </a:cubicBezTo>
                <a:cubicBezTo>
                  <a:pt x="2678" y="532"/>
                  <a:pt x="2684" y="538"/>
                  <a:pt x="2691" y="538"/>
                </a:cubicBezTo>
                <a:close/>
                <a:moveTo>
                  <a:pt x="2730" y="538"/>
                </a:moveTo>
                <a:cubicBezTo>
                  <a:pt x="2738" y="538"/>
                  <a:pt x="2743" y="532"/>
                  <a:pt x="2743" y="525"/>
                </a:cubicBezTo>
                <a:cubicBezTo>
                  <a:pt x="2743" y="518"/>
                  <a:pt x="2738" y="512"/>
                  <a:pt x="2730" y="512"/>
                </a:cubicBezTo>
                <a:cubicBezTo>
                  <a:pt x="2723" y="512"/>
                  <a:pt x="2718" y="518"/>
                  <a:pt x="2718" y="525"/>
                </a:cubicBezTo>
                <a:cubicBezTo>
                  <a:pt x="2718" y="532"/>
                  <a:pt x="2723" y="538"/>
                  <a:pt x="2730" y="538"/>
                </a:cubicBezTo>
                <a:close/>
                <a:moveTo>
                  <a:pt x="2770" y="538"/>
                </a:moveTo>
                <a:cubicBezTo>
                  <a:pt x="2777" y="538"/>
                  <a:pt x="2783" y="532"/>
                  <a:pt x="2783" y="525"/>
                </a:cubicBezTo>
                <a:cubicBezTo>
                  <a:pt x="2783" y="518"/>
                  <a:pt x="2777" y="512"/>
                  <a:pt x="2770" y="512"/>
                </a:cubicBezTo>
                <a:cubicBezTo>
                  <a:pt x="2763" y="512"/>
                  <a:pt x="2757" y="518"/>
                  <a:pt x="2757" y="525"/>
                </a:cubicBezTo>
                <a:cubicBezTo>
                  <a:pt x="2757" y="532"/>
                  <a:pt x="2763" y="538"/>
                  <a:pt x="2770" y="538"/>
                </a:cubicBezTo>
                <a:close/>
                <a:moveTo>
                  <a:pt x="2809" y="538"/>
                </a:moveTo>
                <a:cubicBezTo>
                  <a:pt x="2816" y="538"/>
                  <a:pt x="2822" y="532"/>
                  <a:pt x="2822" y="525"/>
                </a:cubicBezTo>
                <a:cubicBezTo>
                  <a:pt x="2822" y="518"/>
                  <a:pt x="2816" y="512"/>
                  <a:pt x="2809" y="512"/>
                </a:cubicBezTo>
                <a:cubicBezTo>
                  <a:pt x="2802" y="512"/>
                  <a:pt x="2797" y="518"/>
                  <a:pt x="2797" y="525"/>
                </a:cubicBezTo>
                <a:cubicBezTo>
                  <a:pt x="2797" y="532"/>
                  <a:pt x="2802" y="538"/>
                  <a:pt x="2809" y="538"/>
                </a:cubicBezTo>
                <a:close/>
                <a:moveTo>
                  <a:pt x="2849" y="538"/>
                </a:moveTo>
                <a:cubicBezTo>
                  <a:pt x="2856" y="538"/>
                  <a:pt x="2861" y="532"/>
                  <a:pt x="2861" y="525"/>
                </a:cubicBezTo>
                <a:cubicBezTo>
                  <a:pt x="2861" y="518"/>
                  <a:pt x="2856" y="512"/>
                  <a:pt x="2849" y="512"/>
                </a:cubicBezTo>
                <a:cubicBezTo>
                  <a:pt x="2842" y="512"/>
                  <a:pt x="2836" y="518"/>
                  <a:pt x="2836" y="525"/>
                </a:cubicBezTo>
                <a:cubicBezTo>
                  <a:pt x="2836" y="532"/>
                  <a:pt x="2842" y="538"/>
                  <a:pt x="2849" y="538"/>
                </a:cubicBezTo>
                <a:close/>
                <a:moveTo>
                  <a:pt x="2888" y="538"/>
                </a:moveTo>
                <a:cubicBezTo>
                  <a:pt x="2895" y="538"/>
                  <a:pt x="2901" y="532"/>
                  <a:pt x="2901" y="525"/>
                </a:cubicBezTo>
                <a:cubicBezTo>
                  <a:pt x="2901" y="518"/>
                  <a:pt x="2895" y="512"/>
                  <a:pt x="2888" y="512"/>
                </a:cubicBezTo>
                <a:cubicBezTo>
                  <a:pt x="2881" y="512"/>
                  <a:pt x="2875" y="518"/>
                  <a:pt x="2875" y="525"/>
                </a:cubicBezTo>
                <a:cubicBezTo>
                  <a:pt x="2875" y="532"/>
                  <a:pt x="2881" y="538"/>
                  <a:pt x="2888" y="538"/>
                </a:cubicBezTo>
                <a:close/>
                <a:moveTo>
                  <a:pt x="2928" y="538"/>
                </a:moveTo>
                <a:cubicBezTo>
                  <a:pt x="2935" y="538"/>
                  <a:pt x="2940" y="532"/>
                  <a:pt x="2940" y="525"/>
                </a:cubicBezTo>
                <a:cubicBezTo>
                  <a:pt x="2940" y="518"/>
                  <a:pt x="2935" y="512"/>
                  <a:pt x="2928" y="512"/>
                </a:cubicBezTo>
                <a:cubicBezTo>
                  <a:pt x="2921" y="512"/>
                  <a:pt x="2915" y="518"/>
                  <a:pt x="2915" y="525"/>
                </a:cubicBezTo>
                <a:cubicBezTo>
                  <a:pt x="2915" y="532"/>
                  <a:pt x="2921" y="538"/>
                  <a:pt x="2928" y="538"/>
                </a:cubicBezTo>
                <a:close/>
                <a:moveTo>
                  <a:pt x="2967" y="538"/>
                </a:moveTo>
                <a:cubicBezTo>
                  <a:pt x="2974" y="538"/>
                  <a:pt x="2980" y="532"/>
                  <a:pt x="2980" y="525"/>
                </a:cubicBezTo>
                <a:cubicBezTo>
                  <a:pt x="2980" y="518"/>
                  <a:pt x="2974" y="512"/>
                  <a:pt x="2967" y="512"/>
                </a:cubicBezTo>
                <a:cubicBezTo>
                  <a:pt x="2960" y="512"/>
                  <a:pt x="2954" y="518"/>
                  <a:pt x="2954" y="525"/>
                </a:cubicBezTo>
                <a:cubicBezTo>
                  <a:pt x="2954" y="532"/>
                  <a:pt x="2960" y="538"/>
                  <a:pt x="2967" y="538"/>
                </a:cubicBezTo>
                <a:close/>
                <a:moveTo>
                  <a:pt x="3006" y="538"/>
                </a:moveTo>
                <a:cubicBezTo>
                  <a:pt x="3013" y="538"/>
                  <a:pt x="3019" y="532"/>
                  <a:pt x="3019" y="525"/>
                </a:cubicBezTo>
                <a:cubicBezTo>
                  <a:pt x="3019" y="518"/>
                  <a:pt x="3013" y="512"/>
                  <a:pt x="3006" y="512"/>
                </a:cubicBezTo>
                <a:cubicBezTo>
                  <a:pt x="2999" y="512"/>
                  <a:pt x="2994" y="518"/>
                  <a:pt x="2994" y="525"/>
                </a:cubicBezTo>
                <a:cubicBezTo>
                  <a:pt x="2994" y="532"/>
                  <a:pt x="2999" y="538"/>
                  <a:pt x="3006" y="538"/>
                </a:cubicBezTo>
                <a:close/>
                <a:moveTo>
                  <a:pt x="3046" y="538"/>
                </a:moveTo>
                <a:cubicBezTo>
                  <a:pt x="3053" y="538"/>
                  <a:pt x="3059" y="532"/>
                  <a:pt x="3059" y="525"/>
                </a:cubicBezTo>
                <a:cubicBezTo>
                  <a:pt x="3059" y="518"/>
                  <a:pt x="3053" y="512"/>
                  <a:pt x="3046" y="512"/>
                </a:cubicBezTo>
                <a:cubicBezTo>
                  <a:pt x="3039" y="512"/>
                  <a:pt x="3033" y="518"/>
                  <a:pt x="3033" y="525"/>
                </a:cubicBezTo>
                <a:cubicBezTo>
                  <a:pt x="3033" y="532"/>
                  <a:pt x="3039" y="538"/>
                  <a:pt x="3046" y="538"/>
                </a:cubicBezTo>
                <a:close/>
                <a:moveTo>
                  <a:pt x="3085" y="538"/>
                </a:moveTo>
                <a:cubicBezTo>
                  <a:pt x="3092" y="538"/>
                  <a:pt x="3098" y="532"/>
                  <a:pt x="3098" y="525"/>
                </a:cubicBezTo>
                <a:cubicBezTo>
                  <a:pt x="3098" y="518"/>
                  <a:pt x="3092" y="512"/>
                  <a:pt x="3085" y="512"/>
                </a:cubicBezTo>
                <a:cubicBezTo>
                  <a:pt x="3078" y="512"/>
                  <a:pt x="3073" y="518"/>
                  <a:pt x="3073" y="525"/>
                </a:cubicBezTo>
                <a:cubicBezTo>
                  <a:pt x="3073" y="532"/>
                  <a:pt x="3078" y="538"/>
                  <a:pt x="3085" y="538"/>
                </a:cubicBezTo>
                <a:close/>
                <a:moveTo>
                  <a:pt x="3282" y="512"/>
                </a:moveTo>
                <a:cubicBezTo>
                  <a:pt x="3275" y="512"/>
                  <a:pt x="3270" y="518"/>
                  <a:pt x="3270" y="525"/>
                </a:cubicBezTo>
                <a:cubicBezTo>
                  <a:pt x="3270" y="532"/>
                  <a:pt x="3275" y="538"/>
                  <a:pt x="3282" y="538"/>
                </a:cubicBezTo>
                <a:cubicBezTo>
                  <a:pt x="3289" y="538"/>
                  <a:pt x="3295" y="532"/>
                  <a:pt x="3295" y="525"/>
                </a:cubicBezTo>
                <a:cubicBezTo>
                  <a:pt x="3295" y="518"/>
                  <a:pt x="3289" y="512"/>
                  <a:pt x="3282" y="512"/>
                </a:cubicBezTo>
                <a:close/>
                <a:moveTo>
                  <a:pt x="444" y="577"/>
                </a:moveTo>
                <a:cubicBezTo>
                  <a:pt x="451" y="577"/>
                  <a:pt x="457" y="572"/>
                  <a:pt x="457" y="565"/>
                </a:cubicBezTo>
                <a:cubicBezTo>
                  <a:pt x="457" y="558"/>
                  <a:pt x="451" y="552"/>
                  <a:pt x="444" y="552"/>
                </a:cubicBezTo>
                <a:cubicBezTo>
                  <a:pt x="437" y="552"/>
                  <a:pt x="431" y="558"/>
                  <a:pt x="431" y="565"/>
                </a:cubicBezTo>
                <a:cubicBezTo>
                  <a:pt x="431" y="572"/>
                  <a:pt x="437" y="577"/>
                  <a:pt x="444" y="577"/>
                </a:cubicBezTo>
                <a:close/>
                <a:moveTo>
                  <a:pt x="483" y="577"/>
                </a:moveTo>
                <a:cubicBezTo>
                  <a:pt x="490" y="577"/>
                  <a:pt x="496" y="572"/>
                  <a:pt x="496" y="565"/>
                </a:cubicBezTo>
                <a:cubicBezTo>
                  <a:pt x="496" y="558"/>
                  <a:pt x="490" y="552"/>
                  <a:pt x="483" y="552"/>
                </a:cubicBezTo>
                <a:cubicBezTo>
                  <a:pt x="476" y="552"/>
                  <a:pt x="471" y="558"/>
                  <a:pt x="471" y="565"/>
                </a:cubicBezTo>
                <a:cubicBezTo>
                  <a:pt x="471" y="572"/>
                  <a:pt x="476" y="577"/>
                  <a:pt x="483" y="577"/>
                </a:cubicBezTo>
                <a:close/>
                <a:moveTo>
                  <a:pt x="523" y="577"/>
                </a:moveTo>
                <a:cubicBezTo>
                  <a:pt x="530" y="577"/>
                  <a:pt x="535" y="572"/>
                  <a:pt x="535" y="565"/>
                </a:cubicBezTo>
                <a:cubicBezTo>
                  <a:pt x="535" y="558"/>
                  <a:pt x="530" y="552"/>
                  <a:pt x="523" y="552"/>
                </a:cubicBezTo>
                <a:cubicBezTo>
                  <a:pt x="516" y="552"/>
                  <a:pt x="510" y="558"/>
                  <a:pt x="510" y="565"/>
                </a:cubicBezTo>
                <a:cubicBezTo>
                  <a:pt x="510" y="572"/>
                  <a:pt x="516" y="577"/>
                  <a:pt x="523" y="577"/>
                </a:cubicBezTo>
                <a:close/>
                <a:moveTo>
                  <a:pt x="562" y="577"/>
                </a:moveTo>
                <a:cubicBezTo>
                  <a:pt x="569" y="577"/>
                  <a:pt x="575" y="572"/>
                  <a:pt x="575" y="565"/>
                </a:cubicBezTo>
                <a:cubicBezTo>
                  <a:pt x="575" y="558"/>
                  <a:pt x="569" y="552"/>
                  <a:pt x="562" y="552"/>
                </a:cubicBezTo>
                <a:cubicBezTo>
                  <a:pt x="555" y="552"/>
                  <a:pt x="549" y="558"/>
                  <a:pt x="549" y="565"/>
                </a:cubicBezTo>
                <a:cubicBezTo>
                  <a:pt x="549" y="572"/>
                  <a:pt x="555" y="577"/>
                  <a:pt x="562" y="577"/>
                </a:cubicBezTo>
                <a:close/>
                <a:moveTo>
                  <a:pt x="602" y="577"/>
                </a:moveTo>
                <a:cubicBezTo>
                  <a:pt x="609" y="577"/>
                  <a:pt x="614" y="572"/>
                  <a:pt x="614" y="565"/>
                </a:cubicBezTo>
                <a:cubicBezTo>
                  <a:pt x="614" y="558"/>
                  <a:pt x="609" y="552"/>
                  <a:pt x="602" y="552"/>
                </a:cubicBezTo>
                <a:cubicBezTo>
                  <a:pt x="595" y="552"/>
                  <a:pt x="589" y="558"/>
                  <a:pt x="589" y="565"/>
                </a:cubicBezTo>
                <a:cubicBezTo>
                  <a:pt x="589" y="572"/>
                  <a:pt x="595" y="577"/>
                  <a:pt x="602" y="577"/>
                </a:cubicBezTo>
                <a:close/>
                <a:moveTo>
                  <a:pt x="641" y="577"/>
                </a:moveTo>
                <a:cubicBezTo>
                  <a:pt x="648" y="577"/>
                  <a:pt x="654" y="572"/>
                  <a:pt x="654" y="565"/>
                </a:cubicBezTo>
                <a:cubicBezTo>
                  <a:pt x="654" y="558"/>
                  <a:pt x="648" y="552"/>
                  <a:pt x="641" y="552"/>
                </a:cubicBezTo>
                <a:cubicBezTo>
                  <a:pt x="634" y="552"/>
                  <a:pt x="628" y="558"/>
                  <a:pt x="628" y="565"/>
                </a:cubicBezTo>
                <a:cubicBezTo>
                  <a:pt x="628" y="572"/>
                  <a:pt x="634" y="577"/>
                  <a:pt x="641" y="577"/>
                </a:cubicBezTo>
                <a:close/>
                <a:moveTo>
                  <a:pt x="680" y="577"/>
                </a:moveTo>
                <a:cubicBezTo>
                  <a:pt x="687" y="577"/>
                  <a:pt x="693" y="572"/>
                  <a:pt x="693" y="565"/>
                </a:cubicBezTo>
                <a:cubicBezTo>
                  <a:pt x="693" y="558"/>
                  <a:pt x="687" y="552"/>
                  <a:pt x="680" y="552"/>
                </a:cubicBezTo>
                <a:cubicBezTo>
                  <a:pt x="673" y="552"/>
                  <a:pt x="668" y="558"/>
                  <a:pt x="668" y="565"/>
                </a:cubicBezTo>
                <a:cubicBezTo>
                  <a:pt x="668" y="572"/>
                  <a:pt x="673" y="577"/>
                  <a:pt x="680" y="577"/>
                </a:cubicBezTo>
                <a:close/>
                <a:moveTo>
                  <a:pt x="720" y="577"/>
                </a:moveTo>
                <a:cubicBezTo>
                  <a:pt x="727" y="577"/>
                  <a:pt x="733" y="572"/>
                  <a:pt x="733" y="565"/>
                </a:cubicBezTo>
                <a:cubicBezTo>
                  <a:pt x="733" y="558"/>
                  <a:pt x="727" y="552"/>
                  <a:pt x="720" y="552"/>
                </a:cubicBezTo>
                <a:cubicBezTo>
                  <a:pt x="713" y="552"/>
                  <a:pt x="707" y="558"/>
                  <a:pt x="707" y="565"/>
                </a:cubicBezTo>
                <a:cubicBezTo>
                  <a:pt x="707" y="572"/>
                  <a:pt x="713" y="577"/>
                  <a:pt x="720" y="577"/>
                </a:cubicBezTo>
                <a:close/>
                <a:moveTo>
                  <a:pt x="759" y="577"/>
                </a:moveTo>
                <a:cubicBezTo>
                  <a:pt x="766" y="577"/>
                  <a:pt x="772" y="572"/>
                  <a:pt x="772" y="565"/>
                </a:cubicBezTo>
                <a:cubicBezTo>
                  <a:pt x="772" y="558"/>
                  <a:pt x="766" y="552"/>
                  <a:pt x="759" y="552"/>
                </a:cubicBezTo>
                <a:cubicBezTo>
                  <a:pt x="752" y="552"/>
                  <a:pt x="747" y="558"/>
                  <a:pt x="747" y="565"/>
                </a:cubicBezTo>
                <a:cubicBezTo>
                  <a:pt x="747" y="572"/>
                  <a:pt x="752" y="577"/>
                  <a:pt x="759" y="577"/>
                </a:cubicBezTo>
                <a:close/>
                <a:moveTo>
                  <a:pt x="799" y="577"/>
                </a:moveTo>
                <a:cubicBezTo>
                  <a:pt x="806" y="577"/>
                  <a:pt x="811" y="572"/>
                  <a:pt x="811" y="565"/>
                </a:cubicBezTo>
                <a:cubicBezTo>
                  <a:pt x="811" y="558"/>
                  <a:pt x="806" y="552"/>
                  <a:pt x="799" y="552"/>
                </a:cubicBezTo>
                <a:cubicBezTo>
                  <a:pt x="792" y="552"/>
                  <a:pt x="786" y="558"/>
                  <a:pt x="786" y="565"/>
                </a:cubicBezTo>
                <a:cubicBezTo>
                  <a:pt x="786" y="572"/>
                  <a:pt x="792" y="577"/>
                  <a:pt x="799" y="577"/>
                </a:cubicBezTo>
                <a:close/>
                <a:moveTo>
                  <a:pt x="838" y="577"/>
                </a:moveTo>
                <a:cubicBezTo>
                  <a:pt x="845" y="577"/>
                  <a:pt x="851" y="572"/>
                  <a:pt x="851" y="565"/>
                </a:cubicBezTo>
                <a:cubicBezTo>
                  <a:pt x="851" y="558"/>
                  <a:pt x="845" y="552"/>
                  <a:pt x="838" y="552"/>
                </a:cubicBezTo>
                <a:cubicBezTo>
                  <a:pt x="831" y="552"/>
                  <a:pt x="825" y="558"/>
                  <a:pt x="825" y="565"/>
                </a:cubicBezTo>
                <a:cubicBezTo>
                  <a:pt x="825" y="572"/>
                  <a:pt x="831" y="577"/>
                  <a:pt x="838" y="577"/>
                </a:cubicBezTo>
                <a:close/>
                <a:moveTo>
                  <a:pt x="878" y="577"/>
                </a:moveTo>
                <a:cubicBezTo>
                  <a:pt x="885" y="577"/>
                  <a:pt x="890" y="572"/>
                  <a:pt x="890" y="565"/>
                </a:cubicBezTo>
                <a:cubicBezTo>
                  <a:pt x="890" y="558"/>
                  <a:pt x="885" y="552"/>
                  <a:pt x="878" y="552"/>
                </a:cubicBezTo>
                <a:cubicBezTo>
                  <a:pt x="871" y="552"/>
                  <a:pt x="865" y="558"/>
                  <a:pt x="865" y="565"/>
                </a:cubicBezTo>
                <a:cubicBezTo>
                  <a:pt x="865" y="572"/>
                  <a:pt x="871" y="577"/>
                  <a:pt x="878" y="577"/>
                </a:cubicBezTo>
                <a:close/>
                <a:moveTo>
                  <a:pt x="917" y="577"/>
                </a:moveTo>
                <a:cubicBezTo>
                  <a:pt x="924" y="577"/>
                  <a:pt x="930" y="572"/>
                  <a:pt x="930" y="565"/>
                </a:cubicBezTo>
                <a:cubicBezTo>
                  <a:pt x="930" y="558"/>
                  <a:pt x="924" y="552"/>
                  <a:pt x="917" y="552"/>
                </a:cubicBezTo>
                <a:cubicBezTo>
                  <a:pt x="910" y="552"/>
                  <a:pt x="904" y="558"/>
                  <a:pt x="904" y="565"/>
                </a:cubicBezTo>
                <a:cubicBezTo>
                  <a:pt x="904" y="572"/>
                  <a:pt x="910" y="577"/>
                  <a:pt x="917" y="577"/>
                </a:cubicBezTo>
                <a:close/>
                <a:moveTo>
                  <a:pt x="956" y="577"/>
                </a:moveTo>
                <a:cubicBezTo>
                  <a:pt x="963" y="577"/>
                  <a:pt x="969" y="572"/>
                  <a:pt x="969" y="565"/>
                </a:cubicBezTo>
                <a:cubicBezTo>
                  <a:pt x="969" y="558"/>
                  <a:pt x="963" y="552"/>
                  <a:pt x="956" y="552"/>
                </a:cubicBezTo>
                <a:cubicBezTo>
                  <a:pt x="949" y="552"/>
                  <a:pt x="944" y="558"/>
                  <a:pt x="944" y="565"/>
                </a:cubicBezTo>
                <a:cubicBezTo>
                  <a:pt x="944" y="572"/>
                  <a:pt x="949" y="577"/>
                  <a:pt x="956" y="577"/>
                </a:cubicBezTo>
                <a:close/>
                <a:moveTo>
                  <a:pt x="996" y="577"/>
                </a:moveTo>
                <a:cubicBezTo>
                  <a:pt x="1003" y="577"/>
                  <a:pt x="1009" y="572"/>
                  <a:pt x="1009" y="565"/>
                </a:cubicBezTo>
                <a:cubicBezTo>
                  <a:pt x="1009" y="558"/>
                  <a:pt x="1003" y="552"/>
                  <a:pt x="996" y="552"/>
                </a:cubicBezTo>
                <a:cubicBezTo>
                  <a:pt x="989" y="552"/>
                  <a:pt x="983" y="558"/>
                  <a:pt x="983" y="565"/>
                </a:cubicBezTo>
                <a:cubicBezTo>
                  <a:pt x="983" y="572"/>
                  <a:pt x="989" y="577"/>
                  <a:pt x="996" y="577"/>
                </a:cubicBezTo>
                <a:close/>
                <a:moveTo>
                  <a:pt x="1035" y="577"/>
                </a:moveTo>
                <a:cubicBezTo>
                  <a:pt x="1042" y="577"/>
                  <a:pt x="1048" y="572"/>
                  <a:pt x="1048" y="565"/>
                </a:cubicBezTo>
                <a:cubicBezTo>
                  <a:pt x="1048" y="558"/>
                  <a:pt x="1042" y="552"/>
                  <a:pt x="1035" y="552"/>
                </a:cubicBezTo>
                <a:cubicBezTo>
                  <a:pt x="1028" y="552"/>
                  <a:pt x="1022" y="558"/>
                  <a:pt x="1022" y="565"/>
                </a:cubicBezTo>
                <a:cubicBezTo>
                  <a:pt x="1022" y="572"/>
                  <a:pt x="1028" y="577"/>
                  <a:pt x="1035" y="577"/>
                </a:cubicBezTo>
                <a:close/>
                <a:moveTo>
                  <a:pt x="1075" y="577"/>
                </a:moveTo>
                <a:cubicBezTo>
                  <a:pt x="1082" y="577"/>
                  <a:pt x="1087" y="572"/>
                  <a:pt x="1087" y="565"/>
                </a:cubicBezTo>
                <a:cubicBezTo>
                  <a:pt x="1087" y="558"/>
                  <a:pt x="1082" y="552"/>
                  <a:pt x="1075" y="552"/>
                </a:cubicBezTo>
                <a:cubicBezTo>
                  <a:pt x="1068" y="552"/>
                  <a:pt x="1062" y="558"/>
                  <a:pt x="1062" y="565"/>
                </a:cubicBezTo>
                <a:cubicBezTo>
                  <a:pt x="1062" y="572"/>
                  <a:pt x="1068" y="577"/>
                  <a:pt x="1075" y="577"/>
                </a:cubicBezTo>
                <a:close/>
                <a:moveTo>
                  <a:pt x="1666" y="577"/>
                </a:moveTo>
                <a:cubicBezTo>
                  <a:pt x="1673" y="577"/>
                  <a:pt x="1679" y="572"/>
                  <a:pt x="1679" y="565"/>
                </a:cubicBezTo>
                <a:cubicBezTo>
                  <a:pt x="1679" y="558"/>
                  <a:pt x="1673" y="552"/>
                  <a:pt x="1666" y="552"/>
                </a:cubicBezTo>
                <a:cubicBezTo>
                  <a:pt x="1659" y="552"/>
                  <a:pt x="1653" y="558"/>
                  <a:pt x="1653" y="565"/>
                </a:cubicBezTo>
                <a:cubicBezTo>
                  <a:pt x="1653" y="572"/>
                  <a:pt x="1659" y="577"/>
                  <a:pt x="1666" y="577"/>
                </a:cubicBezTo>
                <a:close/>
                <a:moveTo>
                  <a:pt x="1745" y="577"/>
                </a:moveTo>
                <a:cubicBezTo>
                  <a:pt x="1752" y="577"/>
                  <a:pt x="1758" y="572"/>
                  <a:pt x="1758" y="565"/>
                </a:cubicBezTo>
                <a:cubicBezTo>
                  <a:pt x="1758" y="558"/>
                  <a:pt x="1752" y="552"/>
                  <a:pt x="1745" y="552"/>
                </a:cubicBezTo>
                <a:cubicBezTo>
                  <a:pt x="1738" y="552"/>
                  <a:pt x="1732" y="558"/>
                  <a:pt x="1732" y="565"/>
                </a:cubicBezTo>
                <a:cubicBezTo>
                  <a:pt x="1732" y="572"/>
                  <a:pt x="1738" y="577"/>
                  <a:pt x="1745" y="577"/>
                </a:cubicBezTo>
                <a:close/>
                <a:moveTo>
                  <a:pt x="1784" y="577"/>
                </a:moveTo>
                <a:cubicBezTo>
                  <a:pt x="1791" y="577"/>
                  <a:pt x="1797" y="572"/>
                  <a:pt x="1797" y="565"/>
                </a:cubicBezTo>
                <a:cubicBezTo>
                  <a:pt x="1797" y="558"/>
                  <a:pt x="1791" y="552"/>
                  <a:pt x="1784" y="552"/>
                </a:cubicBezTo>
                <a:cubicBezTo>
                  <a:pt x="1777" y="552"/>
                  <a:pt x="1772" y="558"/>
                  <a:pt x="1772" y="565"/>
                </a:cubicBezTo>
                <a:cubicBezTo>
                  <a:pt x="1772" y="572"/>
                  <a:pt x="1777" y="577"/>
                  <a:pt x="1784" y="577"/>
                </a:cubicBezTo>
                <a:close/>
                <a:moveTo>
                  <a:pt x="1824" y="577"/>
                </a:moveTo>
                <a:cubicBezTo>
                  <a:pt x="1831" y="577"/>
                  <a:pt x="1836" y="572"/>
                  <a:pt x="1836" y="565"/>
                </a:cubicBezTo>
                <a:cubicBezTo>
                  <a:pt x="1836" y="558"/>
                  <a:pt x="1831" y="552"/>
                  <a:pt x="1824" y="552"/>
                </a:cubicBezTo>
                <a:cubicBezTo>
                  <a:pt x="1817" y="552"/>
                  <a:pt x="1811" y="558"/>
                  <a:pt x="1811" y="565"/>
                </a:cubicBezTo>
                <a:cubicBezTo>
                  <a:pt x="1811" y="572"/>
                  <a:pt x="1817" y="577"/>
                  <a:pt x="1824" y="577"/>
                </a:cubicBezTo>
                <a:close/>
                <a:moveTo>
                  <a:pt x="1863" y="577"/>
                </a:moveTo>
                <a:cubicBezTo>
                  <a:pt x="1870" y="577"/>
                  <a:pt x="1876" y="572"/>
                  <a:pt x="1876" y="565"/>
                </a:cubicBezTo>
                <a:cubicBezTo>
                  <a:pt x="1876" y="558"/>
                  <a:pt x="1870" y="552"/>
                  <a:pt x="1863" y="552"/>
                </a:cubicBezTo>
                <a:cubicBezTo>
                  <a:pt x="1856" y="552"/>
                  <a:pt x="1850" y="558"/>
                  <a:pt x="1850" y="565"/>
                </a:cubicBezTo>
                <a:cubicBezTo>
                  <a:pt x="1850" y="572"/>
                  <a:pt x="1856" y="577"/>
                  <a:pt x="1863" y="577"/>
                </a:cubicBezTo>
                <a:close/>
                <a:moveTo>
                  <a:pt x="1903" y="577"/>
                </a:moveTo>
                <a:cubicBezTo>
                  <a:pt x="1910" y="577"/>
                  <a:pt x="1915" y="572"/>
                  <a:pt x="1915" y="565"/>
                </a:cubicBezTo>
                <a:cubicBezTo>
                  <a:pt x="1915" y="558"/>
                  <a:pt x="1910" y="552"/>
                  <a:pt x="1903" y="552"/>
                </a:cubicBezTo>
                <a:cubicBezTo>
                  <a:pt x="1896" y="552"/>
                  <a:pt x="1890" y="558"/>
                  <a:pt x="1890" y="565"/>
                </a:cubicBezTo>
                <a:cubicBezTo>
                  <a:pt x="1890" y="572"/>
                  <a:pt x="1896" y="577"/>
                  <a:pt x="1903" y="577"/>
                </a:cubicBezTo>
                <a:close/>
                <a:moveTo>
                  <a:pt x="1942" y="577"/>
                </a:moveTo>
                <a:cubicBezTo>
                  <a:pt x="1949" y="577"/>
                  <a:pt x="1955" y="572"/>
                  <a:pt x="1955" y="565"/>
                </a:cubicBezTo>
                <a:cubicBezTo>
                  <a:pt x="1955" y="558"/>
                  <a:pt x="1949" y="552"/>
                  <a:pt x="1942" y="552"/>
                </a:cubicBezTo>
                <a:cubicBezTo>
                  <a:pt x="1935" y="552"/>
                  <a:pt x="1929" y="558"/>
                  <a:pt x="1929" y="565"/>
                </a:cubicBezTo>
                <a:cubicBezTo>
                  <a:pt x="1929" y="572"/>
                  <a:pt x="1935" y="577"/>
                  <a:pt x="1942" y="577"/>
                </a:cubicBezTo>
                <a:close/>
                <a:moveTo>
                  <a:pt x="1981" y="577"/>
                </a:moveTo>
                <a:cubicBezTo>
                  <a:pt x="1988" y="577"/>
                  <a:pt x="1994" y="572"/>
                  <a:pt x="1994" y="565"/>
                </a:cubicBezTo>
                <a:cubicBezTo>
                  <a:pt x="1994" y="558"/>
                  <a:pt x="1988" y="552"/>
                  <a:pt x="1981" y="552"/>
                </a:cubicBezTo>
                <a:cubicBezTo>
                  <a:pt x="1974" y="552"/>
                  <a:pt x="1969" y="558"/>
                  <a:pt x="1969" y="565"/>
                </a:cubicBezTo>
                <a:cubicBezTo>
                  <a:pt x="1969" y="572"/>
                  <a:pt x="1974" y="577"/>
                  <a:pt x="1981" y="577"/>
                </a:cubicBezTo>
                <a:close/>
                <a:moveTo>
                  <a:pt x="2021" y="577"/>
                </a:moveTo>
                <a:cubicBezTo>
                  <a:pt x="2028" y="577"/>
                  <a:pt x="2034" y="572"/>
                  <a:pt x="2034" y="565"/>
                </a:cubicBezTo>
                <a:cubicBezTo>
                  <a:pt x="2034" y="558"/>
                  <a:pt x="2028" y="552"/>
                  <a:pt x="2021" y="552"/>
                </a:cubicBezTo>
                <a:cubicBezTo>
                  <a:pt x="2014" y="552"/>
                  <a:pt x="2008" y="558"/>
                  <a:pt x="2008" y="565"/>
                </a:cubicBezTo>
                <a:cubicBezTo>
                  <a:pt x="2008" y="572"/>
                  <a:pt x="2014" y="577"/>
                  <a:pt x="2021" y="577"/>
                </a:cubicBezTo>
                <a:close/>
                <a:moveTo>
                  <a:pt x="2060" y="577"/>
                </a:moveTo>
                <a:cubicBezTo>
                  <a:pt x="2067" y="577"/>
                  <a:pt x="2073" y="572"/>
                  <a:pt x="2073" y="565"/>
                </a:cubicBezTo>
                <a:cubicBezTo>
                  <a:pt x="2073" y="558"/>
                  <a:pt x="2067" y="552"/>
                  <a:pt x="2060" y="552"/>
                </a:cubicBezTo>
                <a:cubicBezTo>
                  <a:pt x="2053" y="552"/>
                  <a:pt x="2048" y="558"/>
                  <a:pt x="2048" y="565"/>
                </a:cubicBezTo>
                <a:cubicBezTo>
                  <a:pt x="2048" y="572"/>
                  <a:pt x="2053" y="577"/>
                  <a:pt x="2060" y="577"/>
                </a:cubicBezTo>
                <a:close/>
                <a:moveTo>
                  <a:pt x="2100" y="577"/>
                </a:moveTo>
                <a:cubicBezTo>
                  <a:pt x="2107" y="577"/>
                  <a:pt x="2112" y="572"/>
                  <a:pt x="2112" y="565"/>
                </a:cubicBezTo>
                <a:cubicBezTo>
                  <a:pt x="2112" y="558"/>
                  <a:pt x="2107" y="552"/>
                  <a:pt x="2100" y="552"/>
                </a:cubicBezTo>
                <a:cubicBezTo>
                  <a:pt x="2093" y="552"/>
                  <a:pt x="2087" y="558"/>
                  <a:pt x="2087" y="565"/>
                </a:cubicBezTo>
                <a:cubicBezTo>
                  <a:pt x="2087" y="572"/>
                  <a:pt x="2093" y="577"/>
                  <a:pt x="2100" y="577"/>
                </a:cubicBezTo>
                <a:close/>
                <a:moveTo>
                  <a:pt x="2139" y="577"/>
                </a:moveTo>
                <a:cubicBezTo>
                  <a:pt x="2146" y="577"/>
                  <a:pt x="2152" y="572"/>
                  <a:pt x="2152" y="565"/>
                </a:cubicBezTo>
                <a:cubicBezTo>
                  <a:pt x="2152" y="558"/>
                  <a:pt x="2146" y="552"/>
                  <a:pt x="2139" y="552"/>
                </a:cubicBezTo>
                <a:cubicBezTo>
                  <a:pt x="2132" y="552"/>
                  <a:pt x="2126" y="558"/>
                  <a:pt x="2126" y="565"/>
                </a:cubicBezTo>
                <a:cubicBezTo>
                  <a:pt x="2126" y="572"/>
                  <a:pt x="2132" y="577"/>
                  <a:pt x="2139" y="577"/>
                </a:cubicBezTo>
                <a:close/>
                <a:moveTo>
                  <a:pt x="2179" y="577"/>
                </a:moveTo>
                <a:cubicBezTo>
                  <a:pt x="2186" y="577"/>
                  <a:pt x="2191" y="572"/>
                  <a:pt x="2191" y="565"/>
                </a:cubicBezTo>
                <a:cubicBezTo>
                  <a:pt x="2191" y="558"/>
                  <a:pt x="2186" y="552"/>
                  <a:pt x="2179" y="552"/>
                </a:cubicBezTo>
                <a:cubicBezTo>
                  <a:pt x="2171" y="552"/>
                  <a:pt x="2166" y="558"/>
                  <a:pt x="2166" y="565"/>
                </a:cubicBezTo>
                <a:cubicBezTo>
                  <a:pt x="2166" y="572"/>
                  <a:pt x="2171" y="577"/>
                  <a:pt x="2179" y="577"/>
                </a:cubicBezTo>
                <a:close/>
                <a:moveTo>
                  <a:pt x="2218" y="577"/>
                </a:moveTo>
                <a:cubicBezTo>
                  <a:pt x="2225" y="577"/>
                  <a:pt x="2231" y="572"/>
                  <a:pt x="2231" y="565"/>
                </a:cubicBezTo>
                <a:cubicBezTo>
                  <a:pt x="2231" y="558"/>
                  <a:pt x="2225" y="552"/>
                  <a:pt x="2218" y="552"/>
                </a:cubicBezTo>
                <a:cubicBezTo>
                  <a:pt x="2211" y="552"/>
                  <a:pt x="2205" y="558"/>
                  <a:pt x="2205" y="565"/>
                </a:cubicBezTo>
                <a:cubicBezTo>
                  <a:pt x="2205" y="572"/>
                  <a:pt x="2211" y="577"/>
                  <a:pt x="2218" y="577"/>
                </a:cubicBezTo>
                <a:close/>
                <a:moveTo>
                  <a:pt x="2257" y="577"/>
                </a:moveTo>
                <a:cubicBezTo>
                  <a:pt x="2264" y="577"/>
                  <a:pt x="2270" y="572"/>
                  <a:pt x="2270" y="565"/>
                </a:cubicBezTo>
                <a:cubicBezTo>
                  <a:pt x="2270" y="558"/>
                  <a:pt x="2264" y="552"/>
                  <a:pt x="2257" y="552"/>
                </a:cubicBezTo>
                <a:cubicBezTo>
                  <a:pt x="2250" y="552"/>
                  <a:pt x="2245" y="558"/>
                  <a:pt x="2245" y="565"/>
                </a:cubicBezTo>
                <a:cubicBezTo>
                  <a:pt x="2245" y="572"/>
                  <a:pt x="2250" y="577"/>
                  <a:pt x="2257" y="577"/>
                </a:cubicBezTo>
                <a:close/>
                <a:moveTo>
                  <a:pt x="2297" y="577"/>
                </a:moveTo>
                <a:cubicBezTo>
                  <a:pt x="2304" y="577"/>
                  <a:pt x="2310" y="572"/>
                  <a:pt x="2310" y="565"/>
                </a:cubicBezTo>
                <a:cubicBezTo>
                  <a:pt x="2310" y="558"/>
                  <a:pt x="2304" y="552"/>
                  <a:pt x="2297" y="552"/>
                </a:cubicBezTo>
                <a:cubicBezTo>
                  <a:pt x="2290" y="552"/>
                  <a:pt x="2284" y="558"/>
                  <a:pt x="2284" y="565"/>
                </a:cubicBezTo>
                <a:cubicBezTo>
                  <a:pt x="2284" y="572"/>
                  <a:pt x="2290" y="577"/>
                  <a:pt x="2297" y="577"/>
                </a:cubicBezTo>
                <a:close/>
                <a:moveTo>
                  <a:pt x="2336" y="577"/>
                </a:moveTo>
                <a:cubicBezTo>
                  <a:pt x="2343" y="577"/>
                  <a:pt x="2349" y="572"/>
                  <a:pt x="2349" y="565"/>
                </a:cubicBezTo>
                <a:cubicBezTo>
                  <a:pt x="2349" y="558"/>
                  <a:pt x="2343" y="552"/>
                  <a:pt x="2336" y="552"/>
                </a:cubicBezTo>
                <a:cubicBezTo>
                  <a:pt x="2329" y="552"/>
                  <a:pt x="2323" y="558"/>
                  <a:pt x="2323" y="565"/>
                </a:cubicBezTo>
                <a:cubicBezTo>
                  <a:pt x="2323" y="572"/>
                  <a:pt x="2329" y="577"/>
                  <a:pt x="2336" y="577"/>
                </a:cubicBezTo>
                <a:close/>
                <a:moveTo>
                  <a:pt x="2376" y="577"/>
                </a:moveTo>
                <a:cubicBezTo>
                  <a:pt x="2383" y="577"/>
                  <a:pt x="2388" y="572"/>
                  <a:pt x="2388" y="565"/>
                </a:cubicBezTo>
                <a:cubicBezTo>
                  <a:pt x="2388" y="558"/>
                  <a:pt x="2383" y="552"/>
                  <a:pt x="2376" y="552"/>
                </a:cubicBezTo>
                <a:cubicBezTo>
                  <a:pt x="2369" y="552"/>
                  <a:pt x="2363" y="558"/>
                  <a:pt x="2363" y="565"/>
                </a:cubicBezTo>
                <a:cubicBezTo>
                  <a:pt x="2363" y="572"/>
                  <a:pt x="2369" y="577"/>
                  <a:pt x="2376" y="577"/>
                </a:cubicBezTo>
                <a:close/>
                <a:moveTo>
                  <a:pt x="2415" y="577"/>
                </a:moveTo>
                <a:cubicBezTo>
                  <a:pt x="2422" y="577"/>
                  <a:pt x="2428" y="572"/>
                  <a:pt x="2428" y="565"/>
                </a:cubicBezTo>
                <a:cubicBezTo>
                  <a:pt x="2428" y="558"/>
                  <a:pt x="2422" y="552"/>
                  <a:pt x="2415" y="552"/>
                </a:cubicBezTo>
                <a:cubicBezTo>
                  <a:pt x="2408" y="552"/>
                  <a:pt x="2402" y="558"/>
                  <a:pt x="2402" y="565"/>
                </a:cubicBezTo>
                <a:cubicBezTo>
                  <a:pt x="2402" y="572"/>
                  <a:pt x="2408" y="577"/>
                  <a:pt x="2415" y="577"/>
                </a:cubicBezTo>
                <a:close/>
                <a:moveTo>
                  <a:pt x="2455" y="577"/>
                </a:moveTo>
                <a:cubicBezTo>
                  <a:pt x="2462" y="577"/>
                  <a:pt x="2467" y="572"/>
                  <a:pt x="2467" y="565"/>
                </a:cubicBezTo>
                <a:cubicBezTo>
                  <a:pt x="2467" y="558"/>
                  <a:pt x="2462" y="552"/>
                  <a:pt x="2455" y="552"/>
                </a:cubicBezTo>
                <a:cubicBezTo>
                  <a:pt x="2447" y="552"/>
                  <a:pt x="2442" y="558"/>
                  <a:pt x="2442" y="565"/>
                </a:cubicBezTo>
                <a:cubicBezTo>
                  <a:pt x="2442" y="572"/>
                  <a:pt x="2447" y="577"/>
                  <a:pt x="2455" y="577"/>
                </a:cubicBezTo>
                <a:close/>
                <a:moveTo>
                  <a:pt x="2494" y="577"/>
                </a:moveTo>
                <a:cubicBezTo>
                  <a:pt x="2501" y="577"/>
                  <a:pt x="2507" y="572"/>
                  <a:pt x="2507" y="565"/>
                </a:cubicBezTo>
                <a:cubicBezTo>
                  <a:pt x="2507" y="558"/>
                  <a:pt x="2501" y="552"/>
                  <a:pt x="2494" y="552"/>
                </a:cubicBezTo>
                <a:cubicBezTo>
                  <a:pt x="2487" y="552"/>
                  <a:pt x="2481" y="558"/>
                  <a:pt x="2481" y="565"/>
                </a:cubicBezTo>
                <a:cubicBezTo>
                  <a:pt x="2481" y="572"/>
                  <a:pt x="2487" y="577"/>
                  <a:pt x="2494" y="577"/>
                </a:cubicBezTo>
                <a:close/>
                <a:moveTo>
                  <a:pt x="2533" y="577"/>
                </a:moveTo>
                <a:cubicBezTo>
                  <a:pt x="2540" y="577"/>
                  <a:pt x="2546" y="572"/>
                  <a:pt x="2546" y="565"/>
                </a:cubicBezTo>
                <a:cubicBezTo>
                  <a:pt x="2546" y="558"/>
                  <a:pt x="2540" y="552"/>
                  <a:pt x="2533" y="552"/>
                </a:cubicBezTo>
                <a:cubicBezTo>
                  <a:pt x="2526" y="552"/>
                  <a:pt x="2521" y="558"/>
                  <a:pt x="2521" y="565"/>
                </a:cubicBezTo>
                <a:cubicBezTo>
                  <a:pt x="2521" y="572"/>
                  <a:pt x="2526" y="577"/>
                  <a:pt x="2533" y="577"/>
                </a:cubicBezTo>
                <a:close/>
                <a:moveTo>
                  <a:pt x="2573" y="577"/>
                </a:moveTo>
                <a:cubicBezTo>
                  <a:pt x="2580" y="577"/>
                  <a:pt x="2586" y="572"/>
                  <a:pt x="2586" y="565"/>
                </a:cubicBezTo>
                <a:cubicBezTo>
                  <a:pt x="2586" y="558"/>
                  <a:pt x="2580" y="552"/>
                  <a:pt x="2573" y="552"/>
                </a:cubicBezTo>
                <a:cubicBezTo>
                  <a:pt x="2566" y="552"/>
                  <a:pt x="2560" y="558"/>
                  <a:pt x="2560" y="565"/>
                </a:cubicBezTo>
                <a:cubicBezTo>
                  <a:pt x="2560" y="572"/>
                  <a:pt x="2566" y="577"/>
                  <a:pt x="2573" y="577"/>
                </a:cubicBezTo>
                <a:close/>
                <a:moveTo>
                  <a:pt x="2612" y="577"/>
                </a:moveTo>
                <a:cubicBezTo>
                  <a:pt x="2619" y="577"/>
                  <a:pt x="2625" y="572"/>
                  <a:pt x="2625" y="565"/>
                </a:cubicBezTo>
                <a:cubicBezTo>
                  <a:pt x="2625" y="558"/>
                  <a:pt x="2619" y="552"/>
                  <a:pt x="2612" y="552"/>
                </a:cubicBezTo>
                <a:cubicBezTo>
                  <a:pt x="2605" y="552"/>
                  <a:pt x="2599" y="558"/>
                  <a:pt x="2599" y="565"/>
                </a:cubicBezTo>
                <a:cubicBezTo>
                  <a:pt x="2599" y="572"/>
                  <a:pt x="2605" y="577"/>
                  <a:pt x="2612" y="577"/>
                </a:cubicBezTo>
                <a:close/>
                <a:moveTo>
                  <a:pt x="2652" y="577"/>
                </a:moveTo>
                <a:cubicBezTo>
                  <a:pt x="2659" y="577"/>
                  <a:pt x="2664" y="572"/>
                  <a:pt x="2664" y="565"/>
                </a:cubicBezTo>
                <a:cubicBezTo>
                  <a:pt x="2664" y="558"/>
                  <a:pt x="2659" y="552"/>
                  <a:pt x="2652" y="552"/>
                </a:cubicBezTo>
                <a:cubicBezTo>
                  <a:pt x="2645" y="552"/>
                  <a:pt x="2639" y="558"/>
                  <a:pt x="2639" y="565"/>
                </a:cubicBezTo>
                <a:cubicBezTo>
                  <a:pt x="2639" y="572"/>
                  <a:pt x="2645" y="577"/>
                  <a:pt x="2652" y="577"/>
                </a:cubicBezTo>
                <a:close/>
                <a:moveTo>
                  <a:pt x="2691" y="577"/>
                </a:moveTo>
                <a:cubicBezTo>
                  <a:pt x="2698" y="577"/>
                  <a:pt x="2704" y="572"/>
                  <a:pt x="2704" y="565"/>
                </a:cubicBezTo>
                <a:cubicBezTo>
                  <a:pt x="2704" y="558"/>
                  <a:pt x="2698" y="552"/>
                  <a:pt x="2691" y="552"/>
                </a:cubicBezTo>
                <a:cubicBezTo>
                  <a:pt x="2684" y="552"/>
                  <a:pt x="2678" y="558"/>
                  <a:pt x="2678" y="565"/>
                </a:cubicBezTo>
                <a:cubicBezTo>
                  <a:pt x="2678" y="572"/>
                  <a:pt x="2684" y="577"/>
                  <a:pt x="2691" y="577"/>
                </a:cubicBezTo>
                <a:close/>
                <a:moveTo>
                  <a:pt x="2730" y="577"/>
                </a:moveTo>
                <a:cubicBezTo>
                  <a:pt x="2738" y="577"/>
                  <a:pt x="2743" y="572"/>
                  <a:pt x="2743" y="565"/>
                </a:cubicBezTo>
                <a:cubicBezTo>
                  <a:pt x="2743" y="558"/>
                  <a:pt x="2738" y="552"/>
                  <a:pt x="2730" y="552"/>
                </a:cubicBezTo>
                <a:cubicBezTo>
                  <a:pt x="2723" y="552"/>
                  <a:pt x="2718" y="558"/>
                  <a:pt x="2718" y="565"/>
                </a:cubicBezTo>
                <a:cubicBezTo>
                  <a:pt x="2718" y="572"/>
                  <a:pt x="2723" y="577"/>
                  <a:pt x="2730" y="577"/>
                </a:cubicBezTo>
                <a:close/>
                <a:moveTo>
                  <a:pt x="2770" y="577"/>
                </a:moveTo>
                <a:cubicBezTo>
                  <a:pt x="2777" y="577"/>
                  <a:pt x="2783" y="572"/>
                  <a:pt x="2783" y="565"/>
                </a:cubicBezTo>
                <a:cubicBezTo>
                  <a:pt x="2783" y="558"/>
                  <a:pt x="2777" y="552"/>
                  <a:pt x="2770" y="552"/>
                </a:cubicBezTo>
                <a:cubicBezTo>
                  <a:pt x="2763" y="552"/>
                  <a:pt x="2757" y="558"/>
                  <a:pt x="2757" y="565"/>
                </a:cubicBezTo>
                <a:cubicBezTo>
                  <a:pt x="2757" y="572"/>
                  <a:pt x="2763" y="577"/>
                  <a:pt x="2770" y="577"/>
                </a:cubicBezTo>
                <a:close/>
                <a:moveTo>
                  <a:pt x="2809" y="577"/>
                </a:moveTo>
                <a:cubicBezTo>
                  <a:pt x="2816" y="577"/>
                  <a:pt x="2822" y="572"/>
                  <a:pt x="2822" y="565"/>
                </a:cubicBezTo>
                <a:cubicBezTo>
                  <a:pt x="2822" y="558"/>
                  <a:pt x="2816" y="552"/>
                  <a:pt x="2809" y="552"/>
                </a:cubicBezTo>
                <a:cubicBezTo>
                  <a:pt x="2802" y="552"/>
                  <a:pt x="2797" y="558"/>
                  <a:pt x="2797" y="565"/>
                </a:cubicBezTo>
                <a:cubicBezTo>
                  <a:pt x="2797" y="572"/>
                  <a:pt x="2802" y="577"/>
                  <a:pt x="2809" y="577"/>
                </a:cubicBezTo>
                <a:close/>
                <a:moveTo>
                  <a:pt x="2849" y="577"/>
                </a:moveTo>
                <a:cubicBezTo>
                  <a:pt x="2856" y="577"/>
                  <a:pt x="2861" y="572"/>
                  <a:pt x="2861" y="565"/>
                </a:cubicBezTo>
                <a:cubicBezTo>
                  <a:pt x="2861" y="558"/>
                  <a:pt x="2856" y="552"/>
                  <a:pt x="2849" y="552"/>
                </a:cubicBezTo>
                <a:cubicBezTo>
                  <a:pt x="2842" y="552"/>
                  <a:pt x="2836" y="558"/>
                  <a:pt x="2836" y="565"/>
                </a:cubicBezTo>
                <a:cubicBezTo>
                  <a:pt x="2836" y="572"/>
                  <a:pt x="2842" y="577"/>
                  <a:pt x="2849" y="577"/>
                </a:cubicBezTo>
                <a:close/>
                <a:moveTo>
                  <a:pt x="2888" y="577"/>
                </a:moveTo>
                <a:cubicBezTo>
                  <a:pt x="2895" y="577"/>
                  <a:pt x="2901" y="572"/>
                  <a:pt x="2901" y="565"/>
                </a:cubicBezTo>
                <a:cubicBezTo>
                  <a:pt x="2901" y="558"/>
                  <a:pt x="2895" y="552"/>
                  <a:pt x="2888" y="552"/>
                </a:cubicBezTo>
                <a:cubicBezTo>
                  <a:pt x="2881" y="552"/>
                  <a:pt x="2875" y="558"/>
                  <a:pt x="2875" y="565"/>
                </a:cubicBezTo>
                <a:cubicBezTo>
                  <a:pt x="2875" y="572"/>
                  <a:pt x="2881" y="577"/>
                  <a:pt x="2888" y="577"/>
                </a:cubicBezTo>
                <a:close/>
                <a:moveTo>
                  <a:pt x="2928" y="577"/>
                </a:moveTo>
                <a:cubicBezTo>
                  <a:pt x="2935" y="577"/>
                  <a:pt x="2940" y="572"/>
                  <a:pt x="2940" y="565"/>
                </a:cubicBezTo>
                <a:cubicBezTo>
                  <a:pt x="2940" y="558"/>
                  <a:pt x="2935" y="552"/>
                  <a:pt x="2928" y="552"/>
                </a:cubicBezTo>
                <a:cubicBezTo>
                  <a:pt x="2921" y="552"/>
                  <a:pt x="2915" y="558"/>
                  <a:pt x="2915" y="565"/>
                </a:cubicBezTo>
                <a:cubicBezTo>
                  <a:pt x="2915" y="572"/>
                  <a:pt x="2921" y="577"/>
                  <a:pt x="2928" y="577"/>
                </a:cubicBezTo>
                <a:close/>
                <a:moveTo>
                  <a:pt x="2967" y="577"/>
                </a:moveTo>
                <a:cubicBezTo>
                  <a:pt x="2974" y="577"/>
                  <a:pt x="2980" y="572"/>
                  <a:pt x="2980" y="565"/>
                </a:cubicBezTo>
                <a:cubicBezTo>
                  <a:pt x="2980" y="558"/>
                  <a:pt x="2974" y="552"/>
                  <a:pt x="2967" y="552"/>
                </a:cubicBezTo>
                <a:cubicBezTo>
                  <a:pt x="2960" y="552"/>
                  <a:pt x="2954" y="558"/>
                  <a:pt x="2954" y="565"/>
                </a:cubicBezTo>
                <a:cubicBezTo>
                  <a:pt x="2954" y="572"/>
                  <a:pt x="2960" y="577"/>
                  <a:pt x="2967" y="577"/>
                </a:cubicBezTo>
                <a:close/>
                <a:moveTo>
                  <a:pt x="3006" y="577"/>
                </a:moveTo>
                <a:cubicBezTo>
                  <a:pt x="3013" y="577"/>
                  <a:pt x="3019" y="572"/>
                  <a:pt x="3019" y="565"/>
                </a:cubicBezTo>
                <a:cubicBezTo>
                  <a:pt x="3019" y="558"/>
                  <a:pt x="3013" y="552"/>
                  <a:pt x="3006" y="552"/>
                </a:cubicBezTo>
                <a:cubicBezTo>
                  <a:pt x="2999" y="552"/>
                  <a:pt x="2994" y="558"/>
                  <a:pt x="2994" y="565"/>
                </a:cubicBezTo>
                <a:cubicBezTo>
                  <a:pt x="2994" y="572"/>
                  <a:pt x="2999" y="577"/>
                  <a:pt x="3006" y="577"/>
                </a:cubicBezTo>
                <a:close/>
                <a:moveTo>
                  <a:pt x="3046" y="577"/>
                </a:moveTo>
                <a:cubicBezTo>
                  <a:pt x="3053" y="577"/>
                  <a:pt x="3059" y="572"/>
                  <a:pt x="3059" y="565"/>
                </a:cubicBezTo>
                <a:cubicBezTo>
                  <a:pt x="3059" y="558"/>
                  <a:pt x="3053" y="552"/>
                  <a:pt x="3046" y="552"/>
                </a:cubicBezTo>
                <a:cubicBezTo>
                  <a:pt x="3039" y="552"/>
                  <a:pt x="3033" y="558"/>
                  <a:pt x="3033" y="565"/>
                </a:cubicBezTo>
                <a:cubicBezTo>
                  <a:pt x="3033" y="572"/>
                  <a:pt x="3039" y="577"/>
                  <a:pt x="3046" y="577"/>
                </a:cubicBezTo>
                <a:close/>
                <a:moveTo>
                  <a:pt x="3085" y="577"/>
                </a:moveTo>
                <a:cubicBezTo>
                  <a:pt x="3092" y="577"/>
                  <a:pt x="3098" y="572"/>
                  <a:pt x="3098" y="565"/>
                </a:cubicBezTo>
                <a:cubicBezTo>
                  <a:pt x="3098" y="558"/>
                  <a:pt x="3092" y="552"/>
                  <a:pt x="3085" y="552"/>
                </a:cubicBezTo>
                <a:cubicBezTo>
                  <a:pt x="3078" y="552"/>
                  <a:pt x="3073" y="558"/>
                  <a:pt x="3073" y="565"/>
                </a:cubicBezTo>
                <a:cubicBezTo>
                  <a:pt x="3073" y="572"/>
                  <a:pt x="3078" y="577"/>
                  <a:pt x="3085" y="577"/>
                </a:cubicBezTo>
                <a:close/>
                <a:moveTo>
                  <a:pt x="3282" y="554"/>
                </a:moveTo>
                <a:cubicBezTo>
                  <a:pt x="3276" y="554"/>
                  <a:pt x="3272" y="559"/>
                  <a:pt x="3272" y="565"/>
                </a:cubicBezTo>
                <a:cubicBezTo>
                  <a:pt x="3272" y="571"/>
                  <a:pt x="3276" y="575"/>
                  <a:pt x="3282" y="575"/>
                </a:cubicBezTo>
                <a:cubicBezTo>
                  <a:pt x="3288" y="575"/>
                  <a:pt x="3293" y="571"/>
                  <a:pt x="3293" y="565"/>
                </a:cubicBezTo>
                <a:cubicBezTo>
                  <a:pt x="3293" y="559"/>
                  <a:pt x="3288" y="554"/>
                  <a:pt x="3282" y="554"/>
                </a:cubicBezTo>
                <a:close/>
                <a:moveTo>
                  <a:pt x="444" y="617"/>
                </a:moveTo>
                <a:cubicBezTo>
                  <a:pt x="451" y="617"/>
                  <a:pt x="457" y="611"/>
                  <a:pt x="457" y="604"/>
                </a:cubicBezTo>
                <a:cubicBezTo>
                  <a:pt x="457" y="597"/>
                  <a:pt x="451" y="591"/>
                  <a:pt x="444" y="591"/>
                </a:cubicBezTo>
                <a:cubicBezTo>
                  <a:pt x="437" y="591"/>
                  <a:pt x="431" y="597"/>
                  <a:pt x="431" y="604"/>
                </a:cubicBezTo>
                <a:cubicBezTo>
                  <a:pt x="431" y="611"/>
                  <a:pt x="437" y="617"/>
                  <a:pt x="444" y="617"/>
                </a:cubicBezTo>
                <a:close/>
                <a:moveTo>
                  <a:pt x="483" y="617"/>
                </a:moveTo>
                <a:cubicBezTo>
                  <a:pt x="490" y="617"/>
                  <a:pt x="496" y="611"/>
                  <a:pt x="496" y="604"/>
                </a:cubicBezTo>
                <a:cubicBezTo>
                  <a:pt x="496" y="597"/>
                  <a:pt x="490" y="591"/>
                  <a:pt x="483" y="591"/>
                </a:cubicBezTo>
                <a:cubicBezTo>
                  <a:pt x="476" y="591"/>
                  <a:pt x="471" y="597"/>
                  <a:pt x="471" y="604"/>
                </a:cubicBezTo>
                <a:cubicBezTo>
                  <a:pt x="471" y="611"/>
                  <a:pt x="476" y="617"/>
                  <a:pt x="483" y="617"/>
                </a:cubicBezTo>
                <a:close/>
                <a:moveTo>
                  <a:pt x="523" y="617"/>
                </a:moveTo>
                <a:cubicBezTo>
                  <a:pt x="530" y="617"/>
                  <a:pt x="535" y="611"/>
                  <a:pt x="535" y="604"/>
                </a:cubicBezTo>
                <a:cubicBezTo>
                  <a:pt x="535" y="597"/>
                  <a:pt x="530" y="591"/>
                  <a:pt x="523" y="591"/>
                </a:cubicBezTo>
                <a:cubicBezTo>
                  <a:pt x="516" y="591"/>
                  <a:pt x="510" y="597"/>
                  <a:pt x="510" y="604"/>
                </a:cubicBezTo>
                <a:cubicBezTo>
                  <a:pt x="510" y="611"/>
                  <a:pt x="516" y="617"/>
                  <a:pt x="523" y="617"/>
                </a:cubicBezTo>
                <a:close/>
                <a:moveTo>
                  <a:pt x="562" y="617"/>
                </a:moveTo>
                <a:cubicBezTo>
                  <a:pt x="569" y="617"/>
                  <a:pt x="575" y="611"/>
                  <a:pt x="575" y="604"/>
                </a:cubicBezTo>
                <a:cubicBezTo>
                  <a:pt x="575" y="597"/>
                  <a:pt x="569" y="591"/>
                  <a:pt x="562" y="591"/>
                </a:cubicBezTo>
                <a:cubicBezTo>
                  <a:pt x="555" y="591"/>
                  <a:pt x="549" y="597"/>
                  <a:pt x="549" y="604"/>
                </a:cubicBezTo>
                <a:cubicBezTo>
                  <a:pt x="549" y="611"/>
                  <a:pt x="555" y="617"/>
                  <a:pt x="562" y="617"/>
                </a:cubicBezTo>
                <a:close/>
                <a:moveTo>
                  <a:pt x="602" y="617"/>
                </a:moveTo>
                <a:cubicBezTo>
                  <a:pt x="609" y="617"/>
                  <a:pt x="614" y="611"/>
                  <a:pt x="614" y="604"/>
                </a:cubicBezTo>
                <a:cubicBezTo>
                  <a:pt x="614" y="597"/>
                  <a:pt x="609" y="591"/>
                  <a:pt x="602" y="591"/>
                </a:cubicBezTo>
                <a:cubicBezTo>
                  <a:pt x="595" y="591"/>
                  <a:pt x="589" y="597"/>
                  <a:pt x="589" y="604"/>
                </a:cubicBezTo>
                <a:cubicBezTo>
                  <a:pt x="589" y="611"/>
                  <a:pt x="595" y="617"/>
                  <a:pt x="602" y="617"/>
                </a:cubicBezTo>
                <a:close/>
                <a:moveTo>
                  <a:pt x="641" y="617"/>
                </a:moveTo>
                <a:cubicBezTo>
                  <a:pt x="648" y="617"/>
                  <a:pt x="654" y="611"/>
                  <a:pt x="654" y="604"/>
                </a:cubicBezTo>
                <a:cubicBezTo>
                  <a:pt x="654" y="597"/>
                  <a:pt x="648" y="591"/>
                  <a:pt x="641" y="591"/>
                </a:cubicBezTo>
                <a:cubicBezTo>
                  <a:pt x="634" y="591"/>
                  <a:pt x="628" y="597"/>
                  <a:pt x="628" y="604"/>
                </a:cubicBezTo>
                <a:cubicBezTo>
                  <a:pt x="628" y="611"/>
                  <a:pt x="634" y="617"/>
                  <a:pt x="641" y="617"/>
                </a:cubicBezTo>
                <a:close/>
                <a:moveTo>
                  <a:pt x="680" y="617"/>
                </a:moveTo>
                <a:cubicBezTo>
                  <a:pt x="687" y="617"/>
                  <a:pt x="693" y="611"/>
                  <a:pt x="693" y="604"/>
                </a:cubicBezTo>
                <a:cubicBezTo>
                  <a:pt x="693" y="597"/>
                  <a:pt x="687" y="591"/>
                  <a:pt x="680" y="591"/>
                </a:cubicBezTo>
                <a:cubicBezTo>
                  <a:pt x="673" y="591"/>
                  <a:pt x="668" y="597"/>
                  <a:pt x="668" y="604"/>
                </a:cubicBezTo>
                <a:cubicBezTo>
                  <a:pt x="668" y="611"/>
                  <a:pt x="673" y="617"/>
                  <a:pt x="680" y="617"/>
                </a:cubicBezTo>
                <a:close/>
                <a:moveTo>
                  <a:pt x="720" y="617"/>
                </a:moveTo>
                <a:cubicBezTo>
                  <a:pt x="727" y="617"/>
                  <a:pt x="733" y="611"/>
                  <a:pt x="733" y="604"/>
                </a:cubicBezTo>
                <a:cubicBezTo>
                  <a:pt x="733" y="597"/>
                  <a:pt x="727" y="591"/>
                  <a:pt x="720" y="591"/>
                </a:cubicBezTo>
                <a:cubicBezTo>
                  <a:pt x="713" y="591"/>
                  <a:pt x="707" y="597"/>
                  <a:pt x="707" y="604"/>
                </a:cubicBezTo>
                <a:cubicBezTo>
                  <a:pt x="707" y="611"/>
                  <a:pt x="713" y="617"/>
                  <a:pt x="720" y="617"/>
                </a:cubicBezTo>
                <a:close/>
                <a:moveTo>
                  <a:pt x="759" y="617"/>
                </a:moveTo>
                <a:cubicBezTo>
                  <a:pt x="766" y="617"/>
                  <a:pt x="772" y="611"/>
                  <a:pt x="772" y="604"/>
                </a:cubicBezTo>
                <a:cubicBezTo>
                  <a:pt x="772" y="597"/>
                  <a:pt x="766" y="591"/>
                  <a:pt x="759" y="591"/>
                </a:cubicBezTo>
                <a:cubicBezTo>
                  <a:pt x="752" y="591"/>
                  <a:pt x="747" y="597"/>
                  <a:pt x="747" y="604"/>
                </a:cubicBezTo>
                <a:cubicBezTo>
                  <a:pt x="747" y="611"/>
                  <a:pt x="752" y="617"/>
                  <a:pt x="759" y="617"/>
                </a:cubicBezTo>
                <a:close/>
                <a:moveTo>
                  <a:pt x="838" y="617"/>
                </a:moveTo>
                <a:cubicBezTo>
                  <a:pt x="845" y="617"/>
                  <a:pt x="851" y="611"/>
                  <a:pt x="851" y="604"/>
                </a:cubicBezTo>
                <a:cubicBezTo>
                  <a:pt x="851" y="597"/>
                  <a:pt x="845" y="591"/>
                  <a:pt x="838" y="591"/>
                </a:cubicBezTo>
                <a:cubicBezTo>
                  <a:pt x="831" y="591"/>
                  <a:pt x="825" y="597"/>
                  <a:pt x="825" y="604"/>
                </a:cubicBezTo>
                <a:cubicBezTo>
                  <a:pt x="825" y="611"/>
                  <a:pt x="831" y="617"/>
                  <a:pt x="838" y="617"/>
                </a:cubicBezTo>
                <a:close/>
                <a:moveTo>
                  <a:pt x="878" y="617"/>
                </a:moveTo>
                <a:cubicBezTo>
                  <a:pt x="885" y="617"/>
                  <a:pt x="890" y="611"/>
                  <a:pt x="890" y="604"/>
                </a:cubicBezTo>
                <a:cubicBezTo>
                  <a:pt x="890" y="597"/>
                  <a:pt x="885" y="591"/>
                  <a:pt x="878" y="591"/>
                </a:cubicBezTo>
                <a:cubicBezTo>
                  <a:pt x="871" y="591"/>
                  <a:pt x="865" y="597"/>
                  <a:pt x="865" y="604"/>
                </a:cubicBezTo>
                <a:cubicBezTo>
                  <a:pt x="865" y="611"/>
                  <a:pt x="871" y="617"/>
                  <a:pt x="878" y="617"/>
                </a:cubicBezTo>
                <a:close/>
                <a:moveTo>
                  <a:pt x="917" y="617"/>
                </a:moveTo>
                <a:cubicBezTo>
                  <a:pt x="924" y="617"/>
                  <a:pt x="930" y="611"/>
                  <a:pt x="930" y="604"/>
                </a:cubicBezTo>
                <a:cubicBezTo>
                  <a:pt x="930" y="597"/>
                  <a:pt x="924" y="591"/>
                  <a:pt x="917" y="591"/>
                </a:cubicBezTo>
                <a:cubicBezTo>
                  <a:pt x="910" y="591"/>
                  <a:pt x="904" y="597"/>
                  <a:pt x="904" y="604"/>
                </a:cubicBezTo>
                <a:cubicBezTo>
                  <a:pt x="904" y="611"/>
                  <a:pt x="910" y="617"/>
                  <a:pt x="917" y="617"/>
                </a:cubicBezTo>
                <a:close/>
                <a:moveTo>
                  <a:pt x="956" y="617"/>
                </a:moveTo>
                <a:cubicBezTo>
                  <a:pt x="963" y="617"/>
                  <a:pt x="969" y="611"/>
                  <a:pt x="969" y="604"/>
                </a:cubicBezTo>
                <a:cubicBezTo>
                  <a:pt x="969" y="597"/>
                  <a:pt x="963" y="591"/>
                  <a:pt x="956" y="591"/>
                </a:cubicBezTo>
                <a:cubicBezTo>
                  <a:pt x="949" y="591"/>
                  <a:pt x="944" y="597"/>
                  <a:pt x="944" y="604"/>
                </a:cubicBezTo>
                <a:cubicBezTo>
                  <a:pt x="944" y="611"/>
                  <a:pt x="949" y="617"/>
                  <a:pt x="956" y="617"/>
                </a:cubicBezTo>
                <a:close/>
                <a:moveTo>
                  <a:pt x="996" y="617"/>
                </a:moveTo>
                <a:cubicBezTo>
                  <a:pt x="1003" y="617"/>
                  <a:pt x="1009" y="611"/>
                  <a:pt x="1009" y="604"/>
                </a:cubicBezTo>
                <a:cubicBezTo>
                  <a:pt x="1009" y="597"/>
                  <a:pt x="1003" y="591"/>
                  <a:pt x="996" y="591"/>
                </a:cubicBezTo>
                <a:cubicBezTo>
                  <a:pt x="989" y="591"/>
                  <a:pt x="983" y="597"/>
                  <a:pt x="983" y="604"/>
                </a:cubicBezTo>
                <a:cubicBezTo>
                  <a:pt x="983" y="611"/>
                  <a:pt x="989" y="617"/>
                  <a:pt x="996" y="617"/>
                </a:cubicBezTo>
                <a:close/>
                <a:moveTo>
                  <a:pt x="1035" y="595"/>
                </a:moveTo>
                <a:cubicBezTo>
                  <a:pt x="1030" y="595"/>
                  <a:pt x="1026" y="599"/>
                  <a:pt x="1026" y="604"/>
                </a:cubicBezTo>
                <a:cubicBezTo>
                  <a:pt x="1026" y="609"/>
                  <a:pt x="1030" y="613"/>
                  <a:pt x="1035" y="613"/>
                </a:cubicBezTo>
                <a:cubicBezTo>
                  <a:pt x="1040" y="613"/>
                  <a:pt x="1045" y="609"/>
                  <a:pt x="1045" y="604"/>
                </a:cubicBezTo>
                <a:cubicBezTo>
                  <a:pt x="1045" y="599"/>
                  <a:pt x="1040" y="595"/>
                  <a:pt x="1035" y="595"/>
                </a:cubicBezTo>
                <a:close/>
                <a:moveTo>
                  <a:pt x="1101" y="604"/>
                </a:moveTo>
                <a:cubicBezTo>
                  <a:pt x="1101" y="611"/>
                  <a:pt x="1107" y="617"/>
                  <a:pt x="1114" y="617"/>
                </a:cubicBezTo>
                <a:cubicBezTo>
                  <a:pt x="1121" y="617"/>
                  <a:pt x="1127" y="611"/>
                  <a:pt x="1127" y="604"/>
                </a:cubicBezTo>
                <a:cubicBezTo>
                  <a:pt x="1127" y="597"/>
                  <a:pt x="1121" y="591"/>
                  <a:pt x="1114" y="591"/>
                </a:cubicBezTo>
                <a:cubicBezTo>
                  <a:pt x="1107" y="591"/>
                  <a:pt x="1101" y="597"/>
                  <a:pt x="1101" y="604"/>
                </a:cubicBezTo>
                <a:close/>
                <a:moveTo>
                  <a:pt x="1144" y="604"/>
                </a:moveTo>
                <a:cubicBezTo>
                  <a:pt x="1144" y="609"/>
                  <a:pt x="1148" y="613"/>
                  <a:pt x="1154" y="613"/>
                </a:cubicBezTo>
                <a:cubicBezTo>
                  <a:pt x="1159" y="613"/>
                  <a:pt x="1163" y="609"/>
                  <a:pt x="1163" y="604"/>
                </a:cubicBezTo>
                <a:cubicBezTo>
                  <a:pt x="1163" y="599"/>
                  <a:pt x="1159" y="595"/>
                  <a:pt x="1154" y="595"/>
                </a:cubicBezTo>
                <a:cubicBezTo>
                  <a:pt x="1148" y="595"/>
                  <a:pt x="1144" y="599"/>
                  <a:pt x="1144" y="604"/>
                </a:cubicBezTo>
                <a:close/>
                <a:moveTo>
                  <a:pt x="1666" y="591"/>
                </a:moveTo>
                <a:cubicBezTo>
                  <a:pt x="1659" y="591"/>
                  <a:pt x="1653" y="597"/>
                  <a:pt x="1653" y="604"/>
                </a:cubicBezTo>
                <a:cubicBezTo>
                  <a:pt x="1653" y="611"/>
                  <a:pt x="1659" y="617"/>
                  <a:pt x="1666" y="617"/>
                </a:cubicBezTo>
                <a:cubicBezTo>
                  <a:pt x="1673" y="617"/>
                  <a:pt x="1679" y="611"/>
                  <a:pt x="1679" y="604"/>
                </a:cubicBezTo>
                <a:cubicBezTo>
                  <a:pt x="1679" y="597"/>
                  <a:pt x="1673" y="591"/>
                  <a:pt x="1666" y="591"/>
                </a:cubicBezTo>
                <a:close/>
                <a:moveTo>
                  <a:pt x="1705" y="617"/>
                </a:moveTo>
                <a:cubicBezTo>
                  <a:pt x="1712" y="617"/>
                  <a:pt x="1718" y="611"/>
                  <a:pt x="1718" y="604"/>
                </a:cubicBezTo>
                <a:cubicBezTo>
                  <a:pt x="1718" y="597"/>
                  <a:pt x="1712" y="591"/>
                  <a:pt x="1705" y="591"/>
                </a:cubicBezTo>
                <a:cubicBezTo>
                  <a:pt x="1698" y="591"/>
                  <a:pt x="1693" y="597"/>
                  <a:pt x="1693" y="604"/>
                </a:cubicBezTo>
                <a:cubicBezTo>
                  <a:pt x="1693" y="611"/>
                  <a:pt x="1698" y="617"/>
                  <a:pt x="1705" y="617"/>
                </a:cubicBezTo>
                <a:close/>
                <a:moveTo>
                  <a:pt x="1745" y="617"/>
                </a:moveTo>
                <a:cubicBezTo>
                  <a:pt x="1752" y="617"/>
                  <a:pt x="1758" y="611"/>
                  <a:pt x="1758" y="604"/>
                </a:cubicBezTo>
                <a:cubicBezTo>
                  <a:pt x="1758" y="597"/>
                  <a:pt x="1752" y="591"/>
                  <a:pt x="1745" y="591"/>
                </a:cubicBezTo>
                <a:cubicBezTo>
                  <a:pt x="1738" y="591"/>
                  <a:pt x="1732" y="597"/>
                  <a:pt x="1732" y="604"/>
                </a:cubicBezTo>
                <a:cubicBezTo>
                  <a:pt x="1732" y="611"/>
                  <a:pt x="1738" y="617"/>
                  <a:pt x="1745" y="617"/>
                </a:cubicBezTo>
                <a:close/>
                <a:moveTo>
                  <a:pt x="1784" y="617"/>
                </a:moveTo>
                <a:cubicBezTo>
                  <a:pt x="1791" y="617"/>
                  <a:pt x="1797" y="611"/>
                  <a:pt x="1797" y="604"/>
                </a:cubicBezTo>
                <a:cubicBezTo>
                  <a:pt x="1797" y="597"/>
                  <a:pt x="1791" y="591"/>
                  <a:pt x="1784" y="591"/>
                </a:cubicBezTo>
                <a:cubicBezTo>
                  <a:pt x="1777" y="591"/>
                  <a:pt x="1772" y="597"/>
                  <a:pt x="1772" y="604"/>
                </a:cubicBezTo>
                <a:cubicBezTo>
                  <a:pt x="1772" y="611"/>
                  <a:pt x="1777" y="617"/>
                  <a:pt x="1784" y="617"/>
                </a:cubicBezTo>
                <a:close/>
                <a:moveTo>
                  <a:pt x="1824" y="617"/>
                </a:moveTo>
                <a:cubicBezTo>
                  <a:pt x="1831" y="617"/>
                  <a:pt x="1836" y="611"/>
                  <a:pt x="1836" y="604"/>
                </a:cubicBezTo>
                <a:cubicBezTo>
                  <a:pt x="1836" y="597"/>
                  <a:pt x="1831" y="591"/>
                  <a:pt x="1824" y="591"/>
                </a:cubicBezTo>
                <a:cubicBezTo>
                  <a:pt x="1817" y="591"/>
                  <a:pt x="1811" y="597"/>
                  <a:pt x="1811" y="604"/>
                </a:cubicBezTo>
                <a:cubicBezTo>
                  <a:pt x="1811" y="611"/>
                  <a:pt x="1817" y="617"/>
                  <a:pt x="1824" y="617"/>
                </a:cubicBezTo>
                <a:close/>
                <a:moveTo>
                  <a:pt x="1863" y="617"/>
                </a:moveTo>
                <a:cubicBezTo>
                  <a:pt x="1870" y="617"/>
                  <a:pt x="1876" y="611"/>
                  <a:pt x="1876" y="604"/>
                </a:cubicBezTo>
                <a:cubicBezTo>
                  <a:pt x="1876" y="597"/>
                  <a:pt x="1870" y="591"/>
                  <a:pt x="1863" y="591"/>
                </a:cubicBezTo>
                <a:cubicBezTo>
                  <a:pt x="1856" y="591"/>
                  <a:pt x="1850" y="597"/>
                  <a:pt x="1850" y="604"/>
                </a:cubicBezTo>
                <a:cubicBezTo>
                  <a:pt x="1850" y="611"/>
                  <a:pt x="1856" y="617"/>
                  <a:pt x="1863" y="617"/>
                </a:cubicBezTo>
                <a:close/>
                <a:moveTo>
                  <a:pt x="1903" y="617"/>
                </a:moveTo>
                <a:cubicBezTo>
                  <a:pt x="1910" y="617"/>
                  <a:pt x="1915" y="611"/>
                  <a:pt x="1915" y="604"/>
                </a:cubicBezTo>
                <a:cubicBezTo>
                  <a:pt x="1915" y="597"/>
                  <a:pt x="1910" y="591"/>
                  <a:pt x="1903" y="591"/>
                </a:cubicBezTo>
                <a:cubicBezTo>
                  <a:pt x="1896" y="591"/>
                  <a:pt x="1890" y="597"/>
                  <a:pt x="1890" y="604"/>
                </a:cubicBezTo>
                <a:cubicBezTo>
                  <a:pt x="1890" y="611"/>
                  <a:pt x="1896" y="617"/>
                  <a:pt x="1903" y="617"/>
                </a:cubicBezTo>
                <a:close/>
                <a:moveTo>
                  <a:pt x="1942" y="617"/>
                </a:moveTo>
                <a:cubicBezTo>
                  <a:pt x="1949" y="617"/>
                  <a:pt x="1955" y="611"/>
                  <a:pt x="1955" y="604"/>
                </a:cubicBezTo>
                <a:cubicBezTo>
                  <a:pt x="1955" y="597"/>
                  <a:pt x="1949" y="591"/>
                  <a:pt x="1942" y="591"/>
                </a:cubicBezTo>
                <a:cubicBezTo>
                  <a:pt x="1935" y="591"/>
                  <a:pt x="1929" y="597"/>
                  <a:pt x="1929" y="604"/>
                </a:cubicBezTo>
                <a:cubicBezTo>
                  <a:pt x="1929" y="611"/>
                  <a:pt x="1935" y="617"/>
                  <a:pt x="1942" y="617"/>
                </a:cubicBezTo>
                <a:close/>
                <a:moveTo>
                  <a:pt x="1981" y="617"/>
                </a:moveTo>
                <a:cubicBezTo>
                  <a:pt x="1988" y="617"/>
                  <a:pt x="1994" y="611"/>
                  <a:pt x="1994" y="604"/>
                </a:cubicBezTo>
                <a:cubicBezTo>
                  <a:pt x="1994" y="597"/>
                  <a:pt x="1988" y="591"/>
                  <a:pt x="1981" y="591"/>
                </a:cubicBezTo>
                <a:cubicBezTo>
                  <a:pt x="1974" y="591"/>
                  <a:pt x="1969" y="597"/>
                  <a:pt x="1969" y="604"/>
                </a:cubicBezTo>
                <a:cubicBezTo>
                  <a:pt x="1969" y="611"/>
                  <a:pt x="1974" y="617"/>
                  <a:pt x="1981" y="617"/>
                </a:cubicBezTo>
                <a:close/>
                <a:moveTo>
                  <a:pt x="2021" y="617"/>
                </a:moveTo>
                <a:cubicBezTo>
                  <a:pt x="2028" y="617"/>
                  <a:pt x="2034" y="611"/>
                  <a:pt x="2034" y="604"/>
                </a:cubicBezTo>
                <a:cubicBezTo>
                  <a:pt x="2034" y="597"/>
                  <a:pt x="2028" y="591"/>
                  <a:pt x="2021" y="591"/>
                </a:cubicBezTo>
                <a:cubicBezTo>
                  <a:pt x="2014" y="591"/>
                  <a:pt x="2008" y="597"/>
                  <a:pt x="2008" y="604"/>
                </a:cubicBezTo>
                <a:cubicBezTo>
                  <a:pt x="2008" y="611"/>
                  <a:pt x="2014" y="617"/>
                  <a:pt x="2021" y="617"/>
                </a:cubicBezTo>
                <a:close/>
                <a:moveTo>
                  <a:pt x="2060" y="617"/>
                </a:moveTo>
                <a:cubicBezTo>
                  <a:pt x="2067" y="617"/>
                  <a:pt x="2073" y="611"/>
                  <a:pt x="2073" y="604"/>
                </a:cubicBezTo>
                <a:cubicBezTo>
                  <a:pt x="2073" y="597"/>
                  <a:pt x="2067" y="591"/>
                  <a:pt x="2060" y="591"/>
                </a:cubicBezTo>
                <a:cubicBezTo>
                  <a:pt x="2053" y="591"/>
                  <a:pt x="2048" y="597"/>
                  <a:pt x="2048" y="604"/>
                </a:cubicBezTo>
                <a:cubicBezTo>
                  <a:pt x="2048" y="611"/>
                  <a:pt x="2053" y="617"/>
                  <a:pt x="2060" y="617"/>
                </a:cubicBezTo>
                <a:close/>
                <a:moveTo>
                  <a:pt x="2100" y="617"/>
                </a:moveTo>
                <a:cubicBezTo>
                  <a:pt x="2107" y="617"/>
                  <a:pt x="2112" y="611"/>
                  <a:pt x="2112" y="604"/>
                </a:cubicBezTo>
                <a:cubicBezTo>
                  <a:pt x="2112" y="597"/>
                  <a:pt x="2107" y="591"/>
                  <a:pt x="2100" y="591"/>
                </a:cubicBezTo>
                <a:cubicBezTo>
                  <a:pt x="2093" y="591"/>
                  <a:pt x="2087" y="597"/>
                  <a:pt x="2087" y="604"/>
                </a:cubicBezTo>
                <a:cubicBezTo>
                  <a:pt x="2087" y="611"/>
                  <a:pt x="2093" y="617"/>
                  <a:pt x="2100" y="617"/>
                </a:cubicBezTo>
                <a:close/>
                <a:moveTo>
                  <a:pt x="2139" y="617"/>
                </a:moveTo>
                <a:cubicBezTo>
                  <a:pt x="2146" y="617"/>
                  <a:pt x="2152" y="611"/>
                  <a:pt x="2152" y="604"/>
                </a:cubicBezTo>
                <a:cubicBezTo>
                  <a:pt x="2152" y="597"/>
                  <a:pt x="2146" y="591"/>
                  <a:pt x="2139" y="591"/>
                </a:cubicBezTo>
                <a:cubicBezTo>
                  <a:pt x="2132" y="591"/>
                  <a:pt x="2126" y="597"/>
                  <a:pt x="2126" y="604"/>
                </a:cubicBezTo>
                <a:cubicBezTo>
                  <a:pt x="2126" y="611"/>
                  <a:pt x="2132" y="617"/>
                  <a:pt x="2139" y="617"/>
                </a:cubicBezTo>
                <a:close/>
                <a:moveTo>
                  <a:pt x="2179" y="617"/>
                </a:moveTo>
                <a:cubicBezTo>
                  <a:pt x="2186" y="617"/>
                  <a:pt x="2191" y="611"/>
                  <a:pt x="2191" y="604"/>
                </a:cubicBezTo>
                <a:cubicBezTo>
                  <a:pt x="2191" y="597"/>
                  <a:pt x="2186" y="591"/>
                  <a:pt x="2179" y="591"/>
                </a:cubicBezTo>
                <a:cubicBezTo>
                  <a:pt x="2171" y="591"/>
                  <a:pt x="2166" y="597"/>
                  <a:pt x="2166" y="604"/>
                </a:cubicBezTo>
                <a:cubicBezTo>
                  <a:pt x="2166" y="611"/>
                  <a:pt x="2171" y="617"/>
                  <a:pt x="2179" y="617"/>
                </a:cubicBezTo>
                <a:close/>
                <a:moveTo>
                  <a:pt x="2218" y="617"/>
                </a:moveTo>
                <a:cubicBezTo>
                  <a:pt x="2225" y="617"/>
                  <a:pt x="2231" y="611"/>
                  <a:pt x="2231" y="604"/>
                </a:cubicBezTo>
                <a:cubicBezTo>
                  <a:pt x="2231" y="597"/>
                  <a:pt x="2225" y="591"/>
                  <a:pt x="2218" y="591"/>
                </a:cubicBezTo>
                <a:cubicBezTo>
                  <a:pt x="2211" y="591"/>
                  <a:pt x="2205" y="597"/>
                  <a:pt x="2205" y="604"/>
                </a:cubicBezTo>
                <a:cubicBezTo>
                  <a:pt x="2205" y="611"/>
                  <a:pt x="2211" y="617"/>
                  <a:pt x="2218" y="617"/>
                </a:cubicBezTo>
                <a:close/>
                <a:moveTo>
                  <a:pt x="2257" y="617"/>
                </a:moveTo>
                <a:cubicBezTo>
                  <a:pt x="2264" y="617"/>
                  <a:pt x="2270" y="611"/>
                  <a:pt x="2270" y="604"/>
                </a:cubicBezTo>
                <a:cubicBezTo>
                  <a:pt x="2270" y="597"/>
                  <a:pt x="2264" y="591"/>
                  <a:pt x="2257" y="591"/>
                </a:cubicBezTo>
                <a:cubicBezTo>
                  <a:pt x="2250" y="591"/>
                  <a:pt x="2245" y="597"/>
                  <a:pt x="2245" y="604"/>
                </a:cubicBezTo>
                <a:cubicBezTo>
                  <a:pt x="2245" y="611"/>
                  <a:pt x="2250" y="617"/>
                  <a:pt x="2257" y="617"/>
                </a:cubicBezTo>
                <a:close/>
                <a:moveTo>
                  <a:pt x="2297" y="617"/>
                </a:moveTo>
                <a:cubicBezTo>
                  <a:pt x="2304" y="617"/>
                  <a:pt x="2310" y="611"/>
                  <a:pt x="2310" y="604"/>
                </a:cubicBezTo>
                <a:cubicBezTo>
                  <a:pt x="2310" y="597"/>
                  <a:pt x="2304" y="591"/>
                  <a:pt x="2297" y="591"/>
                </a:cubicBezTo>
                <a:cubicBezTo>
                  <a:pt x="2290" y="591"/>
                  <a:pt x="2284" y="597"/>
                  <a:pt x="2284" y="604"/>
                </a:cubicBezTo>
                <a:cubicBezTo>
                  <a:pt x="2284" y="611"/>
                  <a:pt x="2290" y="617"/>
                  <a:pt x="2297" y="617"/>
                </a:cubicBezTo>
                <a:close/>
                <a:moveTo>
                  <a:pt x="2336" y="617"/>
                </a:moveTo>
                <a:cubicBezTo>
                  <a:pt x="2343" y="617"/>
                  <a:pt x="2349" y="611"/>
                  <a:pt x="2349" y="604"/>
                </a:cubicBezTo>
                <a:cubicBezTo>
                  <a:pt x="2349" y="597"/>
                  <a:pt x="2343" y="591"/>
                  <a:pt x="2336" y="591"/>
                </a:cubicBezTo>
                <a:cubicBezTo>
                  <a:pt x="2329" y="591"/>
                  <a:pt x="2323" y="597"/>
                  <a:pt x="2323" y="604"/>
                </a:cubicBezTo>
                <a:cubicBezTo>
                  <a:pt x="2323" y="611"/>
                  <a:pt x="2329" y="617"/>
                  <a:pt x="2336" y="617"/>
                </a:cubicBezTo>
                <a:close/>
                <a:moveTo>
                  <a:pt x="2376" y="617"/>
                </a:moveTo>
                <a:cubicBezTo>
                  <a:pt x="2383" y="617"/>
                  <a:pt x="2388" y="611"/>
                  <a:pt x="2388" y="604"/>
                </a:cubicBezTo>
                <a:cubicBezTo>
                  <a:pt x="2388" y="597"/>
                  <a:pt x="2383" y="591"/>
                  <a:pt x="2376" y="591"/>
                </a:cubicBezTo>
                <a:cubicBezTo>
                  <a:pt x="2369" y="591"/>
                  <a:pt x="2363" y="597"/>
                  <a:pt x="2363" y="604"/>
                </a:cubicBezTo>
                <a:cubicBezTo>
                  <a:pt x="2363" y="611"/>
                  <a:pt x="2369" y="617"/>
                  <a:pt x="2376" y="617"/>
                </a:cubicBezTo>
                <a:close/>
                <a:moveTo>
                  <a:pt x="2415" y="617"/>
                </a:moveTo>
                <a:cubicBezTo>
                  <a:pt x="2422" y="617"/>
                  <a:pt x="2428" y="611"/>
                  <a:pt x="2428" y="604"/>
                </a:cubicBezTo>
                <a:cubicBezTo>
                  <a:pt x="2428" y="597"/>
                  <a:pt x="2422" y="591"/>
                  <a:pt x="2415" y="591"/>
                </a:cubicBezTo>
                <a:cubicBezTo>
                  <a:pt x="2408" y="591"/>
                  <a:pt x="2402" y="597"/>
                  <a:pt x="2402" y="604"/>
                </a:cubicBezTo>
                <a:cubicBezTo>
                  <a:pt x="2402" y="611"/>
                  <a:pt x="2408" y="617"/>
                  <a:pt x="2415" y="617"/>
                </a:cubicBezTo>
                <a:close/>
                <a:moveTo>
                  <a:pt x="2455" y="617"/>
                </a:moveTo>
                <a:cubicBezTo>
                  <a:pt x="2462" y="617"/>
                  <a:pt x="2467" y="611"/>
                  <a:pt x="2467" y="604"/>
                </a:cubicBezTo>
                <a:cubicBezTo>
                  <a:pt x="2467" y="597"/>
                  <a:pt x="2462" y="591"/>
                  <a:pt x="2455" y="591"/>
                </a:cubicBezTo>
                <a:cubicBezTo>
                  <a:pt x="2447" y="591"/>
                  <a:pt x="2442" y="597"/>
                  <a:pt x="2442" y="604"/>
                </a:cubicBezTo>
                <a:cubicBezTo>
                  <a:pt x="2442" y="611"/>
                  <a:pt x="2447" y="617"/>
                  <a:pt x="2455" y="617"/>
                </a:cubicBezTo>
                <a:close/>
                <a:moveTo>
                  <a:pt x="2494" y="617"/>
                </a:moveTo>
                <a:cubicBezTo>
                  <a:pt x="2501" y="617"/>
                  <a:pt x="2507" y="611"/>
                  <a:pt x="2507" y="604"/>
                </a:cubicBezTo>
                <a:cubicBezTo>
                  <a:pt x="2507" y="597"/>
                  <a:pt x="2501" y="591"/>
                  <a:pt x="2494" y="591"/>
                </a:cubicBezTo>
                <a:cubicBezTo>
                  <a:pt x="2487" y="591"/>
                  <a:pt x="2481" y="597"/>
                  <a:pt x="2481" y="604"/>
                </a:cubicBezTo>
                <a:cubicBezTo>
                  <a:pt x="2481" y="611"/>
                  <a:pt x="2487" y="617"/>
                  <a:pt x="2494" y="617"/>
                </a:cubicBezTo>
                <a:close/>
                <a:moveTo>
                  <a:pt x="2533" y="617"/>
                </a:moveTo>
                <a:cubicBezTo>
                  <a:pt x="2540" y="617"/>
                  <a:pt x="2546" y="611"/>
                  <a:pt x="2546" y="604"/>
                </a:cubicBezTo>
                <a:cubicBezTo>
                  <a:pt x="2546" y="597"/>
                  <a:pt x="2540" y="591"/>
                  <a:pt x="2533" y="591"/>
                </a:cubicBezTo>
                <a:cubicBezTo>
                  <a:pt x="2526" y="591"/>
                  <a:pt x="2521" y="597"/>
                  <a:pt x="2521" y="604"/>
                </a:cubicBezTo>
                <a:cubicBezTo>
                  <a:pt x="2521" y="611"/>
                  <a:pt x="2526" y="617"/>
                  <a:pt x="2533" y="617"/>
                </a:cubicBezTo>
                <a:close/>
                <a:moveTo>
                  <a:pt x="2573" y="617"/>
                </a:moveTo>
                <a:cubicBezTo>
                  <a:pt x="2580" y="617"/>
                  <a:pt x="2586" y="611"/>
                  <a:pt x="2586" y="604"/>
                </a:cubicBezTo>
                <a:cubicBezTo>
                  <a:pt x="2586" y="597"/>
                  <a:pt x="2580" y="591"/>
                  <a:pt x="2573" y="591"/>
                </a:cubicBezTo>
                <a:cubicBezTo>
                  <a:pt x="2566" y="591"/>
                  <a:pt x="2560" y="597"/>
                  <a:pt x="2560" y="604"/>
                </a:cubicBezTo>
                <a:cubicBezTo>
                  <a:pt x="2560" y="611"/>
                  <a:pt x="2566" y="617"/>
                  <a:pt x="2573" y="617"/>
                </a:cubicBezTo>
                <a:close/>
                <a:moveTo>
                  <a:pt x="2612" y="617"/>
                </a:moveTo>
                <a:cubicBezTo>
                  <a:pt x="2619" y="617"/>
                  <a:pt x="2625" y="611"/>
                  <a:pt x="2625" y="604"/>
                </a:cubicBezTo>
                <a:cubicBezTo>
                  <a:pt x="2625" y="597"/>
                  <a:pt x="2619" y="591"/>
                  <a:pt x="2612" y="591"/>
                </a:cubicBezTo>
                <a:cubicBezTo>
                  <a:pt x="2605" y="591"/>
                  <a:pt x="2599" y="597"/>
                  <a:pt x="2599" y="604"/>
                </a:cubicBezTo>
                <a:cubicBezTo>
                  <a:pt x="2599" y="611"/>
                  <a:pt x="2605" y="617"/>
                  <a:pt x="2612" y="617"/>
                </a:cubicBezTo>
                <a:close/>
                <a:moveTo>
                  <a:pt x="2652" y="617"/>
                </a:moveTo>
                <a:cubicBezTo>
                  <a:pt x="2659" y="617"/>
                  <a:pt x="2664" y="611"/>
                  <a:pt x="2664" y="604"/>
                </a:cubicBezTo>
                <a:cubicBezTo>
                  <a:pt x="2664" y="597"/>
                  <a:pt x="2659" y="591"/>
                  <a:pt x="2652" y="591"/>
                </a:cubicBezTo>
                <a:cubicBezTo>
                  <a:pt x="2645" y="591"/>
                  <a:pt x="2639" y="597"/>
                  <a:pt x="2639" y="604"/>
                </a:cubicBezTo>
                <a:cubicBezTo>
                  <a:pt x="2639" y="611"/>
                  <a:pt x="2645" y="617"/>
                  <a:pt x="2652" y="617"/>
                </a:cubicBezTo>
                <a:close/>
                <a:moveTo>
                  <a:pt x="2691" y="617"/>
                </a:moveTo>
                <a:cubicBezTo>
                  <a:pt x="2698" y="617"/>
                  <a:pt x="2704" y="611"/>
                  <a:pt x="2704" y="604"/>
                </a:cubicBezTo>
                <a:cubicBezTo>
                  <a:pt x="2704" y="597"/>
                  <a:pt x="2698" y="591"/>
                  <a:pt x="2691" y="591"/>
                </a:cubicBezTo>
                <a:cubicBezTo>
                  <a:pt x="2684" y="591"/>
                  <a:pt x="2678" y="597"/>
                  <a:pt x="2678" y="604"/>
                </a:cubicBezTo>
                <a:cubicBezTo>
                  <a:pt x="2678" y="611"/>
                  <a:pt x="2684" y="617"/>
                  <a:pt x="2691" y="617"/>
                </a:cubicBezTo>
                <a:close/>
                <a:moveTo>
                  <a:pt x="2730" y="617"/>
                </a:moveTo>
                <a:cubicBezTo>
                  <a:pt x="2738" y="617"/>
                  <a:pt x="2743" y="611"/>
                  <a:pt x="2743" y="604"/>
                </a:cubicBezTo>
                <a:cubicBezTo>
                  <a:pt x="2743" y="597"/>
                  <a:pt x="2738" y="591"/>
                  <a:pt x="2730" y="591"/>
                </a:cubicBezTo>
                <a:cubicBezTo>
                  <a:pt x="2723" y="591"/>
                  <a:pt x="2718" y="597"/>
                  <a:pt x="2718" y="604"/>
                </a:cubicBezTo>
                <a:cubicBezTo>
                  <a:pt x="2718" y="611"/>
                  <a:pt x="2723" y="617"/>
                  <a:pt x="2730" y="617"/>
                </a:cubicBezTo>
                <a:close/>
                <a:moveTo>
                  <a:pt x="2770" y="617"/>
                </a:moveTo>
                <a:cubicBezTo>
                  <a:pt x="2777" y="617"/>
                  <a:pt x="2783" y="611"/>
                  <a:pt x="2783" y="604"/>
                </a:cubicBezTo>
                <a:cubicBezTo>
                  <a:pt x="2783" y="597"/>
                  <a:pt x="2777" y="591"/>
                  <a:pt x="2770" y="591"/>
                </a:cubicBezTo>
                <a:cubicBezTo>
                  <a:pt x="2763" y="591"/>
                  <a:pt x="2757" y="597"/>
                  <a:pt x="2757" y="604"/>
                </a:cubicBezTo>
                <a:cubicBezTo>
                  <a:pt x="2757" y="611"/>
                  <a:pt x="2763" y="617"/>
                  <a:pt x="2770" y="617"/>
                </a:cubicBezTo>
                <a:close/>
                <a:moveTo>
                  <a:pt x="2809" y="617"/>
                </a:moveTo>
                <a:cubicBezTo>
                  <a:pt x="2816" y="617"/>
                  <a:pt x="2822" y="611"/>
                  <a:pt x="2822" y="604"/>
                </a:cubicBezTo>
                <a:cubicBezTo>
                  <a:pt x="2822" y="597"/>
                  <a:pt x="2816" y="591"/>
                  <a:pt x="2809" y="591"/>
                </a:cubicBezTo>
                <a:cubicBezTo>
                  <a:pt x="2802" y="591"/>
                  <a:pt x="2797" y="597"/>
                  <a:pt x="2797" y="604"/>
                </a:cubicBezTo>
                <a:cubicBezTo>
                  <a:pt x="2797" y="611"/>
                  <a:pt x="2802" y="617"/>
                  <a:pt x="2809" y="617"/>
                </a:cubicBezTo>
                <a:close/>
                <a:moveTo>
                  <a:pt x="2849" y="617"/>
                </a:moveTo>
                <a:cubicBezTo>
                  <a:pt x="2856" y="617"/>
                  <a:pt x="2861" y="611"/>
                  <a:pt x="2861" y="604"/>
                </a:cubicBezTo>
                <a:cubicBezTo>
                  <a:pt x="2861" y="597"/>
                  <a:pt x="2856" y="591"/>
                  <a:pt x="2849" y="591"/>
                </a:cubicBezTo>
                <a:cubicBezTo>
                  <a:pt x="2842" y="591"/>
                  <a:pt x="2836" y="597"/>
                  <a:pt x="2836" y="604"/>
                </a:cubicBezTo>
                <a:cubicBezTo>
                  <a:pt x="2836" y="611"/>
                  <a:pt x="2842" y="617"/>
                  <a:pt x="2849" y="617"/>
                </a:cubicBezTo>
                <a:close/>
                <a:moveTo>
                  <a:pt x="2888" y="617"/>
                </a:moveTo>
                <a:cubicBezTo>
                  <a:pt x="2895" y="617"/>
                  <a:pt x="2901" y="611"/>
                  <a:pt x="2901" y="604"/>
                </a:cubicBezTo>
                <a:cubicBezTo>
                  <a:pt x="2901" y="597"/>
                  <a:pt x="2895" y="591"/>
                  <a:pt x="2888" y="591"/>
                </a:cubicBezTo>
                <a:cubicBezTo>
                  <a:pt x="2881" y="591"/>
                  <a:pt x="2875" y="597"/>
                  <a:pt x="2875" y="604"/>
                </a:cubicBezTo>
                <a:cubicBezTo>
                  <a:pt x="2875" y="611"/>
                  <a:pt x="2881" y="617"/>
                  <a:pt x="2888" y="617"/>
                </a:cubicBezTo>
                <a:close/>
                <a:moveTo>
                  <a:pt x="2928" y="617"/>
                </a:moveTo>
                <a:cubicBezTo>
                  <a:pt x="2935" y="617"/>
                  <a:pt x="2940" y="611"/>
                  <a:pt x="2940" y="604"/>
                </a:cubicBezTo>
                <a:cubicBezTo>
                  <a:pt x="2940" y="597"/>
                  <a:pt x="2935" y="591"/>
                  <a:pt x="2928" y="591"/>
                </a:cubicBezTo>
                <a:cubicBezTo>
                  <a:pt x="2921" y="591"/>
                  <a:pt x="2915" y="597"/>
                  <a:pt x="2915" y="604"/>
                </a:cubicBezTo>
                <a:cubicBezTo>
                  <a:pt x="2915" y="611"/>
                  <a:pt x="2921" y="617"/>
                  <a:pt x="2928" y="617"/>
                </a:cubicBezTo>
                <a:close/>
                <a:moveTo>
                  <a:pt x="2967" y="617"/>
                </a:moveTo>
                <a:cubicBezTo>
                  <a:pt x="2974" y="617"/>
                  <a:pt x="2980" y="611"/>
                  <a:pt x="2980" y="604"/>
                </a:cubicBezTo>
                <a:cubicBezTo>
                  <a:pt x="2980" y="597"/>
                  <a:pt x="2974" y="591"/>
                  <a:pt x="2967" y="591"/>
                </a:cubicBezTo>
                <a:cubicBezTo>
                  <a:pt x="2960" y="591"/>
                  <a:pt x="2954" y="597"/>
                  <a:pt x="2954" y="604"/>
                </a:cubicBezTo>
                <a:cubicBezTo>
                  <a:pt x="2954" y="611"/>
                  <a:pt x="2960" y="617"/>
                  <a:pt x="2967" y="617"/>
                </a:cubicBezTo>
                <a:close/>
                <a:moveTo>
                  <a:pt x="3006" y="617"/>
                </a:moveTo>
                <a:cubicBezTo>
                  <a:pt x="3013" y="617"/>
                  <a:pt x="3019" y="611"/>
                  <a:pt x="3019" y="604"/>
                </a:cubicBezTo>
                <a:cubicBezTo>
                  <a:pt x="3019" y="597"/>
                  <a:pt x="3013" y="591"/>
                  <a:pt x="3006" y="591"/>
                </a:cubicBezTo>
                <a:cubicBezTo>
                  <a:pt x="2999" y="591"/>
                  <a:pt x="2994" y="597"/>
                  <a:pt x="2994" y="604"/>
                </a:cubicBezTo>
                <a:cubicBezTo>
                  <a:pt x="2994" y="611"/>
                  <a:pt x="2999" y="617"/>
                  <a:pt x="3006" y="617"/>
                </a:cubicBezTo>
                <a:close/>
                <a:moveTo>
                  <a:pt x="3046" y="617"/>
                </a:moveTo>
                <a:cubicBezTo>
                  <a:pt x="3053" y="617"/>
                  <a:pt x="3059" y="611"/>
                  <a:pt x="3059" y="604"/>
                </a:cubicBezTo>
                <a:cubicBezTo>
                  <a:pt x="3059" y="597"/>
                  <a:pt x="3053" y="591"/>
                  <a:pt x="3046" y="591"/>
                </a:cubicBezTo>
                <a:cubicBezTo>
                  <a:pt x="3039" y="591"/>
                  <a:pt x="3033" y="597"/>
                  <a:pt x="3033" y="604"/>
                </a:cubicBezTo>
                <a:cubicBezTo>
                  <a:pt x="3033" y="611"/>
                  <a:pt x="3039" y="617"/>
                  <a:pt x="3046" y="617"/>
                </a:cubicBezTo>
                <a:close/>
                <a:moveTo>
                  <a:pt x="3085" y="617"/>
                </a:moveTo>
                <a:cubicBezTo>
                  <a:pt x="3092" y="617"/>
                  <a:pt x="3098" y="611"/>
                  <a:pt x="3098" y="604"/>
                </a:cubicBezTo>
                <a:cubicBezTo>
                  <a:pt x="3098" y="597"/>
                  <a:pt x="3092" y="591"/>
                  <a:pt x="3085" y="591"/>
                </a:cubicBezTo>
                <a:cubicBezTo>
                  <a:pt x="3078" y="591"/>
                  <a:pt x="3073" y="597"/>
                  <a:pt x="3073" y="604"/>
                </a:cubicBezTo>
                <a:cubicBezTo>
                  <a:pt x="3073" y="611"/>
                  <a:pt x="3078" y="617"/>
                  <a:pt x="3085" y="617"/>
                </a:cubicBezTo>
                <a:close/>
                <a:moveTo>
                  <a:pt x="444" y="656"/>
                </a:moveTo>
                <a:cubicBezTo>
                  <a:pt x="451" y="656"/>
                  <a:pt x="457" y="651"/>
                  <a:pt x="457" y="643"/>
                </a:cubicBezTo>
                <a:cubicBezTo>
                  <a:pt x="457" y="636"/>
                  <a:pt x="451" y="631"/>
                  <a:pt x="444" y="631"/>
                </a:cubicBezTo>
                <a:cubicBezTo>
                  <a:pt x="437" y="631"/>
                  <a:pt x="431" y="636"/>
                  <a:pt x="431" y="643"/>
                </a:cubicBezTo>
                <a:cubicBezTo>
                  <a:pt x="431" y="651"/>
                  <a:pt x="437" y="656"/>
                  <a:pt x="444" y="656"/>
                </a:cubicBezTo>
                <a:close/>
                <a:moveTo>
                  <a:pt x="483" y="656"/>
                </a:moveTo>
                <a:cubicBezTo>
                  <a:pt x="490" y="656"/>
                  <a:pt x="496" y="651"/>
                  <a:pt x="496" y="643"/>
                </a:cubicBezTo>
                <a:cubicBezTo>
                  <a:pt x="496" y="636"/>
                  <a:pt x="490" y="631"/>
                  <a:pt x="483" y="631"/>
                </a:cubicBezTo>
                <a:cubicBezTo>
                  <a:pt x="476" y="631"/>
                  <a:pt x="471" y="636"/>
                  <a:pt x="471" y="643"/>
                </a:cubicBezTo>
                <a:cubicBezTo>
                  <a:pt x="471" y="651"/>
                  <a:pt x="476" y="656"/>
                  <a:pt x="483" y="656"/>
                </a:cubicBezTo>
                <a:close/>
                <a:moveTo>
                  <a:pt x="523" y="656"/>
                </a:moveTo>
                <a:cubicBezTo>
                  <a:pt x="530" y="656"/>
                  <a:pt x="535" y="651"/>
                  <a:pt x="535" y="643"/>
                </a:cubicBezTo>
                <a:cubicBezTo>
                  <a:pt x="535" y="636"/>
                  <a:pt x="530" y="631"/>
                  <a:pt x="523" y="631"/>
                </a:cubicBezTo>
                <a:cubicBezTo>
                  <a:pt x="516" y="631"/>
                  <a:pt x="510" y="636"/>
                  <a:pt x="510" y="643"/>
                </a:cubicBezTo>
                <a:cubicBezTo>
                  <a:pt x="510" y="651"/>
                  <a:pt x="516" y="656"/>
                  <a:pt x="523" y="656"/>
                </a:cubicBezTo>
                <a:close/>
                <a:moveTo>
                  <a:pt x="562" y="656"/>
                </a:moveTo>
                <a:cubicBezTo>
                  <a:pt x="569" y="656"/>
                  <a:pt x="575" y="651"/>
                  <a:pt x="575" y="643"/>
                </a:cubicBezTo>
                <a:cubicBezTo>
                  <a:pt x="575" y="636"/>
                  <a:pt x="569" y="631"/>
                  <a:pt x="562" y="631"/>
                </a:cubicBezTo>
                <a:cubicBezTo>
                  <a:pt x="555" y="631"/>
                  <a:pt x="549" y="636"/>
                  <a:pt x="549" y="643"/>
                </a:cubicBezTo>
                <a:cubicBezTo>
                  <a:pt x="549" y="651"/>
                  <a:pt x="555" y="656"/>
                  <a:pt x="562" y="656"/>
                </a:cubicBezTo>
                <a:close/>
                <a:moveTo>
                  <a:pt x="602" y="656"/>
                </a:moveTo>
                <a:cubicBezTo>
                  <a:pt x="609" y="656"/>
                  <a:pt x="614" y="651"/>
                  <a:pt x="614" y="643"/>
                </a:cubicBezTo>
                <a:cubicBezTo>
                  <a:pt x="614" y="636"/>
                  <a:pt x="609" y="631"/>
                  <a:pt x="602" y="631"/>
                </a:cubicBezTo>
                <a:cubicBezTo>
                  <a:pt x="595" y="631"/>
                  <a:pt x="589" y="636"/>
                  <a:pt x="589" y="643"/>
                </a:cubicBezTo>
                <a:cubicBezTo>
                  <a:pt x="589" y="651"/>
                  <a:pt x="595" y="656"/>
                  <a:pt x="602" y="656"/>
                </a:cubicBezTo>
                <a:close/>
                <a:moveTo>
                  <a:pt x="641" y="656"/>
                </a:moveTo>
                <a:cubicBezTo>
                  <a:pt x="648" y="656"/>
                  <a:pt x="654" y="651"/>
                  <a:pt x="654" y="643"/>
                </a:cubicBezTo>
                <a:cubicBezTo>
                  <a:pt x="654" y="636"/>
                  <a:pt x="648" y="631"/>
                  <a:pt x="641" y="631"/>
                </a:cubicBezTo>
                <a:cubicBezTo>
                  <a:pt x="634" y="631"/>
                  <a:pt x="628" y="636"/>
                  <a:pt x="628" y="643"/>
                </a:cubicBezTo>
                <a:cubicBezTo>
                  <a:pt x="628" y="651"/>
                  <a:pt x="634" y="656"/>
                  <a:pt x="641" y="656"/>
                </a:cubicBezTo>
                <a:close/>
                <a:moveTo>
                  <a:pt x="680" y="656"/>
                </a:moveTo>
                <a:cubicBezTo>
                  <a:pt x="687" y="656"/>
                  <a:pt x="693" y="651"/>
                  <a:pt x="693" y="643"/>
                </a:cubicBezTo>
                <a:cubicBezTo>
                  <a:pt x="693" y="636"/>
                  <a:pt x="687" y="631"/>
                  <a:pt x="680" y="631"/>
                </a:cubicBezTo>
                <a:cubicBezTo>
                  <a:pt x="673" y="631"/>
                  <a:pt x="668" y="636"/>
                  <a:pt x="668" y="643"/>
                </a:cubicBezTo>
                <a:cubicBezTo>
                  <a:pt x="668" y="651"/>
                  <a:pt x="673" y="656"/>
                  <a:pt x="680" y="656"/>
                </a:cubicBezTo>
                <a:close/>
                <a:moveTo>
                  <a:pt x="720" y="656"/>
                </a:moveTo>
                <a:cubicBezTo>
                  <a:pt x="727" y="656"/>
                  <a:pt x="733" y="651"/>
                  <a:pt x="733" y="643"/>
                </a:cubicBezTo>
                <a:cubicBezTo>
                  <a:pt x="733" y="636"/>
                  <a:pt x="727" y="631"/>
                  <a:pt x="720" y="631"/>
                </a:cubicBezTo>
                <a:cubicBezTo>
                  <a:pt x="713" y="631"/>
                  <a:pt x="707" y="636"/>
                  <a:pt x="707" y="643"/>
                </a:cubicBezTo>
                <a:cubicBezTo>
                  <a:pt x="707" y="651"/>
                  <a:pt x="713" y="656"/>
                  <a:pt x="720" y="656"/>
                </a:cubicBezTo>
                <a:close/>
                <a:moveTo>
                  <a:pt x="759" y="656"/>
                </a:moveTo>
                <a:cubicBezTo>
                  <a:pt x="766" y="656"/>
                  <a:pt x="772" y="651"/>
                  <a:pt x="772" y="643"/>
                </a:cubicBezTo>
                <a:cubicBezTo>
                  <a:pt x="772" y="636"/>
                  <a:pt x="766" y="631"/>
                  <a:pt x="759" y="631"/>
                </a:cubicBezTo>
                <a:cubicBezTo>
                  <a:pt x="752" y="631"/>
                  <a:pt x="747" y="636"/>
                  <a:pt x="747" y="643"/>
                </a:cubicBezTo>
                <a:cubicBezTo>
                  <a:pt x="747" y="651"/>
                  <a:pt x="752" y="656"/>
                  <a:pt x="759" y="656"/>
                </a:cubicBezTo>
                <a:close/>
                <a:moveTo>
                  <a:pt x="799" y="656"/>
                </a:moveTo>
                <a:cubicBezTo>
                  <a:pt x="806" y="656"/>
                  <a:pt x="811" y="651"/>
                  <a:pt x="811" y="643"/>
                </a:cubicBezTo>
                <a:cubicBezTo>
                  <a:pt x="811" y="636"/>
                  <a:pt x="806" y="631"/>
                  <a:pt x="799" y="631"/>
                </a:cubicBezTo>
                <a:cubicBezTo>
                  <a:pt x="792" y="631"/>
                  <a:pt x="786" y="636"/>
                  <a:pt x="786" y="643"/>
                </a:cubicBezTo>
                <a:cubicBezTo>
                  <a:pt x="786" y="651"/>
                  <a:pt x="792" y="656"/>
                  <a:pt x="799" y="656"/>
                </a:cubicBezTo>
                <a:close/>
                <a:moveTo>
                  <a:pt x="838" y="656"/>
                </a:moveTo>
                <a:cubicBezTo>
                  <a:pt x="845" y="656"/>
                  <a:pt x="851" y="651"/>
                  <a:pt x="851" y="643"/>
                </a:cubicBezTo>
                <a:cubicBezTo>
                  <a:pt x="851" y="636"/>
                  <a:pt x="845" y="631"/>
                  <a:pt x="838" y="631"/>
                </a:cubicBezTo>
                <a:cubicBezTo>
                  <a:pt x="831" y="631"/>
                  <a:pt x="825" y="636"/>
                  <a:pt x="825" y="643"/>
                </a:cubicBezTo>
                <a:cubicBezTo>
                  <a:pt x="825" y="651"/>
                  <a:pt x="831" y="656"/>
                  <a:pt x="838" y="656"/>
                </a:cubicBezTo>
                <a:close/>
                <a:moveTo>
                  <a:pt x="917" y="656"/>
                </a:moveTo>
                <a:cubicBezTo>
                  <a:pt x="924" y="656"/>
                  <a:pt x="930" y="651"/>
                  <a:pt x="930" y="643"/>
                </a:cubicBezTo>
                <a:cubicBezTo>
                  <a:pt x="930" y="636"/>
                  <a:pt x="924" y="631"/>
                  <a:pt x="917" y="631"/>
                </a:cubicBezTo>
                <a:cubicBezTo>
                  <a:pt x="910" y="631"/>
                  <a:pt x="904" y="636"/>
                  <a:pt x="904" y="643"/>
                </a:cubicBezTo>
                <a:cubicBezTo>
                  <a:pt x="904" y="651"/>
                  <a:pt x="910" y="656"/>
                  <a:pt x="917" y="656"/>
                </a:cubicBezTo>
                <a:close/>
                <a:moveTo>
                  <a:pt x="956" y="656"/>
                </a:moveTo>
                <a:cubicBezTo>
                  <a:pt x="963" y="656"/>
                  <a:pt x="969" y="651"/>
                  <a:pt x="969" y="643"/>
                </a:cubicBezTo>
                <a:cubicBezTo>
                  <a:pt x="969" y="636"/>
                  <a:pt x="963" y="631"/>
                  <a:pt x="956" y="631"/>
                </a:cubicBezTo>
                <a:cubicBezTo>
                  <a:pt x="949" y="631"/>
                  <a:pt x="944" y="636"/>
                  <a:pt x="944" y="643"/>
                </a:cubicBezTo>
                <a:cubicBezTo>
                  <a:pt x="944" y="651"/>
                  <a:pt x="949" y="656"/>
                  <a:pt x="956" y="656"/>
                </a:cubicBezTo>
                <a:close/>
                <a:moveTo>
                  <a:pt x="996" y="656"/>
                </a:moveTo>
                <a:cubicBezTo>
                  <a:pt x="1003" y="656"/>
                  <a:pt x="1009" y="651"/>
                  <a:pt x="1009" y="643"/>
                </a:cubicBezTo>
                <a:cubicBezTo>
                  <a:pt x="1009" y="636"/>
                  <a:pt x="1003" y="631"/>
                  <a:pt x="996" y="631"/>
                </a:cubicBezTo>
                <a:cubicBezTo>
                  <a:pt x="989" y="631"/>
                  <a:pt x="983" y="636"/>
                  <a:pt x="983" y="643"/>
                </a:cubicBezTo>
                <a:cubicBezTo>
                  <a:pt x="983" y="651"/>
                  <a:pt x="989" y="656"/>
                  <a:pt x="996" y="656"/>
                </a:cubicBezTo>
                <a:close/>
                <a:moveTo>
                  <a:pt x="1035" y="656"/>
                </a:moveTo>
                <a:cubicBezTo>
                  <a:pt x="1042" y="656"/>
                  <a:pt x="1048" y="651"/>
                  <a:pt x="1048" y="643"/>
                </a:cubicBezTo>
                <a:cubicBezTo>
                  <a:pt x="1048" y="636"/>
                  <a:pt x="1042" y="631"/>
                  <a:pt x="1035" y="631"/>
                </a:cubicBezTo>
                <a:cubicBezTo>
                  <a:pt x="1028" y="631"/>
                  <a:pt x="1022" y="636"/>
                  <a:pt x="1022" y="643"/>
                </a:cubicBezTo>
                <a:cubicBezTo>
                  <a:pt x="1022" y="651"/>
                  <a:pt x="1028" y="656"/>
                  <a:pt x="1035" y="656"/>
                </a:cubicBezTo>
                <a:close/>
                <a:moveTo>
                  <a:pt x="1705" y="656"/>
                </a:moveTo>
                <a:cubicBezTo>
                  <a:pt x="1712" y="656"/>
                  <a:pt x="1718" y="651"/>
                  <a:pt x="1718" y="643"/>
                </a:cubicBezTo>
                <a:cubicBezTo>
                  <a:pt x="1718" y="636"/>
                  <a:pt x="1712" y="631"/>
                  <a:pt x="1705" y="631"/>
                </a:cubicBezTo>
                <a:cubicBezTo>
                  <a:pt x="1698" y="631"/>
                  <a:pt x="1693" y="636"/>
                  <a:pt x="1693" y="643"/>
                </a:cubicBezTo>
                <a:cubicBezTo>
                  <a:pt x="1693" y="651"/>
                  <a:pt x="1698" y="656"/>
                  <a:pt x="1705" y="656"/>
                </a:cubicBezTo>
                <a:close/>
                <a:moveTo>
                  <a:pt x="1745" y="656"/>
                </a:moveTo>
                <a:cubicBezTo>
                  <a:pt x="1752" y="656"/>
                  <a:pt x="1758" y="651"/>
                  <a:pt x="1758" y="643"/>
                </a:cubicBezTo>
                <a:cubicBezTo>
                  <a:pt x="1758" y="636"/>
                  <a:pt x="1752" y="631"/>
                  <a:pt x="1745" y="631"/>
                </a:cubicBezTo>
                <a:cubicBezTo>
                  <a:pt x="1738" y="631"/>
                  <a:pt x="1732" y="636"/>
                  <a:pt x="1732" y="643"/>
                </a:cubicBezTo>
                <a:cubicBezTo>
                  <a:pt x="1732" y="651"/>
                  <a:pt x="1738" y="656"/>
                  <a:pt x="1745" y="656"/>
                </a:cubicBezTo>
                <a:close/>
                <a:moveTo>
                  <a:pt x="1784" y="656"/>
                </a:moveTo>
                <a:cubicBezTo>
                  <a:pt x="1791" y="656"/>
                  <a:pt x="1797" y="651"/>
                  <a:pt x="1797" y="643"/>
                </a:cubicBezTo>
                <a:cubicBezTo>
                  <a:pt x="1797" y="636"/>
                  <a:pt x="1791" y="631"/>
                  <a:pt x="1784" y="631"/>
                </a:cubicBezTo>
                <a:cubicBezTo>
                  <a:pt x="1777" y="631"/>
                  <a:pt x="1772" y="636"/>
                  <a:pt x="1772" y="643"/>
                </a:cubicBezTo>
                <a:cubicBezTo>
                  <a:pt x="1772" y="651"/>
                  <a:pt x="1777" y="656"/>
                  <a:pt x="1784" y="656"/>
                </a:cubicBezTo>
                <a:close/>
                <a:moveTo>
                  <a:pt x="1863" y="656"/>
                </a:moveTo>
                <a:cubicBezTo>
                  <a:pt x="1870" y="656"/>
                  <a:pt x="1876" y="651"/>
                  <a:pt x="1876" y="643"/>
                </a:cubicBezTo>
                <a:cubicBezTo>
                  <a:pt x="1876" y="636"/>
                  <a:pt x="1870" y="631"/>
                  <a:pt x="1863" y="631"/>
                </a:cubicBezTo>
                <a:cubicBezTo>
                  <a:pt x="1856" y="631"/>
                  <a:pt x="1850" y="636"/>
                  <a:pt x="1850" y="643"/>
                </a:cubicBezTo>
                <a:cubicBezTo>
                  <a:pt x="1850" y="651"/>
                  <a:pt x="1856" y="656"/>
                  <a:pt x="1863" y="656"/>
                </a:cubicBezTo>
                <a:close/>
                <a:moveTo>
                  <a:pt x="1903" y="656"/>
                </a:moveTo>
                <a:cubicBezTo>
                  <a:pt x="1910" y="656"/>
                  <a:pt x="1915" y="651"/>
                  <a:pt x="1915" y="643"/>
                </a:cubicBezTo>
                <a:cubicBezTo>
                  <a:pt x="1915" y="636"/>
                  <a:pt x="1910" y="631"/>
                  <a:pt x="1903" y="631"/>
                </a:cubicBezTo>
                <a:cubicBezTo>
                  <a:pt x="1896" y="631"/>
                  <a:pt x="1890" y="636"/>
                  <a:pt x="1890" y="643"/>
                </a:cubicBezTo>
                <a:cubicBezTo>
                  <a:pt x="1890" y="651"/>
                  <a:pt x="1896" y="656"/>
                  <a:pt x="1903" y="656"/>
                </a:cubicBezTo>
                <a:close/>
                <a:moveTo>
                  <a:pt x="1942" y="656"/>
                </a:moveTo>
                <a:cubicBezTo>
                  <a:pt x="1949" y="656"/>
                  <a:pt x="1955" y="651"/>
                  <a:pt x="1955" y="643"/>
                </a:cubicBezTo>
                <a:cubicBezTo>
                  <a:pt x="1955" y="636"/>
                  <a:pt x="1949" y="631"/>
                  <a:pt x="1942" y="631"/>
                </a:cubicBezTo>
                <a:cubicBezTo>
                  <a:pt x="1935" y="631"/>
                  <a:pt x="1929" y="636"/>
                  <a:pt x="1929" y="643"/>
                </a:cubicBezTo>
                <a:cubicBezTo>
                  <a:pt x="1929" y="651"/>
                  <a:pt x="1935" y="656"/>
                  <a:pt x="1942" y="656"/>
                </a:cubicBezTo>
                <a:close/>
                <a:moveTo>
                  <a:pt x="1994" y="643"/>
                </a:moveTo>
                <a:cubicBezTo>
                  <a:pt x="1994" y="636"/>
                  <a:pt x="1988" y="631"/>
                  <a:pt x="1981" y="631"/>
                </a:cubicBezTo>
                <a:cubicBezTo>
                  <a:pt x="1974" y="631"/>
                  <a:pt x="1969" y="636"/>
                  <a:pt x="1969" y="643"/>
                </a:cubicBezTo>
                <a:cubicBezTo>
                  <a:pt x="1969" y="650"/>
                  <a:pt x="1974" y="656"/>
                  <a:pt x="1981" y="656"/>
                </a:cubicBezTo>
                <a:cubicBezTo>
                  <a:pt x="1988" y="656"/>
                  <a:pt x="1994" y="650"/>
                  <a:pt x="1994" y="643"/>
                </a:cubicBezTo>
                <a:close/>
                <a:moveTo>
                  <a:pt x="2100" y="656"/>
                </a:moveTo>
                <a:cubicBezTo>
                  <a:pt x="2107" y="656"/>
                  <a:pt x="2112" y="651"/>
                  <a:pt x="2112" y="643"/>
                </a:cubicBezTo>
                <a:cubicBezTo>
                  <a:pt x="2112" y="636"/>
                  <a:pt x="2107" y="631"/>
                  <a:pt x="2100" y="631"/>
                </a:cubicBezTo>
                <a:cubicBezTo>
                  <a:pt x="2093" y="631"/>
                  <a:pt x="2087" y="636"/>
                  <a:pt x="2087" y="643"/>
                </a:cubicBezTo>
                <a:cubicBezTo>
                  <a:pt x="2087" y="651"/>
                  <a:pt x="2093" y="656"/>
                  <a:pt x="2100" y="656"/>
                </a:cubicBezTo>
                <a:close/>
                <a:moveTo>
                  <a:pt x="2139" y="656"/>
                </a:moveTo>
                <a:cubicBezTo>
                  <a:pt x="2146" y="656"/>
                  <a:pt x="2152" y="651"/>
                  <a:pt x="2152" y="643"/>
                </a:cubicBezTo>
                <a:cubicBezTo>
                  <a:pt x="2152" y="636"/>
                  <a:pt x="2146" y="631"/>
                  <a:pt x="2139" y="631"/>
                </a:cubicBezTo>
                <a:cubicBezTo>
                  <a:pt x="2132" y="631"/>
                  <a:pt x="2126" y="636"/>
                  <a:pt x="2126" y="643"/>
                </a:cubicBezTo>
                <a:cubicBezTo>
                  <a:pt x="2126" y="651"/>
                  <a:pt x="2132" y="656"/>
                  <a:pt x="2139" y="656"/>
                </a:cubicBezTo>
                <a:close/>
                <a:moveTo>
                  <a:pt x="2218" y="631"/>
                </a:moveTo>
                <a:cubicBezTo>
                  <a:pt x="2211" y="631"/>
                  <a:pt x="2205" y="636"/>
                  <a:pt x="2205" y="643"/>
                </a:cubicBezTo>
                <a:cubicBezTo>
                  <a:pt x="2205" y="650"/>
                  <a:pt x="2211" y="656"/>
                  <a:pt x="2218" y="656"/>
                </a:cubicBezTo>
                <a:cubicBezTo>
                  <a:pt x="2225" y="656"/>
                  <a:pt x="2231" y="650"/>
                  <a:pt x="2231" y="643"/>
                </a:cubicBezTo>
                <a:cubicBezTo>
                  <a:pt x="2231" y="636"/>
                  <a:pt x="2225" y="631"/>
                  <a:pt x="2218" y="631"/>
                </a:cubicBezTo>
                <a:close/>
                <a:moveTo>
                  <a:pt x="2257" y="656"/>
                </a:moveTo>
                <a:cubicBezTo>
                  <a:pt x="2264" y="656"/>
                  <a:pt x="2270" y="651"/>
                  <a:pt x="2270" y="643"/>
                </a:cubicBezTo>
                <a:cubicBezTo>
                  <a:pt x="2270" y="636"/>
                  <a:pt x="2264" y="631"/>
                  <a:pt x="2257" y="631"/>
                </a:cubicBezTo>
                <a:cubicBezTo>
                  <a:pt x="2250" y="631"/>
                  <a:pt x="2245" y="636"/>
                  <a:pt x="2245" y="643"/>
                </a:cubicBezTo>
                <a:cubicBezTo>
                  <a:pt x="2245" y="651"/>
                  <a:pt x="2250" y="656"/>
                  <a:pt x="2257" y="656"/>
                </a:cubicBezTo>
                <a:close/>
                <a:moveTo>
                  <a:pt x="2297" y="631"/>
                </a:moveTo>
                <a:cubicBezTo>
                  <a:pt x="2290" y="631"/>
                  <a:pt x="2284" y="636"/>
                  <a:pt x="2284" y="643"/>
                </a:cubicBezTo>
                <a:cubicBezTo>
                  <a:pt x="2284" y="650"/>
                  <a:pt x="2290" y="656"/>
                  <a:pt x="2297" y="656"/>
                </a:cubicBezTo>
                <a:cubicBezTo>
                  <a:pt x="2304" y="656"/>
                  <a:pt x="2310" y="650"/>
                  <a:pt x="2310" y="643"/>
                </a:cubicBezTo>
                <a:cubicBezTo>
                  <a:pt x="2310" y="636"/>
                  <a:pt x="2304" y="631"/>
                  <a:pt x="2297" y="631"/>
                </a:cubicBezTo>
                <a:close/>
                <a:moveTo>
                  <a:pt x="2336" y="656"/>
                </a:moveTo>
                <a:cubicBezTo>
                  <a:pt x="2343" y="656"/>
                  <a:pt x="2349" y="651"/>
                  <a:pt x="2349" y="643"/>
                </a:cubicBezTo>
                <a:cubicBezTo>
                  <a:pt x="2349" y="636"/>
                  <a:pt x="2343" y="631"/>
                  <a:pt x="2336" y="631"/>
                </a:cubicBezTo>
                <a:cubicBezTo>
                  <a:pt x="2329" y="631"/>
                  <a:pt x="2323" y="636"/>
                  <a:pt x="2323" y="643"/>
                </a:cubicBezTo>
                <a:cubicBezTo>
                  <a:pt x="2323" y="651"/>
                  <a:pt x="2329" y="656"/>
                  <a:pt x="2336" y="656"/>
                </a:cubicBezTo>
                <a:close/>
                <a:moveTo>
                  <a:pt x="2376" y="656"/>
                </a:moveTo>
                <a:cubicBezTo>
                  <a:pt x="2383" y="656"/>
                  <a:pt x="2388" y="651"/>
                  <a:pt x="2388" y="643"/>
                </a:cubicBezTo>
                <a:cubicBezTo>
                  <a:pt x="2388" y="636"/>
                  <a:pt x="2383" y="631"/>
                  <a:pt x="2376" y="631"/>
                </a:cubicBezTo>
                <a:cubicBezTo>
                  <a:pt x="2369" y="631"/>
                  <a:pt x="2363" y="636"/>
                  <a:pt x="2363" y="643"/>
                </a:cubicBezTo>
                <a:cubicBezTo>
                  <a:pt x="2363" y="651"/>
                  <a:pt x="2369" y="656"/>
                  <a:pt x="2376" y="656"/>
                </a:cubicBezTo>
                <a:close/>
                <a:moveTo>
                  <a:pt x="2415" y="656"/>
                </a:moveTo>
                <a:cubicBezTo>
                  <a:pt x="2422" y="656"/>
                  <a:pt x="2428" y="651"/>
                  <a:pt x="2428" y="643"/>
                </a:cubicBezTo>
                <a:cubicBezTo>
                  <a:pt x="2428" y="636"/>
                  <a:pt x="2422" y="631"/>
                  <a:pt x="2415" y="631"/>
                </a:cubicBezTo>
                <a:cubicBezTo>
                  <a:pt x="2408" y="631"/>
                  <a:pt x="2402" y="636"/>
                  <a:pt x="2402" y="643"/>
                </a:cubicBezTo>
                <a:cubicBezTo>
                  <a:pt x="2402" y="651"/>
                  <a:pt x="2408" y="656"/>
                  <a:pt x="2415" y="656"/>
                </a:cubicBezTo>
                <a:close/>
                <a:moveTo>
                  <a:pt x="2455" y="656"/>
                </a:moveTo>
                <a:cubicBezTo>
                  <a:pt x="2462" y="656"/>
                  <a:pt x="2467" y="651"/>
                  <a:pt x="2467" y="643"/>
                </a:cubicBezTo>
                <a:cubicBezTo>
                  <a:pt x="2467" y="636"/>
                  <a:pt x="2462" y="631"/>
                  <a:pt x="2455" y="631"/>
                </a:cubicBezTo>
                <a:cubicBezTo>
                  <a:pt x="2447" y="631"/>
                  <a:pt x="2442" y="636"/>
                  <a:pt x="2442" y="643"/>
                </a:cubicBezTo>
                <a:cubicBezTo>
                  <a:pt x="2442" y="651"/>
                  <a:pt x="2447" y="656"/>
                  <a:pt x="2455" y="656"/>
                </a:cubicBezTo>
                <a:close/>
                <a:moveTo>
                  <a:pt x="2494" y="656"/>
                </a:moveTo>
                <a:cubicBezTo>
                  <a:pt x="2501" y="656"/>
                  <a:pt x="2507" y="651"/>
                  <a:pt x="2507" y="643"/>
                </a:cubicBezTo>
                <a:cubicBezTo>
                  <a:pt x="2507" y="636"/>
                  <a:pt x="2501" y="631"/>
                  <a:pt x="2494" y="631"/>
                </a:cubicBezTo>
                <a:cubicBezTo>
                  <a:pt x="2487" y="631"/>
                  <a:pt x="2481" y="636"/>
                  <a:pt x="2481" y="643"/>
                </a:cubicBezTo>
                <a:cubicBezTo>
                  <a:pt x="2481" y="651"/>
                  <a:pt x="2487" y="656"/>
                  <a:pt x="2494" y="656"/>
                </a:cubicBezTo>
                <a:close/>
                <a:moveTo>
                  <a:pt x="2533" y="656"/>
                </a:moveTo>
                <a:cubicBezTo>
                  <a:pt x="2540" y="656"/>
                  <a:pt x="2546" y="651"/>
                  <a:pt x="2546" y="643"/>
                </a:cubicBezTo>
                <a:cubicBezTo>
                  <a:pt x="2546" y="636"/>
                  <a:pt x="2540" y="631"/>
                  <a:pt x="2533" y="631"/>
                </a:cubicBezTo>
                <a:cubicBezTo>
                  <a:pt x="2526" y="631"/>
                  <a:pt x="2521" y="636"/>
                  <a:pt x="2521" y="643"/>
                </a:cubicBezTo>
                <a:cubicBezTo>
                  <a:pt x="2521" y="651"/>
                  <a:pt x="2526" y="656"/>
                  <a:pt x="2533" y="656"/>
                </a:cubicBezTo>
                <a:close/>
                <a:moveTo>
                  <a:pt x="2573" y="656"/>
                </a:moveTo>
                <a:cubicBezTo>
                  <a:pt x="2580" y="656"/>
                  <a:pt x="2586" y="651"/>
                  <a:pt x="2586" y="643"/>
                </a:cubicBezTo>
                <a:cubicBezTo>
                  <a:pt x="2586" y="636"/>
                  <a:pt x="2580" y="631"/>
                  <a:pt x="2573" y="631"/>
                </a:cubicBezTo>
                <a:cubicBezTo>
                  <a:pt x="2566" y="631"/>
                  <a:pt x="2560" y="636"/>
                  <a:pt x="2560" y="643"/>
                </a:cubicBezTo>
                <a:cubicBezTo>
                  <a:pt x="2560" y="651"/>
                  <a:pt x="2566" y="656"/>
                  <a:pt x="2573" y="656"/>
                </a:cubicBezTo>
                <a:close/>
                <a:moveTo>
                  <a:pt x="2612" y="656"/>
                </a:moveTo>
                <a:cubicBezTo>
                  <a:pt x="2619" y="656"/>
                  <a:pt x="2625" y="651"/>
                  <a:pt x="2625" y="643"/>
                </a:cubicBezTo>
                <a:cubicBezTo>
                  <a:pt x="2625" y="636"/>
                  <a:pt x="2619" y="631"/>
                  <a:pt x="2612" y="631"/>
                </a:cubicBezTo>
                <a:cubicBezTo>
                  <a:pt x="2605" y="631"/>
                  <a:pt x="2599" y="636"/>
                  <a:pt x="2599" y="643"/>
                </a:cubicBezTo>
                <a:cubicBezTo>
                  <a:pt x="2599" y="651"/>
                  <a:pt x="2605" y="656"/>
                  <a:pt x="2612" y="656"/>
                </a:cubicBezTo>
                <a:close/>
                <a:moveTo>
                  <a:pt x="2652" y="656"/>
                </a:moveTo>
                <a:cubicBezTo>
                  <a:pt x="2659" y="656"/>
                  <a:pt x="2664" y="651"/>
                  <a:pt x="2664" y="643"/>
                </a:cubicBezTo>
                <a:cubicBezTo>
                  <a:pt x="2664" y="636"/>
                  <a:pt x="2659" y="631"/>
                  <a:pt x="2652" y="631"/>
                </a:cubicBezTo>
                <a:cubicBezTo>
                  <a:pt x="2645" y="631"/>
                  <a:pt x="2639" y="636"/>
                  <a:pt x="2639" y="643"/>
                </a:cubicBezTo>
                <a:cubicBezTo>
                  <a:pt x="2639" y="651"/>
                  <a:pt x="2645" y="656"/>
                  <a:pt x="2652" y="656"/>
                </a:cubicBezTo>
                <a:close/>
                <a:moveTo>
                  <a:pt x="2691" y="656"/>
                </a:moveTo>
                <a:cubicBezTo>
                  <a:pt x="2698" y="656"/>
                  <a:pt x="2704" y="651"/>
                  <a:pt x="2704" y="643"/>
                </a:cubicBezTo>
                <a:cubicBezTo>
                  <a:pt x="2704" y="636"/>
                  <a:pt x="2698" y="631"/>
                  <a:pt x="2691" y="631"/>
                </a:cubicBezTo>
                <a:cubicBezTo>
                  <a:pt x="2684" y="631"/>
                  <a:pt x="2678" y="636"/>
                  <a:pt x="2678" y="643"/>
                </a:cubicBezTo>
                <a:cubicBezTo>
                  <a:pt x="2678" y="651"/>
                  <a:pt x="2684" y="656"/>
                  <a:pt x="2691" y="656"/>
                </a:cubicBezTo>
                <a:close/>
                <a:moveTo>
                  <a:pt x="2730" y="656"/>
                </a:moveTo>
                <a:cubicBezTo>
                  <a:pt x="2738" y="656"/>
                  <a:pt x="2743" y="651"/>
                  <a:pt x="2743" y="643"/>
                </a:cubicBezTo>
                <a:cubicBezTo>
                  <a:pt x="2743" y="636"/>
                  <a:pt x="2738" y="631"/>
                  <a:pt x="2730" y="631"/>
                </a:cubicBezTo>
                <a:cubicBezTo>
                  <a:pt x="2723" y="631"/>
                  <a:pt x="2718" y="636"/>
                  <a:pt x="2718" y="643"/>
                </a:cubicBezTo>
                <a:cubicBezTo>
                  <a:pt x="2718" y="651"/>
                  <a:pt x="2723" y="656"/>
                  <a:pt x="2730" y="656"/>
                </a:cubicBezTo>
                <a:close/>
                <a:moveTo>
                  <a:pt x="2770" y="656"/>
                </a:moveTo>
                <a:cubicBezTo>
                  <a:pt x="2777" y="656"/>
                  <a:pt x="2783" y="651"/>
                  <a:pt x="2783" y="643"/>
                </a:cubicBezTo>
                <a:cubicBezTo>
                  <a:pt x="2783" y="636"/>
                  <a:pt x="2777" y="631"/>
                  <a:pt x="2770" y="631"/>
                </a:cubicBezTo>
                <a:cubicBezTo>
                  <a:pt x="2763" y="631"/>
                  <a:pt x="2757" y="636"/>
                  <a:pt x="2757" y="643"/>
                </a:cubicBezTo>
                <a:cubicBezTo>
                  <a:pt x="2757" y="651"/>
                  <a:pt x="2763" y="656"/>
                  <a:pt x="2770" y="656"/>
                </a:cubicBezTo>
                <a:close/>
                <a:moveTo>
                  <a:pt x="2809" y="656"/>
                </a:moveTo>
                <a:cubicBezTo>
                  <a:pt x="2816" y="656"/>
                  <a:pt x="2822" y="651"/>
                  <a:pt x="2822" y="643"/>
                </a:cubicBezTo>
                <a:cubicBezTo>
                  <a:pt x="2822" y="636"/>
                  <a:pt x="2816" y="631"/>
                  <a:pt x="2809" y="631"/>
                </a:cubicBezTo>
                <a:cubicBezTo>
                  <a:pt x="2802" y="631"/>
                  <a:pt x="2797" y="636"/>
                  <a:pt x="2797" y="643"/>
                </a:cubicBezTo>
                <a:cubicBezTo>
                  <a:pt x="2797" y="651"/>
                  <a:pt x="2802" y="656"/>
                  <a:pt x="2809" y="656"/>
                </a:cubicBezTo>
                <a:close/>
                <a:moveTo>
                  <a:pt x="2849" y="656"/>
                </a:moveTo>
                <a:cubicBezTo>
                  <a:pt x="2856" y="656"/>
                  <a:pt x="2862" y="651"/>
                  <a:pt x="2862" y="643"/>
                </a:cubicBezTo>
                <a:cubicBezTo>
                  <a:pt x="2862" y="636"/>
                  <a:pt x="2856" y="631"/>
                  <a:pt x="2849" y="631"/>
                </a:cubicBezTo>
                <a:cubicBezTo>
                  <a:pt x="2842" y="631"/>
                  <a:pt x="2836" y="636"/>
                  <a:pt x="2836" y="643"/>
                </a:cubicBezTo>
                <a:cubicBezTo>
                  <a:pt x="2836" y="651"/>
                  <a:pt x="2842" y="656"/>
                  <a:pt x="2849" y="656"/>
                </a:cubicBezTo>
                <a:close/>
                <a:moveTo>
                  <a:pt x="2888" y="656"/>
                </a:moveTo>
                <a:cubicBezTo>
                  <a:pt x="2895" y="656"/>
                  <a:pt x="2901" y="651"/>
                  <a:pt x="2901" y="643"/>
                </a:cubicBezTo>
                <a:cubicBezTo>
                  <a:pt x="2901" y="636"/>
                  <a:pt x="2895" y="631"/>
                  <a:pt x="2888" y="631"/>
                </a:cubicBezTo>
                <a:cubicBezTo>
                  <a:pt x="2881" y="631"/>
                  <a:pt x="2875" y="636"/>
                  <a:pt x="2875" y="643"/>
                </a:cubicBezTo>
                <a:cubicBezTo>
                  <a:pt x="2875" y="651"/>
                  <a:pt x="2881" y="656"/>
                  <a:pt x="2888" y="656"/>
                </a:cubicBezTo>
                <a:close/>
                <a:moveTo>
                  <a:pt x="2928" y="656"/>
                </a:moveTo>
                <a:cubicBezTo>
                  <a:pt x="2935" y="656"/>
                  <a:pt x="2940" y="651"/>
                  <a:pt x="2940" y="643"/>
                </a:cubicBezTo>
                <a:cubicBezTo>
                  <a:pt x="2940" y="636"/>
                  <a:pt x="2935" y="631"/>
                  <a:pt x="2928" y="631"/>
                </a:cubicBezTo>
                <a:cubicBezTo>
                  <a:pt x="2921" y="631"/>
                  <a:pt x="2915" y="636"/>
                  <a:pt x="2915" y="643"/>
                </a:cubicBezTo>
                <a:cubicBezTo>
                  <a:pt x="2915" y="651"/>
                  <a:pt x="2921" y="656"/>
                  <a:pt x="2928" y="656"/>
                </a:cubicBezTo>
                <a:close/>
                <a:moveTo>
                  <a:pt x="2967" y="656"/>
                </a:moveTo>
                <a:cubicBezTo>
                  <a:pt x="2974" y="656"/>
                  <a:pt x="2980" y="651"/>
                  <a:pt x="2980" y="643"/>
                </a:cubicBezTo>
                <a:cubicBezTo>
                  <a:pt x="2980" y="636"/>
                  <a:pt x="2974" y="631"/>
                  <a:pt x="2967" y="631"/>
                </a:cubicBezTo>
                <a:cubicBezTo>
                  <a:pt x="2960" y="631"/>
                  <a:pt x="2954" y="636"/>
                  <a:pt x="2954" y="643"/>
                </a:cubicBezTo>
                <a:cubicBezTo>
                  <a:pt x="2954" y="651"/>
                  <a:pt x="2960" y="656"/>
                  <a:pt x="2967" y="656"/>
                </a:cubicBezTo>
                <a:close/>
                <a:moveTo>
                  <a:pt x="3006" y="656"/>
                </a:moveTo>
                <a:cubicBezTo>
                  <a:pt x="3013" y="656"/>
                  <a:pt x="3019" y="651"/>
                  <a:pt x="3019" y="643"/>
                </a:cubicBezTo>
                <a:cubicBezTo>
                  <a:pt x="3019" y="636"/>
                  <a:pt x="3013" y="631"/>
                  <a:pt x="3006" y="631"/>
                </a:cubicBezTo>
                <a:cubicBezTo>
                  <a:pt x="2999" y="631"/>
                  <a:pt x="2994" y="636"/>
                  <a:pt x="2994" y="643"/>
                </a:cubicBezTo>
                <a:cubicBezTo>
                  <a:pt x="2994" y="651"/>
                  <a:pt x="2999" y="656"/>
                  <a:pt x="3006" y="656"/>
                </a:cubicBezTo>
                <a:close/>
                <a:moveTo>
                  <a:pt x="3046" y="656"/>
                </a:moveTo>
                <a:cubicBezTo>
                  <a:pt x="3053" y="656"/>
                  <a:pt x="3059" y="651"/>
                  <a:pt x="3059" y="643"/>
                </a:cubicBezTo>
                <a:cubicBezTo>
                  <a:pt x="3059" y="636"/>
                  <a:pt x="3053" y="631"/>
                  <a:pt x="3046" y="631"/>
                </a:cubicBezTo>
                <a:cubicBezTo>
                  <a:pt x="3039" y="631"/>
                  <a:pt x="3033" y="636"/>
                  <a:pt x="3033" y="643"/>
                </a:cubicBezTo>
                <a:cubicBezTo>
                  <a:pt x="3033" y="651"/>
                  <a:pt x="3039" y="656"/>
                  <a:pt x="3046" y="656"/>
                </a:cubicBezTo>
                <a:close/>
                <a:moveTo>
                  <a:pt x="444" y="670"/>
                </a:moveTo>
                <a:cubicBezTo>
                  <a:pt x="437" y="670"/>
                  <a:pt x="431" y="676"/>
                  <a:pt x="431" y="683"/>
                </a:cubicBezTo>
                <a:cubicBezTo>
                  <a:pt x="431" y="690"/>
                  <a:pt x="437" y="696"/>
                  <a:pt x="444" y="696"/>
                </a:cubicBezTo>
                <a:cubicBezTo>
                  <a:pt x="451" y="696"/>
                  <a:pt x="457" y="690"/>
                  <a:pt x="457" y="683"/>
                </a:cubicBezTo>
                <a:cubicBezTo>
                  <a:pt x="457" y="676"/>
                  <a:pt x="451" y="670"/>
                  <a:pt x="444" y="670"/>
                </a:cubicBezTo>
                <a:close/>
                <a:moveTo>
                  <a:pt x="483" y="696"/>
                </a:moveTo>
                <a:cubicBezTo>
                  <a:pt x="490" y="696"/>
                  <a:pt x="496" y="690"/>
                  <a:pt x="496" y="683"/>
                </a:cubicBezTo>
                <a:cubicBezTo>
                  <a:pt x="496" y="676"/>
                  <a:pt x="490" y="670"/>
                  <a:pt x="483" y="670"/>
                </a:cubicBezTo>
                <a:cubicBezTo>
                  <a:pt x="476" y="670"/>
                  <a:pt x="471" y="676"/>
                  <a:pt x="471" y="683"/>
                </a:cubicBezTo>
                <a:cubicBezTo>
                  <a:pt x="471" y="690"/>
                  <a:pt x="476" y="696"/>
                  <a:pt x="483" y="696"/>
                </a:cubicBezTo>
                <a:close/>
                <a:moveTo>
                  <a:pt x="523" y="696"/>
                </a:moveTo>
                <a:cubicBezTo>
                  <a:pt x="530" y="696"/>
                  <a:pt x="535" y="690"/>
                  <a:pt x="535" y="683"/>
                </a:cubicBezTo>
                <a:cubicBezTo>
                  <a:pt x="535" y="676"/>
                  <a:pt x="530" y="670"/>
                  <a:pt x="523" y="670"/>
                </a:cubicBezTo>
                <a:cubicBezTo>
                  <a:pt x="516" y="670"/>
                  <a:pt x="510" y="676"/>
                  <a:pt x="510" y="683"/>
                </a:cubicBezTo>
                <a:cubicBezTo>
                  <a:pt x="510" y="690"/>
                  <a:pt x="516" y="696"/>
                  <a:pt x="523" y="696"/>
                </a:cubicBezTo>
                <a:close/>
                <a:moveTo>
                  <a:pt x="562" y="696"/>
                </a:moveTo>
                <a:cubicBezTo>
                  <a:pt x="569" y="696"/>
                  <a:pt x="575" y="690"/>
                  <a:pt x="575" y="683"/>
                </a:cubicBezTo>
                <a:cubicBezTo>
                  <a:pt x="575" y="676"/>
                  <a:pt x="569" y="670"/>
                  <a:pt x="562" y="670"/>
                </a:cubicBezTo>
                <a:cubicBezTo>
                  <a:pt x="555" y="670"/>
                  <a:pt x="549" y="676"/>
                  <a:pt x="549" y="683"/>
                </a:cubicBezTo>
                <a:cubicBezTo>
                  <a:pt x="549" y="690"/>
                  <a:pt x="555" y="696"/>
                  <a:pt x="562" y="696"/>
                </a:cubicBezTo>
                <a:close/>
                <a:moveTo>
                  <a:pt x="602" y="696"/>
                </a:moveTo>
                <a:cubicBezTo>
                  <a:pt x="609" y="696"/>
                  <a:pt x="614" y="690"/>
                  <a:pt x="614" y="683"/>
                </a:cubicBezTo>
                <a:cubicBezTo>
                  <a:pt x="614" y="676"/>
                  <a:pt x="609" y="670"/>
                  <a:pt x="602" y="670"/>
                </a:cubicBezTo>
                <a:cubicBezTo>
                  <a:pt x="595" y="670"/>
                  <a:pt x="589" y="676"/>
                  <a:pt x="589" y="683"/>
                </a:cubicBezTo>
                <a:cubicBezTo>
                  <a:pt x="589" y="690"/>
                  <a:pt x="595" y="696"/>
                  <a:pt x="602" y="696"/>
                </a:cubicBezTo>
                <a:close/>
                <a:moveTo>
                  <a:pt x="641" y="696"/>
                </a:moveTo>
                <a:cubicBezTo>
                  <a:pt x="648" y="696"/>
                  <a:pt x="654" y="690"/>
                  <a:pt x="654" y="683"/>
                </a:cubicBezTo>
                <a:cubicBezTo>
                  <a:pt x="654" y="676"/>
                  <a:pt x="648" y="670"/>
                  <a:pt x="641" y="670"/>
                </a:cubicBezTo>
                <a:cubicBezTo>
                  <a:pt x="634" y="670"/>
                  <a:pt x="628" y="676"/>
                  <a:pt x="628" y="683"/>
                </a:cubicBezTo>
                <a:cubicBezTo>
                  <a:pt x="628" y="690"/>
                  <a:pt x="634" y="696"/>
                  <a:pt x="641" y="696"/>
                </a:cubicBezTo>
                <a:close/>
                <a:moveTo>
                  <a:pt x="680" y="696"/>
                </a:moveTo>
                <a:cubicBezTo>
                  <a:pt x="687" y="696"/>
                  <a:pt x="693" y="690"/>
                  <a:pt x="693" y="683"/>
                </a:cubicBezTo>
                <a:cubicBezTo>
                  <a:pt x="693" y="676"/>
                  <a:pt x="687" y="670"/>
                  <a:pt x="680" y="670"/>
                </a:cubicBezTo>
                <a:cubicBezTo>
                  <a:pt x="673" y="670"/>
                  <a:pt x="668" y="676"/>
                  <a:pt x="668" y="683"/>
                </a:cubicBezTo>
                <a:cubicBezTo>
                  <a:pt x="668" y="690"/>
                  <a:pt x="673" y="696"/>
                  <a:pt x="680" y="696"/>
                </a:cubicBezTo>
                <a:close/>
                <a:moveTo>
                  <a:pt x="720" y="696"/>
                </a:moveTo>
                <a:cubicBezTo>
                  <a:pt x="727" y="696"/>
                  <a:pt x="733" y="690"/>
                  <a:pt x="733" y="683"/>
                </a:cubicBezTo>
                <a:cubicBezTo>
                  <a:pt x="733" y="676"/>
                  <a:pt x="727" y="670"/>
                  <a:pt x="720" y="670"/>
                </a:cubicBezTo>
                <a:cubicBezTo>
                  <a:pt x="713" y="670"/>
                  <a:pt x="707" y="676"/>
                  <a:pt x="707" y="683"/>
                </a:cubicBezTo>
                <a:cubicBezTo>
                  <a:pt x="707" y="690"/>
                  <a:pt x="713" y="696"/>
                  <a:pt x="720" y="696"/>
                </a:cubicBezTo>
                <a:close/>
                <a:moveTo>
                  <a:pt x="759" y="696"/>
                </a:moveTo>
                <a:cubicBezTo>
                  <a:pt x="766" y="696"/>
                  <a:pt x="772" y="690"/>
                  <a:pt x="772" y="683"/>
                </a:cubicBezTo>
                <a:cubicBezTo>
                  <a:pt x="772" y="676"/>
                  <a:pt x="766" y="670"/>
                  <a:pt x="759" y="670"/>
                </a:cubicBezTo>
                <a:cubicBezTo>
                  <a:pt x="752" y="670"/>
                  <a:pt x="747" y="676"/>
                  <a:pt x="747" y="683"/>
                </a:cubicBezTo>
                <a:cubicBezTo>
                  <a:pt x="747" y="690"/>
                  <a:pt x="752" y="696"/>
                  <a:pt x="759" y="696"/>
                </a:cubicBezTo>
                <a:close/>
                <a:moveTo>
                  <a:pt x="799" y="696"/>
                </a:moveTo>
                <a:cubicBezTo>
                  <a:pt x="806" y="696"/>
                  <a:pt x="811" y="690"/>
                  <a:pt x="811" y="683"/>
                </a:cubicBezTo>
                <a:cubicBezTo>
                  <a:pt x="811" y="676"/>
                  <a:pt x="806" y="670"/>
                  <a:pt x="799" y="670"/>
                </a:cubicBezTo>
                <a:cubicBezTo>
                  <a:pt x="792" y="670"/>
                  <a:pt x="786" y="676"/>
                  <a:pt x="786" y="683"/>
                </a:cubicBezTo>
                <a:cubicBezTo>
                  <a:pt x="786" y="690"/>
                  <a:pt x="792" y="696"/>
                  <a:pt x="799" y="696"/>
                </a:cubicBezTo>
                <a:close/>
                <a:moveTo>
                  <a:pt x="838" y="696"/>
                </a:moveTo>
                <a:cubicBezTo>
                  <a:pt x="845" y="696"/>
                  <a:pt x="851" y="690"/>
                  <a:pt x="851" y="683"/>
                </a:cubicBezTo>
                <a:cubicBezTo>
                  <a:pt x="851" y="676"/>
                  <a:pt x="845" y="670"/>
                  <a:pt x="838" y="670"/>
                </a:cubicBezTo>
                <a:cubicBezTo>
                  <a:pt x="831" y="670"/>
                  <a:pt x="825" y="676"/>
                  <a:pt x="825" y="683"/>
                </a:cubicBezTo>
                <a:cubicBezTo>
                  <a:pt x="825" y="690"/>
                  <a:pt x="831" y="696"/>
                  <a:pt x="838" y="696"/>
                </a:cubicBezTo>
                <a:close/>
                <a:moveTo>
                  <a:pt x="878" y="696"/>
                </a:moveTo>
                <a:cubicBezTo>
                  <a:pt x="885" y="696"/>
                  <a:pt x="890" y="690"/>
                  <a:pt x="890" y="683"/>
                </a:cubicBezTo>
                <a:cubicBezTo>
                  <a:pt x="890" y="676"/>
                  <a:pt x="885" y="670"/>
                  <a:pt x="878" y="670"/>
                </a:cubicBezTo>
                <a:cubicBezTo>
                  <a:pt x="871" y="670"/>
                  <a:pt x="865" y="676"/>
                  <a:pt x="865" y="683"/>
                </a:cubicBezTo>
                <a:cubicBezTo>
                  <a:pt x="865" y="690"/>
                  <a:pt x="871" y="696"/>
                  <a:pt x="878" y="696"/>
                </a:cubicBezTo>
                <a:close/>
                <a:moveTo>
                  <a:pt x="917" y="696"/>
                </a:moveTo>
                <a:cubicBezTo>
                  <a:pt x="924" y="696"/>
                  <a:pt x="930" y="690"/>
                  <a:pt x="930" y="683"/>
                </a:cubicBezTo>
                <a:cubicBezTo>
                  <a:pt x="930" y="676"/>
                  <a:pt x="924" y="670"/>
                  <a:pt x="917" y="670"/>
                </a:cubicBezTo>
                <a:cubicBezTo>
                  <a:pt x="910" y="670"/>
                  <a:pt x="904" y="676"/>
                  <a:pt x="904" y="683"/>
                </a:cubicBezTo>
                <a:cubicBezTo>
                  <a:pt x="904" y="690"/>
                  <a:pt x="910" y="696"/>
                  <a:pt x="917" y="696"/>
                </a:cubicBezTo>
                <a:close/>
                <a:moveTo>
                  <a:pt x="956" y="696"/>
                </a:moveTo>
                <a:cubicBezTo>
                  <a:pt x="963" y="696"/>
                  <a:pt x="969" y="690"/>
                  <a:pt x="969" y="683"/>
                </a:cubicBezTo>
                <a:cubicBezTo>
                  <a:pt x="969" y="676"/>
                  <a:pt x="963" y="670"/>
                  <a:pt x="956" y="670"/>
                </a:cubicBezTo>
                <a:cubicBezTo>
                  <a:pt x="949" y="670"/>
                  <a:pt x="944" y="676"/>
                  <a:pt x="944" y="683"/>
                </a:cubicBezTo>
                <a:cubicBezTo>
                  <a:pt x="944" y="690"/>
                  <a:pt x="949" y="696"/>
                  <a:pt x="956" y="696"/>
                </a:cubicBezTo>
                <a:close/>
                <a:moveTo>
                  <a:pt x="1627" y="696"/>
                </a:moveTo>
                <a:cubicBezTo>
                  <a:pt x="1634" y="696"/>
                  <a:pt x="1639" y="690"/>
                  <a:pt x="1639" y="683"/>
                </a:cubicBezTo>
                <a:cubicBezTo>
                  <a:pt x="1639" y="676"/>
                  <a:pt x="1634" y="670"/>
                  <a:pt x="1627" y="670"/>
                </a:cubicBezTo>
                <a:cubicBezTo>
                  <a:pt x="1620" y="670"/>
                  <a:pt x="1614" y="676"/>
                  <a:pt x="1614" y="683"/>
                </a:cubicBezTo>
                <a:cubicBezTo>
                  <a:pt x="1614" y="690"/>
                  <a:pt x="1620" y="696"/>
                  <a:pt x="1627" y="696"/>
                </a:cubicBezTo>
                <a:close/>
                <a:moveTo>
                  <a:pt x="1666" y="696"/>
                </a:moveTo>
                <a:cubicBezTo>
                  <a:pt x="1673" y="696"/>
                  <a:pt x="1679" y="690"/>
                  <a:pt x="1679" y="683"/>
                </a:cubicBezTo>
                <a:cubicBezTo>
                  <a:pt x="1679" y="676"/>
                  <a:pt x="1673" y="670"/>
                  <a:pt x="1666" y="670"/>
                </a:cubicBezTo>
                <a:cubicBezTo>
                  <a:pt x="1659" y="670"/>
                  <a:pt x="1653" y="676"/>
                  <a:pt x="1653" y="683"/>
                </a:cubicBezTo>
                <a:cubicBezTo>
                  <a:pt x="1653" y="690"/>
                  <a:pt x="1659" y="696"/>
                  <a:pt x="1666" y="696"/>
                </a:cubicBezTo>
                <a:close/>
                <a:moveTo>
                  <a:pt x="1705" y="696"/>
                </a:moveTo>
                <a:cubicBezTo>
                  <a:pt x="1712" y="696"/>
                  <a:pt x="1718" y="690"/>
                  <a:pt x="1718" y="683"/>
                </a:cubicBezTo>
                <a:cubicBezTo>
                  <a:pt x="1718" y="676"/>
                  <a:pt x="1712" y="670"/>
                  <a:pt x="1705" y="670"/>
                </a:cubicBezTo>
                <a:cubicBezTo>
                  <a:pt x="1698" y="670"/>
                  <a:pt x="1693" y="676"/>
                  <a:pt x="1693" y="683"/>
                </a:cubicBezTo>
                <a:cubicBezTo>
                  <a:pt x="1693" y="690"/>
                  <a:pt x="1698" y="696"/>
                  <a:pt x="1705" y="696"/>
                </a:cubicBezTo>
                <a:close/>
                <a:moveTo>
                  <a:pt x="1817" y="683"/>
                </a:moveTo>
                <a:cubicBezTo>
                  <a:pt x="1817" y="686"/>
                  <a:pt x="1820" y="689"/>
                  <a:pt x="1824" y="689"/>
                </a:cubicBezTo>
                <a:cubicBezTo>
                  <a:pt x="1827" y="689"/>
                  <a:pt x="1830" y="686"/>
                  <a:pt x="1830" y="683"/>
                </a:cubicBezTo>
                <a:cubicBezTo>
                  <a:pt x="1830" y="679"/>
                  <a:pt x="1827" y="676"/>
                  <a:pt x="1824" y="676"/>
                </a:cubicBezTo>
                <a:cubicBezTo>
                  <a:pt x="1820" y="676"/>
                  <a:pt x="1817" y="679"/>
                  <a:pt x="1817" y="683"/>
                </a:cubicBezTo>
                <a:close/>
                <a:moveTo>
                  <a:pt x="1903" y="696"/>
                </a:moveTo>
                <a:cubicBezTo>
                  <a:pt x="1910" y="696"/>
                  <a:pt x="1915" y="690"/>
                  <a:pt x="1915" y="683"/>
                </a:cubicBezTo>
                <a:cubicBezTo>
                  <a:pt x="1915" y="676"/>
                  <a:pt x="1910" y="670"/>
                  <a:pt x="1903" y="670"/>
                </a:cubicBezTo>
                <a:cubicBezTo>
                  <a:pt x="1896" y="670"/>
                  <a:pt x="1890" y="676"/>
                  <a:pt x="1890" y="683"/>
                </a:cubicBezTo>
                <a:cubicBezTo>
                  <a:pt x="1890" y="690"/>
                  <a:pt x="1896" y="696"/>
                  <a:pt x="1903" y="696"/>
                </a:cubicBezTo>
                <a:close/>
                <a:moveTo>
                  <a:pt x="1955" y="683"/>
                </a:moveTo>
                <a:cubicBezTo>
                  <a:pt x="1955" y="676"/>
                  <a:pt x="1949" y="670"/>
                  <a:pt x="1942" y="670"/>
                </a:cubicBezTo>
                <a:cubicBezTo>
                  <a:pt x="1935" y="670"/>
                  <a:pt x="1929" y="676"/>
                  <a:pt x="1929" y="683"/>
                </a:cubicBezTo>
                <a:cubicBezTo>
                  <a:pt x="1929" y="690"/>
                  <a:pt x="1935" y="696"/>
                  <a:pt x="1942" y="696"/>
                </a:cubicBezTo>
                <a:cubicBezTo>
                  <a:pt x="1949" y="696"/>
                  <a:pt x="1955" y="690"/>
                  <a:pt x="1955" y="683"/>
                </a:cubicBezTo>
                <a:close/>
                <a:moveTo>
                  <a:pt x="1981" y="696"/>
                </a:moveTo>
                <a:cubicBezTo>
                  <a:pt x="1988" y="696"/>
                  <a:pt x="1994" y="690"/>
                  <a:pt x="1994" y="683"/>
                </a:cubicBezTo>
                <a:cubicBezTo>
                  <a:pt x="1994" y="676"/>
                  <a:pt x="1988" y="670"/>
                  <a:pt x="1981" y="670"/>
                </a:cubicBezTo>
                <a:cubicBezTo>
                  <a:pt x="1974" y="670"/>
                  <a:pt x="1969" y="676"/>
                  <a:pt x="1969" y="683"/>
                </a:cubicBezTo>
                <a:cubicBezTo>
                  <a:pt x="1969" y="690"/>
                  <a:pt x="1974" y="696"/>
                  <a:pt x="1981" y="696"/>
                </a:cubicBezTo>
                <a:close/>
                <a:moveTo>
                  <a:pt x="2021" y="696"/>
                </a:moveTo>
                <a:cubicBezTo>
                  <a:pt x="2028" y="696"/>
                  <a:pt x="2034" y="690"/>
                  <a:pt x="2034" y="683"/>
                </a:cubicBezTo>
                <a:cubicBezTo>
                  <a:pt x="2034" y="676"/>
                  <a:pt x="2028" y="670"/>
                  <a:pt x="2021" y="670"/>
                </a:cubicBezTo>
                <a:cubicBezTo>
                  <a:pt x="2014" y="670"/>
                  <a:pt x="2008" y="676"/>
                  <a:pt x="2008" y="683"/>
                </a:cubicBezTo>
                <a:cubicBezTo>
                  <a:pt x="2008" y="690"/>
                  <a:pt x="2014" y="696"/>
                  <a:pt x="2021" y="696"/>
                </a:cubicBezTo>
                <a:close/>
                <a:moveTo>
                  <a:pt x="2060" y="670"/>
                </a:moveTo>
                <a:cubicBezTo>
                  <a:pt x="2053" y="670"/>
                  <a:pt x="2048" y="676"/>
                  <a:pt x="2048" y="683"/>
                </a:cubicBezTo>
                <a:cubicBezTo>
                  <a:pt x="2048" y="690"/>
                  <a:pt x="2053" y="696"/>
                  <a:pt x="2060" y="696"/>
                </a:cubicBezTo>
                <a:cubicBezTo>
                  <a:pt x="2067" y="696"/>
                  <a:pt x="2073" y="690"/>
                  <a:pt x="2073" y="683"/>
                </a:cubicBezTo>
                <a:cubicBezTo>
                  <a:pt x="2073" y="676"/>
                  <a:pt x="2067" y="670"/>
                  <a:pt x="2060" y="670"/>
                </a:cubicBezTo>
                <a:close/>
                <a:moveTo>
                  <a:pt x="2139" y="696"/>
                </a:moveTo>
                <a:cubicBezTo>
                  <a:pt x="2146" y="696"/>
                  <a:pt x="2152" y="690"/>
                  <a:pt x="2152" y="683"/>
                </a:cubicBezTo>
                <a:cubicBezTo>
                  <a:pt x="2152" y="676"/>
                  <a:pt x="2146" y="670"/>
                  <a:pt x="2139" y="670"/>
                </a:cubicBezTo>
                <a:cubicBezTo>
                  <a:pt x="2132" y="670"/>
                  <a:pt x="2126" y="676"/>
                  <a:pt x="2126" y="683"/>
                </a:cubicBezTo>
                <a:cubicBezTo>
                  <a:pt x="2126" y="690"/>
                  <a:pt x="2132" y="696"/>
                  <a:pt x="2139" y="696"/>
                </a:cubicBezTo>
                <a:close/>
                <a:moveTo>
                  <a:pt x="2179" y="696"/>
                </a:moveTo>
                <a:cubicBezTo>
                  <a:pt x="2186" y="696"/>
                  <a:pt x="2191" y="690"/>
                  <a:pt x="2191" y="683"/>
                </a:cubicBezTo>
                <a:cubicBezTo>
                  <a:pt x="2191" y="676"/>
                  <a:pt x="2186" y="670"/>
                  <a:pt x="2179" y="670"/>
                </a:cubicBezTo>
                <a:cubicBezTo>
                  <a:pt x="2172" y="670"/>
                  <a:pt x="2166" y="676"/>
                  <a:pt x="2166" y="683"/>
                </a:cubicBezTo>
                <a:cubicBezTo>
                  <a:pt x="2166" y="690"/>
                  <a:pt x="2172" y="696"/>
                  <a:pt x="2179" y="696"/>
                </a:cubicBezTo>
                <a:close/>
                <a:moveTo>
                  <a:pt x="2257" y="696"/>
                </a:moveTo>
                <a:cubicBezTo>
                  <a:pt x="2264" y="696"/>
                  <a:pt x="2270" y="690"/>
                  <a:pt x="2270" y="683"/>
                </a:cubicBezTo>
                <a:cubicBezTo>
                  <a:pt x="2270" y="676"/>
                  <a:pt x="2264" y="670"/>
                  <a:pt x="2257" y="670"/>
                </a:cubicBezTo>
                <a:cubicBezTo>
                  <a:pt x="2250" y="670"/>
                  <a:pt x="2245" y="676"/>
                  <a:pt x="2245" y="683"/>
                </a:cubicBezTo>
                <a:cubicBezTo>
                  <a:pt x="2245" y="690"/>
                  <a:pt x="2250" y="696"/>
                  <a:pt x="2257" y="696"/>
                </a:cubicBezTo>
                <a:close/>
                <a:moveTo>
                  <a:pt x="2297" y="696"/>
                </a:moveTo>
                <a:cubicBezTo>
                  <a:pt x="2304" y="696"/>
                  <a:pt x="2310" y="690"/>
                  <a:pt x="2310" y="683"/>
                </a:cubicBezTo>
                <a:cubicBezTo>
                  <a:pt x="2310" y="676"/>
                  <a:pt x="2304" y="670"/>
                  <a:pt x="2297" y="670"/>
                </a:cubicBezTo>
                <a:cubicBezTo>
                  <a:pt x="2290" y="670"/>
                  <a:pt x="2284" y="676"/>
                  <a:pt x="2284" y="683"/>
                </a:cubicBezTo>
                <a:cubicBezTo>
                  <a:pt x="2284" y="690"/>
                  <a:pt x="2290" y="696"/>
                  <a:pt x="2297" y="696"/>
                </a:cubicBezTo>
                <a:close/>
                <a:moveTo>
                  <a:pt x="2336" y="696"/>
                </a:moveTo>
                <a:cubicBezTo>
                  <a:pt x="2343" y="696"/>
                  <a:pt x="2349" y="690"/>
                  <a:pt x="2349" y="683"/>
                </a:cubicBezTo>
                <a:cubicBezTo>
                  <a:pt x="2349" y="676"/>
                  <a:pt x="2343" y="670"/>
                  <a:pt x="2336" y="670"/>
                </a:cubicBezTo>
                <a:cubicBezTo>
                  <a:pt x="2329" y="670"/>
                  <a:pt x="2323" y="676"/>
                  <a:pt x="2323" y="683"/>
                </a:cubicBezTo>
                <a:cubicBezTo>
                  <a:pt x="2323" y="690"/>
                  <a:pt x="2329" y="696"/>
                  <a:pt x="2336" y="696"/>
                </a:cubicBezTo>
                <a:close/>
                <a:moveTo>
                  <a:pt x="2376" y="696"/>
                </a:moveTo>
                <a:cubicBezTo>
                  <a:pt x="2383" y="696"/>
                  <a:pt x="2388" y="690"/>
                  <a:pt x="2388" y="683"/>
                </a:cubicBezTo>
                <a:cubicBezTo>
                  <a:pt x="2388" y="676"/>
                  <a:pt x="2383" y="670"/>
                  <a:pt x="2376" y="670"/>
                </a:cubicBezTo>
                <a:cubicBezTo>
                  <a:pt x="2369" y="670"/>
                  <a:pt x="2363" y="676"/>
                  <a:pt x="2363" y="683"/>
                </a:cubicBezTo>
                <a:cubicBezTo>
                  <a:pt x="2363" y="690"/>
                  <a:pt x="2369" y="696"/>
                  <a:pt x="2376" y="696"/>
                </a:cubicBezTo>
                <a:close/>
                <a:moveTo>
                  <a:pt x="2415" y="696"/>
                </a:moveTo>
                <a:cubicBezTo>
                  <a:pt x="2422" y="696"/>
                  <a:pt x="2428" y="690"/>
                  <a:pt x="2428" y="683"/>
                </a:cubicBezTo>
                <a:cubicBezTo>
                  <a:pt x="2428" y="676"/>
                  <a:pt x="2422" y="670"/>
                  <a:pt x="2415" y="670"/>
                </a:cubicBezTo>
                <a:cubicBezTo>
                  <a:pt x="2408" y="670"/>
                  <a:pt x="2402" y="676"/>
                  <a:pt x="2402" y="683"/>
                </a:cubicBezTo>
                <a:cubicBezTo>
                  <a:pt x="2402" y="690"/>
                  <a:pt x="2408" y="696"/>
                  <a:pt x="2415" y="696"/>
                </a:cubicBezTo>
                <a:close/>
                <a:moveTo>
                  <a:pt x="2455" y="696"/>
                </a:moveTo>
                <a:cubicBezTo>
                  <a:pt x="2462" y="696"/>
                  <a:pt x="2467" y="690"/>
                  <a:pt x="2467" y="683"/>
                </a:cubicBezTo>
                <a:cubicBezTo>
                  <a:pt x="2467" y="676"/>
                  <a:pt x="2462" y="670"/>
                  <a:pt x="2455" y="670"/>
                </a:cubicBezTo>
                <a:cubicBezTo>
                  <a:pt x="2447" y="670"/>
                  <a:pt x="2442" y="676"/>
                  <a:pt x="2442" y="683"/>
                </a:cubicBezTo>
                <a:cubicBezTo>
                  <a:pt x="2442" y="690"/>
                  <a:pt x="2447" y="696"/>
                  <a:pt x="2455" y="696"/>
                </a:cubicBezTo>
                <a:close/>
                <a:moveTo>
                  <a:pt x="2494" y="696"/>
                </a:moveTo>
                <a:cubicBezTo>
                  <a:pt x="2501" y="696"/>
                  <a:pt x="2507" y="690"/>
                  <a:pt x="2507" y="683"/>
                </a:cubicBezTo>
                <a:cubicBezTo>
                  <a:pt x="2507" y="676"/>
                  <a:pt x="2501" y="670"/>
                  <a:pt x="2494" y="670"/>
                </a:cubicBezTo>
                <a:cubicBezTo>
                  <a:pt x="2487" y="670"/>
                  <a:pt x="2481" y="676"/>
                  <a:pt x="2481" y="683"/>
                </a:cubicBezTo>
                <a:cubicBezTo>
                  <a:pt x="2481" y="690"/>
                  <a:pt x="2487" y="696"/>
                  <a:pt x="2494" y="696"/>
                </a:cubicBezTo>
                <a:close/>
                <a:moveTo>
                  <a:pt x="2533" y="696"/>
                </a:moveTo>
                <a:cubicBezTo>
                  <a:pt x="2540" y="696"/>
                  <a:pt x="2546" y="690"/>
                  <a:pt x="2546" y="683"/>
                </a:cubicBezTo>
                <a:cubicBezTo>
                  <a:pt x="2546" y="676"/>
                  <a:pt x="2540" y="670"/>
                  <a:pt x="2533" y="670"/>
                </a:cubicBezTo>
                <a:cubicBezTo>
                  <a:pt x="2526" y="670"/>
                  <a:pt x="2521" y="676"/>
                  <a:pt x="2521" y="683"/>
                </a:cubicBezTo>
                <a:cubicBezTo>
                  <a:pt x="2521" y="690"/>
                  <a:pt x="2526" y="696"/>
                  <a:pt x="2533" y="696"/>
                </a:cubicBezTo>
                <a:close/>
                <a:moveTo>
                  <a:pt x="2573" y="696"/>
                </a:moveTo>
                <a:cubicBezTo>
                  <a:pt x="2580" y="696"/>
                  <a:pt x="2586" y="690"/>
                  <a:pt x="2586" y="683"/>
                </a:cubicBezTo>
                <a:cubicBezTo>
                  <a:pt x="2586" y="676"/>
                  <a:pt x="2580" y="670"/>
                  <a:pt x="2573" y="670"/>
                </a:cubicBezTo>
                <a:cubicBezTo>
                  <a:pt x="2566" y="670"/>
                  <a:pt x="2560" y="676"/>
                  <a:pt x="2560" y="683"/>
                </a:cubicBezTo>
                <a:cubicBezTo>
                  <a:pt x="2560" y="690"/>
                  <a:pt x="2566" y="696"/>
                  <a:pt x="2573" y="696"/>
                </a:cubicBezTo>
                <a:close/>
                <a:moveTo>
                  <a:pt x="2612" y="696"/>
                </a:moveTo>
                <a:cubicBezTo>
                  <a:pt x="2619" y="696"/>
                  <a:pt x="2625" y="690"/>
                  <a:pt x="2625" y="683"/>
                </a:cubicBezTo>
                <a:cubicBezTo>
                  <a:pt x="2625" y="676"/>
                  <a:pt x="2619" y="670"/>
                  <a:pt x="2612" y="670"/>
                </a:cubicBezTo>
                <a:cubicBezTo>
                  <a:pt x="2605" y="670"/>
                  <a:pt x="2599" y="676"/>
                  <a:pt x="2599" y="683"/>
                </a:cubicBezTo>
                <a:cubicBezTo>
                  <a:pt x="2599" y="690"/>
                  <a:pt x="2605" y="696"/>
                  <a:pt x="2612" y="696"/>
                </a:cubicBezTo>
                <a:close/>
                <a:moveTo>
                  <a:pt x="2652" y="696"/>
                </a:moveTo>
                <a:cubicBezTo>
                  <a:pt x="2659" y="696"/>
                  <a:pt x="2664" y="690"/>
                  <a:pt x="2664" y="683"/>
                </a:cubicBezTo>
                <a:cubicBezTo>
                  <a:pt x="2664" y="676"/>
                  <a:pt x="2659" y="670"/>
                  <a:pt x="2652" y="670"/>
                </a:cubicBezTo>
                <a:cubicBezTo>
                  <a:pt x="2645" y="670"/>
                  <a:pt x="2639" y="676"/>
                  <a:pt x="2639" y="683"/>
                </a:cubicBezTo>
                <a:cubicBezTo>
                  <a:pt x="2639" y="690"/>
                  <a:pt x="2645" y="696"/>
                  <a:pt x="2652" y="696"/>
                </a:cubicBezTo>
                <a:close/>
                <a:moveTo>
                  <a:pt x="2691" y="696"/>
                </a:moveTo>
                <a:cubicBezTo>
                  <a:pt x="2698" y="696"/>
                  <a:pt x="2704" y="690"/>
                  <a:pt x="2704" y="683"/>
                </a:cubicBezTo>
                <a:cubicBezTo>
                  <a:pt x="2704" y="676"/>
                  <a:pt x="2698" y="670"/>
                  <a:pt x="2691" y="670"/>
                </a:cubicBezTo>
                <a:cubicBezTo>
                  <a:pt x="2684" y="670"/>
                  <a:pt x="2678" y="676"/>
                  <a:pt x="2678" y="683"/>
                </a:cubicBezTo>
                <a:cubicBezTo>
                  <a:pt x="2678" y="690"/>
                  <a:pt x="2684" y="696"/>
                  <a:pt x="2691" y="696"/>
                </a:cubicBezTo>
                <a:close/>
                <a:moveTo>
                  <a:pt x="2730" y="696"/>
                </a:moveTo>
                <a:cubicBezTo>
                  <a:pt x="2738" y="696"/>
                  <a:pt x="2743" y="690"/>
                  <a:pt x="2743" y="683"/>
                </a:cubicBezTo>
                <a:cubicBezTo>
                  <a:pt x="2743" y="676"/>
                  <a:pt x="2738" y="670"/>
                  <a:pt x="2730" y="670"/>
                </a:cubicBezTo>
                <a:cubicBezTo>
                  <a:pt x="2723" y="670"/>
                  <a:pt x="2718" y="676"/>
                  <a:pt x="2718" y="683"/>
                </a:cubicBezTo>
                <a:cubicBezTo>
                  <a:pt x="2718" y="690"/>
                  <a:pt x="2723" y="696"/>
                  <a:pt x="2730" y="696"/>
                </a:cubicBezTo>
                <a:close/>
                <a:moveTo>
                  <a:pt x="2770" y="696"/>
                </a:moveTo>
                <a:cubicBezTo>
                  <a:pt x="2777" y="696"/>
                  <a:pt x="2783" y="690"/>
                  <a:pt x="2783" y="683"/>
                </a:cubicBezTo>
                <a:cubicBezTo>
                  <a:pt x="2783" y="676"/>
                  <a:pt x="2777" y="670"/>
                  <a:pt x="2770" y="670"/>
                </a:cubicBezTo>
                <a:cubicBezTo>
                  <a:pt x="2763" y="670"/>
                  <a:pt x="2757" y="676"/>
                  <a:pt x="2757" y="683"/>
                </a:cubicBezTo>
                <a:cubicBezTo>
                  <a:pt x="2757" y="690"/>
                  <a:pt x="2763" y="696"/>
                  <a:pt x="2770" y="696"/>
                </a:cubicBezTo>
                <a:close/>
                <a:moveTo>
                  <a:pt x="2809" y="696"/>
                </a:moveTo>
                <a:cubicBezTo>
                  <a:pt x="2816" y="696"/>
                  <a:pt x="2822" y="690"/>
                  <a:pt x="2822" y="683"/>
                </a:cubicBezTo>
                <a:cubicBezTo>
                  <a:pt x="2822" y="676"/>
                  <a:pt x="2816" y="670"/>
                  <a:pt x="2809" y="670"/>
                </a:cubicBezTo>
                <a:cubicBezTo>
                  <a:pt x="2802" y="670"/>
                  <a:pt x="2797" y="676"/>
                  <a:pt x="2797" y="683"/>
                </a:cubicBezTo>
                <a:cubicBezTo>
                  <a:pt x="2797" y="690"/>
                  <a:pt x="2802" y="696"/>
                  <a:pt x="2809" y="696"/>
                </a:cubicBezTo>
                <a:close/>
                <a:moveTo>
                  <a:pt x="2849" y="696"/>
                </a:moveTo>
                <a:cubicBezTo>
                  <a:pt x="2856" y="696"/>
                  <a:pt x="2862" y="690"/>
                  <a:pt x="2862" y="683"/>
                </a:cubicBezTo>
                <a:cubicBezTo>
                  <a:pt x="2862" y="676"/>
                  <a:pt x="2856" y="670"/>
                  <a:pt x="2849" y="670"/>
                </a:cubicBezTo>
                <a:cubicBezTo>
                  <a:pt x="2842" y="670"/>
                  <a:pt x="2836" y="676"/>
                  <a:pt x="2836" y="683"/>
                </a:cubicBezTo>
                <a:cubicBezTo>
                  <a:pt x="2836" y="690"/>
                  <a:pt x="2842" y="696"/>
                  <a:pt x="2849" y="696"/>
                </a:cubicBezTo>
                <a:close/>
                <a:moveTo>
                  <a:pt x="2888" y="696"/>
                </a:moveTo>
                <a:cubicBezTo>
                  <a:pt x="2895" y="696"/>
                  <a:pt x="2901" y="690"/>
                  <a:pt x="2901" y="683"/>
                </a:cubicBezTo>
                <a:cubicBezTo>
                  <a:pt x="2901" y="676"/>
                  <a:pt x="2895" y="670"/>
                  <a:pt x="2888" y="670"/>
                </a:cubicBezTo>
                <a:cubicBezTo>
                  <a:pt x="2881" y="670"/>
                  <a:pt x="2875" y="676"/>
                  <a:pt x="2875" y="683"/>
                </a:cubicBezTo>
                <a:cubicBezTo>
                  <a:pt x="2875" y="690"/>
                  <a:pt x="2881" y="696"/>
                  <a:pt x="2888" y="696"/>
                </a:cubicBezTo>
                <a:close/>
                <a:moveTo>
                  <a:pt x="2928" y="670"/>
                </a:moveTo>
                <a:cubicBezTo>
                  <a:pt x="2921" y="670"/>
                  <a:pt x="2915" y="676"/>
                  <a:pt x="2915" y="683"/>
                </a:cubicBezTo>
                <a:cubicBezTo>
                  <a:pt x="2915" y="690"/>
                  <a:pt x="2921" y="696"/>
                  <a:pt x="2928" y="696"/>
                </a:cubicBezTo>
                <a:cubicBezTo>
                  <a:pt x="2935" y="696"/>
                  <a:pt x="2940" y="690"/>
                  <a:pt x="2940" y="683"/>
                </a:cubicBezTo>
                <a:cubicBezTo>
                  <a:pt x="2940" y="676"/>
                  <a:pt x="2935" y="670"/>
                  <a:pt x="2928" y="670"/>
                </a:cubicBezTo>
                <a:close/>
                <a:moveTo>
                  <a:pt x="2967" y="696"/>
                </a:moveTo>
                <a:cubicBezTo>
                  <a:pt x="2974" y="696"/>
                  <a:pt x="2980" y="690"/>
                  <a:pt x="2980" y="683"/>
                </a:cubicBezTo>
                <a:cubicBezTo>
                  <a:pt x="2980" y="676"/>
                  <a:pt x="2974" y="670"/>
                  <a:pt x="2967" y="670"/>
                </a:cubicBezTo>
                <a:cubicBezTo>
                  <a:pt x="2960" y="670"/>
                  <a:pt x="2954" y="676"/>
                  <a:pt x="2954" y="683"/>
                </a:cubicBezTo>
                <a:cubicBezTo>
                  <a:pt x="2954" y="690"/>
                  <a:pt x="2960" y="696"/>
                  <a:pt x="2967" y="696"/>
                </a:cubicBezTo>
                <a:close/>
                <a:moveTo>
                  <a:pt x="3006" y="696"/>
                </a:moveTo>
                <a:cubicBezTo>
                  <a:pt x="3013" y="696"/>
                  <a:pt x="3019" y="690"/>
                  <a:pt x="3019" y="683"/>
                </a:cubicBezTo>
                <a:cubicBezTo>
                  <a:pt x="3019" y="676"/>
                  <a:pt x="3013" y="670"/>
                  <a:pt x="3006" y="670"/>
                </a:cubicBezTo>
                <a:cubicBezTo>
                  <a:pt x="2999" y="670"/>
                  <a:pt x="2994" y="676"/>
                  <a:pt x="2994" y="683"/>
                </a:cubicBezTo>
                <a:cubicBezTo>
                  <a:pt x="2994" y="690"/>
                  <a:pt x="2999" y="696"/>
                  <a:pt x="3006" y="696"/>
                </a:cubicBezTo>
                <a:close/>
                <a:moveTo>
                  <a:pt x="483" y="735"/>
                </a:moveTo>
                <a:cubicBezTo>
                  <a:pt x="490" y="735"/>
                  <a:pt x="496" y="729"/>
                  <a:pt x="496" y="722"/>
                </a:cubicBezTo>
                <a:cubicBezTo>
                  <a:pt x="496" y="715"/>
                  <a:pt x="490" y="710"/>
                  <a:pt x="483" y="710"/>
                </a:cubicBezTo>
                <a:cubicBezTo>
                  <a:pt x="476" y="710"/>
                  <a:pt x="471" y="715"/>
                  <a:pt x="471" y="722"/>
                </a:cubicBezTo>
                <a:cubicBezTo>
                  <a:pt x="471" y="729"/>
                  <a:pt x="476" y="735"/>
                  <a:pt x="483" y="735"/>
                </a:cubicBezTo>
                <a:close/>
                <a:moveTo>
                  <a:pt x="523" y="735"/>
                </a:moveTo>
                <a:cubicBezTo>
                  <a:pt x="530" y="735"/>
                  <a:pt x="535" y="729"/>
                  <a:pt x="535" y="722"/>
                </a:cubicBezTo>
                <a:cubicBezTo>
                  <a:pt x="535" y="715"/>
                  <a:pt x="530" y="710"/>
                  <a:pt x="523" y="710"/>
                </a:cubicBezTo>
                <a:cubicBezTo>
                  <a:pt x="516" y="710"/>
                  <a:pt x="510" y="715"/>
                  <a:pt x="510" y="722"/>
                </a:cubicBezTo>
                <a:cubicBezTo>
                  <a:pt x="510" y="729"/>
                  <a:pt x="516" y="735"/>
                  <a:pt x="523" y="735"/>
                </a:cubicBezTo>
                <a:close/>
                <a:moveTo>
                  <a:pt x="562" y="735"/>
                </a:moveTo>
                <a:cubicBezTo>
                  <a:pt x="569" y="735"/>
                  <a:pt x="575" y="729"/>
                  <a:pt x="575" y="722"/>
                </a:cubicBezTo>
                <a:cubicBezTo>
                  <a:pt x="575" y="715"/>
                  <a:pt x="569" y="710"/>
                  <a:pt x="562" y="710"/>
                </a:cubicBezTo>
                <a:cubicBezTo>
                  <a:pt x="555" y="710"/>
                  <a:pt x="549" y="715"/>
                  <a:pt x="549" y="722"/>
                </a:cubicBezTo>
                <a:cubicBezTo>
                  <a:pt x="549" y="729"/>
                  <a:pt x="555" y="735"/>
                  <a:pt x="562" y="735"/>
                </a:cubicBezTo>
                <a:close/>
                <a:moveTo>
                  <a:pt x="602" y="735"/>
                </a:moveTo>
                <a:cubicBezTo>
                  <a:pt x="609" y="735"/>
                  <a:pt x="614" y="729"/>
                  <a:pt x="614" y="722"/>
                </a:cubicBezTo>
                <a:cubicBezTo>
                  <a:pt x="614" y="715"/>
                  <a:pt x="609" y="710"/>
                  <a:pt x="602" y="710"/>
                </a:cubicBezTo>
                <a:cubicBezTo>
                  <a:pt x="595" y="710"/>
                  <a:pt x="589" y="715"/>
                  <a:pt x="589" y="722"/>
                </a:cubicBezTo>
                <a:cubicBezTo>
                  <a:pt x="589" y="729"/>
                  <a:pt x="595" y="735"/>
                  <a:pt x="602" y="735"/>
                </a:cubicBezTo>
                <a:close/>
                <a:moveTo>
                  <a:pt x="641" y="735"/>
                </a:moveTo>
                <a:cubicBezTo>
                  <a:pt x="648" y="735"/>
                  <a:pt x="654" y="729"/>
                  <a:pt x="654" y="722"/>
                </a:cubicBezTo>
                <a:cubicBezTo>
                  <a:pt x="654" y="715"/>
                  <a:pt x="648" y="710"/>
                  <a:pt x="641" y="710"/>
                </a:cubicBezTo>
                <a:cubicBezTo>
                  <a:pt x="634" y="710"/>
                  <a:pt x="628" y="715"/>
                  <a:pt x="628" y="722"/>
                </a:cubicBezTo>
                <a:cubicBezTo>
                  <a:pt x="628" y="729"/>
                  <a:pt x="634" y="735"/>
                  <a:pt x="641" y="735"/>
                </a:cubicBezTo>
                <a:close/>
                <a:moveTo>
                  <a:pt x="680" y="735"/>
                </a:moveTo>
                <a:cubicBezTo>
                  <a:pt x="687" y="735"/>
                  <a:pt x="693" y="729"/>
                  <a:pt x="693" y="722"/>
                </a:cubicBezTo>
                <a:cubicBezTo>
                  <a:pt x="693" y="715"/>
                  <a:pt x="687" y="710"/>
                  <a:pt x="680" y="710"/>
                </a:cubicBezTo>
                <a:cubicBezTo>
                  <a:pt x="673" y="710"/>
                  <a:pt x="668" y="715"/>
                  <a:pt x="668" y="722"/>
                </a:cubicBezTo>
                <a:cubicBezTo>
                  <a:pt x="668" y="729"/>
                  <a:pt x="673" y="735"/>
                  <a:pt x="680" y="735"/>
                </a:cubicBezTo>
                <a:close/>
                <a:moveTo>
                  <a:pt x="720" y="735"/>
                </a:moveTo>
                <a:cubicBezTo>
                  <a:pt x="727" y="735"/>
                  <a:pt x="733" y="729"/>
                  <a:pt x="733" y="722"/>
                </a:cubicBezTo>
                <a:cubicBezTo>
                  <a:pt x="733" y="715"/>
                  <a:pt x="727" y="710"/>
                  <a:pt x="720" y="710"/>
                </a:cubicBezTo>
                <a:cubicBezTo>
                  <a:pt x="713" y="710"/>
                  <a:pt x="707" y="715"/>
                  <a:pt x="707" y="722"/>
                </a:cubicBezTo>
                <a:cubicBezTo>
                  <a:pt x="707" y="729"/>
                  <a:pt x="713" y="735"/>
                  <a:pt x="720" y="735"/>
                </a:cubicBezTo>
                <a:close/>
                <a:moveTo>
                  <a:pt x="759" y="735"/>
                </a:moveTo>
                <a:cubicBezTo>
                  <a:pt x="766" y="735"/>
                  <a:pt x="772" y="729"/>
                  <a:pt x="772" y="722"/>
                </a:cubicBezTo>
                <a:cubicBezTo>
                  <a:pt x="772" y="715"/>
                  <a:pt x="766" y="710"/>
                  <a:pt x="759" y="710"/>
                </a:cubicBezTo>
                <a:cubicBezTo>
                  <a:pt x="752" y="710"/>
                  <a:pt x="747" y="715"/>
                  <a:pt x="747" y="722"/>
                </a:cubicBezTo>
                <a:cubicBezTo>
                  <a:pt x="747" y="729"/>
                  <a:pt x="752" y="735"/>
                  <a:pt x="759" y="735"/>
                </a:cubicBezTo>
                <a:close/>
                <a:moveTo>
                  <a:pt x="799" y="735"/>
                </a:moveTo>
                <a:cubicBezTo>
                  <a:pt x="806" y="735"/>
                  <a:pt x="811" y="729"/>
                  <a:pt x="811" y="722"/>
                </a:cubicBezTo>
                <a:cubicBezTo>
                  <a:pt x="811" y="715"/>
                  <a:pt x="806" y="710"/>
                  <a:pt x="799" y="710"/>
                </a:cubicBezTo>
                <a:cubicBezTo>
                  <a:pt x="792" y="710"/>
                  <a:pt x="786" y="715"/>
                  <a:pt x="786" y="722"/>
                </a:cubicBezTo>
                <a:cubicBezTo>
                  <a:pt x="786" y="729"/>
                  <a:pt x="792" y="735"/>
                  <a:pt x="799" y="735"/>
                </a:cubicBezTo>
                <a:close/>
                <a:moveTo>
                  <a:pt x="838" y="735"/>
                </a:moveTo>
                <a:cubicBezTo>
                  <a:pt x="845" y="735"/>
                  <a:pt x="851" y="729"/>
                  <a:pt x="851" y="722"/>
                </a:cubicBezTo>
                <a:cubicBezTo>
                  <a:pt x="851" y="715"/>
                  <a:pt x="845" y="710"/>
                  <a:pt x="838" y="710"/>
                </a:cubicBezTo>
                <a:cubicBezTo>
                  <a:pt x="831" y="710"/>
                  <a:pt x="825" y="715"/>
                  <a:pt x="825" y="722"/>
                </a:cubicBezTo>
                <a:cubicBezTo>
                  <a:pt x="825" y="729"/>
                  <a:pt x="831" y="735"/>
                  <a:pt x="838" y="735"/>
                </a:cubicBezTo>
                <a:close/>
                <a:moveTo>
                  <a:pt x="878" y="735"/>
                </a:moveTo>
                <a:cubicBezTo>
                  <a:pt x="885" y="735"/>
                  <a:pt x="890" y="729"/>
                  <a:pt x="890" y="722"/>
                </a:cubicBezTo>
                <a:cubicBezTo>
                  <a:pt x="890" y="715"/>
                  <a:pt x="885" y="710"/>
                  <a:pt x="878" y="710"/>
                </a:cubicBezTo>
                <a:cubicBezTo>
                  <a:pt x="871" y="710"/>
                  <a:pt x="865" y="715"/>
                  <a:pt x="865" y="722"/>
                </a:cubicBezTo>
                <a:cubicBezTo>
                  <a:pt x="865" y="729"/>
                  <a:pt x="871" y="735"/>
                  <a:pt x="878" y="735"/>
                </a:cubicBezTo>
                <a:close/>
                <a:moveTo>
                  <a:pt x="1627" y="735"/>
                </a:moveTo>
                <a:cubicBezTo>
                  <a:pt x="1634" y="735"/>
                  <a:pt x="1639" y="729"/>
                  <a:pt x="1639" y="722"/>
                </a:cubicBezTo>
                <a:cubicBezTo>
                  <a:pt x="1639" y="715"/>
                  <a:pt x="1634" y="710"/>
                  <a:pt x="1627" y="710"/>
                </a:cubicBezTo>
                <a:cubicBezTo>
                  <a:pt x="1620" y="710"/>
                  <a:pt x="1614" y="715"/>
                  <a:pt x="1614" y="722"/>
                </a:cubicBezTo>
                <a:cubicBezTo>
                  <a:pt x="1614" y="729"/>
                  <a:pt x="1620" y="735"/>
                  <a:pt x="1627" y="735"/>
                </a:cubicBezTo>
                <a:close/>
                <a:moveTo>
                  <a:pt x="1666" y="735"/>
                </a:moveTo>
                <a:cubicBezTo>
                  <a:pt x="1673" y="735"/>
                  <a:pt x="1679" y="729"/>
                  <a:pt x="1679" y="722"/>
                </a:cubicBezTo>
                <a:cubicBezTo>
                  <a:pt x="1679" y="715"/>
                  <a:pt x="1673" y="710"/>
                  <a:pt x="1666" y="710"/>
                </a:cubicBezTo>
                <a:cubicBezTo>
                  <a:pt x="1659" y="710"/>
                  <a:pt x="1653" y="715"/>
                  <a:pt x="1653" y="722"/>
                </a:cubicBezTo>
                <a:cubicBezTo>
                  <a:pt x="1653" y="729"/>
                  <a:pt x="1659" y="735"/>
                  <a:pt x="1666" y="735"/>
                </a:cubicBezTo>
                <a:close/>
                <a:moveTo>
                  <a:pt x="1907" y="722"/>
                </a:moveTo>
                <a:cubicBezTo>
                  <a:pt x="1907" y="720"/>
                  <a:pt x="1905" y="718"/>
                  <a:pt x="1903" y="718"/>
                </a:cubicBezTo>
                <a:cubicBezTo>
                  <a:pt x="1900" y="718"/>
                  <a:pt x="1898" y="720"/>
                  <a:pt x="1898" y="722"/>
                </a:cubicBezTo>
                <a:cubicBezTo>
                  <a:pt x="1898" y="725"/>
                  <a:pt x="1900" y="726"/>
                  <a:pt x="1903" y="726"/>
                </a:cubicBezTo>
                <a:cubicBezTo>
                  <a:pt x="1905" y="726"/>
                  <a:pt x="1907" y="725"/>
                  <a:pt x="1907" y="722"/>
                </a:cubicBezTo>
                <a:close/>
                <a:moveTo>
                  <a:pt x="1942" y="735"/>
                </a:moveTo>
                <a:cubicBezTo>
                  <a:pt x="1949" y="735"/>
                  <a:pt x="1955" y="729"/>
                  <a:pt x="1955" y="722"/>
                </a:cubicBezTo>
                <a:cubicBezTo>
                  <a:pt x="1955" y="715"/>
                  <a:pt x="1949" y="710"/>
                  <a:pt x="1942" y="710"/>
                </a:cubicBezTo>
                <a:cubicBezTo>
                  <a:pt x="1935" y="710"/>
                  <a:pt x="1929" y="715"/>
                  <a:pt x="1929" y="722"/>
                </a:cubicBezTo>
                <a:cubicBezTo>
                  <a:pt x="1929" y="729"/>
                  <a:pt x="1935" y="735"/>
                  <a:pt x="1942" y="735"/>
                </a:cubicBezTo>
                <a:close/>
                <a:moveTo>
                  <a:pt x="1981" y="735"/>
                </a:moveTo>
                <a:cubicBezTo>
                  <a:pt x="1988" y="735"/>
                  <a:pt x="1994" y="729"/>
                  <a:pt x="1994" y="722"/>
                </a:cubicBezTo>
                <a:cubicBezTo>
                  <a:pt x="1994" y="715"/>
                  <a:pt x="1988" y="710"/>
                  <a:pt x="1981" y="710"/>
                </a:cubicBezTo>
                <a:cubicBezTo>
                  <a:pt x="1974" y="710"/>
                  <a:pt x="1969" y="715"/>
                  <a:pt x="1969" y="722"/>
                </a:cubicBezTo>
                <a:cubicBezTo>
                  <a:pt x="1969" y="729"/>
                  <a:pt x="1974" y="735"/>
                  <a:pt x="1981" y="735"/>
                </a:cubicBezTo>
                <a:close/>
                <a:moveTo>
                  <a:pt x="2021" y="735"/>
                </a:moveTo>
                <a:cubicBezTo>
                  <a:pt x="2028" y="735"/>
                  <a:pt x="2034" y="729"/>
                  <a:pt x="2034" y="722"/>
                </a:cubicBezTo>
                <a:cubicBezTo>
                  <a:pt x="2034" y="715"/>
                  <a:pt x="2028" y="710"/>
                  <a:pt x="2021" y="710"/>
                </a:cubicBezTo>
                <a:cubicBezTo>
                  <a:pt x="2014" y="710"/>
                  <a:pt x="2008" y="715"/>
                  <a:pt x="2008" y="722"/>
                </a:cubicBezTo>
                <a:cubicBezTo>
                  <a:pt x="2008" y="729"/>
                  <a:pt x="2014" y="735"/>
                  <a:pt x="2021" y="735"/>
                </a:cubicBezTo>
                <a:close/>
                <a:moveTo>
                  <a:pt x="2060" y="735"/>
                </a:moveTo>
                <a:cubicBezTo>
                  <a:pt x="2067" y="735"/>
                  <a:pt x="2073" y="729"/>
                  <a:pt x="2073" y="722"/>
                </a:cubicBezTo>
                <a:cubicBezTo>
                  <a:pt x="2073" y="715"/>
                  <a:pt x="2067" y="710"/>
                  <a:pt x="2060" y="710"/>
                </a:cubicBezTo>
                <a:cubicBezTo>
                  <a:pt x="2053" y="710"/>
                  <a:pt x="2048" y="715"/>
                  <a:pt x="2048" y="722"/>
                </a:cubicBezTo>
                <a:cubicBezTo>
                  <a:pt x="2048" y="729"/>
                  <a:pt x="2053" y="735"/>
                  <a:pt x="2060" y="735"/>
                </a:cubicBezTo>
                <a:close/>
                <a:moveTo>
                  <a:pt x="2100" y="735"/>
                </a:moveTo>
                <a:cubicBezTo>
                  <a:pt x="2107" y="735"/>
                  <a:pt x="2112" y="729"/>
                  <a:pt x="2112" y="722"/>
                </a:cubicBezTo>
                <a:cubicBezTo>
                  <a:pt x="2112" y="715"/>
                  <a:pt x="2107" y="710"/>
                  <a:pt x="2100" y="710"/>
                </a:cubicBezTo>
                <a:cubicBezTo>
                  <a:pt x="2093" y="710"/>
                  <a:pt x="2087" y="715"/>
                  <a:pt x="2087" y="722"/>
                </a:cubicBezTo>
                <a:cubicBezTo>
                  <a:pt x="2087" y="729"/>
                  <a:pt x="2093" y="735"/>
                  <a:pt x="2100" y="735"/>
                </a:cubicBezTo>
                <a:close/>
                <a:moveTo>
                  <a:pt x="2139" y="735"/>
                </a:moveTo>
                <a:cubicBezTo>
                  <a:pt x="2146" y="735"/>
                  <a:pt x="2152" y="729"/>
                  <a:pt x="2152" y="722"/>
                </a:cubicBezTo>
                <a:cubicBezTo>
                  <a:pt x="2152" y="715"/>
                  <a:pt x="2146" y="710"/>
                  <a:pt x="2139" y="710"/>
                </a:cubicBezTo>
                <a:cubicBezTo>
                  <a:pt x="2132" y="710"/>
                  <a:pt x="2126" y="715"/>
                  <a:pt x="2126" y="722"/>
                </a:cubicBezTo>
                <a:cubicBezTo>
                  <a:pt x="2126" y="729"/>
                  <a:pt x="2132" y="735"/>
                  <a:pt x="2139" y="735"/>
                </a:cubicBezTo>
                <a:close/>
                <a:moveTo>
                  <a:pt x="2179" y="735"/>
                </a:moveTo>
                <a:cubicBezTo>
                  <a:pt x="2186" y="735"/>
                  <a:pt x="2191" y="729"/>
                  <a:pt x="2191" y="722"/>
                </a:cubicBezTo>
                <a:cubicBezTo>
                  <a:pt x="2191" y="715"/>
                  <a:pt x="2186" y="710"/>
                  <a:pt x="2179" y="710"/>
                </a:cubicBezTo>
                <a:cubicBezTo>
                  <a:pt x="2172" y="710"/>
                  <a:pt x="2166" y="715"/>
                  <a:pt x="2166" y="722"/>
                </a:cubicBezTo>
                <a:cubicBezTo>
                  <a:pt x="2166" y="729"/>
                  <a:pt x="2172" y="735"/>
                  <a:pt x="2179" y="735"/>
                </a:cubicBezTo>
                <a:close/>
                <a:moveTo>
                  <a:pt x="2257" y="735"/>
                </a:moveTo>
                <a:cubicBezTo>
                  <a:pt x="2264" y="735"/>
                  <a:pt x="2270" y="729"/>
                  <a:pt x="2270" y="722"/>
                </a:cubicBezTo>
                <a:cubicBezTo>
                  <a:pt x="2270" y="715"/>
                  <a:pt x="2264" y="710"/>
                  <a:pt x="2257" y="710"/>
                </a:cubicBezTo>
                <a:cubicBezTo>
                  <a:pt x="2250" y="710"/>
                  <a:pt x="2245" y="715"/>
                  <a:pt x="2245" y="722"/>
                </a:cubicBezTo>
                <a:cubicBezTo>
                  <a:pt x="2245" y="729"/>
                  <a:pt x="2250" y="735"/>
                  <a:pt x="2257" y="735"/>
                </a:cubicBezTo>
                <a:close/>
                <a:moveTo>
                  <a:pt x="2297" y="735"/>
                </a:moveTo>
                <a:cubicBezTo>
                  <a:pt x="2304" y="735"/>
                  <a:pt x="2310" y="729"/>
                  <a:pt x="2310" y="722"/>
                </a:cubicBezTo>
                <a:cubicBezTo>
                  <a:pt x="2310" y="715"/>
                  <a:pt x="2304" y="710"/>
                  <a:pt x="2297" y="710"/>
                </a:cubicBezTo>
                <a:cubicBezTo>
                  <a:pt x="2290" y="710"/>
                  <a:pt x="2284" y="715"/>
                  <a:pt x="2284" y="722"/>
                </a:cubicBezTo>
                <a:cubicBezTo>
                  <a:pt x="2284" y="729"/>
                  <a:pt x="2290" y="735"/>
                  <a:pt x="2297" y="735"/>
                </a:cubicBezTo>
                <a:close/>
                <a:moveTo>
                  <a:pt x="2336" y="735"/>
                </a:moveTo>
                <a:cubicBezTo>
                  <a:pt x="2343" y="735"/>
                  <a:pt x="2349" y="729"/>
                  <a:pt x="2349" y="722"/>
                </a:cubicBezTo>
                <a:cubicBezTo>
                  <a:pt x="2349" y="715"/>
                  <a:pt x="2343" y="710"/>
                  <a:pt x="2336" y="710"/>
                </a:cubicBezTo>
                <a:cubicBezTo>
                  <a:pt x="2329" y="710"/>
                  <a:pt x="2323" y="715"/>
                  <a:pt x="2323" y="722"/>
                </a:cubicBezTo>
                <a:cubicBezTo>
                  <a:pt x="2323" y="729"/>
                  <a:pt x="2329" y="735"/>
                  <a:pt x="2336" y="735"/>
                </a:cubicBezTo>
                <a:close/>
                <a:moveTo>
                  <a:pt x="2376" y="735"/>
                </a:moveTo>
                <a:cubicBezTo>
                  <a:pt x="2383" y="735"/>
                  <a:pt x="2388" y="729"/>
                  <a:pt x="2388" y="722"/>
                </a:cubicBezTo>
                <a:cubicBezTo>
                  <a:pt x="2388" y="715"/>
                  <a:pt x="2383" y="710"/>
                  <a:pt x="2376" y="710"/>
                </a:cubicBezTo>
                <a:cubicBezTo>
                  <a:pt x="2369" y="710"/>
                  <a:pt x="2363" y="715"/>
                  <a:pt x="2363" y="722"/>
                </a:cubicBezTo>
                <a:cubicBezTo>
                  <a:pt x="2363" y="729"/>
                  <a:pt x="2369" y="735"/>
                  <a:pt x="2376" y="735"/>
                </a:cubicBezTo>
                <a:close/>
                <a:moveTo>
                  <a:pt x="2415" y="735"/>
                </a:moveTo>
                <a:cubicBezTo>
                  <a:pt x="2422" y="735"/>
                  <a:pt x="2428" y="729"/>
                  <a:pt x="2428" y="722"/>
                </a:cubicBezTo>
                <a:cubicBezTo>
                  <a:pt x="2428" y="715"/>
                  <a:pt x="2422" y="710"/>
                  <a:pt x="2415" y="710"/>
                </a:cubicBezTo>
                <a:cubicBezTo>
                  <a:pt x="2408" y="710"/>
                  <a:pt x="2402" y="715"/>
                  <a:pt x="2402" y="722"/>
                </a:cubicBezTo>
                <a:cubicBezTo>
                  <a:pt x="2402" y="729"/>
                  <a:pt x="2408" y="735"/>
                  <a:pt x="2415" y="735"/>
                </a:cubicBezTo>
                <a:close/>
                <a:moveTo>
                  <a:pt x="2455" y="735"/>
                </a:moveTo>
                <a:cubicBezTo>
                  <a:pt x="2462" y="735"/>
                  <a:pt x="2467" y="729"/>
                  <a:pt x="2467" y="722"/>
                </a:cubicBezTo>
                <a:cubicBezTo>
                  <a:pt x="2467" y="715"/>
                  <a:pt x="2462" y="710"/>
                  <a:pt x="2455" y="710"/>
                </a:cubicBezTo>
                <a:cubicBezTo>
                  <a:pt x="2447" y="710"/>
                  <a:pt x="2442" y="715"/>
                  <a:pt x="2442" y="722"/>
                </a:cubicBezTo>
                <a:cubicBezTo>
                  <a:pt x="2442" y="729"/>
                  <a:pt x="2447" y="735"/>
                  <a:pt x="2455" y="735"/>
                </a:cubicBezTo>
                <a:close/>
                <a:moveTo>
                  <a:pt x="2494" y="735"/>
                </a:moveTo>
                <a:cubicBezTo>
                  <a:pt x="2501" y="735"/>
                  <a:pt x="2507" y="729"/>
                  <a:pt x="2507" y="722"/>
                </a:cubicBezTo>
                <a:cubicBezTo>
                  <a:pt x="2507" y="715"/>
                  <a:pt x="2501" y="710"/>
                  <a:pt x="2494" y="710"/>
                </a:cubicBezTo>
                <a:cubicBezTo>
                  <a:pt x="2487" y="710"/>
                  <a:pt x="2481" y="715"/>
                  <a:pt x="2481" y="722"/>
                </a:cubicBezTo>
                <a:cubicBezTo>
                  <a:pt x="2481" y="729"/>
                  <a:pt x="2487" y="735"/>
                  <a:pt x="2494" y="735"/>
                </a:cubicBezTo>
                <a:close/>
                <a:moveTo>
                  <a:pt x="2533" y="735"/>
                </a:moveTo>
                <a:cubicBezTo>
                  <a:pt x="2540" y="735"/>
                  <a:pt x="2546" y="729"/>
                  <a:pt x="2546" y="722"/>
                </a:cubicBezTo>
                <a:cubicBezTo>
                  <a:pt x="2546" y="715"/>
                  <a:pt x="2540" y="710"/>
                  <a:pt x="2533" y="710"/>
                </a:cubicBezTo>
                <a:cubicBezTo>
                  <a:pt x="2526" y="710"/>
                  <a:pt x="2521" y="715"/>
                  <a:pt x="2521" y="722"/>
                </a:cubicBezTo>
                <a:cubicBezTo>
                  <a:pt x="2521" y="729"/>
                  <a:pt x="2526" y="735"/>
                  <a:pt x="2533" y="735"/>
                </a:cubicBezTo>
                <a:close/>
                <a:moveTo>
                  <a:pt x="2573" y="735"/>
                </a:moveTo>
                <a:cubicBezTo>
                  <a:pt x="2580" y="735"/>
                  <a:pt x="2586" y="729"/>
                  <a:pt x="2586" y="722"/>
                </a:cubicBezTo>
                <a:cubicBezTo>
                  <a:pt x="2586" y="715"/>
                  <a:pt x="2580" y="710"/>
                  <a:pt x="2573" y="710"/>
                </a:cubicBezTo>
                <a:cubicBezTo>
                  <a:pt x="2566" y="710"/>
                  <a:pt x="2560" y="715"/>
                  <a:pt x="2560" y="722"/>
                </a:cubicBezTo>
                <a:cubicBezTo>
                  <a:pt x="2560" y="729"/>
                  <a:pt x="2566" y="735"/>
                  <a:pt x="2573" y="735"/>
                </a:cubicBezTo>
                <a:close/>
                <a:moveTo>
                  <a:pt x="2612" y="735"/>
                </a:moveTo>
                <a:cubicBezTo>
                  <a:pt x="2619" y="735"/>
                  <a:pt x="2625" y="729"/>
                  <a:pt x="2625" y="722"/>
                </a:cubicBezTo>
                <a:cubicBezTo>
                  <a:pt x="2625" y="715"/>
                  <a:pt x="2619" y="710"/>
                  <a:pt x="2612" y="710"/>
                </a:cubicBezTo>
                <a:cubicBezTo>
                  <a:pt x="2605" y="710"/>
                  <a:pt x="2599" y="715"/>
                  <a:pt x="2599" y="722"/>
                </a:cubicBezTo>
                <a:cubicBezTo>
                  <a:pt x="2599" y="729"/>
                  <a:pt x="2605" y="735"/>
                  <a:pt x="2612" y="735"/>
                </a:cubicBezTo>
                <a:close/>
                <a:moveTo>
                  <a:pt x="2652" y="735"/>
                </a:moveTo>
                <a:cubicBezTo>
                  <a:pt x="2659" y="735"/>
                  <a:pt x="2664" y="729"/>
                  <a:pt x="2664" y="722"/>
                </a:cubicBezTo>
                <a:cubicBezTo>
                  <a:pt x="2664" y="715"/>
                  <a:pt x="2659" y="710"/>
                  <a:pt x="2652" y="710"/>
                </a:cubicBezTo>
                <a:cubicBezTo>
                  <a:pt x="2645" y="710"/>
                  <a:pt x="2639" y="715"/>
                  <a:pt x="2639" y="722"/>
                </a:cubicBezTo>
                <a:cubicBezTo>
                  <a:pt x="2639" y="729"/>
                  <a:pt x="2645" y="735"/>
                  <a:pt x="2652" y="735"/>
                </a:cubicBezTo>
                <a:close/>
                <a:moveTo>
                  <a:pt x="2691" y="735"/>
                </a:moveTo>
                <a:cubicBezTo>
                  <a:pt x="2698" y="735"/>
                  <a:pt x="2704" y="729"/>
                  <a:pt x="2704" y="722"/>
                </a:cubicBezTo>
                <a:cubicBezTo>
                  <a:pt x="2704" y="715"/>
                  <a:pt x="2698" y="710"/>
                  <a:pt x="2691" y="710"/>
                </a:cubicBezTo>
                <a:cubicBezTo>
                  <a:pt x="2684" y="710"/>
                  <a:pt x="2678" y="715"/>
                  <a:pt x="2678" y="722"/>
                </a:cubicBezTo>
                <a:cubicBezTo>
                  <a:pt x="2678" y="729"/>
                  <a:pt x="2684" y="735"/>
                  <a:pt x="2691" y="735"/>
                </a:cubicBezTo>
                <a:close/>
                <a:moveTo>
                  <a:pt x="2730" y="735"/>
                </a:moveTo>
                <a:cubicBezTo>
                  <a:pt x="2738" y="735"/>
                  <a:pt x="2743" y="729"/>
                  <a:pt x="2743" y="722"/>
                </a:cubicBezTo>
                <a:cubicBezTo>
                  <a:pt x="2743" y="715"/>
                  <a:pt x="2738" y="710"/>
                  <a:pt x="2730" y="710"/>
                </a:cubicBezTo>
                <a:cubicBezTo>
                  <a:pt x="2723" y="710"/>
                  <a:pt x="2718" y="715"/>
                  <a:pt x="2718" y="722"/>
                </a:cubicBezTo>
                <a:cubicBezTo>
                  <a:pt x="2718" y="729"/>
                  <a:pt x="2723" y="735"/>
                  <a:pt x="2730" y="735"/>
                </a:cubicBezTo>
                <a:close/>
                <a:moveTo>
                  <a:pt x="2770" y="735"/>
                </a:moveTo>
                <a:cubicBezTo>
                  <a:pt x="2777" y="735"/>
                  <a:pt x="2783" y="729"/>
                  <a:pt x="2783" y="722"/>
                </a:cubicBezTo>
                <a:cubicBezTo>
                  <a:pt x="2783" y="715"/>
                  <a:pt x="2777" y="710"/>
                  <a:pt x="2770" y="710"/>
                </a:cubicBezTo>
                <a:cubicBezTo>
                  <a:pt x="2763" y="710"/>
                  <a:pt x="2757" y="715"/>
                  <a:pt x="2757" y="722"/>
                </a:cubicBezTo>
                <a:cubicBezTo>
                  <a:pt x="2757" y="729"/>
                  <a:pt x="2763" y="735"/>
                  <a:pt x="2770" y="735"/>
                </a:cubicBezTo>
                <a:close/>
                <a:moveTo>
                  <a:pt x="2809" y="735"/>
                </a:moveTo>
                <a:cubicBezTo>
                  <a:pt x="2816" y="735"/>
                  <a:pt x="2822" y="729"/>
                  <a:pt x="2822" y="722"/>
                </a:cubicBezTo>
                <a:cubicBezTo>
                  <a:pt x="2822" y="715"/>
                  <a:pt x="2816" y="710"/>
                  <a:pt x="2809" y="710"/>
                </a:cubicBezTo>
                <a:cubicBezTo>
                  <a:pt x="2802" y="710"/>
                  <a:pt x="2797" y="715"/>
                  <a:pt x="2797" y="722"/>
                </a:cubicBezTo>
                <a:cubicBezTo>
                  <a:pt x="2797" y="729"/>
                  <a:pt x="2802" y="735"/>
                  <a:pt x="2809" y="735"/>
                </a:cubicBezTo>
                <a:close/>
                <a:moveTo>
                  <a:pt x="2849" y="735"/>
                </a:moveTo>
                <a:cubicBezTo>
                  <a:pt x="2856" y="735"/>
                  <a:pt x="2862" y="729"/>
                  <a:pt x="2862" y="722"/>
                </a:cubicBezTo>
                <a:cubicBezTo>
                  <a:pt x="2862" y="715"/>
                  <a:pt x="2856" y="710"/>
                  <a:pt x="2849" y="710"/>
                </a:cubicBezTo>
                <a:cubicBezTo>
                  <a:pt x="2842" y="710"/>
                  <a:pt x="2836" y="715"/>
                  <a:pt x="2836" y="722"/>
                </a:cubicBezTo>
                <a:cubicBezTo>
                  <a:pt x="2836" y="729"/>
                  <a:pt x="2842" y="735"/>
                  <a:pt x="2849" y="735"/>
                </a:cubicBezTo>
                <a:close/>
                <a:moveTo>
                  <a:pt x="2888" y="735"/>
                </a:moveTo>
                <a:cubicBezTo>
                  <a:pt x="2895" y="735"/>
                  <a:pt x="2901" y="729"/>
                  <a:pt x="2901" y="722"/>
                </a:cubicBezTo>
                <a:cubicBezTo>
                  <a:pt x="2901" y="715"/>
                  <a:pt x="2895" y="710"/>
                  <a:pt x="2888" y="710"/>
                </a:cubicBezTo>
                <a:cubicBezTo>
                  <a:pt x="2881" y="710"/>
                  <a:pt x="2875" y="715"/>
                  <a:pt x="2875" y="722"/>
                </a:cubicBezTo>
                <a:cubicBezTo>
                  <a:pt x="2875" y="729"/>
                  <a:pt x="2881" y="735"/>
                  <a:pt x="2888" y="735"/>
                </a:cubicBezTo>
                <a:close/>
                <a:moveTo>
                  <a:pt x="2967" y="735"/>
                </a:moveTo>
                <a:cubicBezTo>
                  <a:pt x="2974" y="735"/>
                  <a:pt x="2980" y="729"/>
                  <a:pt x="2980" y="722"/>
                </a:cubicBezTo>
                <a:cubicBezTo>
                  <a:pt x="2980" y="715"/>
                  <a:pt x="2974" y="710"/>
                  <a:pt x="2967" y="710"/>
                </a:cubicBezTo>
                <a:cubicBezTo>
                  <a:pt x="2960" y="710"/>
                  <a:pt x="2954" y="715"/>
                  <a:pt x="2954" y="722"/>
                </a:cubicBezTo>
                <a:cubicBezTo>
                  <a:pt x="2954" y="729"/>
                  <a:pt x="2960" y="735"/>
                  <a:pt x="2967" y="735"/>
                </a:cubicBezTo>
                <a:close/>
                <a:moveTo>
                  <a:pt x="3125" y="735"/>
                </a:moveTo>
                <a:cubicBezTo>
                  <a:pt x="3132" y="735"/>
                  <a:pt x="3137" y="729"/>
                  <a:pt x="3137" y="722"/>
                </a:cubicBezTo>
                <a:cubicBezTo>
                  <a:pt x="3137" y="715"/>
                  <a:pt x="3132" y="710"/>
                  <a:pt x="3125" y="710"/>
                </a:cubicBezTo>
                <a:cubicBezTo>
                  <a:pt x="3118" y="710"/>
                  <a:pt x="3112" y="715"/>
                  <a:pt x="3112" y="722"/>
                </a:cubicBezTo>
                <a:cubicBezTo>
                  <a:pt x="3112" y="729"/>
                  <a:pt x="3118" y="735"/>
                  <a:pt x="3125" y="735"/>
                </a:cubicBezTo>
                <a:close/>
                <a:moveTo>
                  <a:pt x="483" y="749"/>
                </a:moveTo>
                <a:cubicBezTo>
                  <a:pt x="476" y="749"/>
                  <a:pt x="471" y="755"/>
                  <a:pt x="471" y="762"/>
                </a:cubicBezTo>
                <a:cubicBezTo>
                  <a:pt x="471" y="769"/>
                  <a:pt x="476" y="774"/>
                  <a:pt x="483" y="774"/>
                </a:cubicBezTo>
                <a:cubicBezTo>
                  <a:pt x="490" y="774"/>
                  <a:pt x="496" y="769"/>
                  <a:pt x="496" y="762"/>
                </a:cubicBezTo>
                <a:cubicBezTo>
                  <a:pt x="496" y="755"/>
                  <a:pt x="490" y="749"/>
                  <a:pt x="483" y="749"/>
                </a:cubicBezTo>
                <a:close/>
                <a:moveTo>
                  <a:pt x="523" y="774"/>
                </a:moveTo>
                <a:cubicBezTo>
                  <a:pt x="530" y="774"/>
                  <a:pt x="535" y="769"/>
                  <a:pt x="535" y="762"/>
                </a:cubicBezTo>
                <a:cubicBezTo>
                  <a:pt x="535" y="755"/>
                  <a:pt x="530" y="749"/>
                  <a:pt x="523" y="749"/>
                </a:cubicBezTo>
                <a:cubicBezTo>
                  <a:pt x="516" y="749"/>
                  <a:pt x="510" y="755"/>
                  <a:pt x="510" y="762"/>
                </a:cubicBezTo>
                <a:cubicBezTo>
                  <a:pt x="510" y="769"/>
                  <a:pt x="516" y="774"/>
                  <a:pt x="523" y="774"/>
                </a:cubicBezTo>
                <a:close/>
                <a:moveTo>
                  <a:pt x="562" y="774"/>
                </a:moveTo>
                <a:cubicBezTo>
                  <a:pt x="569" y="774"/>
                  <a:pt x="575" y="769"/>
                  <a:pt x="575" y="762"/>
                </a:cubicBezTo>
                <a:cubicBezTo>
                  <a:pt x="575" y="755"/>
                  <a:pt x="569" y="749"/>
                  <a:pt x="562" y="749"/>
                </a:cubicBezTo>
                <a:cubicBezTo>
                  <a:pt x="555" y="749"/>
                  <a:pt x="549" y="755"/>
                  <a:pt x="549" y="762"/>
                </a:cubicBezTo>
                <a:cubicBezTo>
                  <a:pt x="549" y="769"/>
                  <a:pt x="555" y="774"/>
                  <a:pt x="562" y="774"/>
                </a:cubicBezTo>
                <a:close/>
                <a:moveTo>
                  <a:pt x="602" y="774"/>
                </a:moveTo>
                <a:cubicBezTo>
                  <a:pt x="609" y="774"/>
                  <a:pt x="614" y="769"/>
                  <a:pt x="614" y="762"/>
                </a:cubicBezTo>
                <a:cubicBezTo>
                  <a:pt x="614" y="755"/>
                  <a:pt x="609" y="749"/>
                  <a:pt x="602" y="749"/>
                </a:cubicBezTo>
                <a:cubicBezTo>
                  <a:pt x="595" y="749"/>
                  <a:pt x="589" y="755"/>
                  <a:pt x="589" y="762"/>
                </a:cubicBezTo>
                <a:cubicBezTo>
                  <a:pt x="589" y="769"/>
                  <a:pt x="595" y="774"/>
                  <a:pt x="602" y="774"/>
                </a:cubicBezTo>
                <a:close/>
                <a:moveTo>
                  <a:pt x="641" y="774"/>
                </a:moveTo>
                <a:cubicBezTo>
                  <a:pt x="648" y="774"/>
                  <a:pt x="654" y="769"/>
                  <a:pt x="654" y="762"/>
                </a:cubicBezTo>
                <a:cubicBezTo>
                  <a:pt x="654" y="755"/>
                  <a:pt x="648" y="749"/>
                  <a:pt x="641" y="749"/>
                </a:cubicBezTo>
                <a:cubicBezTo>
                  <a:pt x="634" y="749"/>
                  <a:pt x="628" y="755"/>
                  <a:pt x="628" y="762"/>
                </a:cubicBezTo>
                <a:cubicBezTo>
                  <a:pt x="628" y="769"/>
                  <a:pt x="634" y="774"/>
                  <a:pt x="641" y="774"/>
                </a:cubicBezTo>
                <a:close/>
                <a:moveTo>
                  <a:pt x="680" y="774"/>
                </a:moveTo>
                <a:cubicBezTo>
                  <a:pt x="687" y="774"/>
                  <a:pt x="693" y="769"/>
                  <a:pt x="693" y="762"/>
                </a:cubicBezTo>
                <a:cubicBezTo>
                  <a:pt x="693" y="755"/>
                  <a:pt x="687" y="749"/>
                  <a:pt x="680" y="749"/>
                </a:cubicBezTo>
                <a:cubicBezTo>
                  <a:pt x="673" y="749"/>
                  <a:pt x="668" y="755"/>
                  <a:pt x="668" y="762"/>
                </a:cubicBezTo>
                <a:cubicBezTo>
                  <a:pt x="668" y="769"/>
                  <a:pt x="673" y="774"/>
                  <a:pt x="680" y="774"/>
                </a:cubicBezTo>
                <a:close/>
                <a:moveTo>
                  <a:pt x="720" y="774"/>
                </a:moveTo>
                <a:cubicBezTo>
                  <a:pt x="727" y="774"/>
                  <a:pt x="733" y="769"/>
                  <a:pt x="733" y="762"/>
                </a:cubicBezTo>
                <a:cubicBezTo>
                  <a:pt x="733" y="755"/>
                  <a:pt x="727" y="749"/>
                  <a:pt x="720" y="749"/>
                </a:cubicBezTo>
                <a:cubicBezTo>
                  <a:pt x="713" y="749"/>
                  <a:pt x="707" y="755"/>
                  <a:pt x="707" y="762"/>
                </a:cubicBezTo>
                <a:cubicBezTo>
                  <a:pt x="707" y="769"/>
                  <a:pt x="713" y="774"/>
                  <a:pt x="720" y="774"/>
                </a:cubicBezTo>
                <a:close/>
                <a:moveTo>
                  <a:pt x="759" y="774"/>
                </a:moveTo>
                <a:cubicBezTo>
                  <a:pt x="766" y="774"/>
                  <a:pt x="772" y="769"/>
                  <a:pt x="772" y="762"/>
                </a:cubicBezTo>
                <a:cubicBezTo>
                  <a:pt x="772" y="755"/>
                  <a:pt x="766" y="749"/>
                  <a:pt x="759" y="749"/>
                </a:cubicBezTo>
                <a:cubicBezTo>
                  <a:pt x="752" y="749"/>
                  <a:pt x="747" y="755"/>
                  <a:pt x="747" y="762"/>
                </a:cubicBezTo>
                <a:cubicBezTo>
                  <a:pt x="747" y="769"/>
                  <a:pt x="752" y="774"/>
                  <a:pt x="759" y="774"/>
                </a:cubicBezTo>
                <a:close/>
                <a:moveTo>
                  <a:pt x="799" y="774"/>
                </a:moveTo>
                <a:cubicBezTo>
                  <a:pt x="806" y="774"/>
                  <a:pt x="811" y="769"/>
                  <a:pt x="811" y="762"/>
                </a:cubicBezTo>
                <a:cubicBezTo>
                  <a:pt x="811" y="755"/>
                  <a:pt x="806" y="749"/>
                  <a:pt x="799" y="749"/>
                </a:cubicBezTo>
                <a:cubicBezTo>
                  <a:pt x="792" y="749"/>
                  <a:pt x="786" y="755"/>
                  <a:pt x="786" y="762"/>
                </a:cubicBezTo>
                <a:cubicBezTo>
                  <a:pt x="786" y="769"/>
                  <a:pt x="792" y="774"/>
                  <a:pt x="799" y="774"/>
                </a:cubicBezTo>
                <a:close/>
                <a:moveTo>
                  <a:pt x="838" y="774"/>
                </a:moveTo>
                <a:cubicBezTo>
                  <a:pt x="845" y="774"/>
                  <a:pt x="851" y="769"/>
                  <a:pt x="851" y="762"/>
                </a:cubicBezTo>
                <a:cubicBezTo>
                  <a:pt x="851" y="755"/>
                  <a:pt x="845" y="749"/>
                  <a:pt x="838" y="749"/>
                </a:cubicBezTo>
                <a:cubicBezTo>
                  <a:pt x="831" y="749"/>
                  <a:pt x="825" y="755"/>
                  <a:pt x="825" y="762"/>
                </a:cubicBezTo>
                <a:cubicBezTo>
                  <a:pt x="825" y="769"/>
                  <a:pt x="831" y="774"/>
                  <a:pt x="838" y="774"/>
                </a:cubicBezTo>
                <a:close/>
                <a:moveTo>
                  <a:pt x="878" y="774"/>
                </a:moveTo>
                <a:cubicBezTo>
                  <a:pt x="885" y="774"/>
                  <a:pt x="890" y="769"/>
                  <a:pt x="890" y="762"/>
                </a:cubicBezTo>
                <a:cubicBezTo>
                  <a:pt x="890" y="755"/>
                  <a:pt x="885" y="749"/>
                  <a:pt x="878" y="749"/>
                </a:cubicBezTo>
                <a:cubicBezTo>
                  <a:pt x="871" y="749"/>
                  <a:pt x="865" y="755"/>
                  <a:pt x="865" y="762"/>
                </a:cubicBezTo>
                <a:cubicBezTo>
                  <a:pt x="865" y="769"/>
                  <a:pt x="871" y="774"/>
                  <a:pt x="878" y="774"/>
                </a:cubicBezTo>
                <a:close/>
                <a:moveTo>
                  <a:pt x="930" y="762"/>
                </a:moveTo>
                <a:cubicBezTo>
                  <a:pt x="930" y="755"/>
                  <a:pt x="924" y="749"/>
                  <a:pt x="917" y="749"/>
                </a:cubicBezTo>
                <a:cubicBezTo>
                  <a:pt x="910" y="749"/>
                  <a:pt x="904" y="755"/>
                  <a:pt x="904" y="762"/>
                </a:cubicBezTo>
                <a:cubicBezTo>
                  <a:pt x="904" y="769"/>
                  <a:pt x="910" y="774"/>
                  <a:pt x="917" y="774"/>
                </a:cubicBezTo>
                <a:cubicBezTo>
                  <a:pt x="924" y="774"/>
                  <a:pt x="930" y="769"/>
                  <a:pt x="930" y="762"/>
                </a:cubicBezTo>
                <a:close/>
                <a:moveTo>
                  <a:pt x="1666" y="774"/>
                </a:moveTo>
                <a:cubicBezTo>
                  <a:pt x="1673" y="774"/>
                  <a:pt x="1679" y="769"/>
                  <a:pt x="1679" y="762"/>
                </a:cubicBezTo>
                <a:cubicBezTo>
                  <a:pt x="1679" y="755"/>
                  <a:pt x="1673" y="749"/>
                  <a:pt x="1666" y="749"/>
                </a:cubicBezTo>
                <a:cubicBezTo>
                  <a:pt x="1659" y="749"/>
                  <a:pt x="1653" y="755"/>
                  <a:pt x="1653" y="762"/>
                </a:cubicBezTo>
                <a:cubicBezTo>
                  <a:pt x="1653" y="769"/>
                  <a:pt x="1659" y="774"/>
                  <a:pt x="1666" y="774"/>
                </a:cubicBezTo>
                <a:close/>
                <a:moveTo>
                  <a:pt x="1705" y="774"/>
                </a:moveTo>
                <a:cubicBezTo>
                  <a:pt x="1713" y="774"/>
                  <a:pt x="1718" y="769"/>
                  <a:pt x="1718" y="762"/>
                </a:cubicBezTo>
                <a:cubicBezTo>
                  <a:pt x="1718" y="755"/>
                  <a:pt x="1713" y="749"/>
                  <a:pt x="1705" y="749"/>
                </a:cubicBezTo>
                <a:cubicBezTo>
                  <a:pt x="1698" y="749"/>
                  <a:pt x="1693" y="755"/>
                  <a:pt x="1693" y="762"/>
                </a:cubicBezTo>
                <a:cubicBezTo>
                  <a:pt x="1693" y="769"/>
                  <a:pt x="1698" y="774"/>
                  <a:pt x="1705" y="774"/>
                </a:cubicBezTo>
                <a:close/>
                <a:moveTo>
                  <a:pt x="1745" y="774"/>
                </a:moveTo>
                <a:cubicBezTo>
                  <a:pt x="1752" y="774"/>
                  <a:pt x="1758" y="769"/>
                  <a:pt x="1758" y="762"/>
                </a:cubicBezTo>
                <a:cubicBezTo>
                  <a:pt x="1758" y="755"/>
                  <a:pt x="1752" y="749"/>
                  <a:pt x="1745" y="749"/>
                </a:cubicBezTo>
                <a:cubicBezTo>
                  <a:pt x="1738" y="749"/>
                  <a:pt x="1732" y="755"/>
                  <a:pt x="1732" y="762"/>
                </a:cubicBezTo>
                <a:cubicBezTo>
                  <a:pt x="1732" y="769"/>
                  <a:pt x="1738" y="774"/>
                  <a:pt x="1745" y="774"/>
                </a:cubicBezTo>
                <a:close/>
                <a:moveTo>
                  <a:pt x="1784" y="774"/>
                </a:moveTo>
                <a:cubicBezTo>
                  <a:pt x="1791" y="774"/>
                  <a:pt x="1797" y="769"/>
                  <a:pt x="1797" y="762"/>
                </a:cubicBezTo>
                <a:cubicBezTo>
                  <a:pt x="1797" y="755"/>
                  <a:pt x="1791" y="749"/>
                  <a:pt x="1784" y="749"/>
                </a:cubicBezTo>
                <a:cubicBezTo>
                  <a:pt x="1777" y="749"/>
                  <a:pt x="1772" y="755"/>
                  <a:pt x="1772" y="762"/>
                </a:cubicBezTo>
                <a:cubicBezTo>
                  <a:pt x="1772" y="769"/>
                  <a:pt x="1777" y="774"/>
                  <a:pt x="1784" y="774"/>
                </a:cubicBezTo>
                <a:close/>
                <a:moveTo>
                  <a:pt x="2060" y="752"/>
                </a:moveTo>
                <a:cubicBezTo>
                  <a:pt x="2055" y="752"/>
                  <a:pt x="2051" y="757"/>
                  <a:pt x="2051" y="762"/>
                </a:cubicBezTo>
                <a:cubicBezTo>
                  <a:pt x="2051" y="767"/>
                  <a:pt x="2055" y="771"/>
                  <a:pt x="2060" y="771"/>
                </a:cubicBezTo>
                <a:cubicBezTo>
                  <a:pt x="2065" y="771"/>
                  <a:pt x="2070" y="767"/>
                  <a:pt x="2070" y="762"/>
                </a:cubicBezTo>
                <a:cubicBezTo>
                  <a:pt x="2070" y="757"/>
                  <a:pt x="2065" y="752"/>
                  <a:pt x="2060" y="752"/>
                </a:cubicBezTo>
                <a:close/>
                <a:moveTo>
                  <a:pt x="2100" y="774"/>
                </a:moveTo>
                <a:cubicBezTo>
                  <a:pt x="2107" y="774"/>
                  <a:pt x="2112" y="769"/>
                  <a:pt x="2112" y="762"/>
                </a:cubicBezTo>
                <a:cubicBezTo>
                  <a:pt x="2112" y="755"/>
                  <a:pt x="2107" y="749"/>
                  <a:pt x="2100" y="749"/>
                </a:cubicBezTo>
                <a:cubicBezTo>
                  <a:pt x="2093" y="749"/>
                  <a:pt x="2087" y="755"/>
                  <a:pt x="2087" y="762"/>
                </a:cubicBezTo>
                <a:cubicBezTo>
                  <a:pt x="2087" y="769"/>
                  <a:pt x="2093" y="774"/>
                  <a:pt x="2100" y="774"/>
                </a:cubicBezTo>
                <a:close/>
                <a:moveTo>
                  <a:pt x="2139" y="774"/>
                </a:moveTo>
                <a:cubicBezTo>
                  <a:pt x="2146" y="774"/>
                  <a:pt x="2152" y="769"/>
                  <a:pt x="2152" y="762"/>
                </a:cubicBezTo>
                <a:cubicBezTo>
                  <a:pt x="2152" y="755"/>
                  <a:pt x="2146" y="749"/>
                  <a:pt x="2139" y="749"/>
                </a:cubicBezTo>
                <a:cubicBezTo>
                  <a:pt x="2132" y="749"/>
                  <a:pt x="2126" y="755"/>
                  <a:pt x="2126" y="762"/>
                </a:cubicBezTo>
                <a:cubicBezTo>
                  <a:pt x="2126" y="769"/>
                  <a:pt x="2132" y="774"/>
                  <a:pt x="2139" y="774"/>
                </a:cubicBezTo>
                <a:close/>
                <a:moveTo>
                  <a:pt x="2179" y="774"/>
                </a:moveTo>
                <a:cubicBezTo>
                  <a:pt x="2186" y="774"/>
                  <a:pt x="2191" y="769"/>
                  <a:pt x="2191" y="762"/>
                </a:cubicBezTo>
                <a:cubicBezTo>
                  <a:pt x="2191" y="755"/>
                  <a:pt x="2186" y="749"/>
                  <a:pt x="2179" y="749"/>
                </a:cubicBezTo>
                <a:cubicBezTo>
                  <a:pt x="2172" y="749"/>
                  <a:pt x="2166" y="755"/>
                  <a:pt x="2166" y="762"/>
                </a:cubicBezTo>
                <a:cubicBezTo>
                  <a:pt x="2166" y="769"/>
                  <a:pt x="2172" y="774"/>
                  <a:pt x="2179" y="774"/>
                </a:cubicBezTo>
                <a:close/>
                <a:moveTo>
                  <a:pt x="2218" y="774"/>
                </a:moveTo>
                <a:cubicBezTo>
                  <a:pt x="2225" y="774"/>
                  <a:pt x="2231" y="769"/>
                  <a:pt x="2231" y="762"/>
                </a:cubicBezTo>
                <a:cubicBezTo>
                  <a:pt x="2231" y="755"/>
                  <a:pt x="2225" y="749"/>
                  <a:pt x="2218" y="749"/>
                </a:cubicBezTo>
                <a:cubicBezTo>
                  <a:pt x="2211" y="749"/>
                  <a:pt x="2205" y="755"/>
                  <a:pt x="2205" y="762"/>
                </a:cubicBezTo>
                <a:cubicBezTo>
                  <a:pt x="2205" y="769"/>
                  <a:pt x="2211" y="774"/>
                  <a:pt x="2218" y="774"/>
                </a:cubicBezTo>
                <a:close/>
                <a:moveTo>
                  <a:pt x="2257" y="774"/>
                </a:moveTo>
                <a:cubicBezTo>
                  <a:pt x="2264" y="774"/>
                  <a:pt x="2270" y="769"/>
                  <a:pt x="2270" y="762"/>
                </a:cubicBezTo>
                <a:cubicBezTo>
                  <a:pt x="2270" y="755"/>
                  <a:pt x="2264" y="749"/>
                  <a:pt x="2257" y="749"/>
                </a:cubicBezTo>
                <a:cubicBezTo>
                  <a:pt x="2250" y="749"/>
                  <a:pt x="2245" y="755"/>
                  <a:pt x="2245" y="762"/>
                </a:cubicBezTo>
                <a:cubicBezTo>
                  <a:pt x="2245" y="769"/>
                  <a:pt x="2250" y="774"/>
                  <a:pt x="2257" y="774"/>
                </a:cubicBezTo>
                <a:close/>
                <a:moveTo>
                  <a:pt x="2297" y="774"/>
                </a:moveTo>
                <a:cubicBezTo>
                  <a:pt x="2304" y="774"/>
                  <a:pt x="2310" y="769"/>
                  <a:pt x="2310" y="762"/>
                </a:cubicBezTo>
                <a:cubicBezTo>
                  <a:pt x="2310" y="755"/>
                  <a:pt x="2304" y="749"/>
                  <a:pt x="2297" y="749"/>
                </a:cubicBezTo>
                <a:cubicBezTo>
                  <a:pt x="2290" y="749"/>
                  <a:pt x="2284" y="755"/>
                  <a:pt x="2284" y="762"/>
                </a:cubicBezTo>
                <a:cubicBezTo>
                  <a:pt x="2284" y="769"/>
                  <a:pt x="2290" y="774"/>
                  <a:pt x="2297" y="774"/>
                </a:cubicBezTo>
                <a:close/>
                <a:moveTo>
                  <a:pt x="2336" y="774"/>
                </a:moveTo>
                <a:cubicBezTo>
                  <a:pt x="2343" y="774"/>
                  <a:pt x="2349" y="769"/>
                  <a:pt x="2349" y="762"/>
                </a:cubicBezTo>
                <a:cubicBezTo>
                  <a:pt x="2349" y="755"/>
                  <a:pt x="2343" y="749"/>
                  <a:pt x="2336" y="749"/>
                </a:cubicBezTo>
                <a:cubicBezTo>
                  <a:pt x="2329" y="749"/>
                  <a:pt x="2323" y="755"/>
                  <a:pt x="2323" y="762"/>
                </a:cubicBezTo>
                <a:cubicBezTo>
                  <a:pt x="2323" y="769"/>
                  <a:pt x="2329" y="774"/>
                  <a:pt x="2336" y="774"/>
                </a:cubicBezTo>
                <a:close/>
                <a:moveTo>
                  <a:pt x="2376" y="774"/>
                </a:moveTo>
                <a:cubicBezTo>
                  <a:pt x="2383" y="774"/>
                  <a:pt x="2388" y="769"/>
                  <a:pt x="2388" y="762"/>
                </a:cubicBezTo>
                <a:cubicBezTo>
                  <a:pt x="2388" y="755"/>
                  <a:pt x="2383" y="749"/>
                  <a:pt x="2376" y="749"/>
                </a:cubicBezTo>
                <a:cubicBezTo>
                  <a:pt x="2369" y="749"/>
                  <a:pt x="2363" y="755"/>
                  <a:pt x="2363" y="762"/>
                </a:cubicBezTo>
                <a:cubicBezTo>
                  <a:pt x="2363" y="769"/>
                  <a:pt x="2369" y="774"/>
                  <a:pt x="2376" y="774"/>
                </a:cubicBezTo>
                <a:close/>
                <a:moveTo>
                  <a:pt x="2415" y="774"/>
                </a:moveTo>
                <a:cubicBezTo>
                  <a:pt x="2422" y="774"/>
                  <a:pt x="2428" y="769"/>
                  <a:pt x="2428" y="762"/>
                </a:cubicBezTo>
                <a:cubicBezTo>
                  <a:pt x="2428" y="755"/>
                  <a:pt x="2422" y="749"/>
                  <a:pt x="2415" y="749"/>
                </a:cubicBezTo>
                <a:cubicBezTo>
                  <a:pt x="2408" y="749"/>
                  <a:pt x="2402" y="755"/>
                  <a:pt x="2402" y="762"/>
                </a:cubicBezTo>
                <a:cubicBezTo>
                  <a:pt x="2402" y="769"/>
                  <a:pt x="2408" y="774"/>
                  <a:pt x="2415" y="774"/>
                </a:cubicBezTo>
                <a:close/>
                <a:moveTo>
                  <a:pt x="2455" y="774"/>
                </a:moveTo>
                <a:cubicBezTo>
                  <a:pt x="2462" y="774"/>
                  <a:pt x="2467" y="769"/>
                  <a:pt x="2467" y="762"/>
                </a:cubicBezTo>
                <a:cubicBezTo>
                  <a:pt x="2467" y="755"/>
                  <a:pt x="2462" y="749"/>
                  <a:pt x="2455" y="749"/>
                </a:cubicBezTo>
                <a:cubicBezTo>
                  <a:pt x="2447" y="749"/>
                  <a:pt x="2442" y="755"/>
                  <a:pt x="2442" y="762"/>
                </a:cubicBezTo>
                <a:cubicBezTo>
                  <a:pt x="2442" y="769"/>
                  <a:pt x="2447" y="774"/>
                  <a:pt x="2455" y="774"/>
                </a:cubicBezTo>
                <a:close/>
                <a:moveTo>
                  <a:pt x="2494" y="774"/>
                </a:moveTo>
                <a:cubicBezTo>
                  <a:pt x="2501" y="774"/>
                  <a:pt x="2507" y="769"/>
                  <a:pt x="2507" y="762"/>
                </a:cubicBezTo>
                <a:cubicBezTo>
                  <a:pt x="2507" y="755"/>
                  <a:pt x="2501" y="749"/>
                  <a:pt x="2494" y="749"/>
                </a:cubicBezTo>
                <a:cubicBezTo>
                  <a:pt x="2487" y="749"/>
                  <a:pt x="2481" y="755"/>
                  <a:pt x="2481" y="762"/>
                </a:cubicBezTo>
                <a:cubicBezTo>
                  <a:pt x="2481" y="769"/>
                  <a:pt x="2487" y="774"/>
                  <a:pt x="2494" y="774"/>
                </a:cubicBezTo>
                <a:close/>
                <a:moveTo>
                  <a:pt x="2533" y="774"/>
                </a:moveTo>
                <a:cubicBezTo>
                  <a:pt x="2540" y="774"/>
                  <a:pt x="2546" y="769"/>
                  <a:pt x="2546" y="762"/>
                </a:cubicBezTo>
                <a:cubicBezTo>
                  <a:pt x="2546" y="755"/>
                  <a:pt x="2540" y="749"/>
                  <a:pt x="2533" y="749"/>
                </a:cubicBezTo>
                <a:cubicBezTo>
                  <a:pt x="2526" y="749"/>
                  <a:pt x="2521" y="755"/>
                  <a:pt x="2521" y="762"/>
                </a:cubicBezTo>
                <a:cubicBezTo>
                  <a:pt x="2521" y="769"/>
                  <a:pt x="2526" y="774"/>
                  <a:pt x="2533" y="774"/>
                </a:cubicBezTo>
                <a:close/>
                <a:moveTo>
                  <a:pt x="2573" y="774"/>
                </a:moveTo>
                <a:cubicBezTo>
                  <a:pt x="2580" y="774"/>
                  <a:pt x="2586" y="769"/>
                  <a:pt x="2586" y="762"/>
                </a:cubicBezTo>
                <a:cubicBezTo>
                  <a:pt x="2586" y="755"/>
                  <a:pt x="2580" y="749"/>
                  <a:pt x="2573" y="749"/>
                </a:cubicBezTo>
                <a:cubicBezTo>
                  <a:pt x="2566" y="749"/>
                  <a:pt x="2560" y="755"/>
                  <a:pt x="2560" y="762"/>
                </a:cubicBezTo>
                <a:cubicBezTo>
                  <a:pt x="2560" y="769"/>
                  <a:pt x="2566" y="774"/>
                  <a:pt x="2573" y="774"/>
                </a:cubicBezTo>
                <a:close/>
                <a:moveTo>
                  <a:pt x="2612" y="774"/>
                </a:moveTo>
                <a:cubicBezTo>
                  <a:pt x="2619" y="774"/>
                  <a:pt x="2625" y="769"/>
                  <a:pt x="2625" y="762"/>
                </a:cubicBezTo>
                <a:cubicBezTo>
                  <a:pt x="2625" y="755"/>
                  <a:pt x="2619" y="749"/>
                  <a:pt x="2612" y="749"/>
                </a:cubicBezTo>
                <a:cubicBezTo>
                  <a:pt x="2605" y="749"/>
                  <a:pt x="2599" y="755"/>
                  <a:pt x="2599" y="762"/>
                </a:cubicBezTo>
                <a:cubicBezTo>
                  <a:pt x="2599" y="769"/>
                  <a:pt x="2605" y="774"/>
                  <a:pt x="2612" y="774"/>
                </a:cubicBezTo>
                <a:close/>
                <a:moveTo>
                  <a:pt x="2652" y="774"/>
                </a:moveTo>
                <a:cubicBezTo>
                  <a:pt x="2659" y="774"/>
                  <a:pt x="2664" y="769"/>
                  <a:pt x="2664" y="762"/>
                </a:cubicBezTo>
                <a:cubicBezTo>
                  <a:pt x="2664" y="755"/>
                  <a:pt x="2659" y="749"/>
                  <a:pt x="2652" y="749"/>
                </a:cubicBezTo>
                <a:cubicBezTo>
                  <a:pt x="2645" y="749"/>
                  <a:pt x="2639" y="755"/>
                  <a:pt x="2639" y="762"/>
                </a:cubicBezTo>
                <a:cubicBezTo>
                  <a:pt x="2639" y="769"/>
                  <a:pt x="2645" y="774"/>
                  <a:pt x="2652" y="774"/>
                </a:cubicBezTo>
                <a:close/>
                <a:moveTo>
                  <a:pt x="2691" y="774"/>
                </a:moveTo>
                <a:cubicBezTo>
                  <a:pt x="2698" y="774"/>
                  <a:pt x="2704" y="769"/>
                  <a:pt x="2704" y="762"/>
                </a:cubicBezTo>
                <a:cubicBezTo>
                  <a:pt x="2704" y="755"/>
                  <a:pt x="2698" y="749"/>
                  <a:pt x="2691" y="749"/>
                </a:cubicBezTo>
                <a:cubicBezTo>
                  <a:pt x="2684" y="749"/>
                  <a:pt x="2678" y="755"/>
                  <a:pt x="2678" y="762"/>
                </a:cubicBezTo>
                <a:cubicBezTo>
                  <a:pt x="2678" y="769"/>
                  <a:pt x="2684" y="774"/>
                  <a:pt x="2691" y="774"/>
                </a:cubicBezTo>
                <a:close/>
                <a:moveTo>
                  <a:pt x="2730" y="774"/>
                </a:moveTo>
                <a:cubicBezTo>
                  <a:pt x="2738" y="774"/>
                  <a:pt x="2743" y="769"/>
                  <a:pt x="2743" y="762"/>
                </a:cubicBezTo>
                <a:cubicBezTo>
                  <a:pt x="2743" y="755"/>
                  <a:pt x="2738" y="749"/>
                  <a:pt x="2730" y="749"/>
                </a:cubicBezTo>
                <a:cubicBezTo>
                  <a:pt x="2723" y="749"/>
                  <a:pt x="2718" y="755"/>
                  <a:pt x="2718" y="762"/>
                </a:cubicBezTo>
                <a:cubicBezTo>
                  <a:pt x="2718" y="769"/>
                  <a:pt x="2723" y="774"/>
                  <a:pt x="2730" y="774"/>
                </a:cubicBezTo>
                <a:close/>
                <a:moveTo>
                  <a:pt x="2770" y="774"/>
                </a:moveTo>
                <a:cubicBezTo>
                  <a:pt x="2777" y="774"/>
                  <a:pt x="2783" y="769"/>
                  <a:pt x="2783" y="762"/>
                </a:cubicBezTo>
                <a:cubicBezTo>
                  <a:pt x="2783" y="755"/>
                  <a:pt x="2777" y="749"/>
                  <a:pt x="2770" y="749"/>
                </a:cubicBezTo>
                <a:cubicBezTo>
                  <a:pt x="2763" y="749"/>
                  <a:pt x="2757" y="755"/>
                  <a:pt x="2757" y="762"/>
                </a:cubicBezTo>
                <a:cubicBezTo>
                  <a:pt x="2757" y="769"/>
                  <a:pt x="2763" y="774"/>
                  <a:pt x="2770" y="774"/>
                </a:cubicBezTo>
                <a:close/>
                <a:moveTo>
                  <a:pt x="2809" y="774"/>
                </a:moveTo>
                <a:cubicBezTo>
                  <a:pt x="2816" y="774"/>
                  <a:pt x="2822" y="769"/>
                  <a:pt x="2822" y="762"/>
                </a:cubicBezTo>
                <a:cubicBezTo>
                  <a:pt x="2822" y="755"/>
                  <a:pt x="2816" y="749"/>
                  <a:pt x="2809" y="749"/>
                </a:cubicBezTo>
                <a:cubicBezTo>
                  <a:pt x="2802" y="749"/>
                  <a:pt x="2797" y="755"/>
                  <a:pt x="2797" y="762"/>
                </a:cubicBezTo>
                <a:cubicBezTo>
                  <a:pt x="2797" y="769"/>
                  <a:pt x="2802" y="774"/>
                  <a:pt x="2809" y="774"/>
                </a:cubicBezTo>
                <a:close/>
                <a:moveTo>
                  <a:pt x="2849" y="774"/>
                </a:moveTo>
                <a:cubicBezTo>
                  <a:pt x="2856" y="774"/>
                  <a:pt x="2862" y="769"/>
                  <a:pt x="2862" y="762"/>
                </a:cubicBezTo>
                <a:cubicBezTo>
                  <a:pt x="2862" y="755"/>
                  <a:pt x="2856" y="749"/>
                  <a:pt x="2849" y="749"/>
                </a:cubicBezTo>
                <a:cubicBezTo>
                  <a:pt x="2842" y="749"/>
                  <a:pt x="2836" y="755"/>
                  <a:pt x="2836" y="762"/>
                </a:cubicBezTo>
                <a:cubicBezTo>
                  <a:pt x="2836" y="769"/>
                  <a:pt x="2842" y="774"/>
                  <a:pt x="2849" y="774"/>
                </a:cubicBezTo>
                <a:close/>
                <a:moveTo>
                  <a:pt x="2888" y="774"/>
                </a:moveTo>
                <a:cubicBezTo>
                  <a:pt x="2895" y="774"/>
                  <a:pt x="2901" y="769"/>
                  <a:pt x="2901" y="762"/>
                </a:cubicBezTo>
                <a:cubicBezTo>
                  <a:pt x="2901" y="755"/>
                  <a:pt x="2895" y="749"/>
                  <a:pt x="2888" y="749"/>
                </a:cubicBezTo>
                <a:cubicBezTo>
                  <a:pt x="2881" y="749"/>
                  <a:pt x="2875" y="755"/>
                  <a:pt x="2875" y="762"/>
                </a:cubicBezTo>
                <a:cubicBezTo>
                  <a:pt x="2875" y="769"/>
                  <a:pt x="2881" y="774"/>
                  <a:pt x="2888" y="774"/>
                </a:cubicBezTo>
                <a:close/>
                <a:moveTo>
                  <a:pt x="3046" y="749"/>
                </a:moveTo>
                <a:cubicBezTo>
                  <a:pt x="3039" y="749"/>
                  <a:pt x="3033" y="755"/>
                  <a:pt x="3033" y="762"/>
                </a:cubicBezTo>
                <a:cubicBezTo>
                  <a:pt x="3033" y="769"/>
                  <a:pt x="3039" y="774"/>
                  <a:pt x="3046" y="774"/>
                </a:cubicBezTo>
                <a:cubicBezTo>
                  <a:pt x="3053" y="774"/>
                  <a:pt x="3059" y="769"/>
                  <a:pt x="3059" y="762"/>
                </a:cubicBezTo>
                <a:cubicBezTo>
                  <a:pt x="3059" y="755"/>
                  <a:pt x="3053" y="749"/>
                  <a:pt x="3046" y="749"/>
                </a:cubicBezTo>
                <a:close/>
                <a:moveTo>
                  <a:pt x="3077" y="762"/>
                </a:moveTo>
                <a:cubicBezTo>
                  <a:pt x="3077" y="766"/>
                  <a:pt x="3081" y="770"/>
                  <a:pt x="3085" y="770"/>
                </a:cubicBezTo>
                <a:cubicBezTo>
                  <a:pt x="3090" y="770"/>
                  <a:pt x="3093" y="766"/>
                  <a:pt x="3093" y="762"/>
                </a:cubicBezTo>
                <a:cubicBezTo>
                  <a:pt x="3093" y="757"/>
                  <a:pt x="3090" y="754"/>
                  <a:pt x="3085" y="754"/>
                </a:cubicBezTo>
                <a:cubicBezTo>
                  <a:pt x="3081" y="754"/>
                  <a:pt x="3077" y="757"/>
                  <a:pt x="3077" y="762"/>
                </a:cubicBezTo>
                <a:close/>
                <a:moveTo>
                  <a:pt x="523" y="788"/>
                </a:moveTo>
                <a:cubicBezTo>
                  <a:pt x="516" y="788"/>
                  <a:pt x="510" y="794"/>
                  <a:pt x="510" y="801"/>
                </a:cubicBezTo>
                <a:cubicBezTo>
                  <a:pt x="510" y="808"/>
                  <a:pt x="516" y="814"/>
                  <a:pt x="523" y="814"/>
                </a:cubicBezTo>
                <a:cubicBezTo>
                  <a:pt x="530" y="814"/>
                  <a:pt x="535" y="808"/>
                  <a:pt x="535" y="801"/>
                </a:cubicBezTo>
                <a:cubicBezTo>
                  <a:pt x="535" y="794"/>
                  <a:pt x="530" y="788"/>
                  <a:pt x="523" y="788"/>
                </a:cubicBezTo>
                <a:close/>
                <a:moveTo>
                  <a:pt x="562" y="788"/>
                </a:moveTo>
                <a:cubicBezTo>
                  <a:pt x="555" y="788"/>
                  <a:pt x="549" y="794"/>
                  <a:pt x="549" y="801"/>
                </a:cubicBezTo>
                <a:cubicBezTo>
                  <a:pt x="549" y="808"/>
                  <a:pt x="555" y="814"/>
                  <a:pt x="562" y="814"/>
                </a:cubicBezTo>
                <a:cubicBezTo>
                  <a:pt x="569" y="814"/>
                  <a:pt x="575" y="808"/>
                  <a:pt x="575" y="801"/>
                </a:cubicBezTo>
                <a:cubicBezTo>
                  <a:pt x="575" y="794"/>
                  <a:pt x="569" y="788"/>
                  <a:pt x="562" y="788"/>
                </a:cubicBezTo>
                <a:close/>
                <a:moveTo>
                  <a:pt x="602" y="814"/>
                </a:moveTo>
                <a:cubicBezTo>
                  <a:pt x="609" y="814"/>
                  <a:pt x="614" y="808"/>
                  <a:pt x="614" y="801"/>
                </a:cubicBezTo>
                <a:cubicBezTo>
                  <a:pt x="614" y="794"/>
                  <a:pt x="609" y="788"/>
                  <a:pt x="602" y="788"/>
                </a:cubicBezTo>
                <a:cubicBezTo>
                  <a:pt x="595" y="788"/>
                  <a:pt x="589" y="794"/>
                  <a:pt x="589" y="801"/>
                </a:cubicBezTo>
                <a:cubicBezTo>
                  <a:pt x="589" y="808"/>
                  <a:pt x="595" y="814"/>
                  <a:pt x="602" y="814"/>
                </a:cubicBezTo>
                <a:close/>
                <a:moveTo>
                  <a:pt x="641" y="814"/>
                </a:moveTo>
                <a:cubicBezTo>
                  <a:pt x="648" y="814"/>
                  <a:pt x="654" y="808"/>
                  <a:pt x="654" y="801"/>
                </a:cubicBezTo>
                <a:cubicBezTo>
                  <a:pt x="654" y="794"/>
                  <a:pt x="648" y="788"/>
                  <a:pt x="641" y="788"/>
                </a:cubicBezTo>
                <a:cubicBezTo>
                  <a:pt x="634" y="788"/>
                  <a:pt x="628" y="794"/>
                  <a:pt x="628" y="801"/>
                </a:cubicBezTo>
                <a:cubicBezTo>
                  <a:pt x="628" y="808"/>
                  <a:pt x="634" y="814"/>
                  <a:pt x="641" y="814"/>
                </a:cubicBezTo>
                <a:close/>
                <a:moveTo>
                  <a:pt x="680" y="814"/>
                </a:moveTo>
                <a:cubicBezTo>
                  <a:pt x="687" y="814"/>
                  <a:pt x="693" y="808"/>
                  <a:pt x="693" y="801"/>
                </a:cubicBezTo>
                <a:cubicBezTo>
                  <a:pt x="693" y="794"/>
                  <a:pt x="687" y="788"/>
                  <a:pt x="680" y="788"/>
                </a:cubicBezTo>
                <a:cubicBezTo>
                  <a:pt x="673" y="788"/>
                  <a:pt x="668" y="794"/>
                  <a:pt x="668" y="801"/>
                </a:cubicBezTo>
                <a:cubicBezTo>
                  <a:pt x="668" y="808"/>
                  <a:pt x="673" y="814"/>
                  <a:pt x="680" y="814"/>
                </a:cubicBezTo>
                <a:close/>
                <a:moveTo>
                  <a:pt x="720" y="814"/>
                </a:moveTo>
                <a:cubicBezTo>
                  <a:pt x="727" y="814"/>
                  <a:pt x="733" y="808"/>
                  <a:pt x="733" y="801"/>
                </a:cubicBezTo>
                <a:cubicBezTo>
                  <a:pt x="733" y="794"/>
                  <a:pt x="727" y="788"/>
                  <a:pt x="720" y="788"/>
                </a:cubicBezTo>
                <a:cubicBezTo>
                  <a:pt x="713" y="788"/>
                  <a:pt x="707" y="794"/>
                  <a:pt x="707" y="801"/>
                </a:cubicBezTo>
                <a:cubicBezTo>
                  <a:pt x="707" y="808"/>
                  <a:pt x="713" y="814"/>
                  <a:pt x="720" y="814"/>
                </a:cubicBezTo>
                <a:close/>
                <a:moveTo>
                  <a:pt x="759" y="814"/>
                </a:moveTo>
                <a:cubicBezTo>
                  <a:pt x="766" y="814"/>
                  <a:pt x="772" y="808"/>
                  <a:pt x="772" y="801"/>
                </a:cubicBezTo>
                <a:cubicBezTo>
                  <a:pt x="772" y="794"/>
                  <a:pt x="766" y="788"/>
                  <a:pt x="759" y="788"/>
                </a:cubicBezTo>
                <a:cubicBezTo>
                  <a:pt x="752" y="788"/>
                  <a:pt x="747" y="794"/>
                  <a:pt x="747" y="801"/>
                </a:cubicBezTo>
                <a:cubicBezTo>
                  <a:pt x="747" y="808"/>
                  <a:pt x="752" y="814"/>
                  <a:pt x="759" y="814"/>
                </a:cubicBezTo>
                <a:close/>
                <a:moveTo>
                  <a:pt x="799" y="814"/>
                </a:moveTo>
                <a:cubicBezTo>
                  <a:pt x="806" y="814"/>
                  <a:pt x="811" y="808"/>
                  <a:pt x="811" y="801"/>
                </a:cubicBezTo>
                <a:cubicBezTo>
                  <a:pt x="811" y="794"/>
                  <a:pt x="806" y="788"/>
                  <a:pt x="799" y="788"/>
                </a:cubicBezTo>
                <a:cubicBezTo>
                  <a:pt x="792" y="788"/>
                  <a:pt x="786" y="794"/>
                  <a:pt x="786" y="801"/>
                </a:cubicBezTo>
                <a:cubicBezTo>
                  <a:pt x="786" y="808"/>
                  <a:pt x="792" y="814"/>
                  <a:pt x="799" y="814"/>
                </a:cubicBezTo>
                <a:close/>
                <a:moveTo>
                  <a:pt x="838" y="814"/>
                </a:moveTo>
                <a:cubicBezTo>
                  <a:pt x="845" y="814"/>
                  <a:pt x="851" y="808"/>
                  <a:pt x="851" y="801"/>
                </a:cubicBezTo>
                <a:cubicBezTo>
                  <a:pt x="851" y="794"/>
                  <a:pt x="845" y="788"/>
                  <a:pt x="838" y="788"/>
                </a:cubicBezTo>
                <a:cubicBezTo>
                  <a:pt x="831" y="788"/>
                  <a:pt x="825" y="794"/>
                  <a:pt x="825" y="801"/>
                </a:cubicBezTo>
                <a:cubicBezTo>
                  <a:pt x="825" y="808"/>
                  <a:pt x="831" y="814"/>
                  <a:pt x="838" y="814"/>
                </a:cubicBezTo>
                <a:close/>
                <a:moveTo>
                  <a:pt x="1627" y="814"/>
                </a:moveTo>
                <a:cubicBezTo>
                  <a:pt x="1634" y="814"/>
                  <a:pt x="1639" y="808"/>
                  <a:pt x="1639" y="801"/>
                </a:cubicBezTo>
                <a:cubicBezTo>
                  <a:pt x="1639" y="794"/>
                  <a:pt x="1634" y="788"/>
                  <a:pt x="1627" y="788"/>
                </a:cubicBezTo>
                <a:cubicBezTo>
                  <a:pt x="1620" y="788"/>
                  <a:pt x="1614" y="794"/>
                  <a:pt x="1614" y="801"/>
                </a:cubicBezTo>
                <a:cubicBezTo>
                  <a:pt x="1614" y="808"/>
                  <a:pt x="1620" y="814"/>
                  <a:pt x="1627" y="814"/>
                </a:cubicBezTo>
                <a:close/>
                <a:moveTo>
                  <a:pt x="1666" y="814"/>
                </a:moveTo>
                <a:cubicBezTo>
                  <a:pt x="1673" y="814"/>
                  <a:pt x="1679" y="808"/>
                  <a:pt x="1679" y="801"/>
                </a:cubicBezTo>
                <a:cubicBezTo>
                  <a:pt x="1679" y="794"/>
                  <a:pt x="1673" y="788"/>
                  <a:pt x="1666" y="788"/>
                </a:cubicBezTo>
                <a:cubicBezTo>
                  <a:pt x="1659" y="788"/>
                  <a:pt x="1653" y="794"/>
                  <a:pt x="1653" y="801"/>
                </a:cubicBezTo>
                <a:cubicBezTo>
                  <a:pt x="1653" y="808"/>
                  <a:pt x="1659" y="814"/>
                  <a:pt x="1666" y="814"/>
                </a:cubicBezTo>
                <a:close/>
                <a:moveTo>
                  <a:pt x="1705" y="814"/>
                </a:moveTo>
                <a:cubicBezTo>
                  <a:pt x="1713" y="814"/>
                  <a:pt x="1718" y="808"/>
                  <a:pt x="1718" y="801"/>
                </a:cubicBezTo>
                <a:cubicBezTo>
                  <a:pt x="1718" y="794"/>
                  <a:pt x="1713" y="788"/>
                  <a:pt x="1705" y="788"/>
                </a:cubicBezTo>
                <a:cubicBezTo>
                  <a:pt x="1698" y="788"/>
                  <a:pt x="1693" y="794"/>
                  <a:pt x="1693" y="801"/>
                </a:cubicBezTo>
                <a:cubicBezTo>
                  <a:pt x="1693" y="808"/>
                  <a:pt x="1698" y="814"/>
                  <a:pt x="1705" y="814"/>
                </a:cubicBezTo>
                <a:close/>
                <a:moveTo>
                  <a:pt x="1745" y="814"/>
                </a:moveTo>
                <a:cubicBezTo>
                  <a:pt x="1752" y="814"/>
                  <a:pt x="1758" y="808"/>
                  <a:pt x="1758" y="801"/>
                </a:cubicBezTo>
                <a:cubicBezTo>
                  <a:pt x="1758" y="794"/>
                  <a:pt x="1752" y="788"/>
                  <a:pt x="1745" y="788"/>
                </a:cubicBezTo>
                <a:cubicBezTo>
                  <a:pt x="1738" y="788"/>
                  <a:pt x="1732" y="794"/>
                  <a:pt x="1732" y="801"/>
                </a:cubicBezTo>
                <a:cubicBezTo>
                  <a:pt x="1732" y="808"/>
                  <a:pt x="1738" y="814"/>
                  <a:pt x="1745" y="814"/>
                </a:cubicBezTo>
                <a:close/>
                <a:moveTo>
                  <a:pt x="1784" y="814"/>
                </a:moveTo>
                <a:cubicBezTo>
                  <a:pt x="1791" y="814"/>
                  <a:pt x="1797" y="808"/>
                  <a:pt x="1797" y="801"/>
                </a:cubicBezTo>
                <a:cubicBezTo>
                  <a:pt x="1797" y="794"/>
                  <a:pt x="1791" y="788"/>
                  <a:pt x="1784" y="788"/>
                </a:cubicBezTo>
                <a:cubicBezTo>
                  <a:pt x="1777" y="788"/>
                  <a:pt x="1772" y="794"/>
                  <a:pt x="1772" y="801"/>
                </a:cubicBezTo>
                <a:cubicBezTo>
                  <a:pt x="1772" y="808"/>
                  <a:pt x="1777" y="814"/>
                  <a:pt x="1784" y="814"/>
                </a:cubicBezTo>
                <a:close/>
                <a:moveTo>
                  <a:pt x="1824" y="814"/>
                </a:moveTo>
                <a:cubicBezTo>
                  <a:pt x="1831" y="814"/>
                  <a:pt x="1836" y="808"/>
                  <a:pt x="1836" y="801"/>
                </a:cubicBezTo>
                <a:cubicBezTo>
                  <a:pt x="1836" y="794"/>
                  <a:pt x="1831" y="788"/>
                  <a:pt x="1824" y="788"/>
                </a:cubicBezTo>
                <a:cubicBezTo>
                  <a:pt x="1817" y="788"/>
                  <a:pt x="1811" y="794"/>
                  <a:pt x="1811" y="801"/>
                </a:cubicBezTo>
                <a:cubicBezTo>
                  <a:pt x="1811" y="808"/>
                  <a:pt x="1817" y="814"/>
                  <a:pt x="1824" y="814"/>
                </a:cubicBezTo>
                <a:close/>
                <a:moveTo>
                  <a:pt x="1890" y="801"/>
                </a:moveTo>
                <a:cubicBezTo>
                  <a:pt x="1890" y="808"/>
                  <a:pt x="1896" y="814"/>
                  <a:pt x="1903" y="814"/>
                </a:cubicBezTo>
                <a:cubicBezTo>
                  <a:pt x="1910" y="814"/>
                  <a:pt x="1915" y="808"/>
                  <a:pt x="1915" y="801"/>
                </a:cubicBezTo>
                <a:cubicBezTo>
                  <a:pt x="1915" y="794"/>
                  <a:pt x="1910" y="788"/>
                  <a:pt x="1903" y="788"/>
                </a:cubicBezTo>
                <a:cubicBezTo>
                  <a:pt x="1896" y="788"/>
                  <a:pt x="1890" y="794"/>
                  <a:pt x="1890" y="801"/>
                </a:cubicBezTo>
                <a:close/>
                <a:moveTo>
                  <a:pt x="1942" y="814"/>
                </a:moveTo>
                <a:cubicBezTo>
                  <a:pt x="1949" y="814"/>
                  <a:pt x="1955" y="808"/>
                  <a:pt x="1955" y="801"/>
                </a:cubicBezTo>
                <a:cubicBezTo>
                  <a:pt x="1955" y="794"/>
                  <a:pt x="1949" y="788"/>
                  <a:pt x="1942" y="788"/>
                </a:cubicBezTo>
                <a:cubicBezTo>
                  <a:pt x="1935" y="788"/>
                  <a:pt x="1929" y="794"/>
                  <a:pt x="1929" y="801"/>
                </a:cubicBezTo>
                <a:cubicBezTo>
                  <a:pt x="1929" y="808"/>
                  <a:pt x="1935" y="814"/>
                  <a:pt x="1942" y="814"/>
                </a:cubicBezTo>
                <a:close/>
                <a:moveTo>
                  <a:pt x="2021" y="788"/>
                </a:moveTo>
                <a:cubicBezTo>
                  <a:pt x="2014" y="788"/>
                  <a:pt x="2008" y="794"/>
                  <a:pt x="2008" y="801"/>
                </a:cubicBezTo>
                <a:cubicBezTo>
                  <a:pt x="2008" y="808"/>
                  <a:pt x="2014" y="814"/>
                  <a:pt x="2021" y="814"/>
                </a:cubicBezTo>
                <a:cubicBezTo>
                  <a:pt x="2028" y="814"/>
                  <a:pt x="2034" y="808"/>
                  <a:pt x="2034" y="801"/>
                </a:cubicBezTo>
                <a:cubicBezTo>
                  <a:pt x="2034" y="794"/>
                  <a:pt x="2028" y="788"/>
                  <a:pt x="2021" y="788"/>
                </a:cubicBezTo>
                <a:close/>
                <a:moveTo>
                  <a:pt x="2060" y="814"/>
                </a:moveTo>
                <a:cubicBezTo>
                  <a:pt x="2067" y="814"/>
                  <a:pt x="2073" y="808"/>
                  <a:pt x="2073" y="801"/>
                </a:cubicBezTo>
                <a:cubicBezTo>
                  <a:pt x="2073" y="794"/>
                  <a:pt x="2067" y="788"/>
                  <a:pt x="2060" y="788"/>
                </a:cubicBezTo>
                <a:cubicBezTo>
                  <a:pt x="2053" y="788"/>
                  <a:pt x="2048" y="794"/>
                  <a:pt x="2048" y="801"/>
                </a:cubicBezTo>
                <a:cubicBezTo>
                  <a:pt x="2048" y="808"/>
                  <a:pt x="2053" y="814"/>
                  <a:pt x="2060" y="814"/>
                </a:cubicBezTo>
                <a:close/>
                <a:moveTo>
                  <a:pt x="2100" y="814"/>
                </a:moveTo>
                <a:cubicBezTo>
                  <a:pt x="2107" y="814"/>
                  <a:pt x="2112" y="808"/>
                  <a:pt x="2112" y="801"/>
                </a:cubicBezTo>
                <a:cubicBezTo>
                  <a:pt x="2112" y="794"/>
                  <a:pt x="2107" y="788"/>
                  <a:pt x="2100" y="788"/>
                </a:cubicBezTo>
                <a:cubicBezTo>
                  <a:pt x="2093" y="788"/>
                  <a:pt x="2087" y="794"/>
                  <a:pt x="2087" y="801"/>
                </a:cubicBezTo>
                <a:cubicBezTo>
                  <a:pt x="2087" y="808"/>
                  <a:pt x="2093" y="814"/>
                  <a:pt x="2100" y="814"/>
                </a:cubicBezTo>
                <a:close/>
                <a:moveTo>
                  <a:pt x="2139" y="814"/>
                </a:moveTo>
                <a:cubicBezTo>
                  <a:pt x="2146" y="814"/>
                  <a:pt x="2152" y="808"/>
                  <a:pt x="2152" y="801"/>
                </a:cubicBezTo>
                <a:cubicBezTo>
                  <a:pt x="2152" y="794"/>
                  <a:pt x="2146" y="788"/>
                  <a:pt x="2139" y="788"/>
                </a:cubicBezTo>
                <a:cubicBezTo>
                  <a:pt x="2132" y="788"/>
                  <a:pt x="2126" y="794"/>
                  <a:pt x="2126" y="801"/>
                </a:cubicBezTo>
                <a:cubicBezTo>
                  <a:pt x="2126" y="808"/>
                  <a:pt x="2132" y="814"/>
                  <a:pt x="2139" y="814"/>
                </a:cubicBezTo>
                <a:close/>
                <a:moveTo>
                  <a:pt x="2179" y="814"/>
                </a:moveTo>
                <a:cubicBezTo>
                  <a:pt x="2186" y="814"/>
                  <a:pt x="2191" y="808"/>
                  <a:pt x="2191" y="801"/>
                </a:cubicBezTo>
                <a:cubicBezTo>
                  <a:pt x="2191" y="794"/>
                  <a:pt x="2186" y="788"/>
                  <a:pt x="2179" y="788"/>
                </a:cubicBezTo>
                <a:cubicBezTo>
                  <a:pt x="2172" y="788"/>
                  <a:pt x="2166" y="794"/>
                  <a:pt x="2166" y="801"/>
                </a:cubicBezTo>
                <a:cubicBezTo>
                  <a:pt x="2166" y="808"/>
                  <a:pt x="2172" y="814"/>
                  <a:pt x="2179" y="814"/>
                </a:cubicBezTo>
                <a:close/>
                <a:moveTo>
                  <a:pt x="2218" y="814"/>
                </a:moveTo>
                <a:cubicBezTo>
                  <a:pt x="2225" y="814"/>
                  <a:pt x="2231" y="808"/>
                  <a:pt x="2231" y="801"/>
                </a:cubicBezTo>
                <a:cubicBezTo>
                  <a:pt x="2231" y="794"/>
                  <a:pt x="2225" y="788"/>
                  <a:pt x="2218" y="788"/>
                </a:cubicBezTo>
                <a:cubicBezTo>
                  <a:pt x="2211" y="788"/>
                  <a:pt x="2205" y="794"/>
                  <a:pt x="2205" y="801"/>
                </a:cubicBezTo>
                <a:cubicBezTo>
                  <a:pt x="2205" y="808"/>
                  <a:pt x="2211" y="814"/>
                  <a:pt x="2218" y="814"/>
                </a:cubicBezTo>
                <a:close/>
                <a:moveTo>
                  <a:pt x="2257" y="814"/>
                </a:moveTo>
                <a:cubicBezTo>
                  <a:pt x="2264" y="814"/>
                  <a:pt x="2270" y="808"/>
                  <a:pt x="2270" y="801"/>
                </a:cubicBezTo>
                <a:cubicBezTo>
                  <a:pt x="2270" y="794"/>
                  <a:pt x="2264" y="788"/>
                  <a:pt x="2257" y="788"/>
                </a:cubicBezTo>
                <a:cubicBezTo>
                  <a:pt x="2250" y="788"/>
                  <a:pt x="2245" y="794"/>
                  <a:pt x="2245" y="801"/>
                </a:cubicBezTo>
                <a:cubicBezTo>
                  <a:pt x="2245" y="808"/>
                  <a:pt x="2250" y="814"/>
                  <a:pt x="2257" y="814"/>
                </a:cubicBezTo>
                <a:close/>
                <a:moveTo>
                  <a:pt x="2297" y="814"/>
                </a:moveTo>
                <a:cubicBezTo>
                  <a:pt x="2304" y="814"/>
                  <a:pt x="2310" y="808"/>
                  <a:pt x="2310" y="801"/>
                </a:cubicBezTo>
                <a:cubicBezTo>
                  <a:pt x="2310" y="794"/>
                  <a:pt x="2304" y="788"/>
                  <a:pt x="2297" y="788"/>
                </a:cubicBezTo>
                <a:cubicBezTo>
                  <a:pt x="2290" y="788"/>
                  <a:pt x="2284" y="794"/>
                  <a:pt x="2284" y="801"/>
                </a:cubicBezTo>
                <a:cubicBezTo>
                  <a:pt x="2284" y="808"/>
                  <a:pt x="2290" y="814"/>
                  <a:pt x="2297" y="814"/>
                </a:cubicBezTo>
                <a:close/>
                <a:moveTo>
                  <a:pt x="2336" y="814"/>
                </a:moveTo>
                <a:cubicBezTo>
                  <a:pt x="2343" y="814"/>
                  <a:pt x="2349" y="808"/>
                  <a:pt x="2349" y="801"/>
                </a:cubicBezTo>
                <a:cubicBezTo>
                  <a:pt x="2349" y="794"/>
                  <a:pt x="2343" y="788"/>
                  <a:pt x="2336" y="788"/>
                </a:cubicBezTo>
                <a:cubicBezTo>
                  <a:pt x="2329" y="788"/>
                  <a:pt x="2323" y="794"/>
                  <a:pt x="2323" y="801"/>
                </a:cubicBezTo>
                <a:cubicBezTo>
                  <a:pt x="2323" y="808"/>
                  <a:pt x="2329" y="814"/>
                  <a:pt x="2336" y="814"/>
                </a:cubicBezTo>
                <a:close/>
                <a:moveTo>
                  <a:pt x="2376" y="814"/>
                </a:moveTo>
                <a:cubicBezTo>
                  <a:pt x="2383" y="814"/>
                  <a:pt x="2388" y="808"/>
                  <a:pt x="2388" y="801"/>
                </a:cubicBezTo>
                <a:cubicBezTo>
                  <a:pt x="2388" y="794"/>
                  <a:pt x="2383" y="788"/>
                  <a:pt x="2376" y="788"/>
                </a:cubicBezTo>
                <a:cubicBezTo>
                  <a:pt x="2369" y="788"/>
                  <a:pt x="2363" y="794"/>
                  <a:pt x="2363" y="801"/>
                </a:cubicBezTo>
                <a:cubicBezTo>
                  <a:pt x="2363" y="808"/>
                  <a:pt x="2369" y="814"/>
                  <a:pt x="2376" y="814"/>
                </a:cubicBezTo>
                <a:close/>
                <a:moveTo>
                  <a:pt x="2415" y="814"/>
                </a:moveTo>
                <a:cubicBezTo>
                  <a:pt x="2422" y="814"/>
                  <a:pt x="2428" y="808"/>
                  <a:pt x="2428" y="801"/>
                </a:cubicBezTo>
                <a:cubicBezTo>
                  <a:pt x="2428" y="794"/>
                  <a:pt x="2422" y="788"/>
                  <a:pt x="2415" y="788"/>
                </a:cubicBezTo>
                <a:cubicBezTo>
                  <a:pt x="2408" y="788"/>
                  <a:pt x="2402" y="794"/>
                  <a:pt x="2402" y="801"/>
                </a:cubicBezTo>
                <a:cubicBezTo>
                  <a:pt x="2402" y="808"/>
                  <a:pt x="2408" y="814"/>
                  <a:pt x="2415" y="814"/>
                </a:cubicBezTo>
                <a:close/>
                <a:moveTo>
                  <a:pt x="2455" y="814"/>
                </a:moveTo>
                <a:cubicBezTo>
                  <a:pt x="2462" y="814"/>
                  <a:pt x="2467" y="808"/>
                  <a:pt x="2467" y="801"/>
                </a:cubicBezTo>
                <a:cubicBezTo>
                  <a:pt x="2467" y="794"/>
                  <a:pt x="2462" y="788"/>
                  <a:pt x="2455" y="788"/>
                </a:cubicBezTo>
                <a:cubicBezTo>
                  <a:pt x="2447" y="788"/>
                  <a:pt x="2442" y="794"/>
                  <a:pt x="2442" y="801"/>
                </a:cubicBezTo>
                <a:cubicBezTo>
                  <a:pt x="2442" y="808"/>
                  <a:pt x="2447" y="814"/>
                  <a:pt x="2455" y="814"/>
                </a:cubicBezTo>
                <a:close/>
                <a:moveTo>
                  <a:pt x="2494" y="814"/>
                </a:moveTo>
                <a:cubicBezTo>
                  <a:pt x="2501" y="814"/>
                  <a:pt x="2507" y="808"/>
                  <a:pt x="2507" y="801"/>
                </a:cubicBezTo>
                <a:cubicBezTo>
                  <a:pt x="2507" y="794"/>
                  <a:pt x="2501" y="788"/>
                  <a:pt x="2494" y="788"/>
                </a:cubicBezTo>
                <a:cubicBezTo>
                  <a:pt x="2487" y="788"/>
                  <a:pt x="2481" y="794"/>
                  <a:pt x="2481" y="801"/>
                </a:cubicBezTo>
                <a:cubicBezTo>
                  <a:pt x="2481" y="808"/>
                  <a:pt x="2487" y="814"/>
                  <a:pt x="2494" y="814"/>
                </a:cubicBezTo>
                <a:close/>
                <a:moveTo>
                  <a:pt x="2533" y="814"/>
                </a:moveTo>
                <a:cubicBezTo>
                  <a:pt x="2540" y="814"/>
                  <a:pt x="2546" y="808"/>
                  <a:pt x="2546" y="801"/>
                </a:cubicBezTo>
                <a:cubicBezTo>
                  <a:pt x="2546" y="794"/>
                  <a:pt x="2540" y="788"/>
                  <a:pt x="2533" y="788"/>
                </a:cubicBezTo>
                <a:cubicBezTo>
                  <a:pt x="2526" y="788"/>
                  <a:pt x="2521" y="794"/>
                  <a:pt x="2521" y="801"/>
                </a:cubicBezTo>
                <a:cubicBezTo>
                  <a:pt x="2521" y="808"/>
                  <a:pt x="2526" y="814"/>
                  <a:pt x="2533" y="814"/>
                </a:cubicBezTo>
                <a:close/>
                <a:moveTo>
                  <a:pt x="2573" y="814"/>
                </a:moveTo>
                <a:cubicBezTo>
                  <a:pt x="2580" y="814"/>
                  <a:pt x="2586" y="808"/>
                  <a:pt x="2586" y="801"/>
                </a:cubicBezTo>
                <a:cubicBezTo>
                  <a:pt x="2586" y="794"/>
                  <a:pt x="2580" y="788"/>
                  <a:pt x="2573" y="788"/>
                </a:cubicBezTo>
                <a:cubicBezTo>
                  <a:pt x="2566" y="788"/>
                  <a:pt x="2560" y="794"/>
                  <a:pt x="2560" y="801"/>
                </a:cubicBezTo>
                <a:cubicBezTo>
                  <a:pt x="2560" y="808"/>
                  <a:pt x="2566" y="814"/>
                  <a:pt x="2573" y="814"/>
                </a:cubicBezTo>
                <a:close/>
                <a:moveTo>
                  <a:pt x="2612" y="814"/>
                </a:moveTo>
                <a:cubicBezTo>
                  <a:pt x="2619" y="814"/>
                  <a:pt x="2625" y="808"/>
                  <a:pt x="2625" y="801"/>
                </a:cubicBezTo>
                <a:cubicBezTo>
                  <a:pt x="2625" y="794"/>
                  <a:pt x="2619" y="788"/>
                  <a:pt x="2612" y="788"/>
                </a:cubicBezTo>
                <a:cubicBezTo>
                  <a:pt x="2605" y="788"/>
                  <a:pt x="2599" y="794"/>
                  <a:pt x="2599" y="801"/>
                </a:cubicBezTo>
                <a:cubicBezTo>
                  <a:pt x="2599" y="808"/>
                  <a:pt x="2605" y="814"/>
                  <a:pt x="2612" y="814"/>
                </a:cubicBezTo>
                <a:close/>
                <a:moveTo>
                  <a:pt x="2652" y="814"/>
                </a:moveTo>
                <a:cubicBezTo>
                  <a:pt x="2659" y="814"/>
                  <a:pt x="2664" y="808"/>
                  <a:pt x="2664" y="801"/>
                </a:cubicBezTo>
                <a:cubicBezTo>
                  <a:pt x="2664" y="794"/>
                  <a:pt x="2659" y="788"/>
                  <a:pt x="2652" y="788"/>
                </a:cubicBezTo>
                <a:cubicBezTo>
                  <a:pt x="2645" y="788"/>
                  <a:pt x="2639" y="794"/>
                  <a:pt x="2639" y="801"/>
                </a:cubicBezTo>
                <a:cubicBezTo>
                  <a:pt x="2639" y="808"/>
                  <a:pt x="2645" y="814"/>
                  <a:pt x="2652" y="814"/>
                </a:cubicBezTo>
                <a:close/>
                <a:moveTo>
                  <a:pt x="2691" y="814"/>
                </a:moveTo>
                <a:cubicBezTo>
                  <a:pt x="2698" y="814"/>
                  <a:pt x="2704" y="808"/>
                  <a:pt x="2704" y="801"/>
                </a:cubicBezTo>
                <a:cubicBezTo>
                  <a:pt x="2704" y="794"/>
                  <a:pt x="2698" y="788"/>
                  <a:pt x="2691" y="788"/>
                </a:cubicBezTo>
                <a:cubicBezTo>
                  <a:pt x="2684" y="788"/>
                  <a:pt x="2678" y="794"/>
                  <a:pt x="2678" y="801"/>
                </a:cubicBezTo>
                <a:cubicBezTo>
                  <a:pt x="2678" y="808"/>
                  <a:pt x="2684" y="814"/>
                  <a:pt x="2691" y="814"/>
                </a:cubicBezTo>
                <a:close/>
                <a:moveTo>
                  <a:pt x="2730" y="814"/>
                </a:moveTo>
                <a:cubicBezTo>
                  <a:pt x="2738" y="814"/>
                  <a:pt x="2743" y="808"/>
                  <a:pt x="2743" y="801"/>
                </a:cubicBezTo>
                <a:cubicBezTo>
                  <a:pt x="2743" y="794"/>
                  <a:pt x="2738" y="788"/>
                  <a:pt x="2730" y="788"/>
                </a:cubicBezTo>
                <a:cubicBezTo>
                  <a:pt x="2723" y="788"/>
                  <a:pt x="2718" y="794"/>
                  <a:pt x="2718" y="801"/>
                </a:cubicBezTo>
                <a:cubicBezTo>
                  <a:pt x="2718" y="808"/>
                  <a:pt x="2723" y="814"/>
                  <a:pt x="2730" y="814"/>
                </a:cubicBezTo>
                <a:close/>
                <a:moveTo>
                  <a:pt x="2770" y="814"/>
                </a:moveTo>
                <a:cubicBezTo>
                  <a:pt x="2777" y="814"/>
                  <a:pt x="2783" y="808"/>
                  <a:pt x="2783" y="801"/>
                </a:cubicBezTo>
                <a:cubicBezTo>
                  <a:pt x="2783" y="794"/>
                  <a:pt x="2777" y="788"/>
                  <a:pt x="2770" y="788"/>
                </a:cubicBezTo>
                <a:cubicBezTo>
                  <a:pt x="2763" y="788"/>
                  <a:pt x="2757" y="794"/>
                  <a:pt x="2757" y="801"/>
                </a:cubicBezTo>
                <a:cubicBezTo>
                  <a:pt x="2757" y="808"/>
                  <a:pt x="2763" y="814"/>
                  <a:pt x="2770" y="814"/>
                </a:cubicBezTo>
                <a:close/>
                <a:moveTo>
                  <a:pt x="2809" y="814"/>
                </a:moveTo>
                <a:cubicBezTo>
                  <a:pt x="2816" y="814"/>
                  <a:pt x="2822" y="808"/>
                  <a:pt x="2822" y="801"/>
                </a:cubicBezTo>
                <a:cubicBezTo>
                  <a:pt x="2822" y="794"/>
                  <a:pt x="2816" y="788"/>
                  <a:pt x="2809" y="788"/>
                </a:cubicBezTo>
                <a:cubicBezTo>
                  <a:pt x="2802" y="788"/>
                  <a:pt x="2797" y="794"/>
                  <a:pt x="2797" y="801"/>
                </a:cubicBezTo>
                <a:cubicBezTo>
                  <a:pt x="2797" y="808"/>
                  <a:pt x="2802" y="814"/>
                  <a:pt x="2809" y="814"/>
                </a:cubicBezTo>
                <a:close/>
                <a:moveTo>
                  <a:pt x="2849" y="814"/>
                </a:moveTo>
                <a:cubicBezTo>
                  <a:pt x="2856" y="814"/>
                  <a:pt x="2862" y="808"/>
                  <a:pt x="2862" y="801"/>
                </a:cubicBezTo>
                <a:cubicBezTo>
                  <a:pt x="2862" y="794"/>
                  <a:pt x="2856" y="788"/>
                  <a:pt x="2849" y="788"/>
                </a:cubicBezTo>
                <a:cubicBezTo>
                  <a:pt x="2842" y="788"/>
                  <a:pt x="2836" y="794"/>
                  <a:pt x="2836" y="801"/>
                </a:cubicBezTo>
                <a:cubicBezTo>
                  <a:pt x="2836" y="808"/>
                  <a:pt x="2842" y="814"/>
                  <a:pt x="2849" y="814"/>
                </a:cubicBezTo>
                <a:close/>
                <a:moveTo>
                  <a:pt x="2888" y="814"/>
                </a:moveTo>
                <a:cubicBezTo>
                  <a:pt x="2895" y="814"/>
                  <a:pt x="2901" y="808"/>
                  <a:pt x="2901" y="801"/>
                </a:cubicBezTo>
                <a:cubicBezTo>
                  <a:pt x="2901" y="794"/>
                  <a:pt x="2895" y="788"/>
                  <a:pt x="2888" y="788"/>
                </a:cubicBezTo>
                <a:cubicBezTo>
                  <a:pt x="2881" y="788"/>
                  <a:pt x="2875" y="794"/>
                  <a:pt x="2875" y="801"/>
                </a:cubicBezTo>
                <a:cubicBezTo>
                  <a:pt x="2875" y="808"/>
                  <a:pt x="2881" y="814"/>
                  <a:pt x="2888" y="814"/>
                </a:cubicBezTo>
                <a:close/>
                <a:moveTo>
                  <a:pt x="2928" y="814"/>
                </a:moveTo>
                <a:cubicBezTo>
                  <a:pt x="2935" y="814"/>
                  <a:pt x="2940" y="808"/>
                  <a:pt x="2940" y="801"/>
                </a:cubicBezTo>
                <a:cubicBezTo>
                  <a:pt x="2940" y="794"/>
                  <a:pt x="2935" y="788"/>
                  <a:pt x="2928" y="788"/>
                </a:cubicBezTo>
                <a:cubicBezTo>
                  <a:pt x="2921" y="788"/>
                  <a:pt x="2915" y="794"/>
                  <a:pt x="2915" y="801"/>
                </a:cubicBezTo>
                <a:cubicBezTo>
                  <a:pt x="2915" y="808"/>
                  <a:pt x="2921" y="814"/>
                  <a:pt x="2928" y="814"/>
                </a:cubicBezTo>
                <a:close/>
                <a:moveTo>
                  <a:pt x="602" y="828"/>
                </a:moveTo>
                <a:cubicBezTo>
                  <a:pt x="595" y="828"/>
                  <a:pt x="589" y="834"/>
                  <a:pt x="589" y="841"/>
                </a:cubicBezTo>
                <a:cubicBezTo>
                  <a:pt x="589" y="848"/>
                  <a:pt x="595" y="853"/>
                  <a:pt x="602" y="853"/>
                </a:cubicBezTo>
                <a:cubicBezTo>
                  <a:pt x="609" y="853"/>
                  <a:pt x="614" y="848"/>
                  <a:pt x="614" y="841"/>
                </a:cubicBezTo>
                <a:cubicBezTo>
                  <a:pt x="614" y="834"/>
                  <a:pt x="609" y="828"/>
                  <a:pt x="602" y="828"/>
                </a:cubicBezTo>
                <a:close/>
                <a:moveTo>
                  <a:pt x="641" y="853"/>
                </a:moveTo>
                <a:cubicBezTo>
                  <a:pt x="648" y="853"/>
                  <a:pt x="654" y="848"/>
                  <a:pt x="654" y="841"/>
                </a:cubicBezTo>
                <a:cubicBezTo>
                  <a:pt x="654" y="834"/>
                  <a:pt x="648" y="828"/>
                  <a:pt x="641" y="828"/>
                </a:cubicBezTo>
                <a:cubicBezTo>
                  <a:pt x="634" y="828"/>
                  <a:pt x="628" y="834"/>
                  <a:pt x="628" y="841"/>
                </a:cubicBezTo>
                <a:cubicBezTo>
                  <a:pt x="628" y="848"/>
                  <a:pt x="634" y="853"/>
                  <a:pt x="641" y="853"/>
                </a:cubicBezTo>
                <a:close/>
                <a:moveTo>
                  <a:pt x="680" y="853"/>
                </a:moveTo>
                <a:cubicBezTo>
                  <a:pt x="687" y="853"/>
                  <a:pt x="693" y="848"/>
                  <a:pt x="693" y="841"/>
                </a:cubicBezTo>
                <a:cubicBezTo>
                  <a:pt x="693" y="834"/>
                  <a:pt x="687" y="828"/>
                  <a:pt x="680" y="828"/>
                </a:cubicBezTo>
                <a:cubicBezTo>
                  <a:pt x="673" y="828"/>
                  <a:pt x="668" y="834"/>
                  <a:pt x="668" y="841"/>
                </a:cubicBezTo>
                <a:cubicBezTo>
                  <a:pt x="668" y="848"/>
                  <a:pt x="673" y="853"/>
                  <a:pt x="680" y="853"/>
                </a:cubicBezTo>
                <a:close/>
                <a:moveTo>
                  <a:pt x="878" y="828"/>
                </a:moveTo>
                <a:cubicBezTo>
                  <a:pt x="871" y="828"/>
                  <a:pt x="865" y="834"/>
                  <a:pt x="865" y="841"/>
                </a:cubicBezTo>
                <a:cubicBezTo>
                  <a:pt x="865" y="848"/>
                  <a:pt x="871" y="853"/>
                  <a:pt x="878" y="853"/>
                </a:cubicBezTo>
                <a:cubicBezTo>
                  <a:pt x="885" y="853"/>
                  <a:pt x="890" y="848"/>
                  <a:pt x="890" y="841"/>
                </a:cubicBezTo>
                <a:cubicBezTo>
                  <a:pt x="890" y="834"/>
                  <a:pt x="885" y="828"/>
                  <a:pt x="878" y="828"/>
                </a:cubicBezTo>
                <a:close/>
                <a:moveTo>
                  <a:pt x="1587" y="853"/>
                </a:moveTo>
                <a:cubicBezTo>
                  <a:pt x="1594" y="853"/>
                  <a:pt x="1600" y="848"/>
                  <a:pt x="1600" y="841"/>
                </a:cubicBezTo>
                <a:cubicBezTo>
                  <a:pt x="1600" y="834"/>
                  <a:pt x="1594" y="828"/>
                  <a:pt x="1587" y="828"/>
                </a:cubicBezTo>
                <a:cubicBezTo>
                  <a:pt x="1580" y="828"/>
                  <a:pt x="1574" y="834"/>
                  <a:pt x="1574" y="841"/>
                </a:cubicBezTo>
                <a:cubicBezTo>
                  <a:pt x="1574" y="848"/>
                  <a:pt x="1580" y="853"/>
                  <a:pt x="1587" y="853"/>
                </a:cubicBezTo>
                <a:close/>
                <a:moveTo>
                  <a:pt x="1627" y="853"/>
                </a:moveTo>
                <a:cubicBezTo>
                  <a:pt x="1634" y="853"/>
                  <a:pt x="1639" y="848"/>
                  <a:pt x="1639" y="841"/>
                </a:cubicBezTo>
                <a:cubicBezTo>
                  <a:pt x="1639" y="834"/>
                  <a:pt x="1634" y="828"/>
                  <a:pt x="1627" y="828"/>
                </a:cubicBezTo>
                <a:cubicBezTo>
                  <a:pt x="1620" y="828"/>
                  <a:pt x="1614" y="834"/>
                  <a:pt x="1614" y="841"/>
                </a:cubicBezTo>
                <a:cubicBezTo>
                  <a:pt x="1614" y="848"/>
                  <a:pt x="1620" y="853"/>
                  <a:pt x="1627" y="853"/>
                </a:cubicBezTo>
                <a:close/>
                <a:moveTo>
                  <a:pt x="1666" y="853"/>
                </a:moveTo>
                <a:cubicBezTo>
                  <a:pt x="1673" y="853"/>
                  <a:pt x="1679" y="848"/>
                  <a:pt x="1679" y="841"/>
                </a:cubicBezTo>
                <a:cubicBezTo>
                  <a:pt x="1679" y="834"/>
                  <a:pt x="1673" y="828"/>
                  <a:pt x="1666" y="828"/>
                </a:cubicBezTo>
                <a:cubicBezTo>
                  <a:pt x="1659" y="828"/>
                  <a:pt x="1653" y="834"/>
                  <a:pt x="1653" y="841"/>
                </a:cubicBezTo>
                <a:cubicBezTo>
                  <a:pt x="1653" y="848"/>
                  <a:pt x="1659" y="853"/>
                  <a:pt x="1666" y="853"/>
                </a:cubicBezTo>
                <a:close/>
                <a:moveTo>
                  <a:pt x="1705" y="853"/>
                </a:moveTo>
                <a:cubicBezTo>
                  <a:pt x="1713" y="853"/>
                  <a:pt x="1718" y="848"/>
                  <a:pt x="1718" y="841"/>
                </a:cubicBezTo>
                <a:cubicBezTo>
                  <a:pt x="1718" y="834"/>
                  <a:pt x="1713" y="828"/>
                  <a:pt x="1705" y="828"/>
                </a:cubicBezTo>
                <a:cubicBezTo>
                  <a:pt x="1698" y="828"/>
                  <a:pt x="1693" y="834"/>
                  <a:pt x="1693" y="841"/>
                </a:cubicBezTo>
                <a:cubicBezTo>
                  <a:pt x="1693" y="848"/>
                  <a:pt x="1698" y="853"/>
                  <a:pt x="1705" y="853"/>
                </a:cubicBezTo>
                <a:close/>
                <a:moveTo>
                  <a:pt x="1745" y="853"/>
                </a:moveTo>
                <a:cubicBezTo>
                  <a:pt x="1752" y="853"/>
                  <a:pt x="1758" y="848"/>
                  <a:pt x="1758" y="841"/>
                </a:cubicBezTo>
                <a:cubicBezTo>
                  <a:pt x="1758" y="834"/>
                  <a:pt x="1752" y="828"/>
                  <a:pt x="1745" y="828"/>
                </a:cubicBezTo>
                <a:cubicBezTo>
                  <a:pt x="1738" y="828"/>
                  <a:pt x="1732" y="834"/>
                  <a:pt x="1732" y="841"/>
                </a:cubicBezTo>
                <a:cubicBezTo>
                  <a:pt x="1732" y="848"/>
                  <a:pt x="1738" y="853"/>
                  <a:pt x="1745" y="853"/>
                </a:cubicBezTo>
                <a:close/>
                <a:moveTo>
                  <a:pt x="1784" y="853"/>
                </a:moveTo>
                <a:cubicBezTo>
                  <a:pt x="1791" y="853"/>
                  <a:pt x="1797" y="848"/>
                  <a:pt x="1797" y="841"/>
                </a:cubicBezTo>
                <a:cubicBezTo>
                  <a:pt x="1797" y="834"/>
                  <a:pt x="1791" y="828"/>
                  <a:pt x="1784" y="828"/>
                </a:cubicBezTo>
                <a:cubicBezTo>
                  <a:pt x="1777" y="828"/>
                  <a:pt x="1772" y="834"/>
                  <a:pt x="1772" y="841"/>
                </a:cubicBezTo>
                <a:cubicBezTo>
                  <a:pt x="1772" y="848"/>
                  <a:pt x="1777" y="853"/>
                  <a:pt x="1784" y="853"/>
                </a:cubicBezTo>
                <a:close/>
                <a:moveTo>
                  <a:pt x="1824" y="853"/>
                </a:moveTo>
                <a:cubicBezTo>
                  <a:pt x="1831" y="853"/>
                  <a:pt x="1836" y="848"/>
                  <a:pt x="1836" y="841"/>
                </a:cubicBezTo>
                <a:cubicBezTo>
                  <a:pt x="1836" y="834"/>
                  <a:pt x="1831" y="828"/>
                  <a:pt x="1824" y="828"/>
                </a:cubicBezTo>
                <a:cubicBezTo>
                  <a:pt x="1817" y="828"/>
                  <a:pt x="1811" y="834"/>
                  <a:pt x="1811" y="841"/>
                </a:cubicBezTo>
                <a:cubicBezTo>
                  <a:pt x="1811" y="848"/>
                  <a:pt x="1817" y="853"/>
                  <a:pt x="1824" y="853"/>
                </a:cubicBezTo>
                <a:close/>
                <a:moveTo>
                  <a:pt x="1863" y="853"/>
                </a:moveTo>
                <a:cubicBezTo>
                  <a:pt x="1870" y="853"/>
                  <a:pt x="1876" y="848"/>
                  <a:pt x="1876" y="841"/>
                </a:cubicBezTo>
                <a:cubicBezTo>
                  <a:pt x="1876" y="834"/>
                  <a:pt x="1870" y="828"/>
                  <a:pt x="1863" y="828"/>
                </a:cubicBezTo>
                <a:cubicBezTo>
                  <a:pt x="1856" y="828"/>
                  <a:pt x="1850" y="834"/>
                  <a:pt x="1850" y="841"/>
                </a:cubicBezTo>
                <a:cubicBezTo>
                  <a:pt x="1850" y="848"/>
                  <a:pt x="1856" y="853"/>
                  <a:pt x="1863" y="853"/>
                </a:cubicBezTo>
                <a:close/>
                <a:moveTo>
                  <a:pt x="1903" y="853"/>
                </a:moveTo>
                <a:cubicBezTo>
                  <a:pt x="1910" y="853"/>
                  <a:pt x="1915" y="848"/>
                  <a:pt x="1915" y="841"/>
                </a:cubicBezTo>
                <a:cubicBezTo>
                  <a:pt x="1915" y="834"/>
                  <a:pt x="1910" y="828"/>
                  <a:pt x="1903" y="828"/>
                </a:cubicBezTo>
                <a:cubicBezTo>
                  <a:pt x="1896" y="828"/>
                  <a:pt x="1890" y="834"/>
                  <a:pt x="1890" y="841"/>
                </a:cubicBezTo>
                <a:cubicBezTo>
                  <a:pt x="1890" y="848"/>
                  <a:pt x="1896" y="853"/>
                  <a:pt x="1903" y="853"/>
                </a:cubicBezTo>
                <a:close/>
                <a:moveTo>
                  <a:pt x="1942" y="853"/>
                </a:moveTo>
                <a:cubicBezTo>
                  <a:pt x="1949" y="853"/>
                  <a:pt x="1955" y="848"/>
                  <a:pt x="1955" y="841"/>
                </a:cubicBezTo>
                <a:cubicBezTo>
                  <a:pt x="1955" y="834"/>
                  <a:pt x="1949" y="828"/>
                  <a:pt x="1942" y="828"/>
                </a:cubicBezTo>
                <a:cubicBezTo>
                  <a:pt x="1935" y="828"/>
                  <a:pt x="1929" y="834"/>
                  <a:pt x="1929" y="841"/>
                </a:cubicBezTo>
                <a:cubicBezTo>
                  <a:pt x="1929" y="848"/>
                  <a:pt x="1935" y="853"/>
                  <a:pt x="1942" y="853"/>
                </a:cubicBezTo>
                <a:close/>
                <a:moveTo>
                  <a:pt x="1981" y="853"/>
                </a:moveTo>
                <a:cubicBezTo>
                  <a:pt x="1988" y="853"/>
                  <a:pt x="1994" y="848"/>
                  <a:pt x="1994" y="841"/>
                </a:cubicBezTo>
                <a:cubicBezTo>
                  <a:pt x="1994" y="834"/>
                  <a:pt x="1988" y="828"/>
                  <a:pt x="1981" y="828"/>
                </a:cubicBezTo>
                <a:cubicBezTo>
                  <a:pt x="1974" y="828"/>
                  <a:pt x="1969" y="834"/>
                  <a:pt x="1969" y="841"/>
                </a:cubicBezTo>
                <a:cubicBezTo>
                  <a:pt x="1969" y="848"/>
                  <a:pt x="1974" y="853"/>
                  <a:pt x="1981" y="853"/>
                </a:cubicBezTo>
                <a:close/>
                <a:moveTo>
                  <a:pt x="2021" y="853"/>
                </a:moveTo>
                <a:cubicBezTo>
                  <a:pt x="2028" y="853"/>
                  <a:pt x="2034" y="848"/>
                  <a:pt x="2034" y="841"/>
                </a:cubicBezTo>
                <a:cubicBezTo>
                  <a:pt x="2034" y="834"/>
                  <a:pt x="2028" y="828"/>
                  <a:pt x="2021" y="828"/>
                </a:cubicBezTo>
                <a:cubicBezTo>
                  <a:pt x="2014" y="828"/>
                  <a:pt x="2008" y="834"/>
                  <a:pt x="2008" y="841"/>
                </a:cubicBezTo>
                <a:cubicBezTo>
                  <a:pt x="2008" y="848"/>
                  <a:pt x="2014" y="853"/>
                  <a:pt x="2021" y="853"/>
                </a:cubicBezTo>
                <a:close/>
                <a:moveTo>
                  <a:pt x="2060" y="853"/>
                </a:moveTo>
                <a:cubicBezTo>
                  <a:pt x="2067" y="853"/>
                  <a:pt x="2073" y="848"/>
                  <a:pt x="2073" y="841"/>
                </a:cubicBezTo>
                <a:cubicBezTo>
                  <a:pt x="2073" y="834"/>
                  <a:pt x="2067" y="828"/>
                  <a:pt x="2060" y="828"/>
                </a:cubicBezTo>
                <a:cubicBezTo>
                  <a:pt x="2053" y="828"/>
                  <a:pt x="2048" y="834"/>
                  <a:pt x="2048" y="841"/>
                </a:cubicBezTo>
                <a:cubicBezTo>
                  <a:pt x="2048" y="848"/>
                  <a:pt x="2053" y="853"/>
                  <a:pt x="2060" y="853"/>
                </a:cubicBezTo>
                <a:close/>
                <a:moveTo>
                  <a:pt x="2100" y="853"/>
                </a:moveTo>
                <a:cubicBezTo>
                  <a:pt x="2107" y="853"/>
                  <a:pt x="2112" y="848"/>
                  <a:pt x="2112" y="841"/>
                </a:cubicBezTo>
                <a:cubicBezTo>
                  <a:pt x="2112" y="834"/>
                  <a:pt x="2107" y="828"/>
                  <a:pt x="2100" y="828"/>
                </a:cubicBezTo>
                <a:cubicBezTo>
                  <a:pt x="2093" y="828"/>
                  <a:pt x="2087" y="834"/>
                  <a:pt x="2087" y="841"/>
                </a:cubicBezTo>
                <a:cubicBezTo>
                  <a:pt x="2087" y="848"/>
                  <a:pt x="2093" y="853"/>
                  <a:pt x="2100" y="853"/>
                </a:cubicBezTo>
                <a:close/>
                <a:moveTo>
                  <a:pt x="2139" y="853"/>
                </a:moveTo>
                <a:cubicBezTo>
                  <a:pt x="2146" y="853"/>
                  <a:pt x="2152" y="848"/>
                  <a:pt x="2152" y="841"/>
                </a:cubicBezTo>
                <a:cubicBezTo>
                  <a:pt x="2152" y="834"/>
                  <a:pt x="2146" y="828"/>
                  <a:pt x="2139" y="828"/>
                </a:cubicBezTo>
                <a:cubicBezTo>
                  <a:pt x="2132" y="828"/>
                  <a:pt x="2126" y="834"/>
                  <a:pt x="2126" y="841"/>
                </a:cubicBezTo>
                <a:cubicBezTo>
                  <a:pt x="2126" y="848"/>
                  <a:pt x="2132" y="853"/>
                  <a:pt x="2139" y="853"/>
                </a:cubicBezTo>
                <a:close/>
                <a:moveTo>
                  <a:pt x="2179" y="853"/>
                </a:moveTo>
                <a:cubicBezTo>
                  <a:pt x="2186" y="853"/>
                  <a:pt x="2191" y="848"/>
                  <a:pt x="2191" y="841"/>
                </a:cubicBezTo>
                <a:cubicBezTo>
                  <a:pt x="2191" y="834"/>
                  <a:pt x="2186" y="828"/>
                  <a:pt x="2179" y="828"/>
                </a:cubicBezTo>
                <a:cubicBezTo>
                  <a:pt x="2172" y="828"/>
                  <a:pt x="2166" y="834"/>
                  <a:pt x="2166" y="841"/>
                </a:cubicBezTo>
                <a:cubicBezTo>
                  <a:pt x="2166" y="848"/>
                  <a:pt x="2172" y="853"/>
                  <a:pt x="2179" y="853"/>
                </a:cubicBezTo>
                <a:close/>
                <a:moveTo>
                  <a:pt x="2257" y="853"/>
                </a:moveTo>
                <a:cubicBezTo>
                  <a:pt x="2264" y="853"/>
                  <a:pt x="2270" y="848"/>
                  <a:pt x="2270" y="841"/>
                </a:cubicBezTo>
                <a:cubicBezTo>
                  <a:pt x="2270" y="834"/>
                  <a:pt x="2264" y="828"/>
                  <a:pt x="2257" y="828"/>
                </a:cubicBezTo>
                <a:cubicBezTo>
                  <a:pt x="2250" y="828"/>
                  <a:pt x="2245" y="834"/>
                  <a:pt x="2245" y="841"/>
                </a:cubicBezTo>
                <a:cubicBezTo>
                  <a:pt x="2245" y="848"/>
                  <a:pt x="2250" y="853"/>
                  <a:pt x="2257" y="853"/>
                </a:cubicBezTo>
                <a:close/>
                <a:moveTo>
                  <a:pt x="2297" y="828"/>
                </a:moveTo>
                <a:cubicBezTo>
                  <a:pt x="2290" y="828"/>
                  <a:pt x="2284" y="834"/>
                  <a:pt x="2284" y="841"/>
                </a:cubicBezTo>
                <a:cubicBezTo>
                  <a:pt x="2284" y="848"/>
                  <a:pt x="2290" y="853"/>
                  <a:pt x="2297" y="853"/>
                </a:cubicBezTo>
                <a:cubicBezTo>
                  <a:pt x="2304" y="853"/>
                  <a:pt x="2310" y="848"/>
                  <a:pt x="2310" y="841"/>
                </a:cubicBezTo>
                <a:cubicBezTo>
                  <a:pt x="2310" y="834"/>
                  <a:pt x="2304" y="828"/>
                  <a:pt x="2297" y="828"/>
                </a:cubicBezTo>
                <a:close/>
                <a:moveTo>
                  <a:pt x="2336" y="828"/>
                </a:moveTo>
                <a:cubicBezTo>
                  <a:pt x="2329" y="828"/>
                  <a:pt x="2323" y="834"/>
                  <a:pt x="2323" y="841"/>
                </a:cubicBezTo>
                <a:cubicBezTo>
                  <a:pt x="2323" y="848"/>
                  <a:pt x="2329" y="853"/>
                  <a:pt x="2336" y="853"/>
                </a:cubicBezTo>
                <a:cubicBezTo>
                  <a:pt x="2343" y="853"/>
                  <a:pt x="2349" y="848"/>
                  <a:pt x="2349" y="841"/>
                </a:cubicBezTo>
                <a:cubicBezTo>
                  <a:pt x="2349" y="834"/>
                  <a:pt x="2343" y="828"/>
                  <a:pt x="2336" y="828"/>
                </a:cubicBezTo>
                <a:close/>
                <a:moveTo>
                  <a:pt x="2376" y="828"/>
                </a:moveTo>
                <a:cubicBezTo>
                  <a:pt x="2369" y="828"/>
                  <a:pt x="2363" y="834"/>
                  <a:pt x="2363" y="841"/>
                </a:cubicBezTo>
                <a:cubicBezTo>
                  <a:pt x="2363" y="848"/>
                  <a:pt x="2369" y="853"/>
                  <a:pt x="2376" y="853"/>
                </a:cubicBezTo>
                <a:cubicBezTo>
                  <a:pt x="2383" y="853"/>
                  <a:pt x="2388" y="848"/>
                  <a:pt x="2388" y="841"/>
                </a:cubicBezTo>
                <a:cubicBezTo>
                  <a:pt x="2388" y="834"/>
                  <a:pt x="2383" y="828"/>
                  <a:pt x="2376" y="828"/>
                </a:cubicBezTo>
                <a:close/>
                <a:moveTo>
                  <a:pt x="2415" y="853"/>
                </a:moveTo>
                <a:cubicBezTo>
                  <a:pt x="2422" y="853"/>
                  <a:pt x="2428" y="848"/>
                  <a:pt x="2428" y="841"/>
                </a:cubicBezTo>
                <a:cubicBezTo>
                  <a:pt x="2428" y="834"/>
                  <a:pt x="2422" y="828"/>
                  <a:pt x="2415" y="828"/>
                </a:cubicBezTo>
                <a:cubicBezTo>
                  <a:pt x="2408" y="828"/>
                  <a:pt x="2402" y="834"/>
                  <a:pt x="2402" y="841"/>
                </a:cubicBezTo>
                <a:cubicBezTo>
                  <a:pt x="2402" y="848"/>
                  <a:pt x="2408" y="853"/>
                  <a:pt x="2415" y="853"/>
                </a:cubicBezTo>
                <a:close/>
                <a:moveTo>
                  <a:pt x="2455" y="853"/>
                </a:moveTo>
                <a:cubicBezTo>
                  <a:pt x="2462" y="853"/>
                  <a:pt x="2467" y="848"/>
                  <a:pt x="2467" y="841"/>
                </a:cubicBezTo>
                <a:cubicBezTo>
                  <a:pt x="2467" y="834"/>
                  <a:pt x="2462" y="828"/>
                  <a:pt x="2455" y="828"/>
                </a:cubicBezTo>
                <a:cubicBezTo>
                  <a:pt x="2447" y="828"/>
                  <a:pt x="2442" y="834"/>
                  <a:pt x="2442" y="841"/>
                </a:cubicBezTo>
                <a:cubicBezTo>
                  <a:pt x="2442" y="848"/>
                  <a:pt x="2447" y="853"/>
                  <a:pt x="2455" y="853"/>
                </a:cubicBezTo>
                <a:close/>
                <a:moveTo>
                  <a:pt x="2494" y="853"/>
                </a:moveTo>
                <a:cubicBezTo>
                  <a:pt x="2501" y="853"/>
                  <a:pt x="2507" y="848"/>
                  <a:pt x="2507" y="841"/>
                </a:cubicBezTo>
                <a:cubicBezTo>
                  <a:pt x="2507" y="834"/>
                  <a:pt x="2501" y="828"/>
                  <a:pt x="2494" y="828"/>
                </a:cubicBezTo>
                <a:cubicBezTo>
                  <a:pt x="2487" y="828"/>
                  <a:pt x="2481" y="834"/>
                  <a:pt x="2481" y="841"/>
                </a:cubicBezTo>
                <a:cubicBezTo>
                  <a:pt x="2481" y="848"/>
                  <a:pt x="2487" y="853"/>
                  <a:pt x="2494" y="853"/>
                </a:cubicBezTo>
                <a:close/>
                <a:moveTo>
                  <a:pt x="2533" y="853"/>
                </a:moveTo>
                <a:cubicBezTo>
                  <a:pt x="2540" y="853"/>
                  <a:pt x="2546" y="848"/>
                  <a:pt x="2546" y="841"/>
                </a:cubicBezTo>
                <a:cubicBezTo>
                  <a:pt x="2546" y="834"/>
                  <a:pt x="2540" y="828"/>
                  <a:pt x="2533" y="828"/>
                </a:cubicBezTo>
                <a:cubicBezTo>
                  <a:pt x="2526" y="828"/>
                  <a:pt x="2521" y="834"/>
                  <a:pt x="2521" y="841"/>
                </a:cubicBezTo>
                <a:cubicBezTo>
                  <a:pt x="2521" y="848"/>
                  <a:pt x="2526" y="853"/>
                  <a:pt x="2533" y="853"/>
                </a:cubicBezTo>
                <a:close/>
                <a:moveTo>
                  <a:pt x="2573" y="853"/>
                </a:moveTo>
                <a:cubicBezTo>
                  <a:pt x="2580" y="853"/>
                  <a:pt x="2586" y="848"/>
                  <a:pt x="2586" y="841"/>
                </a:cubicBezTo>
                <a:cubicBezTo>
                  <a:pt x="2586" y="834"/>
                  <a:pt x="2580" y="828"/>
                  <a:pt x="2573" y="828"/>
                </a:cubicBezTo>
                <a:cubicBezTo>
                  <a:pt x="2566" y="828"/>
                  <a:pt x="2560" y="834"/>
                  <a:pt x="2560" y="841"/>
                </a:cubicBezTo>
                <a:cubicBezTo>
                  <a:pt x="2560" y="848"/>
                  <a:pt x="2566" y="853"/>
                  <a:pt x="2573" y="853"/>
                </a:cubicBezTo>
                <a:close/>
                <a:moveTo>
                  <a:pt x="2612" y="853"/>
                </a:moveTo>
                <a:cubicBezTo>
                  <a:pt x="2619" y="853"/>
                  <a:pt x="2625" y="848"/>
                  <a:pt x="2625" y="841"/>
                </a:cubicBezTo>
                <a:cubicBezTo>
                  <a:pt x="2625" y="834"/>
                  <a:pt x="2619" y="828"/>
                  <a:pt x="2612" y="828"/>
                </a:cubicBezTo>
                <a:cubicBezTo>
                  <a:pt x="2605" y="828"/>
                  <a:pt x="2599" y="834"/>
                  <a:pt x="2599" y="841"/>
                </a:cubicBezTo>
                <a:cubicBezTo>
                  <a:pt x="2599" y="848"/>
                  <a:pt x="2605" y="853"/>
                  <a:pt x="2612" y="853"/>
                </a:cubicBezTo>
                <a:close/>
                <a:moveTo>
                  <a:pt x="2652" y="853"/>
                </a:moveTo>
                <a:cubicBezTo>
                  <a:pt x="2659" y="853"/>
                  <a:pt x="2664" y="848"/>
                  <a:pt x="2664" y="841"/>
                </a:cubicBezTo>
                <a:cubicBezTo>
                  <a:pt x="2664" y="834"/>
                  <a:pt x="2659" y="828"/>
                  <a:pt x="2652" y="828"/>
                </a:cubicBezTo>
                <a:cubicBezTo>
                  <a:pt x="2645" y="828"/>
                  <a:pt x="2639" y="834"/>
                  <a:pt x="2639" y="841"/>
                </a:cubicBezTo>
                <a:cubicBezTo>
                  <a:pt x="2639" y="848"/>
                  <a:pt x="2645" y="853"/>
                  <a:pt x="2652" y="853"/>
                </a:cubicBezTo>
                <a:close/>
                <a:moveTo>
                  <a:pt x="2691" y="853"/>
                </a:moveTo>
                <a:cubicBezTo>
                  <a:pt x="2698" y="853"/>
                  <a:pt x="2704" y="848"/>
                  <a:pt x="2704" y="841"/>
                </a:cubicBezTo>
                <a:cubicBezTo>
                  <a:pt x="2704" y="834"/>
                  <a:pt x="2698" y="828"/>
                  <a:pt x="2691" y="828"/>
                </a:cubicBezTo>
                <a:cubicBezTo>
                  <a:pt x="2684" y="828"/>
                  <a:pt x="2678" y="834"/>
                  <a:pt x="2678" y="841"/>
                </a:cubicBezTo>
                <a:cubicBezTo>
                  <a:pt x="2678" y="848"/>
                  <a:pt x="2684" y="853"/>
                  <a:pt x="2691" y="853"/>
                </a:cubicBezTo>
                <a:close/>
                <a:moveTo>
                  <a:pt x="2730" y="853"/>
                </a:moveTo>
                <a:cubicBezTo>
                  <a:pt x="2738" y="853"/>
                  <a:pt x="2743" y="848"/>
                  <a:pt x="2743" y="841"/>
                </a:cubicBezTo>
                <a:cubicBezTo>
                  <a:pt x="2743" y="834"/>
                  <a:pt x="2738" y="828"/>
                  <a:pt x="2730" y="828"/>
                </a:cubicBezTo>
                <a:cubicBezTo>
                  <a:pt x="2723" y="828"/>
                  <a:pt x="2718" y="834"/>
                  <a:pt x="2718" y="841"/>
                </a:cubicBezTo>
                <a:cubicBezTo>
                  <a:pt x="2718" y="848"/>
                  <a:pt x="2723" y="853"/>
                  <a:pt x="2730" y="853"/>
                </a:cubicBezTo>
                <a:close/>
                <a:moveTo>
                  <a:pt x="2770" y="853"/>
                </a:moveTo>
                <a:cubicBezTo>
                  <a:pt x="2777" y="853"/>
                  <a:pt x="2783" y="848"/>
                  <a:pt x="2783" y="841"/>
                </a:cubicBezTo>
                <a:cubicBezTo>
                  <a:pt x="2783" y="834"/>
                  <a:pt x="2777" y="828"/>
                  <a:pt x="2770" y="828"/>
                </a:cubicBezTo>
                <a:cubicBezTo>
                  <a:pt x="2763" y="828"/>
                  <a:pt x="2757" y="834"/>
                  <a:pt x="2757" y="841"/>
                </a:cubicBezTo>
                <a:cubicBezTo>
                  <a:pt x="2757" y="848"/>
                  <a:pt x="2763" y="853"/>
                  <a:pt x="2770" y="853"/>
                </a:cubicBezTo>
                <a:close/>
                <a:moveTo>
                  <a:pt x="2809" y="853"/>
                </a:moveTo>
                <a:cubicBezTo>
                  <a:pt x="2816" y="853"/>
                  <a:pt x="2822" y="848"/>
                  <a:pt x="2822" y="841"/>
                </a:cubicBezTo>
                <a:cubicBezTo>
                  <a:pt x="2822" y="834"/>
                  <a:pt x="2816" y="828"/>
                  <a:pt x="2809" y="828"/>
                </a:cubicBezTo>
                <a:cubicBezTo>
                  <a:pt x="2802" y="828"/>
                  <a:pt x="2797" y="834"/>
                  <a:pt x="2797" y="841"/>
                </a:cubicBezTo>
                <a:cubicBezTo>
                  <a:pt x="2797" y="848"/>
                  <a:pt x="2802" y="853"/>
                  <a:pt x="2809" y="853"/>
                </a:cubicBezTo>
                <a:close/>
                <a:moveTo>
                  <a:pt x="2849" y="853"/>
                </a:moveTo>
                <a:cubicBezTo>
                  <a:pt x="2856" y="853"/>
                  <a:pt x="2862" y="848"/>
                  <a:pt x="2862" y="841"/>
                </a:cubicBezTo>
                <a:cubicBezTo>
                  <a:pt x="2862" y="834"/>
                  <a:pt x="2856" y="828"/>
                  <a:pt x="2849" y="828"/>
                </a:cubicBezTo>
                <a:cubicBezTo>
                  <a:pt x="2842" y="828"/>
                  <a:pt x="2836" y="834"/>
                  <a:pt x="2836" y="841"/>
                </a:cubicBezTo>
                <a:cubicBezTo>
                  <a:pt x="2836" y="848"/>
                  <a:pt x="2842" y="853"/>
                  <a:pt x="2849" y="853"/>
                </a:cubicBezTo>
                <a:close/>
                <a:moveTo>
                  <a:pt x="2888" y="853"/>
                </a:moveTo>
                <a:cubicBezTo>
                  <a:pt x="2895" y="853"/>
                  <a:pt x="2901" y="848"/>
                  <a:pt x="2901" y="841"/>
                </a:cubicBezTo>
                <a:cubicBezTo>
                  <a:pt x="2901" y="834"/>
                  <a:pt x="2895" y="828"/>
                  <a:pt x="2888" y="828"/>
                </a:cubicBezTo>
                <a:cubicBezTo>
                  <a:pt x="2881" y="828"/>
                  <a:pt x="2875" y="834"/>
                  <a:pt x="2875" y="841"/>
                </a:cubicBezTo>
                <a:cubicBezTo>
                  <a:pt x="2875" y="848"/>
                  <a:pt x="2881" y="853"/>
                  <a:pt x="2888" y="853"/>
                </a:cubicBezTo>
                <a:close/>
                <a:moveTo>
                  <a:pt x="641" y="893"/>
                </a:moveTo>
                <a:cubicBezTo>
                  <a:pt x="648" y="893"/>
                  <a:pt x="654" y="887"/>
                  <a:pt x="654" y="880"/>
                </a:cubicBezTo>
                <a:cubicBezTo>
                  <a:pt x="654" y="873"/>
                  <a:pt x="648" y="867"/>
                  <a:pt x="641" y="867"/>
                </a:cubicBezTo>
                <a:cubicBezTo>
                  <a:pt x="634" y="867"/>
                  <a:pt x="628" y="873"/>
                  <a:pt x="628" y="880"/>
                </a:cubicBezTo>
                <a:cubicBezTo>
                  <a:pt x="628" y="887"/>
                  <a:pt x="634" y="893"/>
                  <a:pt x="641" y="893"/>
                </a:cubicBezTo>
                <a:close/>
                <a:moveTo>
                  <a:pt x="680" y="893"/>
                </a:moveTo>
                <a:cubicBezTo>
                  <a:pt x="687" y="893"/>
                  <a:pt x="693" y="887"/>
                  <a:pt x="693" y="880"/>
                </a:cubicBezTo>
                <a:cubicBezTo>
                  <a:pt x="693" y="873"/>
                  <a:pt x="687" y="867"/>
                  <a:pt x="680" y="867"/>
                </a:cubicBezTo>
                <a:cubicBezTo>
                  <a:pt x="673" y="867"/>
                  <a:pt x="668" y="873"/>
                  <a:pt x="668" y="880"/>
                </a:cubicBezTo>
                <a:cubicBezTo>
                  <a:pt x="668" y="887"/>
                  <a:pt x="673" y="893"/>
                  <a:pt x="680" y="893"/>
                </a:cubicBezTo>
                <a:close/>
                <a:moveTo>
                  <a:pt x="1548" y="893"/>
                </a:moveTo>
                <a:cubicBezTo>
                  <a:pt x="1555" y="893"/>
                  <a:pt x="1561" y="887"/>
                  <a:pt x="1561" y="880"/>
                </a:cubicBezTo>
                <a:cubicBezTo>
                  <a:pt x="1561" y="873"/>
                  <a:pt x="1555" y="867"/>
                  <a:pt x="1548" y="867"/>
                </a:cubicBezTo>
                <a:cubicBezTo>
                  <a:pt x="1541" y="867"/>
                  <a:pt x="1535" y="873"/>
                  <a:pt x="1535" y="880"/>
                </a:cubicBezTo>
                <a:cubicBezTo>
                  <a:pt x="1535" y="887"/>
                  <a:pt x="1541" y="893"/>
                  <a:pt x="1548" y="893"/>
                </a:cubicBezTo>
                <a:close/>
                <a:moveTo>
                  <a:pt x="1587" y="893"/>
                </a:moveTo>
                <a:cubicBezTo>
                  <a:pt x="1594" y="893"/>
                  <a:pt x="1600" y="887"/>
                  <a:pt x="1600" y="880"/>
                </a:cubicBezTo>
                <a:cubicBezTo>
                  <a:pt x="1600" y="873"/>
                  <a:pt x="1594" y="867"/>
                  <a:pt x="1587" y="867"/>
                </a:cubicBezTo>
                <a:cubicBezTo>
                  <a:pt x="1580" y="867"/>
                  <a:pt x="1574" y="873"/>
                  <a:pt x="1574" y="880"/>
                </a:cubicBezTo>
                <a:cubicBezTo>
                  <a:pt x="1574" y="887"/>
                  <a:pt x="1580" y="893"/>
                  <a:pt x="1587" y="893"/>
                </a:cubicBezTo>
                <a:close/>
                <a:moveTo>
                  <a:pt x="1627" y="893"/>
                </a:moveTo>
                <a:cubicBezTo>
                  <a:pt x="1634" y="893"/>
                  <a:pt x="1639" y="887"/>
                  <a:pt x="1639" y="880"/>
                </a:cubicBezTo>
                <a:cubicBezTo>
                  <a:pt x="1639" y="873"/>
                  <a:pt x="1634" y="867"/>
                  <a:pt x="1627" y="867"/>
                </a:cubicBezTo>
                <a:cubicBezTo>
                  <a:pt x="1620" y="867"/>
                  <a:pt x="1614" y="873"/>
                  <a:pt x="1614" y="880"/>
                </a:cubicBezTo>
                <a:cubicBezTo>
                  <a:pt x="1614" y="887"/>
                  <a:pt x="1620" y="893"/>
                  <a:pt x="1627" y="893"/>
                </a:cubicBezTo>
                <a:close/>
                <a:moveTo>
                  <a:pt x="1666" y="893"/>
                </a:moveTo>
                <a:cubicBezTo>
                  <a:pt x="1673" y="893"/>
                  <a:pt x="1679" y="887"/>
                  <a:pt x="1679" y="880"/>
                </a:cubicBezTo>
                <a:cubicBezTo>
                  <a:pt x="1679" y="873"/>
                  <a:pt x="1673" y="867"/>
                  <a:pt x="1666" y="867"/>
                </a:cubicBezTo>
                <a:cubicBezTo>
                  <a:pt x="1659" y="867"/>
                  <a:pt x="1653" y="873"/>
                  <a:pt x="1653" y="880"/>
                </a:cubicBezTo>
                <a:cubicBezTo>
                  <a:pt x="1653" y="887"/>
                  <a:pt x="1659" y="893"/>
                  <a:pt x="1666" y="893"/>
                </a:cubicBezTo>
                <a:close/>
                <a:moveTo>
                  <a:pt x="1705" y="893"/>
                </a:moveTo>
                <a:cubicBezTo>
                  <a:pt x="1713" y="893"/>
                  <a:pt x="1718" y="887"/>
                  <a:pt x="1718" y="880"/>
                </a:cubicBezTo>
                <a:cubicBezTo>
                  <a:pt x="1718" y="873"/>
                  <a:pt x="1713" y="867"/>
                  <a:pt x="1705" y="867"/>
                </a:cubicBezTo>
                <a:cubicBezTo>
                  <a:pt x="1698" y="867"/>
                  <a:pt x="1693" y="873"/>
                  <a:pt x="1693" y="880"/>
                </a:cubicBezTo>
                <a:cubicBezTo>
                  <a:pt x="1693" y="887"/>
                  <a:pt x="1698" y="893"/>
                  <a:pt x="1705" y="893"/>
                </a:cubicBezTo>
                <a:close/>
                <a:moveTo>
                  <a:pt x="1745" y="893"/>
                </a:moveTo>
                <a:cubicBezTo>
                  <a:pt x="1752" y="893"/>
                  <a:pt x="1758" y="887"/>
                  <a:pt x="1758" y="880"/>
                </a:cubicBezTo>
                <a:cubicBezTo>
                  <a:pt x="1758" y="873"/>
                  <a:pt x="1752" y="867"/>
                  <a:pt x="1745" y="867"/>
                </a:cubicBezTo>
                <a:cubicBezTo>
                  <a:pt x="1738" y="867"/>
                  <a:pt x="1732" y="873"/>
                  <a:pt x="1732" y="880"/>
                </a:cubicBezTo>
                <a:cubicBezTo>
                  <a:pt x="1732" y="887"/>
                  <a:pt x="1738" y="893"/>
                  <a:pt x="1745" y="893"/>
                </a:cubicBezTo>
                <a:close/>
                <a:moveTo>
                  <a:pt x="1784" y="893"/>
                </a:moveTo>
                <a:cubicBezTo>
                  <a:pt x="1791" y="893"/>
                  <a:pt x="1797" y="887"/>
                  <a:pt x="1797" y="880"/>
                </a:cubicBezTo>
                <a:cubicBezTo>
                  <a:pt x="1797" y="873"/>
                  <a:pt x="1791" y="867"/>
                  <a:pt x="1784" y="867"/>
                </a:cubicBezTo>
                <a:cubicBezTo>
                  <a:pt x="1777" y="867"/>
                  <a:pt x="1772" y="873"/>
                  <a:pt x="1772" y="880"/>
                </a:cubicBezTo>
                <a:cubicBezTo>
                  <a:pt x="1772" y="887"/>
                  <a:pt x="1777" y="893"/>
                  <a:pt x="1784" y="893"/>
                </a:cubicBezTo>
                <a:close/>
                <a:moveTo>
                  <a:pt x="1824" y="893"/>
                </a:moveTo>
                <a:cubicBezTo>
                  <a:pt x="1831" y="893"/>
                  <a:pt x="1836" y="887"/>
                  <a:pt x="1836" y="880"/>
                </a:cubicBezTo>
                <a:cubicBezTo>
                  <a:pt x="1836" y="873"/>
                  <a:pt x="1831" y="867"/>
                  <a:pt x="1824" y="867"/>
                </a:cubicBezTo>
                <a:cubicBezTo>
                  <a:pt x="1817" y="867"/>
                  <a:pt x="1811" y="873"/>
                  <a:pt x="1811" y="880"/>
                </a:cubicBezTo>
                <a:cubicBezTo>
                  <a:pt x="1811" y="887"/>
                  <a:pt x="1817" y="893"/>
                  <a:pt x="1824" y="893"/>
                </a:cubicBezTo>
                <a:close/>
                <a:moveTo>
                  <a:pt x="1863" y="893"/>
                </a:moveTo>
                <a:cubicBezTo>
                  <a:pt x="1870" y="893"/>
                  <a:pt x="1876" y="887"/>
                  <a:pt x="1876" y="880"/>
                </a:cubicBezTo>
                <a:cubicBezTo>
                  <a:pt x="1876" y="873"/>
                  <a:pt x="1870" y="867"/>
                  <a:pt x="1863" y="867"/>
                </a:cubicBezTo>
                <a:cubicBezTo>
                  <a:pt x="1856" y="867"/>
                  <a:pt x="1850" y="873"/>
                  <a:pt x="1850" y="880"/>
                </a:cubicBezTo>
                <a:cubicBezTo>
                  <a:pt x="1850" y="887"/>
                  <a:pt x="1856" y="893"/>
                  <a:pt x="1863" y="893"/>
                </a:cubicBezTo>
                <a:close/>
                <a:moveTo>
                  <a:pt x="1903" y="893"/>
                </a:moveTo>
                <a:cubicBezTo>
                  <a:pt x="1910" y="893"/>
                  <a:pt x="1915" y="887"/>
                  <a:pt x="1915" y="880"/>
                </a:cubicBezTo>
                <a:cubicBezTo>
                  <a:pt x="1915" y="873"/>
                  <a:pt x="1910" y="867"/>
                  <a:pt x="1903" y="867"/>
                </a:cubicBezTo>
                <a:cubicBezTo>
                  <a:pt x="1896" y="867"/>
                  <a:pt x="1890" y="873"/>
                  <a:pt x="1890" y="880"/>
                </a:cubicBezTo>
                <a:cubicBezTo>
                  <a:pt x="1890" y="887"/>
                  <a:pt x="1896" y="893"/>
                  <a:pt x="1903" y="893"/>
                </a:cubicBezTo>
                <a:close/>
                <a:moveTo>
                  <a:pt x="1942" y="893"/>
                </a:moveTo>
                <a:cubicBezTo>
                  <a:pt x="1949" y="893"/>
                  <a:pt x="1955" y="887"/>
                  <a:pt x="1955" y="880"/>
                </a:cubicBezTo>
                <a:cubicBezTo>
                  <a:pt x="1955" y="873"/>
                  <a:pt x="1949" y="867"/>
                  <a:pt x="1942" y="867"/>
                </a:cubicBezTo>
                <a:cubicBezTo>
                  <a:pt x="1935" y="867"/>
                  <a:pt x="1929" y="873"/>
                  <a:pt x="1929" y="880"/>
                </a:cubicBezTo>
                <a:cubicBezTo>
                  <a:pt x="1929" y="887"/>
                  <a:pt x="1935" y="893"/>
                  <a:pt x="1942" y="893"/>
                </a:cubicBezTo>
                <a:close/>
                <a:moveTo>
                  <a:pt x="1981" y="893"/>
                </a:moveTo>
                <a:cubicBezTo>
                  <a:pt x="1988" y="893"/>
                  <a:pt x="1994" y="887"/>
                  <a:pt x="1994" y="880"/>
                </a:cubicBezTo>
                <a:cubicBezTo>
                  <a:pt x="1994" y="873"/>
                  <a:pt x="1988" y="867"/>
                  <a:pt x="1981" y="867"/>
                </a:cubicBezTo>
                <a:cubicBezTo>
                  <a:pt x="1974" y="867"/>
                  <a:pt x="1969" y="873"/>
                  <a:pt x="1969" y="880"/>
                </a:cubicBezTo>
                <a:cubicBezTo>
                  <a:pt x="1969" y="887"/>
                  <a:pt x="1974" y="893"/>
                  <a:pt x="1981" y="893"/>
                </a:cubicBezTo>
                <a:close/>
                <a:moveTo>
                  <a:pt x="2021" y="893"/>
                </a:moveTo>
                <a:cubicBezTo>
                  <a:pt x="2028" y="893"/>
                  <a:pt x="2034" y="887"/>
                  <a:pt x="2034" y="880"/>
                </a:cubicBezTo>
                <a:cubicBezTo>
                  <a:pt x="2034" y="873"/>
                  <a:pt x="2028" y="867"/>
                  <a:pt x="2021" y="867"/>
                </a:cubicBezTo>
                <a:cubicBezTo>
                  <a:pt x="2014" y="867"/>
                  <a:pt x="2008" y="873"/>
                  <a:pt x="2008" y="880"/>
                </a:cubicBezTo>
                <a:cubicBezTo>
                  <a:pt x="2008" y="887"/>
                  <a:pt x="2014" y="893"/>
                  <a:pt x="2021" y="893"/>
                </a:cubicBezTo>
                <a:close/>
                <a:moveTo>
                  <a:pt x="2100" y="893"/>
                </a:moveTo>
                <a:cubicBezTo>
                  <a:pt x="2107" y="893"/>
                  <a:pt x="2112" y="887"/>
                  <a:pt x="2112" y="880"/>
                </a:cubicBezTo>
                <a:cubicBezTo>
                  <a:pt x="2112" y="873"/>
                  <a:pt x="2107" y="867"/>
                  <a:pt x="2100" y="867"/>
                </a:cubicBezTo>
                <a:cubicBezTo>
                  <a:pt x="2093" y="867"/>
                  <a:pt x="2087" y="873"/>
                  <a:pt x="2087" y="880"/>
                </a:cubicBezTo>
                <a:cubicBezTo>
                  <a:pt x="2087" y="887"/>
                  <a:pt x="2093" y="893"/>
                  <a:pt x="2100" y="893"/>
                </a:cubicBezTo>
                <a:close/>
                <a:moveTo>
                  <a:pt x="2139" y="893"/>
                </a:moveTo>
                <a:cubicBezTo>
                  <a:pt x="2146" y="893"/>
                  <a:pt x="2152" y="887"/>
                  <a:pt x="2152" y="880"/>
                </a:cubicBezTo>
                <a:cubicBezTo>
                  <a:pt x="2152" y="873"/>
                  <a:pt x="2146" y="867"/>
                  <a:pt x="2139" y="867"/>
                </a:cubicBezTo>
                <a:cubicBezTo>
                  <a:pt x="2132" y="867"/>
                  <a:pt x="2126" y="873"/>
                  <a:pt x="2126" y="880"/>
                </a:cubicBezTo>
                <a:cubicBezTo>
                  <a:pt x="2126" y="887"/>
                  <a:pt x="2132" y="893"/>
                  <a:pt x="2139" y="893"/>
                </a:cubicBezTo>
                <a:close/>
                <a:moveTo>
                  <a:pt x="2179" y="893"/>
                </a:moveTo>
                <a:cubicBezTo>
                  <a:pt x="2186" y="893"/>
                  <a:pt x="2191" y="887"/>
                  <a:pt x="2191" y="880"/>
                </a:cubicBezTo>
                <a:cubicBezTo>
                  <a:pt x="2191" y="873"/>
                  <a:pt x="2186" y="867"/>
                  <a:pt x="2179" y="867"/>
                </a:cubicBezTo>
                <a:cubicBezTo>
                  <a:pt x="2172" y="867"/>
                  <a:pt x="2166" y="873"/>
                  <a:pt x="2166" y="880"/>
                </a:cubicBezTo>
                <a:cubicBezTo>
                  <a:pt x="2166" y="887"/>
                  <a:pt x="2172" y="893"/>
                  <a:pt x="2179" y="893"/>
                </a:cubicBezTo>
                <a:close/>
                <a:moveTo>
                  <a:pt x="2218" y="893"/>
                </a:moveTo>
                <a:cubicBezTo>
                  <a:pt x="2225" y="893"/>
                  <a:pt x="2231" y="887"/>
                  <a:pt x="2231" y="880"/>
                </a:cubicBezTo>
                <a:cubicBezTo>
                  <a:pt x="2231" y="873"/>
                  <a:pt x="2225" y="867"/>
                  <a:pt x="2218" y="867"/>
                </a:cubicBezTo>
                <a:cubicBezTo>
                  <a:pt x="2211" y="867"/>
                  <a:pt x="2205" y="873"/>
                  <a:pt x="2205" y="880"/>
                </a:cubicBezTo>
                <a:cubicBezTo>
                  <a:pt x="2205" y="887"/>
                  <a:pt x="2211" y="893"/>
                  <a:pt x="2218" y="893"/>
                </a:cubicBezTo>
                <a:close/>
                <a:moveTo>
                  <a:pt x="2257" y="867"/>
                </a:moveTo>
                <a:cubicBezTo>
                  <a:pt x="2250" y="867"/>
                  <a:pt x="2245" y="873"/>
                  <a:pt x="2245" y="880"/>
                </a:cubicBezTo>
                <a:cubicBezTo>
                  <a:pt x="2245" y="887"/>
                  <a:pt x="2250" y="893"/>
                  <a:pt x="2257" y="893"/>
                </a:cubicBezTo>
                <a:cubicBezTo>
                  <a:pt x="2264" y="893"/>
                  <a:pt x="2270" y="887"/>
                  <a:pt x="2270" y="880"/>
                </a:cubicBezTo>
                <a:cubicBezTo>
                  <a:pt x="2270" y="873"/>
                  <a:pt x="2264" y="867"/>
                  <a:pt x="2257" y="867"/>
                </a:cubicBezTo>
                <a:close/>
                <a:moveTo>
                  <a:pt x="2415" y="867"/>
                </a:moveTo>
                <a:cubicBezTo>
                  <a:pt x="2408" y="867"/>
                  <a:pt x="2402" y="873"/>
                  <a:pt x="2402" y="880"/>
                </a:cubicBezTo>
                <a:cubicBezTo>
                  <a:pt x="2402" y="887"/>
                  <a:pt x="2408" y="893"/>
                  <a:pt x="2415" y="893"/>
                </a:cubicBezTo>
                <a:cubicBezTo>
                  <a:pt x="2422" y="893"/>
                  <a:pt x="2428" y="887"/>
                  <a:pt x="2428" y="880"/>
                </a:cubicBezTo>
                <a:cubicBezTo>
                  <a:pt x="2428" y="873"/>
                  <a:pt x="2422" y="867"/>
                  <a:pt x="2415" y="867"/>
                </a:cubicBezTo>
                <a:close/>
                <a:moveTo>
                  <a:pt x="2455" y="893"/>
                </a:moveTo>
                <a:cubicBezTo>
                  <a:pt x="2462" y="893"/>
                  <a:pt x="2467" y="887"/>
                  <a:pt x="2467" y="880"/>
                </a:cubicBezTo>
                <a:cubicBezTo>
                  <a:pt x="2467" y="873"/>
                  <a:pt x="2462" y="867"/>
                  <a:pt x="2455" y="867"/>
                </a:cubicBezTo>
                <a:cubicBezTo>
                  <a:pt x="2447" y="867"/>
                  <a:pt x="2442" y="873"/>
                  <a:pt x="2442" y="880"/>
                </a:cubicBezTo>
                <a:cubicBezTo>
                  <a:pt x="2442" y="887"/>
                  <a:pt x="2447" y="893"/>
                  <a:pt x="2455" y="893"/>
                </a:cubicBezTo>
                <a:close/>
                <a:moveTo>
                  <a:pt x="2494" y="893"/>
                </a:moveTo>
                <a:cubicBezTo>
                  <a:pt x="2501" y="893"/>
                  <a:pt x="2507" y="887"/>
                  <a:pt x="2507" y="880"/>
                </a:cubicBezTo>
                <a:cubicBezTo>
                  <a:pt x="2507" y="873"/>
                  <a:pt x="2501" y="867"/>
                  <a:pt x="2494" y="867"/>
                </a:cubicBezTo>
                <a:cubicBezTo>
                  <a:pt x="2487" y="867"/>
                  <a:pt x="2481" y="873"/>
                  <a:pt x="2481" y="880"/>
                </a:cubicBezTo>
                <a:cubicBezTo>
                  <a:pt x="2481" y="887"/>
                  <a:pt x="2487" y="893"/>
                  <a:pt x="2494" y="893"/>
                </a:cubicBezTo>
                <a:close/>
                <a:moveTo>
                  <a:pt x="2533" y="893"/>
                </a:moveTo>
                <a:cubicBezTo>
                  <a:pt x="2540" y="893"/>
                  <a:pt x="2546" y="887"/>
                  <a:pt x="2546" y="880"/>
                </a:cubicBezTo>
                <a:cubicBezTo>
                  <a:pt x="2546" y="873"/>
                  <a:pt x="2540" y="867"/>
                  <a:pt x="2533" y="867"/>
                </a:cubicBezTo>
                <a:cubicBezTo>
                  <a:pt x="2526" y="867"/>
                  <a:pt x="2521" y="873"/>
                  <a:pt x="2521" y="880"/>
                </a:cubicBezTo>
                <a:cubicBezTo>
                  <a:pt x="2521" y="887"/>
                  <a:pt x="2526" y="893"/>
                  <a:pt x="2533" y="893"/>
                </a:cubicBezTo>
                <a:close/>
                <a:moveTo>
                  <a:pt x="2573" y="893"/>
                </a:moveTo>
                <a:cubicBezTo>
                  <a:pt x="2580" y="893"/>
                  <a:pt x="2586" y="887"/>
                  <a:pt x="2586" y="880"/>
                </a:cubicBezTo>
                <a:cubicBezTo>
                  <a:pt x="2586" y="873"/>
                  <a:pt x="2580" y="867"/>
                  <a:pt x="2573" y="867"/>
                </a:cubicBezTo>
                <a:cubicBezTo>
                  <a:pt x="2566" y="867"/>
                  <a:pt x="2560" y="873"/>
                  <a:pt x="2560" y="880"/>
                </a:cubicBezTo>
                <a:cubicBezTo>
                  <a:pt x="2560" y="887"/>
                  <a:pt x="2566" y="893"/>
                  <a:pt x="2573" y="893"/>
                </a:cubicBezTo>
                <a:close/>
                <a:moveTo>
                  <a:pt x="2612" y="867"/>
                </a:moveTo>
                <a:cubicBezTo>
                  <a:pt x="2605" y="867"/>
                  <a:pt x="2599" y="873"/>
                  <a:pt x="2599" y="880"/>
                </a:cubicBezTo>
                <a:cubicBezTo>
                  <a:pt x="2599" y="887"/>
                  <a:pt x="2605" y="893"/>
                  <a:pt x="2612" y="893"/>
                </a:cubicBezTo>
                <a:cubicBezTo>
                  <a:pt x="2619" y="893"/>
                  <a:pt x="2625" y="887"/>
                  <a:pt x="2625" y="880"/>
                </a:cubicBezTo>
                <a:cubicBezTo>
                  <a:pt x="2625" y="873"/>
                  <a:pt x="2619" y="867"/>
                  <a:pt x="2612" y="867"/>
                </a:cubicBezTo>
                <a:close/>
                <a:moveTo>
                  <a:pt x="2652" y="893"/>
                </a:moveTo>
                <a:cubicBezTo>
                  <a:pt x="2659" y="893"/>
                  <a:pt x="2664" y="887"/>
                  <a:pt x="2664" y="880"/>
                </a:cubicBezTo>
                <a:cubicBezTo>
                  <a:pt x="2664" y="873"/>
                  <a:pt x="2659" y="867"/>
                  <a:pt x="2652" y="867"/>
                </a:cubicBezTo>
                <a:cubicBezTo>
                  <a:pt x="2645" y="867"/>
                  <a:pt x="2639" y="873"/>
                  <a:pt x="2639" y="880"/>
                </a:cubicBezTo>
                <a:cubicBezTo>
                  <a:pt x="2639" y="887"/>
                  <a:pt x="2645" y="893"/>
                  <a:pt x="2652" y="893"/>
                </a:cubicBezTo>
                <a:close/>
                <a:moveTo>
                  <a:pt x="2691" y="893"/>
                </a:moveTo>
                <a:cubicBezTo>
                  <a:pt x="2698" y="893"/>
                  <a:pt x="2704" y="887"/>
                  <a:pt x="2704" y="880"/>
                </a:cubicBezTo>
                <a:cubicBezTo>
                  <a:pt x="2704" y="873"/>
                  <a:pt x="2698" y="867"/>
                  <a:pt x="2691" y="867"/>
                </a:cubicBezTo>
                <a:cubicBezTo>
                  <a:pt x="2684" y="867"/>
                  <a:pt x="2678" y="873"/>
                  <a:pt x="2678" y="880"/>
                </a:cubicBezTo>
                <a:cubicBezTo>
                  <a:pt x="2678" y="887"/>
                  <a:pt x="2684" y="893"/>
                  <a:pt x="2691" y="893"/>
                </a:cubicBezTo>
                <a:close/>
                <a:moveTo>
                  <a:pt x="2730" y="893"/>
                </a:moveTo>
                <a:cubicBezTo>
                  <a:pt x="2738" y="893"/>
                  <a:pt x="2743" y="887"/>
                  <a:pt x="2743" y="880"/>
                </a:cubicBezTo>
                <a:cubicBezTo>
                  <a:pt x="2743" y="873"/>
                  <a:pt x="2738" y="867"/>
                  <a:pt x="2730" y="867"/>
                </a:cubicBezTo>
                <a:cubicBezTo>
                  <a:pt x="2723" y="867"/>
                  <a:pt x="2718" y="873"/>
                  <a:pt x="2718" y="880"/>
                </a:cubicBezTo>
                <a:cubicBezTo>
                  <a:pt x="2718" y="887"/>
                  <a:pt x="2723" y="893"/>
                  <a:pt x="2730" y="893"/>
                </a:cubicBezTo>
                <a:close/>
                <a:moveTo>
                  <a:pt x="2770" y="893"/>
                </a:moveTo>
                <a:cubicBezTo>
                  <a:pt x="2777" y="893"/>
                  <a:pt x="2783" y="887"/>
                  <a:pt x="2783" y="880"/>
                </a:cubicBezTo>
                <a:cubicBezTo>
                  <a:pt x="2783" y="873"/>
                  <a:pt x="2777" y="867"/>
                  <a:pt x="2770" y="867"/>
                </a:cubicBezTo>
                <a:cubicBezTo>
                  <a:pt x="2763" y="867"/>
                  <a:pt x="2757" y="873"/>
                  <a:pt x="2757" y="880"/>
                </a:cubicBezTo>
                <a:cubicBezTo>
                  <a:pt x="2757" y="887"/>
                  <a:pt x="2763" y="893"/>
                  <a:pt x="2770" y="893"/>
                </a:cubicBezTo>
                <a:close/>
                <a:moveTo>
                  <a:pt x="2809" y="893"/>
                </a:moveTo>
                <a:cubicBezTo>
                  <a:pt x="2816" y="893"/>
                  <a:pt x="2822" y="887"/>
                  <a:pt x="2822" y="880"/>
                </a:cubicBezTo>
                <a:cubicBezTo>
                  <a:pt x="2822" y="873"/>
                  <a:pt x="2816" y="867"/>
                  <a:pt x="2809" y="867"/>
                </a:cubicBezTo>
                <a:cubicBezTo>
                  <a:pt x="2802" y="867"/>
                  <a:pt x="2797" y="873"/>
                  <a:pt x="2797" y="880"/>
                </a:cubicBezTo>
                <a:cubicBezTo>
                  <a:pt x="2797" y="887"/>
                  <a:pt x="2802" y="893"/>
                  <a:pt x="2809" y="893"/>
                </a:cubicBezTo>
                <a:close/>
                <a:moveTo>
                  <a:pt x="2849" y="893"/>
                </a:moveTo>
                <a:cubicBezTo>
                  <a:pt x="2856" y="893"/>
                  <a:pt x="2862" y="887"/>
                  <a:pt x="2862" y="880"/>
                </a:cubicBezTo>
                <a:cubicBezTo>
                  <a:pt x="2862" y="873"/>
                  <a:pt x="2856" y="867"/>
                  <a:pt x="2849" y="867"/>
                </a:cubicBezTo>
                <a:cubicBezTo>
                  <a:pt x="2842" y="867"/>
                  <a:pt x="2836" y="873"/>
                  <a:pt x="2836" y="880"/>
                </a:cubicBezTo>
                <a:cubicBezTo>
                  <a:pt x="2836" y="887"/>
                  <a:pt x="2842" y="893"/>
                  <a:pt x="2849" y="893"/>
                </a:cubicBezTo>
                <a:close/>
                <a:moveTo>
                  <a:pt x="2888" y="893"/>
                </a:moveTo>
                <a:cubicBezTo>
                  <a:pt x="2895" y="893"/>
                  <a:pt x="2901" y="887"/>
                  <a:pt x="2901" y="880"/>
                </a:cubicBezTo>
                <a:cubicBezTo>
                  <a:pt x="2901" y="873"/>
                  <a:pt x="2895" y="867"/>
                  <a:pt x="2888" y="867"/>
                </a:cubicBezTo>
                <a:cubicBezTo>
                  <a:pt x="2881" y="867"/>
                  <a:pt x="2875" y="873"/>
                  <a:pt x="2875" y="880"/>
                </a:cubicBezTo>
                <a:cubicBezTo>
                  <a:pt x="2875" y="887"/>
                  <a:pt x="2881" y="893"/>
                  <a:pt x="2888" y="893"/>
                </a:cubicBezTo>
                <a:close/>
                <a:moveTo>
                  <a:pt x="2928" y="893"/>
                </a:moveTo>
                <a:cubicBezTo>
                  <a:pt x="2935" y="893"/>
                  <a:pt x="2940" y="887"/>
                  <a:pt x="2940" y="880"/>
                </a:cubicBezTo>
                <a:cubicBezTo>
                  <a:pt x="2940" y="873"/>
                  <a:pt x="2935" y="867"/>
                  <a:pt x="2928" y="867"/>
                </a:cubicBezTo>
                <a:cubicBezTo>
                  <a:pt x="2921" y="867"/>
                  <a:pt x="2915" y="873"/>
                  <a:pt x="2915" y="880"/>
                </a:cubicBezTo>
                <a:cubicBezTo>
                  <a:pt x="2915" y="887"/>
                  <a:pt x="2921" y="893"/>
                  <a:pt x="2928" y="893"/>
                </a:cubicBezTo>
                <a:close/>
                <a:moveTo>
                  <a:pt x="641" y="907"/>
                </a:moveTo>
                <a:cubicBezTo>
                  <a:pt x="634" y="907"/>
                  <a:pt x="628" y="912"/>
                  <a:pt x="628" y="919"/>
                </a:cubicBezTo>
                <a:cubicBezTo>
                  <a:pt x="628" y="926"/>
                  <a:pt x="634" y="932"/>
                  <a:pt x="641" y="932"/>
                </a:cubicBezTo>
                <a:cubicBezTo>
                  <a:pt x="648" y="932"/>
                  <a:pt x="654" y="926"/>
                  <a:pt x="654" y="919"/>
                </a:cubicBezTo>
                <a:cubicBezTo>
                  <a:pt x="654" y="912"/>
                  <a:pt x="648" y="907"/>
                  <a:pt x="641" y="907"/>
                </a:cubicBezTo>
                <a:close/>
                <a:moveTo>
                  <a:pt x="680" y="907"/>
                </a:moveTo>
                <a:cubicBezTo>
                  <a:pt x="673" y="907"/>
                  <a:pt x="668" y="912"/>
                  <a:pt x="668" y="919"/>
                </a:cubicBezTo>
                <a:cubicBezTo>
                  <a:pt x="668" y="926"/>
                  <a:pt x="673" y="932"/>
                  <a:pt x="680" y="932"/>
                </a:cubicBezTo>
                <a:cubicBezTo>
                  <a:pt x="687" y="932"/>
                  <a:pt x="693" y="926"/>
                  <a:pt x="693" y="919"/>
                </a:cubicBezTo>
                <a:cubicBezTo>
                  <a:pt x="693" y="912"/>
                  <a:pt x="687" y="907"/>
                  <a:pt x="680" y="907"/>
                </a:cubicBezTo>
                <a:close/>
                <a:moveTo>
                  <a:pt x="799" y="907"/>
                </a:moveTo>
                <a:cubicBezTo>
                  <a:pt x="792" y="907"/>
                  <a:pt x="786" y="912"/>
                  <a:pt x="786" y="919"/>
                </a:cubicBezTo>
                <a:cubicBezTo>
                  <a:pt x="786" y="926"/>
                  <a:pt x="792" y="932"/>
                  <a:pt x="799" y="932"/>
                </a:cubicBezTo>
                <a:cubicBezTo>
                  <a:pt x="806" y="932"/>
                  <a:pt x="811" y="926"/>
                  <a:pt x="811" y="919"/>
                </a:cubicBezTo>
                <a:cubicBezTo>
                  <a:pt x="811" y="912"/>
                  <a:pt x="806" y="907"/>
                  <a:pt x="799" y="907"/>
                </a:cubicBezTo>
                <a:close/>
                <a:moveTo>
                  <a:pt x="930" y="919"/>
                </a:moveTo>
                <a:cubicBezTo>
                  <a:pt x="930" y="912"/>
                  <a:pt x="924" y="907"/>
                  <a:pt x="917" y="907"/>
                </a:cubicBezTo>
                <a:cubicBezTo>
                  <a:pt x="910" y="907"/>
                  <a:pt x="904" y="912"/>
                  <a:pt x="904" y="919"/>
                </a:cubicBezTo>
                <a:cubicBezTo>
                  <a:pt x="904" y="926"/>
                  <a:pt x="910" y="932"/>
                  <a:pt x="917" y="932"/>
                </a:cubicBezTo>
                <a:cubicBezTo>
                  <a:pt x="924" y="932"/>
                  <a:pt x="930" y="926"/>
                  <a:pt x="930" y="919"/>
                </a:cubicBezTo>
                <a:close/>
                <a:moveTo>
                  <a:pt x="1548" y="932"/>
                </a:moveTo>
                <a:cubicBezTo>
                  <a:pt x="1555" y="932"/>
                  <a:pt x="1561" y="926"/>
                  <a:pt x="1561" y="919"/>
                </a:cubicBezTo>
                <a:cubicBezTo>
                  <a:pt x="1561" y="912"/>
                  <a:pt x="1555" y="907"/>
                  <a:pt x="1548" y="907"/>
                </a:cubicBezTo>
                <a:cubicBezTo>
                  <a:pt x="1541" y="907"/>
                  <a:pt x="1535" y="912"/>
                  <a:pt x="1535" y="919"/>
                </a:cubicBezTo>
                <a:cubicBezTo>
                  <a:pt x="1535" y="926"/>
                  <a:pt x="1541" y="932"/>
                  <a:pt x="1548" y="932"/>
                </a:cubicBezTo>
                <a:close/>
                <a:moveTo>
                  <a:pt x="1587" y="932"/>
                </a:moveTo>
                <a:cubicBezTo>
                  <a:pt x="1594" y="932"/>
                  <a:pt x="1600" y="926"/>
                  <a:pt x="1600" y="919"/>
                </a:cubicBezTo>
                <a:cubicBezTo>
                  <a:pt x="1600" y="912"/>
                  <a:pt x="1594" y="907"/>
                  <a:pt x="1587" y="907"/>
                </a:cubicBezTo>
                <a:cubicBezTo>
                  <a:pt x="1580" y="907"/>
                  <a:pt x="1574" y="912"/>
                  <a:pt x="1574" y="919"/>
                </a:cubicBezTo>
                <a:cubicBezTo>
                  <a:pt x="1574" y="926"/>
                  <a:pt x="1580" y="932"/>
                  <a:pt x="1587" y="932"/>
                </a:cubicBezTo>
                <a:close/>
                <a:moveTo>
                  <a:pt x="1627" y="932"/>
                </a:moveTo>
                <a:cubicBezTo>
                  <a:pt x="1634" y="932"/>
                  <a:pt x="1639" y="926"/>
                  <a:pt x="1639" y="919"/>
                </a:cubicBezTo>
                <a:cubicBezTo>
                  <a:pt x="1639" y="912"/>
                  <a:pt x="1634" y="907"/>
                  <a:pt x="1627" y="907"/>
                </a:cubicBezTo>
                <a:cubicBezTo>
                  <a:pt x="1620" y="907"/>
                  <a:pt x="1614" y="912"/>
                  <a:pt x="1614" y="919"/>
                </a:cubicBezTo>
                <a:cubicBezTo>
                  <a:pt x="1614" y="926"/>
                  <a:pt x="1620" y="932"/>
                  <a:pt x="1627" y="932"/>
                </a:cubicBezTo>
                <a:close/>
                <a:moveTo>
                  <a:pt x="1666" y="932"/>
                </a:moveTo>
                <a:cubicBezTo>
                  <a:pt x="1673" y="932"/>
                  <a:pt x="1679" y="926"/>
                  <a:pt x="1679" y="919"/>
                </a:cubicBezTo>
                <a:cubicBezTo>
                  <a:pt x="1679" y="912"/>
                  <a:pt x="1673" y="907"/>
                  <a:pt x="1666" y="907"/>
                </a:cubicBezTo>
                <a:cubicBezTo>
                  <a:pt x="1659" y="907"/>
                  <a:pt x="1653" y="912"/>
                  <a:pt x="1653" y="919"/>
                </a:cubicBezTo>
                <a:cubicBezTo>
                  <a:pt x="1653" y="926"/>
                  <a:pt x="1659" y="932"/>
                  <a:pt x="1666" y="932"/>
                </a:cubicBezTo>
                <a:close/>
                <a:moveTo>
                  <a:pt x="1705" y="932"/>
                </a:moveTo>
                <a:cubicBezTo>
                  <a:pt x="1713" y="932"/>
                  <a:pt x="1718" y="926"/>
                  <a:pt x="1718" y="919"/>
                </a:cubicBezTo>
                <a:cubicBezTo>
                  <a:pt x="1718" y="912"/>
                  <a:pt x="1713" y="907"/>
                  <a:pt x="1705" y="907"/>
                </a:cubicBezTo>
                <a:cubicBezTo>
                  <a:pt x="1698" y="907"/>
                  <a:pt x="1693" y="912"/>
                  <a:pt x="1693" y="919"/>
                </a:cubicBezTo>
                <a:cubicBezTo>
                  <a:pt x="1693" y="926"/>
                  <a:pt x="1698" y="932"/>
                  <a:pt x="1705" y="932"/>
                </a:cubicBezTo>
                <a:close/>
                <a:moveTo>
                  <a:pt x="1745" y="932"/>
                </a:moveTo>
                <a:cubicBezTo>
                  <a:pt x="1752" y="932"/>
                  <a:pt x="1758" y="926"/>
                  <a:pt x="1758" y="919"/>
                </a:cubicBezTo>
                <a:cubicBezTo>
                  <a:pt x="1758" y="912"/>
                  <a:pt x="1752" y="907"/>
                  <a:pt x="1745" y="907"/>
                </a:cubicBezTo>
                <a:cubicBezTo>
                  <a:pt x="1738" y="907"/>
                  <a:pt x="1732" y="912"/>
                  <a:pt x="1732" y="919"/>
                </a:cubicBezTo>
                <a:cubicBezTo>
                  <a:pt x="1732" y="926"/>
                  <a:pt x="1738" y="932"/>
                  <a:pt x="1745" y="932"/>
                </a:cubicBezTo>
                <a:close/>
                <a:moveTo>
                  <a:pt x="1784" y="932"/>
                </a:moveTo>
                <a:cubicBezTo>
                  <a:pt x="1791" y="932"/>
                  <a:pt x="1797" y="926"/>
                  <a:pt x="1797" y="919"/>
                </a:cubicBezTo>
                <a:cubicBezTo>
                  <a:pt x="1797" y="912"/>
                  <a:pt x="1791" y="907"/>
                  <a:pt x="1784" y="907"/>
                </a:cubicBezTo>
                <a:cubicBezTo>
                  <a:pt x="1777" y="907"/>
                  <a:pt x="1772" y="912"/>
                  <a:pt x="1772" y="919"/>
                </a:cubicBezTo>
                <a:cubicBezTo>
                  <a:pt x="1772" y="926"/>
                  <a:pt x="1777" y="932"/>
                  <a:pt x="1784" y="932"/>
                </a:cubicBezTo>
                <a:close/>
                <a:moveTo>
                  <a:pt x="1824" y="932"/>
                </a:moveTo>
                <a:cubicBezTo>
                  <a:pt x="1831" y="932"/>
                  <a:pt x="1836" y="926"/>
                  <a:pt x="1836" y="919"/>
                </a:cubicBezTo>
                <a:cubicBezTo>
                  <a:pt x="1836" y="912"/>
                  <a:pt x="1831" y="907"/>
                  <a:pt x="1824" y="907"/>
                </a:cubicBezTo>
                <a:cubicBezTo>
                  <a:pt x="1817" y="907"/>
                  <a:pt x="1811" y="912"/>
                  <a:pt x="1811" y="919"/>
                </a:cubicBezTo>
                <a:cubicBezTo>
                  <a:pt x="1811" y="926"/>
                  <a:pt x="1817" y="932"/>
                  <a:pt x="1824" y="932"/>
                </a:cubicBezTo>
                <a:close/>
                <a:moveTo>
                  <a:pt x="1863" y="932"/>
                </a:moveTo>
                <a:cubicBezTo>
                  <a:pt x="1870" y="932"/>
                  <a:pt x="1876" y="926"/>
                  <a:pt x="1876" y="919"/>
                </a:cubicBezTo>
                <a:cubicBezTo>
                  <a:pt x="1876" y="912"/>
                  <a:pt x="1870" y="907"/>
                  <a:pt x="1863" y="907"/>
                </a:cubicBezTo>
                <a:cubicBezTo>
                  <a:pt x="1856" y="907"/>
                  <a:pt x="1850" y="912"/>
                  <a:pt x="1850" y="919"/>
                </a:cubicBezTo>
                <a:cubicBezTo>
                  <a:pt x="1850" y="926"/>
                  <a:pt x="1856" y="932"/>
                  <a:pt x="1863" y="932"/>
                </a:cubicBezTo>
                <a:close/>
                <a:moveTo>
                  <a:pt x="1903" y="932"/>
                </a:moveTo>
                <a:cubicBezTo>
                  <a:pt x="1910" y="932"/>
                  <a:pt x="1915" y="926"/>
                  <a:pt x="1915" y="919"/>
                </a:cubicBezTo>
                <a:cubicBezTo>
                  <a:pt x="1915" y="912"/>
                  <a:pt x="1910" y="907"/>
                  <a:pt x="1903" y="907"/>
                </a:cubicBezTo>
                <a:cubicBezTo>
                  <a:pt x="1896" y="907"/>
                  <a:pt x="1890" y="912"/>
                  <a:pt x="1890" y="919"/>
                </a:cubicBezTo>
                <a:cubicBezTo>
                  <a:pt x="1890" y="926"/>
                  <a:pt x="1896" y="932"/>
                  <a:pt x="1903" y="932"/>
                </a:cubicBezTo>
                <a:close/>
                <a:moveTo>
                  <a:pt x="1942" y="932"/>
                </a:moveTo>
                <a:cubicBezTo>
                  <a:pt x="1949" y="932"/>
                  <a:pt x="1955" y="926"/>
                  <a:pt x="1955" y="919"/>
                </a:cubicBezTo>
                <a:cubicBezTo>
                  <a:pt x="1955" y="912"/>
                  <a:pt x="1949" y="907"/>
                  <a:pt x="1942" y="907"/>
                </a:cubicBezTo>
                <a:cubicBezTo>
                  <a:pt x="1935" y="907"/>
                  <a:pt x="1929" y="912"/>
                  <a:pt x="1929" y="919"/>
                </a:cubicBezTo>
                <a:cubicBezTo>
                  <a:pt x="1929" y="926"/>
                  <a:pt x="1935" y="932"/>
                  <a:pt x="1942" y="932"/>
                </a:cubicBezTo>
                <a:close/>
                <a:moveTo>
                  <a:pt x="1981" y="932"/>
                </a:moveTo>
                <a:cubicBezTo>
                  <a:pt x="1988" y="932"/>
                  <a:pt x="1994" y="926"/>
                  <a:pt x="1994" y="919"/>
                </a:cubicBezTo>
                <a:cubicBezTo>
                  <a:pt x="1994" y="912"/>
                  <a:pt x="1988" y="907"/>
                  <a:pt x="1981" y="907"/>
                </a:cubicBezTo>
                <a:cubicBezTo>
                  <a:pt x="1974" y="907"/>
                  <a:pt x="1969" y="912"/>
                  <a:pt x="1969" y="919"/>
                </a:cubicBezTo>
                <a:cubicBezTo>
                  <a:pt x="1969" y="926"/>
                  <a:pt x="1974" y="932"/>
                  <a:pt x="1981" y="932"/>
                </a:cubicBezTo>
                <a:close/>
                <a:moveTo>
                  <a:pt x="2021" y="932"/>
                </a:moveTo>
                <a:cubicBezTo>
                  <a:pt x="2028" y="932"/>
                  <a:pt x="2034" y="926"/>
                  <a:pt x="2034" y="919"/>
                </a:cubicBezTo>
                <a:cubicBezTo>
                  <a:pt x="2034" y="912"/>
                  <a:pt x="2028" y="907"/>
                  <a:pt x="2021" y="907"/>
                </a:cubicBezTo>
                <a:cubicBezTo>
                  <a:pt x="2014" y="907"/>
                  <a:pt x="2008" y="912"/>
                  <a:pt x="2008" y="919"/>
                </a:cubicBezTo>
                <a:cubicBezTo>
                  <a:pt x="2008" y="926"/>
                  <a:pt x="2014" y="932"/>
                  <a:pt x="2021" y="932"/>
                </a:cubicBezTo>
                <a:close/>
                <a:moveTo>
                  <a:pt x="2060" y="932"/>
                </a:moveTo>
                <a:cubicBezTo>
                  <a:pt x="2067" y="932"/>
                  <a:pt x="2073" y="926"/>
                  <a:pt x="2073" y="919"/>
                </a:cubicBezTo>
                <a:cubicBezTo>
                  <a:pt x="2073" y="912"/>
                  <a:pt x="2067" y="907"/>
                  <a:pt x="2060" y="907"/>
                </a:cubicBezTo>
                <a:cubicBezTo>
                  <a:pt x="2053" y="907"/>
                  <a:pt x="2048" y="912"/>
                  <a:pt x="2048" y="919"/>
                </a:cubicBezTo>
                <a:cubicBezTo>
                  <a:pt x="2048" y="926"/>
                  <a:pt x="2053" y="932"/>
                  <a:pt x="2060" y="932"/>
                </a:cubicBezTo>
                <a:close/>
                <a:moveTo>
                  <a:pt x="2100" y="932"/>
                </a:moveTo>
                <a:cubicBezTo>
                  <a:pt x="2107" y="932"/>
                  <a:pt x="2112" y="926"/>
                  <a:pt x="2112" y="919"/>
                </a:cubicBezTo>
                <a:cubicBezTo>
                  <a:pt x="2112" y="912"/>
                  <a:pt x="2107" y="907"/>
                  <a:pt x="2100" y="907"/>
                </a:cubicBezTo>
                <a:cubicBezTo>
                  <a:pt x="2093" y="907"/>
                  <a:pt x="2087" y="912"/>
                  <a:pt x="2087" y="919"/>
                </a:cubicBezTo>
                <a:cubicBezTo>
                  <a:pt x="2087" y="926"/>
                  <a:pt x="2093" y="932"/>
                  <a:pt x="2100" y="932"/>
                </a:cubicBezTo>
                <a:close/>
                <a:moveTo>
                  <a:pt x="2139" y="932"/>
                </a:moveTo>
                <a:cubicBezTo>
                  <a:pt x="2146" y="932"/>
                  <a:pt x="2152" y="926"/>
                  <a:pt x="2152" y="919"/>
                </a:cubicBezTo>
                <a:cubicBezTo>
                  <a:pt x="2152" y="912"/>
                  <a:pt x="2146" y="907"/>
                  <a:pt x="2139" y="907"/>
                </a:cubicBezTo>
                <a:cubicBezTo>
                  <a:pt x="2132" y="907"/>
                  <a:pt x="2126" y="912"/>
                  <a:pt x="2126" y="919"/>
                </a:cubicBezTo>
                <a:cubicBezTo>
                  <a:pt x="2126" y="926"/>
                  <a:pt x="2132" y="932"/>
                  <a:pt x="2139" y="932"/>
                </a:cubicBezTo>
                <a:close/>
                <a:moveTo>
                  <a:pt x="2179" y="932"/>
                </a:moveTo>
                <a:cubicBezTo>
                  <a:pt x="2186" y="932"/>
                  <a:pt x="2191" y="926"/>
                  <a:pt x="2191" y="919"/>
                </a:cubicBezTo>
                <a:cubicBezTo>
                  <a:pt x="2191" y="912"/>
                  <a:pt x="2186" y="907"/>
                  <a:pt x="2179" y="907"/>
                </a:cubicBezTo>
                <a:cubicBezTo>
                  <a:pt x="2172" y="907"/>
                  <a:pt x="2166" y="912"/>
                  <a:pt x="2166" y="919"/>
                </a:cubicBezTo>
                <a:cubicBezTo>
                  <a:pt x="2166" y="926"/>
                  <a:pt x="2172" y="932"/>
                  <a:pt x="2179" y="932"/>
                </a:cubicBezTo>
                <a:close/>
                <a:moveTo>
                  <a:pt x="2218" y="932"/>
                </a:moveTo>
                <a:cubicBezTo>
                  <a:pt x="2225" y="932"/>
                  <a:pt x="2231" y="926"/>
                  <a:pt x="2231" y="919"/>
                </a:cubicBezTo>
                <a:cubicBezTo>
                  <a:pt x="2231" y="912"/>
                  <a:pt x="2225" y="907"/>
                  <a:pt x="2218" y="907"/>
                </a:cubicBezTo>
                <a:cubicBezTo>
                  <a:pt x="2211" y="907"/>
                  <a:pt x="2205" y="912"/>
                  <a:pt x="2205" y="919"/>
                </a:cubicBezTo>
                <a:cubicBezTo>
                  <a:pt x="2205" y="926"/>
                  <a:pt x="2211" y="932"/>
                  <a:pt x="2218" y="932"/>
                </a:cubicBezTo>
                <a:close/>
                <a:moveTo>
                  <a:pt x="2257" y="907"/>
                </a:moveTo>
                <a:cubicBezTo>
                  <a:pt x="2250" y="907"/>
                  <a:pt x="2245" y="912"/>
                  <a:pt x="2245" y="919"/>
                </a:cubicBezTo>
                <a:cubicBezTo>
                  <a:pt x="2245" y="926"/>
                  <a:pt x="2250" y="932"/>
                  <a:pt x="2257" y="932"/>
                </a:cubicBezTo>
                <a:cubicBezTo>
                  <a:pt x="2264" y="932"/>
                  <a:pt x="2270" y="926"/>
                  <a:pt x="2270" y="919"/>
                </a:cubicBezTo>
                <a:cubicBezTo>
                  <a:pt x="2270" y="912"/>
                  <a:pt x="2264" y="907"/>
                  <a:pt x="2257" y="907"/>
                </a:cubicBezTo>
                <a:close/>
                <a:moveTo>
                  <a:pt x="2455" y="932"/>
                </a:moveTo>
                <a:cubicBezTo>
                  <a:pt x="2462" y="932"/>
                  <a:pt x="2467" y="926"/>
                  <a:pt x="2467" y="919"/>
                </a:cubicBezTo>
                <a:cubicBezTo>
                  <a:pt x="2467" y="912"/>
                  <a:pt x="2462" y="907"/>
                  <a:pt x="2455" y="907"/>
                </a:cubicBezTo>
                <a:cubicBezTo>
                  <a:pt x="2447" y="907"/>
                  <a:pt x="2442" y="912"/>
                  <a:pt x="2442" y="919"/>
                </a:cubicBezTo>
                <a:cubicBezTo>
                  <a:pt x="2442" y="926"/>
                  <a:pt x="2447" y="932"/>
                  <a:pt x="2455" y="932"/>
                </a:cubicBezTo>
                <a:close/>
                <a:moveTo>
                  <a:pt x="2494" y="932"/>
                </a:moveTo>
                <a:cubicBezTo>
                  <a:pt x="2501" y="932"/>
                  <a:pt x="2507" y="926"/>
                  <a:pt x="2507" y="919"/>
                </a:cubicBezTo>
                <a:cubicBezTo>
                  <a:pt x="2507" y="912"/>
                  <a:pt x="2501" y="907"/>
                  <a:pt x="2494" y="907"/>
                </a:cubicBezTo>
                <a:cubicBezTo>
                  <a:pt x="2487" y="907"/>
                  <a:pt x="2481" y="912"/>
                  <a:pt x="2481" y="919"/>
                </a:cubicBezTo>
                <a:cubicBezTo>
                  <a:pt x="2481" y="926"/>
                  <a:pt x="2487" y="932"/>
                  <a:pt x="2494" y="932"/>
                </a:cubicBezTo>
                <a:close/>
                <a:moveTo>
                  <a:pt x="2533" y="907"/>
                </a:moveTo>
                <a:cubicBezTo>
                  <a:pt x="2526" y="907"/>
                  <a:pt x="2521" y="912"/>
                  <a:pt x="2521" y="919"/>
                </a:cubicBezTo>
                <a:cubicBezTo>
                  <a:pt x="2521" y="926"/>
                  <a:pt x="2526" y="932"/>
                  <a:pt x="2533" y="932"/>
                </a:cubicBezTo>
                <a:cubicBezTo>
                  <a:pt x="2540" y="932"/>
                  <a:pt x="2546" y="926"/>
                  <a:pt x="2546" y="919"/>
                </a:cubicBezTo>
                <a:cubicBezTo>
                  <a:pt x="2546" y="912"/>
                  <a:pt x="2540" y="907"/>
                  <a:pt x="2533" y="907"/>
                </a:cubicBezTo>
                <a:close/>
                <a:moveTo>
                  <a:pt x="2573" y="907"/>
                </a:moveTo>
                <a:cubicBezTo>
                  <a:pt x="2566" y="907"/>
                  <a:pt x="2560" y="912"/>
                  <a:pt x="2560" y="919"/>
                </a:cubicBezTo>
                <a:cubicBezTo>
                  <a:pt x="2560" y="926"/>
                  <a:pt x="2566" y="932"/>
                  <a:pt x="2573" y="932"/>
                </a:cubicBezTo>
                <a:cubicBezTo>
                  <a:pt x="2580" y="932"/>
                  <a:pt x="2586" y="926"/>
                  <a:pt x="2586" y="919"/>
                </a:cubicBezTo>
                <a:cubicBezTo>
                  <a:pt x="2586" y="912"/>
                  <a:pt x="2580" y="907"/>
                  <a:pt x="2573" y="907"/>
                </a:cubicBezTo>
                <a:close/>
                <a:moveTo>
                  <a:pt x="2652" y="907"/>
                </a:moveTo>
                <a:cubicBezTo>
                  <a:pt x="2645" y="907"/>
                  <a:pt x="2639" y="912"/>
                  <a:pt x="2639" y="919"/>
                </a:cubicBezTo>
                <a:cubicBezTo>
                  <a:pt x="2639" y="926"/>
                  <a:pt x="2645" y="932"/>
                  <a:pt x="2652" y="932"/>
                </a:cubicBezTo>
                <a:cubicBezTo>
                  <a:pt x="2659" y="932"/>
                  <a:pt x="2664" y="926"/>
                  <a:pt x="2664" y="919"/>
                </a:cubicBezTo>
                <a:cubicBezTo>
                  <a:pt x="2664" y="912"/>
                  <a:pt x="2659" y="907"/>
                  <a:pt x="2652" y="907"/>
                </a:cubicBezTo>
                <a:close/>
                <a:moveTo>
                  <a:pt x="2691" y="932"/>
                </a:moveTo>
                <a:cubicBezTo>
                  <a:pt x="2698" y="932"/>
                  <a:pt x="2704" y="926"/>
                  <a:pt x="2704" y="919"/>
                </a:cubicBezTo>
                <a:cubicBezTo>
                  <a:pt x="2704" y="912"/>
                  <a:pt x="2698" y="907"/>
                  <a:pt x="2691" y="907"/>
                </a:cubicBezTo>
                <a:cubicBezTo>
                  <a:pt x="2684" y="907"/>
                  <a:pt x="2678" y="912"/>
                  <a:pt x="2678" y="919"/>
                </a:cubicBezTo>
                <a:cubicBezTo>
                  <a:pt x="2678" y="926"/>
                  <a:pt x="2684" y="932"/>
                  <a:pt x="2691" y="932"/>
                </a:cubicBezTo>
                <a:close/>
                <a:moveTo>
                  <a:pt x="2730" y="907"/>
                </a:moveTo>
                <a:cubicBezTo>
                  <a:pt x="2723" y="907"/>
                  <a:pt x="2718" y="912"/>
                  <a:pt x="2718" y="919"/>
                </a:cubicBezTo>
                <a:cubicBezTo>
                  <a:pt x="2718" y="926"/>
                  <a:pt x="2723" y="932"/>
                  <a:pt x="2730" y="932"/>
                </a:cubicBezTo>
                <a:cubicBezTo>
                  <a:pt x="2738" y="932"/>
                  <a:pt x="2743" y="926"/>
                  <a:pt x="2743" y="919"/>
                </a:cubicBezTo>
                <a:cubicBezTo>
                  <a:pt x="2743" y="912"/>
                  <a:pt x="2738" y="907"/>
                  <a:pt x="2730" y="907"/>
                </a:cubicBezTo>
                <a:close/>
                <a:moveTo>
                  <a:pt x="2770" y="932"/>
                </a:moveTo>
                <a:cubicBezTo>
                  <a:pt x="2777" y="932"/>
                  <a:pt x="2783" y="926"/>
                  <a:pt x="2783" y="919"/>
                </a:cubicBezTo>
                <a:cubicBezTo>
                  <a:pt x="2783" y="912"/>
                  <a:pt x="2777" y="907"/>
                  <a:pt x="2770" y="907"/>
                </a:cubicBezTo>
                <a:cubicBezTo>
                  <a:pt x="2763" y="907"/>
                  <a:pt x="2757" y="912"/>
                  <a:pt x="2757" y="919"/>
                </a:cubicBezTo>
                <a:cubicBezTo>
                  <a:pt x="2757" y="926"/>
                  <a:pt x="2763" y="932"/>
                  <a:pt x="2770" y="932"/>
                </a:cubicBezTo>
                <a:close/>
                <a:moveTo>
                  <a:pt x="720" y="946"/>
                </a:moveTo>
                <a:cubicBezTo>
                  <a:pt x="713" y="946"/>
                  <a:pt x="707" y="952"/>
                  <a:pt x="707" y="959"/>
                </a:cubicBezTo>
                <a:cubicBezTo>
                  <a:pt x="707" y="966"/>
                  <a:pt x="713" y="972"/>
                  <a:pt x="720" y="972"/>
                </a:cubicBezTo>
                <a:cubicBezTo>
                  <a:pt x="727" y="972"/>
                  <a:pt x="733" y="966"/>
                  <a:pt x="733" y="959"/>
                </a:cubicBezTo>
                <a:cubicBezTo>
                  <a:pt x="733" y="952"/>
                  <a:pt x="727" y="946"/>
                  <a:pt x="720" y="946"/>
                </a:cubicBezTo>
                <a:close/>
                <a:moveTo>
                  <a:pt x="759" y="946"/>
                </a:moveTo>
                <a:cubicBezTo>
                  <a:pt x="752" y="946"/>
                  <a:pt x="747" y="952"/>
                  <a:pt x="747" y="959"/>
                </a:cubicBezTo>
                <a:cubicBezTo>
                  <a:pt x="747" y="966"/>
                  <a:pt x="752" y="972"/>
                  <a:pt x="759" y="972"/>
                </a:cubicBezTo>
                <a:cubicBezTo>
                  <a:pt x="766" y="972"/>
                  <a:pt x="772" y="966"/>
                  <a:pt x="772" y="959"/>
                </a:cubicBezTo>
                <a:cubicBezTo>
                  <a:pt x="772" y="952"/>
                  <a:pt x="766" y="946"/>
                  <a:pt x="759" y="946"/>
                </a:cubicBezTo>
                <a:close/>
                <a:moveTo>
                  <a:pt x="799" y="952"/>
                </a:moveTo>
                <a:cubicBezTo>
                  <a:pt x="795" y="952"/>
                  <a:pt x="791" y="955"/>
                  <a:pt x="791" y="959"/>
                </a:cubicBezTo>
                <a:cubicBezTo>
                  <a:pt x="791" y="963"/>
                  <a:pt x="795" y="966"/>
                  <a:pt x="799" y="966"/>
                </a:cubicBezTo>
                <a:cubicBezTo>
                  <a:pt x="803" y="966"/>
                  <a:pt x="806" y="963"/>
                  <a:pt x="806" y="959"/>
                </a:cubicBezTo>
                <a:cubicBezTo>
                  <a:pt x="806" y="955"/>
                  <a:pt x="803" y="952"/>
                  <a:pt x="799" y="952"/>
                </a:cubicBezTo>
                <a:close/>
                <a:moveTo>
                  <a:pt x="1548" y="972"/>
                </a:moveTo>
                <a:cubicBezTo>
                  <a:pt x="1555" y="972"/>
                  <a:pt x="1561" y="966"/>
                  <a:pt x="1561" y="959"/>
                </a:cubicBezTo>
                <a:cubicBezTo>
                  <a:pt x="1561" y="952"/>
                  <a:pt x="1555" y="946"/>
                  <a:pt x="1548" y="946"/>
                </a:cubicBezTo>
                <a:cubicBezTo>
                  <a:pt x="1541" y="946"/>
                  <a:pt x="1535" y="952"/>
                  <a:pt x="1535" y="959"/>
                </a:cubicBezTo>
                <a:cubicBezTo>
                  <a:pt x="1535" y="966"/>
                  <a:pt x="1541" y="972"/>
                  <a:pt x="1548" y="972"/>
                </a:cubicBezTo>
                <a:close/>
                <a:moveTo>
                  <a:pt x="1587" y="946"/>
                </a:moveTo>
                <a:cubicBezTo>
                  <a:pt x="1580" y="946"/>
                  <a:pt x="1574" y="952"/>
                  <a:pt x="1574" y="959"/>
                </a:cubicBezTo>
                <a:cubicBezTo>
                  <a:pt x="1574" y="966"/>
                  <a:pt x="1580" y="972"/>
                  <a:pt x="1587" y="972"/>
                </a:cubicBezTo>
                <a:cubicBezTo>
                  <a:pt x="1594" y="972"/>
                  <a:pt x="1600" y="966"/>
                  <a:pt x="1600" y="959"/>
                </a:cubicBezTo>
                <a:cubicBezTo>
                  <a:pt x="1600" y="952"/>
                  <a:pt x="1594" y="946"/>
                  <a:pt x="1587" y="946"/>
                </a:cubicBezTo>
                <a:close/>
                <a:moveTo>
                  <a:pt x="1627" y="946"/>
                </a:moveTo>
                <a:cubicBezTo>
                  <a:pt x="1620" y="946"/>
                  <a:pt x="1614" y="952"/>
                  <a:pt x="1614" y="959"/>
                </a:cubicBezTo>
                <a:cubicBezTo>
                  <a:pt x="1614" y="966"/>
                  <a:pt x="1620" y="972"/>
                  <a:pt x="1627" y="972"/>
                </a:cubicBezTo>
                <a:cubicBezTo>
                  <a:pt x="1634" y="972"/>
                  <a:pt x="1639" y="966"/>
                  <a:pt x="1639" y="959"/>
                </a:cubicBezTo>
                <a:cubicBezTo>
                  <a:pt x="1639" y="952"/>
                  <a:pt x="1634" y="946"/>
                  <a:pt x="1627" y="946"/>
                </a:cubicBezTo>
                <a:close/>
                <a:moveTo>
                  <a:pt x="1666" y="972"/>
                </a:moveTo>
                <a:cubicBezTo>
                  <a:pt x="1673" y="972"/>
                  <a:pt x="1679" y="966"/>
                  <a:pt x="1679" y="959"/>
                </a:cubicBezTo>
                <a:cubicBezTo>
                  <a:pt x="1679" y="952"/>
                  <a:pt x="1673" y="946"/>
                  <a:pt x="1666" y="946"/>
                </a:cubicBezTo>
                <a:cubicBezTo>
                  <a:pt x="1659" y="946"/>
                  <a:pt x="1653" y="952"/>
                  <a:pt x="1653" y="959"/>
                </a:cubicBezTo>
                <a:cubicBezTo>
                  <a:pt x="1653" y="966"/>
                  <a:pt x="1659" y="972"/>
                  <a:pt x="1666" y="972"/>
                </a:cubicBezTo>
                <a:close/>
                <a:moveTo>
                  <a:pt x="1705" y="972"/>
                </a:moveTo>
                <a:cubicBezTo>
                  <a:pt x="1713" y="972"/>
                  <a:pt x="1718" y="966"/>
                  <a:pt x="1718" y="959"/>
                </a:cubicBezTo>
                <a:cubicBezTo>
                  <a:pt x="1718" y="952"/>
                  <a:pt x="1713" y="946"/>
                  <a:pt x="1705" y="946"/>
                </a:cubicBezTo>
                <a:cubicBezTo>
                  <a:pt x="1698" y="946"/>
                  <a:pt x="1693" y="952"/>
                  <a:pt x="1693" y="959"/>
                </a:cubicBezTo>
                <a:cubicBezTo>
                  <a:pt x="1693" y="966"/>
                  <a:pt x="1698" y="972"/>
                  <a:pt x="1705" y="972"/>
                </a:cubicBezTo>
                <a:close/>
                <a:moveTo>
                  <a:pt x="1745" y="972"/>
                </a:moveTo>
                <a:cubicBezTo>
                  <a:pt x="1752" y="972"/>
                  <a:pt x="1758" y="966"/>
                  <a:pt x="1758" y="959"/>
                </a:cubicBezTo>
                <a:cubicBezTo>
                  <a:pt x="1758" y="952"/>
                  <a:pt x="1752" y="946"/>
                  <a:pt x="1745" y="946"/>
                </a:cubicBezTo>
                <a:cubicBezTo>
                  <a:pt x="1738" y="946"/>
                  <a:pt x="1732" y="952"/>
                  <a:pt x="1732" y="959"/>
                </a:cubicBezTo>
                <a:cubicBezTo>
                  <a:pt x="1732" y="966"/>
                  <a:pt x="1738" y="972"/>
                  <a:pt x="1745" y="972"/>
                </a:cubicBezTo>
                <a:close/>
                <a:moveTo>
                  <a:pt x="1784" y="972"/>
                </a:moveTo>
                <a:cubicBezTo>
                  <a:pt x="1791" y="972"/>
                  <a:pt x="1797" y="966"/>
                  <a:pt x="1797" y="959"/>
                </a:cubicBezTo>
                <a:cubicBezTo>
                  <a:pt x="1797" y="952"/>
                  <a:pt x="1791" y="946"/>
                  <a:pt x="1784" y="946"/>
                </a:cubicBezTo>
                <a:cubicBezTo>
                  <a:pt x="1777" y="946"/>
                  <a:pt x="1772" y="952"/>
                  <a:pt x="1772" y="959"/>
                </a:cubicBezTo>
                <a:cubicBezTo>
                  <a:pt x="1772" y="966"/>
                  <a:pt x="1777" y="972"/>
                  <a:pt x="1784" y="972"/>
                </a:cubicBezTo>
                <a:close/>
                <a:moveTo>
                  <a:pt x="1824" y="972"/>
                </a:moveTo>
                <a:cubicBezTo>
                  <a:pt x="1831" y="972"/>
                  <a:pt x="1836" y="966"/>
                  <a:pt x="1836" y="959"/>
                </a:cubicBezTo>
                <a:cubicBezTo>
                  <a:pt x="1836" y="952"/>
                  <a:pt x="1831" y="946"/>
                  <a:pt x="1824" y="946"/>
                </a:cubicBezTo>
                <a:cubicBezTo>
                  <a:pt x="1817" y="946"/>
                  <a:pt x="1811" y="952"/>
                  <a:pt x="1811" y="959"/>
                </a:cubicBezTo>
                <a:cubicBezTo>
                  <a:pt x="1811" y="966"/>
                  <a:pt x="1817" y="972"/>
                  <a:pt x="1824" y="972"/>
                </a:cubicBezTo>
                <a:close/>
                <a:moveTo>
                  <a:pt x="1863" y="946"/>
                </a:moveTo>
                <a:cubicBezTo>
                  <a:pt x="1856" y="946"/>
                  <a:pt x="1850" y="952"/>
                  <a:pt x="1850" y="959"/>
                </a:cubicBezTo>
                <a:cubicBezTo>
                  <a:pt x="1850" y="966"/>
                  <a:pt x="1856" y="972"/>
                  <a:pt x="1863" y="972"/>
                </a:cubicBezTo>
                <a:cubicBezTo>
                  <a:pt x="1870" y="972"/>
                  <a:pt x="1876" y="966"/>
                  <a:pt x="1876" y="959"/>
                </a:cubicBezTo>
                <a:cubicBezTo>
                  <a:pt x="1876" y="952"/>
                  <a:pt x="1870" y="946"/>
                  <a:pt x="1863" y="946"/>
                </a:cubicBezTo>
                <a:close/>
                <a:moveTo>
                  <a:pt x="1903" y="972"/>
                </a:moveTo>
                <a:cubicBezTo>
                  <a:pt x="1910" y="972"/>
                  <a:pt x="1915" y="966"/>
                  <a:pt x="1915" y="959"/>
                </a:cubicBezTo>
                <a:cubicBezTo>
                  <a:pt x="1915" y="952"/>
                  <a:pt x="1910" y="946"/>
                  <a:pt x="1903" y="946"/>
                </a:cubicBezTo>
                <a:cubicBezTo>
                  <a:pt x="1896" y="946"/>
                  <a:pt x="1890" y="952"/>
                  <a:pt x="1890" y="959"/>
                </a:cubicBezTo>
                <a:cubicBezTo>
                  <a:pt x="1890" y="966"/>
                  <a:pt x="1896" y="972"/>
                  <a:pt x="1903" y="972"/>
                </a:cubicBezTo>
                <a:close/>
                <a:moveTo>
                  <a:pt x="1942" y="972"/>
                </a:moveTo>
                <a:cubicBezTo>
                  <a:pt x="1949" y="972"/>
                  <a:pt x="1955" y="966"/>
                  <a:pt x="1955" y="959"/>
                </a:cubicBezTo>
                <a:cubicBezTo>
                  <a:pt x="1955" y="952"/>
                  <a:pt x="1949" y="946"/>
                  <a:pt x="1942" y="946"/>
                </a:cubicBezTo>
                <a:cubicBezTo>
                  <a:pt x="1935" y="946"/>
                  <a:pt x="1929" y="952"/>
                  <a:pt x="1929" y="959"/>
                </a:cubicBezTo>
                <a:cubicBezTo>
                  <a:pt x="1929" y="966"/>
                  <a:pt x="1935" y="972"/>
                  <a:pt x="1942" y="972"/>
                </a:cubicBezTo>
                <a:close/>
                <a:moveTo>
                  <a:pt x="1981" y="972"/>
                </a:moveTo>
                <a:cubicBezTo>
                  <a:pt x="1988" y="972"/>
                  <a:pt x="1994" y="966"/>
                  <a:pt x="1994" y="959"/>
                </a:cubicBezTo>
                <a:cubicBezTo>
                  <a:pt x="1994" y="952"/>
                  <a:pt x="1988" y="946"/>
                  <a:pt x="1981" y="946"/>
                </a:cubicBezTo>
                <a:cubicBezTo>
                  <a:pt x="1974" y="946"/>
                  <a:pt x="1969" y="952"/>
                  <a:pt x="1969" y="959"/>
                </a:cubicBezTo>
                <a:cubicBezTo>
                  <a:pt x="1969" y="966"/>
                  <a:pt x="1974" y="972"/>
                  <a:pt x="1981" y="972"/>
                </a:cubicBezTo>
                <a:close/>
                <a:moveTo>
                  <a:pt x="2021" y="972"/>
                </a:moveTo>
                <a:cubicBezTo>
                  <a:pt x="2028" y="972"/>
                  <a:pt x="2034" y="966"/>
                  <a:pt x="2034" y="959"/>
                </a:cubicBezTo>
                <a:cubicBezTo>
                  <a:pt x="2034" y="952"/>
                  <a:pt x="2028" y="946"/>
                  <a:pt x="2021" y="946"/>
                </a:cubicBezTo>
                <a:cubicBezTo>
                  <a:pt x="2014" y="946"/>
                  <a:pt x="2008" y="952"/>
                  <a:pt x="2008" y="959"/>
                </a:cubicBezTo>
                <a:cubicBezTo>
                  <a:pt x="2008" y="966"/>
                  <a:pt x="2014" y="972"/>
                  <a:pt x="2021" y="972"/>
                </a:cubicBezTo>
                <a:close/>
                <a:moveTo>
                  <a:pt x="2060" y="972"/>
                </a:moveTo>
                <a:cubicBezTo>
                  <a:pt x="2067" y="972"/>
                  <a:pt x="2073" y="966"/>
                  <a:pt x="2073" y="959"/>
                </a:cubicBezTo>
                <a:cubicBezTo>
                  <a:pt x="2073" y="952"/>
                  <a:pt x="2067" y="946"/>
                  <a:pt x="2060" y="946"/>
                </a:cubicBezTo>
                <a:cubicBezTo>
                  <a:pt x="2053" y="946"/>
                  <a:pt x="2048" y="952"/>
                  <a:pt x="2048" y="959"/>
                </a:cubicBezTo>
                <a:cubicBezTo>
                  <a:pt x="2048" y="966"/>
                  <a:pt x="2053" y="972"/>
                  <a:pt x="2060" y="972"/>
                </a:cubicBezTo>
                <a:close/>
                <a:moveTo>
                  <a:pt x="2139" y="972"/>
                </a:moveTo>
                <a:cubicBezTo>
                  <a:pt x="2146" y="972"/>
                  <a:pt x="2152" y="966"/>
                  <a:pt x="2152" y="959"/>
                </a:cubicBezTo>
                <a:cubicBezTo>
                  <a:pt x="2152" y="952"/>
                  <a:pt x="2146" y="946"/>
                  <a:pt x="2139" y="946"/>
                </a:cubicBezTo>
                <a:cubicBezTo>
                  <a:pt x="2132" y="946"/>
                  <a:pt x="2126" y="952"/>
                  <a:pt x="2126" y="959"/>
                </a:cubicBezTo>
                <a:cubicBezTo>
                  <a:pt x="2126" y="966"/>
                  <a:pt x="2132" y="972"/>
                  <a:pt x="2139" y="972"/>
                </a:cubicBezTo>
                <a:close/>
                <a:moveTo>
                  <a:pt x="2179" y="972"/>
                </a:moveTo>
                <a:cubicBezTo>
                  <a:pt x="2186" y="972"/>
                  <a:pt x="2191" y="966"/>
                  <a:pt x="2191" y="959"/>
                </a:cubicBezTo>
                <a:cubicBezTo>
                  <a:pt x="2191" y="952"/>
                  <a:pt x="2186" y="946"/>
                  <a:pt x="2179" y="946"/>
                </a:cubicBezTo>
                <a:cubicBezTo>
                  <a:pt x="2172" y="946"/>
                  <a:pt x="2166" y="952"/>
                  <a:pt x="2166" y="959"/>
                </a:cubicBezTo>
                <a:cubicBezTo>
                  <a:pt x="2166" y="966"/>
                  <a:pt x="2172" y="972"/>
                  <a:pt x="2179" y="972"/>
                </a:cubicBezTo>
                <a:close/>
                <a:moveTo>
                  <a:pt x="2218" y="946"/>
                </a:moveTo>
                <a:cubicBezTo>
                  <a:pt x="2211" y="946"/>
                  <a:pt x="2205" y="952"/>
                  <a:pt x="2205" y="959"/>
                </a:cubicBezTo>
                <a:cubicBezTo>
                  <a:pt x="2205" y="966"/>
                  <a:pt x="2211" y="972"/>
                  <a:pt x="2218" y="972"/>
                </a:cubicBezTo>
                <a:cubicBezTo>
                  <a:pt x="2225" y="972"/>
                  <a:pt x="2231" y="966"/>
                  <a:pt x="2231" y="959"/>
                </a:cubicBezTo>
                <a:cubicBezTo>
                  <a:pt x="2231" y="952"/>
                  <a:pt x="2225" y="946"/>
                  <a:pt x="2218" y="946"/>
                </a:cubicBezTo>
                <a:close/>
                <a:moveTo>
                  <a:pt x="2455" y="946"/>
                </a:moveTo>
                <a:cubicBezTo>
                  <a:pt x="2447" y="946"/>
                  <a:pt x="2442" y="952"/>
                  <a:pt x="2442" y="959"/>
                </a:cubicBezTo>
                <a:cubicBezTo>
                  <a:pt x="2442" y="966"/>
                  <a:pt x="2447" y="972"/>
                  <a:pt x="2455" y="972"/>
                </a:cubicBezTo>
                <a:cubicBezTo>
                  <a:pt x="2462" y="972"/>
                  <a:pt x="2467" y="966"/>
                  <a:pt x="2467" y="959"/>
                </a:cubicBezTo>
                <a:cubicBezTo>
                  <a:pt x="2467" y="952"/>
                  <a:pt x="2462" y="946"/>
                  <a:pt x="2455" y="946"/>
                </a:cubicBezTo>
                <a:close/>
                <a:moveTo>
                  <a:pt x="2494" y="946"/>
                </a:moveTo>
                <a:cubicBezTo>
                  <a:pt x="2487" y="946"/>
                  <a:pt x="2481" y="952"/>
                  <a:pt x="2481" y="959"/>
                </a:cubicBezTo>
                <a:cubicBezTo>
                  <a:pt x="2481" y="966"/>
                  <a:pt x="2487" y="972"/>
                  <a:pt x="2494" y="972"/>
                </a:cubicBezTo>
                <a:cubicBezTo>
                  <a:pt x="2501" y="972"/>
                  <a:pt x="2507" y="966"/>
                  <a:pt x="2507" y="959"/>
                </a:cubicBezTo>
                <a:cubicBezTo>
                  <a:pt x="2507" y="952"/>
                  <a:pt x="2501" y="946"/>
                  <a:pt x="2494" y="946"/>
                </a:cubicBezTo>
                <a:close/>
                <a:moveTo>
                  <a:pt x="2691" y="946"/>
                </a:moveTo>
                <a:cubicBezTo>
                  <a:pt x="2684" y="946"/>
                  <a:pt x="2678" y="952"/>
                  <a:pt x="2678" y="959"/>
                </a:cubicBezTo>
                <a:cubicBezTo>
                  <a:pt x="2678" y="966"/>
                  <a:pt x="2684" y="972"/>
                  <a:pt x="2691" y="972"/>
                </a:cubicBezTo>
                <a:cubicBezTo>
                  <a:pt x="2698" y="972"/>
                  <a:pt x="2704" y="966"/>
                  <a:pt x="2704" y="959"/>
                </a:cubicBezTo>
                <a:cubicBezTo>
                  <a:pt x="2704" y="952"/>
                  <a:pt x="2698" y="946"/>
                  <a:pt x="2691" y="946"/>
                </a:cubicBezTo>
                <a:close/>
                <a:moveTo>
                  <a:pt x="2730" y="972"/>
                </a:moveTo>
                <a:cubicBezTo>
                  <a:pt x="2738" y="972"/>
                  <a:pt x="2743" y="966"/>
                  <a:pt x="2743" y="959"/>
                </a:cubicBezTo>
                <a:cubicBezTo>
                  <a:pt x="2743" y="952"/>
                  <a:pt x="2738" y="946"/>
                  <a:pt x="2730" y="946"/>
                </a:cubicBezTo>
                <a:cubicBezTo>
                  <a:pt x="2723" y="946"/>
                  <a:pt x="2718" y="952"/>
                  <a:pt x="2718" y="959"/>
                </a:cubicBezTo>
                <a:cubicBezTo>
                  <a:pt x="2718" y="966"/>
                  <a:pt x="2723" y="972"/>
                  <a:pt x="2730" y="972"/>
                </a:cubicBezTo>
                <a:close/>
                <a:moveTo>
                  <a:pt x="2770" y="972"/>
                </a:moveTo>
                <a:cubicBezTo>
                  <a:pt x="2777" y="972"/>
                  <a:pt x="2783" y="966"/>
                  <a:pt x="2783" y="959"/>
                </a:cubicBezTo>
                <a:cubicBezTo>
                  <a:pt x="2783" y="952"/>
                  <a:pt x="2777" y="946"/>
                  <a:pt x="2770" y="946"/>
                </a:cubicBezTo>
                <a:cubicBezTo>
                  <a:pt x="2763" y="946"/>
                  <a:pt x="2757" y="952"/>
                  <a:pt x="2757" y="959"/>
                </a:cubicBezTo>
                <a:cubicBezTo>
                  <a:pt x="2757" y="966"/>
                  <a:pt x="2763" y="972"/>
                  <a:pt x="2770" y="972"/>
                </a:cubicBezTo>
                <a:close/>
                <a:moveTo>
                  <a:pt x="2928" y="972"/>
                </a:moveTo>
                <a:cubicBezTo>
                  <a:pt x="2935" y="972"/>
                  <a:pt x="2940" y="966"/>
                  <a:pt x="2940" y="959"/>
                </a:cubicBezTo>
                <a:cubicBezTo>
                  <a:pt x="2940" y="952"/>
                  <a:pt x="2935" y="946"/>
                  <a:pt x="2928" y="946"/>
                </a:cubicBezTo>
                <a:cubicBezTo>
                  <a:pt x="2921" y="946"/>
                  <a:pt x="2915" y="952"/>
                  <a:pt x="2915" y="959"/>
                </a:cubicBezTo>
                <a:cubicBezTo>
                  <a:pt x="2915" y="966"/>
                  <a:pt x="2921" y="972"/>
                  <a:pt x="2928" y="972"/>
                </a:cubicBezTo>
                <a:close/>
                <a:moveTo>
                  <a:pt x="838" y="986"/>
                </a:moveTo>
                <a:cubicBezTo>
                  <a:pt x="831" y="986"/>
                  <a:pt x="825" y="991"/>
                  <a:pt x="825" y="998"/>
                </a:cubicBezTo>
                <a:cubicBezTo>
                  <a:pt x="825" y="1005"/>
                  <a:pt x="831" y="1011"/>
                  <a:pt x="838" y="1011"/>
                </a:cubicBezTo>
                <a:cubicBezTo>
                  <a:pt x="845" y="1011"/>
                  <a:pt x="851" y="1005"/>
                  <a:pt x="851" y="998"/>
                </a:cubicBezTo>
                <a:cubicBezTo>
                  <a:pt x="851" y="991"/>
                  <a:pt x="845" y="986"/>
                  <a:pt x="838" y="986"/>
                </a:cubicBezTo>
                <a:close/>
                <a:moveTo>
                  <a:pt x="1548" y="986"/>
                </a:moveTo>
                <a:cubicBezTo>
                  <a:pt x="1541" y="986"/>
                  <a:pt x="1535" y="991"/>
                  <a:pt x="1535" y="998"/>
                </a:cubicBezTo>
                <a:cubicBezTo>
                  <a:pt x="1535" y="1005"/>
                  <a:pt x="1541" y="1011"/>
                  <a:pt x="1548" y="1011"/>
                </a:cubicBezTo>
                <a:cubicBezTo>
                  <a:pt x="1555" y="1011"/>
                  <a:pt x="1561" y="1005"/>
                  <a:pt x="1561" y="998"/>
                </a:cubicBezTo>
                <a:cubicBezTo>
                  <a:pt x="1561" y="991"/>
                  <a:pt x="1555" y="986"/>
                  <a:pt x="1548" y="986"/>
                </a:cubicBezTo>
                <a:close/>
                <a:moveTo>
                  <a:pt x="1587" y="1011"/>
                </a:moveTo>
                <a:cubicBezTo>
                  <a:pt x="1594" y="1011"/>
                  <a:pt x="1600" y="1005"/>
                  <a:pt x="1600" y="998"/>
                </a:cubicBezTo>
                <a:cubicBezTo>
                  <a:pt x="1600" y="991"/>
                  <a:pt x="1594" y="986"/>
                  <a:pt x="1587" y="986"/>
                </a:cubicBezTo>
                <a:cubicBezTo>
                  <a:pt x="1580" y="986"/>
                  <a:pt x="1574" y="991"/>
                  <a:pt x="1574" y="998"/>
                </a:cubicBezTo>
                <a:cubicBezTo>
                  <a:pt x="1574" y="1005"/>
                  <a:pt x="1580" y="1011"/>
                  <a:pt x="1587" y="1011"/>
                </a:cubicBezTo>
                <a:close/>
                <a:moveTo>
                  <a:pt x="1627" y="1011"/>
                </a:moveTo>
                <a:cubicBezTo>
                  <a:pt x="1634" y="1011"/>
                  <a:pt x="1639" y="1005"/>
                  <a:pt x="1639" y="998"/>
                </a:cubicBezTo>
                <a:cubicBezTo>
                  <a:pt x="1639" y="991"/>
                  <a:pt x="1634" y="986"/>
                  <a:pt x="1627" y="986"/>
                </a:cubicBezTo>
                <a:cubicBezTo>
                  <a:pt x="1620" y="986"/>
                  <a:pt x="1614" y="991"/>
                  <a:pt x="1614" y="998"/>
                </a:cubicBezTo>
                <a:cubicBezTo>
                  <a:pt x="1614" y="1005"/>
                  <a:pt x="1620" y="1011"/>
                  <a:pt x="1627" y="1011"/>
                </a:cubicBezTo>
                <a:close/>
                <a:moveTo>
                  <a:pt x="1666" y="1011"/>
                </a:moveTo>
                <a:cubicBezTo>
                  <a:pt x="1673" y="1011"/>
                  <a:pt x="1679" y="1005"/>
                  <a:pt x="1679" y="998"/>
                </a:cubicBezTo>
                <a:cubicBezTo>
                  <a:pt x="1679" y="991"/>
                  <a:pt x="1673" y="986"/>
                  <a:pt x="1666" y="986"/>
                </a:cubicBezTo>
                <a:cubicBezTo>
                  <a:pt x="1659" y="986"/>
                  <a:pt x="1653" y="991"/>
                  <a:pt x="1653" y="998"/>
                </a:cubicBezTo>
                <a:cubicBezTo>
                  <a:pt x="1653" y="1005"/>
                  <a:pt x="1659" y="1011"/>
                  <a:pt x="1666" y="1011"/>
                </a:cubicBezTo>
                <a:close/>
                <a:moveTo>
                  <a:pt x="1705" y="1011"/>
                </a:moveTo>
                <a:cubicBezTo>
                  <a:pt x="1713" y="1011"/>
                  <a:pt x="1718" y="1005"/>
                  <a:pt x="1718" y="998"/>
                </a:cubicBezTo>
                <a:cubicBezTo>
                  <a:pt x="1718" y="991"/>
                  <a:pt x="1713" y="986"/>
                  <a:pt x="1705" y="986"/>
                </a:cubicBezTo>
                <a:cubicBezTo>
                  <a:pt x="1698" y="986"/>
                  <a:pt x="1693" y="991"/>
                  <a:pt x="1693" y="998"/>
                </a:cubicBezTo>
                <a:cubicBezTo>
                  <a:pt x="1693" y="1005"/>
                  <a:pt x="1698" y="1011"/>
                  <a:pt x="1705" y="1011"/>
                </a:cubicBezTo>
                <a:close/>
                <a:moveTo>
                  <a:pt x="1745" y="1011"/>
                </a:moveTo>
                <a:cubicBezTo>
                  <a:pt x="1752" y="1011"/>
                  <a:pt x="1758" y="1005"/>
                  <a:pt x="1758" y="998"/>
                </a:cubicBezTo>
                <a:cubicBezTo>
                  <a:pt x="1758" y="991"/>
                  <a:pt x="1752" y="986"/>
                  <a:pt x="1745" y="986"/>
                </a:cubicBezTo>
                <a:cubicBezTo>
                  <a:pt x="1738" y="986"/>
                  <a:pt x="1732" y="991"/>
                  <a:pt x="1732" y="998"/>
                </a:cubicBezTo>
                <a:cubicBezTo>
                  <a:pt x="1732" y="1005"/>
                  <a:pt x="1738" y="1011"/>
                  <a:pt x="1745" y="1011"/>
                </a:cubicBezTo>
                <a:close/>
                <a:moveTo>
                  <a:pt x="1784" y="1011"/>
                </a:moveTo>
                <a:cubicBezTo>
                  <a:pt x="1791" y="1011"/>
                  <a:pt x="1797" y="1005"/>
                  <a:pt x="1797" y="998"/>
                </a:cubicBezTo>
                <a:cubicBezTo>
                  <a:pt x="1797" y="991"/>
                  <a:pt x="1791" y="986"/>
                  <a:pt x="1784" y="986"/>
                </a:cubicBezTo>
                <a:cubicBezTo>
                  <a:pt x="1777" y="986"/>
                  <a:pt x="1772" y="991"/>
                  <a:pt x="1772" y="998"/>
                </a:cubicBezTo>
                <a:cubicBezTo>
                  <a:pt x="1772" y="1005"/>
                  <a:pt x="1777" y="1011"/>
                  <a:pt x="1784" y="1011"/>
                </a:cubicBezTo>
                <a:close/>
                <a:moveTo>
                  <a:pt x="1824" y="1011"/>
                </a:moveTo>
                <a:cubicBezTo>
                  <a:pt x="1831" y="1011"/>
                  <a:pt x="1836" y="1005"/>
                  <a:pt x="1836" y="998"/>
                </a:cubicBezTo>
                <a:cubicBezTo>
                  <a:pt x="1836" y="991"/>
                  <a:pt x="1831" y="986"/>
                  <a:pt x="1824" y="986"/>
                </a:cubicBezTo>
                <a:cubicBezTo>
                  <a:pt x="1817" y="986"/>
                  <a:pt x="1811" y="991"/>
                  <a:pt x="1811" y="998"/>
                </a:cubicBezTo>
                <a:cubicBezTo>
                  <a:pt x="1811" y="1005"/>
                  <a:pt x="1817" y="1011"/>
                  <a:pt x="1824" y="1011"/>
                </a:cubicBezTo>
                <a:close/>
                <a:moveTo>
                  <a:pt x="1863" y="1011"/>
                </a:moveTo>
                <a:cubicBezTo>
                  <a:pt x="1870" y="1011"/>
                  <a:pt x="1876" y="1005"/>
                  <a:pt x="1876" y="998"/>
                </a:cubicBezTo>
                <a:cubicBezTo>
                  <a:pt x="1876" y="991"/>
                  <a:pt x="1870" y="986"/>
                  <a:pt x="1863" y="986"/>
                </a:cubicBezTo>
                <a:cubicBezTo>
                  <a:pt x="1856" y="986"/>
                  <a:pt x="1850" y="991"/>
                  <a:pt x="1850" y="998"/>
                </a:cubicBezTo>
                <a:cubicBezTo>
                  <a:pt x="1850" y="1005"/>
                  <a:pt x="1856" y="1011"/>
                  <a:pt x="1863" y="1011"/>
                </a:cubicBezTo>
                <a:close/>
                <a:moveTo>
                  <a:pt x="1903" y="986"/>
                </a:moveTo>
                <a:cubicBezTo>
                  <a:pt x="1896" y="986"/>
                  <a:pt x="1890" y="991"/>
                  <a:pt x="1890" y="998"/>
                </a:cubicBezTo>
                <a:cubicBezTo>
                  <a:pt x="1890" y="1005"/>
                  <a:pt x="1896" y="1011"/>
                  <a:pt x="1903" y="1011"/>
                </a:cubicBezTo>
                <a:cubicBezTo>
                  <a:pt x="1910" y="1011"/>
                  <a:pt x="1915" y="1005"/>
                  <a:pt x="1915" y="998"/>
                </a:cubicBezTo>
                <a:cubicBezTo>
                  <a:pt x="1915" y="991"/>
                  <a:pt x="1910" y="986"/>
                  <a:pt x="1903" y="986"/>
                </a:cubicBezTo>
                <a:close/>
                <a:moveTo>
                  <a:pt x="1942" y="1011"/>
                </a:moveTo>
                <a:cubicBezTo>
                  <a:pt x="1949" y="1011"/>
                  <a:pt x="1955" y="1005"/>
                  <a:pt x="1955" y="998"/>
                </a:cubicBezTo>
                <a:cubicBezTo>
                  <a:pt x="1955" y="991"/>
                  <a:pt x="1949" y="986"/>
                  <a:pt x="1942" y="986"/>
                </a:cubicBezTo>
                <a:cubicBezTo>
                  <a:pt x="1935" y="986"/>
                  <a:pt x="1929" y="991"/>
                  <a:pt x="1929" y="998"/>
                </a:cubicBezTo>
                <a:cubicBezTo>
                  <a:pt x="1929" y="1005"/>
                  <a:pt x="1935" y="1011"/>
                  <a:pt x="1942" y="1011"/>
                </a:cubicBezTo>
                <a:close/>
                <a:moveTo>
                  <a:pt x="1981" y="1011"/>
                </a:moveTo>
                <a:cubicBezTo>
                  <a:pt x="1988" y="1011"/>
                  <a:pt x="1994" y="1005"/>
                  <a:pt x="1994" y="998"/>
                </a:cubicBezTo>
                <a:cubicBezTo>
                  <a:pt x="1994" y="991"/>
                  <a:pt x="1988" y="986"/>
                  <a:pt x="1981" y="986"/>
                </a:cubicBezTo>
                <a:cubicBezTo>
                  <a:pt x="1974" y="986"/>
                  <a:pt x="1969" y="991"/>
                  <a:pt x="1969" y="998"/>
                </a:cubicBezTo>
                <a:cubicBezTo>
                  <a:pt x="1969" y="1005"/>
                  <a:pt x="1974" y="1011"/>
                  <a:pt x="1981" y="1011"/>
                </a:cubicBezTo>
                <a:close/>
                <a:moveTo>
                  <a:pt x="2008" y="998"/>
                </a:moveTo>
                <a:cubicBezTo>
                  <a:pt x="2008" y="1005"/>
                  <a:pt x="2014" y="1011"/>
                  <a:pt x="2021" y="1011"/>
                </a:cubicBezTo>
                <a:cubicBezTo>
                  <a:pt x="2028" y="1011"/>
                  <a:pt x="2034" y="1005"/>
                  <a:pt x="2034" y="998"/>
                </a:cubicBezTo>
                <a:cubicBezTo>
                  <a:pt x="2034" y="991"/>
                  <a:pt x="2028" y="986"/>
                  <a:pt x="2021" y="986"/>
                </a:cubicBezTo>
                <a:cubicBezTo>
                  <a:pt x="2014" y="986"/>
                  <a:pt x="2008" y="991"/>
                  <a:pt x="2008" y="998"/>
                </a:cubicBezTo>
                <a:close/>
                <a:moveTo>
                  <a:pt x="2060" y="1011"/>
                </a:moveTo>
                <a:cubicBezTo>
                  <a:pt x="2067" y="1011"/>
                  <a:pt x="2073" y="1005"/>
                  <a:pt x="2073" y="998"/>
                </a:cubicBezTo>
                <a:cubicBezTo>
                  <a:pt x="2073" y="991"/>
                  <a:pt x="2067" y="986"/>
                  <a:pt x="2060" y="986"/>
                </a:cubicBezTo>
                <a:cubicBezTo>
                  <a:pt x="2053" y="986"/>
                  <a:pt x="2048" y="991"/>
                  <a:pt x="2048" y="998"/>
                </a:cubicBezTo>
                <a:cubicBezTo>
                  <a:pt x="2048" y="1005"/>
                  <a:pt x="2053" y="1011"/>
                  <a:pt x="2060" y="1011"/>
                </a:cubicBezTo>
                <a:close/>
                <a:moveTo>
                  <a:pt x="2100" y="1011"/>
                </a:moveTo>
                <a:cubicBezTo>
                  <a:pt x="2107" y="1011"/>
                  <a:pt x="2112" y="1005"/>
                  <a:pt x="2112" y="998"/>
                </a:cubicBezTo>
                <a:cubicBezTo>
                  <a:pt x="2112" y="991"/>
                  <a:pt x="2107" y="986"/>
                  <a:pt x="2100" y="986"/>
                </a:cubicBezTo>
                <a:cubicBezTo>
                  <a:pt x="2093" y="986"/>
                  <a:pt x="2087" y="991"/>
                  <a:pt x="2087" y="998"/>
                </a:cubicBezTo>
                <a:cubicBezTo>
                  <a:pt x="2087" y="1005"/>
                  <a:pt x="2093" y="1011"/>
                  <a:pt x="2100" y="1011"/>
                </a:cubicBezTo>
                <a:close/>
                <a:moveTo>
                  <a:pt x="2139" y="1011"/>
                </a:moveTo>
                <a:cubicBezTo>
                  <a:pt x="2146" y="1011"/>
                  <a:pt x="2152" y="1005"/>
                  <a:pt x="2152" y="998"/>
                </a:cubicBezTo>
                <a:cubicBezTo>
                  <a:pt x="2152" y="991"/>
                  <a:pt x="2146" y="986"/>
                  <a:pt x="2139" y="986"/>
                </a:cubicBezTo>
                <a:cubicBezTo>
                  <a:pt x="2132" y="986"/>
                  <a:pt x="2126" y="991"/>
                  <a:pt x="2126" y="998"/>
                </a:cubicBezTo>
                <a:cubicBezTo>
                  <a:pt x="2126" y="1005"/>
                  <a:pt x="2132" y="1011"/>
                  <a:pt x="2139" y="1011"/>
                </a:cubicBezTo>
                <a:close/>
                <a:moveTo>
                  <a:pt x="2455" y="993"/>
                </a:moveTo>
                <a:cubicBezTo>
                  <a:pt x="2452" y="993"/>
                  <a:pt x="2449" y="995"/>
                  <a:pt x="2449" y="998"/>
                </a:cubicBezTo>
                <a:cubicBezTo>
                  <a:pt x="2449" y="1001"/>
                  <a:pt x="2452" y="1003"/>
                  <a:pt x="2455" y="1003"/>
                </a:cubicBezTo>
                <a:cubicBezTo>
                  <a:pt x="2457" y="1003"/>
                  <a:pt x="2460" y="1001"/>
                  <a:pt x="2460" y="998"/>
                </a:cubicBezTo>
                <a:cubicBezTo>
                  <a:pt x="2460" y="995"/>
                  <a:pt x="2457" y="993"/>
                  <a:pt x="2455" y="993"/>
                </a:cubicBezTo>
                <a:close/>
                <a:moveTo>
                  <a:pt x="2494" y="986"/>
                </a:moveTo>
                <a:cubicBezTo>
                  <a:pt x="2487" y="986"/>
                  <a:pt x="2481" y="991"/>
                  <a:pt x="2481" y="998"/>
                </a:cubicBezTo>
                <a:cubicBezTo>
                  <a:pt x="2481" y="1005"/>
                  <a:pt x="2487" y="1011"/>
                  <a:pt x="2494" y="1011"/>
                </a:cubicBezTo>
                <a:cubicBezTo>
                  <a:pt x="2501" y="1011"/>
                  <a:pt x="2507" y="1005"/>
                  <a:pt x="2507" y="998"/>
                </a:cubicBezTo>
                <a:cubicBezTo>
                  <a:pt x="2507" y="991"/>
                  <a:pt x="2501" y="986"/>
                  <a:pt x="2494" y="986"/>
                </a:cubicBezTo>
                <a:close/>
                <a:moveTo>
                  <a:pt x="2730" y="1011"/>
                </a:moveTo>
                <a:cubicBezTo>
                  <a:pt x="2738" y="1011"/>
                  <a:pt x="2743" y="1005"/>
                  <a:pt x="2743" y="998"/>
                </a:cubicBezTo>
                <a:cubicBezTo>
                  <a:pt x="2743" y="991"/>
                  <a:pt x="2738" y="986"/>
                  <a:pt x="2730" y="986"/>
                </a:cubicBezTo>
                <a:cubicBezTo>
                  <a:pt x="2723" y="986"/>
                  <a:pt x="2718" y="991"/>
                  <a:pt x="2718" y="998"/>
                </a:cubicBezTo>
                <a:cubicBezTo>
                  <a:pt x="2718" y="1005"/>
                  <a:pt x="2723" y="1011"/>
                  <a:pt x="2730" y="1011"/>
                </a:cubicBezTo>
                <a:close/>
                <a:moveTo>
                  <a:pt x="2770" y="1011"/>
                </a:moveTo>
                <a:cubicBezTo>
                  <a:pt x="2777" y="1011"/>
                  <a:pt x="2783" y="1005"/>
                  <a:pt x="2783" y="998"/>
                </a:cubicBezTo>
                <a:cubicBezTo>
                  <a:pt x="2783" y="991"/>
                  <a:pt x="2777" y="986"/>
                  <a:pt x="2770" y="986"/>
                </a:cubicBezTo>
                <a:cubicBezTo>
                  <a:pt x="2763" y="986"/>
                  <a:pt x="2757" y="991"/>
                  <a:pt x="2757" y="998"/>
                </a:cubicBezTo>
                <a:cubicBezTo>
                  <a:pt x="2757" y="1005"/>
                  <a:pt x="2763" y="1011"/>
                  <a:pt x="2770" y="1011"/>
                </a:cubicBezTo>
                <a:close/>
                <a:moveTo>
                  <a:pt x="2940" y="998"/>
                </a:moveTo>
                <a:cubicBezTo>
                  <a:pt x="2940" y="991"/>
                  <a:pt x="2935" y="986"/>
                  <a:pt x="2928" y="986"/>
                </a:cubicBezTo>
                <a:cubicBezTo>
                  <a:pt x="2921" y="986"/>
                  <a:pt x="2915" y="991"/>
                  <a:pt x="2915" y="998"/>
                </a:cubicBezTo>
                <a:cubicBezTo>
                  <a:pt x="2915" y="1005"/>
                  <a:pt x="2921" y="1011"/>
                  <a:pt x="2928" y="1011"/>
                </a:cubicBezTo>
                <a:cubicBezTo>
                  <a:pt x="2935" y="1011"/>
                  <a:pt x="2940" y="1005"/>
                  <a:pt x="2940" y="998"/>
                </a:cubicBezTo>
                <a:close/>
                <a:moveTo>
                  <a:pt x="878" y="1029"/>
                </a:moveTo>
                <a:cubicBezTo>
                  <a:pt x="873" y="1029"/>
                  <a:pt x="869" y="1033"/>
                  <a:pt x="869" y="1038"/>
                </a:cubicBezTo>
                <a:cubicBezTo>
                  <a:pt x="869" y="1042"/>
                  <a:pt x="873" y="1046"/>
                  <a:pt x="878" y="1046"/>
                </a:cubicBezTo>
                <a:cubicBezTo>
                  <a:pt x="882" y="1046"/>
                  <a:pt x="886" y="1042"/>
                  <a:pt x="886" y="1038"/>
                </a:cubicBezTo>
                <a:cubicBezTo>
                  <a:pt x="886" y="1033"/>
                  <a:pt x="882" y="1029"/>
                  <a:pt x="878" y="1029"/>
                </a:cubicBezTo>
                <a:close/>
                <a:moveTo>
                  <a:pt x="944" y="1038"/>
                </a:moveTo>
                <a:cubicBezTo>
                  <a:pt x="944" y="1045"/>
                  <a:pt x="949" y="1050"/>
                  <a:pt x="956" y="1050"/>
                </a:cubicBezTo>
                <a:cubicBezTo>
                  <a:pt x="963" y="1050"/>
                  <a:pt x="969" y="1045"/>
                  <a:pt x="969" y="1038"/>
                </a:cubicBezTo>
                <a:cubicBezTo>
                  <a:pt x="969" y="1031"/>
                  <a:pt x="963" y="1025"/>
                  <a:pt x="956" y="1025"/>
                </a:cubicBezTo>
                <a:cubicBezTo>
                  <a:pt x="949" y="1025"/>
                  <a:pt x="944" y="1031"/>
                  <a:pt x="944" y="1038"/>
                </a:cubicBezTo>
                <a:close/>
                <a:moveTo>
                  <a:pt x="996" y="1025"/>
                </a:moveTo>
                <a:cubicBezTo>
                  <a:pt x="989" y="1025"/>
                  <a:pt x="983" y="1031"/>
                  <a:pt x="983" y="1038"/>
                </a:cubicBezTo>
                <a:cubicBezTo>
                  <a:pt x="983" y="1045"/>
                  <a:pt x="989" y="1050"/>
                  <a:pt x="996" y="1050"/>
                </a:cubicBezTo>
                <a:cubicBezTo>
                  <a:pt x="1003" y="1050"/>
                  <a:pt x="1009" y="1045"/>
                  <a:pt x="1009" y="1038"/>
                </a:cubicBezTo>
                <a:cubicBezTo>
                  <a:pt x="1009" y="1031"/>
                  <a:pt x="1003" y="1025"/>
                  <a:pt x="996" y="1025"/>
                </a:cubicBezTo>
                <a:close/>
                <a:moveTo>
                  <a:pt x="1035" y="1025"/>
                </a:moveTo>
                <a:cubicBezTo>
                  <a:pt x="1028" y="1025"/>
                  <a:pt x="1023" y="1031"/>
                  <a:pt x="1023" y="1038"/>
                </a:cubicBezTo>
                <a:cubicBezTo>
                  <a:pt x="1023" y="1045"/>
                  <a:pt x="1028" y="1050"/>
                  <a:pt x="1035" y="1050"/>
                </a:cubicBezTo>
                <a:cubicBezTo>
                  <a:pt x="1042" y="1050"/>
                  <a:pt x="1048" y="1045"/>
                  <a:pt x="1048" y="1038"/>
                </a:cubicBezTo>
                <a:cubicBezTo>
                  <a:pt x="1048" y="1031"/>
                  <a:pt x="1042" y="1025"/>
                  <a:pt x="1035" y="1025"/>
                </a:cubicBezTo>
                <a:close/>
                <a:moveTo>
                  <a:pt x="1075" y="1050"/>
                </a:moveTo>
                <a:cubicBezTo>
                  <a:pt x="1082" y="1050"/>
                  <a:pt x="1087" y="1045"/>
                  <a:pt x="1087" y="1038"/>
                </a:cubicBezTo>
                <a:cubicBezTo>
                  <a:pt x="1087" y="1031"/>
                  <a:pt x="1082" y="1025"/>
                  <a:pt x="1075" y="1025"/>
                </a:cubicBezTo>
                <a:cubicBezTo>
                  <a:pt x="1068" y="1025"/>
                  <a:pt x="1062" y="1031"/>
                  <a:pt x="1062" y="1038"/>
                </a:cubicBezTo>
                <a:cubicBezTo>
                  <a:pt x="1062" y="1045"/>
                  <a:pt x="1068" y="1050"/>
                  <a:pt x="1075" y="1050"/>
                </a:cubicBezTo>
                <a:close/>
                <a:moveTo>
                  <a:pt x="1587" y="1025"/>
                </a:moveTo>
                <a:cubicBezTo>
                  <a:pt x="1580" y="1025"/>
                  <a:pt x="1574" y="1031"/>
                  <a:pt x="1574" y="1038"/>
                </a:cubicBezTo>
                <a:cubicBezTo>
                  <a:pt x="1574" y="1045"/>
                  <a:pt x="1580" y="1050"/>
                  <a:pt x="1587" y="1050"/>
                </a:cubicBezTo>
                <a:cubicBezTo>
                  <a:pt x="1594" y="1050"/>
                  <a:pt x="1600" y="1045"/>
                  <a:pt x="1600" y="1038"/>
                </a:cubicBezTo>
                <a:cubicBezTo>
                  <a:pt x="1600" y="1031"/>
                  <a:pt x="1594" y="1025"/>
                  <a:pt x="1587" y="1025"/>
                </a:cubicBezTo>
                <a:close/>
                <a:moveTo>
                  <a:pt x="1627" y="1025"/>
                </a:moveTo>
                <a:cubicBezTo>
                  <a:pt x="1620" y="1025"/>
                  <a:pt x="1614" y="1031"/>
                  <a:pt x="1614" y="1038"/>
                </a:cubicBezTo>
                <a:cubicBezTo>
                  <a:pt x="1614" y="1045"/>
                  <a:pt x="1620" y="1050"/>
                  <a:pt x="1627" y="1050"/>
                </a:cubicBezTo>
                <a:cubicBezTo>
                  <a:pt x="1634" y="1050"/>
                  <a:pt x="1639" y="1045"/>
                  <a:pt x="1639" y="1038"/>
                </a:cubicBezTo>
                <a:cubicBezTo>
                  <a:pt x="1639" y="1031"/>
                  <a:pt x="1634" y="1025"/>
                  <a:pt x="1627" y="1025"/>
                </a:cubicBezTo>
                <a:close/>
                <a:moveTo>
                  <a:pt x="1666" y="1025"/>
                </a:moveTo>
                <a:cubicBezTo>
                  <a:pt x="1659" y="1025"/>
                  <a:pt x="1653" y="1031"/>
                  <a:pt x="1653" y="1038"/>
                </a:cubicBezTo>
                <a:cubicBezTo>
                  <a:pt x="1653" y="1045"/>
                  <a:pt x="1659" y="1050"/>
                  <a:pt x="1666" y="1050"/>
                </a:cubicBezTo>
                <a:cubicBezTo>
                  <a:pt x="1673" y="1050"/>
                  <a:pt x="1679" y="1045"/>
                  <a:pt x="1679" y="1038"/>
                </a:cubicBezTo>
                <a:cubicBezTo>
                  <a:pt x="1679" y="1031"/>
                  <a:pt x="1673" y="1025"/>
                  <a:pt x="1666" y="1025"/>
                </a:cubicBezTo>
                <a:close/>
                <a:moveTo>
                  <a:pt x="1705" y="1025"/>
                </a:moveTo>
                <a:cubicBezTo>
                  <a:pt x="1698" y="1025"/>
                  <a:pt x="1693" y="1031"/>
                  <a:pt x="1693" y="1038"/>
                </a:cubicBezTo>
                <a:cubicBezTo>
                  <a:pt x="1693" y="1045"/>
                  <a:pt x="1698" y="1050"/>
                  <a:pt x="1705" y="1050"/>
                </a:cubicBezTo>
                <a:cubicBezTo>
                  <a:pt x="1713" y="1050"/>
                  <a:pt x="1718" y="1045"/>
                  <a:pt x="1718" y="1038"/>
                </a:cubicBezTo>
                <a:cubicBezTo>
                  <a:pt x="1718" y="1031"/>
                  <a:pt x="1713" y="1025"/>
                  <a:pt x="1705" y="1025"/>
                </a:cubicBezTo>
                <a:close/>
                <a:moveTo>
                  <a:pt x="1745" y="1025"/>
                </a:moveTo>
                <a:cubicBezTo>
                  <a:pt x="1738" y="1025"/>
                  <a:pt x="1732" y="1031"/>
                  <a:pt x="1732" y="1038"/>
                </a:cubicBezTo>
                <a:cubicBezTo>
                  <a:pt x="1732" y="1045"/>
                  <a:pt x="1738" y="1050"/>
                  <a:pt x="1745" y="1050"/>
                </a:cubicBezTo>
                <a:cubicBezTo>
                  <a:pt x="1752" y="1050"/>
                  <a:pt x="1758" y="1045"/>
                  <a:pt x="1758" y="1038"/>
                </a:cubicBezTo>
                <a:cubicBezTo>
                  <a:pt x="1758" y="1031"/>
                  <a:pt x="1752" y="1025"/>
                  <a:pt x="1745" y="1025"/>
                </a:cubicBezTo>
                <a:close/>
                <a:moveTo>
                  <a:pt x="1784" y="1025"/>
                </a:moveTo>
                <a:cubicBezTo>
                  <a:pt x="1777" y="1025"/>
                  <a:pt x="1772" y="1031"/>
                  <a:pt x="1772" y="1038"/>
                </a:cubicBezTo>
                <a:cubicBezTo>
                  <a:pt x="1772" y="1045"/>
                  <a:pt x="1777" y="1050"/>
                  <a:pt x="1784" y="1050"/>
                </a:cubicBezTo>
                <a:cubicBezTo>
                  <a:pt x="1791" y="1050"/>
                  <a:pt x="1797" y="1045"/>
                  <a:pt x="1797" y="1038"/>
                </a:cubicBezTo>
                <a:cubicBezTo>
                  <a:pt x="1797" y="1031"/>
                  <a:pt x="1791" y="1025"/>
                  <a:pt x="1784" y="1025"/>
                </a:cubicBezTo>
                <a:close/>
                <a:moveTo>
                  <a:pt x="1824" y="1050"/>
                </a:moveTo>
                <a:cubicBezTo>
                  <a:pt x="1831" y="1050"/>
                  <a:pt x="1836" y="1045"/>
                  <a:pt x="1836" y="1038"/>
                </a:cubicBezTo>
                <a:cubicBezTo>
                  <a:pt x="1836" y="1031"/>
                  <a:pt x="1831" y="1025"/>
                  <a:pt x="1824" y="1025"/>
                </a:cubicBezTo>
                <a:cubicBezTo>
                  <a:pt x="1817" y="1025"/>
                  <a:pt x="1811" y="1031"/>
                  <a:pt x="1811" y="1038"/>
                </a:cubicBezTo>
                <a:cubicBezTo>
                  <a:pt x="1811" y="1045"/>
                  <a:pt x="1817" y="1050"/>
                  <a:pt x="1824" y="1050"/>
                </a:cubicBezTo>
                <a:close/>
                <a:moveTo>
                  <a:pt x="1863" y="1025"/>
                </a:moveTo>
                <a:cubicBezTo>
                  <a:pt x="1856" y="1025"/>
                  <a:pt x="1850" y="1031"/>
                  <a:pt x="1850" y="1038"/>
                </a:cubicBezTo>
                <a:cubicBezTo>
                  <a:pt x="1850" y="1045"/>
                  <a:pt x="1856" y="1050"/>
                  <a:pt x="1863" y="1050"/>
                </a:cubicBezTo>
                <a:cubicBezTo>
                  <a:pt x="1870" y="1050"/>
                  <a:pt x="1876" y="1045"/>
                  <a:pt x="1876" y="1038"/>
                </a:cubicBezTo>
                <a:cubicBezTo>
                  <a:pt x="1876" y="1031"/>
                  <a:pt x="1870" y="1025"/>
                  <a:pt x="1863" y="1025"/>
                </a:cubicBezTo>
                <a:close/>
                <a:moveTo>
                  <a:pt x="1903" y="1025"/>
                </a:moveTo>
                <a:cubicBezTo>
                  <a:pt x="1896" y="1025"/>
                  <a:pt x="1890" y="1031"/>
                  <a:pt x="1890" y="1038"/>
                </a:cubicBezTo>
                <a:cubicBezTo>
                  <a:pt x="1890" y="1045"/>
                  <a:pt x="1896" y="1050"/>
                  <a:pt x="1903" y="1050"/>
                </a:cubicBezTo>
                <a:cubicBezTo>
                  <a:pt x="1910" y="1050"/>
                  <a:pt x="1915" y="1045"/>
                  <a:pt x="1915" y="1038"/>
                </a:cubicBezTo>
                <a:cubicBezTo>
                  <a:pt x="1915" y="1031"/>
                  <a:pt x="1910" y="1025"/>
                  <a:pt x="1903" y="1025"/>
                </a:cubicBezTo>
                <a:close/>
                <a:moveTo>
                  <a:pt x="1942" y="1050"/>
                </a:moveTo>
                <a:cubicBezTo>
                  <a:pt x="1949" y="1050"/>
                  <a:pt x="1955" y="1045"/>
                  <a:pt x="1955" y="1038"/>
                </a:cubicBezTo>
                <a:cubicBezTo>
                  <a:pt x="1955" y="1031"/>
                  <a:pt x="1949" y="1025"/>
                  <a:pt x="1942" y="1025"/>
                </a:cubicBezTo>
                <a:cubicBezTo>
                  <a:pt x="1935" y="1025"/>
                  <a:pt x="1929" y="1031"/>
                  <a:pt x="1929" y="1038"/>
                </a:cubicBezTo>
                <a:cubicBezTo>
                  <a:pt x="1929" y="1045"/>
                  <a:pt x="1935" y="1050"/>
                  <a:pt x="1942" y="1050"/>
                </a:cubicBezTo>
                <a:close/>
                <a:moveTo>
                  <a:pt x="1981" y="1025"/>
                </a:moveTo>
                <a:cubicBezTo>
                  <a:pt x="1974" y="1025"/>
                  <a:pt x="1969" y="1031"/>
                  <a:pt x="1969" y="1038"/>
                </a:cubicBezTo>
                <a:cubicBezTo>
                  <a:pt x="1969" y="1045"/>
                  <a:pt x="1974" y="1050"/>
                  <a:pt x="1981" y="1050"/>
                </a:cubicBezTo>
                <a:cubicBezTo>
                  <a:pt x="1988" y="1050"/>
                  <a:pt x="1994" y="1045"/>
                  <a:pt x="1994" y="1038"/>
                </a:cubicBezTo>
                <a:cubicBezTo>
                  <a:pt x="1994" y="1031"/>
                  <a:pt x="1988" y="1025"/>
                  <a:pt x="1981" y="1025"/>
                </a:cubicBezTo>
                <a:close/>
                <a:moveTo>
                  <a:pt x="2021" y="1050"/>
                </a:moveTo>
                <a:cubicBezTo>
                  <a:pt x="2028" y="1050"/>
                  <a:pt x="2034" y="1045"/>
                  <a:pt x="2034" y="1038"/>
                </a:cubicBezTo>
                <a:cubicBezTo>
                  <a:pt x="2034" y="1031"/>
                  <a:pt x="2028" y="1025"/>
                  <a:pt x="2021" y="1025"/>
                </a:cubicBezTo>
                <a:cubicBezTo>
                  <a:pt x="2014" y="1025"/>
                  <a:pt x="2008" y="1031"/>
                  <a:pt x="2008" y="1038"/>
                </a:cubicBezTo>
                <a:cubicBezTo>
                  <a:pt x="2008" y="1045"/>
                  <a:pt x="2014" y="1050"/>
                  <a:pt x="2021" y="1050"/>
                </a:cubicBezTo>
                <a:close/>
                <a:moveTo>
                  <a:pt x="2060" y="1050"/>
                </a:moveTo>
                <a:cubicBezTo>
                  <a:pt x="2067" y="1050"/>
                  <a:pt x="2073" y="1045"/>
                  <a:pt x="2073" y="1038"/>
                </a:cubicBezTo>
                <a:cubicBezTo>
                  <a:pt x="2073" y="1031"/>
                  <a:pt x="2067" y="1025"/>
                  <a:pt x="2060" y="1025"/>
                </a:cubicBezTo>
                <a:cubicBezTo>
                  <a:pt x="2053" y="1025"/>
                  <a:pt x="2048" y="1031"/>
                  <a:pt x="2048" y="1038"/>
                </a:cubicBezTo>
                <a:cubicBezTo>
                  <a:pt x="2048" y="1045"/>
                  <a:pt x="2053" y="1050"/>
                  <a:pt x="2060" y="1050"/>
                </a:cubicBezTo>
                <a:close/>
                <a:moveTo>
                  <a:pt x="2100" y="1025"/>
                </a:moveTo>
                <a:cubicBezTo>
                  <a:pt x="2093" y="1025"/>
                  <a:pt x="2087" y="1031"/>
                  <a:pt x="2087" y="1038"/>
                </a:cubicBezTo>
                <a:cubicBezTo>
                  <a:pt x="2087" y="1045"/>
                  <a:pt x="2093" y="1050"/>
                  <a:pt x="2100" y="1050"/>
                </a:cubicBezTo>
                <a:cubicBezTo>
                  <a:pt x="2107" y="1050"/>
                  <a:pt x="2112" y="1045"/>
                  <a:pt x="2112" y="1038"/>
                </a:cubicBezTo>
                <a:cubicBezTo>
                  <a:pt x="2112" y="1031"/>
                  <a:pt x="2107" y="1025"/>
                  <a:pt x="2100" y="1025"/>
                </a:cubicBezTo>
                <a:close/>
                <a:moveTo>
                  <a:pt x="2139" y="1050"/>
                </a:moveTo>
                <a:cubicBezTo>
                  <a:pt x="2146" y="1050"/>
                  <a:pt x="2152" y="1045"/>
                  <a:pt x="2152" y="1038"/>
                </a:cubicBezTo>
                <a:cubicBezTo>
                  <a:pt x="2152" y="1031"/>
                  <a:pt x="2146" y="1025"/>
                  <a:pt x="2139" y="1025"/>
                </a:cubicBezTo>
                <a:cubicBezTo>
                  <a:pt x="2132" y="1025"/>
                  <a:pt x="2126" y="1031"/>
                  <a:pt x="2126" y="1038"/>
                </a:cubicBezTo>
                <a:cubicBezTo>
                  <a:pt x="2126" y="1045"/>
                  <a:pt x="2132" y="1050"/>
                  <a:pt x="2139" y="1050"/>
                </a:cubicBezTo>
                <a:close/>
                <a:moveTo>
                  <a:pt x="2179" y="1050"/>
                </a:moveTo>
                <a:cubicBezTo>
                  <a:pt x="2186" y="1050"/>
                  <a:pt x="2191" y="1045"/>
                  <a:pt x="2191" y="1038"/>
                </a:cubicBezTo>
                <a:cubicBezTo>
                  <a:pt x="2191" y="1031"/>
                  <a:pt x="2186" y="1025"/>
                  <a:pt x="2179" y="1025"/>
                </a:cubicBezTo>
                <a:cubicBezTo>
                  <a:pt x="2172" y="1025"/>
                  <a:pt x="2166" y="1031"/>
                  <a:pt x="2166" y="1038"/>
                </a:cubicBezTo>
                <a:cubicBezTo>
                  <a:pt x="2166" y="1045"/>
                  <a:pt x="2172" y="1050"/>
                  <a:pt x="2179" y="1050"/>
                </a:cubicBezTo>
                <a:close/>
                <a:moveTo>
                  <a:pt x="2977" y="1038"/>
                </a:moveTo>
                <a:cubicBezTo>
                  <a:pt x="2977" y="1032"/>
                  <a:pt x="2973" y="1028"/>
                  <a:pt x="2967" y="1028"/>
                </a:cubicBezTo>
                <a:cubicBezTo>
                  <a:pt x="2962" y="1028"/>
                  <a:pt x="2957" y="1032"/>
                  <a:pt x="2957" y="1038"/>
                </a:cubicBezTo>
                <a:cubicBezTo>
                  <a:pt x="2957" y="1043"/>
                  <a:pt x="2962" y="1048"/>
                  <a:pt x="2967" y="1048"/>
                </a:cubicBezTo>
                <a:cubicBezTo>
                  <a:pt x="2973" y="1048"/>
                  <a:pt x="2977" y="1043"/>
                  <a:pt x="2977" y="1038"/>
                </a:cubicBezTo>
                <a:close/>
                <a:moveTo>
                  <a:pt x="917" y="1090"/>
                </a:moveTo>
                <a:cubicBezTo>
                  <a:pt x="924" y="1090"/>
                  <a:pt x="930" y="1084"/>
                  <a:pt x="930" y="1077"/>
                </a:cubicBezTo>
                <a:cubicBezTo>
                  <a:pt x="930" y="1070"/>
                  <a:pt x="924" y="1064"/>
                  <a:pt x="917" y="1064"/>
                </a:cubicBezTo>
                <a:cubicBezTo>
                  <a:pt x="910" y="1064"/>
                  <a:pt x="904" y="1070"/>
                  <a:pt x="904" y="1077"/>
                </a:cubicBezTo>
                <a:cubicBezTo>
                  <a:pt x="904" y="1084"/>
                  <a:pt x="910" y="1090"/>
                  <a:pt x="917" y="1090"/>
                </a:cubicBezTo>
                <a:close/>
                <a:moveTo>
                  <a:pt x="956" y="1090"/>
                </a:moveTo>
                <a:cubicBezTo>
                  <a:pt x="963" y="1090"/>
                  <a:pt x="969" y="1084"/>
                  <a:pt x="969" y="1077"/>
                </a:cubicBezTo>
                <a:cubicBezTo>
                  <a:pt x="969" y="1070"/>
                  <a:pt x="963" y="1064"/>
                  <a:pt x="956" y="1064"/>
                </a:cubicBezTo>
                <a:cubicBezTo>
                  <a:pt x="949" y="1064"/>
                  <a:pt x="944" y="1070"/>
                  <a:pt x="944" y="1077"/>
                </a:cubicBezTo>
                <a:cubicBezTo>
                  <a:pt x="944" y="1084"/>
                  <a:pt x="949" y="1090"/>
                  <a:pt x="956" y="1090"/>
                </a:cubicBezTo>
                <a:close/>
                <a:moveTo>
                  <a:pt x="996" y="1090"/>
                </a:moveTo>
                <a:cubicBezTo>
                  <a:pt x="1003" y="1090"/>
                  <a:pt x="1009" y="1084"/>
                  <a:pt x="1009" y="1077"/>
                </a:cubicBezTo>
                <a:cubicBezTo>
                  <a:pt x="1009" y="1070"/>
                  <a:pt x="1003" y="1064"/>
                  <a:pt x="996" y="1064"/>
                </a:cubicBezTo>
                <a:cubicBezTo>
                  <a:pt x="989" y="1064"/>
                  <a:pt x="983" y="1070"/>
                  <a:pt x="983" y="1077"/>
                </a:cubicBezTo>
                <a:cubicBezTo>
                  <a:pt x="983" y="1084"/>
                  <a:pt x="989" y="1090"/>
                  <a:pt x="996" y="1090"/>
                </a:cubicBezTo>
                <a:close/>
                <a:moveTo>
                  <a:pt x="1035" y="1090"/>
                </a:moveTo>
                <a:cubicBezTo>
                  <a:pt x="1042" y="1090"/>
                  <a:pt x="1048" y="1084"/>
                  <a:pt x="1048" y="1077"/>
                </a:cubicBezTo>
                <a:cubicBezTo>
                  <a:pt x="1048" y="1070"/>
                  <a:pt x="1042" y="1064"/>
                  <a:pt x="1035" y="1064"/>
                </a:cubicBezTo>
                <a:cubicBezTo>
                  <a:pt x="1028" y="1064"/>
                  <a:pt x="1023" y="1070"/>
                  <a:pt x="1023" y="1077"/>
                </a:cubicBezTo>
                <a:cubicBezTo>
                  <a:pt x="1023" y="1084"/>
                  <a:pt x="1028" y="1090"/>
                  <a:pt x="1035" y="1090"/>
                </a:cubicBezTo>
                <a:close/>
                <a:moveTo>
                  <a:pt x="1075" y="1090"/>
                </a:moveTo>
                <a:cubicBezTo>
                  <a:pt x="1082" y="1090"/>
                  <a:pt x="1087" y="1084"/>
                  <a:pt x="1087" y="1077"/>
                </a:cubicBezTo>
                <a:cubicBezTo>
                  <a:pt x="1087" y="1070"/>
                  <a:pt x="1082" y="1064"/>
                  <a:pt x="1075" y="1064"/>
                </a:cubicBezTo>
                <a:cubicBezTo>
                  <a:pt x="1068" y="1064"/>
                  <a:pt x="1062" y="1070"/>
                  <a:pt x="1062" y="1077"/>
                </a:cubicBezTo>
                <a:cubicBezTo>
                  <a:pt x="1062" y="1084"/>
                  <a:pt x="1068" y="1090"/>
                  <a:pt x="1075" y="1090"/>
                </a:cubicBezTo>
                <a:close/>
                <a:moveTo>
                  <a:pt x="1114" y="1090"/>
                </a:moveTo>
                <a:cubicBezTo>
                  <a:pt x="1121" y="1090"/>
                  <a:pt x="1127" y="1084"/>
                  <a:pt x="1127" y="1077"/>
                </a:cubicBezTo>
                <a:cubicBezTo>
                  <a:pt x="1127" y="1070"/>
                  <a:pt x="1121" y="1064"/>
                  <a:pt x="1114" y="1064"/>
                </a:cubicBezTo>
                <a:cubicBezTo>
                  <a:pt x="1107" y="1064"/>
                  <a:pt x="1101" y="1070"/>
                  <a:pt x="1101" y="1077"/>
                </a:cubicBezTo>
                <a:cubicBezTo>
                  <a:pt x="1101" y="1084"/>
                  <a:pt x="1107" y="1090"/>
                  <a:pt x="1114" y="1090"/>
                </a:cubicBezTo>
                <a:close/>
                <a:moveTo>
                  <a:pt x="1154" y="1090"/>
                </a:moveTo>
                <a:cubicBezTo>
                  <a:pt x="1161" y="1090"/>
                  <a:pt x="1166" y="1084"/>
                  <a:pt x="1166" y="1077"/>
                </a:cubicBezTo>
                <a:cubicBezTo>
                  <a:pt x="1166" y="1070"/>
                  <a:pt x="1161" y="1064"/>
                  <a:pt x="1154" y="1064"/>
                </a:cubicBezTo>
                <a:cubicBezTo>
                  <a:pt x="1147" y="1064"/>
                  <a:pt x="1141" y="1070"/>
                  <a:pt x="1141" y="1077"/>
                </a:cubicBezTo>
                <a:cubicBezTo>
                  <a:pt x="1141" y="1084"/>
                  <a:pt x="1147" y="1090"/>
                  <a:pt x="1154" y="1090"/>
                </a:cubicBezTo>
                <a:close/>
                <a:moveTo>
                  <a:pt x="1627" y="1064"/>
                </a:moveTo>
                <a:cubicBezTo>
                  <a:pt x="1620" y="1064"/>
                  <a:pt x="1614" y="1070"/>
                  <a:pt x="1614" y="1077"/>
                </a:cubicBezTo>
                <a:cubicBezTo>
                  <a:pt x="1614" y="1084"/>
                  <a:pt x="1620" y="1090"/>
                  <a:pt x="1627" y="1090"/>
                </a:cubicBezTo>
                <a:cubicBezTo>
                  <a:pt x="1634" y="1090"/>
                  <a:pt x="1639" y="1084"/>
                  <a:pt x="1639" y="1077"/>
                </a:cubicBezTo>
                <a:cubicBezTo>
                  <a:pt x="1639" y="1070"/>
                  <a:pt x="1634" y="1064"/>
                  <a:pt x="1627" y="1064"/>
                </a:cubicBezTo>
                <a:close/>
                <a:moveTo>
                  <a:pt x="1666" y="1064"/>
                </a:moveTo>
                <a:cubicBezTo>
                  <a:pt x="1659" y="1064"/>
                  <a:pt x="1653" y="1070"/>
                  <a:pt x="1653" y="1077"/>
                </a:cubicBezTo>
                <a:cubicBezTo>
                  <a:pt x="1653" y="1084"/>
                  <a:pt x="1659" y="1090"/>
                  <a:pt x="1666" y="1090"/>
                </a:cubicBezTo>
                <a:cubicBezTo>
                  <a:pt x="1673" y="1090"/>
                  <a:pt x="1679" y="1084"/>
                  <a:pt x="1679" y="1077"/>
                </a:cubicBezTo>
                <a:cubicBezTo>
                  <a:pt x="1679" y="1070"/>
                  <a:pt x="1673" y="1064"/>
                  <a:pt x="1666" y="1064"/>
                </a:cubicBezTo>
                <a:close/>
                <a:moveTo>
                  <a:pt x="1784" y="1064"/>
                </a:moveTo>
                <a:cubicBezTo>
                  <a:pt x="1777" y="1064"/>
                  <a:pt x="1772" y="1070"/>
                  <a:pt x="1772" y="1077"/>
                </a:cubicBezTo>
                <a:cubicBezTo>
                  <a:pt x="1772" y="1084"/>
                  <a:pt x="1777" y="1090"/>
                  <a:pt x="1784" y="1090"/>
                </a:cubicBezTo>
                <a:cubicBezTo>
                  <a:pt x="1791" y="1090"/>
                  <a:pt x="1797" y="1084"/>
                  <a:pt x="1797" y="1077"/>
                </a:cubicBezTo>
                <a:cubicBezTo>
                  <a:pt x="1797" y="1070"/>
                  <a:pt x="1791" y="1064"/>
                  <a:pt x="1784" y="1064"/>
                </a:cubicBezTo>
                <a:close/>
                <a:moveTo>
                  <a:pt x="1824" y="1090"/>
                </a:moveTo>
                <a:cubicBezTo>
                  <a:pt x="1831" y="1090"/>
                  <a:pt x="1836" y="1084"/>
                  <a:pt x="1836" y="1077"/>
                </a:cubicBezTo>
                <a:cubicBezTo>
                  <a:pt x="1836" y="1070"/>
                  <a:pt x="1831" y="1064"/>
                  <a:pt x="1824" y="1064"/>
                </a:cubicBezTo>
                <a:cubicBezTo>
                  <a:pt x="1817" y="1064"/>
                  <a:pt x="1811" y="1070"/>
                  <a:pt x="1811" y="1077"/>
                </a:cubicBezTo>
                <a:cubicBezTo>
                  <a:pt x="1811" y="1084"/>
                  <a:pt x="1817" y="1090"/>
                  <a:pt x="1824" y="1090"/>
                </a:cubicBezTo>
                <a:close/>
                <a:moveTo>
                  <a:pt x="1863" y="1090"/>
                </a:moveTo>
                <a:cubicBezTo>
                  <a:pt x="1870" y="1090"/>
                  <a:pt x="1876" y="1084"/>
                  <a:pt x="1876" y="1077"/>
                </a:cubicBezTo>
                <a:cubicBezTo>
                  <a:pt x="1876" y="1070"/>
                  <a:pt x="1870" y="1064"/>
                  <a:pt x="1863" y="1064"/>
                </a:cubicBezTo>
                <a:cubicBezTo>
                  <a:pt x="1856" y="1064"/>
                  <a:pt x="1850" y="1070"/>
                  <a:pt x="1850" y="1077"/>
                </a:cubicBezTo>
                <a:cubicBezTo>
                  <a:pt x="1850" y="1084"/>
                  <a:pt x="1856" y="1090"/>
                  <a:pt x="1863" y="1090"/>
                </a:cubicBezTo>
                <a:close/>
                <a:moveTo>
                  <a:pt x="1903" y="1090"/>
                </a:moveTo>
                <a:cubicBezTo>
                  <a:pt x="1910" y="1090"/>
                  <a:pt x="1915" y="1084"/>
                  <a:pt x="1915" y="1077"/>
                </a:cubicBezTo>
                <a:cubicBezTo>
                  <a:pt x="1915" y="1070"/>
                  <a:pt x="1910" y="1064"/>
                  <a:pt x="1903" y="1064"/>
                </a:cubicBezTo>
                <a:cubicBezTo>
                  <a:pt x="1896" y="1064"/>
                  <a:pt x="1890" y="1070"/>
                  <a:pt x="1890" y="1077"/>
                </a:cubicBezTo>
                <a:cubicBezTo>
                  <a:pt x="1890" y="1084"/>
                  <a:pt x="1896" y="1090"/>
                  <a:pt x="1903" y="1090"/>
                </a:cubicBezTo>
                <a:close/>
                <a:moveTo>
                  <a:pt x="1942" y="1090"/>
                </a:moveTo>
                <a:cubicBezTo>
                  <a:pt x="1949" y="1090"/>
                  <a:pt x="1955" y="1084"/>
                  <a:pt x="1955" y="1077"/>
                </a:cubicBezTo>
                <a:cubicBezTo>
                  <a:pt x="1955" y="1070"/>
                  <a:pt x="1949" y="1064"/>
                  <a:pt x="1942" y="1064"/>
                </a:cubicBezTo>
                <a:cubicBezTo>
                  <a:pt x="1935" y="1064"/>
                  <a:pt x="1929" y="1070"/>
                  <a:pt x="1929" y="1077"/>
                </a:cubicBezTo>
                <a:cubicBezTo>
                  <a:pt x="1929" y="1084"/>
                  <a:pt x="1935" y="1090"/>
                  <a:pt x="1942" y="1090"/>
                </a:cubicBezTo>
                <a:close/>
                <a:moveTo>
                  <a:pt x="1981" y="1090"/>
                </a:moveTo>
                <a:cubicBezTo>
                  <a:pt x="1988" y="1090"/>
                  <a:pt x="1994" y="1084"/>
                  <a:pt x="1994" y="1077"/>
                </a:cubicBezTo>
                <a:cubicBezTo>
                  <a:pt x="1994" y="1070"/>
                  <a:pt x="1988" y="1064"/>
                  <a:pt x="1981" y="1064"/>
                </a:cubicBezTo>
                <a:cubicBezTo>
                  <a:pt x="1974" y="1064"/>
                  <a:pt x="1969" y="1070"/>
                  <a:pt x="1969" y="1077"/>
                </a:cubicBezTo>
                <a:cubicBezTo>
                  <a:pt x="1969" y="1084"/>
                  <a:pt x="1974" y="1090"/>
                  <a:pt x="1981" y="1090"/>
                </a:cubicBezTo>
                <a:close/>
                <a:moveTo>
                  <a:pt x="2008" y="1077"/>
                </a:moveTo>
                <a:cubicBezTo>
                  <a:pt x="2008" y="1084"/>
                  <a:pt x="2014" y="1090"/>
                  <a:pt x="2021" y="1090"/>
                </a:cubicBezTo>
                <a:cubicBezTo>
                  <a:pt x="2028" y="1090"/>
                  <a:pt x="2034" y="1084"/>
                  <a:pt x="2034" y="1077"/>
                </a:cubicBezTo>
                <a:cubicBezTo>
                  <a:pt x="2034" y="1070"/>
                  <a:pt x="2028" y="1064"/>
                  <a:pt x="2021" y="1064"/>
                </a:cubicBezTo>
                <a:cubicBezTo>
                  <a:pt x="2014" y="1064"/>
                  <a:pt x="2008" y="1070"/>
                  <a:pt x="2008" y="1077"/>
                </a:cubicBezTo>
                <a:close/>
                <a:moveTo>
                  <a:pt x="2060" y="1090"/>
                </a:moveTo>
                <a:cubicBezTo>
                  <a:pt x="2067" y="1090"/>
                  <a:pt x="2073" y="1084"/>
                  <a:pt x="2073" y="1077"/>
                </a:cubicBezTo>
                <a:cubicBezTo>
                  <a:pt x="2073" y="1070"/>
                  <a:pt x="2067" y="1064"/>
                  <a:pt x="2060" y="1064"/>
                </a:cubicBezTo>
                <a:cubicBezTo>
                  <a:pt x="2053" y="1064"/>
                  <a:pt x="2048" y="1070"/>
                  <a:pt x="2048" y="1077"/>
                </a:cubicBezTo>
                <a:cubicBezTo>
                  <a:pt x="2048" y="1084"/>
                  <a:pt x="2053" y="1090"/>
                  <a:pt x="2060" y="1090"/>
                </a:cubicBezTo>
                <a:close/>
                <a:moveTo>
                  <a:pt x="2100" y="1090"/>
                </a:moveTo>
                <a:cubicBezTo>
                  <a:pt x="2107" y="1090"/>
                  <a:pt x="2112" y="1084"/>
                  <a:pt x="2112" y="1077"/>
                </a:cubicBezTo>
                <a:cubicBezTo>
                  <a:pt x="2112" y="1070"/>
                  <a:pt x="2107" y="1064"/>
                  <a:pt x="2100" y="1064"/>
                </a:cubicBezTo>
                <a:cubicBezTo>
                  <a:pt x="2093" y="1064"/>
                  <a:pt x="2087" y="1070"/>
                  <a:pt x="2087" y="1077"/>
                </a:cubicBezTo>
                <a:cubicBezTo>
                  <a:pt x="2087" y="1084"/>
                  <a:pt x="2093" y="1090"/>
                  <a:pt x="2100" y="1090"/>
                </a:cubicBezTo>
                <a:close/>
                <a:moveTo>
                  <a:pt x="2139" y="1090"/>
                </a:moveTo>
                <a:cubicBezTo>
                  <a:pt x="2146" y="1090"/>
                  <a:pt x="2152" y="1084"/>
                  <a:pt x="2152" y="1077"/>
                </a:cubicBezTo>
                <a:cubicBezTo>
                  <a:pt x="2152" y="1070"/>
                  <a:pt x="2146" y="1064"/>
                  <a:pt x="2139" y="1064"/>
                </a:cubicBezTo>
                <a:cubicBezTo>
                  <a:pt x="2132" y="1064"/>
                  <a:pt x="2126" y="1070"/>
                  <a:pt x="2126" y="1077"/>
                </a:cubicBezTo>
                <a:cubicBezTo>
                  <a:pt x="2126" y="1084"/>
                  <a:pt x="2132" y="1090"/>
                  <a:pt x="2139" y="1090"/>
                </a:cubicBezTo>
                <a:close/>
                <a:moveTo>
                  <a:pt x="2179" y="1064"/>
                </a:moveTo>
                <a:cubicBezTo>
                  <a:pt x="2172" y="1064"/>
                  <a:pt x="2166" y="1070"/>
                  <a:pt x="2166" y="1077"/>
                </a:cubicBezTo>
                <a:cubicBezTo>
                  <a:pt x="2166" y="1084"/>
                  <a:pt x="2172" y="1090"/>
                  <a:pt x="2179" y="1090"/>
                </a:cubicBezTo>
                <a:cubicBezTo>
                  <a:pt x="2186" y="1090"/>
                  <a:pt x="2191" y="1084"/>
                  <a:pt x="2191" y="1077"/>
                </a:cubicBezTo>
                <a:cubicBezTo>
                  <a:pt x="2191" y="1070"/>
                  <a:pt x="2186" y="1064"/>
                  <a:pt x="2179" y="1064"/>
                </a:cubicBezTo>
                <a:close/>
                <a:moveTo>
                  <a:pt x="2730" y="1064"/>
                </a:moveTo>
                <a:cubicBezTo>
                  <a:pt x="2723" y="1064"/>
                  <a:pt x="2718" y="1070"/>
                  <a:pt x="2718" y="1077"/>
                </a:cubicBezTo>
                <a:cubicBezTo>
                  <a:pt x="2718" y="1084"/>
                  <a:pt x="2723" y="1090"/>
                  <a:pt x="2730" y="1090"/>
                </a:cubicBezTo>
                <a:cubicBezTo>
                  <a:pt x="2738" y="1090"/>
                  <a:pt x="2743" y="1084"/>
                  <a:pt x="2743" y="1077"/>
                </a:cubicBezTo>
                <a:cubicBezTo>
                  <a:pt x="2743" y="1070"/>
                  <a:pt x="2738" y="1064"/>
                  <a:pt x="2730" y="1064"/>
                </a:cubicBezTo>
                <a:close/>
                <a:moveTo>
                  <a:pt x="2888" y="1090"/>
                </a:moveTo>
                <a:cubicBezTo>
                  <a:pt x="2895" y="1090"/>
                  <a:pt x="2901" y="1084"/>
                  <a:pt x="2901" y="1077"/>
                </a:cubicBezTo>
                <a:cubicBezTo>
                  <a:pt x="2901" y="1070"/>
                  <a:pt x="2895" y="1064"/>
                  <a:pt x="2888" y="1064"/>
                </a:cubicBezTo>
                <a:cubicBezTo>
                  <a:pt x="2881" y="1064"/>
                  <a:pt x="2875" y="1070"/>
                  <a:pt x="2875" y="1077"/>
                </a:cubicBezTo>
                <a:cubicBezTo>
                  <a:pt x="2875" y="1084"/>
                  <a:pt x="2881" y="1090"/>
                  <a:pt x="2888" y="1090"/>
                </a:cubicBezTo>
                <a:close/>
                <a:moveTo>
                  <a:pt x="917" y="1129"/>
                </a:moveTo>
                <a:cubicBezTo>
                  <a:pt x="924" y="1129"/>
                  <a:pt x="930" y="1124"/>
                  <a:pt x="930" y="1117"/>
                </a:cubicBezTo>
                <a:cubicBezTo>
                  <a:pt x="930" y="1110"/>
                  <a:pt x="924" y="1104"/>
                  <a:pt x="917" y="1104"/>
                </a:cubicBezTo>
                <a:cubicBezTo>
                  <a:pt x="910" y="1104"/>
                  <a:pt x="904" y="1110"/>
                  <a:pt x="904" y="1117"/>
                </a:cubicBezTo>
                <a:cubicBezTo>
                  <a:pt x="904" y="1124"/>
                  <a:pt x="910" y="1129"/>
                  <a:pt x="917" y="1129"/>
                </a:cubicBezTo>
                <a:close/>
                <a:moveTo>
                  <a:pt x="956" y="1129"/>
                </a:moveTo>
                <a:cubicBezTo>
                  <a:pt x="963" y="1129"/>
                  <a:pt x="969" y="1124"/>
                  <a:pt x="969" y="1117"/>
                </a:cubicBezTo>
                <a:cubicBezTo>
                  <a:pt x="969" y="1110"/>
                  <a:pt x="963" y="1104"/>
                  <a:pt x="956" y="1104"/>
                </a:cubicBezTo>
                <a:cubicBezTo>
                  <a:pt x="949" y="1104"/>
                  <a:pt x="944" y="1110"/>
                  <a:pt x="944" y="1117"/>
                </a:cubicBezTo>
                <a:cubicBezTo>
                  <a:pt x="944" y="1124"/>
                  <a:pt x="949" y="1129"/>
                  <a:pt x="956" y="1129"/>
                </a:cubicBezTo>
                <a:close/>
                <a:moveTo>
                  <a:pt x="996" y="1129"/>
                </a:moveTo>
                <a:cubicBezTo>
                  <a:pt x="1003" y="1129"/>
                  <a:pt x="1009" y="1124"/>
                  <a:pt x="1009" y="1117"/>
                </a:cubicBezTo>
                <a:cubicBezTo>
                  <a:pt x="1009" y="1110"/>
                  <a:pt x="1003" y="1104"/>
                  <a:pt x="996" y="1104"/>
                </a:cubicBezTo>
                <a:cubicBezTo>
                  <a:pt x="989" y="1104"/>
                  <a:pt x="983" y="1110"/>
                  <a:pt x="983" y="1117"/>
                </a:cubicBezTo>
                <a:cubicBezTo>
                  <a:pt x="983" y="1124"/>
                  <a:pt x="989" y="1129"/>
                  <a:pt x="996" y="1129"/>
                </a:cubicBezTo>
                <a:close/>
                <a:moveTo>
                  <a:pt x="1035" y="1129"/>
                </a:moveTo>
                <a:cubicBezTo>
                  <a:pt x="1042" y="1129"/>
                  <a:pt x="1048" y="1124"/>
                  <a:pt x="1048" y="1117"/>
                </a:cubicBezTo>
                <a:cubicBezTo>
                  <a:pt x="1048" y="1110"/>
                  <a:pt x="1042" y="1104"/>
                  <a:pt x="1035" y="1104"/>
                </a:cubicBezTo>
                <a:cubicBezTo>
                  <a:pt x="1028" y="1104"/>
                  <a:pt x="1023" y="1110"/>
                  <a:pt x="1023" y="1117"/>
                </a:cubicBezTo>
                <a:cubicBezTo>
                  <a:pt x="1023" y="1124"/>
                  <a:pt x="1028" y="1129"/>
                  <a:pt x="1035" y="1129"/>
                </a:cubicBezTo>
                <a:close/>
                <a:moveTo>
                  <a:pt x="1075" y="1129"/>
                </a:moveTo>
                <a:cubicBezTo>
                  <a:pt x="1082" y="1129"/>
                  <a:pt x="1087" y="1124"/>
                  <a:pt x="1087" y="1117"/>
                </a:cubicBezTo>
                <a:cubicBezTo>
                  <a:pt x="1087" y="1110"/>
                  <a:pt x="1082" y="1104"/>
                  <a:pt x="1075" y="1104"/>
                </a:cubicBezTo>
                <a:cubicBezTo>
                  <a:pt x="1068" y="1104"/>
                  <a:pt x="1062" y="1110"/>
                  <a:pt x="1062" y="1117"/>
                </a:cubicBezTo>
                <a:cubicBezTo>
                  <a:pt x="1062" y="1124"/>
                  <a:pt x="1068" y="1129"/>
                  <a:pt x="1075" y="1129"/>
                </a:cubicBezTo>
                <a:close/>
                <a:moveTo>
                  <a:pt x="1114" y="1129"/>
                </a:moveTo>
                <a:cubicBezTo>
                  <a:pt x="1121" y="1129"/>
                  <a:pt x="1127" y="1124"/>
                  <a:pt x="1127" y="1117"/>
                </a:cubicBezTo>
                <a:cubicBezTo>
                  <a:pt x="1127" y="1110"/>
                  <a:pt x="1121" y="1104"/>
                  <a:pt x="1114" y="1104"/>
                </a:cubicBezTo>
                <a:cubicBezTo>
                  <a:pt x="1107" y="1104"/>
                  <a:pt x="1101" y="1110"/>
                  <a:pt x="1101" y="1117"/>
                </a:cubicBezTo>
                <a:cubicBezTo>
                  <a:pt x="1101" y="1124"/>
                  <a:pt x="1107" y="1129"/>
                  <a:pt x="1114" y="1129"/>
                </a:cubicBezTo>
                <a:close/>
                <a:moveTo>
                  <a:pt x="1154" y="1129"/>
                </a:moveTo>
                <a:cubicBezTo>
                  <a:pt x="1161" y="1129"/>
                  <a:pt x="1166" y="1124"/>
                  <a:pt x="1166" y="1117"/>
                </a:cubicBezTo>
                <a:cubicBezTo>
                  <a:pt x="1166" y="1110"/>
                  <a:pt x="1161" y="1104"/>
                  <a:pt x="1154" y="1104"/>
                </a:cubicBezTo>
                <a:cubicBezTo>
                  <a:pt x="1146" y="1104"/>
                  <a:pt x="1141" y="1110"/>
                  <a:pt x="1141" y="1117"/>
                </a:cubicBezTo>
                <a:cubicBezTo>
                  <a:pt x="1141" y="1124"/>
                  <a:pt x="1146" y="1129"/>
                  <a:pt x="1154" y="1129"/>
                </a:cubicBezTo>
                <a:close/>
                <a:moveTo>
                  <a:pt x="1824" y="1104"/>
                </a:moveTo>
                <a:cubicBezTo>
                  <a:pt x="1817" y="1104"/>
                  <a:pt x="1811" y="1110"/>
                  <a:pt x="1811" y="1117"/>
                </a:cubicBezTo>
                <a:cubicBezTo>
                  <a:pt x="1811" y="1124"/>
                  <a:pt x="1817" y="1129"/>
                  <a:pt x="1824" y="1129"/>
                </a:cubicBezTo>
                <a:cubicBezTo>
                  <a:pt x="1831" y="1129"/>
                  <a:pt x="1836" y="1124"/>
                  <a:pt x="1836" y="1117"/>
                </a:cubicBezTo>
                <a:cubicBezTo>
                  <a:pt x="1836" y="1110"/>
                  <a:pt x="1831" y="1104"/>
                  <a:pt x="1824" y="1104"/>
                </a:cubicBezTo>
                <a:close/>
                <a:moveTo>
                  <a:pt x="1863" y="1104"/>
                </a:moveTo>
                <a:cubicBezTo>
                  <a:pt x="1856" y="1104"/>
                  <a:pt x="1850" y="1110"/>
                  <a:pt x="1850" y="1117"/>
                </a:cubicBezTo>
                <a:cubicBezTo>
                  <a:pt x="1850" y="1124"/>
                  <a:pt x="1856" y="1129"/>
                  <a:pt x="1863" y="1129"/>
                </a:cubicBezTo>
                <a:cubicBezTo>
                  <a:pt x="1870" y="1129"/>
                  <a:pt x="1876" y="1124"/>
                  <a:pt x="1876" y="1117"/>
                </a:cubicBezTo>
                <a:cubicBezTo>
                  <a:pt x="1876" y="1110"/>
                  <a:pt x="1870" y="1104"/>
                  <a:pt x="1863" y="1104"/>
                </a:cubicBezTo>
                <a:close/>
                <a:moveTo>
                  <a:pt x="1903" y="1104"/>
                </a:moveTo>
                <a:cubicBezTo>
                  <a:pt x="1896" y="1104"/>
                  <a:pt x="1890" y="1110"/>
                  <a:pt x="1890" y="1117"/>
                </a:cubicBezTo>
                <a:cubicBezTo>
                  <a:pt x="1890" y="1124"/>
                  <a:pt x="1896" y="1129"/>
                  <a:pt x="1903" y="1129"/>
                </a:cubicBezTo>
                <a:cubicBezTo>
                  <a:pt x="1910" y="1129"/>
                  <a:pt x="1915" y="1124"/>
                  <a:pt x="1915" y="1117"/>
                </a:cubicBezTo>
                <a:cubicBezTo>
                  <a:pt x="1915" y="1110"/>
                  <a:pt x="1910" y="1104"/>
                  <a:pt x="1903" y="1104"/>
                </a:cubicBezTo>
                <a:close/>
                <a:moveTo>
                  <a:pt x="1942" y="1129"/>
                </a:moveTo>
                <a:cubicBezTo>
                  <a:pt x="1949" y="1129"/>
                  <a:pt x="1955" y="1124"/>
                  <a:pt x="1955" y="1117"/>
                </a:cubicBezTo>
                <a:cubicBezTo>
                  <a:pt x="1955" y="1110"/>
                  <a:pt x="1949" y="1104"/>
                  <a:pt x="1942" y="1104"/>
                </a:cubicBezTo>
                <a:cubicBezTo>
                  <a:pt x="1935" y="1104"/>
                  <a:pt x="1929" y="1110"/>
                  <a:pt x="1929" y="1117"/>
                </a:cubicBezTo>
                <a:cubicBezTo>
                  <a:pt x="1929" y="1124"/>
                  <a:pt x="1935" y="1129"/>
                  <a:pt x="1942" y="1129"/>
                </a:cubicBezTo>
                <a:close/>
                <a:moveTo>
                  <a:pt x="1981" y="1104"/>
                </a:moveTo>
                <a:cubicBezTo>
                  <a:pt x="1974" y="1104"/>
                  <a:pt x="1969" y="1110"/>
                  <a:pt x="1969" y="1117"/>
                </a:cubicBezTo>
                <a:cubicBezTo>
                  <a:pt x="1969" y="1124"/>
                  <a:pt x="1974" y="1129"/>
                  <a:pt x="1981" y="1129"/>
                </a:cubicBezTo>
                <a:cubicBezTo>
                  <a:pt x="1988" y="1129"/>
                  <a:pt x="1994" y="1124"/>
                  <a:pt x="1994" y="1117"/>
                </a:cubicBezTo>
                <a:cubicBezTo>
                  <a:pt x="1994" y="1110"/>
                  <a:pt x="1988" y="1104"/>
                  <a:pt x="1981" y="1104"/>
                </a:cubicBezTo>
                <a:close/>
                <a:moveTo>
                  <a:pt x="2021" y="1129"/>
                </a:moveTo>
                <a:cubicBezTo>
                  <a:pt x="2028" y="1129"/>
                  <a:pt x="2034" y="1124"/>
                  <a:pt x="2034" y="1117"/>
                </a:cubicBezTo>
                <a:cubicBezTo>
                  <a:pt x="2034" y="1110"/>
                  <a:pt x="2028" y="1104"/>
                  <a:pt x="2021" y="1104"/>
                </a:cubicBezTo>
                <a:cubicBezTo>
                  <a:pt x="2014" y="1104"/>
                  <a:pt x="2008" y="1110"/>
                  <a:pt x="2008" y="1117"/>
                </a:cubicBezTo>
                <a:cubicBezTo>
                  <a:pt x="2008" y="1124"/>
                  <a:pt x="2014" y="1129"/>
                  <a:pt x="2021" y="1129"/>
                </a:cubicBezTo>
                <a:close/>
                <a:moveTo>
                  <a:pt x="2060" y="1129"/>
                </a:moveTo>
                <a:cubicBezTo>
                  <a:pt x="2067" y="1129"/>
                  <a:pt x="2073" y="1124"/>
                  <a:pt x="2073" y="1117"/>
                </a:cubicBezTo>
                <a:cubicBezTo>
                  <a:pt x="2073" y="1110"/>
                  <a:pt x="2067" y="1104"/>
                  <a:pt x="2060" y="1104"/>
                </a:cubicBezTo>
                <a:cubicBezTo>
                  <a:pt x="2053" y="1104"/>
                  <a:pt x="2048" y="1110"/>
                  <a:pt x="2048" y="1117"/>
                </a:cubicBezTo>
                <a:cubicBezTo>
                  <a:pt x="2048" y="1124"/>
                  <a:pt x="2053" y="1129"/>
                  <a:pt x="2060" y="1129"/>
                </a:cubicBezTo>
                <a:close/>
                <a:moveTo>
                  <a:pt x="2100" y="1129"/>
                </a:moveTo>
                <a:cubicBezTo>
                  <a:pt x="2107" y="1129"/>
                  <a:pt x="2112" y="1124"/>
                  <a:pt x="2112" y="1117"/>
                </a:cubicBezTo>
                <a:cubicBezTo>
                  <a:pt x="2112" y="1110"/>
                  <a:pt x="2107" y="1104"/>
                  <a:pt x="2100" y="1104"/>
                </a:cubicBezTo>
                <a:cubicBezTo>
                  <a:pt x="2093" y="1104"/>
                  <a:pt x="2087" y="1110"/>
                  <a:pt x="2087" y="1117"/>
                </a:cubicBezTo>
                <a:cubicBezTo>
                  <a:pt x="2087" y="1124"/>
                  <a:pt x="2093" y="1129"/>
                  <a:pt x="2100" y="1129"/>
                </a:cubicBezTo>
                <a:close/>
                <a:moveTo>
                  <a:pt x="2139" y="1129"/>
                </a:moveTo>
                <a:cubicBezTo>
                  <a:pt x="2146" y="1129"/>
                  <a:pt x="2152" y="1124"/>
                  <a:pt x="2152" y="1117"/>
                </a:cubicBezTo>
                <a:cubicBezTo>
                  <a:pt x="2152" y="1110"/>
                  <a:pt x="2146" y="1104"/>
                  <a:pt x="2139" y="1104"/>
                </a:cubicBezTo>
                <a:cubicBezTo>
                  <a:pt x="2132" y="1104"/>
                  <a:pt x="2126" y="1110"/>
                  <a:pt x="2126" y="1117"/>
                </a:cubicBezTo>
                <a:cubicBezTo>
                  <a:pt x="2126" y="1124"/>
                  <a:pt x="2132" y="1129"/>
                  <a:pt x="2139" y="1129"/>
                </a:cubicBezTo>
                <a:close/>
                <a:moveTo>
                  <a:pt x="2730" y="1104"/>
                </a:moveTo>
                <a:cubicBezTo>
                  <a:pt x="2723" y="1104"/>
                  <a:pt x="2718" y="1110"/>
                  <a:pt x="2718" y="1117"/>
                </a:cubicBezTo>
                <a:cubicBezTo>
                  <a:pt x="2718" y="1124"/>
                  <a:pt x="2723" y="1129"/>
                  <a:pt x="2730" y="1129"/>
                </a:cubicBezTo>
                <a:cubicBezTo>
                  <a:pt x="2738" y="1129"/>
                  <a:pt x="2743" y="1124"/>
                  <a:pt x="2743" y="1117"/>
                </a:cubicBezTo>
                <a:cubicBezTo>
                  <a:pt x="2743" y="1110"/>
                  <a:pt x="2738" y="1104"/>
                  <a:pt x="2730" y="1104"/>
                </a:cubicBezTo>
                <a:close/>
                <a:moveTo>
                  <a:pt x="2809" y="1104"/>
                </a:moveTo>
                <a:cubicBezTo>
                  <a:pt x="2802" y="1104"/>
                  <a:pt x="2797" y="1110"/>
                  <a:pt x="2797" y="1117"/>
                </a:cubicBezTo>
                <a:cubicBezTo>
                  <a:pt x="2797" y="1124"/>
                  <a:pt x="2802" y="1129"/>
                  <a:pt x="2809" y="1129"/>
                </a:cubicBezTo>
                <a:cubicBezTo>
                  <a:pt x="2816" y="1129"/>
                  <a:pt x="2822" y="1124"/>
                  <a:pt x="2822" y="1117"/>
                </a:cubicBezTo>
                <a:cubicBezTo>
                  <a:pt x="2822" y="1110"/>
                  <a:pt x="2816" y="1104"/>
                  <a:pt x="2809" y="1104"/>
                </a:cubicBezTo>
                <a:close/>
                <a:moveTo>
                  <a:pt x="2849" y="1104"/>
                </a:moveTo>
                <a:cubicBezTo>
                  <a:pt x="2842" y="1104"/>
                  <a:pt x="2836" y="1110"/>
                  <a:pt x="2836" y="1117"/>
                </a:cubicBezTo>
                <a:cubicBezTo>
                  <a:pt x="2836" y="1124"/>
                  <a:pt x="2842" y="1129"/>
                  <a:pt x="2849" y="1129"/>
                </a:cubicBezTo>
                <a:cubicBezTo>
                  <a:pt x="2856" y="1129"/>
                  <a:pt x="2862" y="1124"/>
                  <a:pt x="2862" y="1117"/>
                </a:cubicBezTo>
                <a:cubicBezTo>
                  <a:pt x="2862" y="1110"/>
                  <a:pt x="2856" y="1104"/>
                  <a:pt x="2849" y="1104"/>
                </a:cubicBezTo>
                <a:close/>
                <a:moveTo>
                  <a:pt x="2888" y="1129"/>
                </a:moveTo>
                <a:cubicBezTo>
                  <a:pt x="2895" y="1129"/>
                  <a:pt x="2901" y="1124"/>
                  <a:pt x="2901" y="1117"/>
                </a:cubicBezTo>
                <a:cubicBezTo>
                  <a:pt x="2901" y="1110"/>
                  <a:pt x="2895" y="1104"/>
                  <a:pt x="2888" y="1104"/>
                </a:cubicBezTo>
                <a:cubicBezTo>
                  <a:pt x="2881" y="1104"/>
                  <a:pt x="2875" y="1110"/>
                  <a:pt x="2875" y="1117"/>
                </a:cubicBezTo>
                <a:cubicBezTo>
                  <a:pt x="2875" y="1124"/>
                  <a:pt x="2881" y="1129"/>
                  <a:pt x="2888" y="1129"/>
                </a:cubicBezTo>
                <a:close/>
                <a:moveTo>
                  <a:pt x="2919" y="1117"/>
                </a:moveTo>
                <a:cubicBezTo>
                  <a:pt x="2919" y="1121"/>
                  <a:pt x="2923" y="1125"/>
                  <a:pt x="2928" y="1125"/>
                </a:cubicBezTo>
                <a:cubicBezTo>
                  <a:pt x="2932" y="1125"/>
                  <a:pt x="2936" y="1121"/>
                  <a:pt x="2936" y="1117"/>
                </a:cubicBezTo>
                <a:cubicBezTo>
                  <a:pt x="2936" y="1112"/>
                  <a:pt x="2932" y="1108"/>
                  <a:pt x="2928" y="1108"/>
                </a:cubicBezTo>
                <a:cubicBezTo>
                  <a:pt x="2923" y="1108"/>
                  <a:pt x="2919" y="1112"/>
                  <a:pt x="2919" y="1117"/>
                </a:cubicBezTo>
                <a:close/>
                <a:moveTo>
                  <a:pt x="882" y="1156"/>
                </a:moveTo>
                <a:cubicBezTo>
                  <a:pt x="882" y="1154"/>
                  <a:pt x="880" y="1152"/>
                  <a:pt x="878" y="1152"/>
                </a:cubicBezTo>
                <a:cubicBezTo>
                  <a:pt x="875" y="1152"/>
                  <a:pt x="873" y="1154"/>
                  <a:pt x="873" y="1156"/>
                </a:cubicBezTo>
                <a:cubicBezTo>
                  <a:pt x="873" y="1158"/>
                  <a:pt x="875" y="1160"/>
                  <a:pt x="878" y="1160"/>
                </a:cubicBezTo>
                <a:cubicBezTo>
                  <a:pt x="880" y="1160"/>
                  <a:pt x="882" y="1158"/>
                  <a:pt x="882" y="1156"/>
                </a:cubicBezTo>
                <a:close/>
                <a:moveTo>
                  <a:pt x="917" y="1169"/>
                </a:moveTo>
                <a:cubicBezTo>
                  <a:pt x="924" y="1169"/>
                  <a:pt x="930" y="1163"/>
                  <a:pt x="930" y="1156"/>
                </a:cubicBezTo>
                <a:cubicBezTo>
                  <a:pt x="930" y="1149"/>
                  <a:pt x="924" y="1143"/>
                  <a:pt x="917" y="1143"/>
                </a:cubicBezTo>
                <a:cubicBezTo>
                  <a:pt x="910" y="1143"/>
                  <a:pt x="904" y="1149"/>
                  <a:pt x="904" y="1156"/>
                </a:cubicBezTo>
                <a:cubicBezTo>
                  <a:pt x="904" y="1163"/>
                  <a:pt x="910" y="1169"/>
                  <a:pt x="917" y="1169"/>
                </a:cubicBezTo>
                <a:close/>
                <a:moveTo>
                  <a:pt x="956" y="1169"/>
                </a:moveTo>
                <a:cubicBezTo>
                  <a:pt x="963" y="1169"/>
                  <a:pt x="969" y="1163"/>
                  <a:pt x="969" y="1156"/>
                </a:cubicBezTo>
                <a:cubicBezTo>
                  <a:pt x="969" y="1149"/>
                  <a:pt x="963" y="1143"/>
                  <a:pt x="956" y="1143"/>
                </a:cubicBezTo>
                <a:cubicBezTo>
                  <a:pt x="949" y="1143"/>
                  <a:pt x="944" y="1149"/>
                  <a:pt x="944" y="1156"/>
                </a:cubicBezTo>
                <a:cubicBezTo>
                  <a:pt x="944" y="1163"/>
                  <a:pt x="949" y="1169"/>
                  <a:pt x="956" y="1169"/>
                </a:cubicBezTo>
                <a:close/>
                <a:moveTo>
                  <a:pt x="996" y="1169"/>
                </a:moveTo>
                <a:cubicBezTo>
                  <a:pt x="1003" y="1169"/>
                  <a:pt x="1009" y="1163"/>
                  <a:pt x="1009" y="1156"/>
                </a:cubicBezTo>
                <a:cubicBezTo>
                  <a:pt x="1009" y="1149"/>
                  <a:pt x="1003" y="1143"/>
                  <a:pt x="996" y="1143"/>
                </a:cubicBezTo>
                <a:cubicBezTo>
                  <a:pt x="989" y="1143"/>
                  <a:pt x="983" y="1149"/>
                  <a:pt x="983" y="1156"/>
                </a:cubicBezTo>
                <a:cubicBezTo>
                  <a:pt x="983" y="1163"/>
                  <a:pt x="989" y="1169"/>
                  <a:pt x="996" y="1169"/>
                </a:cubicBezTo>
                <a:close/>
                <a:moveTo>
                  <a:pt x="1035" y="1169"/>
                </a:moveTo>
                <a:cubicBezTo>
                  <a:pt x="1042" y="1169"/>
                  <a:pt x="1048" y="1163"/>
                  <a:pt x="1048" y="1156"/>
                </a:cubicBezTo>
                <a:cubicBezTo>
                  <a:pt x="1048" y="1149"/>
                  <a:pt x="1042" y="1143"/>
                  <a:pt x="1035" y="1143"/>
                </a:cubicBezTo>
                <a:cubicBezTo>
                  <a:pt x="1028" y="1143"/>
                  <a:pt x="1023" y="1149"/>
                  <a:pt x="1023" y="1156"/>
                </a:cubicBezTo>
                <a:cubicBezTo>
                  <a:pt x="1023" y="1163"/>
                  <a:pt x="1028" y="1169"/>
                  <a:pt x="1035" y="1169"/>
                </a:cubicBezTo>
                <a:close/>
                <a:moveTo>
                  <a:pt x="1075" y="1169"/>
                </a:moveTo>
                <a:cubicBezTo>
                  <a:pt x="1082" y="1169"/>
                  <a:pt x="1087" y="1163"/>
                  <a:pt x="1087" y="1156"/>
                </a:cubicBezTo>
                <a:cubicBezTo>
                  <a:pt x="1087" y="1149"/>
                  <a:pt x="1082" y="1143"/>
                  <a:pt x="1075" y="1143"/>
                </a:cubicBezTo>
                <a:cubicBezTo>
                  <a:pt x="1068" y="1143"/>
                  <a:pt x="1062" y="1149"/>
                  <a:pt x="1062" y="1156"/>
                </a:cubicBezTo>
                <a:cubicBezTo>
                  <a:pt x="1062" y="1163"/>
                  <a:pt x="1068" y="1169"/>
                  <a:pt x="1075" y="1169"/>
                </a:cubicBezTo>
                <a:close/>
                <a:moveTo>
                  <a:pt x="1114" y="1169"/>
                </a:moveTo>
                <a:cubicBezTo>
                  <a:pt x="1121" y="1169"/>
                  <a:pt x="1127" y="1163"/>
                  <a:pt x="1127" y="1156"/>
                </a:cubicBezTo>
                <a:cubicBezTo>
                  <a:pt x="1127" y="1149"/>
                  <a:pt x="1121" y="1143"/>
                  <a:pt x="1114" y="1143"/>
                </a:cubicBezTo>
                <a:cubicBezTo>
                  <a:pt x="1107" y="1143"/>
                  <a:pt x="1101" y="1149"/>
                  <a:pt x="1101" y="1156"/>
                </a:cubicBezTo>
                <a:cubicBezTo>
                  <a:pt x="1101" y="1163"/>
                  <a:pt x="1107" y="1169"/>
                  <a:pt x="1114" y="1169"/>
                </a:cubicBezTo>
                <a:close/>
                <a:moveTo>
                  <a:pt x="1154" y="1169"/>
                </a:moveTo>
                <a:cubicBezTo>
                  <a:pt x="1161" y="1169"/>
                  <a:pt x="1166" y="1163"/>
                  <a:pt x="1166" y="1156"/>
                </a:cubicBezTo>
                <a:cubicBezTo>
                  <a:pt x="1166" y="1149"/>
                  <a:pt x="1161" y="1143"/>
                  <a:pt x="1154" y="1143"/>
                </a:cubicBezTo>
                <a:cubicBezTo>
                  <a:pt x="1146" y="1143"/>
                  <a:pt x="1141" y="1149"/>
                  <a:pt x="1141" y="1156"/>
                </a:cubicBezTo>
                <a:cubicBezTo>
                  <a:pt x="1141" y="1163"/>
                  <a:pt x="1146" y="1169"/>
                  <a:pt x="1154" y="1169"/>
                </a:cubicBezTo>
                <a:close/>
                <a:moveTo>
                  <a:pt x="1193" y="1169"/>
                </a:moveTo>
                <a:cubicBezTo>
                  <a:pt x="1200" y="1169"/>
                  <a:pt x="1206" y="1163"/>
                  <a:pt x="1206" y="1156"/>
                </a:cubicBezTo>
                <a:cubicBezTo>
                  <a:pt x="1206" y="1149"/>
                  <a:pt x="1200" y="1143"/>
                  <a:pt x="1193" y="1143"/>
                </a:cubicBezTo>
                <a:cubicBezTo>
                  <a:pt x="1186" y="1143"/>
                  <a:pt x="1180" y="1149"/>
                  <a:pt x="1180" y="1156"/>
                </a:cubicBezTo>
                <a:cubicBezTo>
                  <a:pt x="1180" y="1163"/>
                  <a:pt x="1186" y="1169"/>
                  <a:pt x="1193" y="1169"/>
                </a:cubicBezTo>
                <a:close/>
                <a:moveTo>
                  <a:pt x="1232" y="1169"/>
                </a:moveTo>
                <a:cubicBezTo>
                  <a:pt x="1239" y="1169"/>
                  <a:pt x="1245" y="1163"/>
                  <a:pt x="1245" y="1156"/>
                </a:cubicBezTo>
                <a:cubicBezTo>
                  <a:pt x="1245" y="1149"/>
                  <a:pt x="1239" y="1143"/>
                  <a:pt x="1232" y="1143"/>
                </a:cubicBezTo>
                <a:cubicBezTo>
                  <a:pt x="1225" y="1143"/>
                  <a:pt x="1220" y="1149"/>
                  <a:pt x="1220" y="1156"/>
                </a:cubicBezTo>
                <a:cubicBezTo>
                  <a:pt x="1220" y="1163"/>
                  <a:pt x="1225" y="1169"/>
                  <a:pt x="1232" y="1169"/>
                </a:cubicBezTo>
                <a:close/>
                <a:moveTo>
                  <a:pt x="1824" y="1169"/>
                </a:moveTo>
                <a:cubicBezTo>
                  <a:pt x="1831" y="1169"/>
                  <a:pt x="1836" y="1163"/>
                  <a:pt x="1836" y="1156"/>
                </a:cubicBezTo>
                <a:cubicBezTo>
                  <a:pt x="1836" y="1149"/>
                  <a:pt x="1831" y="1143"/>
                  <a:pt x="1824" y="1143"/>
                </a:cubicBezTo>
                <a:cubicBezTo>
                  <a:pt x="1817" y="1143"/>
                  <a:pt x="1811" y="1149"/>
                  <a:pt x="1811" y="1156"/>
                </a:cubicBezTo>
                <a:cubicBezTo>
                  <a:pt x="1811" y="1163"/>
                  <a:pt x="1817" y="1169"/>
                  <a:pt x="1824" y="1169"/>
                </a:cubicBezTo>
                <a:close/>
                <a:moveTo>
                  <a:pt x="1863" y="1169"/>
                </a:moveTo>
                <a:cubicBezTo>
                  <a:pt x="1870" y="1169"/>
                  <a:pt x="1876" y="1163"/>
                  <a:pt x="1876" y="1156"/>
                </a:cubicBezTo>
                <a:cubicBezTo>
                  <a:pt x="1876" y="1149"/>
                  <a:pt x="1870" y="1143"/>
                  <a:pt x="1863" y="1143"/>
                </a:cubicBezTo>
                <a:cubicBezTo>
                  <a:pt x="1856" y="1143"/>
                  <a:pt x="1850" y="1149"/>
                  <a:pt x="1850" y="1156"/>
                </a:cubicBezTo>
                <a:cubicBezTo>
                  <a:pt x="1850" y="1163"/>
                  <a:pt x="1856" y="1169"/>
                  <a:pt x="1863" y="1169"/>
                </a:cubicBezTo>
                <a:close/>
                <a:moveTo>
                  <a:pt x="1903" y="1169"/>
                </a:moveTo>
                <a:cubicBezTo>
                  <a:pt x="1910" y="1169"/>
                  <a:pt x="1915" y="1163"/>
                  <a:pt x="1915" y="1156"/>
                </a:cubicBezTo>
                <a:cubicBezTo>
                  <a:pt x="1915" y="1149"/>
                  <a:pt x="1910" y="1143"/>
                  <a:pt x="1903" y="1143"/>
                </a:cubicBezTo>
                <a:cubicBezTo>
                  <a:pt x="1896" y="1143"/>
                  <a:pt x="1890" y="1149"/>
                  <a:pt x="1890" y="1156"/>
                </a:cubicBezTo>
                <a:cubicBezTo>
                  <a:pt x="1890" y="1163"/>
                  <a:pt x="1896" y="1169"/>
                  <a:pt x="1903" y="1169"/>
                </a:cubicBezTo>
                <a:close/>
                <a:moveTo>
                  <a:pt x="1942" y="1169"/>
                </a:moveTo>
                <a:cubicBezTo>
                  <a:pt x="1949" y="1169"/>
                  <a:pt x="1955" y="1163"/>
                  <a:pt x="1955" y="1156"/>
                </a:cubicBezTo>
                <a:cubicBezTo>
                  <a:pt x="1955" y="1149"/>
                  <a:pt x="1949" y="1143"/>
                  <a:pt x="1942" y="1143"/>
                </a:cubicBezTo>
                <a:cubicBezTo>
                  <a:pt x="1935" y="1143"/>
                  <a:pt x="1929" y="1149"/>
                  <a:pt x="1929" y="1156"/>
                </a:cubicBezTo>
                <a:cubicBezTo>
                  <a:pt x="1929" y="1163"/>
                  <a:pt x="1935" y="1169"/>
                  <a:pt x="1942" y="1169"/>
                </a:cubicBezTo>
                <a:close/>
                <a:moveTo>
                  <a:pt x="1981" y="1169"/>
                </a:moveTo>
                <a:cubicBezTo>
                  <a:pt x="1988" y="1169"/>
                  <a:pt x="1994" y="1163"/>
                  <a:pt x="1994" y="1156"/>
                </a:cubicBezTo>
                <a:cubicBezTo>
                  <a:pt x="1994" y="1149"/>
                  <a:pt x="1988" y="1143"/>
                  <a:pt x="1981" y="1143"/>
                </a:cubicBezTo>
                <a:cubicBezTo>
                  <a:pt x="1974" y="1143"/>
                  <a:pt x="1969" y="1149"/>
                  <a:pt x="1969" y="1156"/>
                </a:cubicBezTo>
                <a:cubicBezTo>
                  <a:pt x="1969" y="1163"/>
                  <a:pt x="1974" y="1169"/>
                  <a:pt x="1981" y="1169"/>
                </a:cubicBezTo>
                <a:close/>
                <a:moveTo>
                  <a:pt x="2021" y="1169"/>
                </a:moveTo>
                <a:cubicBezTo>
                  <a:pt x="2028" y="1169"/>
                  <a:pt x="2034" y="1163"/>
                  <a:pt x="2034" y="1156"/>
                </a:cubicBezTo>
                <a:cubicBezTo>
                  <a:pt x="2034" y="1149"/>
                  <a:pt x="2028" y="1143"/>
                  <a:pt x="2021" y="1143"/>
                </a:cubicBezTo>
                <a:cubicBezTo>
                  <a:pt x="2014" y="1143"/>
                  <a:pt x="2008" y="1149"/>
                  <a:pt x="2008" y="1156"/>
                </a:cubicBezTo>
                <a:cubicBezTo>
                  <a:pt x="2008" y="1163"/>
                  <a:pt x="2014" y="1169"/>
                  <a:pt x="2021" y="1169"/>
                </a:cubicBezTo>
                <a:close/>
                <a:moveTo>
                  <a:pt x="2060" y="1169"/>
                </a:moveTo>
                <a:cubicBezTo>
                  <a:pt x="2067" y="1169"/>
                  <a:pt x="2073" y="1163"/>
                  <a:pt x="2073" y="1156"/>
                </a:cubicBezTo>
                <a:cubicBezTo>
                  <a:pt x="2073" y="1149"/>
                  <a:pt x="2067" y="1143"/>
                  <a:pt x="2060" y="1143"/>
                </a:cubicBezTo>
                <a:cubicBezTo>
                  <a:pt x="2053" y="1143"/>
                  <a:pt x="2048" y="1149"/>
                  <a:pt x="2048" y="1156"/>
                </a:cubicBezTo>
                <a:cubicBezTo>
                  <a:pt x="2048" y="1163"/>
                  <a:pt x="2053" y="1169"/>
                  <a:pt x="2060" y="1169"/>
                </a:cubicBezTo>
                <a:close/>
                <a:moveTo>
                  <a:pt x="2100" y="1143"/>
                </a:moveTo>
                <a:cubicBezTo>
                  <a:pt x="2093" y="1143"/>
                  <a:pt x="2087" y="1149"/>
                  <a:pt x="2087" y="1156"/>
                </a:cubicBezTo>
                <a:cubicBezTo>
                  <a:pt x="2087" y="1163"/>
                  <a:pt x="2093" y="1169"/>
                  <a:pt x="2100" y="1169"/>
                </a:cubicBezTo>
                <a:cubicBezTo>
                  <a:pt x="2107" y="1169"/>
                  <a:pt x="2112" y="1163"/>
                  <a:pt x="2112" y="1156"/>
                </a:cubicBezTo>
                <a:cubicBezTo>
                  <a:pt x="2112" y="1149"/>
                  <a:pt x="2107" y="1143"/>
                  <a:pt x="2100" y="1143"/>
                </a:cubicBezTo>
                <a:close/>
                <a:moveTo>
                  <a:pt x="2730" y="1143"/>
                </a:moveTo>
                <a:cubicBezTo>
                  <a:pt x="2723" y="1143"/>
                  <a:pt x="2718" y="1149"/>
                  <a:pt x="2718" y="1156"/>
                </a:cubicBezTo>
                <a:cubicBezTo>
                  <a:pt x="2718" y="1163"/>
                  <a:pt x="2723" y="1169"/>
                  <a:pt x="2730" y="1169"/>
                </a:cubicBezTo>
                <a:cubicBezTo>
                  <a:pt x="2738" y="1169"/>
                  <a:pt x="2743" y="1163"/>
                  <a:pt x="2743" y="1156"/>
                </a:cubicBezTo>
                <a:cubicBezTo>
                  <a:pt x="2743" y="1149"/>
                  <a:pt x="2738" y="1143"/>
                  <a:pt x="2730" y="1143"/>
                </a:cubicBezTo>
                <a:close/>
                <a:moveTo>
                  <a:pt x="2849" y="1143"/>
                </a:moveTo>
                <a:cubicBezTo>
                  <a:pt x="2842" y="1143"/>
                  <a:pt x="2836" y="1149"/>
                  <a:pt x="2836" y="1156"/>
                </a:cubicBezTo>
                <a:cubicBezTo>
                  <a:pt x="2836" y="1163"/>
                  <a:pt x="2842" y="1169"/>
                  <a:pt x="2849" y="1169"/>
                </a:cubicBezTo>
                <a:cubicBezTo>
                  <a:pt x="2856" y="1169"/>
                  <a:pt x="2862" y="1163"/>
                  <a:pt x="2862" y="1156"/>
                </a:cubicBezTo>
                <a:cubicBezTo>
                  <a:pt x="2862" y="1149"/>
                  <a:pt x="2856" y="1143"/>
                  <a:pt x="2849" y="1143"/>
                </a:cubicBezTo>
                <a:close/>
                <a:moveTo>
                  <a:pt x="2928" y="1169"/>
                </a:moveTo>
                <a:cubicBezTo>
                  <a:pt x="2935" y="1169"/>
                  <a:pt x="2940" y="1163"/>
                  <a:pt x="2940" y="1156"/>
                </a:cubicBezTo>
                <a:cubicBezTo>
                  <a:pt x="2940" y="1149"/>
                  <a:pt x="2935" y="1143"/>
                  <a:pt x="2928" y="1143"/>
                </a:cubicBezTo>
                <a:cubicBezTo>
                  <a:pt x="2921" y="1143"/>
                  <a:pt x="2915" y="1149"/>
                  <a:pt x="2915" y="1156"/>
                </a:cubicBezTo>
                <a:cubicBezTo>
                  <a:pt x="2915" y="1163"/>
                  <a:pt x="2921" y="1169"/>
                  <a:pt x="2928" y="1169"/>
                </a:cubicBezTo>
                <a:close/>
                <a:moveTo>
                  <a:pt x="3046" y="1144"/>
                </a:moveTo>
                <a:cubicBezTo>
                  <a:pt x="3039" y="1144"/>
                  <a:pt x="3034" y="1149"/>
                  <a:pt x="3034" y="1156"/>
                </a:cubicBezTo>
                <a:cubicBezTo>
                  <a:pt x="3034" y="1163"/>
                  <a:pt x="3039" y="1168"/>
                  <a:pt x="3046" y="1168"/>
                </a:cubicBezTo>
                <a:cubicBezTo>
                  <a:pt x="3053" y="1168"/>
                  <a:pt x="3058" y="1163"/>
                  <a:pt x="3058" y="1156"/>
                </a:cubicBezTo>
                <a:cubicBezTo>
                  <a:pt x="3058" y="1149"/>
                  <a:pt x="3053" y="1144"/>
                  <a:pt x="3046" y="1144"/>
                </a:cubicBezTo>
                <a:close/>
                <a:moveTo>
                  <a:pt x="3085" y="1169"/>
                </a:moveTo>
                <a:cubicBezTo>
                  <a:pt x="3092" y="1169"/>
                  <a:pt x="3098" y="1163"/>
                  <a:pt x="3098" y="1156"/>
                </a:cubicBezTo>
                <a:cubicBezTo>
                  <a:pt x="3098" y="1149"/>
                  <a:pt x="3092" y="1143"/>
                  <a:pt x="3085" y="1143"/>
                </a:cubicBezTo>
                <a:cubicBezTo>
                  <a:pt x="3078" y="1143"/>
                  <a:pt x="3073" y="1149"/>
                  <a:pt x="3073" y="1156"/>
                </a:cubicBezTo>
                <a:cubicBezTo>
                  <a:pt x="3073" y="1163"/>
                  <a:pt x="3078" y="1169"/>
                  <a:pt x="3085" y="1169"/>
                </a:cubicBezTo>
                <a:close/>
                <a:moveTo>
                  <a:pt x="3125" y="1167"/>
                </a:moveTo>
                <a:cubicBezTo>
                  <a:pt x="3131" y="1167"/>
                  <a:pt x="3136" y="1162"/>
                  <a:pt x="3136" y="1156"/>
                </a:cubicBezTo>
                <a:cubicBezTo>
                  <a:pt x="3136" y="1150"/>
                  <a:pt x="3131" y="1145"/>
                  <a:pt x="3125" y="1145"/>
                </a:cubicBezTo>
                <a:cubicBezTo>
                  <a:pt x="3118" y="1145"/>
                  <a:pt x="3113" y="1150"/>
                  <a:pt x="3113" y="1156"/>
                </a:cubicBezTo>
                <a:cubicBezTo>
                  <a:pt x="3113" y="1162"/>
                  <a:pt x="3118" y="1167"/>
                  <a:pt x="3125" y="1167"/>
                </a:cubicBezTo>
                <a:close/>
                <a:moveTo>
                  <a:pt x="878" y="1188"/>
                </a:moveTo>
                <a:cubicBezTo>
                  <a:pt x="873" y="1188"/>
                  <a:pt x="870" y="1191"/>
                  <a:pt x="870" y="1195"/>
                </a:cubicBezTo>
                <a:cubicBezTo>
                  <a:pt x="870" y="1199"/>
                  <a:pt x="873" y="1203"/>
                  <a:pt x="878" y="1203"/>
                </a:cubicBezTo>
                <a:cubicBezTo>
                  <a:pt x="882" y="1203"/>
                  <a:pt x="885" y="1199"/>
                  <a:pt x="885" y="1195"/>
                </a:cubicBezTo>
                <a:cubicBezTo>
                  <a:pt x="885" y="1191"/>
                  <a:pt x="882" y="1188"/>
                  <a:pt x="878" y="1188"/>
                </a:cubicBezTo>
                <a:close/>
                <a:moveTo>
                  <a:pt x="917" y="1183"/>
                </a:moveTo>
                <a:cubicBezTo>
                  <a:pt x="910" y="1183"/>
                  <a:pt x="904" y="1188"/>
                  <a:pt x="904" y="1195"/>
                </a:cubicBezTo>
                <a:cubicBezTo>
                  <a:pt x="904" y="1202"/>
                  <a:pt x="910" y="1208"/>
                  <a:pt x="917" y="1208"/>
                </a:cubicBezTo>
                <a:cubicBezTo>
                  <a:pt x="924" y="1208"/>
                  <a:pt x="930" y="1202"/>
                  <a:pt x="930" y="1195"/>
                </a:cubicBezTo>
                <a:cubicBezTo>
                  <a:pt x="930" y="1188"/>
                  <a:pt x="924" y="1183"/>
                  <a:pt x="917" y="1183"/>
                </a:cubicBezTo>
                <a:close/>
                <a:moveTo>
                  <a:pt x="956" y="1183"/>
                </a:moveTo>
                <a:cubicBezTo>
                  <a:pt x="949" y="1183"/>
                  <a:pt x="944" y="1188"/>
                  <a:pt x="944" y="1195"/>
                </a:cubicBezTo>
                <a:cubicBezTo>
                  <a:pt x="944" y="1202"/>
                  <a:pt x="949" y="1208"/>
                  <a:pt x="956" y="1208"/>
                </a:cubicBezTo>
                <a:cubicBezTo>
                  <a:pt x="963" y="1208"/>
                  <a:pt x="969" y="1202"/>
                  <a:pt x="969" y="1195"/>
                </a:cubicBezTo>
                <a:cubicBezTo>
                  <a:pt x="969" y="1188"/>
                  <a:pt x="963" y="1183"/>
                  <a:pt x="956" y="1183"/>
                </a:cubicBezTo>
                <a:close/>
                <a:moveTo>
                  <a:pt x="996" y="1208"/>
                </a:moveTo>
                <a:cubicBezTo>
                  <a:pt x="1003" y="1208"/>
                  <a:pt x="1009" y="1202"/>
                  <a:pt x="1009" y="1195"/>
                </a:cubicBezTo>
                <a:cubicBezTo>
                  <a:pt x="1009" y="1188"/>
                  <a:pt x="1003" y="1183"/>
                  <a:pt x="996" y="1183"/>
                </a:cubicBezTo>
                <a:cubicBezTo>
                  <a:pt x="989" y="1183"/>
                  <a:pt x="983" y="1188"/>
                  <a:pt x="983" y="1195"/>
                </a:cubicBezTo>
                <a:cubicBezTo>
                  <a:pt x="983" y="1202"/>
                  <a:pt x="989" y="1208"/>
                  <a:pt x="996" y="1208"/>
                </a:cubicBezTo>
                <a:close/>
                <a:moveTo>
                  <a:pt x="1035" y="1208"/>
                </a:moveTo>
                <a:cubicBezTo>
                  <a:pt x="1042" y="1208"/>
                  <a:pt x="1048" y="1202"/>
                  <a:pt x="1048" y="1195"/>
                </a:cubicBezTo>
                <a:cubicBezTo>
                  <a:pt x="1048" y="1188"/>
                  <a:pt x="1042" y="1183"/>
                  <a:pt x="1035" y="1183"/>
                </a:cubicBezTo>
                <a:cubicBezTo>
                  <a:pt x="1028" y="1183"/>
                  <a:pt x="1023" y="1188"/>
                  <a:pt x="1023" y="1195"/>
                </a:cubicBezTo>
                <a:cubicBezTo>
                  <a:pt x="1023" y="1202"/>
                  <a:pt x="1028" y="1208"/>
                  <a:pt x="1035" y="1208"/>
                </a:cubicBezTo>
                <a:close/>
                <a:moveTo>
                  <a:pt x="1075" y="1208"/>
                </a:moveTo>
                <a:cubicBezTo>
                  <a:pt x="1082" y="1208"/>
                  <a:pt x="1087" y="1202"/>
                  <a:pt x="1087" y="1195"/>
                </a:cubicBezTo>
                <a:cubicBezTo>
                  <a:pt x="1087" y="1188"/>
                  <a:pt x="1082" y="1183"/>
                  <a:pt x="1075" y="1183"/>
                </a:cubicBezTo>
                <a:cubicBezTo>
                  <a:pt x="1068" y="1183"/>
                  <a:pt x="1062" y="1188"/>
                  <a:pt x="1062" y="1195"/>
                </a:cubicBezTo>
                <a:cubicBezTo>
                  <a:pt x="1062" y="1202"/>
                  <a:pt x="1068" y="1208"/>
                  <a:pt x="1075" y="1208"/>
                </a:cubicBezTo>
                <a:close/>
                <a:moveTo>
                  <a:pt x="1114" y="1183"/>
                </a:moveTo>
                <a:cubicBezTo>
                  <a:pt x="1107" y="1183"/>
                  <a:pt x="1101" y="1188"/>
                  <a:pt x="1101" y="1195"/>
                </a:cubicBezTo>
                <a:cubicBezTo>
                  <a:pt x="1101" y="1202"/>
                  <a:pt x="1107" y="1208"/>
                  <a:pt x="1114" y="1208"/>
                </a:cubicBezTo>
                <a:cubicBezTo>
                  <a:pt x="1121" y="1208"/>
                  <a:pt x="1127" y="1202"/>
                  <a:pt x="1127" y="1195"/>
                </a:cubicBezTo>
                <a:cubicBezTo>
                  <a:pt x="1127" y="1188"/>
                  <a:pt x="1121" y="1183"/>
                  <a:pt x="1114" y="1183"/>
                </a:cubicBezTo>
                <a:close/>
                <a:moveTo>
                  <a:pt x="1154" y="1183"/>
                </a:moveTo>
                <a:cubicBezTo>
                  <a:pt x="1146" y="1183"/>
                  <a:pt x="1141" y="1188"/>
                  <a:pt x="1141" y="1195"/>
                </a:cubicBezTo>
                <a:cubicBezTo>
                  <a:pt x="1141" y="1202"/>
                  <a:pt x="1146" y="1208"/>
                  <a:pt x="1154" y="1208"/>
                </a:cubicBezTo>
                <a:cubicBezTo>
                  <a:pt x="1161" y="1208"/>
                  <a:pt x="1166" y="1202"/>
                  <a:pt x="1166" y="1195"/>
                </a:cubicBezTo>
                <a:cubicBezTo>
                  <a:pt x="1166" y="1188"/>
                  <a:pt x="1161" y="1183"/>
                  <a:pt x="1154" y="1183"/>
                </a:cubicBezTo>
                <a:close/>
                <a:moveTo>
                  <a:pt x="1193" y="1183"/>
                </a:moveTo>
                <a:cubicBezTo>
                  <a:pt x="1186" y="1183"/>
                  <a:pt x="1180" y="1188"/>
                  <a:pt x="1180" y="1195"/>
                </a:cubicBezTo>
                <a:cubicBezTo>
                  <a:pt x="1180" y="1202"/>
                  <a:pt x="1186" y="1208"/>
                  <a:pt x="1193" y="1208"/>
                </a:cubicBezTo>
                <a:cubicBezTo>
                  <a:pt x="1200" y="1208"/>
                  <a:pt x="1206" y="1202"/>
                  <a:pt x="1206" y="1195"/>
                </a:cubicBezTo>
                <a:cubicBezTo>
                  <a:pt x="1206" y="1188"/>
                  <a:pt x="1200" y="1183"/>
                  <a:pt x="1193" y="1183"/>
                </a:cubicBezTo>
                <a:close/>
                <a:moveTo>
                  <a:pt x="1232" y="1183"/>
                </a:moveTo>
                <a:cubicBezTo>
                  <a:pt x="1225" y="1183"/>
                  <a:pt x="1220" y="1188"/>
                  <a:pt x="1220" y="1195"/>
                </a:cubicBezTo>
                <a:cubicBezTo>
                  <a:pt x="1220" y="1202"/>
                  <a:pt x="1225" y="1208"/>
                  <a:pt x="1232" y="1208"/>
                </a:cubicBezTo>
                <a:cubicBezTo>
                  <a:pt x="1239" y="1208"/>
                  <a:pt x="1245" y="1202"/>
                  <a:pt x="1245" y="1195"/>
                </a:cubicBezTo>
                <a:cubicBezTo>
                  <a:pt x="1245" y="1188"/>
                  <a:pt x="1239" y="1183"/>
                  <a:pt x="1232" y="1183"/>
                </a:cubicBezTo>
                <a:close/>
                <a:moveTo>
                  <a:pt x="1272" y="1208"/>
                </a:moveTo>
                <a:cubicBezTo>
                  <a:pt x="1279" y="1208"/>
                  <a:pt x="1285" y="1202"/>
                  <a:pt x="1285" y="1195"/>
                </a:cubicBezTo>
                <a:cubicBezTo>
                  <a:pt x="1285" y="1188"/>
                  <a:pt x="1279" y="1183"/>
                  <a:pt x="1272" y="1183"/>
                </a:cubicBezTo>
                <a:cubicBezTo>
                  <a:pt x="1265" y="1183"/>
                  <a:pt x="1259" y="1188"/>
                  <a:pt x="1259" y="1195"/>
                </a:cubicBezTo>
                <a:cubicBezTo>
                  <a:pt x="1259" y="1202"/>
                  <a:pt x="1265" y="1208"/>
                  <a:pt x="1272" y="1208"/>
                </a:cubicBezTo>
                <a:close/>
                <a:moveTo>
                  <a:pt x="1311" y="1183"/>
                </a:moveTo>
                <a:cubicBezTo>
                  <a:pt x="1304" y="1183"/>
                  <a:pt x="1298" y="1188"/>
                  <a:pt x="1298" y="1195"/>
                </a:cubicBezTo>
                <a:cubicBezTo>
                  <a:pt x="1298" y="1202"/>
                  <a:pt x="1304" y="1208"/>
                  <a:pt x="1311" y="1208"/>
                </a:cubicBezTo>
                <a:cubicBezTo>
                  <a:pt x="1318" y="1208"/>
                  <a:pt x="1324" y="1202"/>
                  <a:pt x="1324" y="1195"/>
                </a:cubicBezTo>
                <a:cubicBezTo>
                  <a:pt x="1324" y="1188"/>
                  <a:pt x="1318" y="1183"/>
                  <a:pt x="1311" y="1183"/>
                </a:cubicBezTo>
                <a:close/>
                <a:moveTo>
                  <a:pt x="1824" y="1183"/>
                </a:moveTo>
                <a:cubicBezTo>
                  <a:pt x="1817" y="1183"/>
                  <a:pt x="1811" y="1188"/>
                  <a:pt x="1811" y="1195"/>
                </a:cubicBezTo>
                <a:cubicBezTo>
                  <a:pt x="1811" y="1202"/>
                  <a:pt x="1817" y="1208"/>
                  <a:pt x="1824" y="1208"/>
                </a:cubicBezTo>
                <a:cubicBezTo>
                  <a:pt x="1831" y="1208"/>
                  <a:pt x="1836" y="1202"/>
                  <a:pt x="1836" y="1195"/>
                </a:cubicBezTo>
                <a:cubicBezTo>
                  <a:pt x="1836" y="1188"/>
                  <a:pt x="1831" y="1183"/>
                  <a:pt x="1824" y="1183"/>
                </a:cubicBezTo>
                <a:close/>
                <a:moveTo>
                  <a:pt x="1863" y="1208"/>
                </a:moveTo>
                <a:cubicBezTo>
                  <a:pt x="1870" y="1208"/>
                  <a:pt x="1876" y="1202"/>
                  <a:pt x="1876" y="1195"/>
                </a:cubicBezTo>
                <a:cubicBezTo>
                  <a:pt x="1876" y="1188"/>
                  <a:pt x="1870" y="1183"/>
                  <a:pt x="1863" y="1183"/>
                </a:cubicBezTo>
                <a:cubicBezTo>
                  <a:pt x="1856" y="1183"/>
                  <a:pt x="1850" y="1188"/>
                  <a:pt x="1850" y="1195"/>
                </a:cubicBezTo>
                <a:cubicBezTo>
                  <a:pt x="1850" y="1202"/>
                  <a:pt x="1856" y="1208"/>
                  <a:pt x="1863" y="1208"/>
                </a:cubicBezTo>
                <a:close/>
                <a:moveTo>
                  <a:pt x="1903" y="1183"/>
                </a:moveTo>
                <a:cubicBezTo>
                  <a:pt x="1896" y="1183"/>
                  <a:pt x="1890" y="1188"/>
                  <a:pt x="1890" y="1195"/>
                </a:cubicBezTo>
                <a:cubicBezTo>
                  <a:pt x="1890" y="1202"/>
                  <a:pt x="1896" y="1208"/>
                  <a:pt x="1903" y="1208"/>
                </a:cubicBezTo>
                <a:cubicBezTo>
                  <a:pt x="1910" y="1208"/>
                  <a:pt x="1915" y="1202"/>
                  <a:pt x="1915" y="1195"/>
                </a:cubicBezTo>
                <a:cubicBezTo>
                  <a:pt x="1915" y="1188"/>
                  <a:pt x="1910" y="1183"/>
                  <a:pt x="1903" y="1183"/>
                </a:cubicBezTo>
                <a:close/>
                <a:moveTo>
                  <a:pt x="1942" y="1183"/>
                </a:moveTo>
                <a:cubicBezTo>
                  <a:pt x="1935" y="1183"/>
                  <a:pt x="1929" y="1188"/>
                  <a:pt x="1929" y="1195"/>
                </a:cubicBezTo>
                <a:cubicBezTo>
                  <a:pt x="1929" y="1202"/>
                  <a:pt x="1935" y="1208"/>
                  <a:pt x="1942" y="1208"/>
                </a:cubicBezTo>
                <a:cubicBezTo>
                  <a:pt x="1949" y="1208"/>
                  <a:pt x="1955" y="1202"/>
                  <a:pt x="1955" y="1195"/>
                </a:cubicBezTo>
                <a:cubicBezTo>
                  <a:pt x="1955" y="1188"/>
                  <a:pt x="1949" y="1183"/>
                  <a:pt x="1942" y="1183"/>
                </a:cubicBezTo>
                <a:close/>
                <a:moveTo>
                  <a:pt x="1981" y="1183"/>
                </a:moveTo>
                <a:cubicBezTo>
                  <a:pt x="1974" y="1183"/>
                  <a:pt x="1969" y="1188"/>
                  <a:pt x="1969" y="1195"/>
                </a:cubicBezTo>
                <a:cubicBezTo>
                  <a:pt x="1969" y="1202"/>
                  <a:pt x="1974" y="1208"/>
                  <a:pt x="1981" y="1208"/>
                </a:cubicBezTo>
                <a:cubicBezTo>
                  <a:pt x="1988" y="1208"/>
                  <a:pt x="1994" y="1202"/>
                  <a:pt x="1994" y="1195"/>
                </a:cubicBezTo>
                <a:cubicBezTo>
                  <a:pt x="1994" y="1188"/>
                  <a:pt x="1988" y="1183"/>
                  <a:pt x="1981" y="1183"/>
                </a:cubicBezTo>
                <a:close/>
                <a:moveTo>
                  <a:pt x="2021" y="1183"/>
                </a:moveTo>
                <a:cubicBezTo>
                  <a:pt x="2014" y="1183"/>
                  <a:pt x="2008" y="1188"/>
                  <a:pt x="2008" y="1195"/>
                </a:cubicBezTo>
                <a:cubicBezTo>
                  <a:pt x="2008" y="1202"/>
                  <a:pt x="2014" y="1208"/>
                  <a:pt x="2021" y="1208"/>
                </a:cubicBezTo>
                <a:cubicBezTo>
                  <a:pt x="2028" y="1208"/>
                  <a:pt x="2034" y="1202"/>
                  <a:pt x="2034" y="1195"/>
                </a:cubicBezTo>
                <a:cubicBezTo>
                  <a:pt x="2034" y="1188"/>
                  <a:pt x="2028" y="1183"/>
                  <a:pt x="2021" y="1183"/>
                </a:cubicBezTo>
                <a:close/>
                <a:moveTo>
                  <a:pt x="2060" y="1183"/>
                </a:moveTo>
                <a:cubicBezTo>
                  <a:pt x="2053" y="1183"/>
                  <a:pt x="2048" y="1188"/>
                  <a:pt x="2048" y="1195"/>
                </a:cubicBezTo>
                <a:cubicBezTo>
                  <a:pt x="2048" y="1202"/>
                  <a:pt x="2053" y="1208"/>
                  <a:pt x="2060" y="1208"/>
                </a:cubicBezTo>
                <a:cubicBezTo>
                  <a:pt x="2067" y="1208"/>
                  <a:pt x="2073" y="1202"/>
                  <a:pt x="2073" y="1195"/>
                </a:cubicBezTo>
                <a:cubicBezTo>
                  <a:pt x="2073" y="1188"/>
                  <a:pt x="2067" y="1183"/>
                  <a:pt x="2060" y="1183"/>
                </a:cubicBezTo>
                <a:close/>
                <a:moveTo>
                  <a:pt x="2770" y="1183"/>
                </a:moveTo>
                <a:cubicBezTo>
                  <a:pt x="2763" y="1183"/>
                  <a:pt x="2757" y="1188"/>
                  <a:pt x="2757" y="1195"/>
                </a:cubicBezTo>
                <a:cubicBezTo>
                  <a:pt x="2757" y="1202"/>
                  <a:pt x="2763" y="1208"/>
                  <a:pt x="2770" y="1208"/>
                </a:cubicBezTo>
                <a:cubicBezTo>
                  <a:pt x="2777" y="1208"/>
                  <a:pt x="2783" y="1202"/>
                  <a:pt x="2783" y="1195"/>
                </a:cubicBezTo>
                <a:cubicBezTo>
                  <a:pt x="2783" y="1188"/>
                  <a:pt x="2777" y="1183"/>
                  <a:pt x="2770" y="1183"/>
                </a:cubicBezTo>
                <a:close/>
                <a:moveTo>
                  <a:pt x="3125" y="1208"/>
                </a:moveTo>
                <a:cubicBezTo>
                  <a:pt x="3132" y="1208"/>
                  <a:pt x="3137" y="1202"/>
                  <a:pt x="3137" y="1195"/>
                </a:cubicBezTo>
                <a:cubicBezTo>
                  <a:pt x="3137" y="1188"/>
                  <a:pt x="3132" y="1183"/>
                  <a:pt x="3125" y="1183"/>
                </a:cubicBezTo>
                <a:cubicBezTo>
                  <a:pt x="3118" y="1183"/>
                  <a:pt x="3112" y="1188"/>
                  <a:pt x="3112" y="1195"/>
                </a:cubicBezTo>
                <a:cubicBezTo>
                  <a:pt x="3112" y="1202"/>
                  <a:pt x="3118" y="1208"/>
                  <a:pt x="3125" y="1208"/>
                </a:cubicBezTo>
                <a:close/>
                <a:moveTo>
                  <a:pt x="3164" y="1208"/>
                </a:moveTo>
                <a:cubicBezTo>
                  <a:pt x="3171" y="1208"/>
                  <a:pt x="3177" y="1202"/>
                  <a:pt x="3177" y="1195"/>
                </a:cubicBezTo>
                <a:cubicBezTo>
                  <a:pt x="3177" y="1188"/>
                  <a:pt x="3171" y="1183"/>
                  <a:pt x="3164" y="1183"/>
                </a:cubicBezTo>
                <a:cubicBezTo>
                  <a:pt x="3157" y="1183"/>
                  <a:pt x="3151" y="1188"/>
                  <a:pt x="3151" y="1195"/>
                </a:cubicBezTo>
                <a:cubicBezTo>
                  <a:pt x="3151" y="1202"/>
                  <a:pt x="3157" y="1208"/>
                  <a:pt x="3164" y="1208"/>
                </a:cubicBezTo>
                <a:close/>
                <a:moveTo>
                  <a:pt x="917" y="1222"/>
                </a:moveTo>
                <a:cubicBezTo>
                  <a:pt x="910" y="1222"/>
                  <a:pt x="904" y="1228"/>
                  <a:pt x="904" y="1235"/>
                </a:cubicBezTo>
                <a:cubicBezTo>
                  <a:pt x="904" y="1242"/>
                  <a:pt x="910" y="1248"/>
                  <a:pt x="917" y="1248"/>
                </a:cubicBezTo>
                <a:cubicBezTo>
                  <a:pt x="924" y="1248"/>
                  <a:pt x="930" y="1242"/>
                  <a:pt x="930" y="1235"/>
                </a:cubicBezTo>
                <a:cubicBezTo>
                  <a:pt x="930" y="1228"/>
                  <a:pt x="924" y="1222"/>
                  <a:pt x="917" y="1222"/>
                </a:cubicBezTo>
                <a:close/>
                <a:moveTo>
                  <a:pt x="956" y="1222"/>
                </a:moveTo>
                <a:cubicBezTo>
                  <a:pt x="949" y="1222"/>
                  <a:pt x="944" y="1228"/>
                  <a:pt x="944" y="1235"/>
                </a:cubicBezTo>
                <a:cubicBezTo>
                  <a:pt x="944" y="1242"/>
                  <a:pt x="949" y="1248"/>
                  <a:pt x="956" y="1248"/>
                </a:cubicBezTo>
                <a:cubicBezTo>
                  <a:pt x="963" y="1248"/>
                  <a:pt x="969" y="1242"/>
                  <a:pt x="969" y="1235"/>
                </a:cubicBezTo>
                <a:cubicBezTo>
                  <a:pt x="969" y="1228"/>
                  <a:pt x="963" y="1222"/>
                  <a:pt x="956" y="1222"/>
                </a:cubicBezTo>
                <a:close/>
                <a:moveTo>
                  <a:pt x="996" y="1222"/>
                </a:moveTo>
                <a:cubicBezTo>
                  <a:pt x="989" y="1222"/>
                  <a:pt x="983" y="1228"/>
                  <a:pt x="983" y="1235"/>
                </a:cubicBezTo>
                <a:cubicBezTo>
                  <a:pt x="983" y="1242"/>
                  <a:pt x="989" y="1248"/>
                  <a:pt x="996" y="1248"/>
                </a:cubicBezTo>
                <a:cubicBezTo>
                  <a:pt x="1003" y="1248"/>
                  <a:pt x="1009" y="1242"/>
                  <a:pt x="1009" y="1235"/>
                </a:cubicBezTo>
                <a:cubicBezTo>
                  <a:pt x="1009" y="1228"/>
                  <a:pt x="1003" y="1222"/>
                  <a:pt x="996" y="1222"/>
                </a:cubicBezTo>
                <a:close/>
                <a:moveTo>
                  <a:pt x="1035" y="1222"/>
                </a:moveTo>
                <a:cubicBezTo>
                  <a:pt x="1028" y="1222"/>
                  <a:pt x="1023" y="1228"/>
                  <a:pt x="1023" y="1235"/>
                </a:cubicBezTo>
                <a:cubicBezTo>
                  <a:pt x="1023" y="1242"/>
                  <a:pt x="1028" y="1248"/>
                  <a:pt x="1035" y="1248"/>
                </a:cubicBezTo>
                <a:cubicBezTo>
                  <a:pt x="1042" y="1248"/>
                  <a:pt x="1048" y="1242"/>
                  <a:pt x="1048" y="1235"/>
                </a:cubicBezTo>
                <a:cubicBezTo>
                  <a:pt x="1048" y="1228"/>
                  <a:pt x="1042" y="1222"/>
                  <a:pt x="1035" y="1222"/>
                </a:cubicBezTo>
                <a:close/>
                <a:moveTo>
                  <a:pt x="1075" y="1222"/>
                </a:moveTo>
                <a:cubicBezTo>
                  <a:pt x="1068" y="1222"/>
                  <a:pt x="1062" y="1228"/>
                  <a:pt x="1062" y="1235"/>
                </a:cubicBezTo>
                <a:cubicBezTo>
                  <a:pt x="1062" y="1242"/>
                  <a:pt x="1068" y="1248"/>
                  <a:pt x="1075" y="1248"/>
                </a:cubicBezTo>
                <a:cubicBezTo>
                  <a:pt x="1082" y="1248"/>
                  <a:pt x="1087" y="1242"/>
                  <a:pt x="1087" y="1235"/>
                </a:cubicBezTo>
                <a:cubicBezTo>
                  <a:pt x="1087" y="1228"/>
                  <a:pt x="1082" y="1222"/>
                  <a:pt x="1075" y="1222"/>
                </a:cubicBezTo>
                <a:close/>
                <a:moveTo>
                  <a:pt x="1114" y="1248"/>
                </a:moveTo>
                <a:cubicBezTo>
                  <a:pt x="1121" y="1248"/>
                  <a:pt x="1127" y="1242"/>
                  <a:pt x="1127" y="1235"/>
                </a:cubicBezTo>
                <a:cubicBezTo>
                  <a:pt x="1127" y="1228"/>
                  <a:pt x="1121" y="1222"/>
                  <a:pt x="1114" y="1222"/>
                </a:cubicBezTo>
                <a:cubicBezTo>
                  <a:pt x="1107" y="1222"/>
                  <a:pt x="1101" y="1228"/>
                  <a:pt x="1101" y="1235"/>
                </a:cubicBezTo>
                <a:cubicBezTo>
                  <a:pt x="1101" y="1242"/>
                  <a:pt x="1107" y="1248"/>
                  <a:pt x="1114" y="1248"/>
                </a:cubicBezTo>
                <a:close/>
                <a:moveTo>
                  <a:pt x="1154" y="1248"/>
                </a:moveTo>
                <a:cubicBezTo>
                  <a:pt x="1161" y="1248"/>
                  <a:pt x="1166" y="1242"/>
                  <a:pt x="1166" y="1235"/>
                </a:cubicBezTo>
                <a:cubicBezTo>
                  <a:pt x="1166" y="1228"/>
                  <a:pt x="1161" y="1222"/>
                  <a:pt x="1154" y="1222"/>
                </a:cubicBezTo>
                <a:cubicBezTo>
                  <a:pt x="1146" y="1222"/>
                  <a:pt x="1141" y="1228"/>
                  <a:pt x="1141" y="1235"/>
                </a:cubicBezTo>
                <a:cubicBezTo>
                  <a:pt x="1141" y="1242"/>
                  <a:pt x="1146" y="1248"/>
                  <a:pt x="1154" y="1248"/>
                </a:cubicBezTo>
                <a:close/>
                <a:moveTo>
                  <a:pt x="1193" y="1222"/>
                </a:moveTo>
                <a:cubicBezTo>
                  <a:pt x="1186" y="1222"/>
                  <a:pt x="1180" y="1228"/>
                  <a:pt x="1180" y="1235"/>
                </a:cubicBezTo>
                <a:cubicBezTo>
                  <a:pt x="1180" y="1242"/>
                  <a:pt x="1186" y="1248"/>
                  <a:pt x="1193" y="1248"/>
                </a:cubicBezTo>
                <a:cubicBezTo>
                  <a:pt x="1200" y="1248"/>
                  <a:pt x="1206" y="1242"/>
                  <a:pt x="1206" y="1235"/>
                </a:cubicBezTo>
                <a:cubicBezTo>
                  <a:pt x="1206" y="1228"/>
                  <a:pt x="1200" y="1222"/>
                  <a:pt x="1193" y="1222"/>
                </a:cubicBezTo>
                <a:close/>
                <a:moveTo>
                  <a:pt x="1232" y="1248"/>
                </a:moveTo>
                <a:cubicBezTo>
                  <a:pt x="1239" y="1248"/>
                  <a:pt x="1245" y="1242"/>
                  <a:pt x="1245" y="1235"/>
                </a:cubicBezTo>
                <a:cubicBezTo>
                  <a:pt x="1245" y="1228"/>
                  <a:pt x="1239" y="1222"/>
                  <a:pt x="1232" y="1222"/>
                </a:cubicBezTo>
                <a:cubicBezTo>
                  <a:pt x="1225" y="1222"/>
                  <a:pt x="1220" y="1228"/>
                  <a:pt x="1220" y="1235"/>
                </a:cubicBezTo>
                <a:cubicBezTo>
                  <a:pt x="1220" y="1242"/>
                  <a:pt x="1225" y="1248"/>
                  <a:pt x="1232" y="1248"/>
                </a:cubicBezTo>
                <a:close/>
                <a:moveTo>
                  <a:pt x="1272" y="1222"/>
                </a:moveTo>
                <a:cubicBezTo>
                  <a:pt x="1265" y="1222"/>
                  <a:pt x="1259" y="1228"/>
                  <a:pt x="1259" y="1235"/>
                </a:cubicBezTo>
                <a:cubicBezTo>
                  <a:pt x="1259" y="1242"/>
                  <a:pt x="1265" y="1248"/>
                  <a:pt x="1272" y="1248"/>
                </a:cubicBezTo>
                <a:cubicBezTo>
                  <a:pt x="1279" y="1248"/>
                  <a:pt x="1285" y="1242"/>
                  <a:pt x="1285" y="1235"/>
                </a:cubicBezTo>
                <a:cubicBezTo>
                  <a:pt x="1285" y="1228"/>
                  <a:pt x="1279" y="1222"/>
                  <a:pt x="1272" y="1222"/>
                </a:cubicBezTo>
                <a:close/>
                <a:moveTo>
                  <a:pt x="1311" y="1222"/>
                </a:moveTo>
                <a:cubicBezTo>
                  <a:pt x="1304" y="1222"/>
                  <a:pt x="1298" y="1228"/>
                  <a:pt x="1298" y="1235"/>
                </a:cubicBezTo>
                <a:cubicBezTo>
                  <a:pt x="1298" y="1242"/>
                  <a:pt x="1304" y="1248"/>
                  <a:pt x="1311" y="1248"/>
                </a:cubicBezTo>
                <a:cubicBezTo>
                  <a:pt x="1318" y="1248"/>
                  <a:pt x="1324" y="1242"/>
                  <a:pt x="1324" y="1235"/>
                </a:cubicBezTo>
                <a:cubicBezTo>
                  <a:pt x="1324" y="1228"/>
                  <a:pt x="1318" y="1222"/>
                  <a:pt x="1311" y="1222"/>
                </a:cubicBezTo>
                <a:close/>
                <a:moveTo>
                  <a:pt x="1863" y="1248"/>
                </a:moveTo>
                <a:cubicBezTo>
                  <a:pt x="1870" y="1248"/>
                  <a:pt x="1876" y="1242"/>
                  <a:pt x="1876" y="1235"/>
                </a:cubicBezTo>
                <a:cubicBezTo>
                  <a:pt x="1876" y="1228"/>
                  <a:pt x="1870" y="1222"/>
                  <a:pt x="1863" y="1222"/>
                </a:cubicBezTo>
                <a:cubicBezTo>
                  <a:pt x="1856" y="1222"/>
                  <a:pt x="1850" y="1228"/>
                  <a:pt x="1850" y="1235"/>
                </a:cubicBezTo>
                <a:cubicBezTo>
                  <a:pt x="1850" y="1242"/>
                  <a:pt x="1856" y="1248"/>
                  <a:pt x="1863" y="1248"/>
                </a:cubicBezTo>
                <a:close/>
                <a:moveTo>
                  <a:pt x="1903" y="1222"/>
                </a:moveTo>
                <a:cubicBezTo>
                  <a:pt x="1896" y="1222"/>
                  <a:pt x="1890" y="1228"/>
                  <a:pt x="1890" y="1235"/>
                </a:cubicBezTo>
                <a:cubicBezTo>
                  <a:pt x="1890" y="1242"/>
                  <a:pt x="1896" y="1248"/>
                  <a:pt x="1903" y="1248"/>
                </a:cubicBezTo>
                <a:cubicBezTo>
                  <a:pt x="1910" y="1248"/>
                  <a:pt x="1915" y="1242"/>
                  <a:pt x="1915" y="1235"/>
                </a:cubicBezTo>
                <a:cubicBezTo>
                  <a:pt x="1915" y="1228"/>
                  <a:pt x="1910" y="1222"/>
                  <a:pt x="1903" y="1222"/>
                </a:cubicBezTo>
                <a:close/>
                <a:moveTo>
                  <a:pt x="1942" y="1222"/>
                </a:moveTo>
                <a:cubicBezTo>
                  <a:pt x="1935" y="1222"/>
                  <a:pt x="1929" y="1228"/>
                  <a:pt x="1929" y="1235"/>
                </a:cubicBezTo>
                <a:cubicBezTo>
                  <a:pt x="1929" y="1242"/>
                  <a:pt x="1935" y="1248"/>
                  <a:pt x="1942" y="1248"/>
                </a:cubicBezTo>
                <a:cubicBezTo>
                  <a:pt x="1949" y="1248"/>
                  <a:pt x="1955" y="1242"/>
                  <a:pt x="1955" y="1235"/>
                </a:cubicBezTo>
                <a:cubicBezTo>
                  <a:pt x="1955" y="1228"/>
                  <a:pt x="1949" y="1222"/>
                  <a:pt x="1942" y="1222"/>
                </a:cubicBezTo>
                <a:close/>
                <a:moveTo>
                  <a:pt x="1981" y="1222"/>
                </a:moveTo>
                <a:cubicBezTo>
                  <a:pt x="1974" y="1222"/>
                  <a:pt x="1969" y="1228"/>
                  <a:pt x="1969" y="1235"/>
                </a:cubicBezTo>
                <a:cubicBezTo>
                  <a:pt x="1969" y="1242"/>
                  <a:pt x="1974" y="1248"/>
                  <a:pt x="1981" y="1248"/>
                </a:cubicBezTo>
                <a:cubicBezTo>
                  <a:pt x="1988" y="1248"/>
                  <a:pt x="1994" y="1242"/>
                  <a:pt x="1994" y="1235"/>
                </a:cubicBezTo>
                <a:cubicBezTo>
                  <a:pt x="1994" y="1228"/>
                  <a:pt x="1988" y="1222"/>
                  <a:pt x="1981" y="1222"/>
                </a:cubicBezTo>
                <a:close/>
                <a:moveTo>
                  <a:pt x="2021" y="1222"/>
                </a:moveTo>
                <a:cubicBezTo>
                  <a:pt x="2014" y="1222"/>
                  <a:pt x="2008" y="1228"/>
                  <a:pt x="2008" y="1235"/>
                </a:cubicBezTo>
                <a:cubicBezTo>
                  <a:pt x="2008" y="1242"/>
                  <a:pt x="2014" y="1248"/>
                  <a:pt x="2021" y="1248"/>
                </a:cubicBezTo>
                <a:cubicBezTo>
                  <a:pt x="2028" y="1248"/>
                  <a:pt x="2034" y="1242"/>
                  <a:pt x="2034" y="1235"/>
                </a:cubicBezTo>
                <a:cubicBezTo>
                  <a:pt x="2034" y="1228"/>
                  <a:pt x="2028" y="1222"/>
                  <a:pt x="2021" y="1222"/>
                </a:cubicBezTo>
                <a:close/>
                <a:moveTo>
                  <a:pt x="2060" y="1222"/>
                </a:moveTo>
                <a:cubicBezTo>
                  <a:pt x="2053" y="1222"/>
                  <a:pt x="2048" y="1228"/>
                  <a:pt x="2048" y="1235"/>
                </a:cubicBezTo>
                <a:cubicBezTo>
                  <a:pt x="2048" y="1242"/>
                  <a:pt x="2053" y="1248"/>
                  <a:pt x="2060" y="1248"/>
                </a:cubicBezTo>
                <a:cubicBezTo>
                  <a:pt x="2067" y="1248"/>
                  <a:pt x="2073" y="1242"/>
                  <a:pt x="2073" y="1235"/>
                </a:cubicBezTo>
                <a:cubicBezTo>
                  <a:pt x="2073" y="1228"/>
                  <a:pt x="2067" y="1222"/>
                  <a:pt x="2060" y="1222"/>
                </a:cubicBezTo>
                <a:close/>
                <a:moveTo>
                  <a:pt x="2100" y="1222"/>
                </a:moveTo>
                <a:cubicBezTo>
                  <a:pt x="2093" y="1222"/>
                  <a:pt x="2087" y="1228"/>
                  <a:pt x="2087" y="1235"/>
                </a:cubicBezTo>
                <a:cubicBezTo>
                  <a:pt x="2087" y="1242"/>
                  <a:pt x="2093" y="1248"/>
                  <a:pt x="2100" y="1248"/>
                </a:cubicBezTo>
                <a:cubicBezTo>
                  <a:pt x="2107" y="1248"/>
                  <a:pt x="2112" y="1242"/>
                  <a:pt x="2112" y="1235"/>
                </a:cubicBezTo>
                <a:cubicBezTo>
                  <a:pt x="2112" y="1228"/>
                  <a:pt x="2107" y="1222"/>
                  <a:pt x="2100" y="1222"/>
                </a:cubicBezTo>
                <a:close/>
                <a:moveTo>
                  <a:pt x="956" y="1287"/>
                </a:moveTo>
                <a:cubicBezTo>
                  <a:pt x="963" y="1287"/>
                  <a:pt x="969" y="1281"/>
                  <a:pt x="969" y="1274"/>
                </a:cubicBezTo>
                <a:cubicBezTo>
                  <a:pt x="969" y="1267"/>
                  <a:pt x="963" y="1261"/>
                  <a:pt x="956" y="1261"/>
                </a:cubicBezTo>
                <a:cubicBezTo>
                  <a:pt x="949" y="1261"/>
                  <a:pt x="944" y="1267"/>
                  <a:pt x="944" y="1274"/>
                </a:cubicBezTo>
                <a:cubicBezTo>
                  <a:pt x="944" y="1281"/>
                  <a:pt x="949" y="1287"/>
                  <a:pt x="956" y="1287"/>
                </a:cubicBezTo>
                <a:close/>
                <a:moveTo>
                  <a:pt x="996" y="1261"/>
                </a:moveTo>
                <a:cubicBezTo>
                  <a:pt x="989" y="1261"/>
                  <a:pt x="983" y="1267"/>
                  <a:pt x="983" y="1274"/>
                </a:cubicBezTo>
                <a:cubicBezTo>
                  <a:pt x="983" y="1281"/>
                  <a:pt x="989" y="1287"/>
                  <a:pt x="996" y="1287"/>
                </a:cubicBezTo>
                <a:cubicBezTo>
                  <a:pt x="1003" y="1287"/>
                  <a:pt x="1009" y="1281"/>
                  <a:pt x="1009" y="1274"/>
                </a:cubicBezTo>
                <a:cubicBezTo>
                  <a:pt x="1009" y="1267"/>
                  <a:pt x="1003" y="1261"/>
                  <a:pt x="996" y="1261"/>
                </a:cubicBezTo>
                <a:close/>
                <a:moveTo>
                  <a:pt x="1035" y="1261"/>
                </a:moveTo>
                <a:cubicBezTo>
                  <a:pt x="1028" y="1261"/>
                  <a:pt x="1023" y="1267"/>
                  <a:pt x="1023" y="1274"/>
                </a:cubicBezTo>
                <a:cubicBezTo>
                  <a:pt x="1023" y="1281"/>
                  <a:pt x="1028" y="1287"/>
                  <a:pt x="1035" y="1287"/>
                </a:cubicBezTo>
                <a:cubicBezTo>
                  <a:pt x="1042" y="1287"/>
                  <a:pt x="1048" y="1281"/>
                  <a:pt x="1048" y="1274"/>
                </a:cubicBezTo>
                <a:cubicBezTo>
                  <a:pt x="1048" y="1267"/>
                  <a:pt x="1042" y="1261"/>
                  <a:pt x="1035" y="1261"/>
                </a:cubicBezTo>
                <a:close/>
                <a:moveTo>
                  <a:pt x="1075" y="1261"/>
                </a:moveTo>
                <a:cubicBezTo>
                  <a:pt x="1068" y="1261"/>
                  <a:pt x="1062" y="1267"/>
                  <a:pt x="1062" y="1274"/>
                </a:cubicBezTo>
                <a:cubicBezTo>
                  <a:pt x="1062" y="1281"/>
                  <a:pt x="1068" y="1287"/>
                  <a:pt x="1075" y="1287"/>
                </a:cubicBezTo>
                <a:cubicBezTo>
                  <a:pt x="1082" y="1287"/>
                  <a:pt x="1087" y="1281"/>
                  <a:pt x="1087" y="1274"/>
                </a:cubicBezTo>
                <a:cubicBezTo>
                  <a:pt x="1087" y="1267"/>
                  <a:pt x="1082" y="1261"/>
                  <a:pt x="1075" y="1261"/>
                </a:cubicBezTo>
                <a:close/>
                <a:moveTo>
                  <a:pt x="1114" y="1261"/>
                </a:moveTo>
                <a:cubicBezTo>
                  <a:pt x="1107" y="1261"/>
                  <a:pt x="1101" y="1267"/>
                  <a:pt x="1101" y="1274"/>
                </a:cubicBezTo>
                <a:cubicBezTo>
                  <a:pt x="1101" y="1281"/>
                  <a:pt x="1107" y="1287"/>
                  <a:pt x="1114" y="1287"/>
                </a:cubicBezTo>
                <a:cubicBezTo>
                  <a:pt x="1121" y="1287"/>
                  <a:pt x="1127" y="1281"/>
                  <a:pt x="1127" y="1274"/>
                </a:cubicBezTo>
                <a:cubicBezTo>
                  <a:pt x="1127" y="1267"/>
                  <a:pt x="1121" y="1261"/>
                  <a:pt x="1114" y="1261"/>
                </a:cubicBezTo>
                <a:close/>
                <a:moveTo>
                  <a:pt x="1141" y="1274"/>
                </a:moveTo>
                <a:cubicBezTo>
                  <a:pt x="1141" y="1281"/>
                  <a:pt x="1146" y="1287"/>
                  <a:pt x="1154" y="1287"/>
                </a:cubicBezTo>
                <a:cubicBezTo>
                  <a:pt x="1161" y="1287"/>
                  <a:pt x="1166" y="1281"/>
                  <a:pt x="1166" y="1274"/>
                </a:cubicBezTo>
                <a:cubicBezTo>
                  <a:pt x="1166" y="1267"/>
                  <a:pt x="1161" y="1261"/>
                  <a:pt x="1154" y="1261"/>
                </a:cubicBezTo>
                <a:cubicBezTo>
                  <a:pt x="1146" y="1261"/>
                  <a:pt x="1141" y="1267"/>
                  <a:pt x="1141" y="1274"/>
                </a:cubicBezTo>
                <a:close/>
                <a:moveTo>
                  <a:pt x="1180" y="1274"/>
                </a:moveTo>
                <a:cubicBezTo>
                  <a:pt x="1180" y="1281"/>
                  <a:pt x="1186" y="1287"/>
                  <a:pt x="1193" y="1287"/>
                </a:cubicBezTo>
                <a:cubicBezTo>
                  <a:pt x="1200" y="1287"/>
                  <a:pt x="1206" y="1281"/>
                  <a:pt x="1206" y="1274"/>
                </a:cubicBezTo>
                <a:cubicBezTo>
                  <a:pt x="1206" y="1267"/>
                  <a:pt x="1200" y="1261"/>
                  <a:pt x="1193" y="1261"/>
                </a:cubicBezTo>
                <a:cubicBezTo>
                  <a:pt x="1186" y="1261"/>
                  <a:pt x="1180" y="1267"/>
                  <a:pt x="1180" y="1274"/>
                </a:cubicBezTo>
                <a:close/>
                <a:moveTo>
                  <a:pt x="1232" y="1287"/>
                </a:moveTo>
                <a:cubicBezTo>
                  <a:pt x="1239" y="1287"/>
                  <a:pt x="1245" y="1281"/>
                  <a:pt x="1245" y="1274"/>
                </a:cubicBezTo>
                <a:cubicBezTo>
                  <a:pt x="1245" y="1267"/>
                  <a:pt x="1239" y="1261"/>
                  <a:pt x="1232" y="1261"/>
                </a:cubicBezTo>
                <a:cubicBezTo>
                  <a:pt x="1225" y="1261"/>
                  <a:pt x="1220" y="1267"/>
                  <a:pt x="1220" y="1274"/>
                </a:cubicBezTo>
                <a:cubicBezTo>
                  <a:pt x="1220" y="1281"/>
                  <a:pt x="1225" y="1287"/>
                  <a:pt x="1232" y="1287"/>
                </a:cubicBezTo>
                <a:close/>
                <a:moveTo>
                  <a:pt x="1272" y="1261"/>
                </a:moveTo>
                <a:cubicBezTo>
                  <a:pt x="1265" y="1261"/>
                  <a:pt x="1259" y="1267"/>
                  <a:pt x="1259" y="1274"/>
                </a:cubicBezTo>
                <a:cubicBezTo>
                  <a:pt x="1259" y="1281"/>
                  <a:pt x="1265" y="1287"/>
                  <a:pt x="1272" y="1287"/>
                </a:cubicBezTo>
                <a:cubicBezTo>
                  <a:pt x="1279" y="1287"/>
                  <a:pt x="1285" y="1281"/>
                  <a:pt x="1285" y="1274"/>
                </a:cubicBezTo>
                <a:cubicBezTo>
                  <a:pt x="1285" y="1267"/>
                  <a:pt x="1279" y="1261"/>
                  <a:pt x="1272" y="1261"/>
                </a:cubicBezTo>
                <a:close/>
                <a:moveTo>
                  <a:pt x="1824" y="1261"/>
                </a:moveTo>
                <a:cubicBezTo>
                  <a:pt x="1817" y="1261"/>
                  <a:pt x="1811" y="1267"/>
                  <a:pt x="1811" y="1274"/>
                </a:cubicBezTo>
                <a:cubicBezTo>
                  <a:pt x="1811" y="1281"/>
                  <a:pt x="1817" y="1287"/>
                  <a:pt x="1824" y="1287"/>
                </a:cubicBezTo>
                <a:cubicBezTo>
                  <a:pt x="1831" y="1287"/>
                  <a:pt x="1837" y="1281"/>
                  <a:pt x="1837" y="1274"/>
                </a:cubicBezTo>
                <a:cubicBezTo>
                  <a:pt x="1837" y="1267"/>
                  <a:pt x="1831" y="1261"/>
                  <a:pt x="1824" y="1261"/>
                </a:cubicBezTo>
                <a:close/>
                <a:moveTo>
                  <a:pt x="1863" y="1287"/>
                </a:moveTo>
                <a:cubicBezTo>
                  <a:pt x="1870" y="1287"/>
                  <a:pt x="1876" y="1281"/>
                  <a:pt x="1876" y="1274"/>
                </a:cubicBezTo>
                <a:cubicBezTo>
                  <a:pt x="1876" y="1267"/>
                  <a:pt x="1870" y="1261"/>
                  <a:pt x="1863" y="1261"/>
                </a:cubicBezTo>
                <a:cubicBezTo>
                  <a:pt x="1856" y="1261"/>
                  <a:pt x="1850" y="1267"/>
                  <a:pt x="1850" y="1274"/>
                </a:cubicBezTo>
                <a:cubicBezTo>
                  <a:pt x="1850" y="1281"/>
                  <a:pt x="1856" y="1287"/>
                  <a:pt x="1863" y="1287"/>
                </a:cubicBezTo>
                <a:close/>
                <a:moveTo>
                  <a:pt x="1903" y="1261"/>
                </a:moveTo>
                <a:cubicBezTo>
                  <a:pt x="1896" y="1261"/>
                  <a:pt x="1890" y="1267"/>
                  <a:pt x="1890" y="1274"/>
                </a:cubicBezTo>
                <a:cubicBezTo>
                  <a:pt x="1890" y="1281"/>
                  <a:pt x="1896" y="1287"/>
                  <a:pt x="1903" y="1287"/>
                </a:cubicBezTo>
                <a:cubicBezTo>
                  <a:pt x="1910" y="1287"/>
                  <a:pt x="1915" y="1281"/>
                  <a:pt x="1915" y="1274"/>
                </a:cubicBezTo>
                <a:cubicBezTo>
                  <a:pt x="1915" y="1267"/>
                  <a:pt x="1910" y="1261"/>
                  <a:pt x="1903" y="1261"/>
                </a:cubicBezTo>
                <a:close/>
                <a:moveTo>
                  <a:pt x="1942" y="1261"/>
                </a:moveTo>
                <a:cubicBezTo>
                  <a:pt x="1935" y="1261"/>
                  <a:pt x="1929" y="1267"/>
                  <a:pt x="1929" y="1274"/>
                </a:cubicBezTo>
                <a:cubicBezTo>
                  <a:pt x="1929" y="1281"/>
                  <a:pt x="1935" y="1287"/>
                  <a:pt x="1942" y="1287"/>
                </a:cubicBezTo>
                <a:cubicBezTo>
                  <a:pt x="1949" y="1287"/>
                  <a:pt x="1955" y="1281"/>
                  <a:pt x="1955" y="1274"/>
                </a:cubicBezTo>
                <a:cubicBezTo>
                  <a:pt x="1955" y="1267"/>
                  <a:pt x="1949" y="1261"/>
                  <a:pt x="1942" y="1261"/>
                </a:cubicBezTo>
                <a:close/>
                <a:moveTo>
                  <a:pt x="1981" y="1261"/>
                </a:moveTo>
                <a:cubicBezTo>
                  <a:pt x="1974" y="1261"/>
                  <a:pt x="1969" y="1267"/>
                  <a:pt x="1969" y="1274"/>
                </a:cubicBezTo>
                <a:cubicBezTo>
                  <a:pt x="1969" y="1281"/>
                  <a:pt x="1974" y="1287"/>
                  <a:pt x="1981" y="1287"/>
                </a:cubicBezTo>
                <a:cubicBezTo>
                  <a:pt x="1988" y="1287"/>
                  <a:pt x="1994" y="1281"/>
                  <a:pt x="1994" y="1274"/>
                </a:cubicBezTo>
                <a:cubicBezTo>
                  <a:pt x="1994" y="1267"/>
                  <a:pt x="1988" y="1261"/>
                  <a:pt x="1981" y="1261"/>
                </a:cubicBezTo>
                <a:close/>
                <a:moveTo>
                  <a:pt x="2021" y="1261"/>
                </a:moveTo>
                <a:cubicBezTo>
                  <a:pt x="2014" y="1261"/>
                  <a:pt x="2008" y="1267"/>
                  <a:pt x="2008" y="1274"/>
                </a:cubicBezTo>
                <a:cubicBezTo>
                  <a:pt x="2008" y="1281"/>
                  <a:pt x="2014" y="1287"/>
                  <a:pt x="2021" y="1287"/>
                </a:cubicBezTo>
                <a:cubicBezTo>
                  <a:pt x="2028" y="1287"/>
                  <a:pt x="2034" y="1281"/>
                  <a:pt x="2034" y="1274"/>
                </a:cubicBezTo>
                <a:cubicBezTo>
                  <a:pt x="2034" y="1267"/>
                  <a:pt x="2028" y="1261"/>
                  <a:pt x="2021" y="1261"/>
                </a:cubicBezTo>
                <a:close/>
                <a:moveTo>
                  <a:pt x="2060" y="1287"/>
                </a:moveTo>
                <a:cubicBezTo>
                  <a:pt x="2067" y="1287"/>
                  <a:pt x="2073" y="1281"/>
                  <a:pt x="2073" y="1274"/>
                </a:cubicBezTo>
                <a:cubicBezTo>
                  <a:pt x="2073" y="1267"/>
                  <a:pt x="2067" y="1262"/>
                  <a:pt x="2060" y="1262"/>
                </a:cubicBezTo>
                <a:cubicBezTo>
                  <a:pt x="2053" y="1262"/>
                  <a:pt x="2048" y="1267"/>
                  <a:pt x="2048" y="1274"/>
                </a:cubicBezTo>
                <a:cubicBezTo>
                  <a:pt x="2048" y="1281"/>
                  <a:pt x="2053" y="1287"/>
                  <a:pt x="2060" y="1287"/>
                </a:cubicBezTo>
                <a:close/>
                <a:moveTo>
                  <a:pt x="2100" y="1261"/>
                </a:moveTo>
                <a:cubicBezTo>
                  <a:pt x="2093" y="1261"/>
                  <a:pt x="2087" y="1267"/>
                  <a:pt x="2087" y="1274"/>
                </a:cubicBezTo>
                <a:cubicBezTo>
                  <a:pt x="2087" y="1281"/>
                  <a:pt x="2093" y="1287"/>
                  <a:pt x="2100" y="1287"/>
                </a:cubicBezTo>
                <a:cubicBezTo>
                  <a:pt x="2107" y="1287"/>
                  <a:pt x="2112" y="1281"/>
                  <a:pt x="2112" y="1274"/>
                </a:cubicBezTo>
                <a:cubicBezTo>
                  <a:pt x="2112" y="1267"/>
                  <a:pt x="2107" y="1261"/>
                  <a:pt x="2100" y="1261"/>
                </a:cubicBezTo>
                <a:close/>
                <a:moveTo>
                  <a:pt x="3046" y="1287"/>
                </a:moveTo>
                <a:cubicBezTo>
                  <a:pt x="3053" y="1287"/>
                  <a:pt x="3059" y="1281"/>
                  <a:pt x="3059" y="1274"/>
                </a:cubicBezTo>
                <a:cubicBezTo>
                  <a:pt x="3059" y="1267"/>
                  <a:pt x="3053" y="1261"/>
                  <a:pt x="3046" y="1261"/>
                </a:cubicBezTo>
                <a:cubicBezTo>
                  <a:pt x="3039" y="1261"/>
                  <a:pt x="3033" y="1267"/>
                  <a:pt x="3033" y="1274"/>
                </a:cubicBezTo>
                <a:cubicBezTo>
                  <a:pt x="3033" y="1281"/>
                  <a:pt x="3039" y="1287"/>
                  <a:pt x="3046" y="1287"/>
                </a:cubicBezTo>
                <a:close/>
                <a:moveTo>
                  <a:pt x="996" y="1326"/>
                </a:moveTo>
                <a:cubicBezTo>
                  <a:pt x="1003" y="1326"/>
                  <a:pt x="1009" y="1321"/>
                  <a:pt x="1009" y="1314"/>
                </a:cubicBezTo>
                <a:cubicBezTo>
                  <a:pt x="1009" y="1307"/>
                  <a:pt x="1003" y="1301"/>
                  <a:pt x="996" y="1301"/>
                </a:cubicBezTo>
                <a:cubicBezTo>
                  <a:pt x="989" y="1301"/>
                  <a:pt x="983" y="1307"/>
                  <a:pt x="983" y="1314"/>
                </a:cubicBezTo>
                <a:cubicBezTo>
                  <a:pt x="983" y="1321"/>
                  <a:pt x="989" y="1326"/>
                  <a:pt x="996" y="1326"/>
                </a:cubicBezTo>
                <a:close/>
                <a:moveTo>
                  <a:pt x="1035" y="1326"/>
                </a:moveTo>
                <a:cubicBezTo>
                  <a:pt x="1042" y="1326"/>
                  <a:pt x="1048" y="1321"/>
                  <a:pt x="1048" y="1314"/>
                </a:cubicBezTo>
                <a:cubicBezTo>
                  <a:pt x="1048" y="1307"/>
                  <a:pt x="1042" y="1301"/>
                  <a:pt x="1035" y="1301"/>
                </a:cubicBezTo>
                <a:cubicBezTo>
                  <a:pt x="1028" y="1301"/>
                  <a:pt x="1023" y="1307"/>
                  <a:pt x="1023" y="1314"/>
                </a:cubicBezTo>
                <a:cubicBezTo>
                  <a:pt x="1023" y="1321"/>
                  <a:pt x="1028" y="1326"/>
                  <a:pt x="1035" y="1326"/>
                </a:cubicBezTo>
                <a:close/>
                <a:moveTo>
                  <a:pt x="1075" y="1326"/>
                </a:moveTo>
                <a:cubicBezTo>
                  <a:pt x="1082" y="1326"/>
                  <a:pt x="1087" y="1321"/>
                  <a:pt x="1087" y="1314"/>
                </a:cubicBezTo>
                <a:cubicBezTo>
                  <a:pt x="1087" y="1307"/>
                  <a:pt x="1082" y="1301"/>
                  <a:pt x="1075" y="1301"/>
                </a:cubicBezTo>
                <a:cubicBezTo>
                  <a:pt x="1068" y="1301"/>
                  <a:pt x="1062" y="1307"/>
                  <a:pt x="1062" y="1314"/>
                </a:cubicBezTo>
                <a:cubicBezTo>
                  <a:pt x="1062" y="1321"/>
                  <a:pt x="1068" y="1326"/>
                  <a:pt x="1075" y="1326"/>
                </a:cubicBezTo>
                <a:close/>
                <a:moveTo>
                  <a:pt x="1114" y="1326"/>
                </a:moveTo>
                <a:cubicBezTo>
                  <a:pt x="1121" y="1326"/>
                  <a:pt x="1127" y="1321"/>
                  <a:pt x="1127" y="1314"/>
                </a:cubicBezTo>
                <a:cubicBezTo>
                  <a:pt x="1127" y="1307"/>
                  <a:pt x="1121" y="1301"/>
                  <a:pt x="1114" y="1301"/>
                </a:cubicBezTo>
                <a:cubicBezTo>
                  <a:pt x="1107" y="1301"/>
                  <a:pt x="1101" y="1307"/>
                  <a:pt x="1101" y="1314"/>
                </a:cubicBezTo>
                <a:cubicBezTo>
                  <a:pt x="1101" y="1321"/>
                  <a:pt x="1107" y="1326"/>
                  <a:pt x="1114" y="1326"/>
                </a:cubicBezTo>
                <a:close/>
                <a:moveTo>
                  <a:pt x="1154" y="1326"/>
                </a:moveTo>
                <a:cubicBezTo>
                  <a:pt x="1161" y="1326"/>
                  <a:pt x="1166" y="1321"/>
                  <a:pt x="1166" y="1314"/>
                </a:cubicBezTo>
                <a:cubicBezTo>
                  <a:pt x="1166" y="1307"/>
                  <a:pt x="1161" y="1301"/>
                  <a:pt x="1154" y="1301"/>
                </a:cubicBezTo>
                <a:cubicBezTo>
                  <a:pt x="1146" y="1301"/>
                  <a:pt x="1141" y="1307"/>
                  <a:pt x="1141" y="1314"/>
                </a:cubicBezTo>
                <a:cubicBezTo>
                  <a:pt x="1141" y="1321"/>
                  <a:pt x="1146" y="1326"/>
                  <a:pt x="1154" y="1326"/>
                </a:cubicBezTo>
                <a:close/>
                <a:moveTo>
                  <a:pt x="1193" y="1326"/>
                </a:moveTo>
                <a:cubicBezTo>
                  <a:pt x="1200" y="1326"/>
                  <a:pt x="1206" y="1321"/>
                  <a:pt x="1206" y="1314"/>
                </a:cubicBezTo>
                <a:cubicBezTo>
                  <a:pt x="1206" y="1307"/>
                  <a:pt x="1200" y="1301"/>
                  <a:pt x="1193" y="1301"/>
                </a:cubicBezTo>
                <a:cubicBezTo>
                  <a:pt x="1186" y="1301"/>
                  <a:pt x="1180" y="1307"/>
                  <a:pt x="1180" y="1314"/>
                </a:cubicBezTo>
                <a:cubicBezTo>
                  <a:pt x="1180" y="1321"/>
                  <a:pt x="1186" y="1326"/>
                  <a:pt x="1193" y="1326"/>
                </a:cubicBezTo>
                <a:close/>
                <a:moveTo>
                  <a:pt x="1232" y="1326"/>
                </a:moveTo>
                <a:cubicBezTo>
                  <a:pt x="1239" y="1326"/>
                  <a:pt x="1245" y="1321"/>
                  <a:pt x="1245" y="1314"/>
                </a:cubicBezTo>
                <a:cubicBezTo>
                  <a:pt x="1245" y="1307"/>
                  <a:pt x="1239" y="1301"/>
                  <a:pt x="1232" y="1301"/>
                </a:cubicBezTo>
                <a:cubicBezTo>
                  <a:pt x="1225" y="1301"/>
                  <a:pt x="1220" y="1307"/>
                  <a:pt x="1220" y="1314"/>
                </a:cubicBezTo>
                <a:cubicBezTo>
                  <a:pt x="1220" y="1321"/>
                  <a:pt x="1225" y="1326"/>
                  <a:pt x="1232" y="1326"/>
                </a:cubicBezTo>
                <a:close/>
                <a:moveTo>
                  <a:pt x="1272" y="1301"/>
                </a:moveTo>
                <a:cubicBezTo>
                  <a:pt x="1265" y="1301"/>
                  <a:pt x="1259" y="1307"/>
                  <a:pt x="1259" y="1314"/>
                </a:cubicBezTo>
                <a:cubicBezTo>
                  <a:pt x="1259" y="1321"/>
                  <a:pt x="1265" y="1326"/>
                  <a:pt x="1272" y="1326"/>
                </a:cubicBezTo>
                <a:cubicBezTo>
                  <a:pt x="1279" y="1326"/>
                  <a:pt x="1285" y="1321"/>
                  <a:pt x="1285" y="1314"/>
                </a:cubicBezTo>
                <a:cubicBezTo>
                  <a:pt x="1285" y="1307"/>
                  <a:pt x="1279" y="1301"/>
                  <a:pt x="1272" y="1301"/>
                </a:cubicBezTo>
                <a:close/>
                <a:moveTo>
                  <a:pt x="1824" y="1301"/>
                </a:moveTo>
                <a:cubicBezTo>
                  <a:pt x="1817" y="1301"/>
                  <a:pt x="1811" y="1307"/>
                  <a:pt x="1811" y="1314"/>
                </a:cubicBezTo>
                <a:cubicBezTo>
                  <a:pt x="1811" y="1321"/>
                  <a:pt x="1817" y="1326"/>
                  <a:pt x="1824" y="1326"/>
                </a:cubicBezTo>
                <a:cubicBezTo>
                  <a:pt x="1831" y="1326"/>
                  <a:pt x="1837" y="1321"/>
                  <a:pt x="1837" y="1314"/>
                </a:cubicBezTo>
                <a:cubicBezTo>
                  <a:pt x="1837" y="1307"/>
                  <a:pt x="1831" y="1301"/>
                  <a:pt x="1824" y="1301"/>
                </a:cubicBezTo>
                <a:close/>
                <a:moveTo>
                  <a:pt x="1863" y="1326"/>
                </a:moveTo>
                <a:cubicBezTo>
                  <a:pt x="1870" y="1326"/>
                  <a:pt x="1876" y="1321"/>
                  <a:pt x="1876" y="1314"/>
                </a:cubicBezTo>
                <a:cubicBezTo>
                  <a:pt x="1876" y="1307"/>
                  <a:pt x="1870" y="1301"/>
                  <a:pt x="1863" y="1301"/>
                </a:cubicBezTo>
                <a:cubicBezTo>
                  <a:pt x="1856" y="1301"/>
                  <a:pt x="1850" y="1307"/>
                  <a:pt x="1850" y="1314"/>
                </a:cubicBezTo>
                <a:cubicBezTo>
                  <a:pt x="1850" y="1321"/>
                  <a:pt x="1856" y="1326"/>
                  <a:pt x="1863" y="1326"/>
                </a:cubicBezTo>
                <a:close/>
                <a:moveTo>
                  <a:pt x="1903" y="1326"/>
                </a:moveTo>
                <a:cubicBezTo>
                  <a:pt x="1910" y="1326"/>
                  <a:pt x="1915" y="1321"/>
                  <a:pt x="1915" y="1314"/>
                </a:cubicBezTo>
                <a:cubicBezTo>
                  <a:pt x="1915" y="1307"/>
                  <a:pt x="1910" y="1301"/>
                  <a:pt x="1903" y="1301"/>
                </a:cubicBezTo>
                <a:cubicBezTo>
                  <a:pt x="1896" y="1301"/>
                  <a:pt x="1890" y="1307"/>
                  <a:pt x="1890" y="1314"/>
                </a:cubicBezTo>
                <a:cubicBezTo>
                  <a:pt x="1890" y="1321"/>
                  <a:pt x="1896" y="1326"/>
                  <a:pt x="1903" y="1326"/>
                </a:cubicBezTo>
                <a:close/>
                <a:moveTo>
                  <a:pt x="1942" y="1326"/>
                </a:moveTo>
                <a:cubicBezTo>
                  <a:pt x="1949" y="1326"/>
                  <a:pt x="1955" y="1321"/>
                  <a:pt x="1955" y="1314"/>
                </a:cubicBezTo>
                <a:cubicBezTo>
                  <a:pt x="1955" y="1307"/>
                  <a:pt x="1949" y="1301"/>
                  <a:pt x="1942" y="1301"/>
                </a:cubicBezTo>
                <a:cubicBezTo>
                  <a:pt x="1935" y="1301"/>
                  <a:pt x="1929" y="1307"/>
                  <a:pt x="1929" y="1314"/>
                </a:cubicBezTo>
                <a:cubicBezTo>
                  <a:pt x="1929" y="1321"/>
                  <a:pt x="1935" y="1326"/>
                  <a:pt x="1942" y="1326"/>
                </a:cubicBezTo>
                <a:close/>
                <a:moveTo>
                  <a:pt x="1981" y="1301"/>
                </a:moveTo>
                <a:cubicBezTo>
                  <a:pt x="1974" y="1301"/>
                  <a:pt x="1969" y="1307"/>
                  <a:pt x="1969" y="1314"/>
                </a:cubicBezTo>
                <a:cubicBezTo>
                  <a:pt x="1969" y="1321"/>
                  <a:pt x="1974" y="1326"/>
                  <a:pt x="1981" y="1326"/>
                </a:cubicBezTo>
                <a:cubicBezTo>
                  <a:pt x="1988" y="1326"/>
                  <a:pt x="1994" y="1321"/>
                  <a:pt x="1994" y="1314"/>
                </a:cubicBezTo>
                <a:cubicBezTo>
                  <a:pt x="1994" y="1307"/>
                  <a:pt x="1988" y="1301"/>
                  <a:pt x="1981" y="1301"/>
                </a:cubicBezTo>
                <a:close/>
                <a:moveTo>
                  <a:pt x="2021" y="1326"/>
                </a:moveTo>
                <a:cubicBezTo>
                  <a:pt x="2028" y="1326"/>
                  <a:pt x="2034" y="1321"/>
                  <a:pt x="2034" y="1314"/>
                </a:cubicBezTo>
                <a:cubicBezTo>
                  <a:pt x="2034" y="1307"/>
                  <a:pt x="2028" y="1301"/>
                  <a:pt x="2021" y="1301"/>
                </a:cubicBezTo>
                <a:cubicBezTo>
                  <a:pt x="2014" y="1301"/>
                  <a:pt x="2008" y="1307"/>
                  <a:pt x="2008" y="1314"/>
                </a:cubicBezTo>
                <a:cubicBezTo>
                  <a:pt x="2008" y="1321"/>
                  <a:pt x="2014" y="1326"/>
                  <a:pt x="2021" y="1326"/>
                </a:cubicBezTo>
                <a:close/>
                <a:moveTo>
                  <a:pt x="2060" y="1301"/>
                </a:moveTo>
                <a:cubicBezTo>
                  <a:pt x="2053" y="1301"/>
                  <a:pt x="2048" y="1307"/>
                  <a:pt x="2048" y="1314"/>
                </a:cubicBezTo>
                <a:cubicBezTo>
                  <a:pt x="2048" y="1321"/>
                  <a:pt x="2053" y="1326"/>
                  <a:pt x="2060" y="1326"/>
                </a:cubicBezTo>
                <a:cubicBezTo>
                  <a:pt x="2067" y="1326"/>
                  <a:pt x="2073" y="1321"/>
                  <a:pt x="2073" y="1314"/>
                </a:cubicBezTo>
                <a:cubicBezTo>
                  <a:pt x="2073" y="1307"/>
                  <a:pt x="2067" y="1301"/>
                  <a:pt x="2060" y="1301"/>
                </a:cubicBezTo>
                <a:close/>
                <a:moveTo>
                  <a:pt x="2179" y="1301"/>
                </a:moveTo>
                <a:cubicBezTo>
                  <a:pt x="2172" y="1301"/>
                  <a:pt x="2166" y="1307"/>
                  <a:pt x="2166" y="1314"/>
                </a:cubicBezTo>
                <a:cubicBezTo>
                  <a:pt x="2166" y="1321"/>
                  <a:pt x="2172" y="1326"/>
                  <a:pt x="2179" y="1326"/>
                </a:cubicBezTo>
                <a:cubicBezTo>
                  <a:pt x="2186" y="1326"/>
                  <a:pt x="2191" y="1321"/>
                  <a:pt x="2191" y="1314"/>
                </a:cubicBezTo>
                <a:cubicBezTo>
                  <a:pt x="2191" y="1307"/>
                  <a:pt x="2186" y="1301"/>
                  <a:pt x="2179" y="1301"/>
                </a:cubicBezTo>
                <a:close/>
                <a:moveTo>
                  <a:pt x="2967" y="1326"/>
                </a:moveTo>
                <a:cubicBezTo>
                  <a:pt x="2974" y="1326"/>
                  <a:pt x="2980" y="1321"/>
                  <a:pt x="2980" y="1314"/>
                </a:cubicBezTo>
                <a:cubicBezTo>
                  <a:pt x="2980" y="1307"/>
                  <a:pt x="2974" y="1301"/>
                  <a:pt x="2967" y="1301"/>
                </a:cubicBezTo>
                <a:cubicBezTo>
                  <a:pt x="2960" y="1301"/>
                  <a:pt x="2954" y="1307"/>
                  <a:pt x="2954" y="1314"/>
                </a:cubicBezTo>
                <a:cubicBezTo>
                  <a:pt x="2954" y="1321"/>
                  <a:pt x="2960" y="1326"/>
                  <a:pt x="2967" y="1326"/>
                </a:cubicBezTo>
                <a:close/>
                <a:moveTo>
                  <a:pt x="3006" y="1326"/>
                </a:moveTo>
                <a:cubicBezTo>
                  <a:pt x="3014" y="1326"/>
                  <a:pt x="3019" y="1321"/>
                  <a:pt x="3019" y="1314"/>
                </a:cubicBezTo>
                <a:cubicBezTo>
                  <a:pt x="3019" y="1307"/>
                  <a:pt x="3014" y="1301"/>
                  <a:pt x="3006" y="1301"/>
                </a:cubicBezTo>
                <a:cubicBezTo>
                  <a:pt x="2999" y="1301"/>
                  <a:pt x="2994" y="1307"/>
                  <a:pt x="2994" y="1314"/>
                </a:cubicBezTo>
                <a:cubicBezTo>
                  <a:pt x="2994" y="1321"/>
                  <a:pt x="2999" y="1326"/>
                  <a:pt x="3006" y="1326"/>
                </a:cubicBezTo>
                <a:close/>
                <a:moveTo>
                  <a:pt x="3046" y="1326"/>
                </a:moveTo>
                <a:cubicBezTo>
                  <a:pt x="3053" y="1326"/>
                  <a:pt x="3059" y="1321"/>
                  <a:pt x="3059" y="1314"/>
                </a:cubicBezTo>
                <a:cubicBezTo>
                  <a:pt x="3059" y="1307"/>
                  <a:pt x="3053" y="1301"/>
                  <a:pt x="3046" y="1301"/>
                </a:cubicBezTo>
                <a:cubicBezTo>
                  <a:pt x="3039" y="1301"/>
                  <a:pt x="3033" y="1307"/>
                  <a:pt x="3033" y="1314"/>
                </a:cubicBezTo>
                <a:cubicBezTo>
                  <a:pt x="3033" y="1321"/>
                  <a:pt x="3039" y="1326"/>
                  <a:pt x="3046" y="1326"/>
                </a:cubicBezTo>
                <a:close/>
                <a:moveTo>
                  <a:pt x="3085" y="1326"/>
                </a:moveTo>
                <a:cubicBezTo>
                  <a:pt x="3092" y="1326"/>
                  <a:pt x="3098" y="1321"/>
                  <a:pt x="3098" y="1314"/>
                </a:cubicBezTo>
                <a:cubicBezTo>
                  <a:pt x="3098" y="1307"/>
                  <a:pt x="3092" y="1301"/>
                  <a:pt x="3085" y="1301"/>
                </a:cubicBezTo>
                <a:cubicBezTo>
                  <a:pt x="3078" y="1301"/>
                  <a:pt x="3073" y="1307"/>
                  <a:pt x="3073" y="1314"/>
                </a:cubicBezTo>
                <a:cubicBezTo>
                  <a:pt x="3073" y="1321"/>
                  <a:pt x="3078" y="1326"/>
                  <a:pt x="3085" y="1326"/>
                </a:cubicBezTo>
                <a:close/>
                <a:moveTo>
                  <a:pt x="3125" y="1326"/>
                </a:moveTo>
                <a:cubicBezTo>
                  <a:pt x="3132" y="1326"/>
                  <a:pt x="3137" y="1321"/>
                  <a:pt x="3137" y="1314"/>
                </a:cubicBezTo>
                <a:cubicBezTo>
                  <a:pt x="3137" y="1307"/>
                  <a:pt x="3132" y="1301"/>
                  <a:pt x="3125" y="1301"/>
                </a:cubicBezTo>
                <a:cubicBezTo>
                  <a:pt x="3118" y="1301"/>
                  <a:pt x="3112" y="1307"/>
                  <a:pt x="3112" y="1314"/>
                </a:cubicBezTo>
                <a:cubicBezTo>
                  <a:pt x="3112" y="1321"/>
                  <a:pt x="3118" y="1326"/>
                  <a:pt x="3125" y="1326"/>
                </a:cubicBezTo>
                <a:close/>
                <a:moveTo>
                  <a:pt x="3164" y="1326"/>
                </a:moveTo>
                <a:cubicBezTo>
                  <a:pt x="3171" y="1326"/>
                  <a:pt x="3177" y="1321"/>
                  <a:pt x="3177" y="1314"/>
                </a:cubicBezTo>
                <a:cubicBezTo>
                  <a:pt x="3177" y="1307"/>
                  <a:pt x="3171" y="1301"/>
                  <a:pt x="3164" y="1301"/>
                </a:cubicBezTo>
                <a:cubicBezTo>
                  <a:pt x="3157" y="1301"/>
                  <a:pt x="3151" y="1307"/>
                  <a:pt x="3151" y="1314"/>
                </a:cubicBezTo>
                <a:cubicBezTo>
                  <a:pt x="3151" y="1321"/>
                  <a:pt x="3157" y="1326"/>
                  <a:pt x="3164" y="1326"/>
                </a:cubicBezTo>
                <a:close/>
                <a:moveTo>
                  <a:pt x="996" y="1366"/>
                </a:moveTo>
                <a:cubicBezTo>
                  <a:pt x="1003" y="1366"/>
                  <a:pt x="1009" y="1360"/>
                  <a:pt x="1009" y="1353"/>
                </a:cubicBezTo>
                <a:cubicBezTo>
                  <a:pt x="1009" y="1346"/>
                  <a:pt x="1003" y="1340"/>
                  <a:pt x="996" y="1340"/>
                </a:cubicBezTo>
                <a:cubicBezTo>
                  <a:pt x="989" y="1340"/>
                  <a:pt x="983" y="1346"/>
                  <a:pt x="983" y="1353"/>
                </a:cubicBezTo>
                <a:cubicBezTo>
                  <a:pt x="983" y="1360"/>
                  <a:pt x="989" y="1366"/>
                  <a:pt x="996" y="1366"/>
                </a:cubicBezTo>
                <a:close/>
                <a:moveTo>
                  <a:pt x="1035" y="1366"/>
                </a:moveTo>
                <a:cubicBezTo>
                  <a:pt x="1042" y="1366"/>
                  <a:pt x="1048" y="1360"/>
                  <a:pt x="1048" y="1353"/>
                </a:cubicBezTo>
                <a:cubicBezTo>
                  <a:pt x="1048" y="1346"/>
                  <a:pt x="1042" y="1340"/>
                  <a:pt x="1035" y="1340"/>
                </a:cubicBezTo>
                <a:cubicBezTo>
                  <a:pt x="1028" y="1340"/>
                  <a:pt x="1023" y="1346"/>
                  <a:pt x="1023" y="1353"/>
                </a:cubicBezTo>
                <a:cubicBezTo>
                  <a:pt x="1023" y="1360"/>
                  <a:pt x="1028" y="1366"/>
                  <a:pt x="1035" y="1366"/>
                </a:cubicBezTo>
                <a:close/>
                <a:moveTo>
                  <a:pt x="1075" y="1366"/>
                </a:moveTo>
                <a:cubicBezTo>
                  <a:pt x="1082" y="1366"/>
                  <a:pt x="1087" y="1360"/>
                  <a:pt x="1087" y="1353"/>
                </a:cubicBezTo>
                <a:cubicBezTo>
                  <a:pt x="1087" y="1346"/>
                  <a:pt x="1082" y="1340"/>
                  <a:pt x="1075" y="1340"/>
                </a:cubicBezTo>
                <a:cubicBezTo>
                  <a:pt x="1068" y="1340"/>
                  <a:pt x="1062" y="1346"/>
                  <a:pt x="1062" y="1353"/>
                </a:cubicBezTo>
                <a:cubicBezTo>
                  <a:pt x="1062" y="1360"/>
                  <a:pt x="1068" y="1366"/>
                  <a:pt x="1075" y="1366"/>
                </a:cubicBezTo>
                <a:close/>
                <a:moveTo>
                  <a:pt x="1114" y="1366"/>
                </a:moveTo>
                <a:cubicBezTo>
                  <a:pt x="1121" y="1366"/>
                  <a:pt x="1127" y="1360"/>
                  <a:pt x="1127" y="1353"/>
                </a:cubicBezTo>
                <a:cubicBezTo>
                  <a:pt x="1127" y="1346"/>
                  <a:pt x="1121" y="1340"/>
                  <a:pt x="1114" y="1340"/>
                </a:cubicBezTo>
                <a:cubicBezTo>
                  <a:pt x="1107" y="1340"/>
                  <a:pt x="1101" y="1346"/>
                  <a:pt x="1101" y="1353"/>
                </a:cubicBezTo>
                <a:cubicBezTo>
                  <a:pt x="1101" y="1360"/>
                  <a:pt x="1107" y="1366"/>
                  <a:pt x="1114" y="1366"/>
                </a:cubicBezTo>
                <a:close/>
                <a:moveTo>
                  <a:pt x="1154" y="1366"/>
                </a:moveTo>
                <a:cubicBezTo>
                  <a:pt x="1161" y="1366"/>
                  <a:pt x="1166" y="1360"/>
                  <a:pt x="1166" y="1353"/>
                </a:cubicBezTo>
                <a:cubicBezTo>
                  <a:pt x="1166" y="1346"/>
                  <a:pt x="1161" y="1340"/>
                  <a:pt x="1154" y="1340"/>
                </a:cubicBezTo>
                <a:cubicBezTo>
                  <a:pt x="1146" y="1340"/>
                  <a:pt x="1141" y="1346"/>
                  <a:pt x="1141" y="1353"/>
                </a:cubicBezTo>
                <a:cubicBezTo>
                  <a:pt x="1141" y="1360"/>
                  <a:pt x="1146" y="1366"/>
                  <a:pt x="1154" y="1366"/>
                </a:cubicBezTo>
                <a:close/>
                <a:moveTo>
                  <a:pt x="1193" y="1366"/>
                </a:moveTo>
                <a:cubicBezTo>
                  <a:pt x="1200" y="1366"/>
                  <a:pt x="1206" y="1360"/>
                  <a:pt x="1206" y="1353"/>
                </a:cubicBezTo>
                <a:cubicBezTo>
                  <a:pt x="1206" y="1346"/>
                  <a:pt x="1200" y="1340"/>
                  <a:pt x="1193" y="1340"/>
                </a:cubicBezTo>
                <a:cubicBezTo>
                  <a:pt x="1186" y="1340"/>
                  <a:pt x="1180" y="1346"/>
                  <a:pt x="1180" y="1353"/>
                </a:cubicBezTo>
                <a:cubicBezTo>
                  <a:pt x="1180" y="1360"/>
                  <a:pt x="1186" y="1366"/>
                  <a:pt x="1193" y="1366"/>
                </a:cubicBezTo>
                <a:close/>
                <a:moveTo>
                  <a:pt x="1232" y="1340"/>
                </a:moveTo>
                <a:cubicBezTo>
                  <a:pt x="1225" y="1340"/>
                  <a:pt x="1220" y="1346"/>
                  <a:pt x="1220" y="1353"/>
                </a:cubicBezTo>
                <a:cubicBezTo>
                  <a:pt x="1220" y="1360"/>
                  <a:pt x="1225" y="1366"/>
                  <a:pt x="1232" y="1366"/>
                </a:cubicBezTo>
                <a:cubicBezTo>
                  <a:pt x="1239" y="1366"/>
                  <a:pt x="1245" y="1360"/>
                  <a:pt x="1245" y="1353"/>
                </a:cubicBezTo>
                <a:cubicBezTo>
                  <a:pt x="1245" y="1346"/>
                  <a:pt x="1239" y="1340"/>
                  <a:pt x="1232" y="1340"/>
                </a:cubicBezTo>
                <a:close/>
                <a:moveTo>
                  <a:pt x="1272" y="1340"/>
                </a:moveTo>
                <a:cubicBezTo>
                  <a:pt x="1265" y="1340"/>
                  <a:pt x="1259" y="1346"/>
                  <a:pt x="1259" y="1353"/>
                </a:cubicBezTo>
                <a:cubicBezTo>
                  <a:pt x="1259" y="1360"/>
                  <a:pt x="1265" y="1366"/>
                  <a:pt x="1272" y="1366"/>
                </a:cubicBezTo>
                <a:cubicBezTo>
                  <a:pt x="1279" y="1366"/>
                  <a:pt x="1285" y="1360"/>
                  <a:pt x="1285" y="1353"/>
                </a:cubicBezTo>
                <a:cubicBezTo>
                  <a:pt x="1285" y="1346"/>
                  <a:pt x="1279" y="1340"/>
                  <a:pt x="1272" y="1340"/>
                </a:cubicBezTo>
                <a:close/>
                <a:moveTo>
                  <a:pt x="1863" y="1366"/>
                </a:moveTo>
                <a:cubicBezTo>
                  <a:pt x="1870" y="1366"/>
                  <a:pt x="1876" y="1360"/>
                  <a:pt x="1876" y="1353"/>
                </a:cubicBezTo>
                <a:cubicBezTo>
                  <a:pt x="1876" y="1346"/>
                  <a:pt x="1870" y="1340"/>
                  <a:pt x="1863" y="1340"/>
                </a:cubicBezTo>
                <a:cubicBezTo>
                  <a:pt x="1856" y="1340"/>
                  <a:pt x="1850" y="1346"/>
                  <a:pt x="1850" y="1353"/>
                </a:cubicBezTo>
                <a:cubicBezTo>
                  <a:pt x="1850" y="1360"/>
                  <a:pt x="1856" y="1366"/>
                  <a:pt x="1863" y="1366"/>
                </a:cubicBezTo>
                <a:close/>
                <a:moveTo>
                  <a:pt x="1903" y="1366"/>
                </a:moveTo>
                <a:cubicBezTo>
                  <a:pt x="1910" y="1366"/>
                  <a:pt x="1915" y="1360"/>
                  <a:pt x="1915" y="1353"/>
                </a:cubicBezTo>
                <a:cubicBezTo>
                  <a:pt x="1915" y="1346"/>
                  <a:pt x="1910" y="1340"/>
                  <a:pt x="1903" y="1340"/>
                </a:cubicBezTo>
                <a:cubicBezTo>
                  <a:pt x="1896" y="1340"/>
                  <a:pt x="1890" y="1346"/>
                  <a:pt x="1890" y="1353"/>
                </a:cubicBezTo>
                <a:cubicBezTo>
                  <a:pt x="1890" y="1360"/>
                  <a:pt x="1896" y="1366"/>
                  <a:pt x="1903" y="1366"/>
                </a:cubicBezTo>
                <a:close/>
                <a:moveTo>
                  <a:pt x="1942" y="1366"/>
                </a:moveTo>
                <a:cubicBezTo>
                  <a:pt x="1949" y="1366"/>
                  <a:pt x="1955" y="1360"/>
                  <a:pt x="1955" y="1353"/>
                </a:cubicBezTo>
                <a:cubicBezTo>
                  <a:pt x="1955" y="1346"/>
                  <a:pt x="1949" y="1340"/>
                  <a:pt x="1942" y="1340"/>
                </a:cubicBezTo>
                <a:cubicBezTo>
                  <a:pt x="1935" y="1340"/>
                  <a:pt x="1929" y="1346"/>
                  <a:pt x="1929" y="1353"/>
                </a:cubicBezTo>
                <a:cubicBezTo>
                  <a:pt x="1929" y="1360"/>
                  <a:pt x="1935" y="1366"/>
                  <a:pt x="1942" y="1366"/>
                </a:cubicBezTo>
                <a:close/>
                <a:moveTo>
                  <a:pt x="1981" y="1366"/>
                </a:moveTo>
                <a:cubicBezTo>
                  <a:pt x="1988" y="1366"/>
                  <a:pt x="1994" y="1360"/>
                  <a:pt x="1994" y="1353"/>
                </a:cubicBezTo>
                <a:cubicBezTo>
                  <a:pt x="1994" y="1346"/>
                  <a:pt x="1988" y="1340"/>
                  <a:pt x="1981" y="1340"/>
                </a:cubicBezTo>
                <a:cubicBezTo>
                  <a:pt x="1974" y="1340"/>
                  <a:pt x="1969" y="1346"/>
                  <a:pt x="1969" y="1353"/>
                </a:cubicBezTo>
                <a:cubicBezTo>
                  <a:pt x="1969" y="1360"/>
                  <a:pt x="1974" y="1366"/>
                  <a:pt x="1981" y="1366"/>
                </a:cubicBezTo>
                <a:close/>
                <a:moveTo>
                  <a:pt x="2021" y="1366"/>
                </a:moveTo>
                <a:cubicBezTo>
                  <a:pt x="2028" y="1366"/>
                  <a:pt x="2034" y="1360"/>
                  <a:pt x="2034" y="1353"/>
                </a:cubicBezTo>
                <a:cubicBezTo>
                  <a:pt x="2034" y="1346"/>
                  <a:pt x="2028" y="1340"/>
                  <a:pt x="2021" y="1340"/>
                </a:cubicBezTo>
                <a:cubicBezTo>
                  <a:pt x="2014" y="1340"/>
                  <a:pt x="2008" y="1346"/>
                  <a:pt x="2008" y="1353"/>
                </a:cubicBezTo>
                <a:cubicBezTo>
                  <a:pt x="2008" y="1360"/>
                  <a:pt x="2014" y="1366"/>
                  <a:pt x="2021" y="1366"/>
                </a:cubicBezTo>
                <a:close/>
                <a:moveTo>
                  <a:pt x="2139" y="1340"/>
                </a:moveTo>
                <a:cubicBezTo>
                  <a:pt x="2132" y="1340"/>
                  <a:pt x="2126" y="1346"/>
                  <a:pt x="2126" y="1353"/>
                </a:cubicBezTo>
                <a:cubicBezTo>
                  <a:pt x="2126" y="1360"/>
                  <a:pt x="2132" y="1366"/>
                  <a:pt x="2139" y="1366"/>
                </a:cubicBezTo>
                <a:cubicBezTo>
                  <a:pt x="2146" y="1366"/>
                  <a:pt x="2152" y="1360"/>
                  <a:pt x="2152" y="1353"/>
                </a:cubicBezTo>
                <a:cubicBezTo>
                  <a:pt x="2152" y="1346"/>
                  <a:pt x="2146" y="1340"/>
                  <a:pt x="2139" y="1340"/>
                </a:cubicBezTo>
                <a:close/>
                <a:moveTo>
                  <a:pt x="2179" y="1340"/>
                </a:moveTo>
                <a:cubicBezTo>
                  <a:pt x="2172" y="1340"/>
                  <a:pt x="2166" y="1346"/>
                  <a:pt x="2166" y="1353"/>
                </a:cubicBezTo>
                <a:cubicBezTo>
                  <a:pt x="2166" y="1360"/>
                  <a:pt x="2172" y="1366"/>
                  <a:pt x="2179" y="1366"/>
                </a:cubicBezTo>
                <a:cubicBezTo>
                  <a:pt x="2186" y="1366"/>
                  <a:pt x="2191" y="1360"/>
                  <a:pt x="2191" y="1353"/>
                </a:cubicBezTo>
                <a:cubicBezTo>
                  <a:pt x="2191" y="1346"/>
                  <a:pt x="2186" y="1340"/>
                  <a:pt x="2179" y="1340"/>
                </a:cubicBezTo>
                <a:close/>
                <a:moveTo>
                  <a:pt x="2888" y="1366"/>
                </a:moveTo>
                <a:cubicBezTo>
                  <a:pt x="2895" y="1366"/>
                  <a:pt x="2901" y="1360"/>
                  <a:pt x="2901" y="1353"/>
                </a:cubicBezTo>
                <a:cubicBezTo>
                  <a:pt x="2901" y="1346"/>
                  <a:pt x="2895" y="1340"/>
                  <a:pt x="2888" y="1340"/>
                </a:cubicBezTo>
                <a:cubicBezTo>
                  <a:pt x="2881" y="1340"/>
                  <a:pt x="2875" y="1346"/>
                  <a:pt x="2875" y="1353"/>
                </a:cubicBezTo>
                <a:cubicBezTo>
                  <a:pt x="2875" y="1360"/>
                  <a:pt x="2881" y="1366"/>
                  <a:pt x="2888" y="1366"/>
                </a:cubicBezTo>
                <a:close/>
                <a:moveTo>
                  <a:pt x="2928" y="1366"/>
                </a:moveTo>
                <a:cubicBezTo>
                  <a:pt x="2935" y="1366"/>
                  <a:pt x="2940" y="1360"/>
                  <a:pt x="2940" y="1353"/>
                </a:cubicBezTo>
                <a:cubicBezTo>
                  <a:pt x="2940" y="1346"/>
                  <a:pt x="2935" y="1340"/>
                  <a:pt x="2928" y="1340"/>
                </a:cubicBezTo>
                <a:cubicBezTo>
                  <a:pt x="2921" y="1340"/>
                  <a:pt x="2915" y="1346"/>
                  <a:pt x="2915" y="1353"/>
                </a:cubicBezTo>
                <a:cubicBezTo>
                  <a:pt x="2915" y="1360"/>
                  <a:pt x="2921" y="1366"/>
                  <a:pt x="2928" y="1366"/>
                </a:cubicBezTo>
                <a:close/>
                <a:moveTo>
                  <a:pt x="2967" y="1366"/>
                </a:moveTo>
                <a:cubicBezTo>
                  <a:pt x="2974" y="1366"/>
                  <a:pt x="2980" y="1360"/>
                  <a:pt x="2980" y="1353"/>
                </a:cubicBezTo>
                <a:cubicBezTo>
                  <a:pt x="2980" y="1346"/>
                  <a:pt x="2974" y="1340"/>
                  <a:pt x="2967" y="1340"/>
                </a:cubicBezTo>
                <a:cubicBezTo>
                  <a:pt x="2960" y="1340"/>
                  <a:pt x="2954" y="1346"/>
                  <a:pt x="2954" y="1353"/>
                </a:cubicBezTo>
                <a:cubicBezTo>
                  <a:pt x="2954" y="1360"/>
                  <a:pt x="2960" y="1366"/>
                  <a:pt x="2967" y="1366"/>
                </a:cubicBezTo>
                <a:close/>
                <a:moveTo>
                  <a:pt x="3006" y="1366"/>
                </a:moveTo>
                <a:cubicBezTo>
                  <a:pt x="3014" y="1366"/>
                  <a:pt x="3019" y="1360"/>
                  <a:pt x="3019" y="1353"/>
                </a:cubicBezTo>
                <a:cubicBezTo>
                  <a:pt x="3019" y="1346"/>
                  <a:pt x="3014" y="1340"/>
                  <a:pt x="3006" y="1340"/>
                </a:cubicBezTo>
                <a:cubicBezTo>
                  <a:pt x="2999" y="1340"/>
                  <a:pt x="2994" y="1346"/>
                  <a:pt x="2994" y="1353"/>
                </a:cubicBezTo>
                <a:cubicBezTo>
                  <a:pt x="2994" y="1360"/>
                  <a:pt x="2999" y="1366"/>
                  <a:pt x="3006" y="1366"/>
                </a:cubicBezTo>
                <a:close/>
                <a:moveTo>
                  <a:pt x="3046" y="1366"/>
                </a:moveTo>
                <a:cubicBezTo>
                  <a:pt x="3053" y="1366"/>
                  <a:pt x="3059" y="1360"/>
                  <a:pt x="3059" y="1353"/>
                </a:cubicBezTo>
                <a:cubicBezTo>
                  <a:pt x="3059" y="1346"/>
                  <a:pt x="3053" y="1340"/>
                  <a:pt x="3046" y="1340"/>
                </a:cubicBezTo>
                <a:cubicBezTo>
                  <a:pt x="3039" y="1340"/>
                  <a:pt x="3033" y="1346"/>
                  <a:pt x="3033" y="1353"/>
                </a:cubicBezTo>
                <a:cubicBezTo>
                  <a:pt x="3033" y="1360"/>
                  <a:pt x="3039" y="1366"/>
                  <a:pt x="3046" y="1366"/>
                </a:cubicBezTo>
                <a:close/>
                <a:moveTo>
                  <a:pt x="3085" y="1366"/>
                </a:moveTo>
                <a:cubicBezTo>
                  <a:pt x="3092" y="1366"/>
                  <a:pt x="3098" y="1360"/>
                  <a:pt x="3098" y="1353"/>
                </a:cubicBezTo>
                <a:cubicBezTo>
                  <a:pt x="3098" y="1346"/>
                  <a:pt x="3092" y="1340"/>
                  <a:pt x="3085" y="1340"/>
                </a:cubicBezTo>
                <a:cubicBezTo>
                  <a:pt x="3078" y="1340"/>
                  <a:pt x="3073" y="1346"/>
                  <a:pt x="3073" y="1353"/>
                </a:cubicBezTo>
                <a:cubicBezTo>
                  <a:pt x="3073" y="1360"/>
                  <a:pt x="3078" y="1366"/>
                  <a:pt x="3085" y="1366"/>
                </a:cubicBezTo>
                <a:close/>
                <a:moveTo>
                  <a:pt x="3125" y="1366"/>
                </a:moveTo>
                <a:cubicBezTo>
                  <a:pt x="3132" y="1366"/>
                  <a:pt x="3137" y="1360"/>
                  <a:pt x="3137" y="1353"/>
                </a:cubicBezTo>
                <a:cubicBezTo>
                  <a:pt x="3137" y="1346"/>
                  <a:pt x="3132" y="1340"/>
                  <a:pt x="3125" y="1340"/>
                </a:cubicBezTo>
                <a:cubicBezTo>
                  <a:pt x="3118" y="1340"/>
                  <a:pt x="3112" y="1346"/>
                  <a:pt x="3112" y="1353"/>
                </a:cubicBezTo>
                <a:cubicBezTo>
                  <a:pt x="3112" y="1360"/>
                  <a:pt x="3118" y="1366"/>
                  <a:pt x="3125" y="1366"/>
                </a:cubicBezTo>
                <a:close/>
                <a:moveTo>
                  <a:pt x="3164" y="1366"/>
                </a:moveTo>
                <a:cubicBezTo>
                  <a:pt x="3171" y="1366"/>
                  <a:pt x="3177" y="1360"/>
                  <a:pt x="3177" y="1353"/>
                </a:cubicBezTo>
                <a:cubicBezTo>
                  <a:pt x="3177" y="1346"/>
                  <a:pt x="3171" y="1340"/>
                  <a:pt x="3164" y="1340"/>
                </a:cubicBezTo>
                <a:cubicBezTo>
                  <a:pt x="3157" y="1340"/>
                  <a:pt x="3151" y="1346"/>
                  <a:pt x="3151" y="1353"/>
                </a:cubicBezTo>
                <a:cubicBezTo>
                  <a:pt x="3151" y="1360"/>
                  <a:pt x="3157" y="1366"/>
                  <a:pt x="3164" y="1366"/>
                </a:cubicBezTo>
                <a:close/>
                <a:moveTo>
                  <a:pt x="3204" y="1366"/>
                </a:moveTo>
                <a:cubicBezTo>
                  <a:pt x="3211" y="1366"/>
                  <a:pt x="3216" y="1360"/>
                  <a:pt x="3216" y="1353"/>
                </a:cubicBezTo>
                <a:cubicBezTo>
                  <a:pt x="3216" y="1346"/>
                  <a:pt x="3211" y="1340"/>
                  <a:pt x="3204" y="1340"/>
                </a:cubicBezTo>
                <a:cubicBezTo>
                  <a:pt x="3197" y="1340"/>
                  <a:pt x="3191" y="1346"/>
                  <a:pt x="3191" y="1353"/>
                </a:cubicBezTo>
                <a:cubicBezTo>
                  <a:pt x="3191" y="1360"/>
                  <a:pt x="3197" y="1366"/>
                  <a:pt x="3204" y="1366"/>
                </a:cubicBezTo>
                <a:close/>
                <a:moveTo>
                  <a:pt x="996" y="1405"/>
                </a:moveTo>
                <a:cubicBezTo>
                  <a:pt x="1003" y="1405"/>
                  <a:pt x="1009" y="1400"/>
                  <a:pt x="1009" y="1393"/>
                </a:cubicBezTo>
                <a:cubicBezTo>
                  <a:pt x="1009" y="1385"/>
                  <a:pt x="1003" y="1380"/>
                  <a:pt x="996" y="1380"/>
                </a:cubicBezTo>
                <a:cubicBezTo>
                  <a:pt x="989" y="1380"/>
                  <a:pt x="983" y="1385"/>
                  <a:pt x="983" y="1393"/>
                </a:cubicBezTo>
                <a:cubicBezTo>
                  <a:pt x="983" y="1400"/>
                  <a:pt x="989" y="1405"/>
                  <a:pt x="996" y="1405"/>
                </a:cubicBezTo>
                <a:close/>
                <a:moveTo>
                  <a:pt x="1035" y="1405"/>
                </a:moveTo>
                <a:cubicBezTo>
                  <a:pt x="1042" y="1405"/>
                  <a:pt x="1048" y="1400"/>
                  <a:pt x="1048" y="1393"/>
                </a:cubicBezTo>
                <a:cubicBezTo>
                  <a:pt x="1048" y="1385"/>
                  <a:pt x="1042" y="1380"/>
                  <a:pt x="1035" y="1380"/>
                </a:cubicBezTo>
                <a:cubicBezTo>
                  <a:pt x="1028" y="1380"/>
                  <a:pt x="1023" y="1385"/>
                  <a:pt x="1023" y="1393"/>
                </a:cubicBezTo>
                <a:cubicBezTo>
                  <a:pt x="1023" y="1400"/>
                  <a:pt x="1028" y="1405"/>
                  <a:pt x="1035" y="1405"/>
                </a:cubicBezTo>
                <a:close/>
                <a:moveTo>
                  <a:pt x="1075" y="1405"/>
                </a:moveTo>
                <a:cubicBezTo>
                  <a:pt x="1082" y="1405"/>
                  <a:pt x="1087" y="1400"/>
                  <a:pt x="1087" y="1393"/>
                </a:cubicBezTo>
                <a:cubicBezTo>
                  <a:pt x="1087" y="1385"/>
                  <a:pt x="1082" y="1380"/>
                  <a:pt x="1075" y="1380"/>
                </a:cubicBezTo>
                <a:cubicBezTo>
                  <a:pt x="1068" y="1380"/>
                  <a:pt x="1062" y="1385"/>
                  <a:pt x="1062" y="1393"/>
                </a:cubicBezTo>
                <a:cubicBezTo>
                  <a:pt x="1062" y="1400"/>
                  <a:pt x="1068" y="1405"/>
                  <a:pt x="1075" y="1405"/>
                </a:cubicBezTo>
                <a:close/>
                <a:moveTo>
                  <a:pt x="1114" y="1405"/>
                </a:moveTo>
                <a:cubicBezTo>
                  <a:pt x="1121" y="1405"/>
                  <a:pt x="1127" y="1400"/>
                  <a:pt x="1127" y="1393"/>
                </a:cubicBezTo>
                <a:cubicBezTo>
                  <a:pt x="1127" y="1385"/>
                  <a:pt x="1121" y="1380"/>
                  <a:pt x="1114" y="1380"/>
                </a:cubicBezTo>
                <a:cubicBezTo>
                  <a:pt x="1107" y="1380"/>
                  <a:pt x="1101" y="1385"/>
                  <a:pt x="1101" y="1393"/>
                </a:cubicBezTo>
                <a:cubicBezTo>
                  <a:pt x="1101" y="1400"/>
                  <a:pt x="1107" y="1405"/>
                  <a:pt x="1114" y="1405"/>
                </a:cubicBezTo>
                <a:close/>
                <a:moveTo>
                  <a:pt x="1154" y="1405"/>
                </a:moveTo>
                <a:cubicBezTo>
                  <a:pt x="1161" y="1405"/>
                  <a:pt x="1166" y="1400"/>
                  <a:pt x="1166" y="1393"/>
                </a:cubicBezTo>
                <a:cubicBezTo>
                  <a:pt x="1166" y="1385"/>
                  <a:pt x="1161" y="1380"/>
                  <a:pt x="1154" y="1380"/>
                </a:cubicBezTo>
                <a:cubicBezTo>
                  <a:pt x="1146" y="1380"/>
                  <a:pt x="1141" y="1385"/>
                  <a:pt x="1141" y="1393"/>
                </a:cubicBezTo>
                <a:cubicBezTo>
                  <a:pt x="1141" y="1400"/>
                  <a:pt x="1146" y="1405"/>
                  <a:pt x="1154" y="1405"/>
                </a:cubicBezTo>
                <a:close/>
                <a:moveTo>
                  <a:pt x="1193" y="1380"/>
                </a:moveTo>
                <a:cubicBezTo>
                  <a:pt x="1186" y="1380"/>
                  <a:pt x="1180" y="1385"/>
                  <a:pt x="1180" y="1393"/>
                </a:cubicBezTo>
                <a:cubicBezTo>
                  <a:pt x="1180" y="1400"/>
                  <a:pt x="1186" y="1405"/>
                  <a:pt x="1193" y="1405"/>
                </a:cubicBezTo>
                <a:cubicBezTo>
                  <a:pt x="1200" y="1405"/>
                  <a:pt x="1206" y="1400"/>
                  <a:pt x="1206" y="1393"/>
                </a:cubicBezTo>
                <a:cubicBezTo>
                  <a:pt x="1206" y="1385"/>
                  <a:pt x="1200" y="1380"/>
                  <a:pt x="1193" y="1380"/>
                </a:cubicBezTo>
                <a:close/>
                <a:moveTo>
                  <a:pt x="1863" y="1380"/>
                </a:moveTo>
                <a:cubicBezTo>
                  <a:pt x="1856" y="1380"/>
                  <a:pt x="1850" y="1385"/>
                  <a:pt x="1850" y="1393"/>
                </a:cubicBezTo>
                <a:cubicBezTo>
                  <a:pt x="1850" y="1400"/>
                  <a:pt x="1856" y="1405"/>
                  <a:pt x="1863" y="1405"/>
                </a:cubicBezTo>
                <a:cubicBezTo>
                  <a:pt x="1870" y="1405"/>
                  <a:pt x="1876" y="1400"/>
                  <a:pt x="1876" y="1393"/>
                </a:cubicBezTo>
                <a:cubicBezTo>
                  <a:pt x="1876" y="1385"/>
                  <a:pt x="1870" y="1380"/>
                  <a:pt x="1863" y="1380"/>
                </a:cubicBezTo>
                <a:close/>
                <a:moveTo>
                  <a:pt x="1903" y="1405"/>
                </a:moveTo>
                <a:cubicBezTo>
                  <a:pt x="1910" y="1405"/>
                  <a:pt x="1915" y="1400"/>
                  <a:pt x="1915" y="1393"/>
                </a:cubicBezTo>
                <a:cubicBezTo>
                  <a:pt x="1915" y="1385"/>
                  <a:pt x="1910" y="1380"/>
                  <a:pt x="1903" y="1380"/>
                </a:cubicBezTo>
                <a:cubicBezTo>
                  <a:pt x="1896" y="1380"/>
                  <a:pt x="1890" y="1385"/>
                  <a:pt x="1890" y="1393"/>
                </a:cubicBezTo>
                <a:cubicBezTo>
                  <a:pt x="1890" y="1400"/>
                  <a:pt x="1896" y="1405"/>
                  <a:pt x="1903" y="1405"/>
                </a:cubicBezTo>
                <a:close/>
                <a:moveTo>
                  <a:pt x="1942" y="1405"/>
                </a:moveTo>
                <a:cubicBezTo>
                  <a:pt x="1949" y="1405"/>
                  <a:pt x="1955" y="1400"/>
                  <a:pt x="1955" y="1393"/>
                </a:cubicBezTo>
                <a:cubicBezTo>
                  <a:pt x="1955" y="1385"/>
                  <a:pt x="1949" y="1380"/>
                  <a:pt x="1942" y="1380"/>
                </a:cubicBezTo>
                <a:cubicBezTo>
                  <a:pt x="1935" y="1380"/>
                  <a:pt x="1929" y="1385"/>
                  <a:pt x="1929" y="1393"/>
                </a:cubicBezTo>
                <a:cubicBezTo>
                  <a:pt x="1929" y="1400"/>
                  <a:pt x="1935" y="1405"/>
                  <a:pt x="1942" y="1405"/>
                </a:cubicBezTo>
                <a:close/>
                <a:moveTo>
                  <a:pt x="1981" y="1405"/>
                </a:moveTo>
                <a:cubicBezTo>
                  <a:pt x="1988" y="1405"/>
                  <a:pt x="1994" y="1400"/>
                  <a:pt x="1994" y="1393"/>
                </a:cubicBezTo>
                <a:cubicBezTo>
                  <a:pt x="1994" y="1385"/>
                  <a:pt x="1988" y="1380"/>
                  <a:pt x="1981" y="1380"/>
                </a:cubicBezTo>
                <a:cubicBezTo>
                  <a:pt x="1974" y="1380"/>
                  <a:pt x="1969" y="1385"/>
                  <a:pt x="1969" y="1393"/>
                </a:cubicBezTo>
                <a:cubicBezTo>
                  <a:pt x="1969" y="1400"/>
                  <a:pt x="1974" y="1405"/>
                  <a:pt x="1981" y="1405"/>
                </a:cubicBezTo>
                <a:close/>
                <a:moveTo>
                  <a:pt x="2021" y="1380"/>
                </a:moveTo>
                <a:cubicBezTo>
                  <a:pt x="2014" y="1380"/>
                  <a:pt x="2008" y="1385"/>
                  <a:pt x="2008" y="1393"/>
                </a:cubicBezTo>
                <a:cubicBezTo>
                  <a:pt x="2008" y="1400"/>
                  <a:pt x="2014" y="1405"/>
                  <a:pt x="2021" y="1405"/>
                </a:cubicBezTo>
                <a:cubicBezTo>
                  <a:pt x="2028" y="1405"/>
                  <a:pt x="2034" y="1400"/>
                  <a:pt x="2034" y="1393"/>
                </a:cubicBezTo>
                <a:cubicBezTo>
                  <a:pt x="2034" y="1385"/>
                  <a:pt x="2028" y="1380"/>
                  <a:pt x="2021" y="1380"/>
                </a:cubicBezTo>
                <a:close/>
                <a:moveTo>
                  <a:pt x="2888" y="1405"/>
                </a:moveTo>
                <a:cubicBezTo>
                  <a:pt x="2895" y="1405"/>
                  <a:pt x="2901" y="1400"/>
                  <a:pt x="2901" y="1393"/>
                </a:cubicBezTo>
                <a:cubicBezTo>
                  <a:pt x="2901" y="1385"/>
                  <a:pt x="2895" y="1380"/>
                  <a:pt x="2888" y="1380"/>
                </a:cubicBezTo>
                <a:cubicBezTo>
                  <a:pt x="2881" y="1380"/>
                  <a:pt x="2875" y="1385"/>
                  <a:pt x="2875" y="1393"/>
                </a:cubicBezTo>
                <a:cubicBezTo>
                  <a:pt x="2875" y="1400"/>
                  <a:pt x="2881" y="1405"/>
                  <a:pt x="2888" y="1405"/>
                </a:cubicBezTo>
                <a:close/>
                <a:moveTo>
                  <a:pt x="2928" y="1405"/>
                </a:moveTo>
                <a:cubicBezTo>
                  <a:pt x="2935" y="1405"/>
                  <a:pt x="2940" y="1400"/>
                  <a:pt x="2940" y="1393"/>
                </a:cubicBezTo>
                <a:cubicBezTo>
                  <a:pt x="2940" y="1385"/>
                  <a:pt x="2935" y="1380"/>
                  <a:pt x="2928" y="1380"/>
                </a:cubicBezTo>
                <a:cubicBezTo>
                  <a:pt x="2921" y="1380"/>
                  <a:pt x="2915" y="1385"/>
                  <a:pt x="2915" y="1393"/>
                </a:cubicBezTo>
                <a:cubicBezTo>
                  <a:pt x="2915" y="1400"/>
                  <a:pt x="2921" y="1405"/>
                  <a:pt x="2928" y="1405"/>
                </a:cubicBezTo>
                <a:close/>
                <a:moveTo>
                  <a:pt x="2967" y="1405"/>
                </a:moveTo>
                <a:cubicBezTo>
                  <a:pt x="2974" y="1405"/>
                  <a:pt x="2980" y="1400"/>
                  <a:pt x="2980" y="1393"/>
                </a:cubicBezTo>
                <a:cubicBezTo>
                  <a:pt x="2980" y="1385"/>
                  <a:pt x="2974" y="1380"/>
                  <a:pt x="2967" y="1380"/>
                </a:cubicBezTo>
                <a:cubicBezTo>
                  <a:pt x="2960" y="1380"/>
                  <a:pt x="2954" y="1385"/>
                  <a:pt x="2954" y="1393"/>
                </a:cubicBezTo>
                <a:cubicBezTo>
                  <a:pt x="2954" y="1400"/>
                  <a:pt x="2960" y="1405"/>
                  <a:pt x="2967" y="1405"/>
                </a:cubicBezTo>
                <a:close/>
                <a:moveTo>
                  <a:pt x="3006" y="1380"/>
                </a:moveTo>
                <a:cubicBezTo>
                  <a:pt x="2999" y="1380"/>
                  <a:pt x="2994" y="1385"/>
                  <a:pt x="2994" y="1393"/>
                </a:cubicBezTo>
                <a:cubicBezTo>
                  <a:pt x="2994" y="1400"/>
                  <a:pt x="2999" y="1405"/>
                  <a:pt x="3006" y="1405"/>
                </a:cubicBezTo>
                <a:cubicBezTo>
                  <a:pt x="3014" y="1405"/>
                  <a:pt x="3019" y="1400"/>
                  <a:pt x="3019" y="1393"/>
                </a:cubicBezTo>
                <a:cubicBezTo>
                  <a:pt x="3019" y="1385"/>
                  <a:pt x="3014" y="1380"/>
                  <a:pt x="3006" y="1380"/>
                </a:cubicBezTo>
                <a:close/>
                <a:moveTo>
                  <a:pt x="3046" y="1405"/>
                </a:moveTo>
                <a:cubicBezTo>
                  <a:pt x="3053" y="1405"/>
                  <a:pt x="3059" y="1400"/>
                  <a:pt x="3059" y="1393"/>
                </a:cubicBezTo>
                <a:cubicBezTo>
                  <a:pt x="3059" y="1385"/>
                  <a:pt x="3053" y="1380"/>
                  <a:pt x="3046" y="1380"/>
                </a:cubicBezTo>
                <a:cubicBezTo>
                  <a:pt x="3039" y="1380"/>
                  <a:pt x="3033" y="1385"/>
                  <a:pt x="3033" y="1393"/>
                </a:cubicBezTo>
                <a:cubicBezTo>
                  <a:pt x="3033" y="1400"/>
                  <a:pt x="3039" y="1405"/>
                  <a:pt x="3046" y="1405"/>
                </a:cubicBezTo>
                <a:close/>
                <a:moveTo>
                  <a:pt x="3085" y="1380"/>
                </a:moveTo>
                <a:cubicBezTo>
                  <a:pt x="3078" y="1380"/>
                  <a:pt x="3073" y="1385"/>
                  <a:pt x="3073" y="1393"/>
                </a:cubicBezTo>
                <a:cubicBezTo>
                  <a:pt x="3073" y="1400"/>
                  <a:pt x="3078" y="1405"/>
                  <a:pt x="3085" y="1405"/>
                </a:cubicBezTo>
                <a:cubicBezTo>
                  <a:pt x="3092" y="1405"/>
                  <a:pt x="3098" y="1400"/>
                  <a:pt x="3098" y="1393"/>
                </a:cubicBezTo>
                <a:cubicBezTo>
                  <a:pt x="3098" y="1385"/>
                  <a:pt x="3092" y="1380"/>
                  <a:pt x="3085" y="1380"/>
                </a:cubicBezTo>
                <a:close/>
                <a:moveTo>
                  <a:pt x="3125" y="1405"/>
                </a:moveTo>
                <a:cubicBezTo>
                  <a:pt x="3132" y="1405"/>
                  <a:pt x="3137" y="1400"/>
                  <a:pt x="3137" y="1393"/>
                </a:cubicBezTo>
                <a:cubicBezTo>
                  <a:pt x="3137" y="1385"/>
                  <a:pt x="3132" y="1380"/>
                  <a:pt x="3125" y="1380"/>
                </a:cubicBezTo>
                <a:cubicBezTo>
                  <a:pt x="3118" y="1380"/>
                  <a:pt x="3112" y="1385"/>
                  <a:pt x="3112" y="1393"/>
                </a:cubicBezTo>
                <a:cubicBezTo>
                  <a:pt x="3112" y="1400"/>
                  <a:pt x="3118" y="1405"/>
                  <a:pt x="3125" y="1405"/>
                </a:cubicBezTo>
                <a:close/>
                <a:moveTo>
                  <a:pt x="3164" y="1405"/>
                </a:moveTo>
                <a:cubicBezTo>
                  <a:pt x="3171" y="1405"/>
                  <a:pt x="3177" y="1400"/>
                  <a:pt x="3177" y="1393"/>
                </a:cubicBezTo>
                <a:cubicBezTo>
                  <a:pt x="3177" y="1385"/>
                  <a:pt x="3171" y="1380"/>
                  <a:pt x="3164" y="1380"/>
                </a:cubicBezTo>
                <a:cubicBezTo>
                  <a:pt x="3157" y="1380"/>
                  <a:pt x="3151" y="1385"/>
                  <a:pt x="3151" y="1393"/>
                </a:cubicBezTo>
                <a:cubicBezTo>
                  <a:pt x="3151" y="1400"/>
                  <a:pt x="3157" y="1405"/>
                  <a:pt x="3164" y="1405"/>
                </a:cubicBezTo>
                <a:close/>
                <a:moveTo>
                  <a:pt x="3204" y="1380"/>
                </a:moveTo>
                <a:cubicBezTo>
                  <a:pt x="3197" y="1380"/>
                  <a:pt x="3191" y="1385"/>
                  <a:pt x="3191" y="1393"/>
                </a:cubicBezTo>
                <a:cubicBezTo>
                  <a:pt x="3191" y="1400"/>
                  <a:pt x="3197" y="1405"/>
                  <a:pt x="3204" y="1405"/>
                </a:cubicBezTo>
                <a:cubicBezTo>
                  <a:pt x="3211" y="1405"/>
                  <a:pt x="3216" y="1400"/>
                  <a:pt x="3216" y="1393"/>
                </a:cubicBezTo>
                <a:cubicBezTo>
                  <a:pt x="3216" y="1385"/>
                  <a:pt x="3211" y="1380"/>
                  <a:pt x="3204" y="1380"/>
                </a:cubicBezTo>
                <a:close/>
                <a:moveTo>
                  <a:pt x="3243" y="1405"/>
                </a:moveTo>
                <a:cubicBezTo>
                  <a:pt x="3250" y="1405"/>
                  <a:pt x="3256" y="1400"/>
                  <a:pt x="3256" y="1393"/>
                </a:cubicBezTo>
                <a:cubicBezTo>
                  <a:pt x="3256" y="1385"/>
                  <a:pt x="3250" y="1380"/>
                  <a:pt x="3243" y="1380"/>
                </a:cubicBezTo>
                <a:cubicBezTo>
                  <a:pt x="3236" y="1380"/>
                  <a:pt x="3230" y="1385"/>
                  <a:pt x="3230" y="1393"/>
                </a:cubicBezTo>
                <a:cubicBezTo>
                  <a:pt x="3230" y="1400"/>
                  <a:pt x="3236" y="1405"/>
                  <a:pt x="3243" y="1405"/>
                </a:cubicBezTo>
                <a:close/>
                <a:moveTo>
                  <a:pt x="996" y="1445"/>
                </a:moveTo>
                <a:cubicBezTo>
                  <a:pt x="1003" y="1445"/>
                  <a:pt x="1009" y="1439"/>
                  <a:pt x="1009" y="1432"/>
                </a:cubicBezTo>
                <a:cubicBezTo>
                  <a:pt x="1009" y="1425"/>
                  <a:pt x="1003" y="1419"/>
                  <a:pt x="996" y="1419"/>
                </a:cubicBezTo>
                <a:cubicBezTo>
                  <a:pt x="989" y="1419"/>
                  <a:pt x="983" y="1425"/>
                  <a:pt x="983" y="1432"/>
                </a:cubicBezTo>
                <a:cubicBezTo>
                  <a:pt x="983" y="1439"/>
                  <a:pt x="989" y="1445"/>
                  <a:pt x="996" y="1445"/>
                </a:cubicBezTo>
                <a:close/>
                <a:moveTo>
                  <a:pt x="1035" y="1445"/>
                </a:moveTo>
                <a:cubicBezTo>
                  <a:pt x="1042" y="1445"/>
                  <a:pt x="1048" y="1439"/>
                  <a:pt x="1048" y="1432"/>
                </a:cubicBezTo>
                <a:cubicBezTo>
                  <a:pt x="1048" y="1425"/>
                  <a:pt x="1042" y="1419"/>
                  <a:pt x="1035" y="1419"/>
                </a:cubicBezTo>
                <a:cubicBezTo>
                  <a:pt x="1028" y="1419"/>
                  <a:pt x="1023" y="1425"/>
                  <a:pt x="1023" y="1432"/>
                </a:cubicBezTo>
                <a:cubicBezTo>
                  <a:pt x="1023" y="1439"/>
                  <a:pt x="1028" y="1445"/>
                  <a:pt x="1035" y="1445"/>
                </a:cubicBezTo>
                <a:close/>
                <a:moveTo>
                  <a:pt x="1075" y="1445"/>
                </a:moveTo>
                <a:cubicBezTo>
                  <a:pt x="1082" y="1445"/>
                  <a:pt x="1087" y="1439"/>
                  <a:pt x="1087" y="1432"/>
                </a:cubicBezTo>
                <a:cubicBezTo>
                  <a:pt x="1087" y="1425"/>
                  <a:pt x="1082" y="1419"/>
                  <a:pt x="1075" y="1419"/>
                </a:cubicBezTo>
                <a:cubicBezTo>
                  <a:pt x="1068" y="1419"/>
                  <a:pt x="1062" y="1425"/>
                  <a:pt x="1062" y="1432"/>
                </a:cubicBezTo>
                <a:cubicBezTo>
                  <a:pt x="1062" y="1439"/>
                  <a:pt x="1068" y="1445"/>
                  <a:pt x="1075" y="1445"/>
                </a:cubicBezTo>
                <a:close/>
                <a:moveTo>
                  <a:pt x="1114" y="1445"/>
                </a:moveTo>
                <a:cubicBezTo>
                  <a:pt x="1121" y="1445"/>
                  <a:pt x="1127" y="1439"/>
                  <a:pt x="1127" y="1432"/>
                </a:cubicBezTo>
                <a:cubicBezTo>
                  <a:pt x="1127" y="1425"/>
                  <a:pt x="1121" y="1419"/>
                  <a:pt x="1114" y="1419"/>
                </a:cubicBezTo>
                <a:cubicBezTo>
                  <a:pt x="1107" y="1419"/>
                  <a:pt x="1101" y="1425"/>
                  <a:pt x="1101" y="1432"/>
                </a:cubicBezTo>
                <a:cubicBezTo>
                  <a:pt x="1101" y="1439"/>
                  <a:pt x="1107" y="1445"/>
                  <a:pt x="1114" y="1445"/>
                </a:cubicBezTo>
                <a:close/>
                <a:moveTo>
                  <a:pt x="1154" y="1445"/>
                </a:moveTo>
                <a:cubicBezTo>
                  <a:pt x="1161" y="1445"/>
                  <a:pt x="1166" y="1439"/>
                  <a:pt x="1166" y="1432"/>
                </a:cubicBezTo>
                <a:cubicBezTo>
                  <a:pt x="1166" y="1425"/>
                  <a:pt x="1161" y="1419"/>
                  <a:pt x="1154" y="1419"/>
                </a:cubicBezTo>
                <a:cubicBezTo>
                  <a:pt x="1146" y="1419"/>
                  <a:pt x="1141" y="1425"/>
                  <a:pt x="1141" y="1432"/>
                </a:cubicBezTo>
                <a:cubicBezTo>
                  <a:pt x="1141" y="1439"/>
                  <a:pt x="1146" y="1445"/>
                  <a:pt x="1154" y="1445"/>
                </a:cubicBezTo>
                <a:close/>
                <a:moveTo>
                  <a:pt x="1193" y="1419"/>
                </a:moveTo>
                <a:cubicBezTo>
                  <a:pt x="1186" y="1419"/>
                  <a:pt x="1180" y="1425"/>
                  <a:pt x="1180" y="1432"/>
                </a:cubicBezTo>
                <a:cubicBezTo>
                  <a:pt x="1180" y="1439"/>
                  <a:pt x="1186" y="1445"/>
                  <a:pt x="1193" y="1445"/>
                </a:cubicBezTo>
                <a:cubicBezTo>
                  <a:pt x="1200" y="1445"/>
                  <a:pt x="1206" y="1439"/>
                  <a:pt x="1206" y="1432"/>
                </a:cubicBezTo>
                <a:cubicBezTo>
                  <a:pt x="1206" y="1425"/>
                  <a:pt x="1200" y="1419"/>
                  <a:pt x="1193" y="1419"/>
                </a:cubicBezTo>
                <a:close/>
                <a:moveTo>
                  <a:pt x="1903" y="1419"/>
                </a:moveTo>
                <a:cubicBezTo>
                  <a:pt x="1896" y="1419"/>
                  <a:pt x="1890" y="1425"/>
                  <a:pt x="1890" y="1432"/>
                </a:cubicBezTo>
                <a:cubicBezTo>
                  <a:pt x="1890" y="1439"/>
                  <a:pt x="1896" y="1445"/>
                  <a:pt x="1903" y="1445"/>
                </a:cubicBezTo>
                <a:cubicBezTo>
                  <a:pt x="1910" y="1445"/>
                  <a:pt x="1915" y="1439"/>
                  <a:pt x="1915" y="1432"/>
                </a:cubicBezTo>
                <a:cubicBezTo>
                  <a:pt x="1915" y="1425"/>
                  <a:pt x="1910" y="1419"/>
                  <a:pt x="1903" y="1419"/>
                </a:cubicBezTo>
                <a:close/>
                <a:moveTo>
                  <a:pt x="1942" y="1445"/>
                </a:moveTo>
                <a:cubicBezTo>
                  <a:pt x="1949" y="1445"/>
                  <a:pt x="1955" y="1439"/>
                  <a:pt x="1955" y="1432"/>
                </a:cubicBezTo>
                <a:cubicBezTo>
                  <a:pt x="1955" y="1425"/>
                  <a:pt x="1949" y="1419"/>
                  <a:pt x="1942" y="1419"/>
                </a:cubicBezTo>
                <a:cubicBezTo>
                  <a:pt x="1935" y="1419"/>
                  <a:pt x="1929" y="1425"/>
                  <a:pt x="1929" y="1432"/>
                </a:cubicBezTo>
                <a:cubicBezTo>
                  <a:pt x="1929" y="1439"/>
                  <a:pt x="1935" y="1445"/>
                  <a:pt x="1942" y="1445"/>
                </a:cubicBezTo>
                <a:close/>
                <a:moveTo>
                  <a:pt x="1981" y="1445"/>
                </a:moveTo>
                <a:cubicBezTo>
                  <a:pt x="1988" y="1445"/>
                  <a:pt x="1994" y="1439"/>
                  <a:pt x="1994" y="1432"/>
                </a:cubicBezTo>
                <a:cubicBezTo>
                  <a:pt x="1994" y="1425"/>
                  <a:pt x="1988" y="1419"/>
                  <a:pt x="1981" y="1419"/>
                </a:cubicBezTo>
                <a:cubicBezTo>
                  <a:pt x="1974" y="1419"/>
                  <a:pt x="1969" y="1425"/>
                  <a:pt x="1969" y="1432"/>
                </a:cubicBezTo>
                <a:cubicBezTo>
                  <a:pt x="1969" y="1439"/>
                  <a:pt x="1974" y="1445"/>
                  <a:pt x="1981" y="1445"/>
                </a:cubicBezTo>
                <a:close/>
                <a:moveTo>
                  <a:pt x="2888" y="1419"/>
                </a:moveTo>
                <a:cubicBezTo>
                  <a:pt x="2881" y="1419"/>
                  <a:pt x="2875" y="1425"/>
                  <a:pt x="2875" y="1432"/>
                </a:cubicBezTo>
                <a:cubicBezTo>
                  <a:pt x="2875" y="1439"/>
                  <a:pt x="2881" y="1445"/>
                  <a:pt x="2888" y="1445"/>
                </a:cubicBezTo>
                <a:cubicBezTo>
                  <a:pt x="2895" y="1445"/>
                  <a:pt x="2901" y="1439"/>
                  <a:pt x="2901" y="1432"/>
                </a:cubicBezTo>
                <a:cubicBezTo>
                  <a:pt x="2901" y="1425"/>
                  <a:pt x="2895" y="1419"/>
                  <a:pt x="2888" y="1419"/>
                </a:cubicBezTo>
                <a:close/>
                <a:moveTo>
                  <a:pt x="2928" y="1419"/>
                </a:moveTo>
                <a:cubicBezTo>
                  <a:pt x="2921" y="1419"/>
                  <a:pt x="2915" y="1425"/>
                  <a:pt x="2915" y="1432"/>
                </a:cubicBezTo>
                <a:cubicBezTo>
                  <a:pt x="2915" y="1439"/>
                  <a:pt x="2921" y="1445"/>
                  <a:pt x="2928" y="1445"/>
                </a:cubicBezTo>
                <a:cubicBezTo>
                  <a:pt x="2935" y="1445"/>
                  <a:pt x="2940" y="1439"/>
                  <a:pt x="2940" y="1432"/>
                </a:cubicBezTo>
                <a:cubicBezTo>
                  <a:pt x="2940" y="1425"/>
                  <a:pt x="2935" y="1419"/>
                  <a:pt x="2928" y="1419"/>
                </a:cubicBezTo>
                <a:close/>
                <a:moveTo>
                  <a:pt x="2967" y="1445"/>
                </a:moveTo>
                <a:cubicBezTo>
                  <a:pt x="2974" y="1445"/>
                  <a:pt x="2980" y="1439"/>
                  <a:pt x="2980" y="1432"/>
                </a:cubicBezTo>
                <a:cubicBezTo>
                  <a:pt x="2980" y="1425"/>
                  <a:pt x="2974" y="1419"/>
                  <a:pt x="2967" y="1419"/>
                </a:cubicBezTo>
                <a:cubicBezTo>
                  <a:pt x="2960" y="1419"/>
                  <a:pt x="2954" y="1425"/>
                  <a:pt x="2954" y="1432"/>
                </a:cubicBezTo>
                <a:cubicBezTo>
                  <a:pt x="2954" y="1439"/>
                  <a:pt x="2960" y="1445"/>
                  <a:pt x="2967" y="1445"/>
                </a:cubicBezTo>
                <a:close/>
                <a:moveTo>
                  <a:pt x="3006" y="1419"/>
                </a:moveTo>
                <a:cubicBezTo>
                  <a:pt x="2999" y="1419"/>
                  <a:pt x="2994" y="1425"/>
                  <a:pt x="2994" y="1432"/>
                </a:cubicBezTo>
                <a:cubicBezTo>
                  <a:pt x="2994" y="1439"/>
                  <a:pt x="2999" y="1445"/>
                  <a:pt x="3006" y="1445"/>
                </a:cubicBezTo>
                <a:cubicBezTo>
                  <a:pt x="3014" y="1445"/>
                  <a:pt x="3019" y="1439"/>
                  <a:pt x="3019" y="1432"/>
                </a:cubicBezTo>
                <a:cubicBezTo>
                  <a:pt x="3019" y="1425"/>
                  <a:pt x="3014" y="1419"/>
                  <a:pt x="3006" y="1419"/>
                </a:cubicBezTo>
                <a:close/>
                <a:moveTo>
                  <a:pt x="3046" y="1419"/>
                </a:moveTo>
                <a:cubicBezTo>
                  <a:pt x="3039" y="1419"/>
                  <a:pt x="3033" y="1425"/>
                  <a:pt x="3033" y="1432"/>
                </a:cubicBezTo>
                <a:cubicBezTo>
                  <a:pt x="3033" y="1439"/>
                  <a:pt x="3039" y="1445"/>
                  <a:pt x="3046" y="1445"/>
                </a:cubicBezTo>
                <a:cubicBezTo>
                  <a:pt x="3053" y="1445"/>
                  <a:pt x="3059" y="1439"/>
                  <a:pt x="3059" y="1432"/>
                </a:cubicBezTo>
                <a:cubicBezTo>
                  <a:pt x="3059" y="1425"/>
                  <a:pt x="3053" y="1419"/>
                  <a:pt x="3046" y="1419"/>
                </a:cubicBezTo>
                <a:close/>
                <a:moveTo>
                  <a:pt x="3085" y="1445"/>
                </a:moveTo>
                <a:cubicBezTo>
                  <a:pt x="3092" y="1445"/>
                  <a:pt x="3098" y="1439"/>
                  <a:pt x="3098" y="1432"/>
                </a:cubicBezTo>
                <a:cubicBezTo>
                  <a:pt x="3098" y="1425"/>
                  <a:pt x="3092" y="1419"/>
                  <a:pt x="3085" y="1419"/>
                </a:cubicBezTo>
                <a:cubicBezTo>
                  <a:pt x="3078" y="1419"/>
                  <a:pt x="3073" y="1425"/>
                  <a:pt x="3073" y="1432"/>
                </a:cubicBezTo>
                <a:cubicBezTo>
                  <a:pt x="3073" y="1439"/>
                  <a:pt x="3078" y="1445"/>
                  <a:pt x="3085" y="1445"/>
                </a:cubicBezTo>
                <a:close/>
                <a:moveTo>
                  <a:pt x="3125" y="1419"/>
                </a:moveTo>
                <a:cubicBezTo>
                  <a:pt x="3118" y="1419"/>
                  <a:pt x="3112" y="1425"/>
                  <a:pt x="3112" y="1432"/>
                </a:cubicBezTo>
                <a:cubicBezTo>
                  <a:pt x="3112" y="1439"/>
                  <a:pt x="3118" y="1445"/>
                  <a:pt x="3125" y="1445"/>
                </a:cubicBezTo>
                <a:cubicBezTo>
                  <a:pt x="3132" y="1445"/>
                  <a:pt x="3137" y="1439"/>
                  <a:pt x="3137" y="1432"/>
                </a:cubicBezTo>
                <a:cubicBezTo>
                  <a:pt x="3137" y="1425"/>
                  <a:pt x="3132" y="1419"/>
                  <a:pt x="3125" y="1419"/>
                </a:cubicBezTo>
                <a:close/>
                <a:moveTo>
                  <a:pt x="3164" y="1445"/>
                </a:moveTo>
                <a:cubicBezTo>
                  <a:pt x="3171" y="1445"/>
                  <a:pt x="3177" y="1439"/>
                  <a:pt x="3177" y="1432"/>
                </a:cubicBezTo>
                <a:cubicBezTo>
                  <a:pt x="3177" y="1425"/>
                  <a:pt x="3171" y="1419"/>
                  <a:pt x="3164" y="1419"/>
                </a:cubicBezTo>
                <a:cubicBezTo>
                  <a:pt x="3157" y="1419"/>
                  <a:pt x="3151" y="1425"/>
                  <a:pt x="3151" y="1432"/>
                </a:cubicBezTo>
                <a:cubicBezTo>
                  <a:pt x="3151" y="1439"/>
                  <a:pt x="3157" y="1445"/>
                  <a:pt x="3164" y="1445"/>
                </a:cubicBezTo>
                <a:close/>
                <a:moveTo>
                  <a:pt x="3204" y="1445"/>
                </a:moveTo>
                <a:cubicBezTo>
                  <a:pt x="3211" y="1445"/>
                  <a:pt x="3216" y="1439"/>
                  <a:pt x="3216" y="1432"/>
                </a:cubicBezTo>
                <a:cubicBezTo>
                  <a:pt x="3216" y="1425"/>
                  <a:pt x="3211" y="1419"/>
                  <a:pt x="3204" y="1419"/>
                </a:cubicBezTo>
                <a:cubicBezTo>
                  <a:pt x="3197" y="1419"/>
                  <a:pt x="3191" y="1425"/>
                  <a:pt x="3191" y="1432"/>
                </a:cubicBezTo>
                <a:cubicBezTo>
                  <a:pt x="3191" y="1439"/>
                  <a:pt x="3197" y="1445"/>
                  <a:pt x="3204" y="1445"/>
                </a:cubicBezTo>
                <a:close/>
                <a:moveTo>
                  <a:pt x="3243" y="1419"/>
                </a:moveTo>
                <a:cubicBezTo>
                  <a:pt x="3236" y="1419"/>
                  <a:pt x="3230" y="1425"/>
                  <a:pt x="3230" y="1432"/>
                </a:cubicBezTo>
                <a:cubicBezTo>
                  <a:pt x="3230" y="1439"/>
                  <a:pt x="3236" y="1445"/>
                  <a:pt x="3243" y="1445"/>
                </a:cubicBezTo>
                <a:cubicBezTo>
                  <a:pt x="3250" y="1445"/>
                  <a:pt x="3256" y="1439"/>
                  <a:pt x="3256" y="1432"/>
                </a:cubicBezTo>
                <a:cubicBezTo>
                  <a:pt x="3256" y="1425"/>
                  <a:pt x="3250" y="1419"/>
                  <a:pt x="3243" y="1419"/>
                </a:cubicBezTo>
                <a:close/>
                <a:moveTo>
                  <a:pt x="996" y="1484"/>
                </a:moveTo>
                <a:cubicBezTo>
                  <a:pt x="1003" y="1484"/>
                  <a:pt x="1009" y="1478"/>
                  <a:pt x="1009" y="1471"/>
                </a:cubicBezTo>
                <a:cubicBezTo>
                  <a:pt x="1009" y="1464"/>
                  <a:pt x="1003" y="1459"/>
                  <a:pt x="996" y="1459"/>
                </a:cubicBezTo>
                <a:cubicBezTo>
                  <a:pt x="989" y="1459"/>
                  <a:pt x="983" y="1464"/>
                  <a:pt x="983" y="1471"/>
                </a:cubicBezTo>
                <a:cubicBezTo>
                  <a:pt x="983" y="1478"/>
                  <a:pt x="989" y="1484"/>
                  <a:pt x="996" y="1484"/>
                </a:cubicBezTo>
                <a:close/>
                <a:moveTo>
                  <a:pt x="1035" y="1484"/>
                </a:moveTo>
                <a:cubicBezTo>
                  <a:pt x="1042" y="1484"/>
                  <a:pt x="1048" y="1478"/>
                  <a:pt x="1048" y="1471"/>
                </a:cubicBezTo>
                <a:cubicBezTo>
                  <a:pt x="1048" y="1464"/>
                  <a:pt x="1042" y="1459"/>
                  <a:pt x="1035" y="1459"/>
                </a:cubicBezTo>
                <a:cubicBezTo>
                  <a:pt x="1028" y="1459"/>
                  <a:pt x="1023" y="1464"/>
                  <a:pt x="1023" y="1471"/>
                </a:cubicBezTo>
                <a:cubicBezTo>
                  <a:pt x="1023" y="1478"/>
                  <a:pt x="1028" y="1484"/>
                  <a:pt x="1035" y="1484"/>
                </a:cubicBezTo>
                <a:close/>
                <a:moveTo>
                  <a:pt x="1075" y="1484"/>
                </a:moveTo>
                <a:cubicBezTo>
                  <a:pt x="1082" y="1484"/>
                  <a:pt x="1087" y="1478"/>
                  <a:pt x="1087" y="1471"/>
                </a:cubicBezTo>
                <a:cubicBezTo>
                  <a:pt x="1087" y="1464"/>
                  <a:pt x="1082" y="1459"/>
                  <a:pt x="1075" y="1459"/>
                </a:cubicBezTo>
                <a:cubicBezTo>
                  <a:pt x="1068" y="1459"/>
                  <a:pt x="1062" y="1464"/>
                  <a:pt x="1062" y="1471"/>
                </a:cubicBezTo>
                <a:cubicBezTo>
                  <a:pt x="1062" y="1478"/>
                  <a:pt x="1068" y="1484"/>
                  <a:pt x="1075" y="1484"/>
                </a:cubicBezTo>
                <a:close/>
                <a:moveTo>
                  <a:pt x="1114" y="1459"/>
                </a:moveTo>
                <a:cubicBezTo>
                  <a:pt x="1107" y="1459"/>
                  <a:pt x="1101" y="1464"/>
                  <a:pt x="1101" y="1471"/>
                </a:cubicBezTo>
                <a:cubicBezTo>
                  <a:pt x="1101" y="1478"/>
                  <a:pt x="1107" y="1484"/>
                  <a:pt x="1114" y="1484"/>
                </a:cubicBezTo>
                <a:cubicBezTo>
                  <a:pt x="1121" y="1484"/>
                  <a:pt x="1127" y="1478"/>
                  <a:pt x="1127" y="1471"/>
                </a:cubicBezTo>
                <a:cubicBezTo>
                  <a:pt x="1127" y="1464"/>
                  <a:pt x="1121" y="1459"/>
                  <a:pt x="1114" y="1459"/>
                </a:cubicBezTo>
                <a:close/>
                <a:moveTo>
                  <a:pt x="1154" y="1459"/>
                </a:moveTo>
                <a:cubicBezTo>
                  <a:pt x="1146" y="1459"/>
                  <a:pt x="1141" y="1464"/>
                  <a:pt x="1141" y="1471"/>
                </a:cubicBezTo>
                <a:cubicBezTo>
                  <a:pt x="1141" y="1478"/>
                  <a:pt x="1146" y="1484"/>
                  <a:pt x="1154" y="1484"/>
                </a:cubicBezTo>
                <a:cubicBezTo>
                  <a:pt x="1161" y="1484"/>
                  <a:pt x="1166" y="1478"/>
                  <a:pt x="1166" y="1471"/>
                </a:cubicBezTo>
                <a:cubicBezTo>
                  <a:pt x="1166" y="1464"/>
                  <a:pt x="1161" y="1459"/>
                  <a:pt x="1154" y="1459"/>
                </a:cubicBezTo>
                <a:close/>
                <a:moveTo>
                  <a:pt x="1903" y="1459"/>
                </a:moveTo>
                <a:cubicBezTo>
                  <a:pt x="1896" y="1459"/>
                  <a:pt x="1890" y="1464"/>
                  <a:pt x="1890" y="1471"/>
                </a:cubicBezTo>
                <a:cubicBezTo>
                  <a:pt x="1890" y="1478"/>
                  <a:pt x="1896" y="1484"/>
                  <a:pt x="1903" y="1484"/>
                </a:cubicBezTo>
                <a:cubicBezTo>
                  <a:pt x="1910" y="1484"/>
                  <a:pt x="1915" y="1478"/>
                  <a:pt x="1915" y="1471"/>
                </a:cubicBezTo>
                <a:cubicBezTo>
                  <a:pt x="1915" y="1464"/>
                  <a:pt x="1910" y="1459"/>
                  <a:pt x="1903" y="1459"/>
                </a:cubicBezTo>
                <a:close/>
                <a:moveTo>
                  <a:pt x="1942" y="1459"/>
                </a:moveTo>
                <a:cubicBezTo>
                  <a:pt x="1935" y="1459"/>
                  <a:pt x="1929" y="1464"/>
                  <a:pt x="1929" y="1471"/>
                </a:cubicBezTo>
                <a:cubicBezTo>
                  <a:pt x="1929" y="1478"/>
                  <a:pt x="1935" y="1484"/>
                  <a:pt x="1942" y="1484"/>
                </a:cubicBezTo>
                <a:cubicBezTo>
                  <a:pt x="1949" y="1484"/>
                  <a:pt x="1955" y="1478"/>
                  <a:pt x="1955" y="1471"/>
                </a:cubicBezTo>
                <a:cubicBezTo>
                  <a:pt x="1955" y="1464"/>
                  <a:pt x="1949" y="1459"/>
                  <a:pt x="1942" y="1459"/>
                </a:cubicBezTo>
                <a:close/>
                <a:moveTo>
                  <a:pt x="1981" y="1459"/>
                </a:moveTo>
                <a:cubicBezTo>
                  <a:pt x="1974" y="1459"/>
                  <a:pt x="1969" y="1464"/>
                  <a:pt x="1969" y="1471"/>
                </a:cubicBezTo>
                <a:cubicBezTo>
                  <a:pt x="1969" y="1478"/>
                  <a:pt x="1974" y="1484"/>
                  <a:pt x="1981" y="1484"/>
                </a:cubicBezTo>
                <a:cubicBezTo>
                  <a:pt x="1988" y="1484"/>
                  <a:pt x="1994" y="1478"/>
                  <a:pt x="1994" y="1471"/>
                </a:cubicBezTo>
                <a:cubicBezTo>
                  <a:pt x="1994" y="1464"/>
                  <a:pt x="1988" y="1459"/>
                  <a:pt x="1981" y="1459"/>
                </a:cubicBezTo>
                <a:close/>
                <a:moveTo>
                  <a:pt x="2888" y="1459"/>
                </a:moveTo>
                <a:cubicBezTo>
                  <a:pt x="2881" y="1459"/>
                  <a:pt x="2875" y="1464"/>
                  <a:pt x="2875" y="1471"/>
                </a:cubicBezTo>
                <a:cubicBezTo>
                  <a:pt x="2875" y="1478"/>
                  <a:pt x="2881" y="1484"/>
                  <a:pt x="2888" y="1484"/>
                </a:cubicBezTo>
                <a:cubicBezTo>
                  <a:pt x="2895" y="1484"/>
                  <a:pt x="2901" y="1478"/>
                  <a:pt x="2901" y="1471"/>
                </a:cubicBezTo>
                <a:cubicBezTo>
                  <a:pt x="2901" y="1464"/>
                  <a:pt x="2895" y="1459"/>
                  <a:pt x="2888" y="1459"/>
                </a:cubicBezTo>
                <a:close/>
                <a:moveTo>
                  <a:pt x="2928" y="1459"/>
                </a:moveTo>
                <a:cubicBezTo>
                  <a:pt x="2921" y="1459"/>
                  <a:pt x="2915" y="1464"/>
                  <a:pt x="2915" y="1471"/>
                </a:cubicBezTo>
                <a:cubicBezTo>
                  <a:pt x="2915" y="1478"/>
                  <a:pt x="2921" y="1484"/>
                  <a:pt x="2928" y="1484"/>
                </a:cubicBezTo>
                <a:cubicBezTo>
                  <a:pt x="2935" y="1484"/>
                  <a:pt x="2940" y="1478"/>
                  <a:pt x="2940" y="1471"/>
                </a:cubicBezTo>
                <a:cubicBezTo>
                  <a:pt x="2940" y="1464"/>
                  <a:pt x="2935" y="1459"/>
                  <a:pt x="2928" y="1459"/>
                </a:cubicBezTo>
                <a:close/>
                <a:moveTo>
                  <a:pt x="2967" y="1459"/>
                </a:moveTo>
                <a:cubicBezTo>
                  <a:pt x="2960" y="1459"/>
                  <a:pt x="2954" y="1464"/>
                  <a:pt x="2954" y="1471"/>
                </a:cubicBezTo>
                <a:cubicBezTo>
                  <a:pt x="2954" y="1478"/>
                  <a:pt x="2960" y="1484"/>
                  <a:pt x="2967" y="1484"/>
                </a:cubicBezTo>
                <a:cubicBezTo>
                  <a:pt x="2974" y="1484"/>
                  <a:pt x="2980" y="1478"/>
                  <a:pt x="2980" y="1471"/>
                </a:cubicBezTo>
                <a:cubicBezTo>
                  <a:pt x="2980" y="1464"/>
                  <a:pt x="2974" y="1459"/>
                  <a:pt x="2967" y="1459"/>
                </a:cubicBezTo>
                <a:close/>
                <a:moveTo>
                  <a:pt x="3085" y="1459"/>
                </a:moveTo>
                <a:cubicBezTo>
                  <a:pt x="3078" y="1459"/>
                  <a:pt x="3073" y="1464"/>
                  <a:pt x="3073" y="1471"/>
                </a:cubicBezTo>
                <a:cubicBezTo>
                  <a:pt x="3073" y="1478"/>
                  <a:pt x="3078" y="1484"/>
                  <a:pt x="3085" y="1484"/>
                </a:cubicBezTo>
                <a:cubicBezTo>
                  <a:pt x="3092" y="1484"/>
                  <a:pt x="3098" y="1478"/>
                  <a:pt x="3098" y="1471"/>
                </a:cubicBezTo>
                <a:cubicBezTo>
                  <a:pt x="3098" y="1464"/>
                  <a:pt x="3092" y="1459"/>
                  <a:pt x="3085" y="1459"/>
                </a:cubicBezTo>
                <a:close/>
                <a:moveTo>
                  <a:pt x="3125" y="1459"/>
                </a:moveTo>
                <a:cubicBezTo>
                  <a:pt x="3118" y="1459"/>
                  <a:pt x="3112" y="1464"/>
                  <a:pt x="3112" y="1471"/>
                </a:cubicBezTo>
                <a:cubicBezTo>
                  <a:pt x="3112" y="1478"/>
                  <a:pt x="3118" y="1484"/>
                  <a:pt x="3125" y="1484"/>
                </a:cubicBezTo>
                <a:cubicBezTo>
                  <a:pt x="3132" y="1484"/>
                  <a:pt x="3137" y="1478"/>
                  <a:pt x="3137" y="1471"/>
                </a:cubicBezTo>
                <a:cubicBezTo>
                  <a:pt x="3137" y="1464"/>
                  <a:pt x="3132" y="1459"/>
                  <a:pt x="3125" y="1459"/>
                </a:cubicBezTo>
                <a:close/>
                <a:moveTo>
                  <a:pt x="3164" y="1459"/>
                </a:moveTo>
                <a:cubicBezTo>
                  <a:pt x="3157" y="1459"/>
                  <a:pt x="3151" y="1464"/>
                  <a:pt x="3151" y="1471"/>
                </a:cubicBezTo>
                <a:cubicBezTo>
                  <a:pt x="3151" y="1478"/>
                  <a:pt x="3157" y="1484"/>
                  <a:pt x="3164" y="1484"/>
                </a:cubicBezTo>
                <a:cubicBezTo>
                  <a:pt x="3171" y="1484"/>
                  <a:pt x="3177" y="1478"/>
                  <a:pt x="3177" y="1471"/>
                </a:cubicBezTo>
                <a:cubicBezTo>
                  <a:pt x="3177" y="1464"/>
                  <a:pt x="3171" y="1459"/>
                  <a:pt x="3164" y="1459"/>
                </a:cubicBezTo>
                <a:close/>
                <a:moveTo>
                  <a:pt x="3204" y="1459"/>
                </a:moveTo>
                <a:cubicBezTo>
                  <a:pt x="3197" y="1459"/>
                  <a:pt x="3191" y="1464"/>
                  <a:pt x="3191" y="1471"/>
                </a:cubicBezTo>
                <a:cubicBezTo>
                  <a:pt x="3191" y="1478"/>
                  <a:pt x="3197" y="1484"/>
                  <a:pt x="3204" y="1484"/>
                </a:cubicBezTo>
                <a:cubicBezTo>
                  <a:pt x="3211" y="1484"/>
                  <a:pt x="3216" y="1478"/>
                  <a:pt x="3216" y="1471"/>
                </a:cubicBezTo>
                <a:cubicBezTo>
                  <a:pt x="3216" y="1464"/>
                  <a:pt x="3211" y="1459"/>
                  <a:pt x="3204" y="1459"/>
                </a:cubicBezTo>
                <a:close/>
                <a:moveTo>
                  <a:pt x="3243" y="1466"/>
                </a:moveTo>
                <a:cubicBezTo>
                  <a:pt x="3240" y="1466"/>
                  <a:pt x="3238" y="1469"/>
                  <a:pt x="3238" y="1471"/>
                </a:cubicBezTo>
                <a:cubicBezTo>
                  <a:pt x="3238" y="1474"/>
                  <a:pt x="3240" y="1476"/>
                  <a:pt x="3243" y="1476"/>
                </a:cubicBezTo>
                <a:cubicBezTo>
                  <a:pt x="3246" y="1476"/>
                  <a:pt x="3248" y="1474"/>
                  <a:pt x="3248" y="1471"/>
                </a:cubicBezTo>
                <a:cubicBezTo>
                  <a:pt x="3248" y="1469"/>
                  <a:pt x="3246" y="1466"/>
                  <a:pt x="3243" y="1466"/>
                </a:cubicBezTo>
                <a:close/>
                <a:moveTo>
                  <a:pt x="996" y="1498"/>
                </a:moveTo>
                <a:cubicBezTo>
                  <a:pt x="989" y="1498"/>
                  <a:pt x="983" y="1504"/>
                  <a:pt x="983" y="1511"/>
                </a:cubicBezTo>
                <a:cubicBezTo>
                  <a:pt x="983" y="1518"/>
                  <a:pt x="989" y="1524"/>
                  <a:pt x="996" y="1524"/>
                </a:cubicBezTo>
                <a:cubicBezTo>
                  <a:pt x="1003" y="1524"/>
                  <a:pt x="1009" y="1518"/>
                  <a:pt x="1009" y="1511"/>
                </a:cubicBezTo>
                <a:cubicBezTo>
                  <a:pt x="1009" y="1504"/>
                  <a:pt x="1003" y="1498"/>
                  <a:pt x="996" y="1498"/>
                </a:cubicBezTo>
                <a:close/>
                <a:moveTo>
                  <a:pt x="1035" y="1498"/>
                </a:moveTo>
                <a:cubicBezTo>
                  <a:pt x="1028" y="1498"/>
                  <a:pt x="1023" y="1504"/>
                  <a:pt x="1023" y="1511"/>
                </a:cubicBezTo>
                <a:cubicBezTo>
                  <a:pt x="1023" y="1518"/>
                  <a:pt x="1028" y="1524"/>
                  <a:pt x="1035" y="1524"/>
                </a:cubicBezTo>
                <a:cubicBezTo>
                  <a:pt x="1042" y="1524"/>
                  <a:pt x="1048" y="1518"/>
                  <a:pt x="1048" y="1511"/>
                </a:cubicBezTo>
                <a:cubicBezTo>
                  <a:pt x="1048" y="1504"/>
                  <a:pt x="1042" y="1498"/>
                  <a:pt x="1035" y="1498"/>
                </a:cubicBezTo>
                <a:close/>
                <a:moveTo>
                  <a:pt x="1075" y="1498"/>
                </a:moveTo>
                <a:cubicBezTo>
                  <a:pt x="1068" y="1498"/>
                  <a:pt x="1062" y="1504"/>
                  <a:pt x="1062" y="1511"/>
                </a:cubicBezTo>
                <a:cubicBezTo>
                  <a:pt x="1062" y="1518"/>
                  <a:pt x="1068" y="1524"/>
                  <a:pt x="1075" y="1524"/>
                </a:cubicBezTo>
                <a:cubicBezTo>
                  <a:pt x="1082" y="1524"/>
                  <a:pt x="1087" y="1518"/>
                  <a:pt x="1087" y="1511"/>
                </a:cubicBezTo>
                <a:cubicBezTo>
                  <a:pt x="1087" y="1504"/>
                  <a:pt x="1082" y="1498"/>
                  <a:pt x="1075" y="1498"/>
                </a:cubicBezTo>
                <a:close/>
                <a:moveTo>
                  <a:pt x="3085" y="1498"/>
                </a:moveTo>
                <a:cubicBezTo>
                  <a:pt x="3078" y="1498"/>
                  <a:pt x="3073" y="1504"/>
                  <a:pt x="3073" y="1511"/>
                </a:cubicBezTo>
                <a:cubicBezTo>
                  <a:pt x="3073" y="1518"/>
                  <a:pt x="3078" y="1524"/>
                  <a:pt x="3085" y="1524"/>
                </a:cubicBezTo>
                <a:cubicBezTo>
                  <a:pt x="3092" y="1524"/>
                  <a:pt x="3098" y="1518"/>
                  <a:pt x="3098" y="1511"/>
                </a:cubicBezTo>
                <a:cubicBezTo>
                  <a:pt x="3098" y="1504"/>
                  <a:pt x="3092" y="1498"/>
                  <a:pt x="3085" y="1498"/>
                </a:cubicBezTo>
                <a:close/>
                <a:moveTo>
                  <a:pt x="3125" y="1498"/>
                </a:moveTo>
                <a:cubicBezTo>
                  <a:pt x="3118" y="1498"/>
                  <a:pt x="3112" y="1504"/>
                  <a:pt x="3112" y="1511"/>
                </a:cubicBezTo>
                <a:cubicBezTo>
                  <a:pt x="3112" y="1518"/>
                  <a:pt x="3118" y="1524"/>
                  <a:pt x="3125" y="1524"/>
                </a:cubicBezTo>
                <a:cubicBezTo>
                  <a:pt x="3132" y="1524"/>
                  <a:pt x="3137" y="1518"/>
                  <a:pt x="3137" y="1511"/>
                </a:cubicBezTo>
                <a:cubicBezTo>
                  <a:pt x="3137" y="1504"/>
                  <a:pt x="3132" y="1498"/>
                  <a:pt x="3125" y="1498"/>
                </a:cubicBezTo>
                <a:close/>
                <a:moveTo>
                  <a:pt x="3164" y="1498"/>
                </a:moveTo>
                <a:cubicBezTo>
                  <a:pt x="3157" y="1498"/>
                  <a:pt x="3151" y="1504"/>
                  <a:pt x="3151" y="1511"/>
                </a:cubicBezTo>
                <a:cubicBezTo>
                  <a:pt x="3151" y="1518"/>
                  <a:pt x="3157" y="1524"/>
                  <a:pt x="3164" y="1524"/>
                </a:cubicBezTo>
                <a:cubicBezTo>
                  <a:pt x="3171" y="1524"/>
                  <a:pt x="3177" y="1518"/>
                  <a:pt x="3177" y="1511"/>
                </a:cubicBezTo>
                <a:cubicBezTo>
                  <a:pt x="3177" y="1504"/>
                  <a:pt x="3171" y="1498"/>
                  <a:pt x="3164" y="1498"/>
                </a:cubicBezTo>
                <a:close/>
                <a:moveTo>
                  <a:pt x="3204" y="1498"/>
                </a:moveTo>
                <a:cubicBezTo>
                  <a:pt x="3197" y="1498"/>
                  <a:pt x="3191" y="1504"/>
                  <a:pt x="3191" y="1511"/>
                </a:cubicBezTo>
                <a:cubicBezTo>
                  <a:pt x="3191" y="1518"/>
                  <a:pt x="3197" y="1524"/>
                  <a:pt x="3204" y="1524"/>
                </a:cubicBezTo>
                <a:cubicBezTo>
                  <a:pt x="3211" y="1524"/>
                  <a:pt x="3216" y="1518"/>
                  <a:pt x="3216" y="1511"/>
                </a:cubicBezTo>
                <a:cubicBezTo>
                  <a:pt x="3216" y="1504"/>
                  <a:pt x="3211" y="1498"/>
                  <a:pt x="3204" y="1498"/>
                </a:cubicBezTo>
                <a:close/>
                <a:moveTo>
                  <a:pt x="956" y="1537"/>
                </a:moveTo>
                <a:cubicBezTo>
                  <a:pt x="949" y="1537"/>
                  <a:pt x="944" y="1543"/>
                  <a:pt x="944" y="1550"/>
                </a:cubicBezTo>
                <a:cubicBezTo>
                  <a:pt x="944" y="1557"/>
                  <a:pt x="949" y="1563"/>
                  <a:pt x="956" y="1563"/>
                </a:cubicBezTo>
                <a:cubicBezTo>
                  <a:pt x="963" y="1563"/>
                  <a:pt x="969" y="1557"/>
                  <a:pt x="969" y="1550"/>
                </a:cubicBezTo>
                <a:cubicBezTo>
                  <a:pt x="969" y="1543"/>
                  <a:pt x="963" y="1537"/>
                  <a:pt x="956" y="1537"/>
                </a:cubicBezTo>
                <a:close/>
                <a:moveTo>
                  <a:pt x="996" y="1537"/>
                </a:moveTo>
                <a:cubicBezTo>
                  <a:pt x="989" y="1537"/>
                  <a:pt x="983" y="1543"/>
                  <a:pt x="983" y="1550"/>
                </a:cubicBezTo>
                <a:cubicBezTo>
                  <a:pt x="983" y="1557"/>
                  <a:pt x="989" y="1563"/>
                  <a:pt x="996" y="1563"/>
                </a:cubicBezTo>
                <a:cubicBezTo>
                  <a:pt x="1003" y="1563"/>
                  <a:pt x="1009" y="1557"/>
                  <a:pt x="1009" y="1550"/>
                </a:cubicBezTo>
                <a:cubicBezTo>
                  <a:pt x="1009" y="1543"/>
                  <a:pt x="1003" y="1537"/>
                  <a:pt x="996" y="1537"/>
                </a:cubicBezTo>
                <a:close/>
                <a:moveTo>
                  <a:pt x="1035" y="1537"/>
                </a:moveTo>
                <a:cubicBezTo>
                  <a:pt x="1028" y="1537"/>
                  <a:pt x="1023" y="1543"/>
                  <a:pt x="1023" y="1550"/>
                </a:cubicBezTo>
                <a:cubicBezTo>
                  <a:pt x="1023" y="1557"/>
                  <a:pt x="1028" y="1563"/>
                  <a:pt x="1035" y="1563"/>
                </a:cubicBezTo>
                <a:cubicBezTo>
                  <a:pt x="1042" y="1563"/>
                  <a:pt x="1048" y="1557"/>
                  <a:pt x="1048" y="1550"/>
                </a:cubicBezTo>
                <a:cubicBezTo>
                  <a:pt x="1048" y="1543"/>
                  <a:pt x="1042" y="1537"/>
                  <a:pt x="1035" y="1537"/>
                </a:cubicBezTo>
                <a:close/>
                <a:moveTo>
                  <a:pt x="3480" y="1537"/>
                </a:moveTo>
                <a:cubicBezTo>
                  <a:pt x="3473" y="1537"/>
                  <a:pt x="3467" y="1543"/>
                  <a:pt x="3467" y="1550"/>
                </a:cubicBezTo>
                <a:cubicBezTo>
                  <a:pt x="3467" y="1557"/>
                  <a:pt x="3473" y="1563"/>
                  <a:pt x="3480" y="1563"/>
                </a:cubicBezTo>
                <a:cubicBezTo>
                  <a:pt x="3487" y="1563"/>
                  <a:pt x="3492" y="1557"/>
                  <a:pt x="3492" y="1550"/>
                </a:cubicBezTo>
                <a:cubicBezTo>
                  <a:pt x="3492" y="1543"/>
                  <a:pt x="3487" y="1537"/>
                  <a:pt x="3480" y="1537"/>
                </a:cubicBezTo>
                <a:close/>
                <a:moveTo>
                  <a:pt x="965" y="1590"/>
                </a:moveTo>
                <a:cubicBezTo>
                  <a:pt x="965" y="1585"/>
                  <a:pt x="961" y="1581"/>
                  <a:pt x="956" y="1581"/>
                </a:cubicBezTo>
                <a:cubicBezTo>
                  <a:pt x="952" y="1581"/>
                  <a:pt x="948" y="1585"/>
                  <a:pt x="948" y="1590"/>
                </a:cubicBezTo>
                <a:cubicBezTo>
                  <a:pt x="948" y="1594"/>
                  <a:pt x="952" y="1598"/>
                  <a:pt x="956" y="1598"/>
                </a:cubicBezTo>
                <a:cubicBezTo>
                  <a:pt x="961" y="1598"/>
                  <a:pt x="965" y="1594"/>
                  <a:pt x="965" y="1590"/>
                </a:cubicBezTo>
                <a:close/>
                <a:moveTo>
                  <a:pt x="996" y="1577"/>
                </a:moveTo>
                <a:cubicBezTo>
                  <a:pt x="989" y="1577"/>
                  <a:pt x="983" y="1583"/>
                  <a:pt x="983" y="1590"/>
                </a:cubicBezTo>
                <a:cubicBezTo>
                  <a:pt x="983" y="1597"/>
                  <a:pt x="989" y="1602"/>
                  <a:pt x="996" y="1602"/>
                </a:cubicBezTo>
                <a:cubicBezTo>
                  <a:pt x="1003" y="1602"/>
                  <a:pt x="1009" y="1597"/>
                  <a:pt x="1009" y="1590"/>
                </a:cubicBezTo>
                <a:cubicBezTo>
                  <a:pt x="1009" y="1583"/>
                  <a:pt x="1003" y="1577"/>
                  <a:pt x="996" y="1577"/>
                </a:cubicBezTo>
                <a:close/>
                <a:moveTo>
                  <a:pt x="1035" y="1577"/>
                </a:moveTo>
                <a:cubicBezTo>
                  <a:pt x="1028" y="1577"/>
                  <a:pt x="1023" y="1583"/>
                  <a:pt x="1023" y="1590"/>
                </a:cubicBezTo>
                <a:cubicBezTo>
                  <a:pt x="1023" y="1597"/>
                  <a:pt x="1028" y="1602"/>
                  <a:pt x="1035" y="1602"/>
                </a:cubicBezTo>
                <a:cubicBezTo>
                  <a:pt x="1042" y="1602"/>
                  <a:pt x="1048" y="1597"/>
                  <a:pt x="1048" y="1590"/>
                </a:cubicBezTo>
                <a:cubicBezTo>
                  <a:pt x="1048" y="1583"/>
                  <a:pt x="1042" y="1577"/>
                  <a:pt x="1035" y="1577"/>
                </a:cubicBezTo>
                <a:close/>
                <a:moveTo>
                  <a:pt x="3440" y="1577"/>
                </a:moveTo>
                <a:cubicBezTo>
                  <a:pt x="3433" y="1577"/>
                  <a:pt x="3427" y="1583"/>
                  <a:pt x="3427" y="1590"/>
                </a:cubicBezTo>
                <a:cubicBezTo>
                  <a:pt x="3427" y="1597"/>
                  <a:pt x="3433" y="1602"/>
                  <a:pt x="3440" y="1602"/>
                </a:cubicBezTo>
                <a:cubicBezTo>
                  <a:pt x="3447" y="1602"/>
                  <a:pt x="3453" y="1597"/>
                  <a:pt x="3453" y="1590"/>
                </a:cubicBezTo>
                <a:cubicBezTo>
                  <a:pt x="3453" y="1583"/>
                  <a:pt x="3447" y="1577"/>
                  <a:pt x="3440" y="1577"/>
                </a:cubicBezTo>
                <a:close/>
                <a:moveTo>
                  <a:pt x="944" y="1629"/>
                </a:moveTo>
                <a:cubicBezTo>
                  <a:pt x="944" y="1636"/>
                  <a:pt x="949" y="1642"/>
                  <a:pt x="956" y="1642"/>
                </a:cubicBezTo>
                <a:cubicBezTo>
                  <a:pt x="963" y="1642"/>
                  <a:pt x="969" y="1636"/>
                  <a:pt x="969" y="1629"/>
                </a:cubicBezTo>
                <a:cubicBezTo>
                  <a:pt x="969" y="1622"/>
                  <a:pt x="963" y="1616"/>
                  <a:pt x="956" y="1616"/>
                </a:cubicBezTo>
                <a:cubicBezTo>
                  <a:pt x="949" y="1616"/>
                  <a:pt x="944" y="1622"/>
                  <a:pt x="944" y="1629"/>
                </a:cubicBezTo>
                <a:close/>
                <a:moveTo>
                  <a:pt x="996" y="1616"/>
                </a:moveTo>
                <a:cubicBezTo>
                  <a:pt x="989" y="1616"/>
                  <a:pt x="983" y="1622"/>
                  <a:pt x="983" y="1629"/>
                </a:cubicBezTo>
                <a:cubicBezTo>
                  <a:pt x="983" y="1636"/>
                  <a:pt x="989" y="1642"/>
                  <a:pt x="996" y="1642"/>
                </a:cubicBezTo>
                <a:cubicBezTo>
                  <a:pt x="1003" y="1642"/>
                  <a:pt x="1009" y="1636"/>
                  <a:pt x="1009" y="1629"/>
                </a:cubicBezTo>
                <a:cubicBezTo>
                  <a:pt x="1009" y="1622"/>
                  <a:pt x="1003" y="1616"/>
                  <a:pt x="996" y="1616"/>
                </a:cubicBezTo>
                <a:close/>
                <a:moveTo>
                  <a:pt x="3401" y="1616"/>
                </a:moveTo>
                <a:cubicBezTo>
                  <a:pt x="3394" y="1616"/>
                  <a:pt x="3388" y="1622"/>
                  <a:pt x="3388" y="1629"/>
                </a:cubicBezTo>
                <a:cubicBezTo>
                  <a:pt x="3388" y="1636"/>
                  <a:pt x="3394" y="1642"/>
                  <a:pt x="3401" y="1642"/>
                </a:cubicBezTo>
                <a:cubicBezTo>
                  <a:pt x="3408" y="1642"/>
                  <a:pt x="3413" y="1636"/>
                  <a:pt x="3413" y="1629"/>
                </a:cubicBezTo>
                <a:cubicBezTo>
                  <a:pt x="3413" y="1622"/>
                  <a:pt x="3408" y="1616"/>
                  <a:pt x="3401" y="1616"/>
                </a:cubicBezTo>
                <a:close/>
                <a:moveTo>
                  <a:pt x="956" y="1656"/>
                </a:moveTo>
                <a:cubicBezTo>
                  <a:pt x="949" y="1656"/>
                  <a:pt x="944" y="1661"/>
                  <a:pt x="944" y="1668"/>
                </a:cubicBezTo>
                <a:cubicBezTo>
                  <a:pt x="944" y="1676"/>
                  <a:pt x="949" y="1681"/>
                  <a:pt x="956" y="1681"/>
                </a:cubicBezTo>
                <a:cubicBezTo>
                  <a:pt x="963" y="1681"/>
                  <a:pt x="969" y="1676"/>
                  <a:pt x="969" y="1668"/>
                </a:cubicBezTo>
                <a:cubicBezTo>
                  <a:pt x="969" y="1661"/>
                  <a:pt x="963" y="1656"/>
                  <a:pt x="956" y="1656"/>
                </a:cubicBezTo>
                <a:close/>
                <a:moveTo>
                  <a:pt x="996" y="1656"/>
                </a:moveTo>
                <a:cubicBezTo>
                  <a:pt x="989" y="1656"/>
                  <a:pt x="983" y="1661"/>
                  <a:pt x="983" y="1668"/>
                </a:cubicBezTo>
                <a:cubicBezTo>
                  <a:pt x="983" y="1676"/>
                  <a:pt x="989" y="1681"/>
                  <a:pt x="996" y="1681"/>
                </a:cubicBezTo>
                <a:cubicBezTo>
                  <a:pt x="1003" y="1681"/>
                  <a:pt x="1009" y="1676"/>
                  <a:pt x="1009" y="1668"/>
                </a:cubicBezTo>
                <a:cubicBezTo>
                  <a:pt x="1009" y="1661"/>
                  <a:pt x="1003" y="1656"/>
                  <a:pt x="996" y="1656"/>
                </a:cubicBezTo>
                <a:close/>
                <a:moveTo>
                  <a:pt x="956" y="1696"/>
                </a:moveTo>
                <a:cubicBezTo>
                  <a:pt x="950" y="1696"/>
                  <a:pt x="945" y="1702"/>
                  <a:pt x="945" y="1708"/>
                </a:cubicBezTo>
                <a:cubicBezTo>
                  <a:pt x="945" y="1714"/>
                  <a:pt x="950" y="1719"/>
                  <a:pt x="956" y="1719"/>
                </a:cubicBezTo>
                <a:cubicBezTo>
                  <a:pt x="963" y="1719"/>
                  <a:pt x="968" y="1714"/>
                  <a:pt x="968" y="1708"/>
                </a:cubicBezTo>
                <a:cubicBezTo>
                  <a:pt x="968" y="1702"/>
                  <a:pt x="963" y="1696"/>
                  <a:pt x="956" y="1696"/>
                </a:cubicBezTo>
                <a:close/>
                <a:moveTo>
                  <a:pt x="996" y="1719"/>
                </a:moveTo>
                <a:cubicBezTo>
                  <a:pt x="1002" y="1719"/>
                  <a:pt x="1007" y="1714"/>
                  <a:pt x="1007" y="1708"/>
                </a:cubicBezTo>
                <a:cubicBezTo>
                  <a:pt x="1007" y="1702"/>
                  <a:pt x="1002" y="1697"/>
                  <a:pt x="996" y="1697"/>
                </a:cubicBezTo>
                <a:cubicBezTo>
                  <a:pt x="990" y="1697"/>
                  <a:pt x="985" y="1702"/>
                  <a:pt x="985" y="1708"/>
                </a:cubicBezTo>
                <a:cubicBezTo>
                  <a:pt x="985" y="1714"/>
                  <a:pt x="990" y="1719"/>
                  <a:pt x="996" y="1719"/>
                </a:cubicBezTo>
                <a:close/>
                <a:moveTo>
                  <a:pt x="996" y="1735"/>
                </a:moveTo>
                <a:cubicBezTo>
                  <a:pt x="989" y="1735"/>
                  <a:pt x="983" y="1740"/>
                  <a:pt x="983" y="1747"/>
                </a:cubicBezTo>
                <a:cubicBezTo>
                  <a:pt x="983" y="1754"/>
                  <a:pt x="989" y="1760"/>
                  <a:pt x="996" y="1760"/>
                </a:cubicBezTo>
                <a:cubicBezTo>
                  <a:pt x="1003" y="1760"/>
                  <a:pt x="1009" y="1754"/>
                  <a:pt x="1009" y="1747"/>
                </a:cubicBezTo>
                <a:cubicBezTo>
                  <a:pt x="1009" y="1740"/>
                  <a:pt x="1003" y="1735"/>
                  <a:pt x="996" y="173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60114E90-5F86-F8FC-DCCB-71EDE45BD372}"/>
              </a:ext>
            </a:extLst>
          </p:cNvPr>
          <p:cNvGrpSpPr/>
          <p:nvPr/>
        </p:nvGrpSpPr>
        <p:grpSpPr>
          <a:xfrm>
            <a:off x="1735609" y="3969666"/>
            <a:ext cx="11484429" cy="7981983"/>
            <a:chOff x="2808143" y="-2100279"/>
            <a:chExt cx="11484429" cy="7981983"/>
          </a:xfrm>
        </p:grpSpPr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587A7295-3CAC-CF2C-B776-24E76EDCC7B7}"/>
                </a:ext>
              </a:extLst>
            </p:cNvPr>
            <p:cNvSpPr/>
            <p:nvPr/>
          </p:nvSpPr>
          <p:spPr>
            <a:xfrm>
              <a:off x="2808143" y="-2100279"/>
              <a:ext cx="11484429" cy="4590155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8FF945B6-DF47-5FCB-ACBC-8AC941D998BA}"/>
                </a:ext>
              </a:extLst>
            </p:cNvPr>
            <p:cNvSpPr/>
            <p:nvPr/>
          </p:nvSpPr>
          <p:spPr>
            <a:xfrm>
              <a:off x="2825461" y="-1757295"/>
              <a:ext cx="11449793" cy="4555519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59B48DC0-C9FD-301B-473C-C744B9E50A06}"/>
                </a:ext>
              </a:extLst>
            </p:cNvPr>
            <p:cNvSpPr/>
            <p:nvPr/>
          </p:nvSpPr>
          <p:spPr>
            <a:xfrm>
              <a:off x="2842779" y="-1414310"/>
              <a:ext cx="11415157" cy="4520882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254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E5E70F00-EF03-C5C5-7E7D-8D5960510BEB}"/>
                </a:ext>
              </a:extLst>
            </p:cNvPr>
            <p:cNvSpPr/>
            <p:nvPr/>
          </p:nvSpPr>
          <p:spPr>
            <a:xfrm>
              <a:off x="2860098" y="-1071326"/>
              <a:ext cx="11380520" cy="4486246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BB6E7A50-99A8-EF80-C141-8EC1585B39B9}"/>
                </a:ext>
              </a:extLst>
            </p:cNvPr>
            <p:cNvSpPr/>
            <p:nvPr/>
          </p:nvSpPr>
          <p:spPr>
            <a:xfrm>
              <a:off x="2877416" y="-728342"/>
              <a:ext cx="11345883" cy="4451610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6FBD4354-1820-5041-B3DE-14AB1E3CBADB}"/>
                </a:ext>
              </a:extLst>
            </p:cNvPr>
            <p:cNvSpPr/>
            <p:nvPr/>
          </p:nvSpPr>
          <p:spPr>
            <a:xfrm>
              <a:off x="2894734" y="-385357"/>
              <a:ext cx="11311248" cy="4416973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381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DD68287B-C1DE-2003-EA2E-3D0FAF4AF43C}"/>
                </a:ext>
              </a:extLst>
            </p:cNvPr>
            <p:cNvSpPr/>
            <p:nvPr/>
          </p:nvSpPr>
          <p:spPr>
            <a:xfrm>
              <a:off x="2912052" y="-42373"/>
              <a:ext cx="11276611" cy="4382337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F5FA2B2A-73A0-EF75-5F91-6D1116604D9C}"/>
                </a:ext>
              </a:extLst>
            </p:cNvPr>
            <p:cNvSpPr/>
            <p:nvPr/>
          </p:nvSpPr>
          <p:spPr>
            <a:xfrm>
              <a:off x="2929370" y="300611"/>
              <a:ext cx="11241975" cy="4347701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335200AF-D903-43D8-FCDF-B7308EA1BDB3}"/>
                </a:ext>
              </a:extLst>
            </p:cNvPr>
            <p:cNvSpPr/>
            <p:nvPr/>
          </p:nvSpPr>
          <p:spPr>
            <a:xfrm>
              <a:off x="2946688" y="643596"/>
              <a:ext cx="11207338" cy="4313064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737D149F-10B5-DF5C-DBAA-826D4A4D8499}"/>
                </a:ext>
              </a:extLst>
            </p:cNvPr>
            <p:cNvSpPr/>
            <p:nvPr/>
          </p:nvSpPr>
          <p:spPr>
            <a:xfrm>
              <a:off x="2964007" y="986580"/>
              <a:ext cx="11172702" cy="4278428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476C6425-75AF-62EF-7D0E-C27910F8CD50}"/>
                </a:ext>
              </a:extLst>
            </p:cNvPr>
            <p:cNvSpPr/>
            <p:nvPr/>
          </p:nvSpPr>
          <p:spPr>
            <a:xfrm>
              <a:off x="2981325" y="1329565"/>
              <a:ext cx="11138066" cy="4243791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7A455C28-0F14-866E-26B6-5225E20DBF7E}"/>
                </a:ext>
              </a:extLst>
            </p:cNvPr>
            <p:cNvSpPr/>
            <p:nvPr/>
          </p:nvSpPr>
          <p:spPr>
            <a:xfrm>
              <a:off x="2998643" y="1672549"/>
              <a:ext cx="11103429" cy="4209155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>
              <a:gradFill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34B4FF7-D8D9-4472-8F3E-FCAFAFF5751D}"/>
              </a:ext>
            </a:extLst>
          </p:cNvPr>
          <p:cNvSpPr txBox="1"/>
          <p:nvPr/>
        </p:nvSpPr>
        <p:spPr>
          <a:xfrm>
            <a:off x="3773452" y="4380463"/>
            <a:ext cx="46450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+mn-ea"/>
                <a:cs typeface="+mn-ea"/>
                <a:sym typeface="+mn-lt"/>
              </a:rPr>
              <a:t>汇报人：</a:t>
            </a:r>
            <a:r>
              <a:rPr lang="en-US" altLang="zh-CN" sz="1600" b="1" dirty="0">
                <a:solidFill>
                  <a:schemeClr val="bg1">
                    <a:lumMod val="50000"/>
                  </a:schemeClr>
                </a:solidFill>
                <a:latin typeface="+mn-ea"/>
                <a:cs typeface="+mn-ea"/>
                <a:sym typeface="+mn-lt"/>
              </a:rPr>
              <a:t>51PPT</a:t>
            </a: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+mn-ea"/>
                <a:cs typeface="+mn-ea"/>
                <a:sym typeface="+mn-lt"/>
              </a:rPr>
              <a:t>模板网   时间：</a:t>
            </a:r>
            <a:r>
              <a:rPr lang="en-US" altLang="zh-CN" sz="1600" b="1" dirty="0">
                <a:solidFill>
                  <a:schemeClr val="bg1">
                    <a:lumMod val="50000"/>
                  </a:schemeClr>
                </a:solidFill>
                <a:latin typeface="+mn-ea"/>
                <a:cs typeface="+mn-ea"/>
                <a:sym typeface="+mn-lt"/>
              </a:rPr>
              <a:t>2022.07</a:t>
            </a:r>
            <a:endParaRPr lang="zh-CN" altLang="en-US" sz="1600" b="1" dirty="0">
              <a:solidFill>
                <a:schemeClr val="bg1">
                  <a:lumMod val="50000"/>
                </a:schemeClr>
              </a:solidFill>
              <a:latin typeface="+mn-ea"/>
              <a:cs typeface="+mn-ea"/>
              <a:sym typeface="+mn-lt"/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88A5EF31-35B3-1C0D-F154-E001086BAA5D}"/>
              </a:ext>
            </a:extLst>
          </p:cNvPr>
          <p:cNvGrpSpPr/>
          <p:nvPr/>
        </p:nvGrpSpPr>
        <p:grpSpPr>
          <a:xfrm rot="10800000">
            <a:off x="-6489467" y="-5029829"/>
            <a:ext cx="11484429" cy="7981983"/>
            <a:chOff x="2808143" y="-2100279"/>
            <a:chExt cx="11484429" cy="7981983"/>
          </a:xfrm>
        </p:grpSpPr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0DFBDBB0-5BCE-D86D-B0FE-F07DC6FB4313}"/>
                </a:ext>
              </a:extLst>
            </p:cNvPr>
            <p:cNvSpPr/>
            <p:nvPr/>
          </p:nvSpPr>
          <p:spPr>
            <a:xfrm>
              <a:off x="2808143" y="-2100279"/>
              <a:ext cx="11484429" cy="4590155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DB0771AB-690C-4794-FE10-13C77DD0C8E6}"/>
                </a:ext>
              </a:extLst>
            </p:cNvPr>
            <p:cNvSpPr/>
            <p:nvPr/>
          </p:nvSpPr>
          <p:spPr>
            <a:xfrm>
              <a:off x="2825461" y="-1757295"/>
              <a:ext cx="11449793" cy="4555519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F8A6B813-4EFF-832A-6B9E-21EB838E8614}"/>
                </a:ext>
              </a:extLst>
            </p:cNvPr>
            <p:cNvSpPr/>
            <p:nvPr/>
          </p:nvSpPr>
          <p:spPr>
            <a:xfrm>
              <a:off x="2842779" y="-1414310"/>
              <a:ext cx="11415157" cy="4520882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381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8471F259-CE73-5068-F4BE-B1E9D7A1E2C8}"/>
                </a:ext>
              </a:extLst>
            </p:cNvPr>
            <p:cNvSpPr/>
            <p:nvPr/>
          </p:nvSpPr>
          <p:spPr>
            <a:xfrm>
              <a:off x="2860098" y="-1071326"/>
              <a:ext cx="11380520" cy="4486246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E56EB5A1-2C90-5B29-1B67-04383D96919A}"/>
                </a:ext>
              </a:extLst>
            </p:cNvPr>
            <p:cNvSpPr/>
            <p:nvPr/>
          </p:nvSpPr>
          <p:spPr>
            <a:xfrm>
              <a:off x="2877416" y="-728342"/>
              <a:ext cx="11345883" cy="4451610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5C91B07E-FA49-84A3-36B9-D981034F2824}"/>
                </a:ext>
              </a:extLst>
            </p:cNvPr>
            <p:cNvSpPr/>
            <p:nvPr/>
          </p:nvSpPr>
          <p:spPr>
            <a:xfrm>
              <a:off x="2894734" y="-385357"/>
              <a:ext cx="11311248" cy="4416973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D1C6E622-B3D8-3866-98E8-4E5138170656}"/>
                </a:ext>
              </a:extLst>
            </p:cNvPr>
            <p:cNvSpPr/>
            <p:nvPr/>
          </p:nvSpPr>
          <p:spPr>
            <a:xfrm>
              <a:off x="2912052" y="-42373"/>
              <a:ext cx="11276611" cy="4382337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CE69203E-0434-219D-5A10-476164412324}"/>
                </a:ext>
              </a:extLst>
            </p:cNvPr>
            <p:cNvSpPr/>
            <p:nvPr/>
          </p:nvSpPr>
          <p:spPr>
            <a:xfrm>
              <a:off x="2929370" y="300611"/>
              <a:ext cx="11241975" cy="4347701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A451D77F-6880-58D5-D578-7F65F2E61C64}"/>
                </a:ext>
              </a:extLst>
            </p:cNvPr>
            <p:cNvSpPr/>
            <p:nvPr/>
          </p:nvSpPr>
          <p:spPr>
            <a:xfrm>
              <a:off x="2946688" y="643596"/>
              <a:ext cx="11207338" cy="4313064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8709EC83-19DE-8BD3-02AD-4AB3BD99AFAA}"/>
                </a:ext>
              </a:extLst>
            </p:cNvPr>
            <p:cNvSpPr/>
            <p:nvPr/>
          </p:nvSpPr>
          <p:spPr>
            <a:xfrm>
              <a:off x="2964007" y="986580"/>
              <a:ext cx="11172702" cy="4278428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475633AB-FBF0-CF65-A40E-A8835096A007}"/>
                </a:ext>
              </a:extLst>
            </p:cNvPr>
            <p:cNvSpPr/>
            <p:nvPr/>
          </p:nvSpPr>
          <p:spPr>
            <a:xfrm>
              <a:off x="2981325" y="1329565"/>
              <a:ext cx="11138066" cy="4243791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11ADBACA-0772-CDFA-E365-10335FFF10EB}"/>
                </a:ext>
              </a:extLst>
            </p:cNvPr>
            <p:cNvSpPr/>
            <p:nvPr/>
          </p:nvSpPr>
          <p:spPr>
            <a:xfrm>
              <a:off x="2998643" y="1672549"/>
              <a:ext cx="11103429" cy="4209155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>
              <a:gradFill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C4B5B071-6E5B-9378-3198-00241A0C84D8}"/>
              </a:ext>
            </a:extLst>
          </p:cNvPr>
          <p:cNvGrpSpPr/>
          <p:nvPr/>
        </p:nvGrpSpPr>
        <p:grpSpPr>
          <a:xfrm>
            <a:off x="2899588" y="1249459"/>
            <a:ext cx="1447800" cy="1447800"/>
            <a:chOff x="2438400" y="1373284"/>
            <a:chExt cx="1447800" cy="1447800"/>
          </a:xfrm>
        </p:grpSpPr>
        <p:sp>
          <p:nvSpPr>
            <p:cNvPr id="2" name="椭圆 1">
              <a:extLst>
                <a:ext uri="{FF2B5EF4-FFF2-40B4-BE49-F238E27FC236}">
                  <a16:creationId xmlns:a16="http://schemas.microsoft.com/office/drawing/2014/main" id="{EA5181D7-21FE-EACA-9671-297C43C50466}"/>
                </a:ext>
              </a:extLst>
            </p:cNvPr>
            <p:cNvSpPr/>
            <p:nvPr/>
          </p:nvSpPr>
          <p:spPr>
            <a:xfrm>
              <a:off x="2438400" y="1373284"/>
              <a:ext cx="1447800" cy="1447800"/>
            </a:xfrm>
            <a:prstGeom prst="ellipse">
              <a:avLst/>
            </a:prstGeom>
            <a:solidFill>
              <a:srgbClr val="3060B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C14E4EFD-4C98-DC96-B5C2-D998CE969D16}"/>
                </a:ext>
              </a:extLst>
            </p:cNvPr>
            <p:cNvSpPr txBox="1"/>
            <p:nvPr/>
          </p:nvSpPr>
          <p:spPr>
            <a:xfrm>
              <a:off x="2575717" y="1451126"/>
              <a:ext cx="1210588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0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商</a:t>
              </a: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757CF2DC-2E6B-77C7-6EC4-E3DE2C0F3304}"/>
              </a:ext>
            </a:extLst>
          </p:cNvPr>
          <p:cNvGrpSpPr/>
          <p:nvPr/>
        </p:nvGrpSpPr>
        <p:grpSpPr>
          <a:xfrm>
            <a:off x="4135844" y="1249459"/>
            <a:ext cx="1447800" cy="1447800"/>
            <a:chOff x="2438400" y="1373284"/>
            <a:chExt cx="1447800" cy="1447800"/>
          </a:xfrm>
        </p:grpSpPr>
        <p:sp>
          <p:nvSpPr>
            <p:cNvPr id="57" name="椭圆 56">
              <a:extLst>
                <a:ext uri="{FF2B5EF4-FFF2-40B4-BE49-F238E27FC236}">
                  <a16:creationId xmlns:a16="http://schemas.microsoft.com/office/drawing/2014/main" id="{B59B6E50-727A-655E-5F60-BB8EA8744C63}"/>
                </a:ext>
              </a:extLst>
            </p:cNvPr>
            <p:cNvSpPr/>
            <p:nvPr/>
          </p:nvSpPr>
          <p:spPr>
            <a:xfrm>
              <a:off x="2438400" y="1373284"/>
              <a:ext cx="1447800" cy="1447800"/>
            </a:xfrm>
            <a:prstGeom prst="ellipse">
              <a:avLst/>
            </a:prstGeom>
            <a:solidFill>
              <a:srgbClr val="3060B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296259D9-7DBD-F714-296A-03234F82A864}"/>
                </a:ext>
              </a:extLst>
            </p:cNvPr>
            <p:cNvSpPr txBox="1"/>
            <p:nvPr/>
          </p:nvSpPr>
          <p:spPr>
            <a:xfrm>
              <a:off x="2537617" y="1451126"/>
              <a:ext cx="1210588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0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业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5532A61B-C667-C438-19A0-5DD0F587FE1F}"/>
              </a:ext>
            </a:extLst>
          </p:cNvPr>
          <p:cNvGrpSpPr/>
          <p:nvPr/>
        </p:nvGrpSpPr>
        <p:grpSpPr>
          <a:xfrm>
            <a:off x="5372100" y="1249459"/>
            <a:ext cx="1447800" cy="1447800"/>
            <a:chOff x="2438400" y="1373284"/>
            <a:chExt cx="1447800" cy="1447800"/>
          </a:xfrm>
        </p:grpSpPr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5EF67519-AE98-3035-54F7-1CFF3B096942}"/>
                </a:ext>
              </a:extLst>
            </p:cNvPr>
            <p:cNvSpPr/>
            <p:nvPr/>
          </p:nvSpPr>
          <p:spPr>
            <a:xfrm>
              <a:off x="2438400" y="1373284"/>
              <a:ext cx="1447800" cy="1447800"/>
            </a:xfrm>
            <a:prstGeom prst="ellipse">
              <a:avLst/>
            </a:prstGeom>
            <a:solidFill>
              <a:srgbClr val="3060B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06B694BE-6A48-5C6E-8962-CD08A7A7CFDE}"/>
                </a:ext>
              </a:extLst>
            </p:cNvPr>
            <p:cNvSpPr txBox="1"/>
            <p:nvPr/>
          </p:nvSpPr>
          <p:spPr>
            <a:xfrm>
              <a:off x="2575717" y="1451126"/>
              <a:ext cx="1210588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0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计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BDE214CF-229D-C474-ACD3-E3F088E42C27}"/>
              </a:ext>
            </a:extLst>
          </p:cNvPr>
          <p:cNvGrpSpPr/>
          <p:nvPr/>
        </p:nvGrpSpPr>
        <p:grpSpPr>
          <a:xfrm>
            <a:off x="6608356" y="1249459"/>
            <a:ext cx="1447800" cy="1447800"/>
            <a:chOff x="2438400" y="1373284"/>
            <a:chExt cx="1447800" cy="1447800"/>
          </a:xfrm>
        </p:grpSpPr>
        <p:sp>
          <p:nvSpPr>
            <p:cNvPr id="63" name="椭圆 62">
              <a:extLst>
                <a:ext uri="{FF2B5EF4-FFF2-40B4-BE49-F238E27FC236}">
                  <a16:creationId xmlns:a16="http://schemas.microsoft.com/office/drawing/2014/main" id="{20D29E66-0D24-FF7F-D6D9-CF80DA6259F5}"/>
                </a:ext>
              </a:extLst>
            </p:cNvPr>
            <p:cNvSpPr/>
            <p:nvPr/>
          </p:nvSpPr>
          <p:spPr>
            <a:xfrm>
              <a:off x="2438400" y="1373284"/>
              <a:ext cx="1447800" cy="1447800"/>
            </a:xfrm>
            <a:prstGeom prst="ellipse">
              <a:avLst/>
            </a:prstGeom>
            <a:solidFill>
              <a:srgbClr val="3060B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74F59A38-6017-2930-28E5-F93AA18E9F68}"/>
                </a:ext>
              </a:extLst>
            </p:cNvPr>
            <p:cNvSpPr txBox="1"/>
            <p:nvPr/>
          </p:nvSpPr>
          <p:spPr>
            <a:xfrm>
              <a:off x="2537617" y="1451126"/>
              <a:ext cx="1210588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0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划</a:t>
              </a: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FCDA6840-D286-B897-47DB-BC7FC889ADE4}"/>
              </a:ext>
            </a:extLst>
          </p:cNvPr>
          <p:cNvGrpSpPr/>
          <p:nvPr/>
        </p:nvGrpSpPr>
        <p:grpSpPr>
          <a:xfrm>
            <a:off x="7844612" y="1249459"/>
            <a:ext cx="1447800" cy="1447800"/>
            <a:chOff x="2438400" y="1373284"/>
            <a:chExt cx="1447800" cy="1447800"/>
          </a:xfrm>
        </p:grpSpPr>
        <p:sp>
          <p:nvSpPr>
            <p:cNvPr id="66" name="椭圆 65">
              <a:extLst>
                <a:ext uri="{FF2B5EF4-FFF2-40B4-BE49-F238E27FC236}">
                  <a16:creationId xmlns:a16="http://schemas.microsoft.com/office/drawing/2014/main" id="{4E28635B-6291-16D4-860D-C5181FE583AB}"/>
                </a:ext>
              </a:extLst>
            </p:cNvPr>
            <p:cNvSpPr/>
            <p:nvPr/>
          </p:nvSpPr>
          <p:spPr>
            <a:xfrm>
              <a:off x="2438400" y="1373284"/>
              <a:ext cx="1447800" cy="1447800"/>
            </a:xfrm>
            <a:prstGeom prst="ellipse">
              <a:avLst/>
            </a:prstGeom>
            <a:solidFill>
              <a:srgbClr val="3060B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3CCB611F-6C2B-9D47-00DC-7B60C329E995}"/>
                </a:ext>
              </a:extLst>
            </p:cNvPr>
            <p:cNvSpPr txBox="1"/>
            <p:nvPr/>
          </p:nvSpPr>
          <p:spPr>
            <a:xfrm>
              <a:off x="2512217" y="1451126"/>
              <a:ext cx="1210588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0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书</a:t>
              </a:r>
            </a:p>
          </p:txBody>
        </p:sp>
      </p:grp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C8DA0583-5499-F940-1997-4DA3E6ABFD1C}"/>
              </a:ext>
            </a:extLst>
          </p:cNvPr>
          <p:cNvSpPr/>
          <p:nvPr/>
        </p:nvSpPr>
        <p:spPr>
          <a:xfrm>
            <a:off x="1951834" y="3130197"/>
            <a:ext cx="8288332" cy="712963"/>
          </a:xfrm>
          <a:prstGeom prst="roundRect">
            <a:avLst/>
          </a:prstGeom>
          <a:noFill/>
          <a:ln w="25400">
            <a:solidFill>
              <a:srgbClr val="4660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9A5426E-8691-4054-A189-52954CBAC7C9}"/>
              </a:ext>
            </a:extLst>
          </p:cNvPr>
          <p:cNvSpPr txBox="1"/>
          <p:nvPr/>
        </p:nvSpPr>
        <p:spPr>
          <a:xfrm>
            <a:off x="3642199" y="3333317"/>
            <a:ext cx="4908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企业介绍  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/  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工作计划  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/  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商业计划  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/  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项目推介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A970CC7B-8F02-A0F6-92B2-875261FFF93A}"/>
              </a:ext>
            </a:extLst>
          </p:cNvPr>
          <p:cNvCxnSpPr/>
          <p:nvPr/>
        </p:nvCxnSpPr>
        <p:spPr>
          <a:xfrm>
            <a:off x="4891053" y="3130197"/>
            <a:ext cx="2319082" cy="0"/>
          </a:xfrm>
          <a:prstGeom prst="line">
            <a:avLst/>
          </a:prstGeom>
          <a:ln w="101600">
            <a:solidFill>
              <a:srgbClr val="21458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14511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文本框 57">
            <a:extLst>
              <a:ext uri="{FF2B5EF4-FFF2-40B4-BE49-F238E27FC236}">
                <a16:creationId xmlns:a16="http://schemas.microsoft.com/office/drawing/2014/main" id="{0E209F4F-A928-A3C2-6EEC-AA2D3A019C19}"/>
              </a:ext>
            </a:extLst>
          </p:cNvPr>
          <p:cNvSpPr txBox="1"/>
          <p:nvPr/>
        </p:nvSpPr>
        <p:spPr>
          <a:xfrm>
            <a:off x="1757112" y="347172"/>
            <a:ext cx="2581275" cy="6511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200" dirty="0">
                <a:solidFill>
                  <a:schemeClr val="tx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市场透视</a:t>
            </a:r>
          </a:p>
        </p:txBody>
      </p: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7AAB890A-1E70-D6FD-50B7-2A6590018048}"/>
              </a:ext>
            </a:extLst>
          </p:cNvPr>
          <p:cNvGrpSpPr/>
          <p:nvPr/>
        </p:nvGrpSpPr>
        <p:grpSpPr>
          <a:xfrm>
            <a:off x="678118" y="171576"/>
            <a:ext cx="934586" cy="934586"/>
            <a:chOff x="1668174" y="603058"/>
            <a:chExt cx="2988254" cy="2988251"/>
          </a:xfrm>
        </p:grpSpPr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DABBFC89-4CD4-EB1B-8894-E90F5CFC072B}"/>
                </a:ext>
              </a:extLst>
            </p:cNvPr>
            <p:cNvSpPr/>
            <p:nvPr/>
          </p:nvSpPr>
          <p:spPr>
            <a:xfrm>
              <a:off x="1668174" y="603058"/>
              <a:ext cx="2988254" cy="2988251"/>
            </a:xfrm>
            <a:prstGeom prst="ellipse">
              <a:avLst/>
            </a:prstGeom>
            <a:solidFill>
              <a:srgbClr val="3060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5CDE28F4-4CF7-2380-7E1A-5ACC0F8A33D2}"/>
                </a:ext>
              </a:extLst>
            </p:cNvPr>
            <p:cNvSpPr txBox="1"/>
            <p:nvPr/>
          </p:nvSpPr>
          <p:spPr>
            <a:xfrm>
              <a:off x="1984804" y="954475"/>
              <a:ext cx="2589380" cy="22633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02</a:t>
              </a:r>
              <a:endParaRPr lang="zh-CN" altLang="en-US" sz="4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</p:grpSp>
      <p:sp>
        <p:nvSpPr>
          <p:cNvPr id="6" name="PA_MH_Other_2">
            <a:extLst>
              <a:ext uri="{FF2B5EF4-FFF2-40B4-BE49-F238E27FC236}">
                <a16:creationId xmlns:a16="http://schemas.microsoft.com/office/drawing/2014/main" id="{E1BE2D8F-048C-B8DD-BB76-98909B7F8EA7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rot="21293681">
            <a:off x="1275693" y="1940751"/>
            <a:ext cx="1493837" cy="97948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PA_MH_SubTitle_2">
            <a:extLst>
              <a:ext uri="{FF2B5EF4-FFF2-40B4-BE49-F238E27FC236}">
                <a16:creationId xmlns:a16="http://schemas.microsoft.com/office/drawing/2014/main" id="{7F4AF9EE-2A33-BEB5-5888-D8999B0B3D66}"/>
              </a:ext>
            </a:extLst>
          </p:cNvPr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1239180" y="1940750"/>
            <a:ext cx="1554163" cy="1071562"/>
          </a:xfrm>
          <a:custGeom>
            <a:avLst/>
            <a:gdLst>
              <a:gd name="T0" fmla="*/ 1285 w 1336"/>
              <a:gd name="T1" fmla="*/ 922 h 922"/>
              <a:gd name="T2" fmla="*/ 0 w 1336"/>
              <a:gd name="T3" fmla="*/ 843 h 922"/>
              <a:gd name="T4" fmla="*/ 52 w 1336"/>
              <a:gd name="T5" fmla="*/ 0 h 922"/>
              <a:gd name="T6" fmla="*/ 1336 w 1336"/>
              <a:gd name="T7" fmla="*/ 78 h 922"/>
              <a:gd name="T8" fmla="*/ 1285 w 1336"/>
              <a:gd name="T9" fmla="*/ 922 h 9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36" h="922">
                <a:moveTo>
                  <a:pt x="1285" y="922"/>
                </a:moveTo>
                <a:lnTo>
                  <a:pt x="0" y="843"/>
                </a:lnTo>
                <a:lnTo>
                  <a:pt x="52" y="0"/>
                </a:lnTo>
                <a:lnTo>
                  <a:pt x="1336" y="78"/>
                </a:lnTo>
                <a:lnTo>
                  <a:pt x="1285" y="922"/>
                </a:lnTo>
                <a:close/>
              </a:path>
            </a:pathLst>
          </a:custGeom>
          <a:solidFill>
            <a:srgbClr val="3060B4"/>
          </a:solidFill>
          <a:effectLst>
            <a:outerShdw blurRad="50800" dist="50800" dir="2700000" algn="tl" rotWithShape="0">
              <a:prstClr val="black">
                <a:alpha val="30000"/>
              </a:prstClr>
            </a:outerShdw>
          </a:effectLst>
        </p:spPr>
        <p:txBody>
          <a:bodyPr anchor="ctr">
            <a:normAutofit/>
          </a:bodyPr>
          <a:lstStyle/>
          <a:p>
            <a:pPr algn="ctr">
              <a:lnSpc>
                <a:spcPct val="110000"/>
              </a:lnSpc>
              <a:defRPr/>
            </a:pPr>
            <a:r>
              <a:rPr lang="zh-CN" altLang="en-US" dirty="0">
                <a:solidFill>
                  <a:srgbClr val="FFFFFF"/>
                </a:solidFill>
                <a:cs typeface="+mn-ea"/>
                <a:sym typeface="+mn-lt"/>
              </a:rPr>
              <a:t>添加</a:t>
            </a:r>
            <a:endParaRPr lang="en-US" altLang="zh-CN" dirty="0">
              <a:solidFill>
                <a:srgbClr val="FFFFFF"/>
              </a:solidFill>
              <a:cs typeface="+mn-ea"/>
              <a:sym typeface="+mn-lt"/>
            </a:endParaRPr>
          </a:p>
          <a:p>
            <a:pPr algn="ctr">
              <a:lnSpc>
                <a:spcPct val="110000"/>
              </a:lnSpc>
              <a:defRPr/>
            </a:pPr>
            <a:r>
              <a:rPr lang="zh-CN" altLang="en-US" dirty="0">
                <a:solidFill>
                  <a:srgbClr val="FFFFFF"/>
                </a:solidFill>
                <a:cs typeface="+mn-ea"/>
                <a:sym typeface="+mn-lt"/>
              </a:rPr>
              <a:t>标题文本</a:t>
            </a:r>
          </a:p>
        </p:txBody>
      </p:sp>
      <p:sp>
        <p:nvSpPr>
          <p:cNvPr id="8" name="Rectangle 3">
            <a:extLst>
              <a:ext uri="{FF2B5EF4-FFF2-40B4-BE49-F238E27FC236}">
                <a16:creationId xmlns:a16="http://schemas.microsoft.com/office/drawing/2014/main" id="{DD39B8D3-CE3B-6320-BA7C-178AC7479297}"/>
              </a:ext>
            </a:extLst>
          </p:cNvPr>
          <p:cNvSpPr/>
          <p:nvPr/>
        </p:nvSpPr>
        <p:spPr bwMode="auto">
          <a:xfrm>
            <a:off x="2960665" y="2147918"/>
            <a:ext cx="2996331" cy="65722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 algn="l">
              <a:lnSpc>
                <a:spcPct val="150000"/>
              </a:lnSpc>
            </a:pPr>
            <a:r>
              <a:rPr lang="zh-CN" altLang="en-US" sz="12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cs typeface="+mn-ea"/>
                <a:sym typeface="+mn-lt"/>
              </a:rPr>
              <a:t>... ...</a:t>
            </a:r>
          </a:p>
        </p:txBody>
      </p:sp>
      <p:sp>
        <p:nvSpPr>
          <p:cNvPr id="9" name="PA_MH_Other_2">
            <a:extLst>
              <a:ext uri="{FF2B5EF4-FFF2-40B4-BE49-F238E27FC236}">
                <a16:creationId xmlns:a16="http://schemas.microsoft.com/office/drawing/2014/main" id="{44D97D29-B59F-C8B7-FBE2-4C5BDF4FBD8B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 rot="21293681">
            <a:off x="6318194" y="1940751"/>
            <a:ext cx="1493837" cy="97948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PA_MH_SubTitle_2">
            <a:extLst>
              <a:ext uri="{FF2B5EF4-FFF2-40B4-BE49-F238E27FC236}">
                <a16:creationId xmlns:a16="http://schemas.microsoft.com/office/drawing/2014/main" id="{A00A7E23-70A6-5B13-CFEE-843F719013B4}"/>
              </a:ext>
            </a:extLst>
          </p:cNvPr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6281681" y="1940750"/>
            <a:ext cx="1554163" cy="1071562"/>
          </a:xfrm>
          <a:custGeom>
            <a:avLst/>
            <a:gdLst>
              <a:gd name="T0" fmla="*/ 1285 w 1336"/>
              <a:gd name="T1" fmla="*/ 922 h 922"/>
              <a:gd name="T2" fmla="*/ 0 w 1336"/>
              <a:gd name="T3" fmla="*/ 843 h 922"/>
              <a:gd name="T4" fmla="*/ 52 w 1336"/>
              <a:gd name="T5" fmla="*/ 0 h 922"/>
              <a:gd name="T6" fmla="*/ 1336 w 1336"/>
              <a:gd name="T7" fmla="*/ 78 h 922"/>
              <a:gd name="T8" fmla="*/ 1285 w 1336"/>
              <a:gd name="T9" fmla="*/ 922 h 9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36" h="922">
                <a:moveTo>
                  <a:pt x="1285" y="922"/>
                </a:moveTo>
                <a:lnTo>
                  <a:pt x="0" y="843"/>
                </a:lnTo>
                <a:lnTo>
                  <a:pt x="52" y="0"/>
                </a:lnTo>
                <a:lnTo>
                  <a:pt x="1336" y="78"/>
                </a:lnTo>
                <a:lnTo>
                  <a:pt x="1285" y="922"/>
                </a:lnTo>
                <a:close/>
              </a:path>
            </a:pathLst>
          </a:custGeom>
          <a:solidFill>
            <a:schemeClr val="bg1"/>
          </a:solidFill>
          <a:effectLst>
            <a:outerShdw blurRad="50800" dist="50800" dir="2700000" algn="tl" rotWithShape="0">
              <a:prstClr val="black">
                <a:alpha val="30000"/>
              </a:prstClr>
            </a:outerShdw>
          </a:effectLst>
        </p:spPr>
        <p:txBody>
          <a:bodyPr anchor="ctr">
            <a:normAutofit/>
          </a:bodyPr>
          <a:lstStyle/>
          <a:p>
            <a:pPr algn="ctr">
              <a:lnSpc>
                <a:spcPct val="110000"/>
              </a:lnSpc>
              <a:defRPr/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10000"/>
              </a:lnSpc>
              <a:defRPr/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标题文本</a:t>
            </a:r>
          </a:p>
        </p:txBody>
      </p:sp>
      <p:sp>
        <p:nvSpPr>
          <p:cNvPr id="11" name="Rectangle 3">
            <a:extLst>
              <a:ext uri="{FF2B5EF4-FFF2-40B4-BE49-F238E27FC236}">
                <a16:creationId xmlns:a16="http://schemas.microsoft.com/office/drawing/2014/main" id="{8D297628-8371-D33B-9C55-CEDBE12A4587}"/>
              </a:ext>
            </a:extLst>
          </p:cNvPr>
          <p:cNvSpPr/>
          <p:nvPr/>
        </p:nvSpPr>
        <p:spPr bwMode="auto">
          <a:xfrm>
            <a:off x="8003166" y="2147918"/>
            <a:ext cx="2996331" cy="65722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 algn="l">
              <a:lnSpc>
                <a:spcPct val="150000"/>
              </a:lnSpc>
            </a:pPr>
            <a:r>
              <a:rPr lang="zh-CN" altLang="en-US" sz="12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cs typeface="+mn-ea"/>
                <a:sym typeface="+mn-lt"/>
              </a:rPr>
              <a:t>... ...</a:t>
            </a:r>
          </a:p>
        </p:txBody>
      </p:sp>
      <p:sp>
        <p:nvSpPr>
          <p:cNvPr id="12" name="PA_MH_Other_2">
            <a:extLst>
              <a:ext uri="{FF2B5EF4-FFF2-40B4-BE49-F238E27FC236}">
                <a16:creationId xmlns:a16="http://schemas.microsoft.com/office/drawing/2014/main" id="{00E1B14F-4ED1-CE8F-A2B1-5B26ADDADDDF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 rot="21293681">
            <a:off x="1275693" y="3754828"/>
            <a:ext cx="1493837" cy="97948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PA_MH_SubTitle_2">
            <a:extLst>
              <a:ext uri="{FF2B5EF4-FFF2-40B4-BE49-F238E27FC236}">
                <a16:creationId xmlns:a16="http://schemas.microsoft.com/office/drawing/2014/main" id="{D4A6EBA1-723B-5B22-C7D4-CCB8C3D73D77}"/>
              </a:ext>
            </a:extLst>
          </p:cNvPr>
          <p:cNvSpPr>
            <a:spLocks/>
          </p:cNvSpPr>
          <p:nvPr>
            <p:custDataLst>
              <p:tags r:id="rId6"/>
            </p:custDataLst>
          </p:nvPr>
        </p:nvSpPr>
        <p:spPr bwMode="auto">
          <a:xfrm>
            <a:off x="1239180" y="3754827"/>
            <a:ext cx="1554163" cy="1071562"/>
          </a:xfrm>
          <a:custGeom>
            <a:avLst/>
            <a:gdLst>
              <a:gd name="T0" fmla="*/ 1285 w 1336"/>
              <a:gd name="T1" fmla="*/ 922 h 922"/>
              <a:gd name="T2" fmla="*/ 0 w 1336"/>
              <a:gd name="T3" fmla="*/ 843 h 922"/>
              <a:gd name="T4" fmla="*/ 52 w 1336"/>
              <a:gd name="T5" fmla="*/ 0 h 922"/>
              <a:gd name="T6" fmla="*/ 1336 w 1336"/>
              <a:gd name="T7" fmla="*/ 78 h 922"/>
              <a:gd name="T8" fmla="*/ 1285 w 1336"/>
              <a:gd name="T9" fmla="*/ 922 h 9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36" h="922">
                <a:moveTo>
                  <a:pt x="1285" y="922"/>
                </a:moveTo>
                <a:lnTo>
                  <a:pt x="0" y="843"/>
                </a:lnTo>
                <a:lnTo>
                  <a:pt x="52" y="0"/>
                </a:lnTo>
                <a:lnTo>
                  <a:pt x="1336" y="78"/>
                </a:lnTo>
                <a:lnTo>
                  <a:pt x="1285" y="922"/>
                </a:lnTo>
                <a:close/>
              </a:path>
            </a:pathLst>
          </a:custGeom>
          <a:solidFill>
            <a:schemeClr val="bg1"/>
          </a:solidFill>
          <a:effectLst>
            <a:outerShdw blurRad="50800" dist="50800" dir="2700000" algn="tl" rotWithShape="0">
              <a:prstClr val="black">
                <a:alpha val="30000"/>
              </a:prstClr>
            </a:outerShdw>
          </a:effectLst>
        </p:spPr>
        <p:txBody>
          <a:bodyPr anchor="ctr">
            <a:normAutofit/>
          </a:bodyPr>
          <a:lstStyle/>
          <a:p>
            <a:pPr algn="ctr">
              <a:lnSpc>
                <a:spcPct val="110000"/>
              </a:lnSpc>
              <a:defRPr/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10000"/>
              </a:lnSpc>
              <a:defRPr/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标题文本</a:t>
            </a:r>
          </a:p>
        </p:txBody>
      </p:sp>
      <p:sp>
        <p:nvSpPr>
          <p:cNvPr id="14" name="Rectangle 3">
            <a:extLst>
              <a:ext uri="{FF2B5EF4-FFF2-40B4-BE49-F238E27FC236}">
                <a16:creationId xmlns:a16="http://schemas.microsoft.com/office/drawing/2014/main" id="{AC2ACDDE-095A-D70F-D0E5-E0081169E0AA}"/>
              </a:ext>
            </a:extLst>
          </p:cNvPr>
          <p:cNvSpPr/>
          <p:nvPr/>
        </p:nvSpPr>
        <p:spPr bwMode="auto">
          <a:xfrm>
            <a:off x="2960665" y="3961995"/>
            <a:ext cx="2996331" cy="65722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 algn="l">
              <a:lnSpc>
                <a:spcPct val="150000"/>
              </a:lnSpc>
            </a:pPr>
            <a:r>
              <a:rPr lang="zh-CN" altLang="en-US" sz="12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cs typeface="+mn-ea"/>
                <a:sym typeface="+mn-lt"/>
              </a:rPr>
              <a:t>... ...</a:t>
            </a:r>
          </a:p>
        </p:txBody>
      </p:sp>
      <p:sp>
        <p:nvSpPr>
          <p:cNvPr id="15" name="PA_MH_Other_2">
            <a:extLst>
              <a:ext uri="{FF2B5EF4-FFF2-40B4-BE49-F238E27FC236}">
                <a16:creationId xmlns:a16="http://schemas.microsoft.com/office/drawing/2014/main" id="{93A68D27-42FC-DE00-5F8B-349C569D5546}"/>
              </a:ext>
            </a:extLst>
          </p:cNvPr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 rot="21293681">
            <a:off x="6318194" y="3754828"/>
            <a:ext cx="1493837" cy="97948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PA_MH_SubTitle_2">
            <a:extLst>
              <a:ext uri="{FF2B5EF4-FFF2-40B4-BE49-F238E27FC236}">
                <a16:creationId xmlns:a16="http://schemas.microsoft.com/office/drawing/2014/main" id="{9D3DE68C-A659-3C9D-F500-45539F0DF588}"/>
              </a:ext>
            </a:extLst>
          </p:cNvPr>
          <p:cNvSpPr>
            <a:spLocks/>
          </p:cNvSpPr>
          <p:nvPr>
            <p:custDataLst>
              <p:tags r:id="rId8"/>
            </p:custDataLst>
          </p:nvPr>
        </p:nvSpPr>
        <p:spPr bwMode="auto">
          <a:xfrm>
            <a:off x="6281681" y="3754827"/>
            <a:ext cx="1554163" cy="1071562"/>
          </a:xfrm>
          <a:custGeom>
            <a:avLst/>
            <a:gdLst>
              <a:gd name="T0" fmla="*/ 1285 w 1336"/>
              <a:gd name="T1" fmla="*/ 922 h 922"/>
              <a:gd name="T2" fmla="*/ 0 w 1336"/>
              <a:gd name="T3" fmla="*/ 843 h 922"/>
              <a:gd name="T4" fmla="*/ 52 w 1336"/>
              <a:gd name="T5" fmla="*/ 0 h 922"/>
              <a:gd name="T6" fmla="*/ 1336 w 1336"/>
              <a:gd name="T7" fmla="*/ 78 h 922"/>
              <a:gd name="T8" fmla="*/ 1285 w 1336"/>
              <a:gd name="T9" fmla="*/ 922 h 9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36" h="922">
                <a:moveTo>
                  <a:pt x="1285" y="922"/>
                </a:moveTo>
                <a:lnTo>
                  <a:pt x="0" y="843"/>
                </a:lnTo>
                <a:lnTo>
                  <a:pt x="52" y="0"/>
                </a:lnTo>
                <a:lnTo>
                  <a:pt x="1336" y="78"/>
                </a:lnTo>
                <a:lnTo>
                  <a:pt x="1285" y="922"/>
                </a:lnTo>
                <a:close/>
              </a:path>
            </a:pathLst>
          </a:custGeom>
          <a:solidFill>
            <a:srgbClr val="3060B4"/>
          </a:solidFill>
          <a:effectLst>
            <a:outerShdw blurRad="50800" dist="50800" dir="2700000" algn="tl" rotWithShape="0">
              <a:prstClr val="black">
                <a:alpha val="30000"/>
              </a:prstClr>
            </a:outerShdw>
          </a:effectLst>
        </p:spPr>
        <p:txBody>
          <a:bodyPr anchor="ctr">
            <a:normAutofit/>
          </a:bodyPr>
          <a:lstStyle/>
          <a:p>
            <a:pPr algn="ctr">
              <a:lnSpc>
                <a:spcPct val="110000"/>
              </a:lnSpc>
              <a:defRPr/>
            </a:pPr>
            <a:r>
              <a:rPr lang="zh-CN" altLang="en-US" dirty="0">
                <a:solidFill>
                  <a:srgbClr val="FFFFFF"/>
                </a:solidFill>
                <a:cs typeface="+mn-ea"/>
                <a:sym typeface="+mn-lt"/>
              </a:rPr>
              <a:t>添加</a:t>
            </a:r>
            <a:endParaRPr lang="en-US" altLang="zh-CN" dirty="0">
              <a:solidFill>
                <a:srgbClr val="FFFFFF"/>
              </a:solidFill>
              <a:cs typeface="+mn-ea"/>
              <a:sym typeface="+mn-lt"/>
            </a:endParaRPr>
          </a:p>
          <a:p>
            <a:pPr algn="ctr">
              <a:lnSpc>
                <a:spcPct val="110000"/>
              </a:lnSpc>
              <a:defRPr/>
            </a:pPr>
            <a:r>
              <a:rPr lang="zh-CN" altLang="en-US" dirty="0">
                <a:solidFill>
                  <a:srgbClr val="FFFFFF"/>
                </a:solidFill>
                <a:cs typeface="+mn-ea"/>
                <a:sym typeface="+mn-lt"/>
              </a:rPr>
              <a:t>标题文本</a:t>
            </a:r>
          </a:p>
        </p:txBody>
      </p:sp>
      <p:sp>
        <p:nvSpPr>
          <p:cNvPr id="17" name="Rectangle 3">
            <a:extLst>
              <a:ext uri="{FF2B5EF4-FFF2-40B4-BE49-F238E27FC236}">
                <a16:creationId xmlns:a16="http://schemas.microsoft.com/office/drawing/2014/main" id="{7E3EAFEE-8EE6-05E2-815E-894AB445A409}"/>
              </a:ext>
            </a:extLst>
          </p:cNvPr>
          <p:cNvSpPr/>
          <p:nvPr/>
        </p:nvSpPr>
        <p:spPr bwMode="auto">
          <a:xfrm>
            <a:off x="8003166" y="3961995"/>
            <a:ext cx="2996331" cy="65722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 algn="l">
              <a:lnSpc>
                <a:spcPct val="150000"/>
              </a:lnSpc>
            </a:pPr>
            <a:r>
              <a:rPr lang="zh-CN" altLang="en-US" sz="12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cs typeface="+mn-ea"/>
                <a:sym typeface="+mn-lt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24704308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文本框 57">
            <a:extLst>
              <a:ext uri="{FF2B5EF4-FFF2-40B4-BE49-F238E27FC236}">
                <a16:creationId xmlns:a16="http://schemas.microsoft.com/office/drawing/2014/main" id="{0E209F4F-A928-A3C2-6EEC-AA2D3A019C19}"/>
              </a:ext>
            </a:extLst>
          </p:cNvPr>
          <p:cNvSpPr txBox="1"/>
          <p:nvPr/>
        </p:nvSpPr>
        <p:spPr>
          <a:xfrm>
            <a:off x="1757112" y="347172"/>
            <a:ext cx="2581275" cy="6511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200" dirty="0">
                <a:solidFill>
                  <a:schemeClr val="tx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市场透视</a:t>
            </a:r>
          </a:p>
        </p:txBody>
      </p: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7AAB890A-1E70-D6FD-50B7-2A6590018048}"/>
              </a:ext>
            </a:extLst>
          </p:cNvPr>
          <p:cNvGrpSpPr/>
          <p:nvPr/>
        </p:nvGrpSpPr>
        <p:grpSpPr>
          <a:xfrm>
            <a:off x="678118" y="171576"/>
            <a:ext cx="934586" cy="934586"/>
            <a:chOff x="1668174" y="603058"/>
            <a:chExt cx="2988254" cy="2988251"/>
          </a:xfrm>
        </p:grpSpPr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DABBFC89-4CD4-EB1B-8894-E90F5CFC072B}"/>
                </a:ext>
              </a:extLst>
            </p:cNvPr>
            <p:cNvSpPr/>
            <p:nvPr/>
          </p:nvSpPr>
          <p:spPr>
            <a:xfrm>
              <a:off x="1668174" y="603058"/>
              <a:ext cx="2988254" cy="2988251"/>
            </a:xfrm>
            <a:prstGeom prst="ellipse">
              <a:avLst/>
            </a:prstGeom>
            <a:solidFill>
              <a:srgbClr val="3060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5CDE28F4-4CF7-2380-7E1A-5ACC0F8A33D2}"/>
                </a:ext>
              </a:extLst>
            </p:cNvPr>
            <p:cNvSpPr txBox="1"/>
            <p:nvPr/>
          </p:nvSpPr>
          <p:spPr>
            <a:xfrm>
              <a:off x="1984804" y="954475"/>
              <a:ext cx="2589380" cy="22633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02</a:t>
              </a:r>
              <a:endParaRPr lang="zh-CN" altLang="en-US" sz="4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CE8FD77A-BBDA-10D0-E7EA-3DCB9B453D38}"/>
              </a:ext>
            </a:extLst>
          </p:cNvPr>
          <p:cNvGrpSpPr/>
          <p:nvPr/>
        </p:nvGrpSpPr>
        <p:grpSpPr>
          <a:xfrm>
            <a:off x="1099687" y="1670051"/>
            <a:ext cx="2297564" cy="3886200"/>
            <a:chOff x="1233037" y="1765301"/>
            <a:chExt cx="2297564" cy="3886200"/>
          </a:xfrm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B8679C49-8AB7-6FD1-954A-969F5723D28A}"/>
                </a:ext>
              </a:extLst>
            </p:cNvPr>
            <p:cNvSpPr/>
            <p:nvPr/>
          </p:nvSpPr>
          <p:spPr>
            <a:xfrm>
              <a:off x="1233037" y="2774090"/>
              <a:ext cx="2297564" cy="2877411"/>
            </a:xfrm>
            <a:custGeom>
              <a:avLst/>
              <a:gdLst>
                <a:gd name="connsiteX0" fmla="*/ 2297564 w 2297564"/>
                <a:gd name="connsiteY0" fmla="*/ 0 h 2877411"/>
                <a:gd name="connsiteX1" fmla="*/ 2297564 w 2297564"/>
                <a:gd name="connsiteY1" fmla="*/ 2763107 h 2877411"/>
                <a:gd name="connsiteX2" fmla="*/ 2183260 w 2297564"/>
                <a:gd name="connsiteY2" fmla="*/ 2877411 h 2877411"/>
                <a:gd name="connsiteX3" fmla="*/ 114304 w 2297564"/>
                <a:gd name="connsiteY3" fmla="*/ 2877411 h 2877411"/>
                <a:gd name="connsiteX4" fmla="*/ 0 w 2297564"/>
                <a:gd name="connsiteY4" fmla="*/ 2763107 h 2877411"/>
                <a:gd name="connsiteX5" fmla="*/ 0 w 2297564"/>
                <a:gd name="connsiteY5" fmla="*/ 837766 h 2877411"/>
                <a:gd name="connsiteX6" fmla="*/ 114592 w 2297564"/>
                <a:gd name="connsiteY6" fmla="*/ 735222 h 2877411"/>
                <a:gd name="connsiteX7" fmla="*/ 366988 w 2297564"/>
                <a:gd name="connsiteY7" fmla="*/ 582425 h 2877411"/>
                <a:gd name="connsiteX8" fmla="*/ 1049601 w 2297564"/>
                <a:gd name="connsiteY8" fmla="*/ 982540 h 2877411"/>
                <a:gd name="connsiteX9" fmla="*/ 2257869 w 2297564"/>
                <a:gd name="connsiteY9" fmla="*/ 12859 h 2877411"/>
                <a:gd name="connsiteX10" fmla="*/ 2297564 w 2297564"/>
                <a:gd name="connsiteY10" fmla="*/ 0 h 2877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97564" h="2877411">
                  <a:moveTo>
                    <a:pt x="2297564" y="0"/>
                  </a:moveTo>
                  <a:lnTo>
                    <a:pt x="2297564" y="2763107"/>
                  </a:lnTo>
                  <a:cubicBezTo>
                    <a:pt x="2297564" y="2826235"/>
                    <a:pt x="2246388" y="2877411"/>
                    <a:pt x="2183260" y="2877411"/>
                  </a:cubicBezTo>
                  <a:lnTo>
                    <a:pt x="114304" y="2877411"/>
                  </a:lnTo>
                  <a:cubicBezTo>
                    <a:pt x="51176" y="2877411"/>
                    <a:pt x="0" y="2826235"/>
                    <a:pt x="0" y="2763107"/>
                  </a:cubicBezTo>
                  <a:lnTo>
                    <a:pt x="0" y="837766"/>
                  </a:lnTo>
                  <a:lnTo>
                    <a:pt x="114592" y="735222"/>
                  </a:lnTo>
                  <a:cubicBezTo>
                    <a:pt x="206826" y="658439"/>
                    <a:pt x="292852" y="601081"/>
                    <a:pt x="366988" y="582425"/>
                  </a:cubicBezTo>
                  <a:cubicBezTo>
                    <a:pt x="663533" y="507800"/>
                    <a:pt x="704564" y="1084157"/>
                    <a:pt x="1049601" y="982540"/>
                  </a:cubicBezTo>
                  <a:cubicBezTo>
                    <a:pt x="1351509" y="893626"/>
                    <a:pt x="1830481" y="189603"/>
                    <a:pt x="2257869" y="12859"/>
                  </a:cubicBezTo>
                  <a:lnTo>
                    <a:pt x="2297564" y="0"/>
                  </a:lnTo>
                  <a:close/>
                </a:path>
              </a:pathLst>
            </a:custGeom>
            <a:solidFill>
              <a:srgbClr val="3060B4"/>
            </a:solidFill>
            <a:ln w="38100" cap="flat" cmpd="sng" algn="ctr">
              <a:solidFill>
                <a:srgbClr val="3060B4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D4AEA907-3640-9291-226A-4342F01060FA}"/>
                </a:ext>
              </a:extLst>
            </p:cNvPr>
            <p:cNvSpPr/>
            <p:nvPr/>
          </p:nvSpPr>
          <p:spPr>
            <a:xfrm>
              <a:off x="1233037" y="1765301"/>
              <a:ext cx="2297564" cy="2003383"/>
            </a:xfrm>
            <a:custGeom>
              <a:avLst/>
              <a:gdLst>
                <a:gd name="connsiteX0" fmla="*/ 114304 w 2297564"/>
                <a:gd name="connsiteY0" fmla="*/ 0 h 2003383"/>
                <a:gd name="connsiteX1" fmla="*/ 2183260 w 2297564"/>
                <a:gd name="connsiteY1" fmla="*/ 0 h 2003383"/>
                <a:gd name="connsiteX2" fmla="*/ 2297564 w 2297564"/>
                <a:gd name="connsiteY2" fmla="*/ 114304 h 2003383"/>
                <a:gd name="connsiteX3" fmla="*/ 2297564 w 2297564"/>
                <a:gd name="connsiteY3" fmla="*/ 1008789 h 2003383"/>
                <a:gd name="connsiteX4" fmla="*/ 2257869 w 2297564"/>
                <a:gd name="connsiteY4" fmla="*/ 1021648 h 2003383"/>
                <a:gd name="connsiteX5" fmla="*/ 1049601 w 2297564"/>
                <a:gd name="connsiteY5" fmla="*/ 1991329 h 2003383"/>
                <a:gd name="connsiteX6" fmla="*/ 366988 w 2297564"/>
                <a:gd name="connsiteY6" fmla="*/ 1591214 h 2003383"/>
                <a:gd name="connsiteX7" fmla="*/ 114592 w 2297564"/>
                <a:gd name="connsiteY7" fmla="*/ 1744011 h 2003383"/>
                <a:gd name="connsiteX8" fmla="*/ 0 w 2297564"/>
                <a:gd name="connsiteY8" fmla="*/ 1846555 h 2003383"/>
                <a:gd name="connsiteX9" fmla="*/ 0 w 2297564"/>
                <a:gd name="connsiteY9" fmla="*/ 114304 h 2003383"/>
                <a:gd name="connsiteX10" fmla="*/ 114304 w 2297564"/>
                <a:gd name="connsiteY10" fmla="*/ 0 h 2003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97564" h="2003383">
                  <a:moveTo>
                    <a:pt x="114304" y="0"/>
                  </a:moveTo>
                  <a:lnTo>
                    <a:pt x="2183260" y="0"/>
                  </a:lnTo>
                  <a:cubicBezTo>
                    <a:pt x="2246388" y="0"/>
                    <a:pt x="2297564" y="51176"/>
                    <a:pt x="2297564" y="114304"/>
                  </a:cubicBezTo>
                  <a:lnTo>
                    <a:pt x="2297564" y="1008789"/>
                  </a:lnTo>
                  <a:lnTo>
                    <a:pt x="2257869" y="1021648"/>
                  </a:lnTo>
                  <a:cubicBezTo>
                    <a:pt x="1830481" y="1198392"/>
                    <a:pt x="1351509" y="1902415"/>
                    <a:pt x="1049601" y="1991329"/>
                  </a:cubicBezTo>
                  <a:cubicBezTo>
                    <a:pt x="704564" y="2092946"/>
                    <a:pt x="663533" y="1516589"/>
                    <a:pt x="366988" y="1591214"/>
                  </a:cubicBezTo>
                  <a:cubicBezTo>
                    <a:pt x="292852" y="1609870"/>
                    <a:pt x="206826" y="1667228"/>
                    <a:pt x="114592" y="1744011"/>
                  </a:cubicBezTo>
                  <a:lnTo>
                    <a:pt x="0" y="1846555"/>
                  </a:lnTo>
                  <a:lnTo>
                    <a:pt x="0" y="114304"/>
                  </a:lnTo>
                  <a:cubicBezTo>
                    <a:pt x="0" y="51176"/>
                    <a:pt x="51176" y="0"/>
                    <a:pt x="114304" y="0"/>
                  </a:cubicBezTo>
                  <a:close/>
                </a:path>
              </a:pathLst>
            </a:custGeom>
            <a:solidFill>
              <a:schemeClr val="bg1"/>
            </a:solidFill>
            <a:ln w="38100" cap="flat" cmpd="sng" algn="ctr">
              <a:solidFill>
                <a:srgbClr val="3060B4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6" name="Freeform 27">
              <a:extLst>
                <a:ext uri="{FF2B5EF4-FFF2-40B4-BE49-F238E27FC236}">
                  <a16:creationId xmlns:a16="http://schemas.microsoft.com/office/drawing/2014/main" id="{CDA310BB-B349-7737-FCC0-5DF432DE670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56381" y="2261500"/>
              <a:ext cx="650876" cy="650876"/>
            </a:xfrm>
            <a:custGeom>
              <a:avLst/>
              <a:gdLst>
                <a:gd name="T0" fmla="*/ 0 w 188"/>
                <a:gd name="T1" fmla="*/ 8 h 187"/>
                <a:gd name="T2" fmla="*/ 3 w 188"/>
                <a:gd name="T3" fmla="*/ 3 h 187"/>
                <a:gd name="T4" fmla="*/ 9 w 188"/>
                <a:gd name="T5" fmla="*/ 0 h 187"/>
                <a:gd name="T6" fmla="*/ 180 w 188"/>
                <a:gd name="T7" fmla="*/ 0 h 187"/>
                <a:gd name="T8" fmla="*/ 185 w 188"/>
                <a:gd name="T9" fmla="*/ 3 h 187"/>
                <a:gd name="T10" fmla="*/ 188 w 188"/>
                <a:gd name="T11" fmla="*/ 8 h 187"/>
                <a:gd name="T12" fmla="*/ 188 w 188"/>
                <a:gd name="T13" fmla="*/ 147 h 187"/>
                <a:gd name="T14" fmla="*/ 185 w 188"/>
                <a:gd name="T15" fmla="*/ 153 h 187"/>
                <a:gd name="T16" fmla="*/ 180 w 188"/>
                <a:gd name="T17" fmla="*/ 156 h 187"/>
                <a:gd name="T18" fmla="*/ 113 w 188"/>
                <a:gd name="T19" fmla="*/ 156 h 187"/>
                <a:gd name="T20" fmla="*/ 116 w 188"/>
                <a:gd name="T21" fmla="*/ 180 h 187"/>
                <a:gd name="T22" fmla="*/ 121 w 188"/>
                <a:gd name="T23" fmla="*/ 186 h 187"/>
                <a:gd name="T24" fmla="*/ 121 w 188"/>
                <a:gd name="T25" fmla="*/ 186 h 187"/>
                <a:gd name="T26" fmla="*/ 120 w 188"/>
                <a:gd name="T27" fmla="*/ 187 h 187"/>
                <a:gd name="T28" fmla="*/ 117 w 188"/>
                <a:gd name="T29" fmla="*/ 187 h 187"/>
                <a:gd name="T30" fmla="*/ 116 w 188"/>
                <a:gd name="T31" fmla="*/ 187 h 187"/>
                <a:gd name="T32" fmla="*/ 73 w 188"/>
                <a:gd name="T33" fmla="*/ 187 h 187"/>
                <a:gd name="T34" fmla="*/ 67 w 188"/>
                <a:gd name="T35" fmla="*/ 186 h 187"/>
                <a:gd name="T36" fmla="*/ 67 w 188"/>
                <a:gd name="T37" fmla="*/ 186 h 187"/>
                <a:gd name="T38" fmla="*/ 72 w 188"/>
                <a:gd name="T39" fmla="*/ 180 h 187"/>
                <a:gd name="T40" fmla="*/ 75 w 188"/>
                <a:gd name="T41" fmla="*/ 156 h 187"/>
                <a:gd name="T42" fmla="*/ 9 w 188"/>
                <a:gd name="T43" fmla="*/ 156 h 187"/>
                <a:gd name="T44" fmla="*/ 3 w 188"/>
                <a:gd name="T45" fmla="*/ 153 h 187"/>
                <a:gd name="T46" fmla="*/ 0 w 188"/>
                <a:gd name="T47" fmla="*/ 147 h 187"/>
                <a:gd name="T48" fmla="*/ 0 w 188"/>
                <a:gd name="T49" fmla="*/ 8 h 187"/>
                <a:gd name="T50" fmla="*/ 11 w 188"/>
                <a:gd name="T51" fmla="*/ 117 h 187"/>
                <a:gd name="T52" fmla="*/ 177 w 188"/>
                <a:gd name="T53" fmla="*/ 117 h 187"/>
                <a:gd name="T54" fmla="*/ 177 w 188"/>
                <a:gd name="T55" fmla="*/ 11 h 187"/>
                <a:gd name="T56" fmla="*/ 11 w 188"/>
                <a:gd name="T57" fmla="*/ 11 h 187"/>
                <a:gd name="T58" fmla="*/ 11 w 188"/>
                <a:gd name="T59" fmla="*/ 117 h 187"/>
                <a:gd name="T60" fmla="*/ 90 w 188"/>
                <a:gd name="T61" fmla="*/ 130 h 187"/>
                <a:gd name="T62" fmla="*/ 89 w 188"/>
                <a:gd name="T63" fmla="*/ 134 h 187"/>
                <a:gd name="T64" fmla="*/ 90 w 188"/>
                <a:gd name="T65" fmla="*/ 138 h 187"/>
                <a:gd name="T66" fmla="*/ 94 w 188"/>
                <a:gd name="T67" fmla="*/ 139 h 187"/>
                <a:gd name="T68" fmla="*/ 98 w 188"/>
                <a:gd name="T69" fmla="*/ 138 h 187"/>
                <a:gd name="T70" fmla="*/ 99 w 188"/>
                <a:gd name="T71" fmla="*/ 134 h 187"/>
                <a:gd name="T72" fmla="*/ 98 w 188"/>
                <a:gd name="T73" fmla="*/ 130 h 187"/>
                <a:gd name="T74" fmla="*/ 94 w 188"/>
                <a:gd name="T75" fmla="*/ 129 h 187"/>
                <a:gd name="T76" fmla="*/ 90 w 188"/>
                <a:gd name="T77" fmla="*/ 13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88" h="187">
                  <a:moveTo>
                    <a:pt x="0" y="8"/>
                  </a:moveTo>
                  <a:cubicBezTo>
                    <a:pt x="0" y="6"/>
                    <a:pt x="1" y="4"/>
                    <a:pt x="3" y="3"/>
                  </a:cubicBezTo>
                  <a:cubicBezTo>
                    <a:pt x="4" y="1"/>
                    <a:pt x="6" y="0"/>
                    <a:pt x="9" y="0"/>
                  </a:cubicBezTo>
                  <a:cubicBezTo>
                    <a:pt x="180" y="0"/>
                    <a:pt x="180" y="0"/>
                    <a:pt x="180" y="0"/>
                  </a:cubicBezTo>
                  <a:cubicBezTo>
                    <a:pt x="182" y="0"/>
                    <a:pt x="184" y="1"/>
                    <a:pt x="185" y="3"/>
                  </a:cubicBezTo>
                  <a:cubicBezTo>
                    <a:pt x="187" y="4"/>
                    <a:pt x="188" y="6"/>
                    <a:pt x="188" y="8"/>
                  </a:cubicBezTo>
                  <a:cubicBezTo>
                    <a:pt x="188" y="147"/>
                    <a:pt x="188" y="147"/>
                    <a:pt x="188" y="147"/>
                  </a:cubicBezTo>
                  <a:cubicBezTo>
                    <a:pt x="188" y="150"/>
                    <a:pt x="187" y="152"/>
                    <a:pt x="185" y="153"/>
                  </a:cubicBezTo>
                  <a:cubicBezTo>
                    <a:pt x="184" y="155"/>
                    <a:pt x="182" y="156"/>
                    <a:pt x="180" y="156"/>
                  </a:cubicBezTo>
                  <a:cubicBezTo>
                    <a:pt x="113" y="156"/>
                    <a:pt x="113" y="156"/>
                    <a:pt x="113" y="156"/>
                  </a:cubicBezTo>
                  <a:cubicBezTo>
                    <a:pt x="116" y="180"/>
                    <a:pt x="116" y="180"/>
                    <a:pt x="116" y="180"/>
                  </a:cubicBezTo>
                  <a:cubicBezTo>
                    <a:pt x="121" y="186"/>
                    <a:pt x="121" y="186"/>
                    <a:pt x="121" y="186"/>
                  </a:cubicBezTo>
                  <a:cubicBezTo>
                    <a:pt x="121" y="186"/>
                    <a:pt x="121" y="186"/>
                    <a:pt x="121" y="186"/>
                  </a:cubicBezTo>
                  <a:cubicBezTo>
                    <a:pt x="121" y="187"/>
                    <a:pt x="121" y="187"/>
                    <a:pt x="120" y="187"/>
                  </a:cubicBezTo>
                  <a:cubicBezTo>
                    <a:pt x="119" y="187"/>
                    <a:pt x="118" y="187"/>
                    <a:pt x="117" y="187"/>
                  </a:cubicBezTo>
                  <a:cubicBezTo>
                    <a:pt x="116" y="187"/>
                    <a:pt x="116" y="187"/>
                    <a:pt x="116" y="187"/>
                  </a:cubicBezTo>
                  <a:cubicBezTo>
                    <a:pt x="73" y="187"/>
                    <a:pt x="73" y="187"/>
                    <a:pt x="73" y="187"/>
                  </a:cubicBezTo>
                  <a:cubicBezTo>
                    <a:pt x="69" y="187"/>
                    <a:pt x="67" y="187"/>
                    <a:pt x="67" y="186"/>
                  </a:cubicBezTo>
                  <a:cubicBezTo>
                    <a:pt x="67" y="186"/>
                    <a:pt x="67" y="186"/>
                    <a:pt x="67" y="186"/>
                  </a:cubicBezTo>
                  <a:cubicBezTo>
                    <a:pt x="72" y="180"/>
                    <a:pt x="72" y="180"/>
                    <a:pt x="72" y="180"/>
                  </a:cubicBezTo>
                  <a:cubicBezTo>
                    <a:pt x="75" y="156"/>
                    <a:pt x="75" y="156"/>
                    <a:pt x="75" y="156"/>
                  </a:cubicBezTo>
                  <a:cubicBezTo>
                    <a:pt x="9" y="156"/>
                    <a:pt x="9" y="156"/>
                    <a:pt x="9" y="156"/>
                  </a:cubicBezTo>
                  <a:cubicBezTo>
                    <a:pt x="6" y="156"/>
                    <a:pt x="4" y="155"/>
                    <a:pt x="3" y="153"/>
                  </a:cubicBezTo>
                  <a:cubicBezTo>
                    <a:pt x="1" y="152"/>
                    <a:pt x="0" y="150"/>
                    <a:pt x="0" y="147"/>
                  </a:cubicBezTo>
                  <a:lnTo>
                    <a:pt x="0" y="8"/>
                  </a:lnTo>
                  <a:close/>
                  <a:moveTo>
                    <a:pt x="11" y="117"/>
                  </a:moveTo>
                  <a:cubicBezTo>
                    <a:pt x="177" y="117"/>
                    <a:pt x="177" y="117"/>
                    <a:pt x="177" y="117"/>
                  </a:cubicBezTo>
                  <a:cubicBezTo>
                    <a:pt x="177" y="11"/>
                    <a:pt x="177" y="11"/>
                    <a:pt x="177" y="11"/>
                  </a:cubicBezTo>
                  <a:cubicBezTo>
                    <a:pt x="11" y="11"/>
                    <a:pt x="11" y="11"/>
                    <a:pt x="11" y="11"/>
                  </a:cubicBezTo>
                  <a:lnTo>
                    <a:pt x="11" y="117"/>
                  </a:lnTo>
                  <a:close/>
                  <a:moveTo>
                    <a:pt x="90" y="130"/>
                  </a:moveTo>
                  <a:cubicBezTo>
                    <a:pt x="89" y="131"/>
                    <a:pt x="89" y="133"/>
                    <a:pt x="89" y="134"/>
                  </a:cubicBezTo>
                  <a:cubicBezTo>
                    <a:pt x="89" y="136"/>
                    <a:pt x="89" y="137"/>
                    <a:pt x="90" y="138"/>
                  </a:cubicBezTo>
                  <a:cubicBezTo>
                    <a:pt x="91" y="139"/>
                    <a:pt x="93" y="139"/>
                    <a:pt x="94" y="139"/>
                  </a:cubicBezTo>
                  <a:cubicBezTo>
                    <a:pt x="96" y="139"/>
                    <a:pt x="97" y="139"/>
                    <a:pt x="98" y="138"/>
                  </a:cubicBezTo>
                  <a:cubicBezTo>
                    <a:pt x="99" y="137"/>
                    <a:pt x="99" y="136"/>
                    <a:pt x="99" y="134"/>
                  </a:cubicBezTo>
                  <a:cubicBezTo>
                    <a:pt x="99" y="133"/>
                    <a:pt x="99" y="131"/>
                    <a:pt x="98" y="130"/>
                  </a:cubicBezTo>
                  <a:cubicBezTo>
                    <a:pt x="97" y="129"/>
                    <a:pt x="96" y="129"/>
                    <a:pt x="94" y="129"/>
                  </a:cubicBezTo>
                  <a:cubicBezTo>
                    <a:pt x="93" y="129"/>
                    <a:pt x="91" y="129"/>
                    <a:pt x="90" y="130"/>
                  </a:cubicBezTo>
                  <a:close/>
                </a:path>
              </a:pathLst>
            </a:custGeom>
            <a:solidFill>
              <a:srgbClr val="3060B4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grpSp>
          <p:nvGrpSpPr>
            <p:cNvPr id="15" name="Group 1">
              <a:extLst>
                <a:ext uri="{FF2B5EF4-FFF2-40B4-BE49-F238E27FC236}">
                  <a16:creationId xmlns:a16="http://schemas.microsoft.com/office/drawing/2014/main" id="{06EAF23D-1C99-16E2-334B-3F20715D1B2F}"/>
                </a:ext>
              </a:extLst>
            </p:cNvPr>
            <p:cNvGrpSpPr/>
            <p:nvPr/>
          </p:nvGrpSpPr>
          <p:grpSpPr bwMode="auto">
            <a:xfrm>
              <a:off x="1643157" y="3894423"/>
              <a:ext cx="1867348" cy="1066800"/>
              <a:chOff x="45" y="276"/>
              <a:chExt cx="1176" cy="672"/>
            </a:xfrm>
          </p:grpSpPr>
          <p:sp>
            <p:nvSpPr>
              <p:cNvPr id="16" name="Rectangle 2">
                <a:extLst>
                  <a:ext uri="{FF2B5EF4-FFF2-40B4-BE49-F238E27FC236}">
                    <a16:creationId xmlns:a16="http://schemas.microsoft.com/office/drawing/2014/main" id="{28AD650A-2690-4DBB-3795-4CB53A364EF7}"/>
                  </a:ext>
                </a:extLst>
              </p:cNvPr>
              <p:cNvSpPr/>
              <p:nvPr/>
            </p:nvSpPr>
            <p:spPr bwMode="auto">
              <a:xfrm>
                <a:off x="45" y="276"/>
                <a:ext cx="1176" cy="27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0" tIns="0" rIns="0" bIns="0" anchor="ctr"/>
              <a:lstStyle/>
              <a:p>
                <a:pPr algn="l"/>
                <a:r>
                  <a:rPr lang="zh-CN" altLang="en-US" b="1" dirty="0">
                    <a:solidFill>
                      <a:schemeClr val="bg1"/>
                    </a:solidFill>
                    <a:cs typeface="+mn-ea"/>
                    <a:sym typeface="+mn-lt"/>
                  </a:rPr>
                  <a:t>添加标题文本</a:t>
                </a:r>
                <a:endParaRPr lang="en-US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Rectangle 3">
                <a:extLst>
                  <a:ext uri="{FF2B5EF4-FFF2-40B4-BE49-F238E27FC236}">
                    <a16:creationId xmlns:a16="http://schemas.microsoft.com/office/drawing/2014/main" id="{6E29D03B-1D98-0D1D-DE19-DB7781613F53}"/>
                  </a:ext>
                </a:extLst>
              </p:cNvPr>
              <p:cNvSpPr/>
              <p:nvPr/>
            </p:nvSpPr>
            <p:spPr bwMode="auto">
              <a:xfrm>
                <a:off x="45" y="534"/>
                <a:ext cx="986" cy="41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0" tIns="0" rIns="0" bIns="0"/>
              <a:lstStyle/>
              <a:p>
                <a:pPr algn="l"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... ...</a:t>
                </a:r>
              </a:p>
            </p:txBody>
          </p:sp>
        </p:grp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5E63EEF-6113-3A2D-C8CC-D2F9D58A2961}"/>
              </a:ext>
            </a:extLst>
          </p:cNvPr>
          <p:cNvGrpSpPr/>
          <p:nvPr/>
        </p:nvGrpSpPr>
        <p:grpSpPr>
          <a:xfrm>
            <a:off x="3665086" y="1670051"/>
            <a:ext cx="2297564" cy="3886200"/>
            <a:chOff x="1233037" y="1765301"/>
            <a:chExt cx="2297564" cy="3886200"/>
          </a:xfrm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9AD17221-6C6C-45C4-C61C-B6DD3459D4AC}"/>
                </a:ext>
              </a:extLst>
            </p:cNvPr>
            <p:cNvSpPr/>
            <p:nvPr/>
          </p:nvSpPr>
          <p:spPr>
            <a:xfrm>
              <a:off x="1233037" y="2774090"/>
              <a:ext cx="2297564" cy="2877411"/>
            </a:xfrm>
            <a:custGeom>
              <a:avLst/>
              <a:gdLst>
                <a:gd name="connsiteX0" fmla="*/ 2297564 w 2297564"/>
                <a:gd name="connsiteY0" fmla="*/ 0 h 2877411"/>
                <a:gd name="connsiteX1" fmla="*/ 2297564 w 2297564"/>
                <a:gd name="connsiteY1" fmla="*/ 2763107 h 2877411"/>
                <a:gd name="connsiteX2" fmla="*/ 2183260 w 2297564"/>
                <a:gd name="connsiteY2" fmla="*/ 2877411 h 2877411"/>
                <a:gd name="connsiteX3" fmla="*/ 114304 w 2297564"/>
                <a:gd name="connsiteY3" fmla="*/ 2877411 h 2877411"/>
                <a:gd name="connsiteX4" fmla="*/ 0 w 2297564"/>
                <a:gd name="connsiteY4" fmla="*/ 2763107 h 2877411"/>
                <a:gd name="connsiteX5" fmla="*/ 0 w 2297564"/>
                <a:gd name="connsiteY5" fmla="*/ 837766 h 2877411"/>
                <a:gd name="connsiteX6" fmla="*/ 114592 w 2297564"/>
                <a:gd name="connsiteY6" fmla="*/ 735222 h 2877411"/>
                <a:gd name="connsiteX7" fmla="*/ 366988 w 2297564"/>
                <a:gd name="connsiteY7" fmla="*/ 582425 h 2877411"/>
                <a:gd name="connsiteX8" fmla="*/ 1049601 w 2297564"/>
                <a:gd name="connsiteY8" fmla="*/ 982540 h 2877411"/>
                <a:gd name="connsiteX9" fmla="*/ 2257869 w 2297564"/>
                <a:gd name="connsiteY9" fmla="*/ 12859 h 2877411"/>
                <a:gd name="connsiteX10" fmla="*/ 2297564 w 2297564"/>
                <a:gd name="connsiteY10" fmla="*/ 0 h 2877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97564" h="2877411">
                  <a:moveTo>
                    <a:pt x="2297564" y="0"/>
                  </a:moveTo>
                  <a:lnTo>
                    <a:pt x="2297564" y="2763107"/>
                  </a:lnTo>
                  <a:cubicBezTo>
                    <a:pt x="2297564" y="2826235"/>
                    <a:pt x="2246388" y="2877411"/>
                    <a:pt x="2183260" y="2877411"/>
                  </a:cubicBezTo>
                  <a:lnTo>
                    <a:pt x="114304" y="2877411"/>
                  </a:lnTo>
                  <a:cubicBezTo>
                    <a:pt x="51176" y="2877411"/>
                    <a:pt x="0" y="2826235"/>
                    <a:pt x="0" y="2763107"/>
                  </a:cubicBezTo>
                  <a:lnTo>
                    <a:pt x="0" y="837766"/>
                  </a:lnTo>
                  <a:lnTo>
                    <a:pt x="114592" y="735222"/>
                  </a:lnTo>
                  <a:cubicBezTo>
                    <a:pt x="206826" y="658439"/>
                    <a:pt x="292852" y="601081"/>
                    <a:pt x="366988" y="582425"/>
                  </a:cubicBezTo>
                  <a:cubicBezTo>
                    <a:pt x="663533" y="507800"/>
                    <a:pt x="704564" y="1084157"/>
                    <a:pt x="1049601" y="982540"/>
                  </a:cubicBezTo>
                  <a:cubicBezTo>
                    <a:pt x="1351509" y="893626"/>
                    <a:pt x="1830481" y="189603"/>
                    <a:pt x="2257869" y="12859"/>
                  </a:cubicBezTo>
                  <a:lnTo>
                    <a:pt x="2297564" y="0"/>
                  </a:lnTo>
                  <a:close/>
                </a:path>
              </a:pathLst>
            </a:custGeom>
            <a:solidFill>
              <a:srgbClr val="3060B4"/>
            </a:solidFill>
            <a:ln w="38100" cap="flat" cmpd="sng" algn="ctr">
              <a:solidFill>
                <a:srgbClr val="3060B4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A58B38ED-E63E-825C-5E40-82E870938B86}"/>
                </a:ext>
              </a:extLst>
            </p:cNvPr>
            <p:cNvSpPr/>
            <p:nvPr/>
          </p:nvSpPr>
          <p:spPr>
            <a:xfrm>
              <a:off x="1233037" y="1765301"/>
              <a:ext cx="2297564" cy="2003383"/>
            </a:xfrm>
            <a:custGeom>
              <a:avLst/>
              <a:gdLst>
                <a:gd name="connsiteX0" fmla="*/ 114304 w 2297564"/>
                <a:gd name="connsiteY0" fmla="*/ 0 h 2003383"/>
                <a:gd name="connsiteX1" fmla="*/ 2183260 w 2297564"/>
                <a:gd name="connsiteY1" fmla="*/ 0 h 2003383"/>
                <a:gd name="connsiteX2" fmla="*/ 2297564 w 2297564"/>
                <a:gd name="connsiteY2" fmla="*/ 114304 h 2003383"/>
                <a:gd name="connsiteX3" fmla="*/ 2297564 w 2297564"/>
                <a:gd name="connsiteY3" fmla="*/ 1008789 h 2003383"/>
                <a:gd name="connsiteX4" fmla="*/ 2257869 w 2297564"/>
                <a:gd name="connsiteY4" fmla="*/ 1021648 h 2003383"/>
                <a:gd name="connsiteX5" fmla="*/ 1049601 w 2297564"/>
                <a:gd name="connsiteY5" fmla="*/ 1991329 h 2003383"/>
                <a:gd name="connsiteX6" fmla="*/ 366988 w 2297564"/>
                <a:gd name="connsiteY6" fmla="*/ 1591214 h 2003383"/>
                <a:gd name="connsiteX7" fmla="*/ 114592 w 2297564"/>
                <a:gd name="connsiteY7" fmla="*/ 1744011 h 2003383"/>
                <a:gd name="connsiteX8" fmla="*/ 0 w 2297564"/>
                <a:gd name="connsiteY8" fmla="*/ 1846555 h 2003383"/>
                <a:gd name="connsiteX9" fmla="*/ 0 w 2297564"/>
                <a:gd name="connsiteY9" fmla="*/ 114304 h 2003383"/>
                <a:gd name="connsiteX10" fmla="*/ 114304 w 2297564"/>
                <a:gd name="connsiteY10" fmla="*/ 0 h 2003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97564" h="2003383">
                  <a:moveTo>
                    <a:pt x="114304" y="0"/>
                  </a:moveTo>
                  <a:lnTo>
                    <a:pt x="2183260" y="0"/>
                  </a:lnTo>
                  <a:cubicBezTo>
                    <a:pt x="2246388" y="0"/>
                    <a:pt x="2297564" y="51176"/>
                    <a:pt x="2297564" y="114304"/>
                  </a:cubicBezTo>
                  <a:lnTo>
                    <a:pt x="2297564" y="1008789"/>
                  </a:lnTo>
                  <a:lnTo>
                    <a:pt x="2257869" y="1021648"/>
                  </a:lnTo>
                  <a:cubicBezTo>
                    <a:pt x="1830481" y="1198392"/>
                    <a:pt x="1351509" y="1902415"/>
                    <a:pt x="1049601" y="1991329"/>
                  </a:cubicBezTo>
                  <a:cubicBezTo>
                    <a:pt x="704564" y="2092946"/>
                    <a:pt x="663533" y="1516589"/>
                    <a:pt x="366988" y="1591214"/>
                  </a:cubicBezTo>
                  <a:cubicBezTo>
                    <a:pt x="292852" y="1609870"/>
                    <a:pt x="206826" y="1667228"/>
                    <a:pt x="114592" y="1744011"/>
                  </a:cubicBezTo>
                  <a:lnTo>
                    <a:pt x="0" y="1846555"/>
                  </a:lnTo>
                  <a:lnTo>
                    <a:pt x="0" y="114304"/>
                  </a:lnTo>
                  <a:cubicBezTo>
                    <a:pt x="0" y="51176"/>
                    <a:pt x="51176" y="0"/>
                    <a:pt x="114304" y="0"/>
                  </a:cubicBezTo>
                  <a:close/>
                </a:path>
              </a:pathLst>
            </a:custGeom>
            <a:solidFill>
              <a:schemeClr val="bg1"/>
            </a:solidFill>
            <a:ln w="38100" cap="flat" cmpd="sng" algn="ctr">
              <a:solidFill>
                <a:srgbClr val="3060B4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grpSp>
          <p:nvGrpSpPr>
            <p:cNvPr id="23" name="Group 1">
              <a:extLst>
                <a:ext uri="{FF2B5EF4-FFF2-40B4-BE49-F238E27FC236}">
                  <a16:creationId xmlns:a16="http://schemas.microsoft.com/office/drawing/2014/main" id="{A12C0222-B80A-8FC0-F719-B1B20311FEAA}"/>
                </a:ext>
              </a:extLst>
            </p:cNvPr>
            <p:cNvGrpSpPr/>
            <p:nvPr/>
          </p:nvGrpSpPr>
          <p:grpSpPr bwMode="auto">
            <a:xfrm>
              <a:off x="1643157" y="3894423"/>
              <a:ext cx="1867348" cy="1066800"/>
              <a:chOff x="45" y="276"/>
              <a:chExt cx="1176" cy="672"/>
            </a:xfrm>
          </p:grpSpPr>
          <p:sp>
            <p:nvSpPr>
              <p:cNvPr id="24" name="Rectangle 2">
                <a:extLst>
                  <a:ext uri="{FF2B5EF4-FFF2-40B4-BE49-F238E27FC236}">
                    <a16:creationId xmlns:a16="http://schemas.microsoft.com/office/drawing/2014/main" id="{0EFF44BA-1584-BD11-22CD-CD9C132754B1}"/>
                  </a:ext>
                </a:extLst>
              </p:cNvPr>
              <p:cNvSpPr/>
              <p:nvPr/>
            </p:nvSpPr>
            <p:spPr bwMode="auto">
              <a:xfrm>
                <a:off x="45" y="276"/>
                <a:ext cx="1176" cy="27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0" tIns="0" rIns="0" bIns="0" anchor="ctr"/>
              <a:lstStyle/>
              <a:p>
                <a:pPr algn="l"/>
                <a:r>
                  <a:rPr lang="zh-CN" altLang="en-US" b="1" dirty="0">
                    <a:solidFill>
                      <a:schemeClr val="bg1"/>
                    </a:solidFill>
                    <a:cs typeface="+mn-ea"/>
                    <a:sym typeface="+mn-lt"/>
                  </a:rPr>
                  <a:t>添加标题文本</a:t>
                </a:r>
                <a:endParaRPr lang="en-US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Rectangle 3">
                <a:extLst>
                  <a:ext uri="{FF2B5EF4-FFF2-40B4-BE49-F238E27FC236}">
                    <a16:creationId xmlns:a16="http://schemas.microsoft.com/office/drawing/2014/main" id="{EE97751B-C142-4EC9-2157-FB817C6D140A}"/>
                  </a:ext>
                </a:extLst>
              </p:cNvPr>
              <p:cNvSpPr/>
              <p:nvPr/>
            </p:nvSpPr>
            <p:spPr bwMode="auto">
              <a:xfrm>
                <a:off x="45" y="534"/>
                <a:ext cx="986" cy="41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0" tIns="0" rIns="0" bIns="0"/>
              <a:lstStyle/>
              <a:p>
                <a:pPr algn="l"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... ...</a:t>
                </a:r>
              </a:p>
            </p:txBody>
          </p:sp>
        </p:grp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56A87093-BAFC-4F6F-D052-12B5D73C2A48}"/>
              </a:ext>
            </a:extLst>
          </p:cNvPr>
          <p:cNvGrpSpPr/>
          <p:nvPr/>
        </p:nvGrpSpPr>
        <p:grpSpPr>
          <a:xfrm>
            <a:off x="6230485" y="1670051"/>
            <a:ext cx="2297564" cy="3886200"/>
            <a:chOff x="1233037" y="1765301"/>
            <a:chExt cx="2297564" cy="3886200"/>
          </a:xfrm>
        </p:grpSpPr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ACE7EB3A-06A3-6597-38A5-DECB9D1FB276}"/>
                </a:ext>
              </a:extLst>
            </p:cNvPr>
            <p:cNvSpPr/>
            <p:nvPr/>
          </p:nvSpPr>
          <p:spPr>
            <a:xfrm>
              <a:off x="1233037" y="2774090"/>
              <a:ext cx="2297564" cy="2877411"/>
            </a:xfrm>
            <a:custGeom>
              <a:avLst/>
              <a:gdLst>
                <a:gd name="connsiteX0" fmla="*/ 2297564 w 2297564"/>
                <a:gd name="connsiteY0" fmla="*/ 0 h 2877411"/>
                <a:gd name="connsiteX1" fmla="*/ 2297564 w 2297564"/>
                <a:gd name="connsiteY1" fmla="*/ 2763107 h 2877411"/>
                <a:gd name="connsiteX2" fmla="*/ 2183260 w 2297564"/>
                <a:gd name="connsiteY2" fmla="*/ 2877411 h 2877411"/>
                <a:gd name="connsiteX3" fmla="*/ 114304 w 2297564"/>
                <a:gd name="connsiteY3" fmla="*/ 2877411 h 2877411"/>
                <a:gd name="connsiteX4" fmla="*/ 0 w 2297564"/>
                <a:gd name="connsiteY4" fmla="*/ 2763107 h 2877411"/>
                <a:gd name="connsiteX5" fmla="*/ 0 w 2297564"/>
                <a:gd name="connsiteY5" fmla="*/ 837766 h 2877411"/>
                <a:gd name="connsiteX6" fmla="*/ 114592 w 2297564"/>
                <a:gd name="connsiteY6" fmla="*/ 735222 h 2877411"/>
                <a:gd name="connsiteX7" fmla="*/ 366988 w 2297564"/>
                <a:gd name="connsiteY7" fmla="*/ 582425 h 2877411"/>
                <a:gd name="connsiteX8" fmla="*/ 1049601 w 2297564"/>
                <a:gd name="connsiteY8" fmla="*/ 982540 h 2877411"/>
                <a:gd name="connsiteX9" fmla="*/ 2257869 w 2297564"/>
                <a:gd name="connsiteY9" fmla="*/ 12859 h 2877411"/>
                <a:gd name="connsiteX10" fmla="*/ 2297564 w 2297564"/>
                <a:gd name="connsiteY10" fmla="*/ 0 h 2877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97564" h="2877411">
                  <a:moveTo>
                    <a:pt x="2297564" y="0"/>
                  </a:moveTo>
                  <a:lnTo>
                    <a:pt x="2297564" y="2763107"/>
                  </a:lnTo>
                  <a:cubicBezTo>
                    <a:pt x="2297564" y="2826235"/>
                    <a:pt x="2246388" y="2877411"/>
                    <a:pt x="2183260" y="2877411"/>
                  </a:cubicBezTo>
                  <a:lnTo>
                    <a:pt x="114304" y="2877411"/>
                  </a:lnTo>
                  <a:cubicBezTo>
                    <a:pt x="51176" y="2877411"/>
                    <a:pt x="0" y="2826235"/>
                    <a:pt x="0" y="2763107"/>
                  </a:cubicBezTo>
                  <a:lnTo>
                    <a:pt x="0" y="837766"/>
                  </a:lnTo>
                  <a:lnTo>
                    <a:pt x="114592" y="735222"/>
                  </a:lnTo>
                  <a:cubicBezTo>
                    <a:pt x="206826" y="658439"/>
                    <a:pt x="292852" y="601081"/>
                    <a:pt x="366988" y="582425"/>
                  </a:cubicBezTo>
                  <a:cubicBezTo>
                    <a:pt x="663533" y="507800"/>
                    <a:pt x="704564" y="1084157"/>
                    <a:pt x="1049601" y="982540"/>
                  </a:cubicBezTo>
                  <a:cubicBezTo>
                    <a:pt x="1351509" y="893626"/>
                    <a:pt x="1830481" y="189603"/>
                    <a:pt x="2257869" y="12859"/>
                  </a:cubicBezTo>
                  <a:lnTo>
                    <a:pt x="2297564" y="0"/>
                  </a:lnTo>
                  <a:close/>
                </a:path>
              </a:pathLst>
            </a:custGeom>
            <a:solidFill>
              <a:srgbClr val="3060B4"/>
            </a:solidFill>
            <a:ln w="38100" cap="flat" cmpd="sng" algn="ctr">
              <a:solidFill>
                <a:srgbClr val="3060B4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0BC4DA3A-1A3C-8251-BF6D-A35A281B6019}"/>
                </a:ext>
              </a:extLst>
            </p:cNvPr>
            <p:cNvSpPr/>
            <p:nvPr/>
          </p:nvSpPr>
          <p:spPr>
            <a:xfrm>
              <a:off x="1233037" y="1765301"/>
              <a:ext cx="2297564" cy="2003383"/>
            </a:xfrm>
            <a:custGeom>
              <a:avLst/>
              <a:gdLst>
                <a:gd name="connsiteX0" fmla="*/ 114304 w 2297564"/>
                <a:gd name="connsiteY0" fmla="*/ 0 h 2003383"/>
                <a:gd name="connsiteX1" fmla="*/ 2183260 w 2297564"/>
                <a:gd name="connsiteY1" fmla="*/ 0 h 2003383"/>
                <a:gd name="connsiteX2" fmla="*/ 2297564 w 2297564"/>
                <a:gd name="connsiteY2" fmla="*/ 114304 h 2003383"/>
                <a:gd name="connsiteX3" fmla="*/ 2297564 w 2297564"/>
                <a:gd name="connsiteY3" fmla="*/ 1008789 h 2003383"/>
                <a:gd name="connsiteX4" fmla="*/ 2257869 w 2297564"/>
                <a:gd name="connsiteY4" fmla="*/ 1021648 h 2003383"/>
                <a:gd name="connsiteX5" fmla="*/ 1049601 w 2297564"/>
                <a:gd name="connsiteY5" fmla="*/ 1991329 h 2003383"/>
                <a:gd name="connsiteX6" fmla="*/ 366988 w 2297564"/>
                <a:gd name="connsiteY6" fmla="*/ 1591214 h 2003383"/>
                <a:gd name="connsiteX7" fmla="*/ 114592 w 2297564"/>
                <a:gd name="connsiteY7" fmla="*/ 1744011 h 2003383"/>
                <a:gd name="connsiteX8" fmla="*/ 0 w 2297564"/>
                <a:gd name="connsiteY8" fmla="*/ 1846555 h 2003383"/>
                <a:gd name="connsiteX9" fmla="*/ 0 w 2297564"/>
                <a:gd name="connsiteY9" fmla="*/ 114304 h 2003383"/>
                <a:gd name="connsiteX10" fmla="*/ 114304 w 2297564"/>
                <a:gd name="connsiteY10" fmla="*/ 0 h 2003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97564" h="2003383">
                  <a:moveTo>
                    <a:pt x="114304" y="0"/>
                  </a:moveTo>
                  <a:lnTo>
                    <a:pt x="2183260" y="0"/>
                  </a:lnTo>
                  <a:cubicBezTo>
                    <a:pt x="2246388" y="0"/>
                    <a:pt x="2297564" y="51176"/>
                    <a:pt x="2297564" y="114304"/>
                  </a:cubicBezTo>
                  <a:lnTo>
                    <a:pt x="2297564" y="1008789"/>
                  </a:lnTo>
                  <a:lnTo>
                    <a:pt x="2257869" y="1021648"/>
                  </a:lnTo>
                  <a:cubicBezTo>
                    <a:pt x="1830481" y="1198392"/>
                    <a:pt x="1351509" y="1902415"/>
                    <a:pt x="1049601" y="1991329"/>
                  </a:cubicBezTo>
                  <a:cubicBezTo>
                    <a:pt x="704564" y="2092946"/>
                    <a:pt x="663533" y="1516589"/>
                    <a:pt x="366988" y="1591214"/>
                  </a:cubicBezTo>
                  <a:cubicBezTo>
                    <a:pt x="292852" y="1609870"/>
                    <a:pt x="206826" y="1667228"/>
                    <a:pt x="114592" y="1744011"/>
                  </a:cubicBezTo>
                  <a:lnTo>
                    <a:pt x="0" y="1846555"/>
                  </a:lnTo>
                  <a:lnTo>
                    <a:pt x="0" y="114304"/>
                  </a:lnTo>
                  <a:cubicBezTo>
                    <a:pt x="0" y="51176"/>
                    <a:pt x="51176" y="0"/>
                    <a:pt x="114304" y="0"/>
                  </a:cubicBezTo>
                  <a:close/>
                </a:path>
              </a:pathLst>
            </a:custGeom>
            <a:solidFill>
              <a:schemeClr val="bg1"/>
            </a:solidFill>
            <a:ln w="38100" cap="flat" cmpd="sng" algn="ctr">
              <a:solidFill>
                <a:srgbClr val="3060B4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grpSp>
          <p:nvGrpSpPr>
            <p:cNvPr id="30" name="Group 1">
              <a:extLst>
                <a:ext uri="{FF2B5EF4-FFF2-40B4-BE49-F238E27FC236}">
                  <a16:creationId xmlns:a16="http://schemas.microsoft.com/office/drawing/2014/main" id="{E40B7D23-3E5E-99D4-CD6C-9B1A20841A4C}"/>
                </a:ext>
              </a:extLst>
            </p:cNvPr>
            <p:cNvGrpSpPr/>
            <p:nvPr/>
          </p:nvGrpSpPr>
          <p:grpSpPr bwMode="auto">
            <a:xfrm>
              <a:off x="1643157" y="3894423"/>
              <a:ext cx="1867348" cy="1066800"/>
              <a:chOff x="45" y="276"/>
              <a:chExt cx="1176" cy="672"/>
            </a:xfrm>
          </p:grpSpPr>
          <p:sp>
            <p:nvSpPr>
              <p:cNvPr id="31" name="Rectangle 2">
                <a:extLst>
                  <a:ext uri="{FF2B5EF4-FFF2-40B4-BE49-F238E27FC236}">
                    <a16:creationId xmlns:a16="http://schemas.microsoft.com/office/drawing/2014/main" id="{8303D135-F910-06D3-0DB1-9162C0E72225}"/>
                  </a:ext>
                </a:extLst>
              </p:cNvPr>
              <p:cNvSpPr/>
              <p:nvPr/>
            </p:nvSpPr>
            <p:spPr bwMode="auto">
              <a:xfrm>
                <a:off x="45" y="276"/>
                <a:ext cx="1176" cy="27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0" tIns="0" rIns="0" bIns="0" anchor="ctr"/>
              <a:lstStyle/>
              <a:p>
                <a:pPr algn="l"/>
                <a:r>
                  <a:rPr lang="zh-CN" altLang="en-US" b="1" dirty="0">
                    <a:solidFill>
                      <a:schemeClr val="bg1"/>
                    </a:solidFill>
                    <a:cs typeface="+mn-ea"/>
                    <a:sym typeface="+mn-lt"/>
                  </a:rPr>
                  <a:t>添加标题文本</a:t>
                </a:r>
                <a:endParaRPr lang="en-US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Rectangle 3">
                <a:extLst>
                  <a:ext uri="{FF2B5EF4-FFF2-40B4-BE49-F238E27FC236}">
                    <a16:creationId xmlns:a16="http://schemas.microsoft.com/office/drawing/2014/main" id="{E4010DBB-6BAF-117D-13F4-45B519EE0C4B}"/>
                  </a:ext>
                </a:extLst>
              </p:cNvPr>
              <p:cNvSpPr/>
              <p:nvPr/>
            </p:nvSpPr>
            <p:spPr bwMode="auto">
              <a:xfrm>
                <a:off x="45" y="534"/>
                <a:ext cx="986" cy="41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0" tIns="0" rIns="0" bIns="0"/>
              <a:lstStyle/>
              <a:p>
                <a:pPr algn="l"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... ...</a:t>
                </a:r>
              </a:p>
            </p:txBody>
          </p:sp>
        </p:grp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8A29DE91-E2F1-70DB-1104-A0C8EF2FBC94}"/>
              </a:ext>
            </a:extLst>
          </p:cNvPr>
          <p:cNvGrpSpPr/>
          <p:nvPr/>
        </p:nvGrpSpPr>
        <p:grpSpPr>
          <a:xfrm>
            <a:off x="8795884" y="1670051"/>
            <a:ext cx="2297564" cy="3886200"/>
            <a:chOff x="1233037" y="1765301"/>
            <a:chExt cx="2297564" cy="3886200"/>
          </a:xfrm>
        </p:grpSpPr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EC8936F7-556F-F961-7006-80728537520C}"/>
                </a:ext>
              </a:extLst>
            </p:cNvPr>
            <p:cNvSpPr/>
            <p:nvPr/>
          </p:nvSpPr>
          <p:spPr>
            <a:xfrm>
              <a:off x="1233037" y="2774090"/>
              <a:ext cx="2297564" cy="2877411"/>
            </a:xfrm>
            <a:custGeom>
              <a:avLst/>
              <a:gdLst>
                <a:gd name="connsiteX0" fmla="*/ 2297564 w 2297564"/>
                <a:gd name="connsiteY0" fmla="*/ 0 h 2877411"/>
                <a:gd name="connsiteX1" fmla="*/ 2297564 w 2297564"/>
                <a:gd name="connsiteY1" fmla="*/ 2763107 h 2877411"/>
                <a:gd name="connsiteX2" fmla="*/ 2183260 w 2297564"/>
                <a:gd name="connsiteY2" fmla="*/ 2877411 h 2877411"/>
                <a:gd name="connsiteX3" fmla="*/ 114304 w 2297564"/>
                <a:gd name="connsiteY3" fmla="*/ 2877411 h 2877411"/>
                <a:gd name="connsiteX4" fmla="*/ 0 w 2297564"/>
                <a:gd name="connsiteY4" fmla="*/ 2763107 h 2877411"/>
                <a:gd name="connsiteX5" fmla="*/ 0 w 2297564"/>
                <a:gd name="connsiteY5" fmla="*/ 837766 h 2877411"/>
                <a:gd name="connsiteX6" fmla="*/ 114592 w 2297564"/>
                <a:gd name="connsiteY6" fmla="*/ 735222 h 2877411"/>
                <a:gd name="connsiteX7" fmla="*/ 366988 w 2297564"/>
                <a:gd name="connsiteY7" fmla="*/ 582425 h 2877411"/>
                <a:gd name="connsiteX8" fmla="*/ 1049601 w 2297564"/>
                <a:gd name="connsiteY8" fmla="*/ 982540 h 2877411"/>
                <a:gd name="connsiteX9" fmla="*/ 2257869 w 2297564"/>
                <a:gd name="connsiteY9" fmla="*/ 12859 h 2877411"/>
                <a:gd name="connsiteX10" fmla="*/ 2297564 w 2297564"/>
                <a:gd name="connsiteY10" fmla="*/ 0 h 2877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97564" h="2877411">
                  <a:moveTo>
                    <a:pt x="2297564" y="0"/>
                  </a:moveTo>
                  <a:lnTo>
                    <a:pt x="2297564" y="2763107"/>
                  </a:lnTo>
                  <a:cubicBezTo>
                    <a:pt x="2297564" y="2826235"/>
                    <a:pt x="2246388" y="2877411"/>
                    <a:pt x="2183260" y="2877411"/>
                  </a:cubicBezTo>
                  <a:lnTo>
                    <a:pt x="114304" y="2877411"/>
                  </a:lnTo>
                  <a:cubicBezTo>
                    <a:pt x="51176" y="2877411"/>
                    <a:pt x="0" y="2826235"/>
                    <a:pt x="0" y="2763107"/>
                  </a:cubicBezTo>
                  <a:lnTo>
                    <a:pt x="0" y="837766"/>
                  </a:lnTo>
                  <a:lnTo>
                    <a:pt x="114592" y="735222"/>
                  </a:lnTo>
                  <a:cubicBezTo>
                    <a:pt x="206826" y="658439"/>
                    <a:pt x="292852" y="601081"/>
                    <a:pt x="366988" y="582425"/>
                  </a:cubicBezTo>
                  <a:cubicBezTo>
                    <a:pt x="663533" y="507800"/>
                    <a:pt x="704564" y="1084157"/>
                    <a:pt x="1049601" y="982540"/>
                  </a:cubicBezTo>
                  <a:cubicBezTo>
                    <a:pt x="1351509" y="893626"/>
                    <a:pt x="1830481" y="189603"/>
                    <a:pt x="2257869" y="12859"/>
                  </a:cubicBezTo>
                  <a:lnTo>
                    <a:pt x="2297564" y="0"/>
                  </a:lnTo>
                  <a:close/>
                </a:path>
              </a:pathLst>
            </a:custGeom>
            <a:solidFill>
              <a:srgbClr val="3060B4"/>
            </a:solidFill>
            <a:ln w="38100" cap="flat" cmpd="sng" algn="ctr">
              <a:solidFill>
                <a:srgbClr val="3060B4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5A8F175D-B13A-3403-C082-C7E3B54D4027}"/>
                </a:ext>
              </a:extLst>
            </p:cNvPr>
            <p:cNvSpPr/>
            <p:nvPr/>
          </p:nvSpPr>
          <p:spPr>
            <a:xfrm>
              <a:off x="1233037" y="1765301"/>
              <a:ext cx="2297564" cy="2003383"/>
            </a:xfrm>
            <a:custGeom>
              <a:avLst/>
              <a:gdLst>
                <a:gd name="connsiteX0" fmla="*/ 114304 w 2297564"/>
                <a:gd name="connsiteY0" fmla="*/ 0 h 2003383"/>
                <a:gd name="connsiteX1" fmla="*/ 2183260 w 2297564"/>
                <a:gd name="connsiteY1" fmla="*/ 0 h 2003383"/>
                <a:gd name="connsiteX2" fmla="*/ 2297564 w 2297564"/>
                <a:gd name="connsiteY2" fmla="*/ 114304 h 2003383"/>
                <a:gd name="connsiteX3" fmla="*/ 2297564 w 2297564"/>
                <a:gd name="connsiteY3" fmla="*/ 1008789 h 2003383"/>
                <a:gd name="connsiteX4" fmla="*/ 2257869 w 2297564"/>
                <a:gd name="connsiteY4" fmla="*/ 1021648 h 2003383"/>
                <a:gd name="connsiteX5" fmla="*/ 1049601 w 2297564"/>
                <a:gd name="connsiteY5" fmla="*/ 1991329 h 2003383"/>
                <a:gd name="connsiteX6" fmla="*/ 366988 w 2297564"/>
                <a:gd name="connsiteY6" fmla="*/ 1591214 h 2003383"/>
                <a:gd name="connsiteX7" fmla="*/ 114592 w 2297564"/>
                <a:gd name="connsiteY7" fmla="*/ 1744011 h 2003383"/>
                <a:gd name="connsiteX8" fmla="*/ 0 w 2297564"/>
                <a:gd name="connsiteY8" fmla="*/ 1846555 h 2003383"/>
                <a:gd name="connsiteX9" fmla="*/ 0 w 2297564"/>
                <a:gd name="connsiteY9" fmla="*/ 114304 h 2003383"/>
                <a:gd name="connsiteX10" fmla="*/ 114304 w 2297564"/>
                <a:gd name="connsiteY10" fmla="*/ 0 h 2003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97564" h="2003383">
                  <a:moveTo>
                    <a:pt x="114304" y="0"/>
                  </a:moveTo>
                  <a:lnTo>
                    <a:pt x="2183260" y="0"/>
                  </a:lnTo>
                  <a:cubicBezTo>
                    <a:pt x="2246388" y="0"/>
                    <a:pt x="2297564" y="51176"/>
                    <a:pt x="2297564" y="114304"/>
                  </a:cubicBezTo>
                  <a:lnTo>
                    <a:pt x="2297564" y="1008789"/>
                  </a:lnTo>
                  <a:lnTo>
                    <a:pt x="2257869" y="1021648"/>
                  </a:lnTo>
                  <a:cubicBezTo>
                    <a:pt x="1830481" y="1198392"/>
                    <a:pt x="1351509" y="1902415"/>
                    <a:pt x="1049601" y="1991329"/>
                  </a:cubicBezTo>
                  <a:cubicBezTo>
                    <a:pt x="704564" y="2092946"/>
                    <a:pt x="663533" y="1516589"/>
                    <a:pt x="366988" y="1591214"/>
                  </a:cubicBezTo>
                  <a:cubicBezTo>
                    <a:pt x="292852" y="1609870"/>
                    <a:pt x="206826" y="1667228"/>
                    <a:pt x="114592" y="1744011"/>
                  </a:cubicBezTo>
                  <a:lnTo>
                    <a:pt x="0" y="1846555"/>
                  </a:lnTo>
                  <a:lnTo>
                    <a:pt x="0" y="114304"/>
                  </a:lnTo>
                  <a:cubicBezTo>
                    <a:pt x="0" y="51176"/>
                    <a:pt x="51176" y="0"/>
                    <a:pt x="114304" y="0"/>
                  </a:cubicBezTo>
                  <a:close/>
                </a:path>
              </a:pathLst>
            </a:custGeom>
            <a:solidFill>
              <a:schemeClr val="bg1"/>
            </a:solidFill>
            <a:ln w="38100" cap="flat" cmpd="sng" algn="ctr">
              <a:solidFill>
                <a:srgbClr val="3060B4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grpSp>
          <p:nvGrpSpPr>
            <p:cNvPr id="37" name="Group 1">
              <a:extLst>
                <a:ext uri="{FF2B5EF4-FFF2-40B4-BE49-F238E27FC236}">
                  <a16:creationId xmlns:a16="http://schemas.microsoft.com/office/drawing/2014/main" id="{F04112FA-A514-FD87-5F52-3DA2E96A58C6}"/>
                </a:ext>
              </a:extLst>
            </p:cNvPr>
            <p:cNvGrpSpPr/>
            <p:nvPr/>
          </p:nvGrpSpPr>
          <p:grpSpPr bwMode="auto">
            <a:xfrm>
              <a:off x="1643157" y="3894423"/>
              <a:ext cx="1867348" cy="1066800"/>
              <a:chOff x="45" y="276"/>
              <a:chExt cx="1176" cy="672"/>
            </a:xfrm>
          </p:grpSpPr>
          <p:sp>
            <p:nvSpPr>
              <p:cNvPr id="38" name="Rectangle 2">
                <a:extLst>
                  <a:ext uri="{FF2B5EF4-FFF2-40B4-BE49-F238E27FC236}">
                    <a16:creationId xmlns:a16="http://schemas.microsoft.com/office/drawing/2014/main" id="{1D7FD07C-F05D-877A-50C8-9C5C185713A3}"/>
                  </a:ext>
                </a:extLst>
              </p:cNvPr>
              <p:cNvSpPr/>
              <p:nvPr/>
            </p:nvSpPr>
            <p:spPr bwMode="auto">
              <a:xfrm>
                <a:off x="45" y="276"/>
                <a:ext cx="1176" cy="27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0" tIns="0" rIns="0" bIns="0" anchor="ctr"/>
              <a:lstStyle/>
              <a:p>
                <a:pPr algn="l"/>
                <a:r>
                  <a:rPr lang="zh-CN" altLang="en-US" b="1" dirty="0">
                    <a:solidFill>
                      <a:schemeClr val="bg1"/>
                    </a:solidFill>
                    <a:cs typeface="+mn-ea"/>
                    <a:sym typeface="+mn-lt"/>
                  </a:rPr>
                  <a:t>添加标题文本</a:t>
                </a:r>
                <a:endParaRPr lang="en-US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" name="Rectangle 3">
                <a:extLst>
                  <a:ext uri="{FF2B5EF4-FFF2-40B4-BE49-F238E27FC236}">
                    <a16:creationId xmlns:a16="http://schemas.microsoft.com/office/drawing/2014/main" id="{C4CC9732-12A2-8381-53B6-5F4E7F8A0515}"/>
                  </a:ext>
                </a:extLst>
              </p:cNvPr>
              <p:cNvSpPr/>
              <p:nvPr/>
            </p:nvSpPr>
            <p:spPr bwMode="auto">
              <a:xfrm>
                <a:off x="45" y="534"/>
                <a:ext cx="986" cy="41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0" tIns="0" rIns="0" bIns="0"/>
              <a:lstStyle/>
              <a:p>
                <a:pPr algn="l"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... ...</a:t>
                </a:r>
              </a:p>
            </p:txBody>
          </p:sp>
        </p:grpSp>
      </p:grpSp>
      <p:sp>
        <p:nvSpPr>
          <p:cNvPr id="40" name="Freeform 24">
            <a:extLst>
              <a:ext uri="{FF2B5EF4-FFF2-40B4-BE49-F238E27FC236}">
                <a16:creationId xmlns:a16="http://schemas.microsoft.com/office/drawing/2014/main" id="{6E0E14E0-D0D5-D536-06BF-3C38D92AA7D4}"/>
              </a:ext>
            </a:extLst>
          </p:cNvPr>
          <p:cNvSpPr>
            <a:spLocks noEditPoints="1"/>
          </p:cNvSpPr>
          <p:nvPr/>
        </p:nvSpPr>
        <p:spPr bwMode="auto">
          <a:xfrm>
            <a:off x="4653910" y="2200433"/>
            <a:ext cx="319915" cy="616693"/>
          </a:xfrm>
          <a:custGeom>
            <a:avLst/>
            <a:gdLst>
              <a:gd name="T0" fmla="*/ 0 w 125"/>
              <a:gd name="T1" fmla="*/ 21 h 243"/>
              <a:gd name="T2" fmla="*/ 2 w 125"/>
              <a:gd name="T3" fmla="*/ 13 h 243"/>
              <a:gd name="T4" fmla="*/ 6 w 125"/>
              <a:gd name="T5" fmla="*/ 6 h 243"/>
              <a:gd name="T6" fmla="*/ 21 w 125"/>
              <a:gd name="T7" fmla="*/ 0 h 243"/>
              <a:gd name="T8" fmla="*/ 22 w 125"/>
              <a:gd name="T9" fmla="*/ 0 h 243"/>
              <a:gd name="T10" fmla="*/ 22 w 125"/>
              <a:gd name="T11" fmla="*/ 0 h 243"/>
              <a:gd name="T12" fmla="*/ 103 w 125"/>
              <a:gd name="T13" fmla="*/ 0 h 243"/>
              <a:gd name="T14" fmla="*/ 104 w 125"/>
              <a:gd name="T15" fmla="*/ 0 h 243"/>
              <a:gd name="T16" fmla="*/ 104 w 125"/>
              <a:gd name="T17" fmla="*/ 0 h 243"/>
              <a:gd name="T18" fmla="*/ 119 w 125"/>
              <a:gd name="T19" fmla="*/ 6 h 243"/>
              <a:gd name="T20" fmla="*/ 124 w 125"/>
              <a:gd name="T21" fmla="*/ 13 h 243"/>
              <a:gd name="T22" fmla="*/ 125 w 125"/>
              <a:gd name="T23" fmla="*/ 21 h 243"/>
              <a:gd name="T24" fmla="*/ 125 w 125"/>
              <a:gd name="T25" fmla="*/ 222 h 243"/>
              <a:gd name="T26" fmla="*/ 119 w 125"/>
              <a:gd name="T27" fmla="*/ 237 h 243"/>
              <a:gd name="T28" fmla="*/ 113 w 125"/>
              <a:gd name="T29" fmla="*/ 241 h 243"/>
              <a:gd name="T30" fmla="*/ 106 w 125"/>
              <a:gd name="T31" fmla="*/ 243 h 243"/>
              <a:gd name="T32" fmla="*/ 20 w 125"/>
              <a:gd name="T33" fmla="*/ 243 h 243"/>
              <a:gd name="T34" fmla="*/ 12 w 125"/>
              <a:gd name="T35" fmla="*/ 241 h 243"/>
              <a:gd name="T36" fmla="*/ 6 w 125"/>
              <a:gd name="T37" fmla="*/ 237 h 243"/>
              <a:gd name="T38" fmla="*/ 0 w 125"/>
              <a:gd name="T39" fmla="*/ 222 h 243"/>
              <a:gd name="T40" fmla="*/ 0 w 125"/>
              <a:gd name="T41" fmla="*/ 21 h 243"/>
              <a:gd name="T42" fmla="*/ 11 w 125"/>
              <a:gd name="T43" fmla="*/ 201 h 243"/>
              <a:gd name="T44" fmla="*/ 115 w 125"/>
              <a:gd name="T45" fmla="*/ 201 h 243"/>
              <a:gd name="T46" fmla="*/ 115 w 125"/>
              <a:gd name="T47" fmla="*/ 42 h 243"/>
              <a:gd name="T48" fmla="*/ 11 w 125"/>
              <a:gd name="T49" fmla="*/ 42 h 243"/>
              <a:gd name="T50" fmla="*/ 11 w 125"/>
              <a:gd name="T51" fmla="*/ 201 h 243"/>
              <a:gd name="T52" fmla="*/ 54 w 125"/>
              <a:gd name="T53" fmla="*/ 214 h 243"/>
              <a:gd name="T54" fmla="*/ 51 w 125"/>
              <a:gd name="T55" fmla="*/ 218 h 243"/>
              <a:gd name="T56" fmla="*/ 50 w 125"/>
              <a:gd name="T57" fmla="*/ 222 h 243"/>
              <a:gd name="T58" fmla="*/ 51 w 125"/>
              <a:gd name="T59" fmla="*/ 227 h 243"/>
              <a:gd name="T60" fmla="*/ 54 w 125"/>
              <a:gd name="T61" fmla="*/ 231 h 243"/>
              <a:gd name="T62" fmla="*/ 58 w 125"/>
              <a:gd name="T63" fmla="*/ 234 h 243"/>
              <a:gd name="T64" fmla="*/ 63 w 125"/>
              <a:gd name="T65" fmla="*/ 234 h 243"/>
              <a:gd name="T66" fmla="*/ 67 w 125"/>
              <a:gd name="T67" fmla="*/ 234 h 243"/>
              <a:gd name="T68" fmla="*/ 71 w 125"/>
              <a:gd name="T69" fmla="*/ 231 h 243"/>
              <a:gd name="T70" fmla="*/ 74 w 125"/>
              <a:gd name="T71" fmla="*/ 227 h 243"/>
              <a:gd name="T72" fmla="*/ 75 w 125"/>
              <a:gd name="T73" fmla="*/ 222 h 243"/>
              <a:gd name="T74" fmla="*/ 74 w 125"/>
              <a:gd name="T75" fmla="*/ 218 h 243"/>
              <a:gd name="T76" fmla="*/ 71 w 125"/>
              <a:gd name="T77" fmla="*/ 214 h 243"/>
              <a:gd name="T78" fmla="*/ 67 w 125"/>
              <a:gd name="T79" fmla="*/ 211 h 243"/>
              <a:gd name="T80" fmla="*/ 63 w 125"/>
              <a:gd name="T81" fmla="*/ 210 h 243"/>
              <a:gd name="T82" fmla="*/ 58 w 125"/>
              <a:gd name="T83" fmla="*/ 211 h 243"/>
              <a:gd name="T84" fmla="*/ 54 w 125"/>
              <a:gd name="T85" fmla="*/ 214 h 243"/>
              <a:gd name="T86" fmla="*/ 51 w 125"/>
              <a:gd name="T87" fmla="*/ 21 h 243"/>
              <a:gd name="T88" fmla="*/ 53 w 125"/>
              <a:gd name="T89" fmla="*/ 23 h 243"/>
              <a:gd name="T90" fmla="*/ 72 w 125"/>
              <a:gd name="T91" fmla="*/ 23 h 243"/>
              <a:gd name="T92" fmla="*/ 74 w 125"/>
              <a:gd name="T93" fmla="*/ 21 h 243"/>
              <a:gd name="T94" fmla="*/ 72 w 125"/>
              <a:gd name="T95" fmla="*/ 19 h 243"/>
              <a:gd name="T96" fmla="*/ 53 w 125"/>
              <a:gd name="T97" fmla="*/ 19 h 243"/>
              <a:gd name="T98" fmla="*/ 51 w 125"/>
              <a:gd name="T99" fmla="*/ 21 h 2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25" h="243">
                <a:moveTo>
                  <a:pt x="0" y="21"/>
                </a:moveTo>
                <a:cubicBezTo>
                  <a:pt x="0" y="18"/>
                  <a:pt x="1" y="15"/>
                  <a:pt x="2" y="13"/>
                </a:cubicBezTo>
                <a:cubicBezTo>
                  <a:pt x="3" y="10"/>
                  <a:pt x="4" y="8"/>
                  <a:pt x="6" y="6"/>
                </a:cubicBezTo>
                <a:cubicBezTo>
                  <a:pt x="10" y="2"/>
                  <a:pt x="15" y="0"/>
                  <a:pt x="21" y="0"/>
                </a:cubicBezTo>
                <a:cubicBezTo>
                  <a:pt x="21" y="0"/>
                  <a:pt x="21" y="0"/>
                  <a:pt x="22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103" y="0"/>
                  <a:pt x="103" y="0"/>
                  <a:pt x="103" y="0"/>
                </a:cubicBezTo>
                <a:cubicBezTo>
                  <a:pt x="103" y="0"/>
                  <a:pt x="104" y="0"/>
                  <a:pt x="104" y="0"/>
                </a:cubicBezTo>
                <a:cubicBezTo>
                  <a:pt x="104" y="0"/>
                  <a:pt x="104" y="0"/>
                  <a:pt x="104" y="0"/>
                </a:cubicBezTo>
                <a:cubicBezTo>
                  <a:pt x="110" y="0"/>
                  <a:pt x="115" y="2"/>
                  <a:pt x="119" y="6"/>
                </a:cubicBezTo>
                <a:cubicBezTo>
                  <a:pt x="121" y="8"/>
                  <a:pt x="123" y="10"/>
                  <a:pt x="124" y="13"/>
                </a:cubicBezTo>
                <a:cubicBezTo>
                  <a:pt x="125" y="15"/>
                  <a:pt x="125" y="18"/>
                  <a:pt x="125" y="21"/>
                </a:cubicBezTo>
                <a:cubicBezTo>
                  <a:pt x="125" y="222"/>
                  <a:pt x="125" y="222"/>
                  <a:pt x="125" y="222"/>
                </a:cubicBezTo>
                <a:cubicBezTo>
                  <a:pt x="125" y="228"/>
                  <a:pt x="123" y="232"/>
                  <a:pt x="119" y="237"/>
                </a:cubicBezTo>
                <a:cubicBezTo>
                  <a:pt x="117" y="239"/>
                  <a:pt x="115" y="240"/>
                  <a:pt x="113" y="241"/>
                </a:cubicBezTo>
                <a:cubicBezTo>
                  <a:pt x="111" y="243"/>
                  <a:pt x="108" y="243"/>
                  <a:pt x="106" y="243"/>
                </a:cubicBezTo>
                <a:cubicBezTo>
                  <a:pt x="20" y="243"/>
                  <a:pt x="20" y="243"/>
                  <a:pt x="20" y="243"/>
                </a:cubicBezTo>
                <a:cubicBezTo>
                  <a:pt x="17" y="243"/>
                  <a:pt x="15" y="243"/>
                  <a:pt x="12" y="241"/>
                </a:cubicBezTo>
                <a:cubicBezTo>
                  <a:pt x="10" y="240"/>
                  <a:pt x="8" y="239"/>
                  <a:pt x="6" y="237"/>
                </a:cubicBezTo>
                <a:cubicBezTo>
                  <a:pt x="2" y="232"/>
                  <a:pt x="0" y="228"/>
                  <a:pt x="0" y="222"/>
                </a:cubicBezTo>
                <a:lnTo>
                  <a:pt x="0" y="21"/>
                </a:lnTo>
                <a:close/>
                <a:moveTo>
                  <a:pt x="11" y="201"/>
                </a:moveTo>
                <a:cubicBezTo>
                  <a:pt x="115" y="201"/>
                  <a:pt x="115" y="201"/>
                  <a:pt x="115" y="201"/>
                </a:cubicBezTo>
                <a:cubicBezTo>
                  <a:pt x="115" y="42"/>
                  <a:pt x="115" y="42"/>
                  <a:pt x="115" y="42"/>
                </a:cubicBezTo>
                <a:cubicBezTo>
                  <a:pt x="11" y="42"/>
                  <a:pt x="11" y="42"/>
                  <a:pt x="11" y="42"/>
                </a:cubicBezTo>
                <a:lnTo>
                  <a:pt x="11" y="201"/>
                </a:lnTo>
                <a:close/>
                <a:moveTo>
                  <a:pt x="54" y="214"/>
                </a:moveTo>
                <a:cubicBezTo>
                  <a:pt x="53" y="215"/>
                  <a:pt x="52" y="216"/>
                  <a:pt x="51" y="218"/>
                </a:cubicBezTo>
                <a:cubicBezTo>
                  <a:pt x="51" y="219"/>
                  <a:pt x="50" y="221"/>
                  <a:pt x="50" y="222"/>
                </a:cubicBezTo>
                <a:cubicBezTo>
                  <a:pt x="50" y="224"/>
                  <a:pt x="51" y="225"/>
                  <a:pt x="51" y="227"/>
                </a:cubicBezTo>
                <a:cubicBezTo>
                  <a:pt x="52" y="228"/>
                  <a:pt x="53" y="230"/>
                  <a:pt x="54" y="231"/>
                </a:cubicBezTo>
                <a:cubicBezTo>
                  <a:pt x="55" y="232"/>
                  <a:pt x="57" y="233"/>
                  <a:pt x="58" y="234"/>
                </a:cubicBezTo>
                <a:cubicBezTo>
                  <a:pt x="60" y="234"/>
                  <a:pt x="61" y="234"/>
                  <a:pt x="63" y="234"/>
                </a:cubicBezTo>
                <a:cubicBezTo>
                  <a:pt x="64" y="234"/>
                  <a:pt x="66" y="234"/>
                  <a:pt x="67" y="234"/>
                </a:cubicBezTo>
                <a:cubicBezTo>
                  <a:pt x="69" y="233"/>
                  <a:pt x="70" y="232"/>
                  <a:pt x="71" y="231"/>
                </a:cubicBezTo>
                <a:cubicBezTo>
                  <a:pt x="72" y="230"/>
                  <a:pt x="73" y="228"/>
                  <a:pt x="74" y="227"/>
                </a:cubicBezTo>
                <a:cubicBezTo>
                  <a:pt x="75" y="225"/>
                  <a:pt x="75" y="224"/>
                  <a:pt x="75" y="222"/>
                </a:cubicBezTo>
                <a:cubicBezTo>
                  <a:pt x="75" y="221"/>
                  <a:pt x="75" y="219"/>
                  <a:pt x="74" y="218"/>
                </a:cubicBezTo>
                <a:cubicBezTo>
                  <a:pt x="73" y="216"/>
                  <a:pt x="72" y="215"/>
                  <a:pt x="71" y="214"/>
                </a:cubicBezTo>
                <a:cubicBezTo>
                  <a:pt x="70" y="213"/>
                  <a:pt x="69" y="212"/>
                  <a:pt x="67" y="211"/>
                </a:cubicBezTo>
                <a:cubicBezTo>
                  <a:pt x="66" y="210"/>
                  <a:pt x="64" y="210"/>
                  <a:pt x="63" y="210"/>
                </a:cubicBezTo>
                <a:cubicBezTo>
                  <a:pt x="61" y="210"/>
                  <a:pt x="60" y="210"/>
                  <a:pt x="58" y="211"/>
                </a:cubicBezTo>
                <a:cubicBezTo>
                  <a:pt x="57" y="212"/>
                  <a:pt x="55" y="213"/>
                  <a:pt x="54" y="214"/>
                </a:cubicBezTo>
                <a:close/>
                <a:moveTo>
                  <a:pt x="51" y="21"/>
                </a:moveTo>
                <a:cubicBezTo>
                  <a:pt x="51" y="22"/>
                  <a:pt x="52" y="23"/>
                  <a:pt x="53" y="23"/>
                </a:cubicBezTo>
                <a:cubicBezTo>
                  <a:pt x="72" y="23"/>
                  <a:pt x="72" y="23"/>
                  <a:pt x="72" y="23"/>
                </a:cubicBezTo>
                <a:cubicBezTo>
                  <a:pt x="74" y="23"/>
                  <a:pt x="74" y="22"/>
                  <a:pt x="74" y="21"/>
                </a:cubicBezTo>
                <a:cubicBezTo>
                  <a:pt x="74" y="19"/>
                  <a:pt x="74" y="19"/>
                  <a:pt x="72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52" y="19"/>
                  <a:pt x="51" y="19"/>
                  <a:pt x="51" y="21"/>
                </a:cubicBezTo>
                <a:close/>
              </a:path>
            </a:pathLst>
          </a:custGeom>
          <a:solidFill>
            <a:srgbClr val="3060B4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41" name="Freeform 69">
            <a:extLst>
              <a:ext uri="{FF2B5EF4-FFF2-40B4-BE49-F238E27FC236}">
                <a16:creationId xmlns:a16="http://schemas.microsoft.com/office/drawing/2014/main" id="{18E5E2EF-AD2E-4CB1-4744-5917E146DB64}"/>
              </a:ext>
            </a:extLst>
          </p:cNvPr>
          <p:cNvSpPr>
            <a:spLocks noEditPoints="1"/>
          </p:cNvSpPr>
          <p:nvPr/>
        </p:nvSpPr>
        <p:spPr bwMode="auto">
          <a:xfrm>
            <a:off x="7097700" y="2253993"/>
            <a:ext cx="563133" cy="563133"/>
          </a:xfrm>
          <a:custGeom>
            <a:avLst/>
            <a:gdLst>
              <a:gd name="T0" fmla="*/ 0 w 208"/>
              <a:gd name="T1" fmla="*/ 208 h 208"/>
              <a:gd name="T2" fmla="*/ 29 w 208"/>
              <a:gd name="T3" fmla="*/ 120 h 208"/>
              <a:gd name="T4" fmla="*/ 111 w 208"/>
              <a:gd name="T5" fmla="*/ 38 h 208"/>
              <a:gd name="T6" fmla="*/ 118 w 208"/>
              <a:gd name="T7" fmla="*/ 46 h 208"/>
              <a:gd name="T8" fmla="*/ 38 w 208"/>
              <a:gd name="T9" fmla="*/ 126 h 208"/>
              <a:gd name="T10" fmla="*/ 34 w 208"/>
              <a:gd name="T11" fmla="*/ 121 h 208"/>
              <a:gd name="T12" fmla="*/ 34 w 208"/>
              <a:gd name="T13" fmla="*/ 121 h 208"/>
              <a:gd name="T14" fmla="*/ 30 w 208"/>
              <a:gd name="T15" fmla="*/ 133 h 208"/>
              <a:gd name="T16" fmla="*/ 25 w 208"/>
              <a:gd name="T17" fmla="*/ 146 h 208"/>
              <a:gd name="T18" fmla="*/ 21 w 208"/>
              <a:gd name="T19" fmla="*/ 158 h 208"/>
              <a:gd name="T20" fmla="*/ 19 w 208"/>
              <a:gd name="T21" fmla="*/ 166 h 208"/>
              <a:gd name="T22" fmla="*/ 16 w 208"/>
              <a:gd name="T23" fmla="*/ 173 h 208"/>
              <a:gd name="T24" fmla="*/ 28 w 208"/>
              <a:gd name="T25" fmla="*/ 180 h 208"/>
              <a:gd name="T26" fmla="*/ 35 w 208"/>
              <a:gd name="T27" fmla="*/ 192 h 208"/>
              <a:gd name="T28" fmla="*/ 87 w 208"/>
              <a:gd name="T29" fmla="*/ 174 h 208"/>
              <a:gd name="T30" fmla="*/ 87 w 208"/>
              <a:gd name="T31" fmla="*/ 174 h 208"/>
              <a:gd name="T32" fmla="*/ 82 w 208"/>
              <a:gd name="T33" fmla="*/ 170 h 208"/>
              <a:gd name="T34" fmla="*/ 162 w 208"/>
              <a:gd name="T35" fmla="*/ 90 h 208"/>
              <a:gd name="T36" fmla="*/ 170 w 208"/>
              <a:gd name="T37" fmla="*/ 97 h 208"/>
              <a:gd name="T38" fmla="*/ 88 w 208"/>
              <a:gd name="T39" fmla="*/ 179 h 208"/>
              <a:gd name="T40" fmla="*/ 0 w 208"/>
              <a:gd name="T41" fmla="*/ 208 h 208"/>
              <a:gd name="T42" fmla="*/ 48 w 208"/>
              <a:gd name="T43" fmla="*/ 135 h 208"/>
              <a:gd name="T44" fmla="*/ 128 w 208"/>
              <a:gd name="T45" fmla="*/ 55 h 208"/>
              <a:gd name="T46" fmla="*/ 136 w 208"/>
              <a:gd name="T47" fmla="*/ 63 h 208"/>
              <a:gd name="T48" fmla="*/ 55 w 208"/>
              <a:gd name="T49" fmla="*/ 143 h 208"/>
              <a:gd name="T50" fmla="*/ 48 w 208"/>
              <a:gd name="T51" fmla="*/ 135 h 208"/>
              <a:gd name="T52" fmla="*/ 65 w 208"/>
              <a:gd name="T53" fmla="*/ 153 h 208"/>
              <a:gd name="T54" fmla="*/ 145 w 208"/>
              <a:gd name="T55" fmla="*/ 72 h 208"/>
              <a:gd name="T56" fmla="*/ 153 w 208"/>
              <a:gd name="T57" fmla="*/ 80 h 208"/>
              <a:gd name="T58" fmla="*/ 73 w 208"/>
              <a:gd name="T59" fmla="*/ 160 h 208"/>
              <a:gd name="T60" fmla="*/ 65 w 208"/>
              <a:gd name="T61" fmla="*/ 153 h 208"/>
              <a:gd name="T62" fmla="*/ 118 w 208"/>
              <a:gd name="T63" fmla="*/ 31 h 208"/>
              <a:gd name="T64" fmla="*/ 126 w 208"/>
              <a:gd name="T65" fmla="*/ 24 h 208"/>
              <a:gd name="T66" fmla="*/ 185 w 208"/>
              <a:gd name="T67" fmla="*/ 82 h 208"/>
              <a:gd name="T68" fmla="*/ 177 w 208"/>
              <a:gd name="T69" fmla="*/ 90 h 208"/>
              <a:gd name="T70" fmla="*/ 118 w 208"/>
              <a:gd name="T71" fmla="*/ 31 h 208"/>
              <a:gd name="T72" fmla="*/ 133 w 208"/>
              <a:gd name="T73" fmla="*/ 16 h 208"/>
              <a:gd name="T74" fmla="*/ 140 w 208"/>
              <a:gd name="T75" fmla="*/ 9 h 208"/>
              <a:gd name="T76" fmla="*/ 151 w 208"/>
              <a:gd name="T77" fmla="*/ 2 h 208"/>
              <a:gd name="T78" fmla="*/ 162 w 208"/>
              <a:gd name="T79" fmla="*/ 0 h 208"/>
              <a:gd name="T80" fmla="*/ 185 w 208"/>
              <a:gd name="T81" fmla="*/ 9 h 208"/>
              <a:gd name="T82" fmla="*/ 199 w 208"/>
              <a:gd name="T83" fmla="*/ 24 h 208"/>
              <a:gd name="T84" fmla="*/ 208 w 208"/>
              <a:gd name="T85" fmla="*/ 46 h 208"/>
              <a:gd name="T86" fmla="*/ 206 w 208"/>
              <a:gd name="T87" fmla="*/ 57 h 208"/>
              <a:gd name="T88" fmla="*/ 199 w 208"/>
              <a:gd name="T89" fmla="*/ 68 h 208"/>
              <a:gd name="T90" fmla="*/ 192 w 208"/>
              <a:gd name="T91" fmla="*/ 75 h 208"/>
              <a:gd name="T92" fmla="*/ 133 w 208"/>
              <a:gd name="T93" fmla="*/ 16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08" h="208">
                <a:moveTo>
                  <a:pt x="0" y="208"/>
                </a:moveTo>
                <a:cubicBezTo>
                  <a:pt x="29" y="120"/>
                  <a:pt x="29" y="120"/>
                  <a:pt x="29" y="120"/>
                </a:cubicBezTo>
                <a:cubicBezTo>
                  <a:pt x="111" y="38"/>
                  <a:pt x="111" y="38"/>
                  <a:pt x="111" y="38"/>
                </a:cubicBezTo>
                <a:cubicBezTo>
                  <a:pt x="118" y="46"/>
                  <a:pt x="118" y="46"/>
                  <a:pt x="118" y="46"/>
                </a:cubicBezTo>
                <a:cubicBezTo>
                  <a:pt x="38" y="126"/>
                  <a:pt x="38" y="126"/>
                  <a:pt x="38" y="126"/>
                </a:cubicBezTo>
                <a:cubicBezTo>
                  <a:pt x="34" y="121"/>
                  <a:pt x="34" y="121"/>
                  <a:pt x="34" y="121"/>
                </a:cubicBezTo>
                <a:cubicBezTo>
                  <a:pt x="34" y="121"/>
                  <a:pt x="34" y="121"/>
                  <a:pt x="34" y="121"/>
                </a:cubicBezTo>
                <a:cubicBezTo>
                  <a:pt x="32" y="125"/>
                  <a:pt x="31" y="129"/>
                  <a:pt x="30" y="133"/>
                </a:cubicBezTo>
                <a:cubicBezTo>
                  <a:pt x="28" y="137"/>
                  <a:pt x="27" y="142"/>
                  <a:pt x="25" y="146"/>
                </a:cubicBezTo>
                <a:cubicBezTo>
                  <a:pt x="24" y="150"/>
                  <a:pt x="22" y="154"/>
                  <a:pt x="21" y="158"/>
                </a:cubicBezTo>
                <a:cubicBezTo>
                  <a:pt x="20" y="161"/>
                  <a:pt x="19" y="164"/>
                  <a:pt x="19" y="166"/>
                </a:cubicBezTo>
                <a:cubicBezTo>
                  <a:pt x="16" y="173"/>
                  <a:pt x="16" y="173"/>
                  <a:pt x="16" y="173"/>
                </a:cubicBezTo>
                <a:cubicBezTo>
                  <a:pt x="19" y="173"/>
                  <a:pt x="23" y="175"/>
                  <a:pt x="28" y="180"/>
                </a:cubicBezTo>
                <a:cubicBezTo>
                  <a:pt x="32" y="185"/>
                  <a:pt x="35" y="188"/>
                  <a:pt x="35" y="192"/>
                </a:cubicBezTo>
                <a:cubicBezTo>
                  <a:pt x="87" y="174"/>
                  <a:pt x="87" y="174"/>
                  <a:pt x="87" y="174"/>
                </a:cubicBezTo>
                <a:cubicBezTo>
                  <a:pt x="87" y="174"/>
                  <a:pt x="87" y="174"/>
                  <a:pt x="87" y="174"/>
                </a:cubicBezTo>
                <a:cubicBezTo>
                  <a:pt x="82" y="170"/>
                  <a:pt x="82" y="170"/>
                  <a:pt x="82" y="170"/>
                </a:cubicBezTo>
                <a:cubicBezTo>
                  <a:pt x="162" y="90"/>
                  <a:pt x="162" y="90"/>
                  <a:pt x="162" y="90"/>
                </a:cubicBezTo>
                <a:cubicBezTo>
                  <a:pt x="170" y="97"/>
                  <a:pt x="170" y="97"/>
                  <a:pt x="170" y="97"/>
                </a:cubicBezTo>
                <a:cubicBezTo>
                  <a:pt x="88" y="179"/>
                  <a:pt x="88" y="179"/>
                  <a:pt x="88" y="179"/>
                </a:cubicBezTo>
                <a:lnTo>
                  <a:pt x="0" y="208"/>
                </a:lnTo>
                <a:close/>
                <a:moveTo>
                  <a:pt x="48" y="135"/>
                </a:moveTo>
                <a:cubicBezTo>
                  <a:pt x="128" y="55"/>
                  <a:pt x="128" y="55"/>
                  <a:pt x="128" y="55"/>
                </a:cubicBezTo>
                <a:cubicBezTo>
                  <a:pt x="136" y="63"/>
                  <a:pt x="136" y="63"/>
                  <a:pt x="136" y="63"/>
                </a:cubicBezTo>
                <a:cubicBezTo>
                  <a:pt x="55" y="143"/>
                  <a:pt x="55" y="143"/>
                  <a:pt x="55" y="143"/>
                </a:cubicBezTo>
                <a:lnTo>
                  <a:pt x="48" y="135"/>
                </a:lnTo>
                <a:close/>
                <a:moveTo>
                  <a:pt x="65" y="153"/>
                </a:moveTo>
                <a:cubicBezTo>
                  <a:pt x="145" y="72"/>
                  <a:pt x="145" y="72"/>
                  <a:pt x="145" y="72"/>
                </a:cubicBezTo>
                <a:cubicBezTo>
                  <a:pt x="153" y="80"/>
                  <a:pt x="153" y="80"/>
                  <a:pt x="153" y="80"/>
                </a:cubicBezTo>
                <a:cubicBezTo>
                  <a:pt x="73" y="160"/>
                  <a:pt x="73" y="160"/>
                  <a:pt x="73" y="160"/>
                </a:cubicBezTo>
                <a:lnTo>
                  <a:pt x="65" y="153"/>
                </a:lnTo>
                <a:close/>
                <a:moveTo>
                  <a:pt x="118" y="31"/>
                </a:moveTo>
                <a:cubicBezTo>
                  <a:pt x="126" y="24"/>
                  <a:pt x="126" y="24"/>
                  <a:pt x="126" y="24"/>
                </a:cubicBezTo>
                <a:cubicBezTo>
                  <a:pt x="185" y="82"/>
                  <a:pt x="185" y="82"/>
                  <a:pt x="185" y="82"/>
                </a:cubicBezTo>
                <a:cubicBezTo>
                  <a:pt x="177" y="90"/>
                  <a:pt x="177" y="90"/>
                  <a:pt x="177" y="90"/>
                </a:cubicBezTo>
                <a:lnTo>
                  <a:pt x="118" y="31"/>
                </a:lnTo>
                <a:close/>
                <a:moveTo>
                  <a:pt x="133" y="16"/>
                </a:moveTo>
                <a:cubicBezTo>
                  <a:pt x="140" y="9"/>
                  <a:pt x="140" y="9"/>
                  <a:pt x="140" y="9"/>
                </a:cubicBezTo>
                <a:cubicBezTo>
                  <a:pt x="143" y="6"/>
                  <a:pt x="147" y="3"/>
                  <a:pt x="151" y="2"/>
                </a:cubicBezTo>
                <a:cubicBezTo>
                  <a:pt x="154" y="0"/>
                  <a:pt x="158" y="0"/>
                  <a:pt x="162" y="0"/>
                </a:cubicBezTo>
                <a:cubicBezTo>
                  <a:pt x="171" y="0"/>
                  <a:pt x="178" y="3"/>
                  <a:pt x="185" y="9"/>
                </a:cubicBezTo>
                <a:cubicBezTo>
                  <a:pt x="199" y="24"/>
                  <a:pt x="199" y="24"/>
                  <a:pt x="199" y="24"/>
                </a:cubicBezTo>
                <a:cubicBezTo>
                  <a:pt x="205" y="30"/>
                  <a:pt x="208" y="37"/>
                  <a:pt x="208" y="46"/>
                </a:cubicBezTo>
                <a:cubicBezTo>
                  <a:pt x="208" y="50"/>
                  <a:pt x="208" y="54"/>
                  <a:pt x="206" y="57"/>
                </a:cubicBezTo>
                <a:cubicBezTo>
                  <a:pt x="205" y="61"/>
                  <a:pt x="202" y="65"/>
                  <a:pt x="199" y="68"/>
                </a:cubicBezTo>
                <a:cubicBezTo>
                  <a:pt x="192" y="75"/>
                  <a:pt x="192" y="75"/>
                  <a:pt x="192" y="75"/>
                </a:cubicBezTo>
                <a:lnTo>
                  <a:pt x="133" y="16"/>
                </a:lnTo>
                <a:close/>
              </a:path>
            </a:pathLst>
          </a:custGeom>
          <a:solidFill>
            <a:srgbClr val="3060B4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42" name="Freeform 76">
            <a:extLst>
              <a:ext uri="{FF2B5EF4-FFF2-40B4-BE49-F238E27FC236}">
                <a16:creationId xmlns:a16="http://schemas.microsoft.com/office/drawing/2014/main" id="{33E88296-A9CF-38B3-4095-EEF51989C337}"/>
              </a:ext>
            </a:extLst>
          </p:cNvPr>
          <p:cNvSpPr>
            <a:spLocks noEditPoints="1"/>
          </p:cNvSpPr>
          <p:nvPr/>
        </p:nvSpPr>
        <p:spPr bwMode="auto">
          <a:xfrm>
            <a:off x="9660837" y="2214304"/>
            <a:ext cx="655984" cy="588949"/>
          </a:xfrm>
          <a:custGeom>
            <a:avLst/>
            <a:gdLst>
              <a:gd name="T0" fmla="*/ 0 w 208"/>
              <a:gd name="T1" fmla="*/ 86 h 187"/>
              <a:gd name="T2" fmla="*/ 1 w 208"/>
              <a:gd name="T3" fmla="*/ 84 h 187"/>
              <a:gd name="T4" fmla="*/ 3 w 208"/>
              <a:gd name="T5" fmla="*/ 83 h 187"/>
              <a:gd name="T6" fmla="*/ 31 w 208"/>
              <a:gd name="T7" fmla="*/ 83 h 187"/>
              <a:gd name="T8" fmla="*/ 31 w 208"/>
              <a:gd name="T9" fmla="*/ 119 h 187"/>
              <a:gd name="T10" fmla="*/ 35 w 208"/>
              <a:gd name="T11" fmla="*/ 131 h 187"/>
              <a:gd name="T12" fmla="*/ 45 w 208"/>
              <a:gd name="T13" fmla="*/ 135 h 187"/>
              <a:gd name="T14" fmla="*/ 46 w 208"/>
              <a:gd name="T15" fmla="*/ 135 h 187"/>
              <a:gd name="T16" fmla="*/ 67 w 208"/>
              <a:gd name="T17" fmla="*/ 135 h 187"/>
              <a:gd name="T18" fmla="*/ 111 w 208"/>
              <a:gd name="T19" fmla="*/ 134 h 187"/>
              <a:gd name="T20" fmla="*/ 111 w 208"/>
              <a:gd name="T21" fmla="*/ 162 h 187"/>
              <a:gd name="T22" fmla="*/ 110 w 208"/>
              <a:gd name="T23" fmla="*/ 165 h 187"/>
              <a:gd name="T24" fmla="*/ 107 w 208"/>
              <a:gd name="T25" fmla="*/ 166 h 187"/>
              <a:gd name="T26" fmla="*/ 41 w 208"/>
              <a:gd name="T27" fmla="*/ 166 h 187"/>
              <a:gd name="T28" fmla="*/ 21 w 208"/>
              <a:gd name="T29" fmla="*/ 187 h 187"/>
              <a:gd name="T30" fmla="*/ 21 w 208"/>
              <a:gd name="T31" fmla="*/ 166 h 187"/>
              <a:gd name="T32" fmla="*/ 3 w 208"/>
              <a:gd name="T33" fmla="*/ 166 h 187"/>
              <a:gd name="T34" fmla="*/ 1 w 208"/>
              <a:gd name="T35" fmla="*/ 165 h 187"/>
              <a:gd name="T36" fmla="*/ 0 w 208"/>
              <a:gd name="T37" fmla="*/ 162 h 187"/>
              <a:gd name="T38" fmla="*/ 0 w 208"/>
              <a:gd name="T39" fmla="*/ 86 h 187"/>
              <a:gd name="T40" fmla="*/ 41 w 208"/>
              <a:gd name="T41" fmla="*/ 5 h 187"/>
              <a:gd name="T42" fmla="*/ 43 w 208"/>
              <a:gd name="T43" fmla="*/ 1 h 187"/>
              <a:gd name="T44" fmla="*/ 47 w 208"/>
              <a:gd name="T45" fmla="*/ 0 h 187"/>
              <a:gd name="T46" fmla="*/ 203 w 208"/>
              <a:gd name="T47" fmla="*/ 0 h 187"/>
              <a:gd name="T48" fmla="*/ 206 w 208"/>
              <a:gd name="T49" fmla="*/ 1 h 187"/>
              <a:gd name="T50" fmla="*/ 208 w 208"/>
              <a:gd name="T51" fmla="*/ 5 h 187"/>
              <a:gd name="T52" fmla="*/ 208 w 208"/>
              <a:gd name="T53" fmla="*/ 119 h 187"/>
              <a:gd name="T54" fmla="*/ 206 w 208"/>
              <a:gd name="T55" fmla="*/ 123 h 187"/>
              <a:gd name="T56" fmla="*/ 203 w 208"/>
              <a:gd name="T57" fmla="*/ 124 h 187"/>
              <a:gd name="T58" fmla="*/ 177 w 208"/>
              <a:gd name="T59" fmla="*/ 124 h 187"/>
              <a:gd name="T60" fmla="*/ 177 w 208"/>
              <a:gd name="T61" fmla="*/ 156 h 187"/>
              <a:gd name="T62" fmla="*/ 145 w 208"/>
              <a:gd name="T63" fmla="*/ 124 h 187"/>
              <a:gd name="T64" fmla="*/ 47 w 208"/>
              <a:gd name="T65" fmla="*/ 124 h 187"/>
              <a:gd name="T66" fmla="*/ 43 w 208"/>
              <a:gd name="T67" fmla="*/ 123 h 187"/>
              <a:gd name="T68" fmla="*/ 41 w 208"/>
              <a:gd name="T69" fmla="*/ 119 h 187"/>
              <a:gd name="T70" fmla="*/ 41 w 208"/>
              <a:gd name="T71" fmla="*/ 5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08" h="187">
                <a:moveTo>
                  <a:pt x="0" y="86"/>
                </a:moveTo>
                <a:cubicBezTo>
                  <a:pt x="0" y="85"/>
                  <a:pt x="0" y="84"/>
                  <a:pt x="1" y="84"/>
                </a:cubicBezTo>
                <a:cubicBezTo>
                  <a:pt x="2" y="83"/>
                  <a:pt x="2" y="83"/>
                  <a:pt x="3" y="83"/>
                </a:cubicBezTo>
                <a:cubicBezTo>
                  <a:pt x="31" y="83"/>
                  <a:pt x="31" y="83"/>
                  <a:pt x="31" y="83"/>
                </a:cubicBezTo>
                <a:cubicBezTo>
                  <a:pt x="31" y="119"/>
                  <a:pt x="31" y="119"/>
                  <a:pt x="31" y="119"/>
                </a:cubicBezTo>
                <a:cubicBezTo>
                  <a:pt x="31" y="124"/>
                  <a:pt x="32" y="128"/>
                  <a:pt x="35" y="131"/>
                </a:cubicBezTo>
                <a:cubicBezTo>
                  <a:pt x="37" y="133"/>
                  <a:pt x="41" y="135"/>
                  <a:pt x="45" y="135"/>
                </a:cubicBezTo>
                <a:cubicBezTo>
                  <a:pt x="46" y="135"/>
                  <a:pt x="46" y="135"/>
                  <a:pt x="46" y="135"/>
                </a:cubicBezTo>
                <a:cubicBezTo>
                  <a:pt x="49" y="135"/>
                  <a:pt x="56" y="135"/>
                  <a:pt x="67" y="135"/>
                </a:cubicBezTo>
                <a:cubicBezTo>
                  <a:pt x="78" y="135"/>
                  <a:pt x="92" y="134"/>
                  <a:pt x="111" y="134"/>
                </a:cubicBezTo>
                <a:cubicBezTo>
                  <a:pt x="111" y="162"/>
                  <a:pt x="111" y="162"/>
                  <a:pt x="111" y="162"/>
                </a:cubicBezTo>
                <a:cubicBezTo>
                  <a:pt x="111" y="163"/>
                  <a:pt x="110" y="164"/>
                  <a:pt x="110" y="165"/>
                </a:cubicBezTo>
                <a:cubicBezTo>
                  <a:pt x="109" y="166"/>
                  <a:pt x="108" y="166"/>
                  <a:pt x="107" y="166"/>
                </a:cubicBezTo>
                <a:cubicBezTo>
                  <a:pt x="41" y="166"/>
                  <a:pt x="41" y="166"/>
                  <a:pt x="41" y="166"/>
                </a:cubicBezTo>
                <a:cubicBezTo>
                  <a:pt x="21" y="187"/>
                  <a:pt x="21" y="187"/>
                  <a:pt x="21" y="187"/>
                </a:cubicBezTo>
                <a:cubicBezTo>
                  <a:pt x="21" y="166"/>
                  <a:pt x="21" y="166"/>
                  <a:pt x="21" y="166"/>
                </a:cubicBezTo>
                <a:cubicBezTo>
                  <a:pt x="3" y="166"/>
                  <a:pt x="3" y="166"/>
                  <a:pt x="3" y="166"/>
                </a:cubicBezTo>
                <a:cubicBezTo>
                  <a:pt x="2" y="166"/>
                  <a:pt x="2" y="166"/>
                  <a:pt x="1" y="165"/>
                </a:cubicBezTo>
                <a:cubicBezTo>
                  <a:pt x="0" y="164"/>
                  <a:pt x="0" y="163"/>
                  <a:pt x="0" y="162"/>
                </a:cubicBezTo>
                <a:lnTo>
                  <a:pt x="0" y="86"/>
                </a:lnTo>
                <a:close/>
                <a:moveTo>
                  <a:pt x="41" y="5"/>
                </a:moveTo>
                <a:cubicBezTo>
                  <a:pt x="41" y="3"/>
                  <a:pt x="42" y="2"/>
                  <a:pt x="43" y="1"/>
                </a:cubicBezTo>
                <a:cubicBezTo>
                  <a:pt x="44" y="0"/>
                  <a:pt x="45" y="0"/>
                  <a:pt x="47" y="0"/>
                </a:cubicBezTo>
                <a:cubicBezTo>
                  <a:pt x="203" y="0"/>
                  <a:pt x="203" y="0"/>
                  <a:pt x="203" y="0"/>
                </a:cubicBezTo>
                <a:cubicBezTo>
                  <a:pt x="204" y="0"/>
                  <a:pt x="205" y="0"/>
                  <a:pt x="206" y="1"/>
                </a:cubicBezTo>
                <a:cubicBezTo>
                  <a:pt x="207" y="2"/>
                  <a:pt x="208" y="3"/>
                  <a:pt x="208" y="5"/>
                </a:cubicBezTo>
                <a:cubicBezTo>
                  <a:pt x="208" y="119"/>
                  <a:pt x="208" y="119"/>
                  <a:pt x="208" y="119"/>
                </a:cubicBezTo>
                <a:cubicBezTo>
                  <a:pt x="208" y="121"/>
                  <a:pt x="207" y="122"/>
                  <a:pt x="206" y="123"/>
                </a:cubicBezTo>
                <a:cubicBezTo>
                  <a:pt x="205" y="124"/>
                  <a:pt x="204" y="124"/>
                  <a:pt x="203" y="124"/>
                </a:cubicBezTo>
                <a:cubicBezTo>
                  <a:pt x="177" y="124"/>
                  <a:pt x="177" y="124"/>
                  <a:pt x="177" y="124"/>
                </a:cubicBezTo>
                <a:cubicBezTo>
                  <a:pt x="177" y="156"/>
                  <a:pt x="177" y="156"/>
                  <a:pt x="177" y="156"/>
                </a:cubicBezTo>
                <a:cubicBezTo>
                  <a:pt x="145" y="124"/>
                  <a:pt x="145" y="124"/>
                  <a:pt x="145" y="124"/>
                </a:cubicBezTo>
                <a:cubicBezTo>
                  <a:pt x="47" y="124"/>
                  <a:pt x="47" y="124"/>
                  <a:pt x="47" y="124"/>
                </a:cubicBezTo>
                <a:cubicBezTo>
                  <a:pt x="45" y="124"/>
                  <a:pt x="44" y="124"/>
                  <a:pt x="43" y="123"/>
                </a:cubicBezTo>
                <a:cubicBezTo>
                  <a:pt x="42" y="122"/>
                  <a:pt x="41" y="121"/>
                  <a:pt x="41" y="119"/>
                </a:cubicBezTo>
                <a:lnTo>
                  <a:pt x="41" y="5"/>
                </a:lnTo>
                <a:close/>
              </a:path>
            </a:pathLst>
          </a:custGeom>
          <a:solidFill>
            <a:srgbClr val="3060B4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72786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文本框 57">
            <a:extLst>
              <a:ext uri="{FF2B5EF4-FFF2-40B4-BE49-F238E27FC236}">
                <a16:creationId xmlns:a16="http://schemas.microsoft.com/office/drawing/2014/main" id="{0E209F4F-A928-A3C2-6EEC-AA2D3A019C19}"/>
              </a:ext>
            </a:extLst>
          </p:cNvPr>
          <p:cNvSpPr txBox="1"/>
          <p:nvPr/>
        </p:nvSpPr>
        <p:spPr>
          <a:xfrm>
            <a:off x="1757112" y="347172"/>
            <a:ext cx="2581275" cy="6511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200" dirty="0">
                <a:solidFill>
                  <a:schemeClr val="tx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市场透视</a:t>
            </a:r>
          </a:p>
        </p:txBody>
      </p: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7AAB890A-1E70-D6FD-50B7-2A6590018048}"/>
              </a:ext>
            </a:extLst>
          </p:cNvPr>
          <p:cNvGrpSpPr/>
          <p:nvPr/>
        </p:nvGrpSpPr>
        <p:grpSpPr>
          <a:xfrm>
            <a:off x="678118" y="171576"/>
            <a:ext cx="934586" cy="934586"/>
            <a:chOff x="1668174" y="603058"/>
            <a:chExt cx="2988254" cy="2988251"/>
          </a:xfrm>
        </p:grpSpPr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DABBFC89-4CD4-EB1B-8894-E90F5CFC072B}"/>
                </a:ext>
              </a:extLst>
            </p:cNvPr>
            <p:cNvSpPr/>
            <p:nvPr/>
          </p:nvSpPr>
          <p:spPr>
            <a:xfrm>
              <a:off x="1668174" y="603058"/>
              <a:ext cx="2988254" cy="2988251"/>
            </a:xfrm>
            <a:prstGeom prst="ellipse">
              <a:avLst/>
            </a:prstGeom>
            <a:solidFill>
              <a:srgbClr val="3060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5CDE28F4-4CF7-2380-7E1A-5ACC0F8A33D2}"/>
                </a:ext>
              </a:extLst>
            </p:cNvPr>
            <p:cNvSpPr txBox="1"/>
            <p:nvPr/>
          </p:nvSpPr>
          <p:spPr>
            <a:xfrm>
              <a:off x="1984804" y="954475"/>
              <a:ext cx="2589380" cy="22633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02</a:t>
              </a:r>
              <a:endParaRPr lang="zh-CN" altLang="en-US" sz="4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</p:grpSp>
      <p:sp>
        <p:nvSpPr>
          <p:cNvPr id="7" name="Rectangle 31">
            <a:extLst>
              <a:ext uri="{FF2B5EF4-FFF2-40B4-BE49-F238E27FC236}">
                <a16:creationId xmlns:a16="http://schemas.microsoft.com/office/drawing/2014/main" id="{D5404685-5662-0443-9D4F-61B8BDFB3571}"/>
              </a:ext>
            </a:extLst>
          </p:cNvPr>
          <p:cNvSpPr/>
          <p:nvPr/>
        </p:nvSpPr>
        <p:spPr>
          <a:xfrm>
            <a:off x="3947877" y="3572996"/>
            <a:ext cx="2095515" cy="381003"/>
          </a:xfrm>
          <a:prstGeom prst="rect">
            <a:avLst/>
          </a:prstGeom>
          <a:solidFill>
            <a:schemeClr val="bg1"/>
          </a:solidFill>
          <a:ln>
            <a:solidFill>
              <a:srgbClr val="3060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sp>
        <p:nvSpPr>
          <p:cNvPr id="8" name="Rectangle 30">
            <a:extLst>
              <a:ext uri="{FF2B5EF4-FFF2-40B4-BE49-F238E27FC236}">
                <a16:creationId xmlns:a16="http://schemas.microsoft.com/office/drawing/2014/main" id="{327457B3-B8E6-C21C-45BA-3EAA800C90D1}"/>
              </a:ext>
            </a:extLst>
          </p:cNvPr>
          <p:cNvSpPr/>
          <p:nvPr/>
        </p:nvSpPr>
        <p:spPr>
          <a:xfrm>
            <a:off x="3947877" y="4049249"/>
            <a:ext cx="2095515" cy="1174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grpSp>
        <p:nvGrpSpPr>
          <p:cNvPr id="9" name="Group 40">
            <a:extLst>
              <a:ext uri="{FF2B5EF4-FFF2-40B4-BE49-F238E27FC236}">
                <a16:creationId xmlns:a16="http://schemas.microsoft.com/office/drawing/2014/main" id="{D504D3B2-D328-A1A9-C921-C75FB990661C}"/>
              </a:ext>
            </a:extLst>
          </p:cNvPr>
          <p:cNvGrpSpPr/>
          <p:nvPr/>
        </p:nvGrpSpPr>
        <p:grpSpPr>
          <a:xfrm>
            <a:off x="4614632" y="2810990"/>
            <a:ext cx="635001" cy="419100"/>
            <a:chOff x="2141517" y="2373325"/>
            <a:chExt cx="476251" cy="314325"/>
          </a:xfrm>
          <a:solidFill>
            <a:schemeClr val="bg1">
              <a:lumMod val="65000"/>
            </a:schemeClr>
          </a:solidFill>
        </p:grpSpPr>
        <p:sp>
          <p:nvSpPr>
            <p:cNvPr id="11" name="Rectangle 22">
              <a:extLst>
                <a:ext uri="{FF2B5EF4-FFF2-40B4-BE49-F238E27FC236}">
                  <a16:creationId xmlns:a16="http://schemas.microsoft.com/office/drawing/2014/main" id="{66623D03-0482-6552-B4DD-4C14651D96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00255" y="2678125"/>
              <a:ext cx="387350" cy="95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2" name="Rectangle 23">
              <a:extLst>
                <a:ext uri="{FF2B5EF4-FFF2-40B4-BE49-F238E27FC236}">
                  <a16:creationId xmlns:a16="http://schemas.microsoft.com/office/drawing/2014/main" id="{49696D09-0DB5-1397-3657-56D12978A2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17755" y="2468575"/>
              <a:ext cx="69850" cy="20955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3" name="Rectangle 24">
              <a:extLst>
                <a:ext uri="{FF2B5EF4-FFF2-40B4-BE49-F238E27FC236}">
                  <a16:creationId xmlns:a16="http://schemas.microsoft.com/office/drawing/2014/main" id="{6F120D92-685D-C49C-1B90-4A718A56C7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38380" y="2547950"/>
              <a:ext cx="69850" cy="1301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4" name="Rectangle 25">
              <a:extLst>
                <a:ext uri="{FF2B5EF4-FFF2-40B4-BE49-F238E27FC236}">
                  <a16:creationId xmlns:a16="http://schemas.microsoft.com/office/drawing/2014/main" id="{612A971A-0420-33AD-1CF6-6377E32B4D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59005" y="2592400"/>
              <a:ext cx="69850" cy="857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5" name="Rectangle 26">
              <a:extLst>
                <a:ext uri="{FF2B5EF4-FFF2-40B4-BE49-F238E27FC236}">
                  <a16:creationId xmlns:a16="http://schemas.microsoft.com/office/drawing/2014/main" id="{FB09DD3F-D920-3A0F-89A6-B6EC4AF670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79630" y="2551125"/>
              <a:ext cx="69850" cy="1270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6" name="Rectangle 27">
              <a:extLst>
                <a:ext uri="{FF2B5EF4-FFF2-40B4-BE49-F238E27FC236}">
                  <a16:creationId xmlns:a16="http://schemas.microsoft.com/office/drawing/2014/main" id="{54D9B4C7-4BC9-D1D7-EE1A-67A3F703EC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00255" y="2587637"/>
              <a:ext cx="68263" cy="9048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7" name="Freeform 28">
              <a:extLst>
                <a:ext uri="{FF2B5EF4-FFF2-40B4-BE49-F238E27FC236}">
                  <a16:creationId xmlns:a16="http://schemas.microsoft.com/office/drawing/2014/main" id="{75E8733A-68A2-9816-34C8-423D40410B01}"/>
                </a:ext>
              </a:extLst>
            </p:cNvPr>
            <p:cNvSpPr>
              <a:spLocks/>
            </p:cNvSpPr>
            <p:nvPr/>
          </p:nvSpPr>
          <p:spPr bwMode="auto">
            <a:xfrm>
              <a:off x="2141517" y="2559062"/>
              <a:ext cx="36513" cy="38100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22" y="0"/>
                </a:cxn>
                <a:cxn ang="0">
                  <a:pos x="27" y="0"/>
                </a:cxn>
                <a:cxn ang="0">
                  <a:pos x="32" y="1"/>
                </a:cxn>
                <a:cxn ang="0">
                  <a:pos x="36" y="3"/>
                </a:cxn>
                <a:cxn ang="0">
                  <a:pos x="40" y="7"/>
                </a:cxn>
                <a:cxn ang="0">
                  <a:pos x="42" y="10"/>
                </a:cxn>
                <a:cxn ang="0">
                  <a:pos x="45" y="15"/>
                </a:cxn>
                <a:cxn ang="0">
                  <a:pos x="46" y="18"/>
                </a:cxn>
                <a:cxn ang="0">
                  <a:pos x="46" y="23"/>
                </a:cxn>
                <a:cxn ang="0">
                  <a:pos x="46" y="23"/>
                </a:cxn>
                <a:cxn ang="0">
                  <a:pos x="46" y="28"/>
                </a:cxn>
                <a:cxn ang="0">
                  <a:pos x="45" y="32"/>
                </a:cxn>
                <a:cxn ang="0">
                  <a:pos x="42" y="36"/>
                </a:cxn>
                <a:cxn ang="0">
                  <a:pos x="40" y="39"/>
                </a:cxn>
                <a:cxn ang="0">
                  <a:pos x="36" y="43"/>
                </a:cxn>
                <a:cxn ang="0">
                  <a:pos x="32" y="44"/>
                </a:cxn>
                <a:cxn ang="0">
                  <a:pos x="27" y="45"/>
                </a:cxn>
                <a:cxn ang="0">
                  <a:pos x="22" y="47"/>
                </a:cxn>
                <a:cxn ang="0">
                  <a:pos x="22" y="47"/>
                </a:cxn>
                <a:cxn ang="0">
                  <a:pos x="19" y="45"/>
                </a:cxn>
                <a:cxn ang="0">
                  <a:pos x="14" y="44"/>
                </a:cxn>
                <a:cxn ang="0">
                  <a:pos x="10" y="43"/>
                </a:cxn>
                <a:cxn ang="0">
                  <a:pos x="6" y="39"/>
                </a:cxn>
                <a:cxn ang="0">
                  <a:pos x="4" y="36"/>
                </a:cxn>
                <a:cxn ang="0">
                  <a:pos x="1" y="32"/>
                </a:cxn>
                <a:cxn ang="0">
                  <a:pos x="0" y="28"/>
                </a:cxn>
                <a:cxn ang="0">
                  <a:pos x="0" y="23"/>
                </a:cxn>
                <a:cxn ang="0">
                  <a:pos x="0" y="23"/>
                </a:cxn>
                <a:cxn ang="0">
                  <a:pos x="0" y="18"/>
                </a:cxn>
                <a:cxn ang="0">
                  <a:pos x="1" y="15"/>
                </a:cxn>
                <a:cxn ang="0">
                  <a:pos x="4" y="10"/>
                </a:cxn>
                <a:cxn ang="0">
                  <a:pos x="6" y="7"/>
                </a:cxn>
                <a:cxn ang="0">
                  <a:pos x="10" y="3"/>
                </a:cxn>
                <a:cxn ang="0">
                  <a:pos x="14" y="1"/>
                </a:cxn>
                <a:cxn ang="0">
                  <a:pos x="19" y="0"/>
                </a:cxn>
                <a:cxn ang="0">
                  <a:pos x="22" y="0"/>
                </a:cxn>
                <a:cxn ang="0">
                  <a:pos x="22" y="0"/>
                </a:cxn>
              </a:cxnLst>
              <a:rect l="0" t="0" r="r" b="b"/>
              <a:pathLst>
                <a:path w="46" h="47">
                  <a:moveTo>
                    <a:pt x="22" y="0"/>
                  </a:moveTo>
                  <a:lnTo>
                    <a:pt x="22" y="0"/>
                  </a:lnTo>
                  <a:lnTo>
                    <a:pt x="27" y="0"/>
                  </a:lnTo>
                  <a:lnTo>
                    <a:pt x="32" y="1"/>
                  </a:lnTo>
                  <a:lnTo>
                    <a:pt x="36" y="3"/>
                  </a:lnTo>
                  <a:lnTo>
                    <a:pt x="40" y="7"/>
                  </a:lnTo>
                  <a:lnTo>
                    <a:pt x="42" y="10"/>
                  </a:lnTo>
                  <a:lnTo>
                    <a:pt x="45" y="15"/>
                  </a:lnTo>
                  <a:lnTo>
                    <a:pt x="46" y="18"/>
                  </a:lnTo>
                  <a:lnTo>
                    <a:pt x="46" y="23"/>
                  </a:lnTo>
                  <a:lnTo>
                    <a:pt x="46" y="23"/>
                  </a:lnTo>
                  <a:lnTo>
                    <a:pt x="46" y="28"/>
                  </a:lnTo>
                  <a:lnTo>
                    <a:pt x="45" y="32"/>
                  </a:lnTo>
                  <a:lnTo>
                    <a:pt x="42" y="36"/>
                  </a:lnTo>
                  <a:lnTo>
                    <a:pt x="40" y="39"/>
                  </a:lnTo>
                  <a:lnTo>
                    <a:pt x="36" y="43"/>
                  </a:lnTo>
                  <a:lnTo>
                    <a:pt x="32" y="44"/>
                  </a:lnTo>
                  <a:lnTo>
                    <a:pt x="27" y="45"/>
                  </a:lnTo>
                  <a:lnTo>
                    <a:pt x="22" y="47"/>
                  </a:lnTo>
                  <a:lnTo>
                    <a:pt x="22" y="47"/>
                  </a:lnTo>
                  <a:lnTo>
                    <a:pt x="19" y="45"/>
                  </a:lnTo>
                  <a:lnTo>
                    <a:pt x="14" y="44"/>
                  </a:lnTo>
                  <a:lnTo>
                    <a:pt x="10" y="43"/>
                  </a:lnTo>
                  <a:lnTo>
                    <a:pt x="6" y="39"/>
                  </a:lnTo>
                  <a:lnTo>
                    <a:pt x="4" y="36"/>
                  </a:lnTo>
                  <a:lnTo>
                    <a:pt x="1" y="32"/>
                  </a:lnTo>
                  <a:lnTo>
                    <a:pt x="0" y="28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1" y="15"/>
                  </a:lnTo>
                  <a:lnTo>
                    <a:pt x="4" y="10"/>
                  </a:lnTo>
                  <a:lnTo>
                    <a:pt x="6" y="7"/>
                  </a:lnTo>
                  <a:lnTo>
                    <a:pt x="10" y="3"/>
                  </a:lnTo>
                  <a:lnTo>
                    <a:pt x="14" y="1"/>
                  </a:lnTo>
                  <a:lnTo>
                    <a:pt x="19" y="0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8" name="Freeform 29">
              <a:extLst>
                <a:ext uri="{FF2B5EF4-FFF2-40B4-BE49-F238E27FC236}">
                  <a16:creationId xmlns:a16="http://schemas.microsoft.com/office/drawing/2014/main" id="{778C9ADF-A267-7972-63B0-924D3EC6E112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8555" y="2373325"/>
              <a:ext cx="49213" cy="47625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0" y="1"/>
                </a:cxn>
                <a:cxn ang="0">
                  <a:pos x="22" y="29"/>
                </a:cxn>
                <a:cxn ang="0">
                  <a:pos x="43" y="59"/>
                </a:cxn>
                <a:cxn ang="0">
                  <a:pos x="62" y="0"/>
                </a:cxn>
              </a:cxnLst>
              <a:rect l="0" t="0" r="r" b="b"/>
              <a:pathLst>
                <a:path w="62" h="59">
                  <a:moveTo>
                    <a:pt x="62" y="0"/>
                  </a:moveTo>
                  <a:lnTo>
                    <a:pt x="0" y="1"/>
                  </a:lnTo>
                  <a:lnTo>
                    <a:pt x="22" y="29"/>
                  </a:lnTo>
                  <a:lnTo>
                    <a:pt x="43" y="59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9" name="Freeform 30">
              <a:extLst>
                <a:ext uri="{FF2B5EF4-FFF2-40B4-BE49-F238E27FC236}">
                  <a16:creationId xmlns:a16="http://schemas.microsoft.com/office/drawing/2014/main" id="{61DA6156-BF22-8E31-9D0F-E50636D2D6D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76442" y="2397137"/>
              <a:ext cx="404813" cy="169863"/>
            </a:xfrm>
            <a:custGeom>
              <a:avLst/>
              <a:gdLst/>
              <a:ahLst/>
              <a:cxnLst>
                <a:cxn ang="0">
                  <a:pos x="0" y="204"/>
                </a:cxn>
                <a:cxn ang="0">
                  <a:pos x="176" y="73"/>
                </a:cxn>
                <a:cxn ang="0">
                  <a:pos x="182" y="70"/>
                </a:cxn>
                <a:cxn ang="0">
                  <a:pos x="186" y="75"/>
                </a:cxn>
                <a:cxn ang="0">
                  <a:pos x="270" y="174"/>
                </a:cxn>
                <a:cxn ang="0">
                  <a:pos x="502" y="0"/>
                </a:cxn>
                <a:cxn ang="0">
                  <a:pos x="507" y="7"/>
                </a:cxn>
                <a:cxn ang="0">
                  <a:pos x="511" y="12"/>
                </a:cxn>
                <a:cxn ang="0">
                  <a:pos x="274" y="190"/>
                </a:cxn>
                <a:cxn ang="0">
                  <a:pos x="268" y="193"/>
                </a:cxn>
                <a:cxn ang="0">
                  <a:pos x="263" y="188"/>
                </a:cxn>
                <a:cxn ang="0">
                  <a:pos x="180" y="89"/>
                </a:cxn>
                <a:cxn ang="0">
                  <a:pos x="9" y="216"/>
                </a:cxn>
                <a:cxn ang="0">
                  <a:pos x="9" y="216"/>
                </a:cxn>
                <a:cxn ang="0">
                  <a:pos x="5" y="209"/>
                </a:cxn>
                <a:cxn ang="0">
                  <a:pos x="0" y="204"/>
                </a:cxn>
                <a:cxn ang="0">
                  <a:pos x="0" y="204"/>
                </a:cxn>
              </a:cxnLst>
              <a:rect l="0" t="0" r="r" b="b"/>
              <a:pathLst>
                <a:path w="511" h="216">
                  <a:moveTo>
                    <a:pt x="0" y="204"/>
                  </a:moveTo>
                  <a:lnTo>
                    <a:pt x="176" y="73"/>
                  </a:lnTo>
                  <a:lnTo>
                    <a:pt x="182" y="70"/>
                  </a:lnTo>
                  <a:lnTo>
                    <a:pt x="186" y="75"/>
                  </a:lnTo>
                  <a:lnTo>
                    <a:pt x="270" y="174"/>
                  </a:lnTo>
                  <a:lnTo>
                    <a:pt x="502" y="0"/>
                  </a:lnTo>
                  <a:lnTo>
                    <a:pt x="507" y="7"/>
                  </a:lnTo>
                  <a:lnTo>
                    <a:pt x="511" y="12"/>
                  </a:lnTo>
                  <a:lnTo>
                    <a:pt x="274" y="190"/>
                  </a:lnTo>
                  <a:lnTo>
                    <a:pt x="268" y="193"/>
                  </a:lnTo>
                  <a:lnTo>
                    <a:pt x="263" y="188"/>
                  </a:lnTo>
                  <a:lnTo>
                    <a:pt x="180" y="89"/>
                  </a:lnTo>
                  <a:lnTo>
                    <a:pt x="9" y="216"/>
                  </a:lnTo>
                  <a:lnTo>
                    <a:pt x="9" y="216"/>
                  </a:lnTo>
                  <a:lnTo>
                    <a:pt x="5" y="209"/>
                  </a:lnTo>
                  <a:lnTo>
                    <a:pt x="0" y="204"/>
                  </a:lnTo>
                  <a:lnTo>
                    <a:pt x="0" y="2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sp>
        <p:nvSpPr>
          <p:cNvPr id="10" name="Rectangle 55">
            <a:extLst>
              <a:ext uri="{FF2B5EF4-FFF2-40B4-BE49-F238E27FC236}">
                <a16:creationId xmlns:a16="http://schemas.microsoft.com/office/drawing/2014/main" id="{885977C3-9E53-D9D0-449C-C1A9761EA36C}"/>
              </a:ext>
            </a:extLst>
          </p:cNvPr>
          <p:cNvSpPr/>
          <p:nvPr/>
        </p:nvSpPr>
        <p:spPr>
          <a:xfrm>
            <a:off x="4375658" y="2223782"/>
            <a:ext cx="1127232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cs typeface="+mn-ea"/>
                <a:sym typeface="+mn-lt"/>
              </a:rPr>
              <a:t>添加标题</a:t>
            </a:r>
          </a:p>
        </p:txBody>
      </p:sp>
      <p:sp>
        <p:nvSpPr>
          <p:cNvPr id="21" name="Rectangle 26">
            <a:extLst>
              <a:ext uri="{FF2B5EF4-FFF2-40B4-BE49-F238E27FC236}">
                <a16:creationId xmlns:a16="http://schemas.microsoft.com/office/drawing/2014/main" id="{212E2982-2A44-7C68-549D-703A9AEF40B3}"/>
              </a:ext>
            </a:extLst>
          </p:cNvPr>
          <p:cNvSpPr/>
          <p:nvPr/>
        </p:nvSpPr>
        <p:spPr>
          <a:xfrm>
            <a:off x="1757112" y="4049249"/>
            <a:ext cx="2095515" cy="381003"/>
          </a:xfrm>
          <a:prstGeom prst="rect">
            <a:avLst/>
          </a:prstGeom>
          <a:solidFill>
            <a:srgbClr val="3060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sp>
        <p:nvSpPr>
          <p:cNvPr id="22" name="Rectangle 29">
            <a:extLst>
              <a:ext uri="{FF2B5EF4-FFF2-40B4-BE49-F238E27FC236}">
                <a16:creationId xmlns:a16="http://schemas.microsoft.com/office/drawing/2014/main" id="{73011CAA-6A58-DB87-38D3-8F89FA0FABBA}"/>
              </a:ext>
            </a:extLst>
          </p:cNvPr>
          <p:cNvSpPr/>
          <p:nvPr/>
        </p:nvSpPr>
        <p:spPr>
          <a:xfrm>
            <a:off x="1757112" y="4525503"/>
            <a:ext cx="2095515" cy="1174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grpSp>
        <p:nvGrpSpPr>
          <p:cNvPr id="23" name="Group 50">
            <a:extLst>
              <a:ext uri="{FF2B5EF4-FFF2-40B4-BE49-F238E27FC236}">
                <a16:creationId xmlns:a16="http://schemas.microsoft.com/office/drawing/2014/main" id="{278CA230-F49B-D876-A120-FDE1379334B4}"/>
              </a:ext>
            </a:extLst>
          </p:cNvPr>
          <p:cNvGrpSpPr/>
          <p:nvPr/>
        </p:nvGrpSpPr>
        <p:grpSpPr>
          <a:xfrm>
            <a:off x="2519117" y="3191993"/>
            <a:ext cx="508000" cy="486835"/>
            <a:chOff x="1003288" y="2254241"/>
            <a:chExt cx="381000" cy="365126"/>
          </a:xfrm>
          <a:solidFill>
            <a:schemeClr val="bg1">
              <a:lumMod val="65000"/>
            </a:schemeClr>
          </a:solidFill>
        </p:grpSpPr>
        <p:sp>
          <p:nvSpPr>
            <p:cNvPr id="25" name="Freeform 16">
              <a:extLst>
                <a:ext uri="{FF2B5EF4-FFF2-40B4-BE49-F238E27FC236}">
                  <a16:creationId xmlns:a16="http://schemas.microsoft.com/office/drawing/2014/main" id="{A0ECCA82-65BF-8F67-2CA9-AF828D98493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8850" y="2411404"/>
              <a:ext cx="146050" cy="207963"/>
            </a:xfrm>
            <a:custGeom>
              <a:avLst/>
              <a:gdLst/>
              <a:ahLst/>
              <a:cxnLst>
                <a:cxn ang="0">
                  <a:pos x="125" y="101"/>
                </a:cxn>
                <a:cxn ang="0">
                  <a:pos x="125" y="231"/>
                </a:cxn>
                <a:cxn ang="0">
                  <a:pos x="125" y="231"/>
                </a:cxn>
                <a:cxn ang="0">
                  <a:pos x="124" y="237"/>
                </a:cxn>
                <a:cxn ang="0">
                  <a:pos x="122" y="243"/>
                </a:cxn>
                <a:cxn ang="0">
                  <a:pos x="119" y="248"/>
                </a:cxn>
                <a:cxn ang="0">
                  <a:pos x="115" y="253"/>
                </a:cxn>
                <a:cxn ang="0">
                  <a:pos x="110" y="257"/>
                </a:cxn>
                <a:cxn ang="0">
                  <a:pos x="105" y="260"/>
                </a:cxn>
                <a:cxn ang="0">
                  <a:pos x="99" y="262"/>
                </a:cxn>
                <a:cxn ang="0">
                  <a:pos x="93" y="263"/>
                </a:cxn>
                <a:cxn ang="0">
                  <a:pos x="93" y="263"/>
                </a:cxn>
                <a:cxn ang="0">
                  <a:pos x="93" y="263"/>
                </a:cxn>
                <a:cxn ang="0">
                  <a:pos x="87" y="262"/>
                </a:cxn>
                <a:cxn ang="0">
                  <a:pos x="80" y="260"/>
                </a:cxn>
                <a:cxn ang="0">
                  <a:pos x="74" y="257"/>
                </a:cxn>
                <a:cxn ang="0">
                  <a:pos x="69" y="253"/>
                </a:cxn>
                <a:cxn ang="0">
                  <a:pos x="66" y="248"/>
                </a:cxn>
                <a:cxn ang="0">
                  <a:pos x="63" y="243"/>
                </a:cxn>
                <a:cxn ang="0">
                  <a:pos x="61" y="237"/>
                </a:cxn>
                <a:cxn ang="0">
                  <a:pos x="61" y="231"/>
                </a:cxn>
                <a:cxn ang="0">
                  <a:pos x="61" y="101"/>
                </a:cxn>
                <a:cxn ang="0">
                  <a:pos x="16" y="101"/>
                </a:cxn>
                <a:cxn ang="0">
                  <a:pos x="16" y="101"/>
                </a:cxn>
                <a:cxn ang="0">
                  <a:pos x="10" y="100"/>
                </a:cxn>
                <a:cxn ang="0">
                  <a:pos x="5" y="99"/>
                </a:cxn>
                <a:cxn ang="0">
                  <a:pos x="1" y="95"/>
                </a:cxn>
                <a:cxn ang="0">
                  <a:pos x="0" y="91"/>
                </a:cxn>
                <a:cxn ang="0">
                  <a:pos x="0" y="87"/>
                </a:cxn>
                <a:cxn ang="0">
                  <a:pos x="0" y="82"/>
                </a:cxn>
                <a:cxn ang="0">
                  <a:pos x="3" y="77"/>
                </a:cxn>
                <a:cxn ang="0">
                  <a:pos x="7" y="73"/>
                </a:cxn>
                <a:cxn ang="0">
                  <a:pos x="69" y="11"/>
                </a:cxn>
                <a:cxn ang="0">
                  <a:pos x="69" y="11"/>
                </a:cxn>
                <a:cxn ang="0">
                  <a:pos x="75" y="6"/>
                </a:cxn>
                <a:cxn ang="0">
                  <a:pos x="80" y="2"/>
                </a:cxn>
                <a:cxn ang="0">
                  <a:pos x="87" y="0"/>
                </a:cxn>
                <a:cxn ang="0">
                  <a:pos x="93" y="0"/>
                </a:cxn>
                <a:cxn ang="0">
                  <a:pos x="98" y="0"/>
                </a:cxn>
                <a:cxn ang="0">
                  <a:pos x="104" y="2"/>
                </a:cxn>
                <a:cxn ang="0">
                  <a:pos x="110" y="6"/>
                </a:cxn>
                <a:cxn ang="0">
                  <a:pos x="115" y="11"/>
                </a:cxn>
                <a:cxn ang="0">
                  <a:pos x="178" y="73"/>
                </a:cxn>
                <a:cxn ang="0">
                  <a:pos x="178" y="73"/>
                </a:cxn>
                <a:cxn ang="0">
                  <a:pos x="182" y="77"/>
                </a:cxn>
                <a:cxn ang="0">
                  <a:pos x="184" y="82"/>
                </a:cxn>
                <a:cxn ang="0">
                  <a:pos x="184" y="86"/>
                </a:cxn>
                <a:cxn ang="0">
                  <a:pos x="184" y="91"/>
                </a:cxn>
                <a:cxn ang="0">
                  <a:pos x="182" y="95"/>
                </a:cxn>
                <a:cxn ang="0">
                  <a:pos x="178" y="97"/>
                </a:cxn>
                <a:cxn ang="0">
                  <a:pos x="173" y="100"/>
                </a:cxn>
                <a:cxn ang="0">
                  <a:pos x="166" y="101"/>
                </a:cxn>
                <a:cxn ang="0">
                  <a:pos x="125" y="101"/>
                </a:cxn>
              </a:cxnLst>
              <a:rect l="0" t="0" r="r" b="b"/>
              <a:pathLst>
                <a:path w="184" h="263">
                  <a:moveTo>
                    <a:pt x="125" y="101"/>
                  </a:moveTo>
                  <a:lnTo>
                    <a:pt x="125" y="231"/>
                  </a:lnTo>
                  <a:lnTo>
                    <a:pt x="125" y="231"/>
                  </a:lnTo>
                  <a:lnTo>
                    <a:pt x="124" y="237"/>
                  </a:lnTo>
                  <a:lnTo>
                    <a:pt x="122" y="243"/>
                  </a:lnTo>
                  <a:lnTo>
                    <a:pt x="119" y="248"/>
                  </a:lnTo>
                  <a:lnTo>
                    <a:pt x="115" y="253"/>
                  </a:lnTo>
                  <a:lnTo>
                    <a:pt x="110" y="257"/>
                  </a:lnTo>
                  <a:lnTo>
                    <a:pt x="105" y="260"/>
                  </a:lnTo>
                  <a:lnTo>
                    <a:pt x="99" y="262"/>
                  </a:lnTo>
                  <a:lnTo>
                    <a:pt x="93" y="263"/>
                  </a:lnTo>
                  <a:lnTo>
                    <a:pt x="93" y="263"/>
                  </a:lnTo>
                  <a:lnTo>
                    <a:pt x="93" y="263"/>
                  </a:lnTo>
                  <a:lnTo>
                    <a:pt x="87" y="262"/>
                  </a:lnTo>
                  <a:lnTo>
                    <a:pt x="80" y="260"/>
                  </a:lnTo>
                  <a:lnTo>
                    <a:pt x="74" y="257"/>
                  </a:lnTo>
                  <a:lnTo>
                    <a:pt x="69" y="253"/>
                  </a:lnTo>
                  <a:lnTo>
                    <a:pt x="66" y="248"/>
                  </a:lnTo>
                  <a:lnTo>
                    <a:pt x="63" y="243"/>
                  </a:lnTo>
                  <a:lnTo>
                    <a:pt x="61" y="237"/>
                  </a:lnTo>
                  <a:lnTo>
                    <a:pt x="61" y="231"/>
                  </a:lnTo>
                  <a:lnTo>
                    <a:pt x="61" y="101"/>
                  </a:lnTo>
                  <a:lnTo>
                    <a:pt x="16" y="101"/>
                  </a:lnTo>
                  <a:lnTo>
                    <a:pt x="16" y="101"/>
                  </a:lnTo>
                  <a:lnTo>
                    <a:pt x="10" y="100"/>
                  </a:lnTo>
                  <a:lnTo>
                    <a:pt x="5" y="99"/>
                  </a:lnTo>
                  <a:lnTo>
                    <a:pt x="1" y="95"/>
                  </a:lnTo>
                  <a:lnTo>
                    <a:pt x="0" y="91"/>
                  </a:lnTo>
                  <a:lnTo>
                    <a:pt x="0" y="87"/>
                  </a:lnTo>
                  <a:lnTo>
                    <a:pt x="0" y="82"/>
                  </a:lnTo>
                  <a:lnTo>
                    <a:pt x="3" y="77"/>
                  </a:lnTo>
                  <a:lnTo>
                    <a:pt x="7" y="73"/>
                  </a:lnTo>
                  <a:lnTo>
                    <a:pt x="69" y="11"/>
                  </a:lnTo>
                  <a:lnTo>
                    <a:pt x="69" y="11"/>
                  </a:lnTo>
                  <a:lnTo>
                    <a:pt x="75" y="6"/>
                  </a:lnTo>
                  <a:lnTo>
                    <a:pt x="80" y="2"/>
                  </a:lnTo>
                  <a:lnTo>
                    <a:pt x="87" y="0"/>
                  </a:lnTo>
                  <a:lnTo>
                    <a:pt x="93" y="0"/>
                  </a:lnTo>
                  <a:lnTo>
                    <a:pt x="98" y="0"/>
                  </a:lnTo>
                  <a:lnTo>
                    <a:pt x="104" y="2"/>
                  </a:lnTo>
                  <a:lnTo>
                    <a:pt x="110" y="6"/>
                  </a:lnTo>
                  <a:lnTo>
                    <a:pt x="115" y="11"/>
                  </a:lnTo>
                  <a:lnTo>
                    <a:pt x="178" y="73"/>
                  </a:lnTo>
                  <a:lnTo>
                    <a:pt x="178" y="73"/>
                  </a:lnTo>
                  <a:lnTo>
                    <a:pt x="182" y="77"/>
                  </a:lnTo>
                  <a:lnTo>
                    <a:pt x="184" y="82"/>
                  </a:lnTo>
                  <a:lnTo>
                    <a:pt x="184" y="86"/>
                  </a:lnTo>
                  <a:lnTo>
                    <a:pt x="184" y="91"/>
                  </a:lnTo>
                  <a:lnTo>
                    <a:pt x="182" y="95"/>
                  </a:lnTo>
                  <a:lnTo>
                    <a:pt x="178" y="97"/>
                  </a:lnTo>
                  <a:lnTo>
                    <a:pt x="173" y="100"/>
                  </a:lnTo>
                  <a:lnTo>
                    <a:pt x="166" y="101"/>
                  </a:lnTo>
                  <a:lnTo>
                    <a:pt x="125" y="1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6" name="Freeform 17">
              <a:extLst>
                <a:ext uri="{FF2B5EF4-FFF2-40B4-BE49-F238E27FC236}">
                  <a16:creationId xmlns:a16="http://schemas.microsoft.com/office/drawing/2014/main" id="{93D99D15-CD45-CA5C-6EC7-8E1E3C5748D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3288" y="2254241"/>
              <a:ext cx="381000" cy="266700"/>
            </a:xfrm>
            <a:custGeom>
              <a:avLst/>
              <a:gdLst/>
              <a:ahLst/>
              <a:cxnLst>
                <a:cxn ang="0">
                  <a:pos x="392" y="125"/>
                </a:cxn>
                <a:cxn ang="0">
                  <a:pos x="420" y="136"/>
                </a:cxn>
                <a:cxn ang="0">
                  <a:pos x="445" y="153"/>
                </a:cxn>
                <a:cxn ang="0">
                  <a:pos x="463" y="175"/>
                </a:cxn>
                <a:cxn ang="0">
                  <a:pos x="476" y="200"/>
                </a:cxn>
                <a:cxn ang="0">
                  <a:pos x="480" y="227"/>
                </a:cxn>
                <a:cxn ang="0">
                  <a:pos x="480" y="237"/>
                </a:cxn>
                <a:cxn ang="0">
                  <a:pos x="472" y="264"/>
                </a:cxn>
                <a:cxn ang="0">
                  <a:pos x="457" y="289"/>
                </a:cxn>
                <a:cxn ang="0">
                  <a:pos x="435" y="310"/>
                </a:cxn>
                <a:cxn ang="0">
                  <a:pos x="408" y="325"/>
                </a:cxn>
                <a:cxn ang="0">
                  <a:pos x="376" y="334"/>
                </a:cxn>
                <a:cxn ang="0">
                  <a:pos x="376" y="220"/>
                </a:cxn>
                <a:cxn ang="0">
                  <a:pos x="362" y="195"/>
                </a:cxn>
                <a:cxn ang="0">
                  <a:pos x="347" y="185"/>
                </a:cxn>
                <a:cxn ang="0">
                  <a:pos x="329" y="182"/>
                </a:cxn>
                <a:cxn ang="0">
                  <a:pos x="301" y="190"/>
                </a:cxn>
                <a:cxn ang="0">
                  <a:pos x="288" y="203"/>
                </a:cxn>
                <a:cxn ang="0">
                  <a:pos x="280" y="230"/>
                </a:cxn>
                <a:cxn ang="0">
                  <a:pos x="210" y="315"/>
                </a:cxn>
                <a:cxn ang="0">
                  <a:pos x="246" y="313"/>
                </a:cxn>
                <a:cxn ang="0">
                  <a:pos x="259" y="306"/>
                </a:cxn>
                <a:cxn ang="0">
                  <a:pos x="268" y="295"/>
                </a:cxn>
                <a:cxn ang="0">
                  <a:pos x="268" y="277"/>
                </a:cxn>
                <a:cxn ang="0">
                  <a:pos x="258" y="259"/>
                </a:cxn>
                <a:cxn ang="0">
                  <a:pos x="188" y="190"/>
                </a:cxn>
                <a:cxn ang="0">
                  <a:pos x="162" y="182"/>
                </a:cxn>
                <a:cxn ang="0">
                  <a:pos x="143" y="185"/>
                </a:cxn>
                <a:cxn ang="0">
                  <a:pos x="65" y="259"/>
                </a:cxn>
                <a:cxn ang="0">
                  <a:pos x="54" y="278"/>
                </a:cxn>
                <a:cxn ang="0">
                  <a:pos x="54" y="295"/>
                </a:cxn>
                <a:cxn ang="0">
                  <a:pos x="59" y="304"/>
                </a:cxn>
                <a:cxn ang="0">
                  <a:pos x="67" y="310"/>
                </a:cxn>
                <a:cxn ang="0">
                  <a:pos x="114" y="315"/>
                </a:cxn>
                <a:cxn ang="0">
                  <a:pos x="101" y="334"/>
                </a:cxn>
                <a:cxn ang="0">
                  <a:pos x="69" y="324"/>
                </a:cxn>
                <a:cxn ang="0">
                  <a:pos x="41" y="306"/>
                </a:cxn>
                <a:cxn ang="0">
                  <a:pos x="20" y="284"/>
                </a:cxn>
                <a:cxn ang="0">
                  <a:pos x="5" y="257"/>
                </a:cxn>
                <a:cxn ang="0">
                  <a:pos x="0" y="227"/>
                </a:cxn>
                <a:cxn ang="0">
                  <a:pos x="1" y="219"/>
                </a:cxn>
                <a:cxn ang="0">
                  <a:pos x="7" y="191"/>
                </a:cxn>
                <a:cxn ang="0">
                  <a:pos x="22" y="167"/>
                </a:cxn>
                <a:cxn ang="0">
                  <a:pos x="43" y="147"/>
                </a:cxn>
                <a:cxn ang="0">
                  <a:pos x="69" y="132"/>
                </a:cxn>
                <a:cxn ang="0">
                  <a:pos x="99" y="122"/>
                </a:cxn>
                <a:cxn ang="0">
                  <a:pos x="99" y="118"/>
                </a:cxn>
                <a:cxn ang="0">
                  <a:pos x="105" y="84"/>
                </a:cxn>
                <a:cxn ang="0">
                  <a:pos x="123" y="53"/>
                </a:cxn>
                <a:cxn ang="0">
                  <a:pos x="151" y="27"/>
                </a:cxn>
                <a:cxn ang="0">
                  <a:pos x="185" y="10"/>
                </a:cxn>
                <a:cxn ang="0">
                  <a:pos x="226" y="1"/>
                </a:cxn>
                <a:cxn ang="0">
                  <a:pos x="255" y="1"/>
                </a:cxn>
                <a:cxn ang="0">
                  <a:pos x="295" y="10"/>
                </a:cxn>
                <a:cxn ang="0">
                  <a:pos x="330" y="27"/>
                </a:cxn>
                <a:cxn ang="0">
                  <a:pos x="357" y="53"/>
                </a:cxn>
                <a:cxn ang="0">
                  <a:pos x="374" y="84"/>
                </a:cxn>
                <a:cxn ang="0">
                  <a:pos x="381" y="118"/>
                </a:cxn>
                <a:cxn ang="0">
                  <a:pos x="381" y="122"/>
                </a:cxn>
              </a:cxnLst>
              <a:rect l="0" t="0" r="r" b="b"/>
              <a:pathLst>
                <a:path w="480" h="336">
                  <a:moveTo>
                    <a:pt x="381" y="122"/>
                  </a:moveTo>
                  <a:lnTo>
                    <a:pt x="381" y="122"/>
                  </a:lnTo>
                  <a:lnTo>
                    <a:pt x="392" y="125"/>
                  </a:lnTo>
                  <a:lnTo>
                    <a:pt x="402" y="127"/>
                  </a:lnTo>
                  <a:lnTo>
                    <a:pt x="412" y="132"/>
                  </a:lnTo>
                  <a:lnTo>
                    <a:pt x="420" y="136"/>
                  </a:lnTo>
                  <a:lnTo>
                    <a:pt x="429" y="141"/>
                  </a:lnTo>
                  <a:lnTo>
                    <a:pt x="438" y="147"/>
                  </a:lnTo>
                  <a:lnTo>
                    <a:pt x="445" y="153"/>
                  </a:lnTo>
                  <a:lnTo>
                    <a:pt x="451" y="161"/>
                  </a:lnTo>
                  <a:lnTo>
                    <a:pt x="457" y="167"/>
                  </a:lnTo>
                  <a:lnTo>
                    <a:pt x="463" y="175"/>
                  </a:lnTo>
                  <a:lnTo>
                    <a:pt x="468" y="183"/>
                  </a:lnTo>
                  <a:lnTo>
                    <a:pt x="472" y="191"/>
                  </a:lnTo>
                  <a:lnTo>
                    <a:pt x="476" y="200"/>
                  </a:lnTo>
                  <a:lnTo>
                    <a:pt x="478" y="209"/>
                  </a:lnTo>
                  <a:lnTo>
                    <a:pt x="480" y="219"/>
                  </a:lnTo>
                  <a:lnTo>
                    <a:pt x="480" y="227"/>
                  </a:lnTo>
                  <a:lnTo>
                    <a:pt x="480" y="227"/>
                  </a:lnTo>
                  <a:lnTo>
                    <a:pt x="480" y="227"/>
                  </a:lnTo>
                  <a:lnTo>
                    <a:pt x="480" y="237"/>
                  </a:lnTo>
                  <a:lnTo>
                    <a:pt x="478" y="247"/>
                  </a:lnTo>
                  <a:lnTo>
                    <a:pt x="476" y="256"/>
                  </a:lnTo>
                  <a:lnTo>
                    <a:pt x="472" y="264"/>
                  </a:lnTo>
                  <a:lnTo>
                    <a:pt x="467" y="273"/>
                  </a:lnTo>
                  <a:lnTo>
                    <a:pt x="462" y="282"/>
                  </a:lnTo>
                  <a:lnTo>
                    <a:pt x="457" y="289"/>
                  </a:lnTo>
                  <a:lnTo>
                    <a:pt x="450" y="297"/>
                  </a:lnTo>
                  <a:lnTo>
                    <a:pt x="442" y="304"/>
                  </a:lnTo>
                  <a:lnTo>
                    <a:pt x="435" y="310"/>
                  </a:lnTo>
                  <a:lnTo>
                    <a:pt x="426" y="315"/>
                  </a:lnTo>
                  <a:lnTo>
                    <a:pt x="418" y="320"/>
                  </a:lnTo>
                  <a:lnTo>
                    <a:pt x="408" y="325"/>
                  </a:lnTo>
                  <a:lnTo>
                    <a:pt x="398" y="329"/>
                  </a:lnTo>
                  <a:lnTo>
                    <a:pt x="387" y="331"/>
                  </a:lnTo>
                  <a:lnTo>
                    <a:pt x="376" y="334"/>
                  </a:lnTo>
                  <a:lnTo>
                    <a:pt x="376" y="230"/>
                  </a:lnTo>
                  <a:lnTo>
                    <a:pt x="376" y="230"/>
                  </a:lnTo>
                  <a:lnTo>
                    <a:pt x="376" y="220"/>
                  </a:lnTo>
                  <a:lnTo>
                    <a:pt x="372" y="211"/>
                  </a:lnTo>
                  <a:lnTo>
                    <a:pt x="368" y="203"/>
                  </a:lnTo>
                  <a:lnTo>
                    <a:pt x="362" y="195"/>
                  </a:lnTo>
                  <a:lnTo>
                    <a:pt x="362" y="195"/>
                  </a:lnTo>
                  <a:lnTo>
                    <a:pt x="355" y="190"/>
                  </a:lnTo>
                  <a:lnTo>
                    <a:pt x="347" y="185"/>
                  </a:lnTo>
                  <a:lnTo>
                    <a:pt x="337" y="183"/>
                  </a:lnTo>
                  <a:lnTo>
                    <a:pt x="329" y="182"/>
                  </a:lnTo>
                  <a:lnTo>
                    <a:pt x="329" y="182"/>
                  </a:lnTo>
                  <a:lnTo>
                    <a:pt x="319" y="183"/>
                  </a:lnTo>
                  <a:lnTo>
                    <a:pt x="309" y="185"/>
                  </a:lnTo>
                  <a:lnTo>
                    <a:pt x="301" y="190"/>
                  </a:lnTo>
                  <a:lnTo>
                    <a:pt x="294" y="195"/>
                  </a:lnTo>
                  <a:lnTo>
                    <a:pt x="294" y="195"/>
                  </a:lnTo>
                  <a:lnTo>
                    <a:pt x="288" y="203"/>
                  </a:lnTo>
                  <a:lnTo>
                    <a:pt x="284" y="211"/>
                  </a:lnTo>
                  <a:lnTo>
                    <a:pt x="280" y="220"/>
                  </a:lnTo>
                  <a:lnTo>
                    <a:pt x="280" y="230"/>
                  </a:lnTo>
                  <a:lnTo>
                    <a:pt x="280" y="336"/>
                  </a:lnTo>
                  <a:lnTo>
                    <a:pt x="210" y="336"/>
                  </a:lnTo>
                  <a:lnTo>
                    <a:pt x="210" y="315"/>
                  </a:lnTo>
                  <a:lnTo>
                    <a:pt x="235" y="315"/>
                  </a:lnTo>
                  <a:lnTo>
                    <a:pt x="235" y="315"/>
                  </a:lnTo>
                  <a:lnTo>
                    <a:pt x="246" y="313"/>
                  </a:lnTo>
                  <a:lnTo>
                    <a:pt x="255" y="310"/>
                  </a:lnTo>
                  <a:lnTo>
                    <a:pt x="255" y="310"/>
                  </a:lnTo>
                  <a:lnTo>
                    <a:pt x="259" y="306"/>
                  </a:lnTo>
                  <a:lnTo>
                    <a:pt x="263" y="303"/>
                  </a:lnTo>
                  <a:lnTo>
                    <a:pt x="266" y="299"/>
                  </a:lnTo>
                  <a:lnTo>
                    <a:pt x="268" y="295"/>
                  </a:lnTo>
                  <a:lnTo>
                    <a:pt x="268" y="295"/>
                  </a:lnTo>
                  <a:lnTo>
                    <a:pt x="269" y="285"/>
                  </a:lnTo>
                  <a:lnTo>
                    <a:pt x="268" y="277"/>
                  </a:lnTo>
                  <a:lnTo>
                    <a:pt x="268" y="277"/>
                  </a:lnTo>
                  <a:lnTo>
                    <a:pt x="264" y="268"/>
                  </a:lnTo>
                  <a:lnTo>
                    <a:pt x="258" y="259"/>
                  </a:lnTo>
                  <a:lnTo>
                    <a:pt x="195" y="198"/>
                  </a:lnTo>
                  <a:lnTo>
                    <a:pt x="195" y="198"/>
                  </a:lnTo>
                  <a:lnTo>
                    <a:pt x="188" y="190"/>
                  </a:lnTo>
                  <a:lnTo>
                    <a:pt x="179" y="185"/>
                  </a:lnTo>
                  <a:lnTo>
                    <a:pt x="170" y="183"/>
                  </a:lnTo>
                  <a:lnTo>
                    <a:pt x="162" y="182"/>
                  </a:lnTo>
                  <a:lnTo>
                    <a:pt x="162" y="182"/>
                  </a:lnTo>
                  <a:lnTo>
                    <a:pt x="152" y="183"/>
                  </a:lnTo>
                  <a:lnTo>
                    <a:pt x="143" y="185"/>
                  </a:lnTo>
                  <a:lnTo>
                    <a:pt x="136" y="190"/>
                  </a:lnTo>
                  <a:lnTo>
                    <a:pt x="127" y="198"/>
                  </a:lnTo>
                  <a:lnTo>
                    <a:pt x="65" y="259"/>
                  </a:lnTo>
                  <a:lnTo>
                    <a:pt x="65" y="259"/>
                  </a:lnTo>
                  <a:lnTo>
                    <a:pt x="58" y="268"/>
                  </a:lnTo>
                  <a:lnTo>
                    <a:pt x="54" y="278"/>
                  </a:lnTo>
                  <a:lnTo>
                    <a:pt x="54" y="278"/>
                  </a:lnTo>
                  <a:lnTo>
                    <a:pt x="53" y="287"/>
                  </a:lnTo>
                  <a:lnTo>
                    <a:pt x="54" y="295"/>
                  </a:lnTo>
                  <a:lnTo>
                    <a:pt x="54" y="295"/>
                  </a:lnTo>
                  <a:lnTo>
                    <a:pt x="57" y="300"/>
                  </a:lnTo>
                  <a:lnTo>
                    <a:pt x="59" y="304"/>
                  </a:lnTo>
                  <a:lnTo>
                    <a:pt x="63" y="306"/>
                  </a:lnTo>
                  <a:lnTo>
                    <a:pt x="67" y="310"/>
                  </a:lnTo>
                  <a:lnTo>
                    <a:pt x="67" y="310"/>
                  </a:lnTo>
                  <a:lnTo>
                    <a:pt x="75" y="314"/>
                  </a:lnTo>
                  <a:lnTo>
                    <a:pt x="85" y="315"/>
                  </a:lnTo>
                  <a:lnTo>
                    <a:pt x="114" y="315"/>
                  </a:lnTo>
                  <a:lnTo>
                    <a:pt x="114" y="335"/>
                  </a:lnTo>
                  <a:lnTo>
                    <a:pt x="114" y="335"/>
                  </a:lnTo>
                  <a:lnTo>
                    <a:pt x="101" y="334"/>
                  </a:lnTo>
                  <a:lnTo>
                    <a:pt x="90" y="331"/>
                  </a:lnTo>
                  <a:lnTo>
                    <a:pt x="79" y="327"/>
                  </a:lnTo>
                  <a:lnTo>
                    <a:pt x="69" y="324"/>
                  </a:lnTo>
                  <a:lnTo>
                    <a:pt x="59" y="319"/>
                  </a:lnTo>
                  <a:lnTo>
                    <a:pt x="49" y="313"/>
                  </a:lnTo>
                  <a:lnTo>
                    <a:pt x="41" y="306"/>
                  </a:lnTo>
                  <a:lnTo>
                    <a:pt x="33" y="300"/>
                  </a:lnTo>
                  <a:lnTo>
                    <a:pt x="26" y="292"/>
                  </a:lnTo>
                  <a:lnTo>
                    <a:pt x="20" y="284"/>
                  </a:lnTo>
                  <a:lnTo>
                    <a:pt x="13" y="275"/>
                  </a:lnTo>
                  <a:lnTo>
                    <a:pt x="8" y="267"/>
                  </a:lnTo>
                  <a:lnTo>
                    <a:pt x="5" y="257"/>
                  </a:lnTo>
                  <a:lnTo>
                    <a:pt x="2" y="248"/>
                  </a:lnTo>
                  <a:lnTo>
                    <a:pt x="1" y="237"/>
                  </a:lnTo>
                  <a:lnTo>
                    <a:pt x="0" y="227"/>
                  </a:lnTo>
                  <a:lnTo>
                    <a:pt x="0" y="227"/>
                  </a:lnTo>
                  <a:lnTo>
                    <a:pt x="0" y="227"/>
                  </a:lnTo>
                  <a:lnTo>
                    <a:pt x="1" y="219"/>
                  </a:lnTo>
                  <a:lnTo>
                    <a:pt x="2" y="209"/>
                  </a:lnTo>
                  <a:lnTo>
                    <a:pt x="5" y="200"/>
                  </a:lnTo>
                  <a:lnTo>
                    <a:pt x="7" y="191"/>
                  </a:lnTo>
                  <a:lnTo>
                    <a:pt x="12" y="183"/>
                  </a:lnTo>
                  <a:lnTo>
                    <a:pt x="16" y="175"/>
                  </a:lnTo>
                  <a:lnTo>
                    <a:pt x="22" y="167"/>
                  </a:lnTo>
                  <a:lnTo>
                    <a:pt x="28" y="161"/>
                  </a:lnTo>
                  <a:lnTo>
                    <a:pt x="36" y="153"/>
                  </a:lnTo>
                  <a:lnTo>
                    <a:pt x="43" y="147"/>
                  </a:lnTo>
                  <a:lnTo>
                    <a:pt x="50" y="141"/>
                  </a:lnTo>
                  <a:lnTo>
                    <a:pt x="59" y="136"/>
                  </a:lnTo>
                  <a:lnTo>
                    <a:pt x="69" y="132"/>
                  </a:lnTo>
                  <a:lnTo>
                    <a:pt x="79" y="127"/>
                  </a:lnTo>
                  <a:lnTo>
                    <a:pt x="89" y="125"/>
                  </a:lnTo>
                  <a:lnTo>
                    <a:pt x="99" y="122"/>
                  </a:lnTo>
                  <a:lnTo>
                    <a:pt x="99" y="122"/>
                  </a:lnTo>
                  <a:lnTo>
                    <a:pt x="99" y="118"/>
                  </a:lnTo>
                  <a:lnTo>
                    <a:pt x="99" y="118"/>
                  </a:lnTo>
                  <a:lnTo>
                    <a:pt x="100" y="107"/>
                  </a:lnTo>
                  <a:lnTo>
                    <a:pt x="101" y="95"/>
                  </a:lnTo>
                  <a:lnTo>
                    <a:pt x="105" y="84"/>
                  </a:lnTo>
                  <a:lnTo>
                    <a:pt x="110" y="73"/>
                  </a:lnTo>
                  <a:lnTo>
                    <a:pt x="116" y="63"/>
                  </a:lnTo>
                  <a:lnTo>
                    <a:pt x="123" y="53"/>
                  </a:lnTo>
                  <a:lnTo>
                    <a:pt x="131" y="43"/>
                  </a:lnTo>
                  <a:lnTo>
                    <a:pt x="141" y="36"/>
                  </a:lnTo>
                  <a:lnTo>
                    <a:pt x="151" y="27"/>
                  </a:lnTo>
                  <a:lnTo>
                    <a:pt x="161" y="21"/>
                  </a:lnTo>
                  <a:lnTo>
                    <a:pt x="173" y="15"/>
                  </a:lnTo>
                  <a:lnTo>
                    <a:pt x="185" y="10"/>
                  </a:lnTo>
                  <a:lnTo>
                    <a:pt x="198" y="6"/>
                  </a:lnTo>
                  <a:lnTo>
                    <a:pt x="211" y="2"/>
                  </a:lnTo>
                  <a:lnTo>
                    <a:pt x="226" y="1"/>
                  </a:lnTo>
                  <a:lnTo>
                    <a:pt x="240" y="0"/>
                  </a:lnTo>
                  <a:lnTo>
                    <a:pt x="240" y="0"/>
                  </a:lnTo>
                  <a:lnTo>
                    <a:pt x="255" y="1"/>
                  </a:lnTo>
                  <a:lnTo>
                    <a:pt x="268" y="2"/>
                  </a:lnTo>
                  <a:lnTo>
                    <a:pt x="282" y="6"/>
                  </a:lnTo>
                  <a:lnTo>
                    <a:pt x="295" y="10"/>
                  </a:lnTo>
                  <a:lnTo>
                    <a:pt x="308" y="15"/>
                  </a:lnTo>
                  <a:lnTo>
                    <a:pt x="319" y="21"/>
                  </a:lnTo>
                  <a:lnTo>
                    <a:pt x="330" y="27"/>
                  </a:lnTo>
                  <a:lnTo>
                    <a:pt x="340" y="36"/>
                  </a:lnTo>
                  <a:lnTo>
                    <a:pt x="348" y="43"/>
                  </a:lnTo>
                  <a:lnTo>
                    <a:pt x="357" y="53"/>
                  </a:lnTo>
                  <a:lnTo>
                    <a:pt x="365" y="63"/>
                  </a:lnTo>
                  <a:lnTo>
                    <a:pt x="369" y="73"/>
                  </a:lnTo>
                  <a:lnTo>
                    <a:pt x="374" y="84"/>
                  </a:lnTo>
                  <a:lnTo>
                    <a:pt x="378" y="95"/>
                  </a:lnTo>
                  <a:lnTo>
                    <a:pt x="381" y="107"/>
                  </a:lnTo>
                  <a:lnTo>
                    <a:pt x="381" y="118"/>
                  </a:lnTo>
                  <a:lnTo>
                    <a:pt x="381" y="118"/>
                  </a:lnTo>
                  <a:lnTo>
                    <a:pt x="381" y="122"/>
                  </a:lnTo>
                  <a:lnTo>
                    <a:pt x="381" y="1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7" name="Freeform 18">
              <a:extLst>
                <a:ext uri="{FF2B5EF4-FFF2-40B4-BE49-F238E27FC236}">
                  <a16:creationId xmlns:a16="http://schemas.microsoft.com/office/drawing/2014/main" id="{14D17025-F4B4-C8EE-3FFB-C2AF9AED52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0613" y="2411404"/>
              <a:ext cx="147638" cy="207963"/>
            </a:xfrm>
            <a:custGeom>
              <a:avLst/>
              <a:gdLst/>
              <a:ahLst/>
              <a:cxnLst>
                <a:cxn ang="0">
                  <a:pos x="126" y="162"/>
                </a:cxn>
                <a:cxn ang="0">
                  <a:pos x="126" y="32"/>
                </a:cxn>
                <a:cxn ang="0">
                  <a:pos x="126" y="32"/>
                </a:cxn>
                <a:cxn ang="0">
                  <a:pos x="125" y="26"/>
                </a:cxn>
                <a:cxn ang="0">
                  <a:pos x="123" y="19"/>
                </a:cxn>
                <a:cxn ang="0">
                  <a:pos x="120" y="13"/>
                </a:cxn>
                <a:cxn ang="0">
                  <a:pos x="116" y="8"/>
                </a:cxn>
                <a:cxn ang="0">
                  <a:pos x="111" y="5"/>
                </a:cxn>
                <a:cxn ang="0">
                  <a:pos x="106" y="2"/>
                </a:cxn>
                <a:cxn ang="0">
                  <a:pos x="100" y="0"/>
                </a:cxn>
                <a:cxn ang="0">
                  <a:pos x="94" y="0"/>
                </a:cxn>
                <a:cxn ang="0">
                  <a:pos x="94" y="0"/>
                </a:cxn>
                <a:cxn ang="0">
                  <a:pos x="94" y="0"/>
                </a:cxn>
                <a:cxn ang="0">
                  <a:pos x="86" y="0"/>
                </a:cxn>
                <a:cxn ang="0">
                  <a:pos x="80" y="2"/>
                </a:cxn>
                <a:cxn ang="0">
                  <a:pos x="75" y="5"/>
                </a:cxn>
                <a:cxn ang="0">
                  <a:pos x="70" y="8"/>
                </a:cxn>
                <a:cxn ang="0">
                  <a:pos x="66" y="13"/>
                </a:cxn>
                <a:cxn ang="0">
                  <a:pos x="64" y="19"/>
                </a:cxn>
                <a:cxn ang="0">
                  <a:pos x="62" y="26"/>
                </a:cxn>
                <a:cxn ang="0">
                  <a:pos x="62" y="32"/>
                </a:cxn>
                <a:cxn ang="0">
                  <a:pos x="62" y="162"/>
                </a:cxn>
                <a:cxn ang="0">
                  <a:pos x="17" y="162"/>
                </a:cxn>
                <a:cxn ang="0">
                  <a:pos x="17" y="162"/>
                </a:cxn>
                <a:cxn ang="0">
                  <a:pos x="11" y="162"/>
                </a:cxn>
                <a:cxn ang="0">
                  <a:pos x="6" y="164"/>
                </a:cxn>
                <a:cxn ang="0">
                  <a:pos x="2" y="167"/>
                </a:cxn>
                <a:cxn ang="0">
                  <a:pos x="1" y="170"/>
                </a:cxn>
                <a:cxn ang="0">
                  <a:pos x="0" y="175"/>
                </a:cxn>
                <a:cxn ang="0">
                  <a:pos x="1" y="179"/>
                </a:cxn>
                <a:cxn ang="0">
                  <a:pos x="3" y="184"/>
                </a:cxn>
                <a:cxn ang="0">
                  <a:pos x="7" y="189"/>
                </a:cxn>
                <a:cxn ang="0">
                  <a:pos x="70" y="251"/>
                </a:cxn>
                <a:cxn ang="0">
                  <a:pos x="70" y="251"/>
                </a:cxn>
                <a:cxn ang="0">
                  <a:pos x="76" y="256"/>
                </a:cxn>
                <a:cxn ang="0">
                  <a:pos x="81" y="259"/>
                </a:cxn>
                <a:cxn ang="0">
                  <a:pos x="88" y="262"/>
                </a:cxn>
                <a:cxn ang="0">
                  <a:pos x="92" y="263"/>
                </a:cxn>
                <a:cxn ang="0">
                  <a:pos x="99" y="262"/>
                </a:cxn>
                <a:cxn ang="0">
                  <a:pos x="105" y="259"/>
                </a:cxn>
                <a:cxn ang="0">
                  <a:pos x="110" y="256"/>
                </a:cxn>
                <a:cxn ang="0">
                  <a:pos x="116" y="251"/>
                </a:cxn>
                <a:cxn ang="0">
                  <a:pos x="179" y="189"/>
                </a:cxn>
                <a:cxn ang="0">
                  <a:pos x="179" y="189"/>
                </a:cxn>
                <a:cxn ang="0">
                  <a:pos x="183" y="185"/>
                </a:cxn>
                <a:cxn ang="0">
                  <a:pos x="184" y="180"/>
                </a:cxn>
                <a:cxn ang="0">
                  <a:pos x="185" y="175"/>
                </a:cxn>
                <a:cxn ang="0">
                  <a:pos x="185" y="171"/>
                </a:cxn>
                <a:cxn ang="0">
                  <a:pos x="183" y="168"/>
                </a:cxn>
                <a:cxn ang="0">
                  <a:pos x="179" y="164"/>
                </a:cxn>
                <a:cxn ang="0">
                  <a:pos x="173" y="162"/>
                </a:cxn>
                <a:cxn ang="0">
                  <a:pos x="165" y="162"/>
                </a:cxn>
                <a:cxn ang="0">
                  <a:pos x="126" y="162"/>
                </a:cxn>
              </a:cxnLst>
              <a:rect l="0" t="0" r="r" b="b"/>
              <a:pathLst>
                <a:path w="185" h="263">
                  <a:moveTo>
                    <a:pt x="126" y="162"/>
                  </a:moveTo>
                  <a:lnTo>
                    <a:pt x="126" y="32"/>
                  </a:lnTo>
                  <a:lnTo>
                    <a:pt x="126" y="32"/>
                  </a:lnTo>
                  <a:lnTo>
                    <a:pt x="125" y="26"/>
                  </a:lnTo>
                  <a:lnTo>
                    <a:pt x="123" y="19"/>
                  </a:lnTo>
                  <a:lnTo>
                    <a:pt x="120" y="13"/>
                  </a:lnTo>
                  <a:lnTo>
                    <a:pt x="116" y="8"/>
                  </a:lnTo>
                  <a:lnTo>
                    <a:pt x="111" y="5"/>
                  </a:lnTo>
                  <a:lnTo>
                    <a:pt x="106" y="2"/>
                  </a:lnTo>
                  <a:lnTo>
                    <a:pt x="100" y="0"/>
                  </a:lnTo>
                  <a:lnTo>
                    <a:pt x="94" y="0"/>
                  </a:lnTo>
                  <a:lnTo>
                    <a:pt x="94" y="0"/>
                  </a:lnTo>
                  <a:lnTo>
                    <a:pt x="94" y="0"/>
                  </a:lnTo>
                  <a:lnTo>
                    <a:pt x="86" y="0"/>
                  </a:lnTo>
                  <a:lnTo>
                    <a:pt x="80" y="2"/>
                  </a:lnTo>
                  <a:lnTo>
                    <a:pt x="75" y="5"/>
                  </a:lnTo>
                  <a:lnTo>
                    <a:pt x="70" y="8"/>
                  </a:lnTo>
                  <a:lnTo>
                    <a:pt x="66" y="13"/>
                  </a:lnTo>
                  <a:lnTo>
                    <a:pt x="64" y="19"/>
                  </a:lnTo>
                  <a:lnTo>
                    <a:pt x="62" y="26"/>
                  </a:lnTo>
                  <a:lnTo>
                    <a:pt x="62" y="32"/>
                  </a:lnTo>
                  <a:lnTo>
                    <a:pt x="62" y="162"/>
                  </a:lnTo>
                  <a:lnTo>
                    <a:pt x="17" y="162"/>
                  </a:lnTo>
                  <a:lnTo>
                    <a:pt x="17" y="162"/>
                  </a:lnTo>
                  <a:lnTo>
                    <a:pt x="11" y="162"/>
                  </a:lnTo>
                  <a:lnTo>
                    <a:pt x="6" y="164"/>
                  </a:lnTo>
                  <a:lnTo>
                    <a:pt x="2" y="167"/>
                  </a:lnTo>
                  <a:lnTo>
                    <a:pt x="1" y="170"/>
                  </a:lnTo>
                  <a:lnTo>
                    <a:pt x="0" y="175"/>
                  </a:lnTo>
                  <a:lnTo>
                    <a:pt x="1" y="179"/>
                  </a:lnTo>
                  <a:lnTo>
                    <a:pt x="3" y="184"/>
                  </a:lnTo>
                  <a:lnTo>
                    <a:pt x="7" y="189"/>
                  </a:lnTo>
                  <a:lnTo>
                    <a:pt x="70" y="251"/>
                  </a:lnTo>
                  <a:lnTo>
                    <a:pt x="70" y="251"/>
                  </a:lnTo>
                  <a:lnTo>
                    <a:pt x="76" y="256"/>
                  </a:lnTo>
                  <a:lnTo>
                    <a:pt x="81" y="259"/>
                  </a:lnTo>
                  <a:lnTo>
                    <a:pt x="88" y="262"/>
                  </a:lnTo>
                  <a:lnTo>
                    <a:pt x="92" y="263"/>
                  </a:lnTo>
                  <a:lnTo>
                    <a:pt x="99" y="262"/>
                  </a:lnTo>
                  <a:lnTo>
                    <a:pt x="105" y="259"/>
                  </a:lnTo>
                  <a:lnTo>
                    <a:pt x="110" y="256"/>
                  </a:lnTo>
                  <a:lnTo>
                    <a:pt x="116" y="251"/>
                  </a:lnTo>
                  <a:lnTo>
                    <a:pt x="179" y="189"/>
                  </a:lnTo>
                  <a:lnTo>
                    <a:pt x="179" y="189"/>
                  </a:lnTo>
                  <a:lnTo>
                    <a:pt x="183" y="185"/>
                  </a:lnTo>
                  <a:lnTo>
                    <a:pt x="184" y="180"/>
                  </a:lnTo>
                  <a:lnTo>
                    <a:pt x="185" y="175"/>
                  </a:lnTo>
                  <a:lnTo>
                    <a:pt x="185" y="171"/>
                  </a:lnTo>
                  <a:lnTo>
                    <a:pt x="183" y="168"/>
                  </a:lnTo>
                  <a:lnTo>
                    <a:pt x="179" y="164"/>
                  </a:lnTo>
                  <a:lnTo>
                    <a:pt x="173" y="162"/>
                  </a:lnTo>
                  <a:lnTo>
                    <a:pt x="165" y="162"/>
                  </a:lnTo>
                  <a:lnTo>
                    <a:pt x="126" y="16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sp>
        <p:nvSpPr>
          <p:cNvPr id="24" name="Rectangle 56">
            <a:extLst>
              <a:ext uri="{FF2B5EF4-FFF2-40B4-BE49-F238E27FC236}">
                <a16:creationId xmlns:a16="http://schemas.microsoft.com/office/drawing/2014/main" id="{338526CD-E957-5DDE-69B6-7DA856F00F01}"/>
              </a:ext>
            </a:extLst>
          </p:cNvPr>
          <p:cNvSpPr/>
          <p:nvPr/>
        </p:nvSpPr>
        <p:spPr>
          <a:xfrm>
            <a:off x="2205268" y="2658073"/>
            <a:ext cx="1127232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3060B4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29" name="Rectangle 34">
            <a:extLst>
              <a:ext uri="{FF2B5EF4-FFF2-40B4-BE49-F238E27FC236}">
                <a16:creationId xmlns:a16="http://schemas.microsoft.com/office/drawing/2014/main" id="{167F57BF-0BBD-50FC-5723-F1A9517396B9}"/>
              </a:ext>
            </a:extLst>
          </p:cNvPr>
          <p:cNvSpPr/>
          <p:nvPr/>
        </p:nvSpPr>
        <p:spPr>
          <a:xfrm>
            <a:off x="6138643" y="3096743"/>
            <a:ext cx="2095515" cy="381003"/>
          </a:xfrm>
          <a:prstGeom prst="rect">
            <a:avLst/>
          </a:prstGeom>
          <a:solidFill>
            <a:srgbClr val="3060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sp>
        <p:nvSpPr>
          <p:cNvPr id="30" name="Rectangle 32">
            <a:extLst>
              <a:ext uri="{FF2B5EF4-FFF2-40B4-BE49-F238E27FC236}">
                <a16:creationId xmlns:a16="http://schemas.microsoft.com/office/drawing/2014/main" id="{38811094-33A2-C6E3-034D-580B4BC36BC9}"/>
              </a:ext>
            </a:extLst>
          </p:cNvPr>
          <p:cNvSpPr/>
          <p:nvPr/>
        </p:nvSpPr>
        <p:spPr>
          <a:xfrm>
            <a:off x="6138643" y="3572996"/>
            <a:ext cx="2095515" cy="1174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grpSp>
        <p:nvGrpSpPr>
          <p:cNvPr id="31" name="Group 19">
            <a:extLst>
              <a:ext uri="{FF2B5EF4-FFF2-40B4-BE49-F238E27FC236}">
                <a16:creationId xmlns:a16="http://schemas.microsoft.com/office/drawing/2014/main" id="{2D20CCDA-9F07-5AF2-1767-0279FD49301E}"/>
              </a:ext>
            </a:extLst>
          </p:cNvPr>
          <p:cNvGrpSpPr/>
          <p:nvPr/>
        </p:nvGrpSpPr>
        <p:grpSpPr>
          <a:xfrm>
            <a:off x="6805398" y="2239487"/>
            <a:ext cx="624417" cy="522817"/>
            <a:chOff x="2951142" y="2589225"/>
            <a:chExt cx="468313" cy="392113"/>
          </a:xfrm>
          <a:solidFill>
            <a:schemeClr val="bg1">
              <a:lumMod val="65000"/>
            </a:schemeClr>
          </a:solidFill>
        </p:grpSpPr>
        <p:sp>
          <p:nvSpPr>
            <p:cNvPr id="33" name="Freeform 13">
              <a:extLst>
                <a:ext uri="{FF2B5EF4-FFF2-40B4-BE49-F238E27FC236}">
                  <a16:creationId xmlns:a16="http://schemas.microsoft.com/office/drawing/2014/main" id="{7B841AE5-76A9-A1BF-3049-5594BA53659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51142" y="2646375"/>
              <a:ext cx="284163" cy="284163"/>
            </a:xfrm>
            <a:custGeom>
              <a:avLst/>
              <a:gdLst/>
              <a:ahLst/>
              <a:cxnLst>
                <a:cxn ang="0">
                  <a:pos x="208" y="331"/>
                </a:cxn>
                <a:cxn ang="0">
                  <a:pos x="239" y="322"/>
                </a:cxn>
                <a:cxn ang="0">
                  <a:pos x="286" y="326"/>
                </a:cxn>
                <a:cxn ang="0">
                  <a:pos x="307" y="267"/>
                </a:cxn>
                <a:cxn ang="0">
                  <a:pos x="328" y="223"/>
                </a:cxn>
                <a:cxn ang="0">
                  <a:pos x="359" y="150"/>
                </a:cxn>
                <a:cxn ang="0">
                  <a:pos x="328" y="136"/>
                </a:cxn>
                <a:cxn ang="0">
                  <a:pos x="307" y="91"/>
                </a:cxn>
                <a:cxn ang="0">
                  <a:pos x="267" y="51"/>
                </a:cxn>
                <a:cxn ang="0">
                  <a:pos x="239" y="37"/>
                </a:cxn>
                <a:cxn ang="0">
                  <a:pos x="208" y="0"/>
                </a:cxn>
                <a:cxn ang="0">
                  <a:pos x="179" y="65"/>
                </a:cxn>
                <a:cxn ang="0">
                  <a:pos x="213" y="70"/>
                </a:cxn>
                <a:cxn ang="0">
                  <a:pos x="244" y="85"/>
                </a:cxn>
                <a:cxn ang="0">
                  <a:pos x="267" y="106"/>
                </a:cxn>
                <a:cxn ang="0">
                  <a:pos x="284" y="134"/>
                </a:cxn>
                <a:cxn ang="0">
                  <a:pos x="293" y="168"/>
                </a:cxn>
                <a:cxn ang="0">
                  <a:pos x="293" y="191"/>
                </a:cxn>
                <a:cxn ang="0">
                  <a:pos x="284" y="223"/>
                </a:cxn>
                <a:cxn ang="0">
                  <a:pos x="267" y="252"/>
                </a:cxn>
                <a:cxn ang="0">
                  <a:pos x="244" y="274"/>
                </a:cxn>
                <a:cxn ang="0">
                  <a:pos x="213" y="289"/>
                </a:cxn>
                <a:cxn ang="0">
                  <a:pos x="179" y="294"/>
                </a:cxn>
                <a:cxn ang="0">
                  <a:pos x="32" y="286"/>
                </a:cxn>
                <a:cxn ang="0">
                  <a:pos x="92" y="307"/>
                </a:cxn>
                <a:cxn ang="0">
                  <a:pos x="135" y="327"/>
                </a:cxn>
                <a:cxn ang="0">
                  <a:pos x="179" y="358"/>
                </a:cxn>
                <a:cxn ang="0">
                  <a:pos x="179" y="294"/>
                </a:cxn>
                <a:cxn ang="0">
                  <a:pos x="145" y="289"/>
                </a:cxn>
                <a:cxn ang="0">
                  <a:pos x="115" y="274"/>
                </a:cxn>
                <a:cxn ang="0">
                  <a:pos x="92" y="252"/>
                </a:cxn>
                <a:cxn ang="0">
                  <a:pos x="74" y="223"/>
                </a:cxn>
                <a:cxn ang="0">
                  <a:pos x="66" y="191"/>
                </a:cxn>
                <a:cxn ang="0">
                  <a:pos x="66" y="168"/>
                </a:cxn>
                <a:cxn ang="0">
                  <a:pos x="74" y="134"/>
                </a:cxn>
                <a:cxn ang="0">
                  <a:pos x="92" y="106"/>
                </a:cxn>
                <a:cxn ang="0">
                  <a:pos x="115" y="85"/>
                </a:cxn>
                <a:cxn ang="0">
                  <a:pos x="145" y="70"/>
                </a:cxn>
                <a:cxn ang="0">
                  <a:pos x="179" y="65"/>
                </a:cxn>
                <a:cxn ang="0">
                  <a:pos x="179" y="0"/>
                </a:cxn>
                <a:cxn ang="0">
                  <a:pos x="151" y="27"/>
                </a:cxn>
                <a:cxn ang="0">
                  <a:pos x="105" y="43"/>
                </a:cxn>
                <a:cxn ang="0">
                  <a:pos x="32" y="72"/>
                </a:cxn>
                <a:cxn ang="0">
                  <a:pos x="43" y="105"/>
                </a:cxn>
                <a:cxn ang="0">
                  <a:pos x="27" y="150"/>
                </a:cxn>
                <a:cxn ang="0">
                  <a:pos x="27" y="207"/>
                </a:cxn>
                <a:cxn ang="0">
                  <a:pos x="36" y="238"/>
                </a:cxn>
                <a:cxn ang="0">
                  <a:pos x="52" y="267"/>
                </a:cxn>
              </a:cxnLst>
              <a:rect l="0" t="0" r="r" b="b"/>
              <a:pathLst>
                <a:path w="359" h="358">
                  <a:moveTo>
                    <a:pt x="179" y="358"/>
                  </a:moveTo>
                  <a:lnTo>
                    <a:pt x="208" y="358"/>
                  </a:lnTo>
                  <a:lnTo>
                    <a:pt x="208" y="331"/>
                  </a:lnTo>
                  <a:lnTo>
                    <a:pt x="208" y="331"/>
                  </a:lnTo>
                  <a:lnTo>
                    <a:pt x="224" y="327"/>
                  </a:lnTo>
                  <a:lnTo>
                    <a:pt x="239" y="322"/>
                  </a:lnTo>
                  <a:lnTo>
                    <a:pt x="254" y="315"/>
                  </a:lnTo>
                  <a:lnTo>
                    <a:pt x="267" y="307"/>
                  </a:lnTo>
                  <a:lnTo>
                    <a:pt x="286" y="326"/>
                  </a:lnTo>
                  <a:lnTo>
                    <a:pt x="326" y="286"/>
                  </a:lnTo>
                  <a:lnTo>
                    <a:pt x="307" y="267"/>
                  </a:lnTo>
                  <a:lnTo>
                    <a:pt x="307" y="267"/>
                  </a:lnTo>
                  <a:lnTo>
                    <a:pt x="315" y="253"/>
                  </a:lnTo>
                  <a:lnTo>
                    <a:pt x="323" y="238"/>
                  </a:lnTo>
                  <a:lnTo>
                    <a:pt x="328" y="223"/>
                  </a:lnTo>
                  <a:lnTo>
                    <a:pt x="331" y="207"/>
                  </a:lnTo>
                  <a:lnTo>
                    <a:pt x="359" y="207"/>
                  </a:lnTo>
                  <a:lnTo>
                    <a:pt x="359" y="150"/>
                  </a:lnTo>
                  <a:lnTo>
                    <a:pt x="331" y="150"/>
                  </a:lnTo>
                  <a:lnTo>
                    <a:pt x="331" y="150"/>
                  </a:lnTo>
                  <a:lnTo>
                    <a:pt x="328" y="136"/>
                  </a:lnTo>
                  <a:lnTo>
                    <a:pt x="323" y="119"/>
                  </a:lnTo>
                  <a:lnTo>
                    <a:pt x="315" y="105"/>
                  </a:lnTo>
                  <a:lnTo>
                    <a:pt x="307" y="91"/>
                  </a:lnTo>
                  <a:lnTo>
                    <a:pt x="326" y="72"/>
                  </a:lnTo>
                  <a:lnTo>
                    <a:pt x="286" y="33"/>
                  </a:lnTo>
                  <a:lnTo>
                    <a:pt x="267" y="51"/>
                  </a:lnTo>
                  <a:lnTo>
                    <a:pt x="267" y="51"/>
                  </a:lnTo>
                  <a:lnTo>
                    <a:pt x="254" y="43"/>
                  </a:lnTo>
                  <a:lnTo>
                    <a:pt x="239" y="37"/>
                  </a:lnTo>
                  <a:lnTo>
                    <a:pt x="224" y="30"/>
                  </a:lnTo>
                  <a:lnTo>
                    <a:pt x="208" y="27"/>
                  </a:lnTo>
                  <a:lnTo>
                    <a:pt x="208" y="0"/>
                  </a:lnTo>
                  <a:lnTo>
                    <a:pt x="179" y="0"/>
                  </a:lnTo>
                  <a:lnTo>
                    <a:pt x="179" y="65"/>
                  </a:lnTo>
                  <a:lnTo>
                    <a:pt x="179" y="65"/>
                  </a:lnTo>
                  <a:lnTo>
                    <a:pt x="190" y="65"/>
                  </a:lnTo>
                  <a:lnTo>
                    <a:pt x="203" y="68"/>
                  </a:lnTo>
                  <a:lnTo>
                    <a:pt x="213" y="70"/>
                  </a:lnTo>
                  <a:lnTo>
                    <a:pt x="224" y="74"/>
                  </a:lnTo>
                  <a:lnTo>
                    <a:pt x="234" y="79"/>
                  </a:lnTo>
                  <a:lnTo>
                    <a:pt x="244" y="85"/>
                  </a:lnTo>
                  <a:lnTo>
                    <a:pt x="252" y="91"/>
                  </a:lnTo>
                  <a:lnTo>
                    <a:pt x="260" y="98"/>
                  </a:lnTo>
                  <a:lnTo>
                    <a:pt x="267" y="106"/>
                  </a:lnTo>
                  <a:lnTo>
                    <a:pt x="275" y="116"/>
                  </a:lnTo>
                  <a:lnTo>
                    <a:pt x="279" y="124"/>
                  </a:lnTo>
                  <a:lnTo>
                    <a:pt x="284" y="134"/>
                  </a:lnTo>
                  <a:lnTo>
                    <a:pt x="288" y="145"/>
                  </a:lnTo>
                  <a:lnTo>
                    <a:pt x="292" y="157"/>
                  </a:lnTo>
                  <a:lnTo>
                    <a:pt x="293" y="168"/>
                  </a:lnTo>
                  <a:lnTo>
                    <a:pt x="293" y="179"/>
                  </a:lnTo>
                  <a:lnTo>
                    <a:pt x="293" y="179"/>
                  </a:lnTo>
                  <a:lnTo>
                    <a:pt x="293" y="191"/>
                  </a:lnTo>
                  <a:lnTo>
                    <a:pt x="292" y="202"/>
                  </a:lnTo>
                  <a:lnTo>
                    <a:pt x="288" y="213"/>
                  </a:lnTo>
                  <a:lnTo>
                    <a:pt x="284" y="223"/>
                  </a:lnTo>
                  <a:lnTo>
                    <a:pt x="279" y="233"/>
                  </a:lnTo>
                  <a:lnTo>
                    <a:pt x="275" y="243"/>
                  </a:lnTo>
                  <a:lnTo>
                    <a:pt x="267" y="252"/>
                  </a:lnTo>
                  <a:lnTo>
                    <a:pt x="260" y="260"/>
                  </a:lnTo>
                  <a:lnTo>
                    <a:pt x="252" y="268"/>
                  </a:lnTo>
                  <a:lnTo>
                    <a:pt x="244" y="274"/>
                  </a:lnTo>
                  <a:lnTo>
                    <a:pt x="234" y="280"/>
                  </a:lnTo>
                  <a:lnTo>
                    <a:pt x="224" y="285"/>
                  </a:lnTo>
                  <a:lnTo>
                    <a:pt x="213" y="289"/>
                  </a:lnTo>
                  <a:lnTo>
                    <a:pt x="203" y="291"/>
                  </a:lnTo>
                  <a:lnTo>
                    <a:pt x="190" y="293"/>
                  </a:lnTo>
                  <a:lnTo>
                    <a:pt x="179" y="294"/>
                  </a:lnTo>
                  <a:lnTo>
                    <a:pt x="179" y="358"/>
                  </a:lnTo>
                  <a:close/>
                  <a:moveTo>
                    <a:pt x="52" y="267"/>
                  </a:moveTo>
                  <a:lnTo>
                    <a:pt x="32" y="286"/>
                  </a:lnTo>
                  <a:lnTo>
                    <a:pt x="73" y="326"/>
                  </a:lnTo>
                  <a:lnTo>
                    <a:pt x="92" y="307"/>
                  </a:lnTo>
                  <a:lnTo>
                    <a:pt x="92" y="307"/>
                  </a:lnTo>
                  <a:lnTo>
                    <a:pt x="105" y="315"/>
                  </a:lnTo>
                  <a:lnTo>
                    <a:pt x="120" y="322"/>
                  </a:lnTo>
                  <a:lnTo>
                    <a:pt x="135" y="327"/>
                  </a:lnTo>
                  <a:lnTo>
                    <a:pt x="151" y="331"/>
                  </a:lnTo>
                  <a:lnTo>
                    <a:pt x="151" y="358"/>
                  </a:lnTo>
                  <a:lnTo>
                    <a:pt x="179" y="358"/>
                  </a:lnTo>
                  <a:lnTo>
                    <a:pt x="179" y="294"/>
                  </a:lnTo>
                  <a:lnTo>
                    <a:pt x="179" y="294"/>
                  </a:lnTo>
                  <a:lnTo>
                    <a:pt x="179" y="294"/>
                  </a:lnTo>
                  <a:lnTo>
                    <a:pt x="168" y="293"/>
                  </a:lnTo>
                  <a:lnTo>
                    <a:pt x="156" y="291"/>
                  </a:lnTo>
                  <a:lnTo>
                    <a:pt x="145" y="289"/>
                  </a:lnTo>
                  <a:lnTo>
                    <a:pt x="135" y="285"/>
                  </a:lnTo>
                  <a:lnTo>
                    <a:pt x="125" y="280"/>
                  </a:lnTo>
                  <a:lnTo>
                    <a:pt x="115" y="274"/>
                  </a:lnTo>
                  <a:lnTo>
                    <a:pt x="106" y="268"/>
                  </a:lnTo>
                  <a:lnTo>
                    <a:pt x="99" y="260"/>
                  </a:lnTo>
                  <a:lnTo>
                    <a:pt x="92" y="252"/>
                  </a:lnTo>
                  <a:lnTo>
                    <a:pt x="84" y="243"/>
                  </a:lnTo>
                  <a:lnTo>
                    <a:pt x="79" y="233"/>
                  </a:lnTo>
                  <a:lnTo>
                    <a:pt x="74" y="223"/>
                  </a:lnTo>
                  <a:lnTo>
                    <a:pt x="71" y="213"/>
                  </a:lnTo>
                  <a:lnTo>
                    <a:pt x="67" y="202"/>
                  </a:lnTo>
                  <a:lnTo>
                    <a:pt x="66" y="191"/>
                  </a:lnTo>
                  <a:lnTo>
                    <a:pt x="64" y="179"/>
                  </a:lnTo>
                  <a:lnTo>
                    <a:pt x="64" y="179"/>
                  </a:lnTo>
                  <a:lnTo>
                    <a:pt x="66" y="168"/>
                  </a:lnTo>
                  <a:lnTo>
                    <a:pt x="67" y="157"/>
                  </a:lnTo>
                  <a:lnTo>
                    <a:pt x="71" y="145"/>
                  </a:lnTo>
                  <a:lnTo>
                    <a:pt x="74" y="134"/>
                  </a:lnTo>
                  <a:lnTo>
                    <a:pt x="79" y="124"/>
                  </a:lnTo>
                  <a:lnTo>
                    <a:pt x="84" y="116"/>
                  </a:lnTo>
                  <a:lnTo>
                    <a:pt x="92" y="106"/>
                  </a:lnTo>
                  <a:lnTo>
                    <a:pt x="99" y="98"/>
                  </a:lnTo>
                  <a:lnTo>
                    <a:pt x="106" y="91"/>
                  </a:lnTo>
                  <a:lnTo>
                    <a:pt x="115" y="85"/>
                  </a:lnTo>
                  <a:lnTo>
                    <a:pt x="125" y="79"/>
                  </a:lnTo>
                  <a:lnTo>
                    <a:pt x="135" y="74"/>
                  </a:lnTo>
                  <a:lnTo>
                    <a:pt x="145" y="70"/>
                  </a:lnTo>
                  <a:lnTo>
                    <a:pt x="156" y="68"/>
                  </a:lnTo>
                  <a:lnTo>
                    <a:pt x="168" y="65"/>
                  </a:lnTo>
                  <a:lnTo>
                    <a:pt x="179" y="65"/>
                  </a:lnTo>
                  <a:lnTo>
                    <a:pt x="179" y="65"/>
                  </a:lnTo>
                  <a:lnTo>
                    <a:pt x="179" y="65"/>
                  </a:lnTo>
                  <a:lnTo>
                    <a:pt x="179" y="0"/>
                  </a:lnTo>
                  <a:lnTo>
                    <a:pt x="151" y="0"/>
                  </a:lnTo>
                  <a:lnTo>
                    <a:pt x="151" y="27"/>
                  </a:lnTo>
                  <a:lnTo>
                    <a:pt x="151" y="27"/>
                  </a:lnTo>
                  <a:lnTo>
                    <a:pt x="135" y="30"/>
                  </a:lnTo>
                  <a:lnTo>
                    <a:pt x="120" y="37"/>
                  </a:lnTo>
                  <a:lnTo>
                    <a:pt x="105" y="43"/>
                  </a:lnTo>
                  <a:lnTo>
                    <a:pt x="92" y="51"/>
                  </a:lnTo>
                  <a:lnTo>
                    <a:pt x="73" y="33"/>
                  </a:lnTo>
                  <a:lnTo>
                    <a:pt x="32" y="72"/>
                  </a:lnTo>
                  <a:lnTo>
                    <a:pt x="52" y="91"/>
                  </a:lnTo>
                  <a:lnTo>
                    <a:pt x="52" y="91"/>
                  </a:lnTo>
                  <a:lnTo>
                    <a:pt x="43" y="105"/>
                  </a:lnTo>
                  <a:lnTo>
                    <a:pt x="36" y="119"/>
                  </a:lnTo>
                  <a:lnTo>
                    <a:pt x="31" y="136"/>
                  </a:lnTo>
                  <a:lnTo>
                    <a:pt x="27" y="150"/>
                  </a:lnTo>
                  <a:lnTo>
                    <a:pt x="0" y="150"/>
                  </a:lnTo>
                  <a:lnTo>
                    <a:pt x="0" y="207"/>
                  </a:lnTo>
                  <a:lnTo>
                    <a:pt x="27" y="207"/>
                  </a:lnTo>
                  <a:lnTo>
                    <a:pt x="27" y="207"/>
                  </a:lnTo>
                  <a:lnTo>
                    <a:pt x="31" y="223"/>
                  </a:lnTo>
                  <a:lnTo>
                    <a:pt x="36" y="238"/>
                  </a:lnTo>
                  <a:lnTo>
                    <a:pt x="43" y="253"/>
                  </a:lnTo>
                  <a:lnTo>
                    <a:pt x="52" y="267"/>
                  </a:lnTo>
                  <a:lnTo>
                    <a:pt x="52" y="2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4" name="Freeform 14">
              <a:extLst>
                <a:ext uri="{FF2B5EF4-FFF2-40B4-BE49-F238E27FC236}">
                  <a16:creationId xmlns:a16="http://schemas.microsoft.com/office/drawing/2014/main" id="{604C1CD5-4F32-DEE8-DFF8-D7F5488E270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33717" y="2798775"/>
              <a:ext cx="182563" cy="182563"/>
            </a:xfrm>
            <a:custGeom>
              <a:avLst/>
              <a:gdLst/>
              <a:ahLst/>
              <a:cxnLst>
                <a:cxn ang="0">
                  <a:pos x="131" y="20"/>
                </a:cxn>
                <a:cxn ang="0">
                  <a:pos x="152" y="6"/>
                </a:cxn>
                <a:cxn ang="0">
                  <a:pos x="183" y="21"/>
                </a:cxn>
                <a:cxn ang="0">
                  <a:pos x="179" y="42"/>
                </a:cxn>
                <a:cxn ang="0">
                  <a:pos x="198" y="64"/>
                </a:cxn>
                <a:cxn ang="0">
                  <a:pos x="219" y="64"/>
                </a:cxn>
                <a:cxn ang="0">
                  <a:pos x="230" y="97"/>
                </a:cxn>
                <a:cxn ang="0">
                  <a:pos x="213" y="109"/>
                </a:cxn>
                <a:cxn ang="0">
                  <a:pos x="210" y="137"/>
                </a:cxn>
                <a:cxn ang="0">
                  <a:pos x="225" y="152"/>
                </a:cxn>
                <a:cxn ang="0">
                  <a:pos x="210" y="183"/>
                </a:cxn>
                <a:cxn ang="0">
                  <a:pos x="189" y="179"/>
                </a:cxn>
                <a:cxn ang="0">
                  <a:pos x="167" y="198"/>
                </a:cxn>
                <a:cxn ang="0">
                  <a:pos x="167" y="220"/>
                </a:cxn>
                <a:cxn ang="0">
                  <a:pos x="135" y="230"/>
                </a:cxn>
                <a:cxn ang="0">
                  <a:pos x="123" y="213"/>
                </a:cxn>
                <a:cxn ang="0">
                  <a:pos x="115" y="163"/>
                </a:cxn>
                <a:cxn ang="0">
                  <a:pos x="136" y="158"/>
                </a:cxn>
                <a:cxn ang="0">
                  <a:pos x="153" y="144"/>
                </a:cxn>
                <a:cxn ang="0">
                  <a:pos x="161" y="131"/>
                </a:cxn>
                <a:cxn ang="0">
                  <a:pos x="161" y="103"/>
                </a:cxn>
                <a:cxn ang="0">
                  <a:pos x="147" y="80"/>
                </a:cxn>
                <a:cxn ang="0">
                  <a:pos x="130" y="71"/>
                </a:cxn>
                <a:cxn ang="0">
                  <a:pos x="115" y="19"/>
                </a:cxn>
                <a:cxn ang="0">
                  <a:pos x="11" y="167"/>
                </a:cxn>
                <a:cxn ang="0">
                  <a:pos x="1" y="135"/>
                </a:cxn>
                <a:cxn ang="0">
                  <a:pos x="19" y="123"/>
                </a:cxn>
                <a:cxn ang="0">
                  <a:pos x="20" y="94"/>
                </a:cxn>
                <a:cxn ang="0">
                  <a:pos x="5" y="79"/>
                </a:cxn>
                <a:cxn ang="0">
                  <a:pos x="21" y="48"/>
                </a:cxn>
                <a:cxn ang="0">
                  <a:pos x="42" y="52"/>
                </a:cxn>
                <a:cxn ang="0">
                  <a:pos x="63" y="34"/>
                </a:cxn>
                <a:cxn ang="0">
                  <a:pos x="63" y="12"/>
                </a:cxn>
                <a:cxn ang="0">
                  <a:pos x="97" y="1"/>
                </a:cxn>
                <a:cxn ang="0">
                  <a:pos x="109" y="19"/>
                </a:cxn>
                <a:cxn ang="0">
                  <a:pos x="115" y="68"/>
                </a:cxn>
                <a:cxn ang="0">
                  <a:pos x="94" y="73"/>
                </a:cxn>
                <a:cxn ang="0">
                  <a:pos x="78" y="88"/>
                </a:cxn>
                <a:cxn ang="0">
                  <a:pos x="71" y="100"/>
                </a:cxn>
                <a:cxn ang="0">
                  <a:pos x="71" y="129"/>
                </a:cxn>
                <a:cxn ang="0">
                  <a:pos x="84" y="151"/>
                </a:cxn>
                <a:cxn ang="0">
                  <a:pos x="100" y="161"/>
                </a:cxn>
                <a:cxn ang="0">
                  <a:pos x="115" y="213"/>
                </a:cxn>
                <a:cxn ang="0">
                  <a:pos x="84" y="208"/>
                </a:cxn>
                <a:cxn ang="0">
                  <a:pos x="68" y="221"/>
                </a:cxn>
                <a:cxn ang="0">
                  <a:pos x="40" y="203"/>
                </a:cxn>
                <a:cxn ang="0">
                  <a:pos x="45" y="183"/>
                </a:cxn>
                <a:cxn ang="0">
                  <a:pos x="29" y="160"/>
                </a:cxn>
              </a:cxnLst>
              <a:rect l="0" t="0" r="r" b="b"/>
              <a:pathLst>
                <a:path w="231" h="231">
                  <a:moveTo>
                    <a:pt x="115" y="19"/>
                  </a:moveTo>
                  <a:lnTo>
                    <a:pt x="115" y="19"/>
                  </a:lnTo>
                  <a:lnTo>
                    <a:pt x="131" y="20"/>
                  </a:lnTo>
                  <a:lnTo>
                    <a:pt x="146" y="24"/>
                  </a:lnTo>
                  <a:lnTo>
                    <a:pt x="152" y="6"/>
                  </a:lnTo>
                  <a:lnTo>
                    <a:pt x="152" y="6"/>
                  </a:lnTo>
                  <a:lnTo>
                    <a:pt x="163" y="10"/>
                  </a:lnTo>
                  <a:lnTo>
                    <a:pt x="173" y="15"/>
                  </a:lnTo>
                  <a:lnTo>
                    <a:pt x="183" y="21"/>
                  </a:lnTo>
                  <a:lnTo>
                    <a:pt x="192" y="29"/>
                  </a:lnTo>
                  <a:lnTo>
                    <a:pt x="179" y="42"/>
                  </a:lnTo>
                  <a:lnTo>
                    <a:pt x="179" y="42"/>
                  </a:lnTo>
                  <a:lnTo>
                    <a:pt x="187" y="48"/>
                  </a:lnTo>
                  <a:lnTo>
                    <a:pt x="193" y="56"/>
                  </a:lnTo>
                  <a:lnTo>
                    <a:pt x="198" y="64"/>
                  </a:lnTo>
                  <a:lnTo>
                    <a:pt x="203" y="72"/>
                  </a:lnTo>
                  <a:lnTo>
                    <a:pt x="219" y="64"/>
                  </a:lnTo>
                  <a:lnTo>
                    <a:pt x="219" y="64"/>
                  </a:lnTo>
                  <a:lnTo>
                    <a:pt x="224" y="74"/>
                  </a:lnTo>
                  <a:lnTo>
                    <a:pt x="228" y="85"/>
                  </a:lnTo>
                  <a:lnTo>
                    <a:pt x="230" y="97"/>
                  </a:lnTo>
                  <a:lnTo>
                    <a:pt x="231" y="108"/>
                  </a:lnTo>
                  <a:lnTo>
                    <a:pt x="213" y="109"/>
                  </a:lnTo>
                  <a:lnTo>
                    <a:pt x="213" y="109"/>
                  </a:lnTo>
                  <a:lnTo>
                    <a:pt x="213" y="119"/>
                  </a:lnTo>
                  <a:lnTo>
                    <a:pt x="213" y="127"/>
                  </a:lnTo>
                  <a:lnTo>
                    <a:pt x="210" y="137"/>
                  </a:lnTo>
                  <a:lnTo>
                    <a:pt x="208" y="147"/>
                  </a:lnTo>
                  <a:lnTo>
                    <a:pt x="225" y="152"/>
                  </a:lnTo>
                  <a:lnTo>
                    <a:pt x="225" y="152"/>
                  </a:lnTo>
                  <a:lnTo>
                    <a:pt x="221" y="163"/>
                  </a:lnTo>
                  <a:lnTo>
                    <a:pt x="217" y="173"/>
                  </a:lnTo>
                  <a:lnTo>
                    <a:pt x="210" y="183"/>
                  </a:lnTo>
                  <a:lnTo>
                    <a:pt x="203" y="192"/>
                  </a:lnTo>
                  <a:lnTo>
                    <a:pt x="189" y="179"/>
                  </a:lnTo>
                  <a:lnTo>
                    <a:pt x="189" y="179"/>
                  </a:lnTo>
                  <a:lnTo>
                    <a:pt x="183" y="187"/>
                  </a:lnTo>
                  <a:lnTo>
                    <a:pt x="176" y="193"/>
                  </a:lnTo>
                  <a:lnTo>
                    <a:pt x="167" y="198"/>
                  </a:lnTo>
                  <a:lnTo>
                    <a:pt x="160" y="203"/>
                  </a:lnTo>
                  <a:lnTo>
                    <a:pt x="167" y="220"/>
                  </a:lnTo>
                  <a:lnTo>
                    <a:pt x="167" y="220"/>
                  </a:lnTo>
                  <a:lnTo>
                    <a:pt x="157" y="224"/>
                  </a:lnTo>
                  <a:lnTo>
                    <a:pt x="146" y="228"/>
                  </a:lnTo>
                  <a:lnTo>
                    <a:pt x="135" y="230"/>
                  </a:lnTo>
                  <a:lnTo>
                    <a:pt x="124" y="231"/>
                  </a:lnTo>
                  <a:lnTo>
                    <a:pt x="123" y="213"/>
                  </a:lnTo>
                  <a:lnTo>
                    <a:pt x="123" y="213"/>
                  </a:lnTo>
                  <a:lnTo>
                    <a:pt x="115" y="213"/>
                  </a:lnTo>
                  <a:lnTo>
                    <a:pt x="115" y="163"/>
                  </a:lnTo>
                  <a:lnTo>
                    <a:pt x="115" y="163"/>
                  </a:lnTo>
                  <a:lnTo>
                    <a:pt x="123" y="162"/>
                  </a:lnTo>
                  <a:lnTo>
                    <a:pt x="130" y="161"/>
                  </a:lnTo>
                  <a:lnTo>
                    <a:pt x="136" y="158"/>
                  </a:lnTo>
                  <a:lnTo>
                    <a:pt x="144" y="155"/>
                  </a:lnTo>
                  <a:lnTo>
                    <a:pt x="149" y="150"/>
                  </a:lnTo>
                  <a:lnTo>
                    <a:pt x="153" y="144"/>
                  </a:lnTo>
                  <a:lnTo>
                    <a:pt x="157" y="137"/>
                  </a:lnTo>
                  <a:lnTo>
                    <a:pt x="161" y="131"/>
                  </a:lnTo>
                  <a:lnTo>
                    <a:pt x="161" y="131"/>
                  </a:lnTo>
                  <a:lnTo>
                    <a:pt x="162" y="121"/>
                  </a:lnTo>
                  <a:lnTo>
                    <a:pt x="162" y="113"/>
                  </a:lnTo>
                  <a:lnTo>
                    <a:pt x="161" y="103"/>
                  </a:lnTo>
                  <a:lnTo>
                    <a:pt x="158" y="94"/>
                  </a:lnTo>
                  <a:lnTo>
                    <a:pt x="153" y="87"/>
                  </a:lnTo>
                  <a:lnTo>
                    <a:pt x="147" y="80"/>
                  </a:lnTo>
                  <a:lnTo>
                    <a:pt x="140" y="74"/>
                  </a:lnTo>
                  <a:lnTo>
                    <a:pt x="130" y="71"/>
                  </a:lnTo>
                  <a:lnTo>
                    <a:pt x="130" y="71"/>
                  </a:lnTo>
                  <a:lnTo>
                    <a:pt x="123" y="69"/>
                  </a:lnTo>
                  <a:lnTo>
                    <a:pt x="115" y="68"/>
                  </a:lnTo>
                  <a:lnTo>
                    <a:pt x="115" y="19"/>
                  </a:lnTo>
                  <a:close/>
                  <a:moveTo>
                    <a:pt x="29" y="160"/>
                  </a:moveTo>
                  <a:lnTo>
                    <a:pt x="11" y="167"/>
                  </a:lnTo>
                  <a:lnTo>
                    <a:pt x="11" y="167"/>
                  </a:lnTo>
                  <a:lnTo>
                    <a:pt x="8" y="157"/>
                  </a:lnTo>
                  <a:lnTo>
                    <a:pt x="4" y="146"/>
                  </a:lnTo>
                  <a:lnTo>
                    <a:pt x="1" y="135"/>
                  </a:lnTo>
                  <a:lnTo>
                    <a:pt x="0" y="124"/>
                  </a:lnTo>
                  <a:lnTo>
                    <a:pt x="19" y="123"/>
                  </a:lnTo>
                  <a:lnTo>
                    <a:pt x="19" y="123"/>
                  </a:lnTo>
                  <a:lnTo>
                    <a:pt x="17" y="114"/>
                  </a:lnTo>
                  <a:lnTo>
                    <a:pt x="19" y="104"/>
                  </a:lnTo>
                  <a:lnTo>
                    <a:pt x="20" y="94"/>
                  </a:lnTo>
                  <a:lnTo>
                    <a:pt x="24" y="85"/>
                  </a:lnTo>
                  <a:lnTo>
                    <a:pt x="5" y="79"/>
                  </a:lnTo>
                  <a:lnTo>
                    <a:pt x="5" y="79"/>
                  </a:lnTo>
                  <a:lnTo>
                    <a:pt x="10" y="68"/>
                  </a:lnTo>
                  <a:lnTo>
                    <a:pt x="15" y="58"/>
                  </a:lnTo>
                  <a:lnTo>
                    <a:pt x="21" y="48"/>
                  </a:lnTo>
                  <a:lnTo>
                    <a:pt x="29" y="40"/>
                  </a:lnTo>
                  <a:lnTo>
                    <a:pt x="42" y="52"/>
                  </a:lnTo>
                  <a:lnTo>
                    <a:pt x="42" y="52"/>
                  </a:lnTo>
                  <a:lnTo>
                    <a:pt x="48" y="45"/>
                  </a:lnTo>
                  <a:lnTo>
                    <a:pt x="56" y="38"/>
                  </a:lnTo>
                  <a:lnTo>
                    <a:pt x="63" y="34"/>
                  </a:lnTo>
                  <a:lnTo>
                    <a:pt x="72" y="29"/>
                  </a:lnTo>
                  <a:lnTo>
                    <a:pt x="63" y="12"/>
                  </a:lnTo>
                  <a:lnTo>
                    <a:pt x="63" y="12"/>
                  </a:lnTo>
                  <a:lnTo>
                    <a:pt x="74" y="8"/>
                  </a:lnTo>
                  <a:lnTo>
                    <a:pt x="85" y="4"/>
                  </a:lnTo>
                  <a:lnTo>
                    <a:pt x="97" y="1"/>
                  </a:lnTo>
                  <a:lnTo>
                    <a:pt x="108" y="0"/>
                  </a:lnTo>
                  <a:lnTo>
                    <a:pt x="109" y="19"/>
                  </a:lnTo>
                  <a:lnTo>
                    <a:pt x="109" y="19"/>
                  </a:lnTo>
                  <a:lnTo>
                    <a:pt x="115" y="19"/>
                  </a:lnTo>
                  <a:lnTo>
                    <a:pt x="115" y="68"/>
                  </a:lnTo>
                  <a:lnTo>
                    <a:pt x="115" y="68"/>
                  </a:lnTo>
                  <a:lnTo>
                    <a:pt x="108" y="69"/>
                  </a:lnTo>
                  <a:lnTo>
                    <a:pt x="102" y="71"/>
                  </a:lnTo>
                  <a:lnTo>
                    <a:pt x="94" y="73"/>
                  </a:lnTo>
                  <a:lnTo>
                    <a:pt x="88" y="77"/>
                  </a:lnTo>
                  <a:lnTo>
                    <a:pt x="83" y="82"/>
                  </a:lnTo>
                  <a:lnTo>
                    <a:pt x="78" y="88"/>
                  </a:lnTo>
                  <a:lnTo>
                    <a:pt x="74" y="94"/>
                  </a:lnTo>
                  <a:lnTo>
                    <a:pt x="71" y="100"/>
                  </a:lnTo>
                  <a:lnTo>
                    <a:pt x="71" y="100"/>
                  </a:lnTo>
                  <a:lnTo>
                    <a:pt x="68" y="110"/>
                  </a:lnTo>
                  <a:lnTo>
                    <a:pt x="68" y="120"/>
                  </a:lnTo>
                  <a:lnTo>
                    <a:pt x="71" y="129"/>
                  </a:lnTo>
                  <a:lnTo>
                    <a:pt x="73" y="137"/>
                  </a:lnTo>
                  <a:lnTo>
                    <a:pt x="78" y="145"/>
                  </a:lnTo>
                  <a:lnTo>
                    <a:pt x="84" y="151"/>
                  </a:lnTo>
                  <a:lnTo>
                    <a:pt x="92" y="157"/>
                  </a:lnTo>
                  <a:lnTo>
                    <a:pt x="100" y="161"/>
                  </a:lnTo>
                  <a:lnTo>
                    <a:pt x="100" y="161"/>
                  </a:lnTo>
                  <a:lnTo>
                    <a:pt x="108" y="162"/>
                  </a:lnTo>
                  <a:lnTo>
                    <a:pt x="115" y="163"/>
                  </a:lnTo>
                  <a:lnTo>
                    <a:pt x="115" y="213"/>
                  </a:lnTo>
                  <a:lnTo>
                    <a:pt x="115" y="213"/>
                  </a:lnTo>
                  <a:lnTo>
                    <a:pt x="100" y="212"/>
                  </a:lnTo>
                  <a:lnTo>
                    <a:pt x="84" y="208"/>
                  </a:lnTo>
                  <a:lnTo>
                    <a:pt x="79" y="226"/>
                  </a:lnTo>
                  <a:lnTo>
                    <a:pt x="79" y="226"/>
                  </a:lnTo>
                  <a:lnTo>
                    <a:pt x="68" y="221"/>
                  </a:lnTo>
                  <a:lnTo>
                    <a:pt x="58" y="216"/>
                  </a:lnTo>
                  <a:lnTo>
                    <a:pt x="48" y="210"/>
                  </a:lnTo>
                  <a:lnTo>
                    <a:pt x="40" y="203"/>
                  </a:lnTo>
                  <a:lnTo>
                    <a:pt x="52" y="189"/>
                  </a:lnTo>
                  <a:lnTo>
                    <a:pt x="52" y="189"/>
                  </a:lnTo>
                  <a:lnTo>
                    <a:pt x="45" y="183"/>
                  </a:lnTo>
                  <a:lnTo>
                    <a:pt x="38" y="176"/>
                  </a:lnTo>
                  <a:lnTo>
                    <a:pt x="34" y="168"/>
                  </a:lnTo>
                  <a:lnTo>
                    <a:pt x="29" y="160"/>
                  </a:lnTo>
                  <a:lnTo>
                    <a:pt x="29" y="16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5" name="Freeform 15">
              <a:extLst>
                <a:ext uri="{FF2B5EF4-FFF2-40B4-BE49-F238E27FC236}">
                  <a16:creationId xmlns:a16="http://schemas.microsoft.com/office/drawing/2014/main" id="{DBE96891-C391-6695-C35A-F52EEED663F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28955" y="2589225"/>
              <a:ext cx="190500" cy="190500"/>
            </a:xfrm>
            <a:custGeom>
              <a:avLst/>
              <a:gdLst/>
              <a:ahLst/>
              <a:cxnLst>
                <a:cxn ang="0">
                  <a:pos x="131" y="0"/>
                </a:cxn>
                <a:cxn ang="0">
                  <a:pos x="170" y="10"/>
                </a:cxn>
                <a:cxn ang="0">
                  <a:pos x="163" y="47"/>
                </a:cxn>
                <a:cxn ang="0">
                  <a:pos x="186" y="65"/>
                </a:cxn>
                <a:cxn ang="0">
                  <a:pos x="222" y="53"/>
                </a:cxn>
                <a:cxn ang="0">
                  <a:pos x="234" y="76"/>
                </a:cxn>
                <a:cxn ang="0">
                  <a:pos x="204" y="107"/>
                </a:cxn>
                <a:cxn ang="0">
                  <a:pos x="205" y="127"/>
                </a:cxn>
                <a:cxn ang="0">
                  <a:pos x="236" y="157"/>
                </a:cxn>
                <a:cxn ang="0">
                  <a:pos x="225" y="180"/>
                </a:cxn>
                <a:cxn ang="0">
                  <a:pos x="182" y="178"/>
                </a:cxn>
                <a:cxn ang="0">
                  <a:pos x="168" y="190"/>
                </a:cxn>
                <a:cxn ang="0">
                  <a:pos x="151" y="199"/>
                </a:cxn>
                <a:cxn ang="0">
                  <a:pos x="154" y="236"/>
                </a:cxn>
                <a:cxn ang="0">
                  <a:pos x="121" y="240"/>
                </a:cxn>
                <a:cxn ang="0">
                  <a:pos x="134" y="189"/>
                </a:cxn>
                <a:cxn ang="0">
                  <a:pos x="158" y="179"/>
                </a:cxn>
                <a:cxn ang="0">
                  <a:pos x="184" y="148"/>
                </a:cxn>
                <a:cxn ang="0">
                  <a:pos x="191" y="109"/>
                </a:cxn>
                <a:cxn ang="0">
                  <a:pos x="182" y="85"/>
                </a:cxn>
                <a:cxn ang="0">
                  <a:pos x="160" y="62"/>
                </a:cxn>
                <a:cxn ang="0">
                  <a:pos x="131" y="50"/>
                </a:cxn>
                <a:cxn ang="0">
                  <a:pos x="121" y="34"/>
                </a:cxn>
                <a:cxn ang="0">
                  <a:pos x="121" y="240"/>
                </a:cxn>
                <a:cxn ang="0">
                  <a:pos x="114" y="204"/>
                </a:cxn>
                <a:cxn ang="0">
                  <a:pos x="95" y="200"/>
                </a:cxn>
                <a:cxn ang="0">
                  <a:pos x="60" y="224"/>
                </a:cxn>
                <a:cxn ang="0">
                  <a:pos x="39" y="208"/>
                </a:cxn>
                <a:cxn ang="0">
                  <a:pos x="51" y="167"/>
                </a:cxn>
                <a:cxn ang="0">
                  <a:pos x="42" y="149"/>
                </a:cxn>
                <a:cxn ang="0">
                  <a:pos x="37" y="131"/>
                </a:cxn>
                <a:cxn ang="0">
                  <a:pos x="0" y="122"/>
                </a:cxn>
                <a:cxn ang="0">
                  <a:pos x="6" y="83"/>
                </a:cxn>
                <a:cxn ang="0">
                  <a:pos x="43" y="85"/>
                </a:cxn>
                <a:cxn ang="0">
                  <a:pos x="60" y="62"/>
                </a:cxn>
                <a:cxn ang="0">
                  <a:pos x="42" y="27"/>
                </a:cxn>
                <a:cxn ang="0">
                  <a:pos x="78" y="7"/>
                </a:cxn>
                <a:cxn ang="0">
                  <a:pos x="105" y="37"/>
                </a:cxn>
                <a:cxn ang="0">
                  <a:pos x="121" y="49"/>
                </a:cxn>
                <a:cxn ang="0">
                  <a:pos x="95" y="54"/>
                </a:cxn>
                <a:cxn ang="0">
                  <a:pos x="63" y="79"/>
                </a:cxn>
                <a:cxn ang="0">
                  <a:pos x="51" y="117"/>
                </a:cxn>
                <a:cxn ang="0">
                  <a:pos x="55" y="144"/>
                </a:cxn>
                <a:cxn ang="0">
                  <a:pos x="73" y="172"/>
                </a:cxn>
                <a:cxn ang="0">
                  <a:pos x="100" y="186"/>
                </a:cxn>
                <a:cxn ang="0">
                  <a:pos x="121" y="240"/>
                </a:cxn>
              </a:cxnLst>
              <a:rect l="0" t="0" r="r" b="b"/>
              <a:pathLst>
                <a:path w="240" h="240">
                  <a:moveTo>
                    <a:pt x="128" y="36"/>
                  </a:moveTo>
                  <a:lnTo>
                    <a:pt x="131" y="0"/>
                  </a:lnTo>
                  <a:lnTo>
                    <a:pt x="131" y="0"/>
                  </a:lnTo>
                  <a:lnTo>
                    <a:pt x="145" y="1"/>
                  </a:lnTo>
                  <a:lnTo>
                    <a:pt x="157" y="5"/>
                  </a:lnTo>
                  <a:lnTo>
                    <a:pt x="170" y="10"/>
                  </a:lnTo>
                  <a:lnTo>
                    <a:pt x="182" y="16"/>
                  </a:lnTo>
                  <a:lnTo>
                    <a:pt x="163" y="47"/>
                  </a:lnTo>
                  <a:lnTo>
                    <a:pt x="163" y="47"/>
                  </a:lnTo>
                  <a:lnTo>
                    <a:pt x="172" y="52"/>
                  </a:lnTo>
                  <a:lnTo>
                    <a:pt x="178" y="58"/>
                  </a:lnTo>
                  <a:lnTo>
                    <a:pt x="186" y="65"/>
                  </a:lnTo>
                  <a:lnTo>
                    <a:pt x="191" y="73"/>
                  </a:lnTo>
                  <a:lnTo>
                    <a:pt x="222" y="53"/>
                  </a:lnTo>
                  <a:lnTo>
                    <a:pt x="222" y="53"/>
                  </a:lnTo>
                  <a:lnTo>
                    <a:pt x="228" y="64"/>
                  </a:lnTo>
                  <a:lnTo>
                    <a:pt x="234" y="76"/>
                  </a:lnTo>
                  <a:lnTo>
                    <a:pt x="234" y="76"/>
                  </a:lnTo>
                  <a:lnTo>
                    <a:pt x="238" y="90"/>
                  </a:lnTo>
                  <a:lnTo>
                    <a:pt x="240" y="102"/>
                  </a:lnTo>
                  <a:lnTo>
                    <a:pt x="204" y="107"/>
                  </a:lnTo>
                  <a:lnTo>
                    <a:pt x="204" y="107"/>
                  </a:lnTo>
                  <a:lnTo>
                    <a:pt x="205" y="117"/>
                  </a:lnTo>
                  <a:lnTo>
                    <a:pt x="205" y="127"/>
                  </a:lnTo>
                  <a:lnTo>
                    <a:pt x="204" y="136"/>
                  </a:lnTo>
                  <a:lnTo>
                    <a:pt x="202" y="146"/>
                  </a:lnTo>
                  <a:lnTo>
                    <a:pt x="236" y="157"/>
                  </a:lnTo>
                  <a:lnTo>
                    <a:pt x="236" y="157"/>
                  </a:lnTo>
                  <a:lnTo>
                    <a:pt x="231" y="169"/>
                  </a:lnTo>
                  <a:lnTo>
                    <a:pt x="225" y="180"/>
                  </a:lnTo>
                  <a:lnTo>
                    <a:pt x="218" y="193"/>
                  </a:lnTo>
                  <a:lnTo>
                    <a:pt x="208" y="203"/>
                  </a:lnTo>
                  <a:lnTo>
                    <a:pt x="182" y="178"/>
                  </a:lnTo>
                  <a:lnTo>
                    <a:pt x="182" y="178"/>
                  </a:lnTo>
                  <a:lnTo>
                    <a:pt x="176" y="184"/>
                  </a:lnTo>
                  <a:lnTo>
                    <a:pt x="168" y="190"/>
                  </a:lnTo>
                  <a:lnTo>
                    <a:pt x="160" y="195"/>
                  </a:lnTo>
                  <a:lnTo>
                    <a:pt x="151" y="199"/>
                  </a:lnTo>
                  <a:lnTo>
                    <a:pt x="151" y="199"/>
                  </a:lnTo>
                  <a:lnTo>
                    <a:pt x="163" y="232"/>
                  </a:lnTo>
                  <a:lnTo>
                    <a:pt x="163" y="232"/>
                  </a:lnTo>
                  <a:lnTo>
                    <a:pt x="154" y="236"/>
                  </a:lnTo>
                  <a:lnTo>
                    <a:pt x="142" y="238"/>
                  </a:lnTo>
                  <a:lnTo>
                    <a:pt x="131" y="240"/>
                  </a:lnTo>
                  <a:lnTo>
                    <a:pt x="121" y="240"/>
                  </a:lnTo>
                  <a:lnTo>
                    <a:pt x="121" y="190"/>
                  </a:lnTo>
                  <a:lnTo>
                    <a:pt x="121" y="190"/>
                  </a:lnTo>
                  <a:lnTo>
                    <a:pt x="134" y="189"/>
                  </a:lnTo>
                  <a:lnTo>
                    <a:pt x="146" y="185"/>
                  </a:lnTo>
                  <a:lnTo>
                    <a:pt x="146" y="185"/>
                  </a:lnTo>
                  <a:lnTo>
                    <a:pt x="158" y="179"/>
                  </a:lnTo>
                  <a:lnTo>
                    <a:pt x="170" y="170"/>
                  </a:lnTo>
                  <a:lnTo>
                    <a:pt x="178" y="161"/>
                  </a:lnTo>
                  <a:lnTo>
                    <a:pt x="184" y="148"/>
                  </a:lnTo>
                  <a:lnTo>
                    <a:pt x="189" y="136"/>
                  </a:lnTo>
                  <a:lnTo>
                    <a:pt x="191" y="122"/>
                  </a:lnTo>
                  <a:lnTo>
                    <a:pt x="191" y="109"/>
                  </a:lnTo>
                  <a:lnTo>
                    <a:pt x="187" y="95"/>
                  </a:lnTo>
                  <a:lnTo>
                    <a:pt x="187" y="95"/>
                  </a:lnTo>
                  <a:lnTo>
                    <a:pt x="182" y="85"/>
                  </a:lnTo>
                  <a:lnTo>
                    <a:pt x="176" y="75"/>
                  </a:lnTo>
                  <a:lnTo>
                    <a:pt x="168" y="68"/>
                  </a:lnTo>
                  <a:lnTo>
                    <a:pt x="160" y="62"/>
                  </a:lnTo>
                  <a:lnTo>
                    <a:pt x="151" y="57"/>
                  </a:lnTo>
                  <a:lnTo>
                    <a:pt x="141" y="53"/>
                  </a:lnTo>
                  <a:lnTo>
                    <a:pt x="131" y="50"/>
                  </a:lnTo>
                  <a:lnTo>
                    <a:pt x="121" y="49"/>
                  </a:lnTo>
                  <a:lnTo>
                    <a:pt x="121" y="34"/>
                  </a:lnTo>
                  <a:lnTo>
                    <a:pt x="121" y="34"/>
                  </a:lnTo>
                  <a:lnTo>
                    <a:pt x="128" y="36"/>
                  </a:lnTo>
                  <a:lnTo>
                    <a:pt x="128" y="36"/>
                  </a:lnTo>
                  <a:close/>
                  <a:moveTo>
                    <a:pt x="121" y="240"/>
                  </a:moveTo>
                  <a:lnTo>
                    <a:pt x="121" y="240"/>
                  </a:lnTo>
                  <a:lnTo>
                    <a:pt x="110" y="240"/>
                  </a:lnTo>
                  <a:lnTo>
                    <a:pt x="114" y="204"/>
                  </a:lnTo>
                  <a:lnTo>
                    <a:pt x="114" y="204"/>
                  </a:lnTo>
                  <a:lnTo>
                    <a:pt x="104" y="203"/>
                  </a:lnTo>
                  <a:lnTo>
                    <a:pt x="95" y="200"/>
                  </a:lnTo>
                  <a:lnTo>
                    <a:pt x="87" y="196"/>
                  </a:lnTo>
                  <a:lnTo>
                    <a:pt x="78" y="193"/>
                  </a:lnTo>
                  <a:lnTo>
                    <a:pt x="60" y="224"/>
                  </a:lnTo>
                  <a:lnTo>
                    <a:pt x="60" y="224"/>
                  </a:lnTo>
                  <a:lnTo>
                    <a:pt x="48" y="216"/>
                  </a:lnTo>
                  <a:lnTo>
                    <a:pt x="39" y="208"/>
                  </a:lnTo>
                  <a:lnTo>
                    <a:pt x="29" y="198"/>
                  </a:lnTo>
                  <a:lnTo>
                    <a:pt x="20" y="186"/>
                  </a:lnTo>
                  <a:lnTo>
                    <a:pt x="51" y="167"/>
                  </a:lnTo>
                  <a:lnTo>
                    <a:pt x="51" y="167"/>
                  </a:lnTo>
                  <a:lnTo>
                    <a:pt x="46" y="158"/>
                  </a:lnTo>
                  <a:lnTo>
                    <a:pt x="42" y="149"/>
                  </a:lnTo>
                  <a:lnTo>
                    <a:pt x="42" y="149"/>
                  </a:lnTo>
                  <a:lnTo>
                    <a:pt x="39" y="141"/>
                  </a:lnTo>
                  <a:lnTo>
                    <a:pt x="37" y="131"/>
                  </a:lnTo>
                  <a:lnTo>
                    <a:pt x="1" y="137"/>
                  </a:lnTo>
                  <a:lnTo>
                    <a:pt x="1" y="137"/>
                  </a:lnTo>
                  <a:lnTo>
                    <a:pt x="0" y="122"/>
                  </a:lnTo>
                  <a:lnTo>
                    <a:pt x="0" y="109"/>
                  </a:lnTo>
                  <a:lnTo>
                    <a:pt x="3" y="96"/>
                  </a:lnTo>
                  <a:lnTo>
                    <a:pt x="6" y="83"/>
                  </a:lnTo>
                  <a:lnTo>
                    <a:pt x="40" y="94"/>
                  </a:lnTo>
                  <a:lnTo>
                    <a:pt x="40" y="94"/>
                  </a:lnTo>
                  <a:lnTo>
                    <a:pt x="43" y="85"/>
                  </a:lnTo>
                  <a:lnTo>
                    <a:pt x="48" y="76"/>
                  </a:lnTo>
                  <a:lnTo>
                    <a:pt x="53" y="69"/>
                  </a:lnTo>
                  <a:lnTo>
                    <a:pt x="60" y="62"/>
                  </a:lnTo>
                  <a:lnTo>
                    <a:pt x="34" y="37"/>
                  </a:lnTo>
                  <a:lnTo>
                    <a:pt x="34" y="37"/>
                  </a:lnTo>
                  <a:lnTo>
                    <a:pt x="42" y="27"/>
                  </a:lnTo>
                  <a:lnTo>
                    <a:pt x="53" y="20"/>
                  </a:lnTo>
                  <a:lnTo>
                    <a:pt x="64" y="12"/>
                  </a:lnTo>
                  <a:lnTo>
                    <a:pt x="78" y="7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105" y="37"/>
                  </a:lnTo>
                  <a:lnTo>
                    <a:pt x="121" y="34"/>
                  </a:lnTo>
                  <a:lnTo>
                    <a:pt x="121" y="49"/>
                  </a:lnTo>
                  <a:lnTo>
                    <a:pt x="121" y="49"/>
                  </a:lnTo>
                  <a:lnTo>
                    <a:pt x="108" y="50"/>
                  </a:lnTo>
                  <a:lnTo>
                    <a:pt x="95" y="54"/>
                  </a:lnTo>
                  <a:lnTo>
                    <a:pt x="95" y="54"/>
                  </a:lnTo>
                  <a:lnTo>
                    <a:pt x="83" y="60"/>
                  </a:lnTo>
                  <a:lnTo>
                    <a:pt x="72" y="69"/>
                  </a:lnTo>
                  <a:lnTo>
                    <a:pt x="63" y="79"/>
                  </a:lnTo>
                  <a:lnTo>
                    <a:pt x="57" y="91"/>
                  </a:lnTo>
                  <a:lnTo>
                    <a:pt x="52" y="104"/>
                  </a:lnTo>
                  <a:lnTo>
                    <a:pt x="51" y="117"/>
                  </a:lnTo>
                  <a:lnTo>
                    <a:pt x="51" y="131"/>
                  </a:lnTo>
                  <a:lnTo>
                    <a:pt x="55" y="144"/>
                  </a:lnTo>
                  <a:lnTo>
                    <a:pt x="55" y="144"/>
                  </a:lnTo>
                  <a:lnTo>
                    <a:pt x="60" y="154"/>
                  </a:lnTo>
                  <a:lnTo>
                    <a:pt x="66" y="163"/>
                  </a:lnTo>
                  <a:lnTo>
                    <a:pt x="73" y="172"/>
                  </a:lnTo>
                  <a:lnTo>
                    <a:pt x="82" y="178"/>
                  </a:lnTo>
                  <a:lnTo>
                    <a:pt x="90" y="183"/>
                  </a:lnTo>
                  <a:lnTo>
                    <a:pt x="100" y="186"/>
                  </a:lnTo>
                  <a:lnTo>
                    <a:pt x="110" y="189"/>
                  </a:lnTo>
                  <a:lnTo>
                    <a:pt x="121" y="190"/>
                  </a:lnTo>
                  <a:lnTo>
                    <a:pt x="121" y="2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sp>
        <p:nvSpPr>
          <p:cNvPr id="32" name="Rectangle 57">
            <a:extLst>
              <a:ext uri="{FF2B5EF4-FFF2-40B4-BE49-F238E27FC236}">
                <a16:creationId xmlns:a16="http://schemas.microsoft.com/office/drawing/2014/main" id="{8AD1CFB1-8860-7A95-E24A-70C5F1CBFA0C}"/>
              </a:ext>
            </a:extLst>
          </p:cNvPr>
          <p:cNvSpPr/>
          <p:nvPr/>
        </p:nvSpPr>
        <p:spPr>
          <a:xfrm>
            <a:off x="6642335" y="1669068"/>
            <a:ext cx="10951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cs typeface="+mn-ea"/>
                <a:sym typeface="+mn-lt"/>
              </a:rPr>
              <a:t>添加标题</a:t>
            </a:r>
          </a:p>
        </p:txBody>
      </p:sp>
      <p:sp>
        <p:nvSpPr>
          <p:cNvPr id="37" name="Rectangle 35">
            <a:extLst>
              <a:ext uri="{FF2B5EF4-FFF2-40B4-BE49-F238E27FC236}">
                <a16:creationId xmlns:a16="http://schemas.microsoft.com/office/drawing/2014/main" id="{5D6B8B82-AE8C-87BB-4E9E-35B5FCC79354}"/>
              </a:ext>
            </a:extLst>
          </p:cNvPr>
          <p:cNvSpPr/>
          <p:nvPr/>
        </p:nvSpPr>
        <p:spPr>
          <a:xfrm>
            <a:off x="8329408" y="2620490"/>
            <a:ext cx="2095515" cy="381003"/>
          </a:xfrm>
          <a:prstGeom prst="rect">
            <a:avLst/>
          </a:prstGeom>
          <a:solidFill>
            <a:schemeClr val="bg1"/>
          </a:solidFill>
          <a:ln>
            <a:solidFill>
              <a:srgbClr val="3060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sp>
        <p:nvSpPr>
          <p:cNvPr id="38" name="Rectangle 33">
            <a:extLst>
              <a:ext uri="{FF2B5EF4-FFF2-40B4-BE49-F238E27FC236}">
                <a16:creationId xmlns:a16="http://schemas.microsoft.com/office/drawing/2014/main" id="{B67FF7A3-BD25-CB84-C5FC-876DCEBA3A51}"/>
              </a:ext>
            </a:extLst>
          </p:cNvPr>
          <p:cNvSpPr/>
          <p:nvPr/>
        </p:nvSpPr>
        <p:spPr>
          <a:xfrm>
            <a:off x="8329408" y="3096743"/>
            <a:ext cx="2095515" cy="1174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grpSp>
        <p:nvGrpSpPr>
          <p:cNvPr id="39" name="Group 52">
            <a:extLst>
              <a:ext uri="{FF2B5EF4-FFF2-40B4-BE49-F238E27FC236}">
                <a16:creationId xmlns:a16="http://schemas.microsoft.com/office/drawing/2014/main" id="{19ABE054-8FBE-049A-B34F-D76BB45E9201}"/>
              </a:ext>
            </a:extLst>
          </p:cNvPr>
          <p:cNvGrpSpPr/>
          <p:nvPr/>
        </p:nvGrpSpPr>
        <p:grpSpPr>
          <a:xfrm>
            <a:off x="9186664" y="1858484"/>
            <a:ext cx="584219" cy="460272"/>
            <a:chOff x="1058564" y="1781841"/>
            <a:chExt cx="649993" cy="512092"/>
          </a:xfrm>
          <a:solidFill>
            <a:schemeClr val="bg1">
              <a:lumMod val="65000"/>
            </a:schemeClr>
          </a:solidFill>
        </p:grpSpPr>
        <p:sp>
          <p:nvSpPr>
            <p:cNvPr id="41" name="Freeform 31">
              <a:extLst>
                <a:ext uri="{FF2B5EF4-FFF2-40B4-BE49-F238E27FC236}">
                  <a16:creationId xmlns:a16="http://schemas.microsoft.com/office/drawing/2014/main" id="{25355BB9-4AA3-5CA0-979E-BE503E423F7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8564" y="1823776"/>
              <a:ext cx="457253" cy="470157"/>
            </a:xfrm>
            <a:custGeom>
              <a:avLst/>
              <a:gdLst>
                <a:gd name="T0" fmla="*/ 191 w 240"/>
                <a:gd name="T1" fmla="*/ 0 h 247"/>
                <a:gd name="T2" fmla="*/ 49 w 240"/>
                <a:gd name="T3" fmla="*/ 0 h 247"/>
                <a:gd name="T4" fmla="*/ 0 w 240"/>
                <a:gd name="T5" fmla="*/ 49 h 247"/>
                <a:gd name="T6" fmla="*/ 0 w 240"/>
                <a:gd name="T7" fmla="*/ 129 h 247"/>
                <a:gd name="T8" fmla="*/ 49 w 240"/>
                <a:gd name="T9" fmla="*/ 178 h 247"/>
                <a:gd name="T10" fmla="*/ 57 w 240"/>
                <a:gd name="T11" fmla="*/ 178 h 247"/>
                <a:gd name="T12" fmla="*/ 32 w 240"/>
                <a:gd name="T13" fmla="*/ 245 h 247"/>
                <a:gd name="T14" fmla="*/ 121 w 240"/>
                <a:gd name="T15" fmla="*/ 178 h 247"/>
                <a:gd name="T16" fmla="*/ 191 w 240"/>
                <a:gd name="T17" fmla="*/ 178 h 247"/>
                <a:gd name="T18" fmla="*/ 240 w 240"/>
                <a:gd name="T19" fmla="*/ 129 h 247"/>
                <a:gd name="T20" fmla="*/ 240 w 240"/>
                <a:gd name="T21" fmla="*/ 49 h 247"/>
                <a:gd name="T22" fmla="*/ 191 w 240"/>
                <a:gd name="T23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0" h="247">
                  <a:moveTo>
                    <a:pt x="191" y="0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22" y="0"/>
                    <a:pt x="0" y="22"/>
                    <a:pt x="0" y="49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56"/>
                    <a:pt x="22" y="178"/>
                    <a:pt x="49" y="178"/>
                  </a:cubicBezTo>
                  <a:cubicBezTo>
                    <a:pt x="57" y="178"/>
                    <a:pt x="57" y="178"/>
                    <a:pt x="57" y="178"/>
                  </a:cubicBezTo>
                  <a:cubicBezTo>
                    <a:pt x="49" y="198"/>
                    <a:pt x="31" y="247"/>
                    <a:pt x="32" y="245"/>
                  </a:cubicBezTo>
                  <a:cubicBezTo>
                    <a:pt x="32" y="244"/>
                    <a:pt x="97" y="196"/>
                    <a:pt x="121" y="178"/>
                  </a:cubicBezTo>
                  <a:cubicBezTo>
                    <a:pt x="191" y="178"/>
                    <a:pt x="191" y="178"/>
                    <a:pt x="191" y="178"/>
                  </a:cubicBezTo>
                  <a:cubicBezTo>
                    <a:pt x="218" y="178"/>
                    <a:pt x="240" y="156"/>
                    <a:pt x="240" y="129"/>
                  </a:cubicBezTo>
                  <a:cubicBezTo>
                    <a:pt x="240" y="49"/>
                    <a:pt x="240" y="49"/>
                    <a:pt x="240" y="49"/>
                  </a:cubicBezTo>
                  <a:cubicBezTo>
                    <a:pt x="240" y="22"/>
                    <a:pt x="218" y="0"/>
                    <a:pt x="19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42" name="Freeform 32">
              <a:extLst>
                <a:ext uri="{FF2B5EF4-FFF2-40B4-BE49-F238E27FC236}">
                  <a16:creationId xmlns:a16="http://schemas.microsoft.com/office/drawing/2014/main" id="{982B863A-9613-B9A3-5D73-1FC9F7E75D94}"/>
                </a:ext>
              </a:extLst>
            </p:cNvPr>
            <p:cNvSpPr>
              <a:spLocks/>
            </p:cNvSpPr>
            <p:nvPr/>
          </p:nvSpPr>
          <p:spPr bwMode="auto">
            <a:xfrm>
              <a:off x="1378722" y="1781841"/>
              <a:ext cx="329835" cy="384674"/>
            </a:xfrm>
            <a:custGeom>
              <a:avLst/>
              <a:gdLst>
                <a:gd name="T0" fmla="*/ 133 w 173"/>
                <a:gd name="T1" fmla="*/ 0 h 202"/>
                <a:gd name="T2" fmla="*/ 18 w 173"/>
                <a:gd name="T3" fmla="*/ 0 h 202"/>
                <a:gd name="T4" fmla="*/ 0 w 173"/>
                <a:gd name="T5" fmla="*/ 5 h 202"/>
                <a:gd name="T6" fmla="*/ 33 w 173"/>
                <a:gd name="T7" fmla="*/ 5 h 202"/>
                <a:gd name="T8" fmla="*/ 89 w 173"/>
                <a:gd name="T9" fmla="*/ 61 h 202"/>
                <a:gd name="T10" fmla="*/ 89 w 173"/>
                <a:gd name="T11" fmla="*/ 151 h 202"/>
                <a:gd name="T12" fmla="*/ 89 w 173"/>
                <a:gd name="T13" fmla="*/ 156 h 202"/>
                <a:gd name="T14" fmla="*/ 148 w 173"/>
                <a:gd name="T15" fmla="*/ 201 h 202"/>
                <a:gd name="T16" fmla="*/ 127 w 173"/>
                <a:gd name="T17" fmla="*/ 145 h 202"/>
                <a:gd name="T18" fmla="*/ 133 w 173"/>
                <a:gd name="T19" fmla="*/ 145 h 202"/>
                <a:gd name="T20" fmla="*/ 173 w 173"/>
                <a:gd name="T21" fmla="*/ 105 h 202"/>
                <a:gd name="T22" fmla="*/ 173 w 173"/>
                <a:gd name="T23" fmla="*/ 41 h 202"/>
                <a:gd name="T24" fmla="*/ 133 w 173"/>
                <a:gd name="T25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3" h="202">
                  <a:moveTo>
                    <a:pt x="133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1" y="0"/>
                    <a:pt x="5" y="2"/>
                    <a:pt x="0" y="5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64" y="5"/>
                    <a:pt x="89" y="30"/>
                    <a:pt x="89" y="61"/>
                  </a:cubicBezTo>
                  <a:cubicBezTo>
                    <a:pt x="89" y="151"/>
                    <a:pt x="89" y="151"/>
                    <a:pt x="89" y="151"/>
                  </a:cubicBezTo>
                  <a:cubicBezTo>
                    <a:pt x="89" y="153"/>
                    <a:pt x="89" y="154"/>
                    <a:pt x="89" y="156"/>
                  </a:cubicBezTo>
                  <a:cubicBezTo>
                    <a:pt x="113" y="174"/>
                    <a:pt x="148" y="200"/>
                    <a:pt x="148" y="201"/>
                  </a:cubicBezTo>
                  <a:cubicBezTo>
                    <a:pt x="148" y="202"/>
                    <a:pt x="133" y="162"/>
                    <a:pt x="127" y="145"/>
                  </a:cubicBezTo>
                  <a:cubicBezTo>
                    <a:pt x="133" y="145"/>
                    <a:pt x="133" y="145"/>
                    <a:pt x="133" y="145"/>
                  </a:cubicBezTo>
                  <a:cubicBezTo>
                    <a:pt x="155" y="145"/>
                    <a:pt x="173" y="127"/>
                    <a:pt x="173" y="105"/>
                  </a:cubicBezTo>
                  <a:cubicBezTo>
                    <a:pt x="173" y="41"/>
                    <a:pt x="173" y="41"/>
                    <a:pt x="173" y="41"/>
                  </a:cubicBezTo>
                  <a:cubicBezTo>
                    <a:pt x="173" y="18"/>
                    <a:pt x="155" y="0"/>
                    <a:pt x="1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cs typeface="+mn-ea"/>
                <a:sym typeface="+mn-lt"/>
              </a:endParaRPr>
            </a:p>
          </p:txBody>
        </p:sp>
      </p:grpSp>
      <p:sp>
        <p:nvSpPr>
          <p:cNvPr id="40" name="Rectangle 58">
            <a:extLst>
              <a:ext uri="{FF2B5EF4-FFF2-40B4-BE49-F238E27FC236}">
                <a16:creationId xmlns:a16="http://schemas.microsoft.com/office/drawing/2014/main" id="{2A336EB0-FD3C-5B2A-6567-345166CA982B}"/>
              </a:ext>
            </a:extLst>
          </p:cNvPr>
          <p:cNvSpPr/>
          <p:nvPr/>
        </p:nvSpPr>
        <p:spPr>
          <a:xfrm>
            <a:off x="8900912" y="1286980"/>
            <a:ext cx="10951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cs typeface="+mn-ea"/>
                <a:sym typeface="+mn-lt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35779911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Freeform 5">
            <a:extLst>
              <a:ext uri="{FF2B5EF4-FFF2-40B4-BE49-F238E27FC236}">
                <a16:creationId xmlns:a16="http://schemas.microsoft.com/office/drawing/2014/main" id="{8E1AE40B-18CA-D3C2-BF9B-47641570E8DF}"/>
              </a:ext>
            </a:extLst>
          </p:cNvPr>
          <p:cNvSpPr>
            <a:spLocks noEditPoints="1"/>
          </p:cNvSpPr>
          <p:nvPr/>
        </p:nvSpPr>
        <p:spPr bwMode="auto">
          <a:xfrm>
            <a:off x="947275" y="763178"/>
            <a:ext cx="10344838" cy="5045916"/>
          </a:xfrm>
          <a:custGeom>
            <a:avLst/>
            <a:gdLst>
              <a:gd name="T0" fmla="*/ 1193 w 3611"/>
              <a:gd name="T1" fmla="*/ 65 h 1760"/>
              <a:gd name="T2" fmla="*/ 1206 w 3611"/>
              <a:gd name="T3" fmla="*/ 92 h 1760"/>
              <a:gd name="T4" fmla="*/ 1114 w 3611"/>
              <a:gd name="T5" fmla="*/ 118 h 1760"/>
              <a:gd name="T6" fmla="*/ 878 w 3611"/>
              <a:gd name="T7" fmla="*/ 183 h 1760"/>
              <a:gd name="T8" fmla="*/ 444 w 3611"/>
              <a:gd name="T9" fmla="*/ 223 h 1760"/>
              <a:gd name="T10" fmla="*/ 2612 w 3611"/>
              <a:gd name="T11" fmla="*/ 223 h 1760"/>
              <a:gd name="T12" fmla="*/ 1363 w 3611"/>
              <a:gd name="T13" fmla="*/ 249 h 1760"/>
              <a:gd name="T14" fmla="*/ 2928 w 3611"/>
              <a:gd name="T15" fmla="*/ 236 h 1760"/>
              <a:gd name="T16" fmla="*/ 431 w 3611"/>
              <a:gd name="T17" fmla="*/ 289 h 1760"/>
              <a:gd name="T18" fmla="*/ 1981 w 3611"/>
              <a:gd name="T19" fmla="*/ 301 h 1760"/>
              <a:gd name="T20" fmla="*/ 3125 w 3611"/>
              <a:gd name="T21" fmla="*/ 301 h 1760"/>
              <a:gd name="T22" fmla="*/ 496 w 3611"/>
              <a:gd name="T23" fmla="*/ 328 h 1760"/>
              <a:gd name="T24" fmla="*/ 1981 w 3611"/>
              <a:gd name="T25" fmla="*/ 315 h 1760"/>
              <a:gd name="T26" fmla="*/ 2836 w 3611"/>
              <a:gd name="T27" fmla="*/ 328 h 1760"/>
              <a:gd name="T28" fmla="*/ 128 w 3611"/>
              <a:gd name="T29" fmla="*/ 380 h 1760"/>
              <a:gd name="T30" fmla="*/ 1232 w 3611"/>
              <a:gd name="T31" fmla="*/ 380 h 1760"/>
              <a:gd name="T32" fmla="*/ 2546 w 3611"/>
              <a:gd name="T33" fmla="*/ 367 h 1760"/>
              <a:gd name="T34" fmla="*/ 3361 w 3611"/>
              <a:gd name="T35" fmla="*/ 355 h 1760"/>
              <a:gd name="T36" fmla="*/ 707 w 3611"/>
              <a:gd name="T37" fmla="*/ 407 h 1760"/>
              <a:gd name="T38" fmla="*/ 2494 w 3611"/>
              <a:gd name="T39" fmla="*/ 420 h 1760"/>
              <a:gd name="T40" fmla="*/ 3401 w 3611"/>
              <a:gd name="T41" fmla="*/ 420 h 1760"/>
              <a:gd name="T42" fmla="*/ 1955 w 3611"/>
              <a:gd name="T43" fmla="*/ 446 h 1760"/>
              <a:gd name="T44" fmla="*/ 2770 w 3611"/>
              <a:gd name="T45" fmla="*/ 434 h 1760"/>
              <a:gd name="T46" fmla="*/ 628 w 3611"/>
              <a:gd name="T47" fmla="*/ 486 h 1760"/>
              <a:gd name="T48" fmla="*/ 2336 w 3611"/>
              <a:gd name="T49" fmla="*/ 499 h 1760"/>
              <a:gd name="T50" fmla="*/ 404 w 3611"/>
              <a:gd name="T51" fmla="*/ 512 h 1760"/>
              <a:gd name="T52" fmla="*/ 1876 w 3611"/>
              <a:gd name="T53" fmla="*/ 525 h 1760"/>
              <a:gd name="T54" fmla="*/ 2691 w 3611"/>
              <a:gd name="T55" fmla="*/ 512 h 1760"/>
              <a:gd name="T56" fmla="*/ 786 w 3611"/>
              <a:gd name="T57" fmla="*/ 565 h 1760"/>
              <a:gd name="T58" fmla="*/ 2218 w 3611"/>
              <a:gd name="T59" fmla="*/ 577 h 1760"/>
              <a:gd name="T60" fmla="*/ 3085 w 3611"/>
              <a:gd name="T61" fmla="*/ 577 h 1760"/>
              <a:gd name="T62" fmla="*/ 1758 w 3611"/>
              <a:gd name="T63" fmla="*/ 604 h 1760"/>
              <a:gd name="T64" fmla="*/ 2573 w 3611"/>
              <a:gd name="T65" fmla="*/ 591 h 1760"/>
              <a:gd name="T66" fmla="*/ 707 w 3611"/>
              <a:gd name="T67" fmla="*/ 643 h 1760"/>
              <a:gd name="T68" fmla="*/ 2376 w 3611"/>
              <a:gd name="T69" fmla="*/ 656 h 1760"/>
              <a:gd name="T70" fmla="*/ 602 w 3611"/>
              <a:gd name="T71" fmla="*/ 696 h 1760"/>
              <a:gd name="T72" fmla="*/ 2270 w 3611"/>
              <a:gd name="T73" fmla="*/ 683 h 1760"/>
              <a:gd name="T74" fmla="*/ 523 w 3611"/>
              <a:gd name="T75" fmla="*/ 710 h 1760"/>
              <a:gd name="T76" fmla="*/ 2284 w 3611"/>
              <a:gd name="T77" fmla="*/ 722 h 1760"/>
              <a:gd name="T78" fmla="*/ 602 w 3611"/>
              <a:gd name="T79" fmla="*/ 774 h 1760"/>
              <a:gd name="T80" fmla="*/ 2415 w 3611"/>
              <a:gd name="T81" fmla="*/ 774 h 1760"/>
              <a:gd name="T82" fmla="*/ 772 w 3611"/>
              <a:gd name="T83" fmla="*/ 801 h 1760"/>
              <a:gd name="T84" fmla="*/ 2415 w 3611"/>
              <a:gd name="T85" fmla="*/ 788 h 1760"/>
              <a:gd name="T86" fmla="*/ 1693 w 3611"/>
              <a:gd name="T87" fmla="*/ 841 h 1760"/>
              <a:gd name="T88" fmla="*/ 2573 w 3611"/>
              <a:gd name="T89" fmla="*/ 853 h 1760"/>
              <a:gd name="T90" fmla="*/ 1981 w 3611"/>
              <a:gd name="T91" fmla="*/ 893 h 1760"/>
              <a:gd name="T92" fmla="*/ 628 w 3611"/>
              <a:gd name="T93" fmla="*/ 919 h 1760"/>
              <a:gd name="T94" fmla="*/ 2218 w 3611"/>
              <a:gd name="T95" fmla="*/ 907 h 1760"/>
              <a:gd name="T96" fmla="*/ 1876 w 3611"/>
              <a:gd name="T97" fmla="*/ 959 h 1760"/>
              <a:gd name="T98" fmla="*/ 1745 w 3611"/>
              <a:gd name="T99" fmla="*/ 1011 h 1760"/>
              <a:gd name="T100" fmla="*/ 1627 w 3611"/>
              <a:gd name="T101" fmla="*/ 1025 h 1760"/>
              <a:gd name="T102" fmla="*/ 1127 w 3611"/>
              <a:gd name="T103" fmla="*/ 1077 h 1760"/>
              <a:gd name="T104" fmla="*/ 1075 w 3611"/>
              <a:gd name="T105" fmla="*/ 1104 h 1760"/>
              <a:gd name="T106" fmla="*/ 1023 w 3611"/>
              <a:gd name="T107" fmla="*/ 1156 h 1760"/>
              <a:gd name="T108" fmla="*/ 917 w 3611"/>
              <a:gd name="T109" fmla="*/ 1183 h 1760"/>
              <a:gd name="T110" fmla="*/ 956 w 3611"/>
              <a:gd name="T111" fmla="*/ 1222 h 1760"/>
              <a:gd name="T112" fmla="*/ 1101 w 3611"/>
              <a:gd name="T113" fmla="*/ 1274 h 1760"/>
              <a:gd name="T114" fmla="*/ 1272 w 3611"/>
              <a:gd name="T115" fmla="*/ 1326 h 1760"/>
              <a:gd name="T116" fmla="*/ 1245 w 3611"/>
              <a:gd name="T117" fmla="*/ 1353 h 1760"/>
              <a:gd name="T118" fmla="*/ 1114 w 3611"/>
              <a:gd name="T119" fmla="*/ 1405 h 1760"/>
              <a:gd name="T120" fmla="*/ 1154 w 3611"/>
              <a:gd name="T121" fmla="*/ 1445 h 1760"/>
              <a:gd name="T122" fmla="*/ 1929 w 3611"/>
              <a:gd name="T123" fmla="*/ 1471 h 1760"/>
              <a:gd name="T124" fmla="*/ 948 w 3611"/>
              <a:gd name="T125" fmla="*/ 1590 h 1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611" h="1760">
                <a:moveTo>
                  <a:pt x="825" y="13"/>
                </a:moveTo>
                <a:cubicBezTo>
                  <a:pt x="825" y="6"/>
                  <a:pt x="831" y="0"/>
                  <a:pt x="838" y="0"/>
                </a:cubicBezTo>
                <a:cubicBezTo>
                  <a:pt x="845" y="0"/>
                  <a:pt x="851" y="6"/>
                  <a:pt x="851" y="13"/>
                </a:cubicBezTo>
                <a:cubicBezTo>
                  <a:pt x="851" y="20"/>
                  <a:pt x="845" y="25"/>
                  <a:pt x="838" y="25"/>
                </a:cubicBezTo>
                <a:cubicBezTo>
                  <a:pt x="831" y="25"/>
                  <a:pt x="825" y="20"/>
                  <a:pt x="825" y="13"/>
                </a:cubicBezTo>
                <a:close/>
                <a:moveTo>
                  <a:pt x="878" y="25"/>
                </a:moveTo>
                <a:cubicBezTo>
                  <a:pt x="885" y="25"/>
                  <a:pt x="890" y="20"/>
                  <a:pt x="890" y="13"/>
                </a:cubicBezTo>
                <a:cubicBezTo>
                  <a:pt x="890" y="6"/>
                  <a:pt x="885" y="0"/>
                  <a:pt x="878" y="0"/>
                </a:cubicBezTo>
                <a:cubicBezTo>
                  <a:pt x="870" y="0"/>
                  <a:pt x="865" y="6"/>
                  <a:pt x="865" y="13"/>
                </a:cubicBezTo>
                <a:cubicBezTo>
                  <a:pt x="865" y="20"/>
                  <a:pt x="870" y="25"/>
                  <a:pt x="878" y="25"/>
                </a:cubicBezTo>
                <a:close/>
                <a:moveTo>
                  <a:pt x="917" y="25"/>
                </a:moveTo>
                <a:cubicBezTo>
                  <a:pt x="924" y="25"/>
                  <a:pt x="930" y="20"/>
                  <a:pt x="930" y="13"/>
                </a:cubicBezTo>
                <a:cubicBezTo>
                  <a:pt x="930" y="6"/>
                  <a:pt x="924" y="0"/>
                  <a:pt x="917" y="0"/>
                </a:cubicBezTo>
                <a:cubicBezTo>
                  <a:pt x="910" y="0"/>
                  <a:pt x="904" y="6"/>
                  <a:pt x="904" y="13"/>
                </a:cubicBezTo>
                <a:cubicBezTo>
                  <a:pt x="904" y="20"/>
                  <a:pt x="910" y="25"/>
                  <a:pt x="917" y="25"/>
                </a:cubicBezTo>
                <a:close/>
                <a:moveTo>
                  <a:pt x="956" y="25"/>
                </a:moveTo>
                <a:cubicBezTo>
                  <a:pt x="963" y="25"/>
                  <a:pt x="969" y="20"/>
                  <a:pt x="969" y="13"/>
                </a:cubicBezTo>
                <a:cubicBezTo>
                  <a:pt x="969" y="6"/>
                  <a:pt x="963" y="0"/>
                  <a:pt x="956" y="0"/>
                </a:cubicBezTo>
                <a:cubicBezTo>
                  <a:pt x="949" y="0"/>
                  <a:pt x="944" y="6"/>
                  <a:pt x="944" y="13"/>
                </a:cubicBezTo>
                <a:cubicBezTo>
                  <a:pt x="944" y="20"/>
                  <a:pt x="949" y="25"/>
                  <a:pt x="956" y="25"/>
                </a:cubicBezTo>
                <a:close/>
                <a:moveTo>
                  <a:pt x="996" y="25"/>
                </a:moveTo>
                <a:cubicBezTo>
                  <a:pt x="1003" y="25"/>
                  <a:pt x="1009" y="20"/>
                  <a:pt x="1009" y="13"/>
                </a:cubicBezTo>
                <a:cubicBezTo>
                  <a:pt x="1009" y="6"/>
                  <a:pt x="1003" y="0"/>
                  <a:pt x="996" y="0"/>
                </a:cubicBezTo>
                <a:cubicBezTo>
                  <a:pt x="989" y="0"/>
                  <a:pt x="983" y="6"/>
                  <a:pt x="983" y="13"/>
                </a:cubicBezTo>
                <a:cubicBezTo>
                  <a:pt x="983" y="20"/>
                  <a:pt x="989" y="25"/>
                  <a:pt x="996" y="25"/>
                </a:cubicBezTo>
                <a:close/>
                <a:moveTo>
                  <a:pt x="1035" y="25"/>
                </a:moveTo>
                <a:cubicBezTo>
                  <a:pt x="1042" y="25"/>
                  <a:pt x="1048" y="20"/>
                  <a:pt x="1048" y="13"/>
                </a:cubicBezTo>
                <a:cubicBezTo>
                  <a:pt x="1048" y="6"/>
                  <a:pt x="1042" y="0"/>
                  <a:pt x="1035" y="0"/>
                </a:cubicBezTo>
                <a:cubicBezTo>
                  <a:pt x="1028" y="0"/>
                  <a:pt x="1022" y="6"/>
                  <a:pt x="1022" y="13"/>
                </a:cubicBezTo>
                <a:cubicBezTo>
                  <a:pt x="1022" y="20"/>
                  <a:pt x="1028" y="25"/>
                  <a:pt x="1035" y="25"/>
                </a:cubicBezTo>
                <a:close/>
                <a:moveTo>
                  <a:pt x="1114" y="25"/>
                </a:moveTo>
                <a:cubicBezTo>
                  <a:pt x="1121" y="25"/>
                  <a:pt x="1127" y="20"/>
                  <a:pt x="1127" y="13"/>
                </a:cubicBezTo>
                <a:cubicBezTo>
                  <a:pt x="1127" y="6"/>
                  <a:pt x="1121" y="0"/>
                  <a:pt x="1114" y="0"/>
                </a:cubicBezTo>
                <a:cubicBezTo>
                  <a:pt x="1107" y="0"/>
                  <a:pt x="1101" y="6"/>
                  <a:pt x="1101" y="13"/>
                </a:cubicBezTo>
                <a:cubicBezTo>
                  <a:pt x="1101" y="20"/>
                  <a:pt x="1107" y="25"/>
                  <a:pt x="1114" y="25"/>
                </a:cubicBezTo>
                <a:close/>
                <a:moveTo>
                  <a:pt x="1193" y="25"/>
                </a:moveTo>
                <a:cubicBezTo>
                  <a:pt x="1200" y="25"/>
                  <a:pt x="1206" y="20"/>
                  <a:pt x="1206" y="13"/>
                </a:cubicBezTo>
                <a:cubicBezTo>
                  <a:pt x="1206" y="6"/>
                  <a:pt x="1200" y="0"/>
                  <a:pt x="1193" y="0"/>
                </a:cubicBezTo>
                <a:cubicBezTo>
                  <a:pt x="1186" y="0"/>
                  <a:pt x="1180" y="6"/>
                  <a:pt x="1180" y="13"/>
                </a:cubicBezTo>
                <a:cubicBezTo>
                  <a:pt x="1180" y="20"/>
                  <a:pt x="1186" y="25"/>
                  <a:pt x="1193" y="25"/>
                </a:cubicBezTo>
                <a:close/>
                <a:moveTo>
                  <a:pt x="1272" y="25"/>
                </a:moveTo>
                <a:cubicBezTo>
                  <a:pt x="1279" y="25"/>
                  <a:pt x="1285" y="20"/>
                  <a:pt x="1285" y="13"/>
                </a:cubicBezTo>
                <a:cubicBezTo>
                  <a:pt x="1285" y="6"/>
                  <a:pt x="1279" y="0"/>
                  <a:pt x="1272" y="0"/>
                </a:cubicBezTo>
                <a:cubicBezTo>
                  <a:pt x="1265" y="0"/>
                  <a:pt x="1259" y="6"/>
                  <a:pt x="1259" y="13"/>
                </a:cubicBezTo>
                <a:cubicBezTo>
                  <a:pt x="1259" y="20"/>
                  <a:pt x="1265" y="25"/>
                  <a:pt x="1272" y="25"/>
                </a:cubicBezTo>
                <a:close/>
                <a:moveTo>
                  <a:pt x="1311" y="25"/>
                </a:moveTo>
                <a:cubicBezTo>
                  <a:pt x="1318" y="25"/>
                  <a:pt x="1324" y="20"/>
                  <a:pt x="1324" y="13"/>
                </a:cubicBezTo>
                <a:cubicBezTo>
                  <a:pt x="1324" y="6"/>
                  <a:pt x="1318" y="0"/>
                  <a:pt x="1311" y="0"/>
                </a:cubicBezTo>
                <a:cubicBezTo>
                  <a:pt x="1304" y="0"/>
                  <a:pt x="1298" y="6"/>
                  <a:pt x="1298" y="13"/>
                </a:cubicBezTo>
                <a:cubicBezTo>
                  <a:pt x="1298" y="20"/>
                  <a:pt x="1304" y="25"/>
                  <a:pt x="1311" y="25"/>
                </a:cubicBezTo>
                <a:close/>
                <a:moveTo>
                  <a:pt x="1351" y="25"/>
                </a:moveTo>
                <a:cubicBezTo>
                  <a:pt x="1358" y="25"/>
                  <a:pt x="1363" y="20"/>
                  <a:pt x="1363" y="13"/>
                </a:cubicBezTo>
                <a:cubicBezTo>
                  <a:pt x="1363" y="6"/>
                  <a:pt x="1358" y="0"/>
                  <a:pt x="1351" y="0"/>
                </a:cubicBezTo>
                <a:cubicBezTo>
                  <a:pt x="1344" y="0"/>
                  <a:pt x="1338" y="6"/>
                  <a:pt x="1338" y="13"/>
                </a:cubicBezTo>
                <a:cubicBezTo>
                  <a:pt x="1338" y="20"/>
                  <a:pt x="1344" y="25"/>
                  <a:pt x="1351" y="25"/>
                </a:cubicBezTo>
                <a:close/>
                <a:moveTo>
                  <a:pt x="1390" y="25"/>
                </a:moveTo>
                <a:cubicBezTo>
                  <a:pt x="1397" y="25"/>
                  <a:pt x="1403" y="20"/>
                  <a:pt x="1403" y="13"/>
                </a:cubicBezTo>
                <a:cubicBezTo>
                  <a:pt x="1403" y="6"/>
                  <a:pt x="1397" y="0"/>
                  <a:pt x="1390" y="0"/>
                </a:cubicBezTo>
                <a:cubicBezTo>
                  <a:pt x="1383" y="0"/>
                  <a:pt x="1377" y="6"/>
                  <a:pt x="1377" y="13"/>
                </a:cubicBezTo>
                <a:cubicBezTo>
                  <a:pt x="1377" y="20"/>
                  <a:pt x="1383" y="25"/>
                  <a:pt x="1390" y="25"/>
                </a:cubicBezTo>
                <a:close/>
                <a:moveTo>
                  <a:pt x="1429" y="20"/>
                </a:moveTo>
                <a:cubicBezTo>
                  <a:pt x="1434" y="20"/>
                  <a:pt x="1437" y="17"/>
                  <a:pt x="1437" y="13"/>
                </a:cubicBezTo>
                <a:cubicBezTo>
                  <a:pt x="1437" y="9"/>
                  <a:pt x="1434" y="5"/>
                  <a:pt x="1429" y="5"/>
                </a:cubicBezTo>
                <a:cubicBezTo>
                  <a:pt x="1425" y="5"/>
                  <a:pt x="1422" y="9"/>
                  <a:pt x="1422" y="13"/>
                </a:cubicBezTo>
                <a:cubicBezTo>
                  <a:pt x="1422" y="17"/>
                  <a:pt x="1425" y="20"/>
                  <a:pt x="1429" y="20"/>
                </a:cubicBezTo>
                <a:close/>
                <a:moveTo>
                  <a:pt x="759" y="65"/>
                </a:moveTo>
                <a:cubicBezTo>
                  <a:pt x="766" y="65"/>
                  <a:pt x="772" y="59"/>
                  <a:pt x="772" y="52"/>
                </a:cubicBezTo>
                <a:cubicBezTo>
                  <a:pt x="772" y="45"/>
                  <a:pt x="766" y="39"/>
                  <a:pt x="759" y="39"/>
                </a:cubicBezTo>
                <a:cubicBezTo>
                  <a:pt x="752" y="39"/>
                  <a:pt x="746" y="45"/>
                  <a:pt x="746" y="52"/>
                </a:cubicBezTo>
                <a:cubicBezTo>
                  <a:pt x="746" y="59"/>
                  <a:pt x="752" y="65"/>
                  <a:pt x="759" y="65"/>
                </a:cubicBezTo>
                <a:close/>
                <a:moveTo>
                  <a:pt x="838" y="43"/>
                </a:moveTo>
                <a:cubicBezTo>
                  <a:pt x="833" y="43"/>
                  <a:pt x="829" y="47"/>
                  <a:pt x="829" y="52"/>
                </a:cubicBezTo>
                <a:cubicBezTo>
                  <a:pt x="829" y="57"/>
                  <a:pt x="833" y="61"/>
                  <a:pt x="838" y="61"/>
                </a:cubicBezTo>
                <a:cubicBezTo>
                  <a:pt x="843" y="61"/>
                  <a:pt x="847" y="57"/>
                  <a:pt x="847" y="52"/>
                </a:cubicBezTo>
                <a:cubicBezTo>
                  <a:pt x="847" y="47"/>
                  <a:pt x="843" y="43"/>
                  <a:pt x="838" y="43"/>
                </a:cubicBezTo>
                <a:close/>
                <a:moveTo>
                  <a:pt x="917" y="65"/>
                </a:moveTo>
                <a:cubicBezTo>
                  <a:pt x="924" y="65"/>
                  <a:pt x="930" y="59"/>
                  <a:pt x="930" y="52"/>
                </a:cubicBezTo>
                <a:cubicBezTo>
                  <a:pt x="930" y="45"/>
                  <a:pt x="924" y="39"/>
                  <a:pt x="917" y="39"/>
                </a:cubicBezTo>
                <a:cubicBezTo>
                  <a:pt x="910" y="39"/>
                  <a:pt x="904" y="45"/>
                  <a:pt x="904" y="52"/>
                </a:cubicBezTo>
                <a:cubicBezTo>
                  <a:pt x="904" y="59"/>
                  <a:pt x="910" y="65"/>
                  <a:pt x="917" y="65"/>
                </a:cubicBezTo>
                <a:close/>
                <a:moveTo>
                  <a:pt x="956" y="65"/>
                </a:moveTo>
                <a:cubicBezTo>
                  <a:pt x="963" y="65"/>
                  <a:pt x="969" y="59"/>
                  <a:pt x="969" y="52"/>
                </a:cubicBezTo>
                <a:cubicBezTo>
                  <a:pt x="969" y="45"/>
                  <a:pt x="963" y="39"/>
                  <a:pt x="956" y="39"/>
                </a:cubicBezTo>
                <a:cubicBezTo>
                  <a:pt x="949" y="39"/>
                  <a:pt x="944" y="45"/>
                  <a:pt x="944" y="52"/>
                </a:cubicBezTo>
                <a:cubicBezTo>
                  <a:pt x="944" y="59"/>
                  <a:pt x="949" y="65"/>
                  <a:pt x="956" y="65"/>
                </a:cubicBezTo>
                <a:close/>
                <a:moveTo>
                  <a:pt x="1035" y="65"/>
                </a:moveTo>
                <a:cubicBezTo>
                  <a:pt x="1042" y="65"/>
                  <a:pt x="1048" y="59"/>
                  <a:pt x="1048" y="52"/>
                </a:cubicBezTo>
                <a:cubicBezTo>
                  <a:pt x="1048" y="45"/>
                  <a:pt x="1042" y="39"/>
                  <a:pt x="1035" y="39"/>
                </a:cubicBezTo>
                <a:cubicBezTo>
                  <a:pt x="1028" y="39"/>
                  <a:pt x="1022" y="45"/>
                  <a:pt x="1022" y="52"/>
                </a:cubicBezTo>
                <a:cubicBezTo>
                  <a:pt x="1022" y="59"/>
                  <a:pt x="1028" y="65"/>
                  <a:pt x="1035" y="65"/>
                </a:cubicBezTo>
                <a:close/>
                <a:moveTo>
                  <a:pt x="1075" y="65"/>
                </a:moveTo>
                <a:cubicBezTo>
                  <a:pt x="1082" y="65"/>
                  <a:pt x="1087" y="59"/>
                  <a:pt x="1087" y="52"/>
                </a:cubicBezTo>
                <a:cubicBezTo>
                  <a:pt x="1087" y="45"/>
                  <a:pt x="1082" y="39"/>
                  <a:pt x="1075" y="39"/>
                </a:cubicBezTo>
                <a:cubicBezTo>
                  <a:pt x="1068" y="39"/>
                  <a:pt x="1062" y="45"/>
                  <a:pt x="1062" y="52"/>
                </a:cubicBezTo>
                <a:cubicBezTo>
                  <a:pt x="1062" y="59"/>
                  <a:pt x="1068" y="65"/>
                  <a:pt x="1075" y="65"/>
                </a:cubicBezTo>
                <a:close/>
                <a:moveTo>
                  <a:pt x="1114" y="65"/>
                </a:moveTo>
                <a:cubicBezTo>
                  <a:pt x="1121" y="65"/>
                  <a:pt x="1127" y="59"/>
                  <a:pt x="1127" y="52"/>
                </a:cubicBezTo>
                <a:cubicBezTo>
                  <a:pt x="1127" y="45"/>
                  <a:pt x="1121" y="39"/>
                  <a:pt x="1114" y="39"/>
                </a:cubicBezTo>
                <a:cubicBezTo>
                  <a:pt x="1107" y="39"/>
                  <a:pt x="1101" y="45"/>
                  <a:pt x="1101" y="52"/>
                </a:cubicBezTo>
                <a:cubicBezTo>
                  <a:pt x="1101" y="59"/>
                  <a:pt x="1107" y="65"/>
                  <a:pt x="1114" y="65"/>
                </a:cubicBezTo>
                <a:close/>
                <a:moveTo>
                  <a:pt x="1153" y="65"/>
                </a:moveTo>
                <a:cubicBezTo>
                  <a:pt x="1161" y="65"/>
                  <a:pt x="1166" y="59"/>
                  <a:pt x="1166" y="52"/>
                </a:cubicBezTo>
                <a:cubicBezTo>
                  <a:pt x="1166" y="45"/>
                  <a:pt x="1161" y="39"/>
                  <a:pt x="1153" y="39"/>
                </a:cubicBezTo>
                <a:cubicBezTo>
                  <a:pt x="1146" y="39"/>
                  <a:pt x="1141" y="45"/>
                  <a:pt x="1141" y="52"/>
                </a:cubicBezTo>
                <a:cubicBezTo>
                  <a:pt x="1141" y="59"/>
                  <a:pt x="1146" y="65"/>
                  <a:pt x="1153" y="65"/>
                </a:cubicBezTo>
                <a:close/>
                <a:moveTo>
                  <a:pt x="1193" y="65"/>
                </a:moveTo>
                <a:cubicBezTo>
                  <a:pt x="1200" y="65"/>
                  <a:pt x="1206" y="59"/>
                  <a:pt x="1206" y="52"/>
                </a:cubicBezTo>
                <a:cubicBezTo>
                  <a:pt x="1206" y="45"/>
                  <a:pt x="1200" y="39"/>
                  <a:pt x="1193" y="39"/>
                </a:cubicBezTo>
                <a:cubicBezTo>
                  <a:pt x="1186" y="39"/>
                  <a:pt x="1180" y="45"/>
                  <a:pt x="1180" y="52"/>
                </a:cubicBezTo>
                <a:cubicBezTo>
                  <a:pt x="1180" y="59"/>
                  <a:pt x="1186" y="65"/>
                  <a:pt x="1193" y="65"/>
                </a:cubicBezTo>
                <a:close/>
                <a:moveTo>
                  <a:pt x="1232" y="65"/>
                </a:moveTo>
                <a:cubicBezTo>
                  <a:pt x="1239" y="65"/>
                  <a:pt x="1245" y="59"/>
                  <a:pt x="1245" y="52"/>
                </a:cubicBezTo>
                <a:cubicBezTo>
                  <a:pt x="1245" y="45"/>
                  <a:pt x="1239" y="39"/>
                  <a:pt x="1232" y="39"/>
                </a:cubicBezTo>
                <a:cubicBezTo>
                  <a:pt x="1225" y="39"/>
                  <a:pt x="1220" y="45"/>
                  <a:pt x="1220" y="52"/>
                </a:cubicBezTo>
                <a:cubicBezTo>
                  <a:pt x="1220" y="59"/>
                  <a:pt x="1225" y="65"/>
                  <a:pt x="1232" y="65"/>
                </a:cubicBezTo>
                <a:close/>
                <a:moveTo>
                  <a:pt x="1272" y="65"/>
                </a:moveTo>
                <a:cubicBezTo>
                  <a:pt x="1279" y="65"/>
                  <a:pt x="1285" y="59"/>
                  <a:pt x="1285" y="52"/>
                </a:cubicBezTo>
                <a:cubicBezTo>
                  <a:pt x="1285" y="45"/>
                  <a:pt x="1279" y="39"/>
                  <a:pt x="1272" y="39"/>
                </a:cubicBezTo>
                <a:cubicBezTo>
                  <a:pt x="1265" y="39"/>
                  <a:pt x="1259" y="45"/>
                  <a:pt x="1259" y="52"/>
                </a:cubicBezTo>
                <a:cubicBezTo>
                  <a:pt x="1259" y="59"/>
                  <a:pt x="1265" y="65"/>
                  <a:pt x="1272" y="65"/>
                </a:cubicBezTo>
                <a:close/>
                <a:moveTo>
                  <a:pt x="1311" y="65"/>
                </a:moveTo>
                <a:cubicBezTo>
                  <a:pt x="1318" y="65"/>
                  <a:pt x="1324" y="59"/>
                  <a:pt x="1324" y="52"/>
                </a:cubicBezTo>
                <a:cubicBezTo>
                  <a:pt x="1324" y="45"/>
                  <a:pt x="1318" y="39"/>
                  <a:pt x="1311" y="39"/>
                </a:cubicBezTo>
                <a:cubicBezTo>
                  <a:pt x="1304" y="39"/>
                  <a:pt x="1298" y="45"/>
                  <a:pt x="1298" y="52"/>
                </a:cubicBezTo>
                <a:cubicBezTo>
                  <a:pt x="1298" y="59"/>
                  <a:pt x="1304" y="65"/>
                  <a:pt x="1311" y="65"/>
                </a:cubicBezTo>
                <a:close/>
                <a:moveTo>
                  <a:pt x="1351" y="65"/>
                </a:moveTo>
                <a:cubicBezTo>
                  <a:pt x="1358" y="65"/>
                  <a:pt x="1363" y="59"/>
                  <a:pt x="1363" y="52"/>
                </a:cubicBezTo>
                <a:cubicBezTo>
                  <a:pt x="1363" y="45"/>
                  <a:pt x="1358" y="39"/>
                  <a:pt x="1351" y="39"/>
                </a:cubicBezTo>
                <a:cubicBezTo>
                  <a:pt x="1344" y="39"/>
                  <a:pt x="1338" y="45"/>
                  <a:pt x="1338" y="52"/>
                </a:cubicBezTo>
                <a:cubicBezTo>
                  <a:pt x="1338" y="59"/>
                  <a:pt x="1344" y="65"/>
                  <a:pt x="1351" y="65"/>
                </a:cubicBezTo>
                <a:close/>
                <a:moveTo>
                  <a:pt x="1390" y="65"/>
                </a:moveTo>
                <a:cubicBezTo>
                  <a:pt x="1397" y="65"/>
                  <a:pt x="1403" y="59"/>
                  <a:pt x="1403" y="52"/>
                </a:cubicBezTo>
                <a:cubicBezTo>
                  <a:pt x="1403" y="45"/>
                  <a:pt x="1397" y="39"/>
                  <a:pt x="1390" y="39"/>
                </a:cubicBezTo>
                <a:cubicBezTo>
                  <a:pt x="1383" y="39"/>
                  <a:pt x="1377" y="45"/>
                  <a:pt x="1377" y="52"/>
                </a:cubicBezTo>
                <a:cubicBezTo>
                  <a:pt x="1377" y="59"/>
                  <a:pt x="1383" y="65"/>
                  <a:pt x="1390" y="65"/>
                </a:cubicBezTo>
                <a:close/>
                <a:moveTo>
                  <a:pt x="1429" y="65"/>
                </a:moveTo>
                <a:cubicBezTo>
                  <a:pt x="1437" y="65"/>
                  <a:pt x="1442" y="59"/>
                  <a:pt x="1442" y="52"/>
                </a:cubicBezTo>
                <a:cubicBezTo>
                  <a:pt x="1442" y="45"/>
                  <a:pt x="1437" y="39"/>
                  <a:pt x="1429" y="39"/>
                </a:cubicBezTo>
                <a:cubicBezTo>
                  <a:pt x="1422" y="39"/>
                  <a:pt x="1417" y="45"/>
                  <a:pt x="1417" y="52"/>
                </a:cubicBezTo>
                <a:cubicBezTo>
                  <a:pt x="1417" y="59"/>
                  <a:pt x="1422" y="65"/>
                  <a:pt x="1429" y="65"/>
                </a:cubicBezTo>
                <a:close/>
                <a:moveTo>
                  <a:pt x="1469" y="65"/>
                </a:moveTo>
                <a:cubicBezTo>
                  <a:pt x="1476" y="65"/>
                  <a:pt x="1482" y="59"/>
                  <a:pt x="1482" y="52"/>
                </a:cubicBezTo>
                <a:cubicBezTo>
                  <a:pt x="1482" y="45"/>
                  <a:pt x="1476" y="39"/>
                  <a:pt x="1469" y="39"/>
                </a:cubicBezTo>
                <a:cubicBezTo>
                  <a:pt x="1462" y="39"/>
                  <a:pt x="1456" y="45"/>
                  <a:pt x="1456" y="52"/>
                </a:cubicBezTo>
                <a:cubicBezTo>
                  <a:pt x="1456" y="59"/>
                  <a:pt x="1462" y="65"/>
                  <a:pt x="1469" y="65"/>
                </a:cubicBezTo>
                <a:close/>
                <a:moveTo>
                  <a:pt x="1508" y="65"/>
                </a:moveTo>
                <a:cubicBezTo>
                  <a:pt x="1515" y="65"/>
                  <a:pt x="1521" y="59"/>
                  <a:pt x="1521" y="52"/>
                </a:cubicBezTo>
                <a:cubicBezTo>
                  <a:pt x="1521" y="45"/>
                  <a:pt x="1515" y="39"/>
                  <a:pt x="1508" y="39"/>
                </a:cubicBezTo>
                <a:cubicBezTo>
                  <a:pt x="1501" y="39"/>
                  <a:pt x="1496" y="45"/>
                  <a:pt x="1496" y="52"/>
                </a:cubicBezTo>
                <a:cubicBezTo>
                  <a:pt x="1496" y="59"/>
                  <a:pt x="1501" y="65"/>
                  <a:pt x="1508" y="65"/>
                </a:cubicBezTo>
                <a:close/>
                <a:moveTo>
                  <a:pt x="2652" y="65"/>
                </a:moveTo>
                <a:cubicBezTo>
                  <a:pt x="2659" y="65"/>
                  <a:pt x="2664" y="59"/>
                  <a:pt x="2664" y="52"/>
                </a:cubicBezTo>
                <a:cubicBezTo>
                  <a:pt x="2664" y="45"/>
                  <a:pt x="2659" y="39"/>
                  <a:pt x="2652" y="39"/>
                </a:cubicBezTo>
                <a:cubicBezTo>
                  <a:pt x="2645" y="39"/>
                  <a:pt x="2639" y="45"/>
                  <a:pt x="2639" y="52"/>
                </a:cubicBezTo>
                <a:cubicBezTo>
                  <a:pt x="2639" y="59"/>
                  <a:pt x="2645" y="65"/>
                  <a:pt x="2652" y="65"/>
                </a:cubicBezTo>
                <a:close/>
                <a:moveTo>
                  <a:pt x="641" y="102"/>
                </a:moveTo>
                <a:cubicBezTo>
                  <a:pt x="647" y="102"/>
                  <a:pt x="652" y="97"/>
                  <a:pt x="652" y="92"/>
                </a:cubicBezTo>
                <a:cubicBezTo>
                  <a:pt x="652" y="86"/>
                  <a:pt x="647" y="81"/>
                  <a:pt x="641" y="81"/>
                </a:cubicBezTo>
                <a:cubicBezTo>
                  <a:pt x="635" y="81"/>
                  <a:pt x="630" y="86"/>
                  <a:pt x="630" y="92"/>
                </a:cubicBezTo>
                <a:cubicBezTo>
                  <a:pt x="630" y="97"/>
                  <a:pt x="635" y="102"/>
                  <a:pt x="641" y="102"/>
                </a:cubicBezTo>
                <a:close/>
                <a:moveTo>
                  <a:pt x="759" y="104"/>
                </a:moveTo>
                <a:cubicBezTo>
                  <a:pt x="766" y="104"/>
                  <a:pt x="772" y="99"/>
                  <a:pt x="772" y="92"/>
                </a:cubicBezTo>
                <a:cubicBezTo>
                  <a:pt x="772" y="84"/>
                  <a:pt x="766" y="79"/>
                  <a:pt x="759" y="79"/>
                </a:cubicBezTo>
                <a:cubicBezTo>
                  <a:pt x="752" y="79"/>
                  <a:pt x="746" y="84"/>
                  <a:pt x="746" y="92"/>
                </a:cubicBezTo>
                <a:cubicBezTo>
                  <a:pt x="746" y="99"/>
                  <a:pt x="752" y="104"/>
                  <a:pt x="759" y="104"/>
                </a:cubicBezTo>
                <a:close/>
                <a:moveTo>
                  <a:pt x="799" y="104"/>
                </a:moveTo>
                <a:cubicBezTo>
                  <a:pt x="806" y="104"/>
                  <a:pt x="811" y="99"/>
                  <a:pt x="811" y="92"/>
                </a:cubicBezTo>
                <a:cubicBezTo>
                  <a:pt x="811" y="84"/>
                  <a:pt x="806" y="79"/>
                  <a:pt x="799" y="79"/>
                </a:cubicBezTo>
                <a:cubicBezTo>
                  <a:pt x="792" y="79"/>
                  <a:pt x="786" y="84"/>
                  <a:pt x="786" y="92"/>
                </a:cubicBezTo>
                <a:cubicBezTo>
                  <a:pt x="786" y="99"/>
                  <a:pt x="792" y="104"/>
                  <a:pt x="799" y="104"/>
                </a:cubicBezTo>
                <a:close/>
                <a:moveTo>
                  <a:pt x="838" y="104"/>
                </a:moveTo>
                <a:cubicBezTo>
                  <a:pt x="845" y="104"/>
                  <a:pt x="851" y="99"/>
                  <a:pt x="851" y="92"/>
                </a:cubicBezTo>
                <a:cubicBezTo>
                  <a:pt x="851" y="84"/>
                  <a:pt x="845" y="79"/>
                  <a:pt x="838" y="79"/>
                </a:cubicBezTo>
                <a:cubicBezTo>
                  <a:pt x="831" y="79"/>
                  <a:pt x="825" y="84"/>
                  <a:pt x="825" y="92"/>
                </a:cubicBezTo>
                <a:cubicBezTo>
                  <a:pt x="825" y="99"/>
                  <a:pt x="831" y="104"/>
                  <a:pt x="838" y="104"/>
                </a:cubicBezTo>
                <a:close/>
                <a:moveTo>
                  <a:pt x="878" y="104"/>
                </a:moveTo>
                <a:cubicBezTo>
                  <a:pt x="885" y="104"/>
                  <a:pt x="890" y="99"/>
                  <a:pt x="890" y="92"/>
                </a:cubicBezTo>
                <a:cubicBezTo>
                  <a:pt x="890" y="84"/>
                  <a:pt x="885" y="79"/>
                  <a:pt x="878" y="79"/>
                </a:cubicBezTo>
                <a:cubicBezTo>
                  <a:pt x="870" y="79"/>
                  <a:pt x="865" y="84"/>
                  <a:pt x="865" y="92"/>
                </a:cubicBezTo>
                <a:cubicBezTo>
                  <a:pt x="865" y="99"/>
                  <a:pt x="870" y="104"/>
                  <a:pt x="878" y="104"/>
                </a:cubicBezTo>
                <a:close/>
                <a:moveTo>
                  <a:pt x="917" y="104"/>
                </a:moveTo>
                <a:cubicBezTo>
                  <a:pt x="924" y="104"/>
                  <a:pt x="930" y="99"/>
                  <a:pt x="930" y="92"/>
                </a:cubicBezTo>
                <a:cubicBezTo>
                  <a:pt x="930" y="84"/>
                  <a:pt x="924" y="79"/>
                  <a:pt x="917" y="79"/>
                </a:cubicBezTo>
                <a:cubicBezTo>
                  <a:pt x="910" y="79"/>
                  <a:pt x="904" y="84"/>
                  <a:pt x="904" y="92"/>
                </a:cubicBezTo>
                <a:cubicBezTo>
                  <a:pt x="904" y="99"/>
                  <a:pt x="910" y="104"/>
                  <a:pt x="917" y="104"/>
                </a:cubicBezTo>
                <a:close/>
                <a:moveTo>
                  <a:pt x="996" y="104"/>
                </a:moveTo>
                <a:cubicBezTo>
                  <a:pt x="1003" y="104"/>
                  <a:pt x="1009" y="99"/>
                  <a:pt x="1009" y="92"/>
                </a:cubicBezTo>
                <a:cubicBezTo>
                  <a:pt x="1009" y="84"/>
                  <a:pt x="1003" y="79"/>
                  <a:pt x="996" y="79"/>
                </a:cubicBezTo>
                <a:cubicBezTo>
                  <a:pt x="989" y="79"/>
                  <a:pt x="983" y="84"/>
                  <a:pt x="983" y="92"/>
                </a:cubicBezTo>
                <a:cubicBezTo>
                  <a:pt x="983" y="99"/>
                  <a:pt x="989" y="104"/>
                  <a:pt x="996" y="104"/>
                </a:cubicBezTo>
                <a:close/>
                <a:moveTo>
                  <a:pt x="1035" y="104"/>
                </a:moveTo>
                <a:cubicBezTo>
                  <a:pt x="1042" y="104"/>
                  <a:pt x="1048" y="99"/>
                  <a:pt x="1048" y="92"/>
                </a:cubicBezTo>
                <a:cubicBezTo>
                  <a:pt x="1048" y="84"/>
                  <a:pt x="1042" y="79"/>
                  <a:pt x="1035" y="79"/>
                </a:cubicBezTo>
                <a:cubicBezTo>
                  <a:pt x="1028" y="79"/>
                  <a:pt x="1022" y="84"/>
                  <a:pt x="1022" y="92"/>
                </a:cubicBezTo>
                <a:cubicBezTo>
                  <a:pt x="1022" y="99"/>
                  <a:pt x="1028" y="104"/>
                  <a:pt x="1035" y="104"/>
                </a:cubicBezTo>
                <a:close/>
                <a:moveTo>
                  <a:pt x="1075" y="104"/>
                </a:moveTo>
                <a:cubicBezTo>
                  <a:pt x="1082" y="104"/>
                  <a:pt x="1087" y="99"/>
                  <a:pt x="1087" y="92"/>
                </a:cubicBezTo>
                <a:cubicBezTo>
                  <a:pt x="1087" y="84"/>
                  <a:pt x="1082" y="79"/>
                  <a:pt x="1075" y="79"/>
                </a:cubicBezTo>
                <a:cubicBezTo>
                  <a:pt x="1068" y="79"/>
                  <a:pt x="1062" y="84"/>
                  <a:pt x="1062" y="92"/>
                </a:cubicBezTo>
                <a:cubicBezTo>
                  <a:pt x="1062" y="99"/>
                  <a:pt x="1068" y="104"/>
                  <a:pt x="1075" y="104"/>
                </a:cubicBezTo>
                <a:close/>
                <a:moveTo>
                  <a:pt x="1114" y="104"/>
                </a:moveTo>
                <a:cubicBezTo>
                  <a:pt x="1121" y="104"/>
                  <a:pt x="1127" y="99"/>
                  <a:pt x="1127" y="92"/>
                </a:cubicBezTo>
                <a:cubicBezTo>
                  <a:pt x="1127" y="84"/>
                  <a:pt x="1121" y="79"/>
                  <a:pt x="1114" y="79"/>
                </a:cubicBezTo>
                <a:cubicBezTo>
                  <a:pt x="1107" y="79"/>
                  <a:pt x="1101" y="84"/>
                  <a:pt x="1101" y="92"/>
                </a:cubicBezTo>
                <a:cubicBezTo>
                  <a:pt x="1101" y="99"/>
                  <a:pt x="1107" y="104"/>
                  <a:pt x="1114" y="104"/>
                </a:cubicBezTo>
                <a:close/>
                <a:moveTo>
                  <a:pt x="1153" y="104"/>
                </a:moveTo>
                <a:cubicBezTo>
                  <a:pt x="1161" y="104"/>
                  <a:pt x="1166" y="99"/>
                  <a:pt x="1166" y="92"/>
                </a:cubicBezTo>
                <a:cubicBezTo>
                  <a:pt x="1166" y="84"/>
                  <a:pt x="1161" y="79"/>
                  <a:pt x="1153" y="79"/>
                </a:cubicBezTo>
                <a:cubicBezTo>
                  <a:pt x="1146" y="79"/>
                  <a:pt x="1141" y="84"/>
                  <a:pt x="1141" y="92"/>
                </a:cubicBezTo>
                <a:cubicBezTo>
                  <a:pt x="1141" y="99"/>
                  <a:pt x="1146" y="104"/>
                  <a:pt x="1153" y="104"/>
                </a:cubicBezTo>
                <a:close/>
                <a:moveTo>
                  <a:pt x="1193" y="104"/>
                </a:moveTo>
                <a:cubicBezTo>
                  <a:pt x="1200" y="104"/>
                  <a:pt x="1206" y="99"/>
                  <a:pt x="1206" y="92"/>
                </a:cubicBezTo>
                <a:cubicBezTo>
                  <a:pt x="1206" y="84"/>
                  <a:pt x="1200" y="79"/>
                  <a:pt x="1193" y="79"/>
                </a:cubicBezTo>
                <a:cubicBezTo>
                  <a:pt x="1186" y="79"/>
                  <a:pt x="1180" y="84"/>
                  <a:pt x="1180" y="92"/>
                </a:cubicBezTo>
                <a:cubicBezTo>
                  <a:pt x="1180" y="99"/>
                  <a:pt x="1186" y="104"/>
                  <a:pt x="1193" y="104"/>
                </a:cubicBezTo>
                <a:close/>
                <a:moveTo>
                  <a:pt x="1232" y="104"/>
                </a:moveTo>
                <a:cubicBezTo>
                  <a:pt x="1239" y="104"/>
                  <a:pt x="1245" y="99"/>
                  <a:pt x="1245" y="92"/>
                </a:cubicBezTo>
                <a:cubicBezTo>
                  <a:pt x="1245" y="84"/>
                  <a:pt x="1239" y="79"/>
                  <a:pt x="1232" y="79"/>
                </a:cubicBezTo>
                <a:cubicBezTo>
                  <a:pt x="1225" y="79"/>
                  <a:pt x="1220" y="84"/>
                  <a:pt x="1220" y="92"/>
                </a:cubicBezTo>
                <a:cubicBezTo>
                  <a:pt x="1220" y="99"/>
                  <a:pt x="1225" y="104"/>
                  <a:pt x="1232" y="104"/>
                </a:cubicBezTo>
                <a:close/>
                <a:moveTo>
                  <a:pt x="1272" y="104"/>
                </a:moveTo>
                <a:cubicBezTo>
                  <a:pt x="1279" y="104"/>
                  <a:pt x="1285" y="99"/>
                  <a:pt x="1285" y="92"/>
                </a:cubicBezTo>
                <a:cubicBezTo>
                  <a:pt x="1285" y="84"/>
                  <a:pt x="1279" y="79"/>
                  <a:pt x="1272" y="79"/>
                </a:cubicBezTo>
                <a:cubicBezTo>
                  <a:pt x="1265" y="79"/>
                  <a:pt x="1259" y="84"/>
                  <a:pt x="1259" y="92"/>
                </a:cubicBezTo>
                <a:cubicBezTo>
                  <a:pt x="1259" y="99"/>
                  <a:pt x="1265" y="104"/>
                  <a:pt x="1272" y="104"/>
                </a:cubicBezTo>
                <a:close/>
                <a:moveTo>
                  <a:pt x="1311" y="104"/>
                </a:moveTo>
                <a:cubicBezTo>
                  <a:pt x="1318" y="104"/>
                  <a:pt x="1324" y="99"/>
                  <a:pt x="1324" y="92"/>
                </a:cubicBezTo>
                <a:cubicBezTo>
                  <a:pt x="1324" y="84"/>
                  <a:pt x="1318" y="79"/>
                  <a:pt x="1311" y="79"/>
                </a:cubicBezTo>
                <a:cubicBezTo>
                  <a:pt x="1304" y="79"/>
                  <a:pt x="1298" y="84"/>
                  <a:pt x="1298" y="92"/>
                </a:cubicBezTo>
                <a:cubicBezTo>
                  <a:pt x="1298" y="99"/>
                  <a:pt x="1304" y="104"/>
                  <a:pt x="1311" y="104"/>
                </a:cubicBezTo>
                <a:close/>
                <a:moveTo>
                  <a:pt x="1351" y="104"/>
                </a:moveTo>
                <a:cubicBezTo>
                  <a:pt x="1358" y="104"/>
                  <a:pt x="1363" y="99"/>
                  <a:pt x="1363" y="92"/>
                </a:cubicBezTo>
                <a:cubicBezTo>
                  <a:pt x="1363" y="84"/>
                  <a:pt x="1358" y="79"/>
                  <a:pt x="1351" y="79"/>
                </a:cubicBezTo>
                <a:cubicBezTo>
                  <a:pt x="1344" y="79"/>
                  <a:pt x="1338" y="84"/>
                  <a:pt x="1338" y="92"/>
                </a:cubicBezTo>
                <a:cubicBezTo>
                  <a:pt x="1338" y="99"/>
                  <a:pt x="1344" y="104"/>
                  <a:pt x="1351" y="104"/>
                </a:cubicBezTo>
                <a:close/>
                <a:moveTo>
                  <a:pt x="1390" y="104"/>
                </a:moveTo>
                <a:cubicBezTo>
                  <a:pt x="1397" y="104"/>
                  <a:pt x="1403" y="99"/>
                  <a:pt x="1403" y="92"/>
                </a:cubicBezTo>
                <a:cubicBezTo>
                  <a:pt x="1403" y="84"/>
                  <a:pt x="1397" y="79"/>
                  <a:pt x="1390" y="79"/>
                </a:cubicBezTo>
                <a:cubicBezTo>
                  <a:pt x="1383" y="79"/>
                  <a:pt x="1377" y="84"/>
                  <a:pt x="1377" y="92"/>
                </a:cubicBezTo>
                <a:cubicBezTo>
                  <a:pt x="1377" y="99"/>
                  <a:pt x="1383" y="104"/>
                  <a:pt x="1390" y="104"/>
                </a:cubicBezTo>
                <a:close/>
                <a:moveTo>
                  <a:pt x="1429" y="104"/>
                </a:moveTo>
                <a:cubicBezTo>
                  <a:pt x="1437" y="104"/>
                  <a:pt x="1442" y="99"/>
                  <a:pt x="1442" y="92"/>
                </a:cubicBezTo>
                <a:cubicBezTo>
                  <a:pt x="1442" y="84"/>
                  <a:pt x="1437" y="79"/>
                  <a:pt x="1429" y="79"/>
                </a:cubicBezTo>
                <a:cubicBezTo>
                  <a:pt x="1422" y="79"/>
                  <a:pt x="1417" y="84"/>
                  <a:pt x="1417" y="92"/>
                </a:cubicBezTo>
                <a:cubicBezTo>
                  <a:pt x="1417" y="99"/>
                  <a:pt x="1422" y="104"/>
                  <a:pt x="1429" y="104"/>
                </a:cubicBezTo>
                <a:close/>
                <a:moveTo>
                  <a:pt x="1469" y="104"/>
                </a:moveTo>
                <a:cubicBezTo>
                  <a:pt x="1476" y="104"/>
                  <a:pt x="1482" y="99"/>
                  <a:pt x="1482" y="92"/>
                </a:cubicBezTo>
                <a:cubicBezTo>
                  <a:pt x="1482" y="84"/>
                  <a:pt x="1476" y="79"/>
                  <a:pt x="1469" y="79"/>
                </a:cubicBezTo>
                <a:cubicBezTo>
                  <a:pt x="1462" y="79"/>
                  <a:pt x="1456" y="84"/>
                  <a:pt x="1456" y="92"/>
                </a:cubicBezTo>
                <a:cubicBezTo>
                  <a:pt x="1456" y="99"/>
                  <a:pt x="1462" y="104"/>
                  <a:pt x="1469" y="104"/>
                </a:cubicBezTo>
                <a:close/>
                <a:moveTo>
                  <a:pt x="1824" y="104"/>
                </a:moveTo>
                <a:cubicBezTo>
                  <a:pt x="1831" y="104"/>
                  <a:pt x="1836" y="99"/>
                  <a:pt x="1836" y="92"/>
                </a:cubicBezTo>
                <a:cubicBezTo>
                  <a:pt x="1836" y="84"/>
                  <a:pt x="1831" y="79"/>
                  <a:pt x="1824" y="79"/>
                </a:cubicBezTo>
                <a:cubicBezTo>
                  <a:pt x="1817" y="79"/>
                  <a:pt x="1811" y="84"/>
                  <a:pt x="1811" y="92"/>
                </a:cubicBezTo>
                <a:cubicBezTo>
                  <a:pt x="1811" y="99"/>
                  <a:pt x="1817" y="104"/>
                  <a:pt x="1824" y="104"/>
                </a:cubicBezTo>
                <a:close/>
                <a:moveTo>
                  <a:pt x="1863" y="104"/>
                </a:moveTo>
                <a:cubicBezTo>
                  <a:pt x="1870" y="104"/>
                  <a:pt x="1876" y="99"/>
                  <a:pt x="1876" y="92"/>
                </a:cubicBezTo>
                <a:cubicBezTo>
                  <a:pt x="1876" y="84"/>
                  <a:pt x="1870" y="79"/>
                  <a:pt x="1863" y="79"/>
                </a:cubicBezTo>
                <a:cubicBezTo>
                  <a:pt x="1856" y="79"/>
                  <a:pt x="1850" y="84"/>
                  <a:pt x="1850" y="92"/>
                </a:cubicBezTo>
                <a:cubicBezTo>
                  <a:pt x="1850" y="99"/>
                  <a:pt x="1856" y="104"/>
                  <a:pt x="1863" y="104"/>
                </a:cubicBezTo>
                <a:close/>
                <a:moveTo>
                  <a:pt x="1903" y="104"/>
                </a:moveTo>
                <a:cubicBezTo>
                  <a:pt x="1910" y="104"/>
                  <a:pt x="1915" y="99"/>
                  <a:pt x="1915" y="92"/>
                </a:cubicBezTo>
                <a:cubicBezTo>
                  <a:pt x="1915" y="84"/>
                  <a:pt x="1910" y="79"/>
                  <a:pt x="1903" y="79"/>
                </a:cubicBezTo>
                <a:cubicBezTo>
                  <a:pt x="1896" y="79"/>
                  <a:pt x="1890" y="84"/>
                  <a:pt x="1890" y="92"/>
                </a:cubicBezTo>
                <a:cubicBezTo>
                  <a:pt x="1890" y="99"/>
                  <a:pt x="1896" y="104"/>
                  <a:pt x="1903" y="104"/>
                </a:cubicBezTo>
                <a:close/>
                <a:moveTo>
                  <a:pt x="2691" y="101"/>
                </a:moveTo>
                <a:cubicBezTo>
                  <a:pt x="2696" y="101"/>
                  <a:pt x="2700" y="97"/>
                  <a:pt x="2700" y="92"/>
                </a:cubicBezTo>
                <a:cubicBezTo>
                  <a:pt x="2700" y="86"/>
                  <a:pt x="2696" y="82"/>
                  <a:pt x="2691" y="82"/>
                </a:cubicBezTo>
                <a:cubicBezTo>
                  <a:pt x="2686" y="82"/>
                  <a:pt x="2682" y="86"/>
                  <a:pt x="2682" y="92"/>
                </a:cubicBezTo>
                <a:cubicBezTo>
                  <a:pt x="2682" y="97"/>
                  <a:pt x="2686" y="101"/>
                  <a:pt x="2691" y="101"/>
                </a:cubicBezTo>
                <a:close/>
                <a:moveTo>
                  <a:pt x="2730" y="104"/>
                </a:moveTo>
                <a:cubicBezTo>
                  <a:pt x="2737" y="104"/>
                  <a:pt x="2743" y="99"/>
                  <a:pt x="2743" y="92"/>
                </a:cubicBezTo>
                <a:cubicBezTo>
                  <a:pt x="2743" y="84"/>
                  <a:pt x="2737" y="79"/>
                  <a:pt x="2730" y="79"/>
                </a:cubicBezTo>
                <a:cubicBezTo>
                  <a:pt x="2723" y="79"/>
                  <a:pt x="2718" y="84"/>
                  <a:pt x="2718" y="92"/>
                </a:cubicBezTo>
                <a:cubicBezTo>
                  <a:pt x="2718" y="99"/>
                  <a:pt x="2723" y="104"/>
                  <a:pt x="2730" y="104"/>
                </a:cubicBezTo>
                <a:close/>
                <a:moveTo>
                  <a:pt x="483" y="144"/>
                </a:moveTo>
                <a:cubicBezTo>
                  <a:pt x="490" y="144"/>
                  <a:pt x="496" y="138"/>
                  <a:pt x="496" y="131"/>
                </a:cubicBezTo>
                <a:cubicBezTo>
                  <a:pt x="496" y="124"/>
                  <a:pt x="490" y="118"/>
                  <a:pt x="483" y="118"/>
                </a:cubicBezTo>
                <a:cubicBezTo>
                  <a:pt x="476" y="118"/>
                  <a:pt x="471" y="124"/>
                  <a:pt x="471" y="131"/>
                </a:cubicBezTo>
                <a:cubicBezTo>
                  <a:pt x="471" y="138"/>
                  <a:pt x="476" y="144"/>
                  <a:pt x="483" y="144"/>
                </a:cubicBezTo>
                <a:close/>
                <a:moveTo>
                  <a:pt x="720" y="144"/>
                </a:moveTo>
                <a:cubicBezTo>
                  <a:pt x="727" y="144"/>
                  <a:pt x="733" y="138"/>
                  <a:pt x="733" y="131"/>
                </a:cubicBezTo>
                <a:cubicBezTo>
                  <a:pt x="733" y="124"/>
                  <a:pt x="727" y="118"/>
                  <a:pt x="720" y="118"/>
                </a:cubicBezTo>
                <a:cubicBezTo>
                  <a:pt x="713" y="118"/>
                  <a:pt x="707" y="124"/>
                  <a:pt x="707" y="131"/>
                </a:cubicBezTo>
                <a:cubicBezTo>
                  <a:pt x="707" y="138"/>
                  <a:pt x="713" y="144"/>
                  <a:pt x="720" y="144"/>
                </a:cubicBezTo>
                <a:close/>
                <a:moveTo>
                  <a:pt x="799" y="118"/>
                </a:moveTo>
                <a:cubicBezTo>
                  <a:pt x="792" y="118"/>
                  <a:pt x="786" y="124"/>
                  <a:pt x="786" y="131"/>
                </a:cubicBezTo>
                <a:cubicBezTo>
                  <a:pt x="786" y="138"/>
                  <a:pt x="792" y="144"/>
                  <a:pt x="799" y="144"/>
                </a:cubicBezTo>
                <a:cubicBezTo>
                  <a:pt x="806" y="144"/>
                  <a:pt x="811" y="138"/>
                  <a:pt x="811" y="131"/>
                </a:cubicBezTo>
                <a:cubicBezTo>
                  <a:pt x="811" y="124"/>
                  <a:pt x="806" y="118"/>
                  <a:pt x="799" y="118"/>
                </a:cubicBezTo>
                <a:close/>
                <a:moveTo>
                  <a:pt x="838" y="144"/>
                </a:moveTo>
                <a:cubicBezTo>
                  <a:pt x="845" y="144"/>
                  <a:pt x="851" y="138"/>
                  <a:pt x="851" y="131"/>
                </a:cubicBezTo>
                <a:cubicBezTo>
                  <a:pt x="851" y="124"/>
                  <a:pt x="845" y="118"/>
                  <a:pt x="838" y="118"/>
                </a:cubicBezTo>
                <a:cubicBezTo>
                  <a:pt x="831" y="118"/>
                  <a:pt x="825" y="124"/>
                  <a:pt x="825" y="131"/>
                </a:cubicBezTo>
                <a:cubicBezTo>
                  <a:pt x="825" y="138"/>
                  <a:pt x="831" y="144"/>
                  <a:pt x="838" y="144"/>
                </a:cubicBezTo>
                <a:close/>
                <a:moveTo>
                  <a:pt x="878" y="144"/>
                </a:moveTo>
                <a:cubicBezTo>
                  <a:pt x="885" y="144"/>
                  <a:pt x="890" y="138"/>
                  <a:pt x="890" y="131"/>
                </a:cubicBezTo>
                <a:cubicBezTo>
                  <a:pt x="890" y="124"/>
                  <a:pt x="885" y="118"/>
                  <a:pt x="878" y="118"/>
                </a:cubicBezTo>
                <a:cubicBezTo>
                  <a:pt x="870" y="118"/>
                  <a:pt x="865" y="124"/>
                  <a:pt x="865" y="131"/>
                </a:cubicBezTo>
                <a:cubicBezTo>
                  <a:pt x="865" y="138"/>
                  <a:pt x="870" y="144"/>
                  <a:pt x="878" y="144"/>
                </a:cubicBezTo>
                <a:close/>
                <a:moveTo>
                  <a:pt x="1009" y="131"/>
                </a:moveTo>
                <a:cubicBezTo>
                  <a:pt x="1009" y="124"/>
                  <a:pt x="1003" y="118"/>
                  <a:pt x="996" y="118"/>
                </a:cubicBezTo>
                <a:cubicBezTo>
                  <a:pt x="989" y="118"/>
                  <a:pt x="983" y="124"/>
                  <a:pt x="983" y="131"/>
                </a:cubicBezTo>
                <a:cubicBezTo>
                  <a:pt x="983" y="138"/>
                  <a:pt x="989" y="144"/>
                  <a:pt x="996" y="144"/>
                </a:cubicBezTo>
                <a:cubicBezTo>
                  <a:pt x="1003" y="144"/>
                  <a:pt x="1009" y="138"/>
                  <a:pt x="1009" y="131"/>
                </a:cubicBezTo>
                <a:close/>
                <a:moveTo>
                  <a:pt x="1035" y="144"/>
                </a:moveTo>
                <a:cubicBezTo>
                  <a:pt x="1042" y="144"/>
                  <a:pt x="1048" y="138"/>
                  <a:pt x="1048" y="131"/>
                </a:cubicBezTo>
                <a:cubicBezTo>
                  <a:pt x="1048" y="124"/>
                  <a:pt x="1042" y="118"/>
                  <a:pt x="1035" y="118"/>
                </a:cubicBezTo>
                <a:cubicBezTo>
                  <a:pt x="1028" y="118"/>
                  <a:pt x="1022" y="124"/>
                  <a:pt x="1022" y="131"/>
                </a:cubicBezTo>
                <a:cubicBezTo>
                  <a:pt x="1022" y="138"/>
                  <a:pt x="1028" y="144"/>
                  <a:pt x="1035" y="144"/>
                </a:cubicBezTo>
                <a:close/>
                <a:moveTo>
                  <a:pt x="1075" y="144"/>
                </a:moveTo>
                <a:cubicBezTo>
                  <a:pt x="1082" y="144"/>
                  <a:pt x="1087" y="138"/>
                  <a:pt x="1087" y="131"/>
                </a:cubicBezTo>
                <a:cubicBezTo>
                  <a:pt x="1087" y="124"/>
                  <a:pt x="1082" y="118"/>
                  <a:pt x="1075" y="118"/>
                </a:cubicBezTo>
                <a:cubicBezTo>
                  <a:pt x="1068" y="118"/>
                  <a:pt x="1062" y="124"/>
                  <a:pt x="1062" y="131"/>
                </a:cubicBezTo>
                <a:cubicBezTo>
                  <a:pt x="1062" y="138"/>
                  <a:pt x="1068" y="144"/>
                  <a:pt x="1075" y="144"/>
                </a:cubicBezTo>
                <a:close/>
                <a:moveTo>
                  <a:pt x="1114" y="144"/>
                </a:moveTo>
                <a:cubicBezTo>
                  <a:pt x="1121" y="144"/>
                  <a:pt x="1127" y="138"/>
                  <a:pt x="1127" y="131"/>
                </a:cubicBezTo>
                <a:cubicBezTo>
                  <a:pt x="1127" y="124"/>
                  <a:pt x="1121" y="118"/>
                  <a:pt x="1114" y="118"/>
                </a:cubicBezTo>
                <a:cubicBezTo>
                  <a:pt x="1107" y="118"/>
                  <a:pt x="1101" y="124"/>
                  <a:pt x="1101" y="131"/>
                </a:cubicBezTo>
                <a:cubicBezTo>
                  <a:pt x="1101" y="138"/>
                  <a:pt x="1107" y="144"/>
                  <a:pt x="1114" y="144"/>
                </a:cubicBezTo>
                <a:close/>
                <a:moveTo>
                  <a:pt x="1153" y="144"/>
                </a:moveTo>
                <a:cubicBezTo>
                  <a:pt x="1161" y="144"/>
                  <a:pt x="1166" y="138"/>
                  <a:pt x="1166" y="131"/>
                </a:cubicBezTo>
                <a:cubicBezTo>
                  <a:pt x="1166" y="124"/>
                  <a:pt x="1161" y="118"/>
                  <a:pt x="1153" y="118"/>
                </a:cubicBezTo>
                <a:cubicBezTo>
                  <a:pt x="1146" y="118"/>
                  <a:pt x="1141" y="124"/>
                  <a:pt x="1141" y="131"/>
                </a:cubicBezTo>
                <a:cubicBezTo>
                  <a:pt x="1141" y="138"/>
                  <a:pt x="1146" y="144"/>
                  <a:pt x="1153" y="144"/>
                </a:cubicBezTo>
                <a:close/>
                <a:moveTo>
                  <a:pt x="1193" y="118"/>
                </a:moveTo>
                <a:cubicBezTo>
                  <a:pt x="1186" y="118"/>
                  <a:pt x="1180" y="124"/>
                  <a:pt x="1180" y="131"/>
                </a:cubicBezTo>
                <a:cubicBezTo>
                  <a:pt x="1180" y="138"/>
                  <a:pt x="1186" y="144"/>
                  <a:pt x="1193" y="144"/>
                </a:cubicBezTo>
                <a:cubicBezTo>
                  <a:pt x="1200" y="144"/>
                  <a:pt x="1206" y="138"/>
                  <a:pt x="1206" y="131"/>
                </a:cubicBezTo>
                <a:cubicBezTo>
                  <a:pt x="1206" y="124"/>
                  <a:pt x="1200" y="118"/>
                  <a:pt x="1193" y="118"/>
                </a:cubicBezTo>
                <a:close/>
                <a:moveTo>
                  <a:pt x="1232" y="118"/>
                </a:moveTo>
                <a:cubicBezTo>
                  <a:pt x="1225" y="118"/>
                  <a:pt x="1220" y="124"/>
                  <a:pt x="1220" y="131"/>
                </a:cubicBezTo>
                <a:cubicBezTo>
                  <a:pt x="1220" y="138"/>
                  <a:pt x="1225" y="144"/>
                  <a:pt x="1232" y="144"/>
                </a:cubicBezTo>
                <a:cubicBezTo>
                  <a:pt x="1239" y="144"/>
                  <a:pt x="1245" y="138"/>
                  <a:pt x="1245" y="131"/>
                </a:cubicBezTo>
                <a:cubicBezTo>
                  <a:pt x="1245" y="124"/>
                  <a:pt x="1239" y="118"/>
                  <a:pt x="1232" y="118"/>
                </a:cubicBezTo>
                <a:close/>
                <a:moveTo>
                  <a:pt x="1272" y="118"/>
                </a:moveTo>
                <a:cubicBezTo>
                  <a:pt x="1265" y="118"/>
                  <a:pt x="1259" y="124"/>
                  <a:pt x="1259" y="131"/>
                </a:cubicBezTo>
                <a:cubicBezTo>
                  <a:pt x="1259" y="138"/>
                  <a:pt x="1265" y="144"/>
                  <a:pt x="1272" y="144"/>
                </a:cubicBezTo>
                <a:cubicBezTo>
                  <a:pt x="1279" y="144"/>
                  <a:pt x="1285" y="138"/>
                  <a:pt x="1285" y="131"/>
                </a:cubicBezTo>
                <a:cubicBezTo>
                  <a:pt x="1285" y="124"/>
                  <a:pt x="1279" y="118"/>
                  <a:pt x="1272" y="118"/>
                </a:cubicBezTo>
                <a:close/>
                <a:moveTo>
                  <a:pt x="1311" y="144"/>
                </a:moveTo>
                <a:cubicBezTo>
                  <a:pt x="1318" y="144"/>
                  <a:pt x="1324" y="138"/>
                  <a:pt x="1324" y="131"/>
                </a:cubicBezTo>
                <a:cubicBezTo>
                  <a:pt x="1324" y="124"/>
                  <a:pt x="1318" y="118"/>
                  <a:pt x="1311" y="118"/>
                </a:cubicBezTo>
                <a:cubicBezTo>
                  <a:pt x="1304" y="118"/>
                  <a:pt x="1298" y="124"/>
                  <a:pt x="1298" y="131"/>
                </a:cubicBezTo>
                <a:cubicBezTo>
                  <a:pt x="1298" y="138"/>
                  <a:pt x="1304" y="144"/>
                  <a:pt x="1311" y="144"/>
                </a:cubicBezTo>
                <a:close/>
                <a:moveTo>
                  <a:pt x="1351" y="144"/>
                </a:moveTo>
                <a:cubicBezTo>
                  <a:pt x="1358" y="144"/>
                  <a:pt x="1363" y="138"/>
                  <a:pt x="1363" y="131"/>
                </a:cubicBezTo>
                <a:cubicBezTo>
                  <a:pt x="1363" y="124"/>
                  <a:pt x="1358" y="118"/>
                  <a:pt x="1351" y="118"/>
                </a:cubicBezTo>
                <a:cubicBezTo>
                  <a:pt x="1344" y="118"/>
                  <a:pt x="1338" y="124"/>
                  <a:pt x="1338" y="131"/>
                </a:cubicBezTo>
                <a:cubicBezTo>
                  <a:pt x="1338" y="138"/>
                  <a:pt x="1344" y="144"/>
                  <a:pt x="1351" y="144"/>
                </a:cubicBezTo>
                <a:close/>
                <a:moveTo>
                  <a:pt x="1390" y="144"/>
                </a:moveTo>
                <a:cubicBezTo>
                  <a:pt x="1397" y="144"/>
                  <a:pt x="1403" y="138"/>
                  <a:pt x="1403" y="131"/>
                </a:cubicBezTo>
                <a:cubicBezTo>
                  <a:pt x="1403" y="124"/>
                  <a:pt x="1397" y="118"/>
                  <a:pt x="1390" y="118"/>
                </a:cubicBezTo>
                <a:cubicBezTo>
                  <a:pt x="1383" y="118"/>
                  <a:pt x="1377" y="124"/>
                  <a:pt x="1377" y="131"/>
                </a:cubicBezTo>
                <a:cubicBezTo>
                  <a:pt x="1377" y="138"/>
                  <a:pt x="1383" y="144"/>
                  <a:pt x="1390" y="144"/>
                </a:cubicBezTo>
                <a:close/>
                <a:moveTo>
                  <a:pt x="1429" y="144"/>
                </a:moveTo>
                <a:cubicBezTo>
                  <a:pt x="1437" y="144"/>
                  <a:pt x="1442" y="138"/>
                  <a:pt x="1442" y="131"/>
                </a:cubicBezTo>
                <a:cubicBezTo>
                  <a:pt x="1442" y="124"/>
                  <a:pt x="1437" y="118"/>
                  <a:pt x="1429" y="118"/>
                </a:cubicBezTo>
                <a:cubicBezTo>
                  <a:pt x="1422" y="118"/>
                  <a:pt x="1417" y="124"/>
                  <a:pt x="1417" y="131"/>
                </a:cubicBezTo>
                <a:cubicBezTo>
                  <a:pt x="1417" y="138"/>
                  <a:pt x="1422" y="144"/>
                  <a:pt x="1429" y="144"/>
                </a:cubicBezTo>
                <a:close/>
                <a:moveTo>
                  <a:pt x="1469" y="118"/>
                </a:moveTo>
                <a:cubicBezTo>
                  <a:pt x="1462" y="118"/>
                  <a:pt x="1456" y="124"/>
                  <a:pt x="1456" y="131"/>
                </a:cubicBezTo>
                <a:cubicBezTo>
                  <a:pt x="1456" y="138"/>
                  <a:pt x="1462" y="144"/>
                  <a:pt x="1469" y="144"/>
                </a:cubicBezTo>
                <a:cubicBezTo>
                  <a:pt x="1476" y="144"/>
                  <a:pt x="1482" y="138"/>
                  <a:pt x="1482" y="131"/>
                </a:cubicBezTo>
                <a:cubicBezTo>
                  <a:pt x="1482" y="124"/>
                  <a:pt x="1476" y="118"/>
                  <a:pt x="1469" y="118"/>
                </a:cubicBezTo>
                <a:close/>
                <a:moveTo>
                  <a:pt x="1508" y="144"/>
                </a:moveTo>
                <a:cubicBezTo>
                  <a:pt x="1515" y="144"/>
                  <a:pt x="1521" y="138"/>
                  <a:pt x="1521" y="131"/>
                </a:cubicBezTo>
                <a:cubicBezTo>
                  <a:pt x="1521" y="124"/>
                  <a:pt x="1515" y="118"/>
                  <a:pt x="1508" y="118"/>
                </a:cubicBezTo>
                <a:cubicBezTo>
                  <a:pt x="1501" y="118"/>
                  <a:pt x="1496" y="124"/>
                  <a:pt x="1496" y="131"/>
                </a:cubicBezTo>
                <a:cubicBezTo>
                  <a:pt x="1496" y="138"/>
                  <a:pt x="1501" y="144"/>
                  <a:pt x="1508" y="144"/>
                </a:cubicBezTo>
                <a:close/>
                <a:moveTo>
                  <a:pt x="1876" y="131"/>
                </a:moveTo>
                <a:cubicBezTo>
                  <a:pt x="1876" y="124"/>
                  <a:pt x="1870" y="118"/>
                  <a:pt x="1863" y="118"/>
                </a:cubicBezTo>
                <a:cubicBezTo>
                  <a:pt x="1856" y="118"/>
                  <a:pt x="1850" y="124"/>
                  <a:pt x="1850" y="131"/>
                </a:cubicBezTo>
                <a:cubicBezTo>
                  <a:pt x="1850" y="138"/>
                  <a:pt x="1856" y="144"/>
                  <a:pt x="1863" y="144"/>
                </a:cubicBezTo>
                <a:cubicBezTo>
                  <a:pt x="1870" y="144"/>
                  <a:pt x="1876" y="138"/>
                  <a:pt x="1876" y="131"/>
                </a:cubicBezTo>
                <a:close/>
                <a:moveTo>
                  <a:pt x="2730" y="144"/>
                </a:moveTo>
                <a:cubicBezTo>
                  <a:pt x="2738" y="144"/>
                  <a:pt x="2743" y="138"/>
                  <a:pt x="2743" y="131"/>
                </a:cubicBezTo>
                <a:cubicBezTo>
                  <a:pt x="2743" y="124"/>
                  <a:pt x="2738" y="118"/>
                  <a:pt x="2730" y="118"/>
                </a:cubicBezTo>
                <a:cubicBezTo>
                  <a:pt x="2723" y="118"/>
                  <a:pt x="2718" y="124"/>
                  <a:pt x="2718" y="131"/>
                </a:cubicBezTo>
                <a:cubicBezTo>
                  <a:pt x="2718" y="138"/>
                  <a:pt x="2723" y="144"/>
                  <a:pt x="2730" y="144"/>
                </a:cubicBezTo>
                <a:close/>
                <a:moveTo>
                  <a:pt x="2770" y="141"/>
                </a:moveTo>
                <a:cubicBezTo>
                  <a:pt x="2775" y="141"/>
                  <a:pt x="2780" y="136"/>
                  <a:pt x="2780" y="131"/>
                </a:cubicBezTo>
                <a:cubicBezTo>
                  <a:pt x="2780" y="125"/>
                  <a:pt x="2775" y="121"/>
                  <a:pt x="2770" y="121"/>
                </a:cubicBezTo>
                <a:cubicBezTo>
                  <a:pt x="2764" y="121"/>
                  <a:pt x="2760" y="125"/>
                  <a:pt x="2760" y="131"/>
                </a:cubicBezTo>
                <a:cubicBezTo>
                  <a:pt x="2760" y="136"/>
                  <a:pt x="2764" y="141"/>
                  <a:pt x="2770" y="141"/>
                </a:cubicBezTo>
                <a:close/>
                <a:moveTo>
                  <a:pt x="523" y="183"/>
                </a:moveTo>
                <a:cubicBezTo>
                  <a:pt x="530" y="183"/>
                  <a:pt x="535" y="177"/>
                  <a:pt x="535" y="170"/>
                </a:cubicBezTo>
                <a:cubicBezTo>
                  <a:pt x="535" y="163"/>
                  <a:pt x="530" y="158"/>
                  <a:pt x="523" y="158"/>
                </a:cubicBezTo>
                <a:cubicBezTo>
                  <a:pt x="516" y="158"/>
                  <a:pt x="510" y="163"/>
                  <a:pt x="510" y="170"/>
                </a:cubicBezTo>
                <a:cubicBezTo>
                  <a:pt x="510" y="177"/>
                  <a:pt x="516" y="183"/>
                  <a:pt x="523" y="183"/>
                </a:cubicBezTo>
                <a:close/>
                <a:moveTo>
                  <a:pt x="602" y="183"/>
                </a:moveTo>
                <a:cubicBezTo>
                  <a:pt x="609" y="183"/>
                  <a:pt x="614" y="177"/>
                  <a:pt x="614" y="170"/>
                </a:cubicBezTo>
                <a:cubicBezTo>
                  <a:pt x="614" y="163"/>
                  <a:pt x="609" y="158"/>
                  <a:pt x="602" y="158"/>
                </a:cubicBezTo>
                <a:cubicBezTo>
                  <a:pt x="595" y="158"/>
                  <a:pt x="589" y="163"/>
                  <a:pt x="589" y="170"/>
                </a:cubicBezTo>
                <a:cubicBezTo>
                  <a:pt x="589" y="177"/>
                  <a:pt x="595" y="183"/>
                  <a:pt x="602" y="183"/>
                </a:cubicBezTo>
                <a:close/>
                <a:moveTo>
                  <a:pt x="641" y="183"/>
                </a:moveTo>
                <a:cubicBezTo>
                  <a:pt x="648" y="183"/>
                  <a:pt x="654" y="177"/>
                  <a:pt x="654" y="170"/>
                </a:cubicBezTo>
                <a:cubicBezTo>
                  <a:pt x="654" y="163"/>
                  <a:pt x="648" y="158"/>
                  <a:pt x="641" y="158"/>
                </a:cubicBezTo>
                <a:cubicBezTo>
                  <a:pt x="634" y="158"/>
                  <a:pt x="628" y="163"/>
                  <a:pt x="628" y="170"/>
                </a:cubicBezTo>
                <a:cubicBezTo>
                  <a:pt x="628" y="177"/>
                  <a:pt x="634" y="183"/>
                  <a:pt x="641" y="183"/>
                </a:cubicBezTo>
                <a:close/>
                <a:moveTo>
                  <a:pt x="680" y="183"/>
                </a:moveTo>
                <a:cubicBezTo>
                  <a:pt x="687" y="183"/>
                  <a:pt x="693" y="177"/>
                  <a:pt x="693" y="170"/>
                </a:cubicBezTo>
                <a:cubicBezTo>
                  <a:pt x="693" y="163"/>
                  <a:pt x="687" y="158"/>
                  <a:pt x="680" y="158"/>
                </a:cubicBezTo>
                <a:cubicBezTo>
                  <a:pt x="673" y="158"/>
                  <a:pt x="668" y="163"/>
                  <a:pt x="668" y="170"/>
                </a:cubicBezTo>
                <a:cubicBezTo>
                  <a:pt x="668" y="177"/>
                  <a:pt x="673" y="183"/>
                  <a:pt x="680" y="183"/>
                </a:cubicBezTo>
                <a:close/>
                <a:moveTo>
                  <a:pt x="720" y="183"/>
                </a:moveTo>
                <a:cubicBezTo>
                  <a:pt x="727" y="183"/>
                  <a:pt x="733" y="177"/>
                  <a:pt x="733" y="170"/>
                </a:cubicBezTo>
                <a:cubicBezTo>
                  <a:pt x="733" y="163"/>
                  <a:pt x="727" y="158"/>
                  <a:pt x="720" y="158"/>
                </a:cubicBezTo>
                <a:cubicBezTo>
                  <a:pt x="713" y="158"/>
                  <a:pt x="707" y="163"/>
                  <a:pt x="707" y="170"/>
                </a:cubicBezTo>
                <a:cubicBezTo>
                  <a:pt x="707" y="177"/>
                  <a:pt x="713" y="183"/>
                  <a:pt x="720" y="183"/>
                </a:cubicBezTo>
                <a:close/>
                <a:moveTo>
                  <a:pt x="799" y="183"/>
                </a:moveTo>
                <a:cubicBezTo>
                  <a:pt x="806" y="183"/>
                  <a:pt x="811" y="177"/>
                  <a:pt x="811" y="170"/>
                </a:cubicBezTo>
                <a:cubicBezTo>
                  <a:pt x="811" y="163"/>
                  <a:pt x="806" y="158"/>
                  <a:pt x="799" y="158"/>
                </a:cubicBezTo>
                <a:cubicBezTo>
                  <a:pt x="792" y="158"/>
                  <a:pt x="786" y="163"/>
                  <a:pt x="786" y="170"/>
                </a:cubicBezTo>
                <a:cubicBezTo>
                  <a:pt x="786" y="177"/>
                  <a:pt x="792" y="183"/>
                  <a:pt x="799" y="183"/>
                </a:cubicBezTo>
                <a:close/>
                <a:moveTo>
                  <a:pt x="838" y="183"/>
                </a:moveTo>
                <a:cubicBezTo>
                  <a:pt x="845" y="183"/>
                  <a:pt x="851" y="177"/>
                  <a:pt x="851" y="170"/>
                </a:cubicBezTo>
                <a:cubicBezTo>
                  <a:pt x="851" y="163"/>
                  <a:pt x="845" y="158"/>
                  <a:pt x="838" y="158"/>
                </a:cubicBezTo>
                <a:cubicBezTo>
                  <a:pt x="831" y="158"/>
                  <a:pt x="825" y="163"/>
                  <a:pt x="825" y="170"/>
                </a:cubicBezTo>
                <a:cubicBezTo>
                  <a:pt x="825" y="177"/>
                  <a:pt x="831" y="183"/>
                  <a:pt x="838" y="183"/>
                </a:cubicBezTo>
                <a:close/>
                <a:moveTo>
                  <a:pt x="890" y="170"/>
                </a:moveTo>
                <a:cubicBezTo>
                  <a:pt x="890" y="163"/>
                  <a:pt x="885" y="158"/>
                  <a:pt x="878" y="158"/>
                </a:cubicBezTo>
                <a:cubicBezTo>
                  <a:pt x="871" y="158"/>
                  <a:pt x="865" y="163"/>
                  <a:pt x="865" y="170"/>
                </a:cubicBezTo>
                <a:cubicBezTo>
                  <a:pt x="865" y="177"/>
                  <a:pt x="871" y="183"/>
                  <a:pt x="878" y="183"/>
                </a:cubicBezTo>
                <a:cubicBezTo>
                  <a:pt x="885" y="183"/>
                  <a:pt x="890" y="177"/>
                  <a:pt x="890" y="170"/>
                </a:cubicBezTo>
                <a:close/>
                <a:moveTo>
                  <a:pt x="1114" y="183"/>
                </a:moveTo>
                <a:cubicBezTo>
                  <a:pt x="1121" y="183"/>
                  <a:pt x="1127" y="177"/>
                  <a:pt x="1127" y="170"/>
                </a:cubicBezTo>
                <a:cubicBezTo>
                  <a:pt x="1127" y="163"/>
                  <a:pt x="1121" y="158"/>
                  <a:pt x="1114" y="158"/>
                </a:cubicBezTo>
                <a:cubicBezTo>
                  <a:pt x="1107" y="158"/>
                  <a:pt x="1101" y="163"/>
                  <a:pt x="1101" y="170"/>
                </a:cubicBezTo>
                <a:cubicBezTo>
                  <a:pt x="1101" y="177"/>
                  <a:pt x="1107" y="183"/>
                  <a:pt x="1114" y="183"/>
                </a:cubicBezTo>
                <a:close/>
                <a:moveTo>
                  <a:pt x="1153" y="183"/>
                </a:moveTo>
                <a:cubicBezTo>
                  <a:pt x="1161" y="183"/>
                  <a:pt x="1166" y="177"/>
                  <a:pt x="1166" y="170"/>
                </a:cubicBezTo>
                <a:cubicBezTo>
                  <a:pt x="1166" y="163"/>
                  <a:pt x="1161" y="158"/>
                  <a:pt x="1153" y="158"/>
                </a:cubicBezTo>
                <a:cubicBezTo>
                  <a:pt x="1146" y="158"/>
                  <a:pt x="1141" y="163"/>
                  <a:pt x="1141" y="170"/>
                </a:cubicBezTo>
                <a:cubicBezTo>
                  <a:pt x="1141" y="177"/>
                  <a:pt x="1146" y="183"/>
                  <a:pt x="1153" y="183"/>
                </a:cubicBezTo>
                <a:close/>
                <a:moveTo>
                  <a:pt x="1193" y="183"/>
                </a:moveTo>
                <a:cubicBezTo>
                  <a:pt x="1200" y="183"/>
                  <a:pt x="1206" y="177"/>
                  <a:pt x="1206" y="170"/>
                </a:cubicBezTo>
                <a:cubicBezTo>
                  <a:pt x="1206" y="163"/>
                  <a:pt x="1200" y="158"/>
                  <a:pt x="1193" y="158"/>
                </a:cubicBezTo>
                <a:cubicBezTo>
                  <a:pt x="1186" y="158"/>
                  <a:pt x="1180" y="163"/>
                  <a:pt x="1180" y="170"/>
                </a:cubicBezTo>
                <a:cubicBezTo>
                  <a:pt x="1180" y="177"/>
                  <a:pt x="1186" y="183"/>
                  <a:pt x="1193" y="183"/>
                </a:cubicBezTo>
                <a:close/>
                <a:moveTo>
                  <a:pt x="1232" y="183"/>
                </a:moveTo>
                <a:cubicBezTo>
                  <a:pt x="1239" y="183"/>
                  <a:pt x="1245" y="177"/>
                  <a:pt x="1245" y="170"/>
                </a:cubicBezTo>
                <a:cubicBezTo>
                  <a:pt x="1245" y="163"/>
                  <a:pt x="1239" y="158"/>
                  <a:pt x="1232" y="158"/>
                </a:cubicBezTo>
                <a:cubicBezTo>
                  <a:pt x="1225" y="158"/>
                  <a:pt x="1220" y="163"/>
                  <a:pt x="1220" y="170"/>
                </a:cubicBezTo>
                <a:cubicBezTo>
                  <a:pt x="1220" y="177"/>
                  <a:pt x="1225" y="183"/>
                  <a:pt x="1232" y="183"/>
                </a:cubicBezTo>
                <a:close/>
                <a:moveTo>
                  <a:pt x="1272" y="183"/>
                </a:moveTo>
                <a:cubicBezTo>
                  <a:pt x="1279" y="183"/>
                  <a:pt x="1285" y="177"/>
                  <a:pt x="1285" y="170"/>
                </a:cubicBezTo>
                <a:cubicBezTo>
                  <a:pt x="1285" y="163"/>
                  <a:pt x="1279" y="158"/>
                  <a:pt x="1272" y="158"/>
                </a:cubicBezTo>
                <a:cubicBezTo>
                  <a:pt x="1265" y="158"/>
                  <a:pt x="1259" y="163"/>
                  <a:pt x="1259" y="170"/>
                </a:cubicBezTo>
                <a:cubicBezTo>
                  <a:pt x="1259" y="177"/>
                  <a:pt x="1265" y="183"/>
                  <a:pt x="1272" y="183"/>
                </a:cubicBezTo>
                <a:close/>
                <a:moveTo>
                  <a:pt x="1311" y="183"/>
                </a:moveTo>
                <a:cubicBezTo>
                  <a:pt x="1318" y="183"/>
                  <a:pt x="1324" y="177"/>
                  <a:pt x="1324" y="170"/>
                </a:cubicBezTo>
                <a:cubicBezTo>
                  <a:pt x="1324" y="163"/>
                  <a:pt x="1318" y="158"/>
                  <a:pt x="1311" y="158"/>
                </a:cubicBezTo>
                <a:cubicBezTo>
                  <a:pt x="1304" y="158"/>
                  <a:pt x="1298" y="163"/>
                  <a:pt x="1298" y="170"/>
                </a:cubicBezTo>
                <a:cubicBezTo>
                  <a:pt x="1298" y="177"/>
                  <a:pt x="1304" y="183"/>
                  <a:pt x="1311" y="183"/>
                </a:cubicBezTo>
                <a:close/>
                <a:moveTo>
                  <a:pt x="1351" y="183"/>
                </a:moveTo>
                <a:cubicBezTo>
                  <a:pt x="1358" y="183"/>
                  <a:pt x="1363" y="177"/>
                  <a:pt x="1363" y="170"/>
                </a:cubicBezTo>
                <a:cubicBezTo>
                  <a:pt x="1363" y="163"/>
                  <a:pt x="1358" y="158"/>
                  <a:pt x="1351" y="158"/>
                </a:cubicBezTo>
                <a:cubicBezTo>
                  <a:pt x="1344" y="158"/>
                  <a:pt x="1338" y="163"/>
                  <a:pt x="1338" y="170"/>
                </a:cubicBezTo>
                <a:cubicBezTo>
                  <a:pt x="1338" y="177"/>
                  <a:pt x="1344" y="183"/>
                  <a:pt x="1351" y="183"/>
                </a:cubicBezTo>
                <a:close/>
                <a:moveTo>
                  <a:pt x="1390" y="183"/>
                </a:moveTo>
                <a:cubicBezTo>
                  <a:pt x="1397" y="183"/>
                  <a:pt x="1403" y="177"/>
                  <a:pt x="1403" y="170"/>
                </a:cubicBezTo>
                <a:cubicBezTo>
                  <a:pt x="1403" y="163"/>
                  <a:pt x="1397" y="158"/>
                  <a:pt x="1390" y="158"/>
                </a:cubicBezTo>
                <a:cubicBezTo>
                  <a:pt x="1383" y="158"/>
                  <a:pt x="1377" y="163"/>
                  <a:pt x="1377" y="170"/>
                </a:cubicBezTo>
                <a:cubicBezTo>
                  <a:pt x="1377" y="177"/>
                  <a:pt x="1383" y="183"/>
                  <a:pt x="1390" y="183"/>
                </a:cubicBezTo>
                <a:close/>
                <a:moveTo>
                  <a:pt x="1429" y="183"/>
                </a:moveTo>
                <a:cubicBezTo>
                  <a:pt x="1437" y="183"/>
                  <a:pt x="1442" y="177"/>
                  <a:pt x="1442" y="170"/>
                </a:cubicBezTo>
                <a:cubicBezTo>
                  <a:pt x="1442" y="163"/>
                  <a:pt x="1437" y="158"/>
                  <a:pt x="1429" y="158"/>
                </a:cubicBezTo>
                <a:cubicBezTo>
                  <a:pt x="1422" y="158"/>
                  <a:pt x="1417" y="163"/>
                  <a:pt x="1417" y="170"/>
                </a:cubicBezTo>
                <a:cubicBezTo>
                  <a:pt x="1417" y="177"/>
                  <a:pt x="1422" y="183"/>
                  <a:pt x="1429" y="183"/>
                </a:cubicBezTo>
                <a:close/>
                <a:moveTo>
                  <a:pt x="1469" y="183"/>
                </a:moveTo>
                <a:cubicBezTo>
                  <a:pt x="1476" y="183"/>
                  <a:pt x="1482" y="177"/>
                  <a:pt x="1482" y="170"/>
                </a:cubicBezTo>
                <a:cubicBezTo>
                  <a:pt x="1482" y="163"/>
                  <a:pt x="1476" y="158"/>
                  <a:pt x="1469" y="158"/>
                </a:cubicBezTo>
                <a:cubicBezTo>
                  <a:pt x="1462" y="158"/>
                  <a:pt x="1456" y="163"/>
                  <a:pt x="1456" y="170"/>
                </a:cubicBezTo>
                <a:cubicBezTo>
                  <a:pt x="1456" y="177"/>
                  <a:pt x="1462" y="183"/>
                  <a:pt x="1469" y="183"/>
                </a:cubicBezTo>
                <a:close/>
                <a:moveTo>
                  <a:pt x="1508" y="158"/>
                </a:moveTo>
                <a:cubicBezTo>
                  <a:pt x="1501" y="158"/>
                  <a:pt x="1496" y="163"/>
                  <a:pt x="1496" y="170"/>
                </a:cubicBezTo>
                <a:cubicBezTo>
                  <a:pt x="1496" y="177"/>
                  <a:pt x="1501" y="183"/>
                  <a:pt x="1508" y="183"/>
                </a:cubicBezTo>
                <a:cubicBezTo>
                  <a:pt x="1515" y="183"/>
                  <a:pt x="1521" y="177"/>
                  <a:pt x="1521" y="170"/>
                </a:cubicBezTo>
                <a:cubicBezTo>
                  <a:pt x="1521" y="163"/>
                  <a:pt x="1515" y="158"/>
                  <a:pt x="1508" y="158"/>
                </a:cubicBezTo>
                <a:close/>
                <a:moveTo>
                  <a:pt x="2297" y="183"/>
                </a:moveTo>
                <a:cubicBezTo>
                  <a:pt x="2304" y="183"/>
                  <a:pt x="2310" y="177"/>
                  <a:pt x="2310" y="170"/>
                </a:cubicBezTo>
                <a:cubicBezTo>
                  <a:pt x="2310" y="163"/>
                  <a:pt x="2304" y="158"/>
                  <a:pt x="2297" y="158"/>
                </a:cubicBezTo>
                <a:cubicBezTo>
                  <a:pt x="2290" y="158"/>
                  <a:pt x="2284" y="163"/>
                  <a:pt x="2284" y="170"/>
                </a:cubicBezTo>
                <a:cubicBezTo>
                  <a:pt x="2284" y="177"/>
                  <a:pt x="2290" y="183"/>
                  <a:pt x="2297" y="183"/>
                </a:cubicBezTo>
                <a:close/>
                <a:moveTo>
                  <a:pt x="2612" y="183"/>
                </a:moveTo>
                <a:cubicBezTo>
                  <a:pt x="2619" y="183"/>
                  <a:pt x="2625" y="177"/>
                  <a:pt x="2625" y="170"/>
                </a:cubicBezTo>
                <a:cubicBezTo>
                  <a:pt x="2625" y="163"/>
                  <a:pt x="2619" y="158"/>
                  <a:pt x="2612" y="158"/>
                </a:cubicBezTo>
                <a:cubicBezTo>
                  <a:pt x="2605" y="158"/>
                  <a:pt x="2599" y="163"/>
                  <a:pt x="2599" y="170"/>
                </a:cubicBezTo>
                <a:cubicBezTo>
                  <a:pt x="2599" y="177"/>
                  <a:pt x="2605" y="183"/>
                  <a:pt x="2612" y="183"/>
                </a:cubicBezTo>
                <a:close/>
                <a:moveTo>
                  <a:pt x="2652" y="158"/>
                </a:moveTo>
                <a:cubicBezTo>
                  <a:pt x="2645" y="158"/>
                  <a:pt x="2639" y="163"/>
                  <a:pt x="2639" y="170"/>
                </a:cubicBezTo>
                <a:cubicBezTo>
                  <a:pt x="2639" y="177"/>
                  <a:pt x="2645" y="183"/>
                  <a:pt x="2652" y="183"/>
                </a:cubicBezTo>
                <a:cubicBezTo>
                  <a:pt x="2659" y="183"/>
                  <a:pt x="2664" y="177"/>
                  <a:pt x="2664" y="170"/>
                </a:cubicBezTo>
                <a:cubicBezTo>
                  <a:pt x="2664" y="163"/>
                  <a:pt x="2659" y="158"/>
                  <a:pt x="2652" y="158"/>
                </a:cubicBezTo>
                <a:close/>
                <a:moveTo>
                  <a:pt x="2691" y="183"/>
                </a:moveTo>
                <a:cubicBezTo>
                  <a:pt x="2698" y="183"/>
                  <a:pt x="2704" y="177"/>
                  <a:pt x="2704" y="170"/>
                </a:cubicBezTo>
                <a:cubicBezTo>
                  <a:pt x="2704" y="163"/>
                  <a:pt x="2698" y="158"/>
                  <a:pt x="2691" y="158"/>
                </a:cubicBezTo>
                <a:cubicBezTo>
                  <a:pt x="2684" y="158"/>
                  <a:pt x="2678" y="163"/>
                  <a:pt x="2678" y="170"/>
                </a:cubicBezTo>
                <a:cubicBezTo>
                  <a:pt x="2678" y="177"/>
                  <a:pt x="2684" y="183"/>
                  <a:pt x="2691" y="183"/>
                </a:cubicBezTo>
                <a:close/>
                <a:moveTo>
                  <a:pt x="2730" y="183"/>
                </a:moveTo>
                <a:cubicBezTo>
                  <a:pt x="2738" y="183"/>
                  <a:pt x="2743" y="177"/>
                  <a:pt x="2743" y="170"/>
                </a:cubicBezTo>
                <a:cubicBezTo>
                  <a:pt x="2743" y="163"/>
                  <a:pt x="2738" y="158"/>
                  <a:pt x="2730" y="158"/>
                </a:cubicBezTo>
                <a:cubicBezTo>
                  <a:pt x="2723" y="158"/>
                  <a:pt x="2718" y="163"/>
                  <a:pt x="2718" y="170"/>
                </a:cubicBezTo>
                <a:cubicBezTo>
                  <a:pt x="2718" y="177"/>
                  <a:pt x="2723" y="183"/>
                  <a:pt x="2730" y="183"/>
                </a:cubicBezTo>
                <a:close/>
                <a:moveTo>
                  <a:pt x="2770" y="183"/>
                </a:moveTo>
                <a:cubicBezTo>
                  <a:pt x="2777" y="183"/>
                  <a:pt x="2783" y="177"/>
                  <a:pt x="2783" y="170"/>
                </a:cubicBezTo>
                <a:cubicBezTo>
                  <a:pt x="2783" y="163"/>
                  <a:pt x="2777" y="158"/>
                  <a:pt x="2770" y="158"/>
                </a:cubicBezTo>
                <a:cubicBezTo>
                  <a:pt x="2763" y="158"/>
                  <a:pt x="2757" y="163"/>
                  <a:pt x="2757" y="170"/>
                </a:cubicBezTo>
                <a:cubicBezTo>
                  <a:pt x="2757" y="177"/>
                  <a:pt x="2763" y="183"/>
                  <a:pt x="2770" y="183"/>
                </a:cubicBezTo>
                <a:close/>
                <a:moveTo>
                  <a:pt x="2809" y="183"/>
                </a:moveTo>
                <a:cubicBezTo>
                  <a:pt x="2816" y="183"/>
                  <a:pt x="2822" y="177"/>
                  <a:pt x="2822" y="170"/>
                </a:cubicBezTo>
                <a:cubicBezTo>
                  <a:pt x="2822" y="163"/>
                  <a:pt x="2816" y="158"/>
                  <a:pt x="2809" y="158"/>
                </a:cubicBezTo>
                <a:cubicBezTo>
                  <a:pt x="2802" y="158"/>
                  <a:pt x="2797" y="163"/>
                  <a:pt x="2797" y="170"/>
                </a:cubicBezTo>
                <a:cubicBezTo>
                  <a:pt x="2797" y="177"/>
                  <a:pt x="2802" y="183"/>
                  <a:pt x="2809" y="183"/>
                </a:cubicBezTo>
                <a:close/>
                <a:moveTo>
                  <a:pt x="3125" y="183"/>
                </a:moveTo>
                <a:cubicBezTo>
                  <a:pt x="3132" y="183"/>
                  <a:pt x="3137" y="177"/>
                  <a:pt x="3137" y="170"/>
                </a:cubicBezTo>
                <a:cubicBezTo>
                  <a:pt x="3137" y="163"/>
                  <a:pt x="3132" y="158"/>
                  <a:pt x="3125" y="158"/>
                </a:cubicBezTo>
                <a:cubicBezTo>
                  <a:pt x="3118" y="158"/>
                  <a:pt x="3112" y="163"/>
                  <a:pt x="3112" y="170"/>
                </a:cubicBezTo>
                <a:cubicBezTo>
                  <a:pt x="3112" y="177"/>
                  <a:pt x="3118" y="183"/>
                  <a:pt x="3125" y="183"/>
                </a:cubicBezTo>
                <a:close/>
                <a:moveTo>
                  <a:pt x="3204" y="183"/>
                </a:moveTo>
                <a:cubicBezTo>
                  <a:pt x="3211" y="183"/>
                  <a:pt x="3216" y="177"/>
                  <a:pt x="3216" y="170"/>
                </a:cubicBezTo>
                <a:cubicBezTo>
                  <a:pt x="3216" y="163"/>
                  <a:pt x="3211" y="158"/>
                  <a:pt x="3204" y="158"/>
                </a:cubicBezTo>
                <a:cubicBezTo>
                  <a:pt x="3197" y="158"/>
                  <a:pt x="3191" y="163"/>
                  <a:pt x="3191" y="170"/>
                </a:cubicBezTo>
                <a:cubicBezTo>
                  <a:pt x="3191" y="177"/>
                  <a:pt x="3197" y="183"/>
                  <a:pt x="3204" y="183"/>
                </a:cubicBezTo>
                <a:close/>
                <a:moveTo>
                  <a:pt x="444" y="223"/>
                </a:moveTo>
                <a:cubicBezTo>
                  <a:pt x="451" y="223"/>
                  <a:pt x="457" y="217"/>
                  <a:pt x="457" y="210"/>
                </a:cubicBezTo>
                <a:cubicBezTo>
                  <a:pt x="457" y="203"/>
                  <a:pt x="451" y="197"/>
                  <a:pt x="444" y="197"/>
                </a:cubicBezTo>
                <a:cubicBezTo>
                  <a:pt x="437" y="197"/>
                  <a:pt x="431" y="203"/>
                  <a:pt x="431" y="210"/>
                </a:cubicBezTo>
                <a:cubicBezTo>
                  <a:pt x="431" y="217"/>
                  <a:pt x="437" y="223"/>
                  <a:pt x="444" y="223"/>
                </a:cubicBezTo>
                <a:close/>
                <a:moveTo>
                  <a:pt x="483" y="223"/>
                </a:moveTo>
                <a:cubicBezTo>
                  <a:pt x="490" y="223"/>
                  <a:pt x="496" y="217"/>
                  <a:pt x="496" y="210"/>
                </a:cubicBezTo>
                <a:cubicBezTo>
                  <a:pt x="496" y="203"/>
                  <a:pt x="490" y="197"/>
                  <a:pt x="483" y="197"/>
                </a:cubicBezTo>
                <a:cubicBezTo>
                  <a:pt x="476" y="197"/>
                  <a:pt x="471" y="203"/>
                  <a:pt x="471" y="210"/>
                </a:cubicBezTo>
                <a:cubicBezTo>
                  <a:pt x="471" y="217"/>
                  <a:pt x="476" y="223"/>
                  <a:pt x="483" y="223"/>
                </a:cubicBezTo>
                <a:close/>
                <a:moveTo>
                  <a:pt x="523" y="223"/>
                </a:moveTo>
                <a:cubicBezTo>
                  <a:pt x="530" y="223"/>
                  <a:pt x="535" y="217"/>
                  <a:pt x="535" y="210"/>
                </a:cubicBezTo>
                <a:cubicBezTo>
                  <a:pt x="535" y="203"/>
                  <a:pt x="530" y="197"/>
                  <a:pt x="523" y="197"/>
                </a:cubicBezTo>
                <a:cubicBezTo>
                  <a:pt x="516" y="197"/>
                  <a:pt x="510" y="203"/>
                  <a:pt x="510" y="210"/>
                </a:cubicBezTo>
                <a:cubicBezTo>
                  <a:pt x="510" y="217"/>
                  <a:pt x="516" y="223"/>
                  <a:pt x="523" y="223"/>
                </a:cubicBezTo>
                <a:close/>
                <a:moveTo>
                  <a:pt x="602" y="223"/>
                </a:moveTo>
                <a:cubicBezTo>
                  <a:pt x="609" y="223"/>
                  <a:pt x="614" y="217"/>
                  <a:pt x="614" y="210"/>
                </a:cubicBezTo>
                <a:cubicBezTo>
                  <a:pt x="614" y="203"/>
                  <a:pt x="609" y="197"/>
                  <a:pt x="602" y="197"/>
                </a:cubicBezTo>
                <a:cubicBezTo>
                  <a:pt x="595" y="197"/>
                  <a:pt x="589" y="203"/>
                  <a:pt x="589" y="210"/>
                </a:cubicBezTo>
                <a:cubicBezTo>
                  <a:pt x="589" y="217"/>
                  <a:pt x="595" y="223"/>
                  <a:pt x="602" y="223"/>
                </a:cubicBezTo>
                <a:close/>
                <a:moveTo>
                  <a:pt x="680" y="223"/>
                </a:moveTo>
                <a:cubicBezTo>
                  <a:pt x="687" y="223"/>
                  <a:pt x="693" y="217"/>
                  <a:pt x="693" y="210"/>
                </a:cubicBezTo>
                <a:cubicBezTo>
                  <a:pt x="693" y="203"/>
                  <a:pt x="687" y="197"/>
                  <a:pt x="680" y="197"/>
                </a:cubicBezTo>
                <a:cubicBezTo>
                  <a:pt x="673" y="197"/>
                  <a:pt x="668" y="203"/>
                  <a:pt x="668" y="210"/>
                </a:cubicBezTo>
                <a:cubicBezTo>
                  <a:pt x="668" y="217"/>
                  <a:pt x="673" y="223"/>
                  <a:pt x="680" y="223"/>
                </a:cubicBezTo>
                <a:close/>
                <a:moveTo>
                  <a:pt x="747" y="210"/>
                </a:moveTo>
                <a:cubicBezTo>
                  <a:pt x="747" y="217"/>
                  <a:pt x="752" y="223"/>
                  <a:pt x="759" y="223"/>
                </a:cubicBezTo>
                <a:cubicBezTo>
                  <a:pt x="766" y="223"/>
                  <a:pt x="772" y="217"/>
                  <a:pt x="772" y="210"/>
                </a:cubicBezTo>
                <a:cubicBezTo>
                  <a:pt x="772" y="203"/>
                  <a:pt x="766" y="197"/>
                  <a:pt x="759" y="197"/>
                </a:cubicBezTo>
                <a:cubicBezTo>
                  <a:pt x="752" y="197"/>
                  <a:pt x="747" y="203"/>
                  <a:pt x="747" y="210"/>
                </a:cubicBezTo>
                <a:close/>
                <a:moveTo>
                  <a:pt x="799" y="223"/>
                </a:moveTo>
                <a:cubicBezTo>
                  <a:pt x="806" y="223"/>
                  <a:pt x="811" y="217"/>
                  <a:pt x="811" y="210"/>
                </a:cubicBezTo>
                <a:cubicBezTo>
                  <a:pt x="811" y="203"/>
                  <a:pt x="806" y="197"/>
                  <a:pt x="799" y="197"/>
                </a:cubicBezTo>
                <a:cubicBezTo>
                  <a:pt x="792" y="197"/>
                  <a:pt x="786" y="203"/>
                  <a:pt x="786" y="210"/>
                </a:cubicBezTo>
                <a:cubicBezTo>
                  <a:pt x="786" y="217"/>
                  <a:pt x="792" y="223"/>
                  <a:pt x="799" y="223"/>
                </a:cubicBezTo>
                <a:close/>
                <a:moveTo>
                  <a:pt x="838" y="223"/>
                </a:moveTo>
                <a:cubicBezTo>
                  <a:pt x="845" y="223"/>
                  <a:pt x="851" y="217"/>
                  <a:pt x="851" y="210"/>
                </a:cubicBezTo>
                <a:cubicBezTo>
                  <a:pt x="851" y="203"/>
                  <a:pt x="845" y="197"/>
                  <a:pt x="838" y="197"/>
                </a:cubicBezTo>
                <a:cubicBezTo>
                  <a:pt x="831" y="197"/>
                  <a:pt x="825" y="203"/>
                  <a:pt x="825" y="210"/>
                </a:cubicBezTo>
                <a:cubicBezTo>
                  <a:pt x="825" y="217"/>
                  <a:pt x="831" y="223"/>
                  <a:pt x="838" y="223"/>
                </a:cubicBezTo>
                <a:close/>
                <a:moveTo>
                  <a:pt x="917" y="197"/>
                </a:moveTo>
                <a:cubicBezTo>
                  <a:pt x="910" y="197"/>
                  <a:pt x="904" y="203"/>
                  <a:pt x="904" y="210"/>
                </a:cubicBezTo>
                <a:cubicBezTo>
                  <a:pt x="904" y="217"/>
                  <a:pt x="910" y="222"/>
                  <a:pt x="917" y="222"/>
                </a:cubicBezTo>
                <a:cubicBezTo>
                  <a:pt x="924" y="222"/>
                  <a:pt x="930" y="217"/>
                  <a:pt x="930" y="210"/>
                </a:cubicBezTo>
                <a:cubicBezTo>
                  <a:pt x="930" y="203"/>
                  <a:pt x="924" y="197"/>
                  <a:pt x="917" y="197"/>
                </a:cubicBezTo>
                <a:close/>
                <a:moveTo>
                  <a:pt x="1153" y="223"/>
                </a:moveTo>
                <a:cubicBezTo>
                  <a:pt x="1161" y="223"/>
                  <a:pt x="1166" y="217"/>
                  <a:pt x="1166" y="210"/>
                </a:cubicBezTo>
                <a:cubicBezTo>
                  <a:pt x="1166" y="203"/>
                  <a:pt x="1161" y="197"/>
                  <a:pt x="1153" y="197"/>
                </a:cubicBezTo>
                <a:cubicBezTo>
                  <a:pt x="1146" y="197"/>
                  <a:pt x="1141" y="203"/>
                  <a:pt x="1141" y="210"/>
                </a:cubicBezTo>
                <a:cubicBezTo>
                  <a:pt x="1141" y="217"/>
                  <a:pt x="1146" y="223"/>
                  <a:pt x="1153" y="223"/>
                </a:cubicBezTo>
                <a:close/>
                <a:moveTo>
                  <a:pt x="1193" y="223"/>
                </a:moveTo>
                <a:cubicBezTo>
                  <a:pt x="1200" y="223"/>
                  <a:pt x="1206" y="217"/>
                  <a:pt x="1206" y="210"/>
                </a:cubicBezTo>
                <a:cubicBezTo>
                  <a:pt x="1206" y="203"/>
                  <a:pt x="1200" y="197"/>
                  <a:pt x="1193" y="197"/>
                </a:cubicBezTo>
                <a:cubicBezTo>
                  <a:pt x="1186" y="197"/>
                  <a:pt x="1180" y="203"/>
                  <a:pt x="1180" y="210"/>
                </a:cubicBezTo>
                <a:cubicBezTo>
                  <a:pt x="1180" y="217"/>
                  <a:pt x="1186" y="223"/>
                  <a:pt x="1193" y="223"/>
                </a:cubicBezTo>
                <a:close/>
                <a:moveTo>
                  <a:pt x="1232" y="223"/>
                </a:moveTo>
                <a:cubicBezTo>
                  <a:pt x="1239" y="223"/>
                  <a:pt x="1245" y="217"/>
                  <a:pt x="1245" y="210"/>
                </a:cubicBezTo>
                <a:cubicBezTo>
                  <a:pt x="1245" y="203"/>
                  <a:pt x="1239" y="197"/>
                  <a:pt x="1232" y="197"/>
                </a:cubicBezTo>
                <a:cubicBezTo>
                  <a:pt x="1225" y="197"/>
                  <a:pt x="1220" y="203"/>
                  <a:pt x="1220" y="210"/>
                </a:cubicBezTo>
                <a:cubicBezTo>
                  <a:pt x="1220" y="217"/>
                  <a:pt x="1225" y="223"/>
                  <a:pt x="1232" y="223"/>
                </a:cubicBezTo>
                <a:close/>
                <a:moveTo>
                  <a:pt x="1272" y="223"/>
                </a:moveTo>
                <a:cubicBezTo>
                  <a:pt x="1279" y="223"/>
                  <a:pt x="1285" y="217"/>
                  <a:pt x="1285" y="210"/>
                </a:cubicBezTo>
                <a:cubicBezTo>
                  <a:pt x="1285" y="203"/>
                  <a:pt x="1279" y="197"/>
                  <a:pt x="1272" y="197"/>
                </a:cubicBezTo>
                <a:cubicBezTo>
                  <a:pt x="1265" y="197"/>
                  <a:pt x="1259" y="203"/>
                  <a:pt x="1259" y="210"/>
                </a:cubicBezTo>
                <a:cubicBezTo>
                  <a:pt x="1259" y="217"/>
                  <a:pt x="1265" y="223"/>
                  <a:pt x="1272" y="223"/>
                </a:cubicBezTo>
                <a:close/>
                <a:moveTo>
                  <a:pt x="1311" y="223"/>
                </a:moveTo>
                <a:cubicBezTo>
                  <a:pt x="1318" y="223"/>
                  <a:pt x="1324" y="217"/>
                  <a:pt x="1324" y="210"/>
                </a:cubicBezTo>
                <a:cubicBezTo>
                  <a:pt x="1324" y="203"/>
                  <a:pt x="1318" y="197"/>
                  <a:pt x="1311" y="197"/>
                </a:cubicBezTo>
                <a:cubicBezTo>
                  <a:pt x="1304" y="197"/>
                  <a:pt x="1298" y="203"/>
                  <a:pt x="1298" y="210"/>
                </a:cubicBezTo>
                <a:cubicBezTo>
                  <a:pt x="1298" y="217"/>
                  <a:pt x="1304" y="223"/>
                  <a:pt x="1311" y="223"/>
                </a:cubicBezTo>
                <a:close/>
                <a:moveTo>
                  <a:pt x="1351" y="223"/>
                </a:moveTo>
                <a:cubicBezTo>
                  <a:pt x="1358" y="223"/>
                  <a:pt x="1363" y="217"/>
                  <a:pt x="1363" y="210"/>
                </a:cubicBezTo>
                <a:cubicBezTo>
                  <a:pt x="1363" y="203"/>
                  <a:pt x="1358" y="197"/>
                  <a:pt x="1351" y="197"/>
                </a:cubicBezTo>
                <a:cubicBezTo>
                  <a:pt x="1344" y="197"/>
                  <a:pt x="1338" y="203"/>
                  <a:pt x="1338" y="210"/>
                </a:cubicBezTo>
                <a:cubicBezTo>
                  <a:pt x="1338" y="217"/>
                  <a:pt x="1344" y="223"/>
                  <a:pt x="1351" y="223"/>
                </a:cubicBezTo>
                <a:close/>
                <a:moveTo>
                  <a:pt x="1390" y="223"/>
                </a:moveTo>
                <a:cubicBezTo>
                  <a:pt x="1397" y="223"/>
                  <a:pt x="1403" y="217"/>
                  <a:pt x="1403" y="210"/>
                </a:cubicBezTo>
                <a:cubicBezTo>
                  <a:pt x="1403" y="203"/>
                  <a:pt x="1397" y="197"/>
                  <a:pt x="1390" y="197"/>
                </a:cubicBezTo>
                <a:cubicBezTo>
                  <a:pt x="1383" y="197"/>
                  <a:pt x="1377" y="203"/>
                  <a:pt x="1377" y="210"/>
                </a:cubicBezTo>
                <a:cubicBezTo>
                  <a:pt x="1377" y="217"/>
                  <a:pt x="1383" y="223"/>
                  <a:pt x="1390" y="223"/>
                </a:cubicBezTo>
                <a:close/>
                <a:moveTo>
                  <a:pt x="1429" y="223"/>
                </a:moveTo>
                <a:cubicBezTo>
                  <a:pt x="1437" y="223"/>
                  <a:pt x="1442" y="217"/>
                  <a:pt x="1442" y="210"/>
                </a:cubicBezTo>
                <a:cubicBezTo>
                  <a:pt x="1442" y="203"/>
                  <a:pt x="1437" y="197"/>
                  <a:pt x="1429" y="197"/>
                </a:cubicBezTo>
                <a:cubicBezTo>
                  <a:pt x="1422" y="197"/>
                  <a:pt x="1417" y="203"/>
                  <a:pt x="1417" y="210"/>
                </a:cubicBezTo>
                <a:cubicBezTo>
                  <a:pt x="1417" y="217"/>
                  <a:pt x="1422" y="223"/>
                  <a:pt x="1429" y="223"/>
                </a:cubicBezTo>
                <a:close/>
                <a:moveTo>
                  <a:pt x="2257" y="223"/>
                </a:moveTo>
                <a:cubicBezTo>
                  <a:pt x="2264" y="223"/>
                  <a:pt x="2270" y="217"/>
                  <a:pt x="2270" y="210"/>
                </a:cubicBezTo>
                <a:cubicBezTo>
                  <a:pt x="2270" y="203"/>
                  <a:pt x="2264" y="197"/>
                  <a:pt x="2257" y="197"/>
                </a:cubicBezTo>
                <a:cubicBezTo>
                  <a:pt x="2250" y="197"/>
                  <a:pt x="2245" y="203"/>
                  <a:pt x="2245" y="210"/>
                </a:cubicBezTo>
                <a:cubicBezTo>
                  <a:pt x="2245" y="217"/>
                  <a:pt x="2250" y="223"/>
                  <a:pt x="2257" y="223"/>
                </a:cubicBezTo>
                <a:close/>
                <a:moveTo>
                  <a:pt x="2415" y="223"/>
                </a:moveTo>
                <a:cubicBezTo>
                  <a:pt x="2422" y="223"/>
                  <a:pt x="2428" y="217"/>
                  <a:pt x="2428" y="210"/>
                </a:cubicBezTo>
                <a:cubicBezTo>
                  <a:pt x="2428" y="203"/>
                  <a:pt x="2422" y="197"/>
                  <a:pt x="2415" y="197"/>
                </a:cubicBezTo>
                <a:cubicBezTo>
                  <a:pt x="2408" y="197"/>
                  <a:pt x="2402" y="203"/>
                  <a:pt x="2402" y="210"/>
                </a:cubicBezTo>
                <a:cubicBezTo>
                  <a:pt x="2402" y="217"/>
                  <a:pt x="2408" y="223"/>
                  <a:pt x="2415" y="223"/>
                </a:cubicBezTo>
                <a:close/>
                <a:moveTo>
                  <a:pt x="2454" y="218"/>
                </a:moveTo>
                <a:cubicBezTo>
                  <a:pt x="2459" y="218"/>
                  <a:pt x="2462" y="214"/>
                  <a:pt x="2462" y="210"/>
                </a:cubicBezTo>
                <a:cubicBezTo>
                  <a:pt x="2462" y="205"/>
                  <a:pt x="2459" y="202"/>
                  <a:pt x="2454" y="202"/>
                </a:cubicBezTo>
                <a:cubicBezTo>
                  <a:pt x="2450" y="202"/>
                  <a:pt x="2447" y="205"/>
                  <a:pt x="2447" y="210"/>
                </a:cubicBezTo>
                <a:cubicBezTo>
                  <a:pt x="2447" y="214"/>
                  <a:pt x="2450" y="218"/>
                  <a:pt x="2454" y="218"/>
                </a:cubicBezTo>
                <a:close/>
                <a:moveTo>
                  <a:pt x="2533" y="223"/>
                </a:moveTo>
                <a:cubicBezTo>
                  <a:pt x="2540" y="223"/>
                  <a:pt x="2546" y="217"/>
                  <a:pt x="2546" y="210"/>
                </a:cubicBezTo>
                <a:cubicBezTo>
                  <a:pt x="2546" y="203"/>
                  <a:pt x="2540" y="197"/>
                  <a:pt x="2533" y="197"/>
                </a:cubicBezTo>
                <a:cubicBezTo>
                  <a:pt x="2526" y="197"/>
                  <a:pt x="2521" y="203"/>
                  <a:pt x="2521" y="210"/>
                </a:cubicBezTo>
                <a:cubicBezTo>
                  <a:pt x="2521" y="217"/>
                  <a:pt x="2526" y="223"/>
                  <a:pt x="2533" y="223"/>
                </a:cubicBezTo>
                <a:close/>
                <a:moveTo>
                  <a:pt x="2573" y="223"/>
                </a:moveTo>
                <a:cubicBezTo>
                  <a:pt x="2580" y="223"/>
                  <a:pt x="2586" y="217"/>
                  <a:pt x="2586" y="210"/>
                </a:cubicBezTo>
                <a:cubicBezTo>
                  <a:pt x="2586" y="203"/>
                  <a:pt x="2580" y="197"/>
                  <a:pt x="2573" y="197"/>
                </a:cubicBezTo>
                <a:cubicBezTo>
                  <a:pt x="2566" y="197"/>
                  <a:pt x="2560" y="203"/>
                  <a:pt x="2560" y="210"/>
                </a:cubicBezTo>
                <a:cubicBezTo>
                  <a:pt x="2560" y="217"/>
                  <a:pt x="2566" y="223"/>
                  <a:pt x="2573" y="223"/>
                </a:cubicBezTo>
                <a:close/>
                <a:moveTo>
                  <a:pt x="2612" y="223"/>
                </a:moveTo>
                <a:cubicBezTo>
                  <a:pt x="2619" y="223"/>
                  <a:pt x="2625" y="217"/>
                  <a:pt x="2625" y="210"/>
                </a:cubicBezTo>
                <a:cubicBezTo>
                  <a:pt x="2625" y="203"/>
                  <a:pt x="2619" y="197"/>
                  <a:pt x="2612" y="197"/>
                </a:cubicBezTo>
                <a:cubicBezTo>
                  <a:pt x="2605" y="197"/>
                  <a:pt x="2599" y="203"/>
                  <a:pt x="2599" y="210"/>
                </a:cubicBezTo>
                <a:cubicBezTo>
                  <a:pt x="2599" y="217"/>
                  <a:pt x="2605" y="223"/>
                  <a:pt x="2612" y="223"/>
                </a:cubicBezTo>
                <a:close/>
                <a:moveTo>
                  <a:pt x="2639" y="210"/>
                </a:moveTo>
                <a:cubicBezTo>
                  <a:pt x="2639" y="217"/>
                  <a:pt x="2645" y="223"/>
                  <a:pt x="2652" y="223"/>
                </a:cubicBezTo>
                <a:cubicBezTo>
                  <a:pt x="2659" y="223"/>
                  <a:pt x="2664" y="217"/>
                  <a:pt x="2664" y="210"/>
                </a:cubicBezTo>
                <a:cubicBezTo>
                  <a:pt x="2664" y="203"/>
                  <a:pt x="2659" y="197"/>
                  <a:pt x="2652" y="197"/>
                </a:cubicBezTo>
                <a:cubicBezTo>
                  <a:pt x="2645" y="197"/>
                  <a:pt x="2639" y="203"/>
                  <a:pt x="2639" y="210"/>
                </a:cubicBezTo>
                <a:close/>
                <a:moveTo>
                  <a:pt x="2691" y="197"/>
                </a:moveTo>
                <a:cubicBezTo>
                  <a:pt x="2684" y="197"/>
                  <a:pt x="2678" y="203"/>
                  <a:pt x="2678" y="210"/>
                </a:cubicBezTo>
                <a:cubicBezTo>
                  <a:pt x="2678" y="217"/>
                  <a:pt x="2684" y="223"/>
                  <a:pt x="2691" y="223"/>
                </a:cubicBezTo>
                <a:cubicBezTo>
                  <a:pt x="2698" y="223"/>
                  <a:pt x="2704" y="217"/>
                  <a:pt x="2704" y="210"/>
                </a:cubicBezTo>
                <a:cubicBezTo>
                  <a:pt x="2704" y="203"/>
                  <a:pt x="2698" y="197"/>
                  <a:pt x="2691" y="197"/>
                </a:cubicBezTo>
                <a:close/>
                <a:moveTo>
                  <a:pt x="2718" y="210"/>
                </a:moveTo>
                <a:cubicBezTo>
                  <a:pt x="2718" y="217"/>
                  <a:pt x="2723" y="223"/>
                  <a:pt x="2730" y="223"/>
                </a:cubicBezTo>
                <a:cubicBezTo>
                  <a:pt x="2738" y="223"/>
                  <a:pt x="2743" y="217"/>
                  <a:pt x="2743" y="210"/>
                </a:cubicBezTo>
                <a:cubicBezTo>
                  <a:pt x="2743" y="203"/>
                  <a:pt x="2738" y="197"/>
                  <a:pt x="2730" y="197"/>
                </a:cubicBezTo>
                <a:cubicBezTo>
                  <a:pt x="2723" y="197"/>
                  <a:pt x="2718" y="203"/>
                  <a:pt x="2718" y="210"/>
                </a:cubicBezTo>
                <a:close/>
                <a:moveTo>
                  <a:pt x="2809" y="197"/>
                </a:moveTo>
                <a:cubicBezTo>
                  <a:pt x="2802" y="197"/>
                  <a:pt x="2797" y="203"/>
                  <a:pt x="2797" y="210"/>
                </a:cubicBezTo>
                <a:cubicBezTo>
                  <a:pt x="2797" y="217"/>
                  <a:pt x="2802" y="223"/>
                  <a:pt x="2809" y="223"/>
                </a:cubicBezTo>
                <a:cubicBezTo>
                  <a:pt x="2816" y="223"/>
                  <a:pt x="2822" y="217"/>
                  <a:pt x="2822" y="210"/>
                </a:cubicBezTo>
                <a:cubicBezTo>
                  <a:pt x="2822" y="203"/>
                  <a:pt x="2816" y="197"/>
                  <a:pt x="2809" y="197"/>
                </a:cubicBezTo>
                <a:close/>
                <a:moveTo>
                  <a:pt x="2849" y="223"/>
                </a:moveTo>
                <a:cubicBezTo>
                  <a:pt x="2856" y="223"/>
                  <a:pt x="2861" y="217"/>
                  <a:pt x="2861" y="210"/>
                </a:cubicBezTo>
                <a:cubicBezTo>
                  <a:pt x="2861" y="203"/>
                  <a:pt x="2856" y="197"/>
                  <a:pt x="2849" y="197"/>
                </a:cubicBezTo>
                <a:cubicBezTo>
                  <a:pt x="2842" y="197"/>
                  <a:pt x="2836" y="203"/>
                  <a:pt x="2836" y="210"/>
                </a:cubicBezTo>
                <a:cubicBezTo>
                  <a:pt x="2836" y="217"/>
                  <a:pt x="2842" y="223"/>
                  <a:pt x="2849" y="223"/>
                </a:cubicBezTo>
                <a:close/>
                <a:moveTo>
                  <a:pt x="2888" y="223"/>
                </a:moveTo>
                <a:cubicBezTo>
                  <a:pt x="2895" y="223"/>
                  <a:pt x="2901" y="217"/>
                  <a:pt x="2901" y="210"/>
                </a:cubicBezTo>
                <a:cubicBezTo>
                  <a:pt x="2901" y="203"/>
                  <a:pt x="2895" y="197"/>
                  <a:pt x="2888" y="197"/>
                </a:cubicBezTo>
                <a:cubicBezTo>
                  <a:pt x="2881" y="197"/>
                  <a:pt x="2875" y="203"/>
                  <a:pt x="2875" y="210"/>
                </a:cubicBezTo>
                <a:cubicBezTo>
                  <a:pt x="2875" y="217"/>
                  <a:pt x="2881" y="223"/>
                  <a:pt x="2888" y="223"/>
                </a:cubicBezTo>
                <a:close/>
                <a:moveTo>
                  <a:pt x="2967" y="223"/>
                </a:moveTo>
                <a:cubicBezTo>
                  <a:pt x="2974" y="223"/>
                  <a:pt x="2980" y="217"/>
                  <a:pt x="2980" y="210"/>
                </a:cubicBezTo>
                <a:cubicBezTo>
                  <a:pt x="2980" y="203"/>
                  <a:pt x="2974" y="197"/>
                  <a:pt x="2967" y="197"/>
                </a:cubicBezTo>
                <a:cubicBezTo>
                  <a:pt x="2960" y="197"/>
                  <a:pt x="2954" y="203"/>
                  <a:pt x="2954" y="210"/>
                </a:cubicBezTo>
                <a:cubicBezTo>
                  <a:pt x="2954" y="217"/>
                  <a:pt x="2960" y="223"/>
                  <a:pt x="2967" y="223"/>
                </a:cubicBezTo>
                <a:close/>
                <a:moveTo>
                  <a:pt x="523" y="262"/>
                </a:moveTo>
                <a:cubicBezTo>
                  <a:pt x="530" y="262"/>
                  <a:pt x="535" y="256"/>
                  <a:pt x="535" y="249"/>
                </a:cubicBezTo>
                <a:cubicBezTo>
                  <a:pt x="535" y="242"/>
                  <a:pt x="530" y="236"/>
                  <a:pt x="523" y="236"/>
                </a:cubicBezTo>
                <a:cubicBezTo>
                  <a:pt x="516" y="236"/>
                  <a:pt x="510" y="242"/>
                  <a:pt x="510" y="249"/>
                </a:cubicBezTo>
                <a:cubicBezTo>
                  <a:pt x="510" y="256"/>
                  <a:pt x="516" y="262"/>
                  <a:pt x="523" y="262"/>
                </a:cubicBezTo>
                <a:close/>
                <a:moveTo>
                  <a:pt x="562" y="262"/>
                </a:moveTo>
                <a:cubicBezTo>
                  <a:pt x="569" y="262"/>
                  <a:pt x="575" y="256"/>
                  <a:pt x="575" y="249"/>
                </a:cubicBezTo>
                <a:cubicBezTo>
                  <a:pt x="575" y="242"/>
                  <a:pt x="569" y="236"/>
                  <a:pt x="562" y="236"/>
                </a:cubicBezTo>
                <a:cubicBezTo>
                  <a:pt x="555" y="236"/>
                  <a:pt x="549" y="242"/>
                  <a:pt x="549" y="249"/>
                </a:cubicBezTo>
                <a:cubicBezTo>
                  <a:pt x="549" y="256"/>
                  <a:pt x="555" y="262"/>
                  <a:pt x="562" y="262"/>
                </a:cubicBezTo>
                <a:close/>
                <a:moveTo>
                  <a:pt x="602" y="262"/>
                </a:moveTo>
                <a:cubicBezTo>
                  <a:pt x="609" y="262"/>
                  <a:pt x="614" y="256"/>
                  <a:pt x="614" y="249"/>
                </a:cubicBezTo>
                <a:cubicBezTo>
                  <a:pt x="614" y="242"/>
                  <a:pt x="609" y="236"/>
                  <a:pt x="602" y="236"/>
                </a:cubicBezTo>
                <a:cubicBezTo>
                  <a:pt x="595" y="236"/>
                  <a:pt x="589" y="242"/>
                  <a:pt x="589" y="249"/>
                </a:cubicBezTo>
                <a:cubicBezTo>
                  <a:pt x="589" y="256"/>
                  <a:pt x="595" y="262"/>
                  <a:pt x="602" y="262"/>
                </a:cubicBezTo>
                <a:close/>
                <a:moveTo>
                  <a:pt x="720" y="237"/>
                </a:moveTo>
                <a:cubicBezTo>
                  <a:pt x="713" y="237"/>
                  <a:pt x="707" y="242"/>
                  <a:pt x="707" y="249"/>
                </a:cubicBezTo>
                <a:cubicBezTo>
                  <a:pt x="707" y="256"/>
                  <a:pt x="713" y="262"/>
                  <a:pt x="720" y="262"/>
                </a:cubicBezTo>
                <a:cubicBezTo>
                  <a:pt x="727" y="262"/>
                  <a:pt x="733" y="256"/>
                  <a:pt x="733" y="249"/>
                </a:cubicBezTo>
                <a:cubicBezTo>
                  <a:pt x="733" y="242"/>
                  <a:pt x="727" y="237"/>
                  <a:pt x="720" y="237"/>
                </a:cubicBezTo>
                <a:close/>
                <a:moveTo>
                  <a:pt x="803" y="249"/>
                </a:moveTo>
                <a:cubicBezTo>
                  <a:pt x="803" y="247"/>
                  <a:pt x="801" y="245"/>
                  <a:pt x="799" y="245"/>
                </a:cubicBezTo>
                <a:cubicBezTo>
                  <a:pt x="796" y="245"/>
                  <a:pt x="795" y="247"/>
                  <a:pt x="795" y="249"/>
                </a:cubicBezTo>
                <a:cubicBezTo>
                  <a:pt x="795" y="251"/>
                  <a:pt x="796" y="253"/>
                  <a:pt x="799" y="253"/>
                </a:cubicBezTo>
                <a:cubicBezTo>
                  <a:pt x="801" y="253"/>
                  <a:pt x="803" y="251"/>
                  <a:pt x="803" y="249"/>
                </a:cubicBezTo>
                <a:close/>
                <a:moveTo>
                  <a:pt x="838" y="262"/>
                </a:moveTo>
                <a:cubicBezTo>
                  <a:pt x="845" y="262"/>
                  <a:pt x="851" y="256"/>
                  <a:pt x="851" y="249"/>
                </a:cubicBezTo>
                <a:cubicBezTo>
                  <a:pt x="851" y="242"/>
                  <a:pt x="845" y="236"/>
                  <a:pt x="838" y="236"/>
                </a:cubicBezTo>
                <a:cubicBezTo>
                  <a:pt x="831" y="236"/>
                  <a:pt x="825" y="242"/>
                  <a:pt x="825" y="249"/>
                </a:cubicBezTo>
                <a:cubicBezTo>
                  <a:pt x="825" y="256"/>
                  <a:pt x="831" y="262"/>
                  <a:pt x="838" y="262"/>
                </a:cubicBezTo>
                <a:close/>
                <a:moveTo>
                  <a:pt x="878" y="262"/>
                </a:moveTo>
                <a:cubicBezTo>
                  <a:pt x="885" y="262"/>
                  <a:pt x="890" y="256"/>
                  <a:pt x="890" y="249"/>
                </a:cubicBezTo>
                <a:cubicBezTo>
                  <a:pt x="890" y="242"/>
                  <a:pt x="885" y="236"/>
                  <a:pt x="878" y="236"/>
                </a:cubicBezTo>
                <a:cubicBezTo>
                  <a:pt x="870" y="236"/>
                  <a:pt x="865" y="242"/>
                  <a:pt x="865" y="249"/>
                </a:cubicBezTo>
                <a:cubicBezTo>
                  <a:pt x="865" y="256"/>
                  <a:pt x="870" y="262"/>
                  <a:pt x="878" y="262"/>
                </a:cubicBezTo>
                <a:close/>
                <a:moveTo>
                  <a:pt x="917" y="262"/>
                </a:moveTo>
                <a:cubicBezTo>
                  <a:pt x="924" y="262"/>
                  <a:pt x="930" y="256"/>
                  <a:pt x="930" y="249"/>
                </a:cubicBezTo>
                <a:cubicBezTo>
                  <a:pt x="930" y="242"/>
                  <a:pt x="924" y="236"/>
                  <a:pt x="917" y="236"/>
                </a:cubicBezTo>
                <a:cubicBezTo>
                  <a:pt x="910" y="236"/>
                  <a:pt x="904" y="242"/>
                  <a:pt x="904" y="249"/>
                </a:cubicBezTo>
                <a:cubicBezTo>
                  <a:pt x="904" y="256"/>
                  <a:pt x="910" y="262"/>
                  <a:pt x="917" y="262"/>
                </a:cubicBezTo>
                <a:close/>
                <a:moveTo>
                  <a:pt x="956" y="237"/>
                </a:moveTo>
                <a:cubicBezTo>
                  <a:pt x="949" y="237"/>
                  <a:pt x="944" y="242"/>
                  <a:pt x="944" y="249"/>
                </a:cubicBezTo>
                <a:cubicBezTo>
                  <a:pt x="944" y="256"/>
                  <a:pt x="949" y="262"/>
                  <a:pt x="956" y="262"/>
                </a:cubicBezTo>
                <a:cubicBezTo>
                  <a:pt x="963" y="262"/>
                  <a:pt x="969" y="256"/>
                  <a:pt x="969" y="249"/>
                </a:cubicBezTo>
                <a:cubicBezTo>
                  <a:pt x="969" y="242"/>
                  <a:pt x="963" y="237"/>
                  <a:pt x="956" y="237"/>
                </a:cubicBezTo>
                <a:close/>
                <a:moveTo>
                  <a:pt x="1193" y="262"/>
                </a:moveTo>
                <a:cubicBezTo>
                  <a:pt x="1200" y="262"/>
                  <a:pt x="1206" y="256"/>
                  <a:pt x="1206" y="249"/>
                </a:cubicBezTo>
                <a:cubicBezTo>
                  <a:pt x="1206" y="242"/>
                  <a:pt x="1200" y="236"/>
                  <a:pt x="1193" y="236"/>
                </a:cubicBezTo>
                <a:cubicBezTo>
                  <a:pt x="1186" y="236"/>
                  <a:pt x="1180" y="242"/>
                  <a:pt x="1180" y="249"/>
                </a:cubicBezTo>
                <a:cubicBezTo>
                  <a:pt x="1180" y="256"/>
                  <a:pt x="1186" y="262"/>
                  <a:pt x="1193" y="262"/>
                </a:cubicBezTo>
                <a:close/>
                <a:moveTo>
                  <a:pt x="1232" y="262"/>
                </a:moveTo>
                <a:cubicBezTo>
                  <a:pt x="1239" y="262"/>
                  <a:pt x="1245" y="256"/>
                  <a:pt x="1245" y="249"/>
                </a:cubicBezTo>
                <a:cubicBezTo>
                  <a:pt x="1245" y="242"/>
                  <a:pt x="1239" y="236"/>
                  <a:pt x="1232" y="236"/>
                </a:cubicBezTo>
                <a:cubicBezTo>
                  <a:pt x="1225" y="236"/>
                  <a:pt x="1220" y="242"/>
                  <a:pt x="1220" y="249"/>
                </a:cubicBezTo>
                <a:cubicBezTo>
                  <a:pt x="1220" y="256"/>
                  <a:pt x="1225" y="262"/>
                  <a:pt x="1232" y="262"/>
                </a:cubicBezTo>
                <a:close/>
                <a:moveTo>
                  <a:pt x="1272" y="262"/>
                </a:moveTo>
                <a:cubicBezTo>
                  <a:pt x="1279" y="262"/>
                  <a:pt x="1285" y="256"/>
                  <a:pt x="1285" y="249"/>
                </a:cubicBezTo>
                <a:cubicBezTo>
                  <a:pt x="1285" y="242"/>
                  <a:pt x="1279" y="236"/>
                  <a:pt x="1272" y="236"/>
                </a:cubicBezTo>
                <a:cubicBezTo>
                  <a:pt x="1265" y="236"/>
                  <a:pt x="1259" y="242"/>
                  <a:pt x="1259" y="249"/>
                </a:cubicBezTo>
                <a:cubicBezTo>
                  <a:pt x="1259" y="256"/>
                  <a:pt x="1265" y="262"/>
                  <a:pt x="1272" y="262"/>
                </a:cubicBezTo>
                <a:close/>
                <a:moveTo>
                  <a:pt x="1311" y="262"/>
                </a:moveTo>
                <a:cubicBezTo>
                  <a:pt x="1318" y="262"/>
                  <a:pt x="1324" y="256"/>
                  <a:pt x="1324" y="249"/>
                </a:cubicBezTo>
                <a:cubicBezTo>
                  <a:pt x="1324" y="242"/>
                  <a:pt x="1318" y="236"/>
                  <a:pt x="1311" y="236"/>
                </a:cubicBezTo>
                <a:cubicBezTo>
                  <a:pt x="1304" y="236"/>
                  <a:pt x="1298" y="242"/>
                  <a:pt x="1298" y="249"/>
                </a:cubicBezTo>
                <a:cubicBezTo>
                  <a:pt x="1298" y="256"/>
                  <a:pt x="1304" y="262"/>
                  <a:pt x="1311" y="262"/>
                </a:cubicBezTo>
                <a:close/>
                <a:moveTo>
                  <a:pt x="1351" y="262"/>
                </a:moveTo>
                <a:cubicBezTo>
                  <a:pt x="1358" y="262"/>
                  <a:pt x="1363" y="256"/>
                  <a:pt x="1363" y="249"/>
                </a:cubicBezTo>
                <a:cubicBezTo>
                  <a:pt x="1363" y="242"/>
                  <a:pt x="1358" y="236"/>
                  <a:pt x="1351" y="236"/>
                </a:cubicBezTo>
                <a:cubicBezTo>
                  <a:pt x="1344" y="236"/>
                  <a:pt x="1338" y="242"/>
                  <a:pt x="1338" y="249"/>
                </a:cubicBezTo>
                <a:cubicBezTo>
                  <a:pt x="1338" y="256"/>
                  <a:pt x="1344" y="262"/>
                  <a:pt x="1351" y="262"/>
                </a:cubicBezTo>
                <a:close/>
                <a:moveTo>
                  <a:pt x="1390" y="262"/>
                </a:moveTo>
                <a:cubicBezTo>
                  <a:pt x="1397" y="262"/>
                  <a:pt x="1403" y="256"/>
                  <a:pt x="1403" y="249"/>
                </a:cubicBezTo>
                <a:cubicBezTo>
                  <a:pt x="1403" y="242"/>
                  <a:pt x="1397" y="236"/>
                  <a:pt x="1390" y="236"/>
                </a:cubicBezTo>
                <a:cubicBezTo>
                  <a:pt x="1383" y="236"/>
                  <a:pt x="1377" y="242"/>
                  <a:pt x="1377" y="249"/>
                </a:cubicBezTo>
                <a:cubicBezTo>
                  <a:pt x="1377" y="256"/>
                  <a:pt x="1383" y="262"/>
                  <a:pt x="1390" y="262"/>
                </a:cubicBezTo>
                <a:close/>
                <a:moveTo>
                  <a:pt x="1429" y="262"/>
                </a:moveTo>
                <a:cubicBezTo>
                  <a:pt x="1437" y="262"/>
                  <a:pt x="1442" y="256"/>
                  <a:pt x="1442" y="249"/>
                </a:cubicBezTo>
                <a:cubicBezTo>
                  <a:pt x="1442" y="242"/>
                  <a:pt x="1437" y="236"/>
                  <a:pt x="1429" y="236"/>
                </a:cubicBezTo>
                <a:cubicBezTo>
                  <a:pt x="1422" y="236"/>
                  <a:pt x="1417" y="242"/>
                  <a:pt x="1417" y="249"/>
                </a:cubicBezTo>
                <a:cubicBezTo>
                  <a:pt x="1417" y="256"/>
                  <a:pt x="1422" y="262"/>
                  <a:pt x="1429" y="262"/>
                </a:cubicBezTo>
                <a:close/>
                <a:moveTo>
                  <a:pt x="1469" y="236"/>
                </a:moveTo>
                <a:cubicBezTo>
                  <a:pt x="1462" y="236"/>
                  <a:pt x="1456" y="242"/>
                  <a:pt x="1456" y="249"/>
                </a:cubicBezTo>
                <a:cubicBezTo>
                  <a:pt x="1456" y="256"/>
                  <a:pt x="1462" y="262"/>
                  <a:pt x="1469" y="262"/>
                </a:cubicBezTo>
                <a:cubicBezTo>
                  <a:pt x="1476" y="262"/>
                  <a:pt x="1482" y="256"/>
                  <a:pt x="1482" y="249"/>
                </a:cubicBezTo>
                <a:cubicBezTo>
                  <a:pt x="1482" y="242"/>
                  <a:pt x="1476" y="236"/>
                  <a:pt x="1469" y="236"/>
                </a:cubicBezTo>
                <a:close/>
                <a:moveTo>
                  <a:pt x="1981" y="262"/>
                </a:moveTo>
                <a:cubicBezTo>
                  <a:pt x="1988" y="262"/>
                  <a:pt x="1994" y="256"/>
                  <a:pt x="1994" y="249"/>
                </a:cubicBezTo>
                <a:cubicBezTo>
                  <a:pt x="1994" y="242"/>
                  <a:pt x="1988" y="237"/>
                  <a:pt x="1981" y="237"/>
                </a:cubicBezTo>
                <a:cubicBezTo>
                  <a:pt x="1974" y="237"/>
                  <a:pt x="1969" y="242"/>
                  <a:pt x="1969" y="249"/>
                </a:cubicBezTo>
                <a:cubicBezTo>
                  <a:pt x="1969" y="256"/>
                  <a:pt x="1974" y="262"/>
                  <a:pt x="1981" y="262"/>
                </a:cubicBezTo>
                <a:close/>
                <a:moveTo>
                  <a:pt x="2257" y="262"/>
                </a:moveTo>
                <a:cubicBezTo>
                  <a:pt x="2264" y="262"/>
                  <a:pt x="2270" y="256"/>
                  <a:pt x="2270" y="249"/>
                </a:cubicBezTo>
                <a:cubicBezTo>
                  <a:pt x="2270" y="242"/>
                  <a:pt x="2264" y="236"/>
                  <a:pt x="2257" y="236"/>
                </a:cubicBezTo>
                <a:cubicBezTo>
                  <a:pt x="2250" y="236"/>
                  <a:pt x="2245" y="242"/>
                  <a:pt x="2245" y="249"/>
                </a:cubicBezTo>
                <a:cubicBezTo>
                  <a:pt x="2245" y="256"/>
                  <a:pt x="2250" y="262"/>
                  <a:pt x="2257" y="262"/>
                </a:cubicBezTo>
                <a:close/>
                <a:moveTo>
                  <a:pt x="2376" y="262"/>
                </a:moveTo>
                <a:cubicBezTo>
                  <a:pt x="2383" y="262"/>
                  <a:pt x="2388" y="256"/>
                  <a:pt x="2388" y="249"/>
                </a:cubicBezTo>
                <a:cubicBezTo>
                  <a:pt x="2388" y="242"/>
                  <a:pt x="2383" y="236"/>
                  <a:pt x="2376" y="236"/>
                </a:cubicBezTo>
                <a:cubicBezTo>
                  <a:pt x="2369" y="236"/>
                  <a:pt x="2363" y="242"/>
                  <a:pt x="2363" y="249"/>
                </a:cubicBezTo>
                <a:cubicBezTo>
                  <a:pt x="2363" y="256"/>
                  <a:pt x="2369" y="262"/>
                  <a:pt x="2376" y="262"/>
                </a:cubicBezTo>
                <a:close/>
                <a:moveTo>
                  <a:pt x="2415" y="262"/>
                </a:moveTo>
                <a:cubicBezTo>
                  <a:pt x="2422" y="262"/>
                  <a:pt x="2428" y="256"/>
                  <a:pt x="2428" y="249"/>
                </a:cubicBezTo>
                <a:cubicBezTo>
                  <a:pt x="2428" y="242"/>
                  <a:pt x="2422" y="236"/>
                  <a:pt x="2415" y="236"/>
                </a:cubicBezTo>
                <a:cubicBezTo>
                  <a:pt x="2408" y="236"/>
                  <a:pt x="2402" y="242"/>
                  <a:pt x="2402" y="249"/>
                </a:cubicBezTo>
                <a:cubicBezTo>
                  <a:pt x="2402" y="256"/>
                  <a:pt x="2408" y="262"/>
                  <a:pt x="2415" y="262"/>
                </a:cubicBezTo>
                <a:close/>
                <a:moveTo>
                  <a:pt x="2454" y="262"/>
                </a:moveTo>
                <a:cubicBezTo>
                  <a:pt x="2462" y="262"/>
                  <a:pt x="2467" y="256"/>
                  <a:pt x="2467" y="249"/>
                </a:cubicBezTo>
                <a:cubicBezTo>
                  <a:pt x="2467" y="242"/>
                  <a:pt x="2462" y="236"/>
                  <a:pt x="2454" y="236"/>
                </a:cubicBezTo>
                <a:cubicBezTo>
                  <a:pt x="2447" y="236"/>
                  <a:pt x="2442" y="242"/>
                  <a:pt x="2442" y="249"/>
                </a:cubicBezTo>
                <a:cubicBezTo>
                  <a:pt x="2442" y="256"/>
                  <a:pt x="2447" y="262"/>
                  <a:pt x="2454" y="262"/>
                </a:cubicBezTo>
                <a:close/>
                <a:moveTo>
                  <a:pt x="2494" y="262"/>
                </a:moveTo>
                <a:cubicBezTo>
                  <a:pt x="2501" y="262"/>
                  <a:pt x="2507" y="256"/>
                  <a:pt x="2507" y="249"/>
                </a:cubicBezTo>
                <a:cubicBezTo>
                  <a:pt x="2507" y="242"/>
                  <a:pt x="2501" y="236"/>
                  <a:pt x="2494" y="236"/>
                </a:cubicBezTo>
                <a:cubicBezTo>
                  <a:pt x="2487" y="236"/>
                  <a:pt x="2481" y="242"/>
                  <a:pt x="2481" y="249"/>
                </a:cubicBezTo>
                <a:cubicBezTo>
                  <a:pt x="2481" y="256"/>
                  <a:pt x="2487" y="262"/>
                  <a:pt x="2494" y="262"/>
                </a:cubicBezTo>
                <a:close/>
                <a:moveTo>
                  <a:pt x="2533" y="262"/>
                </a:moveTo>
                <a:cubicBezTo>
                  <a:pt x="2540" y="262"/>
                  <a:pt x="2546" y="256"/>
                  <a:pt x="2546" y="249"/>
                </a:cubicBezTo>
                <a:cubicBezTo>
                  <a:pt x="2546" y="242"/>
                  <a:pt x="2540" y="236"/>
                  <a:pt x="2533" y="236"/>
                </a:cubicBezTo>
                <a:cubicBezTo>
                  <a:pt x="2526" y="236"/>
                  <a:pt x="2521" y="242"/>
                  <a:pt x="2521" y="249"/>
                </a:cubicBezTo>
                <a:cubicBezTo>
                  <a:pt x="2521" y="256"/>
                  <a:pt x="2526" y="262"/>
                  <a:pt x="2533" y="262"/>
                </a:cubicBezTo>
                <a:close/>
                <a:moveTo>
                  <a:pt x="2573" y="262"/>
                </a:moveTo>
                <a:cubicBezTo>
                  <a:pt x="2580" y="262"/>
                  <a:pt x="2586" y="256"/>
                  <a:pt x="2586" y="249"/>
                </a:cubicBezTo>
                <a:cubicBezTo>
                  <a:pt x="2586" y="242"/>
                  <a:pt x="2580" y="236"/>
                  <a:pt x="2573" y="236"/>
                </a:cubicBezTo>
                <a:cubicBezTo>
                  <a:pt x="2566" y="236"/>
                  <a:pt x="2560" y="242"/>
                  <a:pt x="2560" y="249"/>
                </a:cubicBezTo>
                <a:cubicBezTo>
                  <a:pt x="2560" y="256"/>
                  <a:pt x="2566" y="262"/>
                  <a:pt x="2573" y="262"/>
                </a:cubicBezTo>
                <a:close/>
                <a:moveTo>
                  <a:pt x="2612" y="262"/>
                </a:moveTo>
                <a:cubicBezTo>
                  <a:pt x="2619" y="262"/>
                  <a:pt x="2625" y="256"/>
                  <a:pt x="2625" y="249"/>
                </a:cubicBezTo>
                <a:cubicBezTo>
                  <a:pt x="2625" y="242"/>
                  <a:pt x="2619" y="236"/>
                  <a:pt x="2612" y="236"/>
                </a:cubicBezTo>
                <a:cubicBezTo>
                  <a:pt x="2605" y="236"/>
                  <a:pt x="2599" y="242"/>
                  <a:pt x="2599" y="249"/>
                </a:cubicBezTo>
                <a:cubicBezTo>
                  <a:pt x="2599" y="256"/>
                  <a:pt x="2605" y="262"/>
                  <a:pt x="2612" y="262"/>
                </a:cubicBezTo>
                <a:close/>
                <a:moveTo>
                  <a:pt x="2652" y="262"/>
                </a:moveTo>
                <a:cubicBezTo>
                  <a:pt x="2659" y="262"/>
                  <a:pt x="2664" y="256"/>
                  <a:pt x="2664" y="249"/>
                </a:cubicBezTo>
                <a:cubicBezTo>
                  <a:pt x="2664" y="242"/>
                  <a:pt x="2659" y="236"/>
                  <a:pt x="2652" y="236"/>
                </a:cubicBezTo>
                <a:cubicBezTo>
                  <a:pt x="2645" y="236"/>
                  <a:pt x="2639" y="242"/>
                  <a:pt x="2639" y="249"/>
                </a:cubicBezTo>
                <a:cubicBezTo>
                  <a:pt x="2639" y="256"/>
                  <a:pt x="2645" y="262"/>
                  <a:pt x="2652" y="262"/>
                </a:cubicBezTo>
                <a:close/>
                <a:moveTo>
                  <a:pt x="2691" y="262"/>
                </a:moveTo>
                <a:cubicBezTo>
                  <a:pt x="2698" y="262"/>
                  <a:pt x="2704" y="256"/>
                  <a:pt x="2704" y="249"/>
                </a:cubicBezTo>
                <a:cubicBezTo>
                  <a:pt x="2704" y="242"/>
                  <a:pt x="2698" y="236"/>
                  <a:pt x="2691" y="236"/>
                </a:cubicBezTo>
                <a:cubicBezTo>
                  <a:pt x="2684" y="236"/>
                  <a:pt x="2678" y="242"/>
                  <a:pt x="2678" y="249"/>
                </a:cubicBezTo>
                <a:cubicBezTo>
                  <a:pt x="2678" y="256"/>
                  <a:pt x="2684" y="262"/>
                  <a:pt x="2691" y="262"/>
                </a:cubicBezTo>
                <a:close/>
                <a:moveTo>
                  <a:pt x="2730" y="262"/>
                </a:moveTo>
                <a:cubicBezTo>
                  <a:pt x="2738" y="262"/>
                  <a:pt x="2743" y="256"/>
                  <a:pt x="2743" y="249"/>
                </a:cubicBezTo>
                <a:cubicBezTo>
                  <a:pt x="2743" y="242"/>
                  <a:pt x="2738" y="236"/>
                  <a:pt x="2730" y="236"/>
                </a:cubicBezTo>
                <a:cubicBezTo>
                  <a:pt x="2723" y="236"/>
                  <a:pt x="2718" y="242"/>
                  <a:pt x="2718" y="249"/>
                </a:cubicBezTo>
                <a:cubicBezTo>
                  <a:pt x="2718" y="256"/>
                  <a:pt x="2723" y="262"/>
                  <a:pt x="2730" y="262"/>
                </a:cubicBezTo>
                <a:close/>
                <a:moveTo>
                  <a:pt x="2770" y="262"/>
                </a:moveTo>
                <a:cubicBezTo>
                  <a:pt x="2777" y="262"/>
                  <a:pt x="2783" y="256"/>
                  <a:pt x="2783" y="249"/>
                </a:cubicBezTo>
                <a:cubicBezTo>
                  <a:pt x="2783" y="242"/>
                  <a:pt x="2777" y="236"/>
                  <a:pt x="2770" y="236"/>
                </a:cubicBezTo>
                <a:cubicBezTo>
                  <a:pt x="2763" y="236"/>
                  <a:pt x="2757" y="242"/>
                  <a:pt x="2757" y="249"/>
                </a:cubicBezTo>
                <a:cubicBezTo>
                  <a:pt x="2757" y="256"/>
                  <a:pt x="2763" y="262"/>
                  <a:pt x="2770" y="262"/>
                </a:cubicBezTo>
                <a:close/>
                <a:moveTo>
                  <a:pt x="2770" y="223"/>
                </a:moveTo>
                <a:cubicBezTo>
                  <a:pt x="2777" y="223"/>
                  <a:pt x="2783" y="217"/>
                  <a:pt x="2783" y="210"/>
                </a:cubicBezTo>
                <a:cubicBezTo>
                  <a:pt x="2783" y="203"/>
                  <a:pt x="2777" y="197"/>
                  <a:pt x="2770" y="197"/>
                </a:cubicBezTo>
                <a:cubicBezTo>
                  <a:pt x="2763" y="197"/>
                  <a:pt x="2757" y="203"/>
                  <a:pt x="2757" y="210"/>
                </a:cubicBezTo>
                <a:cubicBezTo>
                  <a:pt x="2757" y="217"/>
                  <a:pt x="2763" y="223"/>
                  <a:pt x="2770" y="223"/>
                </a:cubicBezTo>
                <a:close/>
                <a:moveTo>
                  <a:pt x="2809" y="262"/>
                </a:moveTo>
                <a:cubicBezTo>
                  <a:pt x="2816" y="262"/>
                  <a:pt x="2822" y="256"/>
                  <a:pt x="2822" y="249"/>
                </a:cubicBezTo>
                <a:cubicBezTo>
                  <a:pt x="2822" y="242"/>
                  <a:pt x="2816" y="236"/>
                  <a:pt x="2809" y="236"/>
                </a:cubicBezTo>
                <a:cubicBezTo>
                  <a:pt x="2802" y="236"/>
                  <a:pt x="2797" y="242"/>
                  <a:pt x="2797" y="249"/>
                </a:cubicBezTo>
                <a:cubicBezTo>
                  <a:pt x="2797" y="256"/>
                  <a:pt x="2802" y="262"/>
                  <a:pt x="2809" y="262"/>
                </a:cubicBezTo>
                <a:close/>
                <a:moveTo>
                  <a:pt x="2849" y="262"/>
                </a:moveTo>
                <a:cubicBezTo>
                  <a:pt x="2856" y="262"/>
                  <a:pt x="2861" y="256"/>
                  <a:pt x="2861" y="249"/>
                </a:cubicBezTo>
                <a:cubicBezTo>
                  <a:pt x="2861" y="242"/>
                  <a:pt x="2856" y="236"/>
                  <a:pt x="2849" y="236"/>
                </a:cubicBezTo>
                <a:cubicBezTo>
                  <a:pt x="2842" y="236"/>
                  <a:pt x="2836" y="242"/>
                  <a:pt x="2836" y="249"/>
                </a:cubicBezTo>
                <a:cubicBezTo>
                  <a:pt x="2836" y="256"/>
                  <a:pt x="2842" y="262"/>
                  <a:pt x="2849" y="262"/>
                </a:cubicBezTo>
                <a:close/>
                <a:moveTo>
                  <a:pt x="2888" y="262"/>
                </a:moveTo>
                <a:cubicBezTo>
                  <a:pt x="2895" y="262"/>
                  <a:pt x="2901" y="256"/>
                  <a:pt x="2901" y="249"/>
                </a:cubicBezTo>
                <a:cubicBezTo>
                  <a:pt x="2901" y="242"/>
                  <a:pt x="2895" y="236"/>
                  <a:pt x="2888" y="236"/>
                </a:cubicBezTo>
                <a:cubicBezTo>
                  <a:pt x="2881" y="236"/>
                  <a:pt x="2875" y="242"/>
                  <a:pt x="2875" y="249"/>
                </a:cubicBezTo>
                <a:cubicBezTo>
                  <a:pt x="2875" y="256"/>
                  <a:pt x="2881" y="262"/>
                  <a:pt x="2888" y="262"/>
                </a:cubicBezTo>
                <a:close/>
                <a:moveTo>
                  <a:pt x="2928" y="262"/>
                </a:moveTo>
                <a:cubicBezTo>
                  <a:pt x="2935" y="262"/>
                  <a:pt x="2940" y="256"/>
                  <a:pt x="2940" y="249"/>
                </a:cubicBezTo>
                <a:cubicBezTo>
                  <a:pt x="2940" y="242"/>
                  <a:pt x="2935" y="236"/>
                  <a:pt x="2928" y="236"/>
                </a:cubicBezTo>
                <a:cubicBezTo>
                  <a:pt x="2921" y="236"/>
                  <a:pt x="2915" y="242"/>
                  <a:pt x="2915" y="249"/>
                </a:cubicBezTo>
                <a:cubicBezTo>
                  <a:pt x="2915" y="256"/>
                  <a:pt x="2921" y="262"/>
                  <a:pt x="2928" y="262"/>
                </a:cubicBezTo>
                <a:close/>
                <a:moveTo>
                  <a:pt x="2967" y="262"/>
                </a:moveTo>
                <a:cubicBezTo>
                  <a:pt x="2974" y="262"/>
                  <a:pt x="2980" y="256"/>
                  <a:pt x="2980" y="249"/>
                </a:cubicBezTo>
                <a:cubicBezTo>
                  <a:pt x="2980" y="242"/>
                  <a:pt x="2974" y="236"/>
                  <a:pt x="2967" y="236"/>
                </a:cubicBezTo>
                <a:cubicBezTo>
                  <a:pt x="2960" y="236"/>
                  <a:pt x="2954" y="242"/>
                  <a:pt x="2954" y="249"/>
                </a:cubicBezTo>
                <a:cubicBezTo>
                  <a:pt x="2954" y="256"/>
                  <a:pt x="2960" y="262"/>
                  <a:pt x="2967" y="262"/>
                </a:cubicBezTo>
                <a:close/>
                <a:moveTo>
                  <a:pt x="3006" y="262"/>
                </a:moveTo>
                <a:cubicBezTo>
                  <a:pt x="3013" y="262"/>
                  <a:pt x="3019" y="256"/>
                  <a:pt x="3019" y="249"/>
                </a:cubicBezTo>
                <a:cubicBezTo>
                  <a:pt x="3019" y="242"/>
                  <a:pt x="3013" y="236"/>
                  <a:pt x="3006" y="236"/>
                </a:cubicBezTo>
                <a:cubicBezTo>
                  <a:pt x="2999" y="236"/>
                  <a:pt x="2994" y="242"/>
                  <a:pt x="2994" y="249"/>
                </a:cubicBezTo>
                <a:cubicBezTo>
                  <a:pt x="2994" y="256"/>
                  <a:pt x="2999" y="262"/>
                  <a:pt x="3006" y="262"/>
                </a:cubicBezTo>
                <a:close/>
                <a:moveTo>
                  <a:pt x="3046" y="262"/>
                </a:moveTo>
                <a:cubicBezTo>
                  <a:pt x="3053" y="262"/>
                  <a:pt x="3059" y="256"/>
                  <a:pt x="3059" y="249"/>
                </a:cubicBezTo>
                <a:cubicBezTo>
                  <a:pt x="3059" y="242"/>
                  <a:pt x="3053" y="237"/>
                  <a:pt x="3046" y="237"/>
                </a:cubicBezTo>
                <a:cubicBezTo>
                  <a:pt x="3039" y="237"/>
                  <a:pt x="3033" y="242"/>
                  <a:pt x="3033" y="249"/>
                </a:cubicBezTo>
                <a:cubicBezTo>
                  <a:pt x="3033" y="256"/>
                  <a:pt x="3039" y="262"/>
                  <a:pt x="3046" y="262"/>
                </a:cubicBezTo>
                <a:close/>
                <a:moveTo>
                  <a:pt x="3085" y="262"/>
                </a:moveTo>
                <a:cubicBezTo>
                  <a:pt x="3092" y="262"/>
                  <a:pt x="3098" y="256"/>
                  <a:pt x="3098" y="249"/>
                </a:cubicBezTo>
                <a:cubicBezTo>
                  <a:pt x="3098" y="242"/>
                  <a:pt x="3092" y="236"/>
                  <a:pt x="3085" y="236"/>
                </a:cubicBezTo>
                <a:cubicBezTo>
                  <a:pt x="3078" y="236"/>
                  <a:pt x="3073" y="242"/>
                  <a:pt x="3073" y="249"/>
                </a:cubicBezTo>
                <a:cubicBezTo>
                  <a:pt x="3073" y="256"/>
                  <a:pt x="3078" y="262"/>
                  <a:pt x="3085" y="262"/>
                </a:cubicBezTo>
                <a:close/>
                <a:moveTo>
                  <a:pt x="3125" y="262"/>
                </a:moveTo>
                <a:cubicBezTo>
                  <a:pt x="3132" y="262"/>
                  <a:pt x="3137" y="256"/>
                  <a:pt x="3137" y="249"/>
                </a:cubicBezTo>
                <a:cubicBezTo>
                  <a:pt x="3137" y="242"/>
                  <a:pt x="3132" y="236"/>
                  <a:pt x="3125" y="236"/>
                </a:cubicBezTo>
                <a:cubicBezTo>
                  <a:pt x="3118" y="236"/>
                  <a:pt x="3112" y="242"/>
                  <a:pt x="3112" y="249"/>
                </a:cubicBezTo>
                <a:cubicBezTo>
                  <a:pt x="3112" y="256"/>
                  <a:pt x="3118" y="262"/>
                  <a:pt x="3125" y="262"/>
                </a:cubicBezTo>
                <a:close/>
                <a:moveTo>
                  <a:pt x="3164" y="262"/>
                </a:moveTo>
                <a:cubicBezTo>
                  <a:pt x="3171" y="262"/>
                  <a:pt x="3177" y="256"/>
                  <a:pt x="3177" y="249"/>
                </a:cubicBezTo>
                <a:cubicBezTo>
                  <a:pt x="3177" y="242"/>
                  <a:pt x="3171" y="236"/>
                  <a:pt x="3164" y="236"/>
                </a:cubicBezTo>
                <a:cubicBezTo>
                  <a:pt x="3157" y="236"/>
                  <a:pt x="3151" y="242"/>
                  <a:pt x="3151" y="249"/>
                </a:cubicBezTo>
                <a:cubicBezTo>
                  <a:pt x="3151" y="256"/>
                  <a:pt x="3157" y="262"/>
                  <a:pt x="3164" y="262"/>
                </a:cubicBezTo>
                <a:close/>
                <a:moveTo>
                  <a:pt x="3204" y="262"/>
                </a:moveTo>
                <a:cubicBezTo>
                  <a:pt x="3211" y="262"/>
                  <a:pt x="3216" y="256"/>
                  <a:pt x="3216" y="249"/>
                </a:cubicBezTo>
                <a:cubicBezTo>
                  <a:pt x="3216" y="242"/>
                  <a:pt x="3211" y="236"/>
                  <a:pt x="3204" y="236"/>
                </a:cubicBezTo>
                <a:cubicBezTo>
                  <a:pt x="3197" y="236"/>
                  <a:pt x="3191" y="242"/>
                  <a:pt x="3191" y="249"/>
                </a:cubicBezTo>
                <a:cubicBezTo>
                  <a:pt x="3191" y="256"/>
                  <a:pt x="3197" y="262"/>
                  <a:pt x="3204" y="262"/>
                </a:cubicBezTo>
                <a:close/>
                <a:moveTo>
                  <a:pt x="3282" y="262"/>
                </a:moveTo>
                <a:cubicBezTo>
                  <a:pt x="3289" y="262"/>
                  <a:pt x="3295" y="256"/>
                  <a:pt x="3295" y="249"/>
                </a:cubicBezTo>
                <a:cubicBezTo>
                  <a:pt x="3295" y="242"/>
                  <a:pt x="3289" y="236"/>
                  <a:pt x="3282" y="236"/>
                </a:cubicBezTo>
                <a:cubicBezTo>
                  <a:pt x="3275" y="236"/>
                  <a:pt x="3270" y="242"/>
                  <a:pt x="3270" y="249"/>
                </a:cubicBezTo>
                <a:cubicBezTo>
                  <a:pt x="3270" y="256"/>
                  <a:pt x="3275" y="262"/>
                  <a:pt x="3282" y="262"/>
                </a:cubicBezTo>
                <a:close/>
                <a:moveTo>
                  <a:pt x="3519" y="262"/>
                </a:moveTo>
                <a:cubicBezTo>
                  <a:pt x="3526" y="262"/>
                  <a:pt x="3532" y="256"/>
                  <a:pt x="3532" y="249"/>
                </a:cubicBezTo>
                <a:cubicBezTo>
                  <a:pt x="3532" y="242"/>
                  <a:pt x="3526" y="236"/>
                  <a:pt x="3519" y="236"/>
                </a:cubicBezTo>
                <a:cubicBezTo>
                  <a:pt x="3512" y="236"/>
                  <a:pt x="3506" y="242"/>
                  <a:pt x="3506" y="249"/>
                </a:cubicBezTo>
                <a:cubicBezTo>
                  <a:pt x="3506" y="256"/>
                  <a:pt x="3512" y="262"/>
                  <a:pt x="3519" y="262"/>
                </a:cubicBezTo>
                <a:close/>
                <a:moveTo>
                  <a:pt x="10" y="278"/>
                </a:moveTo>
                <a:cubicBezTo>
                  <a:pt x="4" y="278"/>
                  <a:pt x="0" y="283"/>
                  <a:pt x="0" y="289"/>
                </a:cubicBezTo>
                <a:cubicBezTo>
                  <a:pt x="0" y="295"/>
                  <a:pt x="4" y="299"/>
                  <a:pt x="10" y="299"/>
                </a:cubicBezTo>
                <a:cubicBezTo>
                  <a:pt x="16" y="299"/>
                  <a:pt x="21" y="295"/>
                  <a:pt x="21" y="289"/>
                </a:cubicBezTo>
                <a:cubicBezTo>
                  <a:pt x="21" y="283"/>
                  <a:pt x="16" y="278"/>
                  <a:pt x="10" y="278"/>
                </a:cubicBezTo>
                <a:close/>
                <a:moveTo>
                  <a:pt x="50" y="301"/>
                </a:moveTo>
                <a:cubicBezTo>
                  <a:pt x="57" y="301"/>
                  <a:pt x="62" y="296"/>
                  <a:pt x="62" y="289"/>
                </a:cubicBezTo>
                <a:cubicBezTo>
                  <a:pt x="62" y="282"/>
                  <a:pt x="57" y="276"/>
                  <a:pt x="50" y="276"/>
                </a:cubicBezTo>
                <a:cubicBezTo>
                  <a:pt x="43" y="276"/>
                  <a:pt x="37" y="282"/>
                  <a:pt x="37" y="289"/>
                </a:cubicBezTo>
                <a:cubicBezTo>
                  <a:pt x="37" y="296"/>
                  <a:pt x="43" y="301"/>
                  <a:pt x="50" y="301"/>
                </a:cubicBezTo>
                <a:close/>
                <a:moveTo>
                  <a:pt x="89" y="301"/>
                </a:moveTo>
                <a:cubicBezTo>
                  <a:pt x="96" y="301"/>
                  <a:pt x="102" y="296"/>
                  <a:pt x="102" y="289"/>
                </a:cubicBezTo>
                <a:cubicBezTo>
                  <a:pt x="102" y="282"/>
                  <a:pt x="96" y="276"/>
                  <a:pt x="89" y="276"/>
                </a:cubicBezTo>
                <a:cubicBezTo>
                  <a:pt x="82" y="276"/>
                  <a:pt x="76" y="282"/>
                  <a:pt x="76" y="289"/>
                </a:cubicBezTo>
                <a:cubicBezTo>
                  <a:pt x="76" y="296"/>
                  <a:pt x="82" y="301"/>
                  <a:pt x="89" y="301"/>
                </a:cubicBezTo>
                <a:close/>
                <a:moveTo>
                  <a:pt x="128" y="301"/>
                </a:moveTo>
                <a:cubicBezTo>
                  <a:pt x="136" y="301"/>
                  <a:pt x="141" y="296"/>
                  <a:pt x="141" y="289"/>
                </a:cubicBezTo>
                <a:cubicBezTo>
                  <a:pt x="141" y="282"/>
                  <a:pt x="136" y="276"/>
                  <a:pt x="128" y="276"/>
                </a:cubicBezTo>
                <a:cubicBezTo>
                  <a:pt x="121" y="276"/>
                  <a:pt x="116" y="282"/>
                  <a:pt x="116" y="289"/>
                </a:cubicBezTo>
                <a:cubicBezTo>
                  <a:pt x="116" y="296"/>
                  <a:pt x="121" y="301"/>
                  <a:pt x="128" y="301"/>
                </a:cubicBezTo>
                <a:close/>
                <a:moveTo>
                  <a:pt x="168" y="301"/>
                </a:moveTo>
                <a:cubicBezTo>
                  <a:pt x="175" y="301"/>
                  <a:pt x="181" y="296"/>
                  <a:pt x="181" y="289"/>
                </a:cubicBezTo>
                <a:cubicBezTo>
                  <a:pt x="181" y="282"/>
                  <a:pt x="175" y="276"/>
                  <a:pt x="168" y="276"/>
                </a:cubicBezTo>
                <a:cubicBezTo>
                  <a:pt x="161" y="276"/>
                  <a:pt x="155" y="282"/>
                  <a:pt x="155" y="289"/>
                </a:cubicBezTo>
                <a:cubicBezTo>
                  <a:pt x="155" y="296"/>
                  <a:pt x="161" y="301"/>
                  <a:pt x="168" y="301"/>
                </a:cubicBezTo>
                <a:close/>
                <a:moveTo>
                  <a:pt x="207" y="301"/>
                </a:moveTo>
                <a:cubicBezTo>
                  <a:pt x="214" y="301"/>
                  <a:pt x="220" y="296"/>
                  <a:pt x="220" y="289"/>
                </a:cubicBezTo>
                <a:cubicBezTo>
                  <a:pt x="220" y="282"/>
                  <a:pt x="214" y="276"/>
                  <a:pt x="207" y="276"/>
                </a:cubicBezTo>
                <a:cubicBezTo>
                  <a:pt x="200" y="276"/>
                  <a:pt x="195" y="282"/>
                  <a:pt x="195" y="289"/>
                </a:cubicBezTo>
                <a:cubicBezTo>
                  <a:pt x="195" y="296"/>
                  <a:pt x="200" y="301"/>
                  <a:pt x="207" y="301"/>
                </a:cubicBezTo>
                <a:close/>
                <a:moveTo>
                  <a:pt x="247" y="301"/>
                </a:moveTo>
                <a:cubicBezTo>
                  <a:pt x="254" y="301"/>
                  <a:pt x="259" y="296"/>
                  <a:pt x="259" y="289"/>
                </a:cubicBezTo>
                <a:cubicBezTo>
                  <a:pt x="259" y="282"/>
                  <a:pt x="254" y="276"/>
                  <a:pt x="247" y="276"/>
                </a:cubicBezTo>
                <a:cubicBezTo>
                  <a:pt x="240" y="276"/>
                  <a:pt x="234" y="282"/>
                  <a:pt x="234" y="289"/>
                </a:cubicBezTo>
                <a:cubicBezTo>
                  <a:pt x="234" y="296"/>
                  <a:pt x="240" y="301"/>
                  <a:pt x="247" y="301"/>
                </a:cubicBezTo>
                <a:close/>
                <a:moveTo>
                  <a:pt x="286" y="301"/>
                </a:moveTo>
                <a:cubicBezTo>
                  <a:pt x="293" y="301"/>
                  <a:pt x="299" y="296"/>
                  <a:pt x="299" y="289"/>
                </a:cubicBezTo>
                <a:cubicBezTo>
                  <a:pt x="299" y="282"/>
                  <a:pt x="293" y="276"/>
                  <a:pt x="286" y="276"/>
                </a:cubicBezTo>
                <a:cubicBezTo>
                  <a:pt x="279" y="276"/>
                  <a:pt x="273" y="282"/>
                  <a:pt x="273" y="289"/>
                </a:cubicBezTo>
                <a:cubicBezTo>
                  <a:pt x="273" y="296"/>
                  <a:pt x="279" y="301"/>
                  <a:pt x="286" y="301"/>
                </a:cubicBezTo>
                <a:close/>
                <a:moveTo>
                  <a:pt x="326" y="301"/>
                </a:moveTo>
                <a:cubicBezTo>
                  <a:pt x="333" y="301"/>
                  <a:pt x="338" y="296"/>
                  <a:pt x="338" y="289"/>
                </a:cubicBezTo>
                <a:cubicBezTo>
                  <a:pt x="338" y="282"/>
                  <a:pt x="333" y="276"/>
                  <a:pt x="326" y="276"/>
                </a:cubicBezTo>
                <a:cubicBezTo>
                  <a:pt x="319" y="276"/>
                  <a:pt x="313" y="282"/>
                  <a:pt x="313" y="289"/>
                </a:cubicBezTo>
                <a:cubicBezTo>
                  <a:pt x="313" y="296"/>
                  <a:pt x="319" y="301"/>
                  <a:pt x="326" y="301"/>
                </a:cubicBezTo>
                <a:close/>
                <a:moveTo>
                  <a:pt x="365" y="301"/>
                </a:moveTo>
                <a:cubicBezTo>
                  <a:pt x="372" y="301"/>
                  <a:pt x="378" y="296"/>
                  <a:pt x="378" y="289"/>
                </a:cubicBezTo>
                <a:cubicBezTo>
                  <a:pt x="378" y="282"/>
                  <a:pt x="372" y="276"/>
                  <a:pt x="365" y="276"/>
                </a:cubicBezTo>
                <a:cubicBezTo>
                  <a:pt x="358" y="276"/>
                  <a:pt x="352" y="282"/>
                  <a:pt x="352" y="289"/>
                </a:cubicBezTo>
                <a:cubicBezTo>
                  <a:pt x="352" y="296"/>
                  <a:pt x="358" y="301"/>
                  <a:pt x="365" y="301"/>
                </a:cubicBezTo>
                <a:close/>
                <a:moveTo>
                  <a:pt x="404" y="301"/>
                </a:moveTo>
                <a:cubicBezTo>
                  <a:pt x="411" y="301"/>
                  <a:pt x="417" y="296"/>
                  <a:pt x="417" y="289"/>
                </a:cubicBezTo>
                <a:cubicBezTo>
                  <a:pt x="417" y="282"/>
                  <a:pt x="411" y="276"/>
                  <a:pt x="404" y="276"/>
                </a:cubicBezTo>
                <a:cubicBezTo>
                  <a:pt x="397" y="276"/>
                  <a:pt x="392" y="282"/>
                  <a:pt x="392" y="289"/>
                </a:cubicBezTo>
                <a:cubicBezTo>
                  <a:pt x="392" y="296"/>
                  <a:pt x="397" y="301"/>
                  <a:pt x="404" y="301"/>
                </a:cubicBezTo>
                <a:close/>
                <a:moveTo>
                  <a:pt x="444" y="301"/>
                </a:moveTo>
                <a:cubicBezTo>
                  <a:pt x="451" y="301"/>
                  <a:pt x="457" y="296"/>
                  <a:pt x="457" y="289"/>
                </a:cubicBezTo>
                <a:cubicBezTo>
                  <a:pt x="457" y="282"/>
                  <a:pt x="451" y="276"/>
                  <a:pt x="444" y="276"/>
                </a:cubicBezTo>
                <a:cubicBezTo>
                  <a:pt x="437" y="276"/>
                  <a:pt x="431" y="282"/>
                  <a:pt x="431" y="289"/>
                </a:cubicBezTo>
                <a:cubicBezTo>
                  <a:pt x="431" y="296"/>
                  <a:pt x="437" y="301"/>
                  <a:pt x="444" y="301"/>
                </a:cubicBezTo>
                <a:close/>
                <a:moveTo>
                  <a:pt x="483" y="301"/>
                </a:moveTo>
                <a:cubicBezTo>
                  <a:pt x="490" y="301"/>
                  <a:pt x="496" y="296"/>
                  <a:pt x="496" y="289"/>
                </a:cubicBezTo>
                <a:cubicBezTo>
                  <a:pt x="496" y="282"/>
                  <a:pt x="490" y="276"/>
                  <a:pt x="483" y="276"/>
                </a:cubicBezTo>
                <a:cubicBezTo>
                  <a:pt x="476" y="276"/>
                  <a:pt x="471" y="282"/>
                  <a:pt x="471" y="289"/>
                </a:cubicBezTo>
                <a:cubicBezTo>
                  <a:pt x="471" y="296"/>
                  <a:pt x="476" y="301"/>
                  <a:pt x="483" y="301"/>
                </a:cubicBezTo>
                <a:close/>
                <a:moveTo>
                  <a:pt x="523" y="301"/>
                </a:moveTo>
                <a:cubicBezTo>
                  <a:pt x="530" y="301"/>
                  <a:pt x="535" y="296"/>
                  <a:pt x="535" y="289"/>
                </a:cubicBezTo>
                <a:cubicBezTo>
                  <a:pt x="535" y="282"/>
                  <a:pt x="530" y="276"/>
                  <a:pt x="523" y="276"/>
                </a:cubicBezTo>
                <a:cubicBezTo>
                  <a:pt x="516" y="276"/>
                  <a:pt x="510" y="282"/>
                  <a:pt x="510" y="289"/>
                </a:cubicBezTo>
                <a:cubicBezTo>
                  <a:pt x="510" y="296"/>
                  <a:pt x="516" y="301"/>
                  <a:pt x="523" y="301"/>
                </a:cubicBezTo>
                <a:close/>
                <a:moveTo>
                  <a:pt x="562" y="301"/>
                </a:moveTo>
                <a:cubicBezTo>
                  <a:pt x="569" y="301"/>
                  <a:pt x="575" y="296"/>
                  <a:pt x="575" y="289"/>
                </a:cubicBezTo>
                <a:cubicBezTo>
                  <a:pt x="575" y="282"/>
                  <a:pt x="569" y="276"/>
                  <a:pt x="562" y="276"/>
                </a:cubicBezTo>
                <a:cubicBezTo>
                  <a:pt x="555" y="276"/>
                  <a:pt x="549" y="282"/>
                  <a:pt x="549" y="289"/>
                </a:cubicBezTo>
                <a:cubicBezTo>
                  <a:pt x="549" y="296"/>
                  <a:pt x="555" y="301"/>
                  <a:pt x="562" y="301"/>
                </a:cubicBezTo>
                <a:close/>
                <a:moveTo>
                  <a:pt x="641" y="301"/>
                </a:moveTo>
                <a:cubicBezTo>
                  <a:pt x="648" y="301"/>
                  <a:pt x="654" y="296"/>
                  <a:pt x="654" y="289"/>
                </a:cubicBezTo>
                <a:cubicBezTo>
                  <a:pt x="654" y="282"/>
                  <a:pt x="648" y="276"/>
                  <a:pt x="641" y="276"/>
                </a:cubicBezTo>
                <a:cubicBezTo>
                  <a:pt x="634" y="276"/>
                  <a:pt x="628" y="282"/>
                  <a:pt x="628" y="289"/>
                </a:cubicBezTo>
                <a:cubicBezTo>
                  <a:pt x="628" y="296"/>
                  <a:pt x="634" y="301"/>
                  <a:pt x="641" y="301"/>
                </a:cubicBezTo>
                <a:close/>
                <a:moveTo>
                  <a:pt x="720" y="301"/>
                </a:moveTo>
                <a:cubicBezTo>
                  <a:pt x="727" y="301"/>
                  <a:pt x="733" y="296"/>
                  <a:pt x="733" y="289"/>
                </a:cubicBezTo>
                <a:cubicBezTo>
                  <a:pt x="733" y="282"/>
                  <a:pt x="727" y="276"/>
                  <a:pt x="720" y="276"/>
                </a:cubicBezTo>
                <a:cubicBezTo>
                  <a:pt x="713" y="276"/>
                  <a:pt x="707" y="282"/>
                  <a:pt x="707" y="289"/>
                </a:cubicBezTo>
                <a:cubicBezTo>
                  <a:pt x="707" y="296"/>
                  <a:pt x="713" y="301"/>
                  <a:pt x="720" y="301"/>
                </a:cubicBezTo>
                <a:close/>
                <a:moveTo>
                  <a:pt x="759" y="301"/>
                </a:moveTo>
                <a:cubicBezTo>
                  <a:pt x="766" y="301"/>
                  <a:pt x="772" y="296"/>
                  <a:pt x="772" y="289"/>
                </a:cubicBezTo>
                <a:cubicBezTo>
                  <a:pt x="772" y="282"/>
                  <a:pt x="766" y="276"/>
                  <a:pt x="759" y="276"/>
                </a:cubicBezTo>
                <a:cubicBezTo>
                  <a:pt x="752" y="276"/>
                  <a:pt x="747" y="282"/>
                  <a:pt x="747" y="289"/>
                </a:cubicBezTo>
                <a:cubicBezTo>
                  <a:pt x="747" y="296"/>
                  <a:pt x="752" y="301"/>
                  <a:pt x="759" y="301"/>
                </a:cubicBezTo>
                <a:close/>
                <a:moveTo>
                  <a:pt x="786" y="289"/>
                </a:moveTo>
                <a:cubicBezTo>
                  <a:pt x="786" y="296"/>
                  <a:pt x="792" y="301"/>
                  <a:pt x="799" y="301"/>
                </a:cubicBezTo>
                <a:cubicBezTo>
                  <a:pt x="806" y="301"/>
                  <a:pt x="811" y="296"/>
                  <a:pt x="811" y="289"/>
                </a:cubicBezTo>
                <a:cubicBezTo>
                  <a:pt x="811" y="282"/>
                  <a:pt x="806" y="276"/>
                  <a:pt x="799" y="276"/>
                </a:cubicBezTo>
                <a:cubicBezTo>
                  <a:pt x="792" y="276"/>
                  <a:pt x="786" y="282"/>
                  <a:pt x="786" y="289"/>
                </a:cubicBezTo>
                <a:close/>
                <a:moveTo>
                  <a:pt x="838" y="301"/>
                </a:moveTo>
                <a:cubicBezTo>
                  <a:pt x="845" y="301"/>
                  <a:pt x="851" y="296"/>
                  <a:pt x="851" y="289"/>
                </a:cubicBezTo>
                <a:cubicBezTo>
                  <a:pt x="851" y="282"/>
                  <a:pt x="845" y="276"/>
                  <a:pt x="838" y="276"/>
                </a:cubicBezTo>
                <a:cubicBezTo>
                  <a:pt x="831" y="276"/>
                  <a:pt x="825" y="282"/>
                  <a:pt x="825" y="289"/>
                </a:cubicBezTo>
                <a:cubicBezTo>
                  <a:pt x="825" y="296"/>
                  <a:pt x="831" y="301"/>
                  <a:pt x="838" y="301"/>
                </a:cubicBezTo>
                <a:close/>
                <a:moveTo>
                  <a:pt x="956" y="301"/>
                </a:moveTo>
                <a:cubicBezTo>
                  <a:pt x="963" y="301"/>
                  <a:pt x="969" y="296"/>
                  <a:pt x="969" y="289"/>
                </a:cubicBezTo>
                <a:cubicBezTo>
                  <a:pt x="969" y="282"/>
                  <a:pt x="963" y="276"/>
                  <a:pt x="956" y="276"/>
                </a:cubicBezTo>
                <a:cubicBezTo>
                  <a:pt x="949" y="276"/>
                  <a:pt x="944" y="282"/>
                  <a:pt x="944" y="289"/>
                </a:cubicBezTo>
                <a:cubicBezTo>
                  <a:pt x="944" y="296"/>
                  <a:pt x="949" y="301"/>
                  <a:pt x="956" y="301"/>
                </a:cubicBezTo>
                <a:close/>
                <a:moveTo>
                  <a:pt x="996" y="301"/>
                </a:moveTo>
                <a:cubicBezTo>
                  <a:pt x="1003" y="301"/>
                  <a:pt x="1009" y="296"/>
                  <a:pt x="1009" y="289"/>
                </a:cubicBezTo>
                <a:cubicBezTo>
                  <a:pt x="1009" y="282"/>
                  <a:pt x="1003" y="276"/>
                  <a:pt x="996" y="276"/>
                </a:cubicBezTo>
                <a:cubicBezTo>
                  <a:pt x="989" y="276"/>
                  <a:pt x="983" y="282"/>
                  <a:pt x="983" y="289"/>
                </a:cubicBezTo>
                <a:cubicBezTo>
                  <a:pt x="983" y="296"/>
                  <a:pt x="989" y="301"/>
                  <a:pt x="996" y="301"/>
                </a:cubicBezTo>
                <a:close/>
                <a:moveTo>
                  <a:pt x="1193" y="301"/>
                </a:moveTo>
                <a:cubicBezTo>
                  <a:pt x="1200" y="301"/>
                  <a:pt x="1206" y="296"/>
                  <a:pt x="1206" y="289"/>
                </a:cubicBezTo>
                <a:cubicBezTo>
                  <a:pt x="1206" y="282"/>
                  <a:pt x="1200" y="276"/>
                  <a:pt x="1193" y="276"/>
                </a:cubicBezTo>
                <a:cubicBezTo>
                  <a:pt x="1186" y="276"/>
                  <a:pt x="1180" y="282"/>
                  <a:pt x="1180" y="289"/>
                </a:cubicBezTo>
                <a:cubicBezTo>
                  <a:pt x="1180" y="296"/>
                  <a:pt x="1186" y="301"/>
                  <a:pt x="1193" y="301"/>
                </a:cubicBezTo>
                <a:close/>
                <a:moveTo>
                  <a:pt x="1232" y="301"/>
                </a:moveTo>
                <a:cubicBezTo>
                  <a:pt x="1239" y="301"/>
                  <a:pt x="1245" y="296"/>
                  <a:pt x="1245" y="289"/>
                </a:cubicBezTo>
                <a:cubicBezTo>
                  <a:pt x="1245" y="282"/>
                  <a:pt x="1239" y="276"/>
                  <a:pt x="1232" y="276"/>
                </a:cubicBezTo>
                <a:cubicBezTo>
                  <a:pt x="1225" y="276"/>
                  <a:pt x="1220" y="282"/>
                  <a:pt x="1220" y="289"/>
                </a:cubicBezTo>
                <a:cubicBezTo>
                  <a:pt x="1220" y="296"/>
                  <a:pt x="1225" y="301"/>
                  <a:pt x="1232" y="301"/>
                </a:cubicBezTo>
                <a:close/>
                <a:moveTo>
                  <a:pt x="1272" y="301"/>
                </a:moveTo>
                <a:cubicBezTo>
                  <a:pt x="1279" y="301"/>
                  <a:pt x="1285" y="296"/>
                  <a:pt x="1285" y="289"/>
                </a:cubicBezTo>
                <a:cubicBezTo>
                  <a:pt x="1285" y="282"/>
                  <a:pt x="1279" y="276"/>
                  <a:pt x="1272" y="276"/>
                </a:cubicBezTo>
                <a:cubicBezTo>
                  <a:pt x="1265" y="276"/>
                  <a:pt x="1259" y="282"/>
                  <a:pt x="1259" y="289"/>
                </a:cubicBezTo>
                <a:cubicBezTo>
                  <a:pt x="1259" y="296"/>
                  <a:pt x="1265" y="301"/>
                  <a:pt x="1272" y="301"/>
                </a:cubicBezTo>
                <a:close/>
                <a:moveTo>
                  <a:pt x="1311" y="301"/>
                </a:moveTo>
                <a:cubicBezTo>
                  <a:pt x="1318" y="301"/>
                  <a:pt x="1324" y="296"/>
                  <a:pt x="1324" y="289"/>
                </a:cubicBezTo>
                <a:cubicBezTo>
                  <a:pt x="1324" y="282"/>
                  <a:pt x="1318" y="276"/>
                  <a:pt x="1311" y="276"/>
                </a:cubicBezTo>
                <a:cubicBezTo>
                  <a:pt x="1304" y="276"/>
                  <a:pt x="1298" y="282"/>
                  <a:pt x="1298" y="289"/>
                </a:cubicBezTo>
                <a:cubicBezTo>
                  <a:pt x="1298" y="296"/>
                  <a:pt x="1304" y="301"/>
                  <a:pt x="1311" y="301"/>
                </a:cubicBezTo>
                <a:close/>
                <a:moveTo>
                  <a:pt x="1351" y="276"/>
                </a:moveTo>
                <a:cubicBezTo>
                  <a:pt x="1344" y="276"/>
                  <a:pt x="1338" y="282"/>
                  <a:pt x="1338" y="289"/>
                </a:cubicBezTo>
                <a:cubicBezTo>
                  <a:pt x="1338" y="296"/>
                  <a:pt x="1344" y="301"/>
                  <a:pt x="1351" y="301"/>
                </a:cubicBezTo>
                <a:cubicBezTo>
                  <a:pt x="1358" y="301"/>
                  <a:pt x="1363" y="296"/>
                  <a:pt x="1363" y="289"/>
                </a:cubicBezTo>
                <a:cubicBezTo>
                  <a:pt x="1363" y="282"/>
                  <a:pt x="1358" y="276"/>
                  <a:pt x="1351" y="276"/>
                </a:cubicBezTo>
                <a:close/>
                <a:moveTo>
                  <a:pt x="1390" y="276"/>
                </a:moveTo>
                <a:cubicBezTo>
                  <a:pt x="1383" y="276"/>
                  <a:pt x="1377" y="282"/>
                  <a:pt x="1377" y="289"/>
                </a:cubicBezTo>
                <a:cubicBezTo>
                  <a:pt x="1377" y="296"/>
                  <a:pt x="1383" y="301"/>
                  <a:pt x="1390" y="301"/>
                </a:cubicBezTo>
                <a:cubicBezTo>
                  <a:pt x="1397" y="301"/>
                  <a:pt x="1403" y="296"/>
                  <a:pt x="1403" y="289"/>
                </a:cubicBezTo>
                <a:cubicBezTo>
                  <a:pt x="1403" y="282"/>
                  <a:pt x="1397" y="276"/>
                  <a:pt x="1390" y="276"/>
                </a:cubicBezTo>
                <a:close/>
                <a:moveTo>
                  <a:pt x="1429" y="276"/>
                </a:moveTo>
                <a:cubicBezTo>
                  <a:pt x="1422" y="276"/>
                  <a:pt x="1417" y="282"/>
                  <a:pt x="1417" y="289"/>
                </a:cubicBezTo>
                <a:cubicBezTo>
                  <a:pt x="1417" y="296"/>
                  <a:pt x="1422" y="301"/>
                  <a:pt x="1429" y="301"/>
                </a:cubicBezTo>
                <a:cubicBezTo>
                  <a:pt x="1437" y="301"/>
                  <a:pt x="1442" y="296"/>
                  <a:pt x="1442" y="289"/>
                </a:cubicBezTo>
                <a:cubicBezTo>
                  <a:pt x="1442" y="282"/>
                  <a:pt x="1437" y="276"/>
                  <a:pt x="1429" y="276"/>
                </a:cubicBezTo>
                <a:close/>
                <a:moveTo>
                  <a:pt x="1859" y="289"/>
                </a:moveTo>
                <a:cubicBezTo>
                  <a:pt x="1859" y="291"/>
                  <a:pt x="1861" y="293"/>
                  <a:pt x="1863" y="293"/>
                </a:cubicBezTo>
                <a:cubicBezTo>
                  <a:pt x="1865" y="293"/>
                  <a:pt x="1867" y="291"/>
                  <a:pt x="1867" y="289"/>
                </a:cubicBezTo>
                <a:cubicBezTo>
                  <a:pt x="1867" y="286"/>
                  <a:pt x="1865" y="284"/>
                  <a:pt x="1863" y="284"/>
                </a:cubicBezTo>
                <a:cubicBezTo>
                  <a:pt x="1861" y="284"/>
                  <a:pt x="1859" y="286"/>
                  <a:pt x="1859" y="289"/>
                </a:cubicBezTo>
                <a:close/>
                <a:moveTo>
                  <a:pt x="1903" y="301"/>
                </a:moveTo>
                <a:cubicBezTo>
                  <a:pt x="1910" y="301"/>
                  <a:pt x="1915" y="296"/>
                  <a:pt x="1915" y="289"/>
                </a:cubicBezTo>
                <a:cubicBezTo>
                  <a:pt x="1915" y="282"/>
                  <a:pt x="1910" y="276"/>
                  <a:pt x="1903" y="276"/>
                </a:cubicBezTo>
                <a:cubicBezTo>
                  <a:pt x="1896" y="276"/>
                  <a:pt x="1890" y="282"/>
                  <a:pt x="1890" y="289"/>
                </a:cubicBezTo>
                <a:cubicBezTo>
                  <a:pt x="1890" y="296"/>
                  <a:pt x="1896" y="301"/>
                  <a:pt x="1903" y="301"/>
                </a:cubicBezTo>
                <a:close/>
                <a:moveTo>
                  <a:pt x="1942" y="301"/>
                </a:moveTo>
                <a:cubicBezTo>
                  <a:pt x="1949" y="301"/>
                  <a:pt x="1955" y="296"/>
                  <a:pt x="1955" y="289"/>
                </a:cubicBezTo>
                <a:cubicBezTo>
                  <a:pt x="1955" y="282"/>
                  <a:pt x="1949" y="276"/>
                  <a:pt x="1942" y="276"/>
                </a:cubicBezTo>
                <a:cubicBezTo>
                  <a:pt x="1935" y="276"/>
                  <a:pt x="1929" y="282"/>
                  <a:pt x="1929" y="289"/>
                </a:cubicBezTo>
                <a:cubicBezTo>
                  <a:pt x="1929" y="296"/>
                  <a:pt x="1935" y="301"/>
                  <a:pt x="1942" y="301"/>
                </a:cubicBezTo>
                <a:close/>
                <a:moveTo>
                  <a:pt x="1981" y="301"/>
                </a:moveTo>
                <a:cubicBezTo>
                  <a:pt x="1988" y="301"/>
                  <a:pt x="1994" y="296"/>
                  <a:pt x="1994" y="289"/>
                </a:cubicBezTo>
                <a:cubicBezTo>
                  <a:pt x="1994" y="282"/>
                  <a:pt x="1988" y="276"/>
                  <a:pt x="1981" y="276"/>
                </a:cubicBezTo>
                <a:cubicBezTo>
                  <a:pt x="1974" y="276"/>
                  <a:pt x="1969" y="282"/>
                  <a:pt x="1969" y="289"/>
                </a:cubicBezTo>
                <a:cubicBezTo>
                  <a:pt x="1969" y="296"/>
                  <a:pt x="1974" y="301"/>
                  <a:pt x="1981" y="301"/>
                </a:cubicBezTo>
                <a:close/>
                <a:moveTo>
                  <a:pt x="2021" y="301"/>
                </a:moveTo>
                <a:cubicBezTo>
                  <a:pt x="2028" y="301"/>
                  <a:pt x="2034" y="296"/>
                  <a:pt x="2034" y="289"/>
                </a:cubicBezTo>
                <a:cubicBezTo>
                  <a:pt x="2034" y="282"/>
                  <a:pt x="2028" y="276"/>
                  <a:pt x="2021" y="276"/>
                </a:cubicBezTo>
                <a:cubicBezTo>
                  <a:pt x="2014" y="276"/>
                  <a:pt x="2008" y="282"/>
                  <a:pt x="2008" y="289"/>
                </a:cubicBezTo>
                <a:cubicBezTo>
                  <a:pt x="2008" y="296"/>
                  <a:pt x="2014" y="301"/>
                  <a:pt x="2021" y="301"/>
                </a:cubicBezTo>
                <a:close/>
                <a:moveTo>
                  <a:pt x="2060" y="301"/>
                </a:moveTo>
                <a:cubicBezTo>
                  <a:pt x="2067" y="301"/>
                  <a:pt x="2073" y="296"/>
                  <a:pt x="2073" y="289"/>
                </a:cubicBezTo>
                <a:cubicBezTo>
                  <a:pt x="2073" y="282"/>
                  <a:pt x="2067" y="276"/>
                  <a:pt x="2060" y="276"/>
                </a:cubicBezTo>
                <a:cubicBezTo>
                  <a:pt x="2053" y="276"/>
                  <a:pt x="2048" y="282"/>
                  <a:pt x="2048" y="289"/>
                </a:cubicBezTo>
                <a:cubicBezTo>
                  <a:pt x="2048" y="296"/>
                  <a:pt x="2053" y="301"/>
                  <a:pt x="2060" y="301"/>
                </a:cubicBezTo>
                <a:close/>
                <a:moveTo>
                  <a:pt x="2288" y="289"/>
                </a:moveTo>
                <a:cubicBezTo>
                  <a:pt x="2288" y="293"/>
                  <a:pt x="2292" y="297"/>
                  <a:pt x="2297" y="297"/>
                </a:cubicBezTo>
                <a:cubicBezTo>
                  <a:pt x="2302" y="297"/>
                  <a:pt x="2305" y="293"/>
                  <a:pt x="2305" y="289"/>
                </a:cubicBezTo>
                <a:cubicBezTo>
                  <a:pt x="2305" y="284"/>
                  <a:pt x="2302" y="280"/>
                  <a:pt x="2297" y="280"/>
                </a:cubicBezTo>
                <a:cubicBezTo>
                  <a:pt x="2292" y="280"/>
                  <a:pt x="2288" y="284"/>
                  <a:pt x="2288" y="289"/>
                </a:cubicBezTo>
                <a:close/>
                <a:moveTo>
                  <a:pt x="2336" y="301"/>
                </a:moveTo>
                <a:cubicBezTo>
                  <a:pt x="2343" y="301"/>
                  <a:pt x="2349" y="296"/>
                  <a:pt x="2349" y="289"/>
                </a:cubicBezTo>
                <a:cubicBezTo>
                  <a:pt x="2349" y="282"/>
                  <a:pt x="2343" y="276"/>
                  <a:pt x="2336" y="276"/>
                </a:cubicBezTo>
                <a:cubicBezTo>
                  <a:pt x="2329" y="276"/>
                  <a:pt x="2323" y="282"/>
                  <a:pt x="2323" y="289"/>
                </a:cubicBezTo>
                <a:cubicBezTo>
                  <a:pt x="2323" y="296"/>
                  <a:pt x="2329" y="301"/>
                  <a:pt x="2336" y="301"/>
                </a:cubicBezTo>
                <a:close/>
                <a:moveTo>
                  <a:pt x="2415" y="301"/>
                </a:moveTo>
                <a:cubicBezTo>
                  <a:pt x="2422" y="301"/>
                  <a:pt x="2428" y="296"/>
                  <a:pt x="2428" y="289"/>
                </a:cubicBezTo>
                <a:cubicBezTo>
                  <a:pt x="2428" y="282"/>
                  <a:pt x="2422" y="276"/>
                  <a:pt x="2415" y="276"/>
                </a:cubicBezTo>
                <a:cubicBezTo>
                  <a:pt x="2408" y="276"/>
                  <a:pt x="2402" y="282"/>
                  <a:pt x="2402" y="289"/>
                </a:cubicBezTo>
                <a:cubicBezTo>
                  <a:pt x="2402" y="296"/>
                  <a:pt x="2408" y="301"/>
                  <a:pt x="2415" y="301"/>
                </a:cubicBezTo>
                <a:close/>
                <a:moveTo>
                  <a:pt x="2494" y="301"/>
                </a:moveTo>
                <a:cubicBezTo>
                  <a:pt x="2501" y="301"/>
                  <a:pt x="2507" y="296"/>
                  <a:pt x="2507" y="289"/>
                </a:cubicBezTo>
                <a:cubicBezTo>
                  <a:pt x="2507" y="282"/>
                  <a:pt x="2501" y="276"/>
                  <a:pt x="2494" y="276"/>
                </a:cubicBezTo>
                <a:cubicBezTo>
                  <a:pt x="2487" y="276"/>
                  <a:pt x="2481" y="282"/>
                  <a:pt x="2481" y="289"/>
                </a:cubicBezTo>
                <a:cubicBezTo>
                  <a:pt x="2481" y="296"/>
                  <a:pt x="2487" y="301"/>
                  <a:pt x="2494" y="301"/>
                </a:cubicBezTo>
                <a:close/>
                <a:moveTo>
                  <a:pt x="2533" y="301"/>
                </a:moveTo>
                <a:cubicBezTo>
                  <a:pt x="2540" y="301"/>
                  <a:pt x="2546" y="296"/>
                  <a:pt x="2546" y="289"/>
                </a:cubicBezTo>
                <a:cubicBezTo>
                  <a:pt x="2546" y="282"/>
                  <a:pt x="2540" y="276"/>
                  <a:pt x="2533" y="276"/>
                </a:cubicBezTo>
                <a:cubicBezTo>
                  <a:pt x="2526" y="276"/>
                  <a:pt x="2521" y="282"/>
                  <a:pt x="2521" y="289"/>
                </a:cubicBezTo>
                <a:cubicBezTo>
                  <a:pt x="2521" y="296"/>
                  <a:pt x="2526" y="301"/>
                  <a:pt x="2533" y="301"/>
                </a:cubicBezTo>
                <a:close/>
                <a:moveTo>
                  <a:pt x="2573" y="301"/>
                </a:moveTo>
                <a:cubicBezTo>
                  <a:pt x="2580" y="301"/>
                  <a:pt x="2586" y="296"/>
                  <a:pt x="2586" y="289"/>
                </a:cubicBezTo>
                <a:cubicBezTo>
                  <a:pt x="2586" y="282"/>
                  <a:pt x="2580" y="276"/>
                  <a:pt x="2573" y="276"/>
                </a:cubicBezTo>
                <a:cubicBezTo>
                  <a:pt x="2566" y="276"/>
                  <a:pt x="2560" y="282"/>
                  <a:pt x="2560" y="289"/>
                </a:cubicBezTo>
                <a:cubicBezTo>
                  <a:pt x="2560" y="296"/>
                  <a:pt x="2566" y="301"/>
                  <a:pt x="2573" y="301"/>
                </a:cubicBezTo>
                <a:close/>
                <a:moveTo>
                  <a:pt x="2612" y="301"/>
                </a:moveTo>
                <a:cubicBezTo>
                  <a:pt x="2619" y="301"/>
                  <a:pt x="2625" y="296"/>
                  <a:pt x="2625" y="289"/>
                </a:cubicBezTo>
                <a:cubicBezTo>
                  <a:pt x="2625" y="282"/>
                  <a:pt x="2619" y="276"/>
                  <a:pt x="2612" y="276"/>
                </a:cubicBezTo>
                <a:cubicBezTo>
                  <a:pt x="2605" y="276"/>
                  <a:pt x="2599" y="282"/>
                  <a:pt x="2599" y="289"/>
                </a:cubicBezTo>
                <a:cubicBezTo>
                  <a:pt x="2599" y="296"/>
                  <a:pt x="2605" y="301"/>
                  <a:pt x="2612" y="301"/>
                </a:cubicBezTo>
                <a:close/>
                <a:moveTo>
                  <a:pt x="2652" y="301"/>
                </a:moveTo>
                <a:cubicBezTo>
                  <a:pt x="2659" y="301"/>
                  <a:pt x="2664" y="296"/>
                  <a:pt x="2664" y="289"/>
                </a:cubicBezTo>
                <a:cubicBezTo>
                  <a:pt x="2664" y="282"/>
                  <a:pt x="2659" y="276"/>
                  <a:pt x="2652" y="276"/>
                </a:cubicBezTo>
                <a:cubicBezTo>
                  <a:pt x="2645" y="276"/>
                  <a:pt x="2639" y="282"/>
                  <a:pt x="2639" y="289"/>
                </a:cubicBezTo>
                <a:cubicBezTo>
                  <a:pt x="2639" y="296"/>
                  <a:pt x="2645" y="301"/>
                  <a:pt x="2652" y="301"/>
                </a:cubicBezTo>
                <a:close/>
                <a:moveTo>
                  <a:pt x="2691" y="301"/>
                </a:moveTo>
                <a:cubicBezTo>
                  <a:pt x="2698" y="301"/>
                  <a:pt x="2704" y="296"/>
                  <a:pt x="2704" y="289"/>
                </a:cubicBezTo>
                <a:cubicBezTo>
                  <a:pt x="2704" y="282"/>
                  <a:pt x="2698" y="276"/>
                  <a:pt x="2691" y="276"/>
                </a:cubicBezTo>
                <a:cubicBezTo>
                  <a:pt x="2684" y="276"/>
                  <a:pt x="2678" y="282"/>
                  <a:pt x="2678" y="289"/>
                </a:cubicBezTo>
                <a:cubicBezTo>
                  <a:pt x="2678" y="296"/>
                  <a:pt x="2684" y="301"/>
                  <a:pt x="2691" y="301"/>
                </a:cubicBezTo>
                <a:close/>
                <a:moveTo>
                  <a:pt x="2730" y="301"/>
                </a:moveTo>
                <a:cubicBezTo>
                  <a:pt x="2738" y="301"/>
                  <a:pt x="2743" y="296"/>
                  <a:pt x="2743" y="289"/>
                </a:cubicBezTo>
                <a:cubicBezTo>
                  <a:pt x="2743" y="282"/>
                  <a:pt x="2738" y="276"/>
                  <a:pt x="2730" y="276"/>
                </a:cubicBezTo>
                <a:cubicBezTo>
                  <a:pt x="2723" y="276"/>
                  <a:pt x="2718" y="282"/>
                  <a:pt x="2718" y="289"/>
                </a:cubicBezTo>
                <a:cubicBezTo>
                  <a:pt x="2718" y="296"/>
                  <a:pt x="2723" y="301"/>
                  <a:pt x="2730" y="301"/>
                </a:cubicBezTo>
                <a:close/>
                <a:moveTo>
                  <a:pt x="2770" y="301"/>
                </a:moveTo>
                <a:cubicBezTo>
                  <a:pt x="2777" y="301"/>
                  <a:pt x="2783" y="296"/>
                  <a:pt x="2783" y="289"/>
                </a:cubicBezTo>
                <a:cubicBezTo>
                  <a:pt x="2783" y="282"/>
                  <a:pt x="2777" y="276"/>
                  <a:pt x="2770" y="276"/>
                </a:cubicBezTo>
                <a:cubicBezTo>
                  <a:pt x="2763" y="276"/>
                  <a:pt x="2757" y="282"/>
                  <a:pt x="2757" y="289"/>
                </a:cubicBezTo>
                <a:cubicBezTo>
                  <a:pt x="2757" y="296"/>
                  <a:pt x="2763" y="301"/>
                  <a:pt x="2770" y="301"/>
                </a:cubicBezTo>
                <a:close/>
                <a:moveTo>
                  <a:pt x="2809" y="301"/>
                </a:moveTo>
                <a:cubicBezTo>
                  <a:pt x="2816" y="301"/>
                  <a:pt x="2822" y="296"/>
                  <a:pt x="2822" y="289"/>
                </a:cubicBezTo>
                <a:cubicBezTo>
                  <a:pt x="2822" y="282"/>
                  <a:pt x="2816" y="276"/>
                  <a:pt x="2809" y="276"/>
                </a:cubicBezTo>
                <a:cubicBezTo>
                  <a:pt x="2802" y="276"/>
                  <a:pt x="2797" y="282"/>
                  <a:pt x="2797" y="289"/>
                </a:cubicBezTo>
                <a:cubicBezTo>
                  <a:pt x="2797" y="296"/>
                  <a:pt x="2802" y="301"/>
                  <a:pt x="2809" y="301"/>
                </a:cubicBezTo>
                <a:close/>
                <a:moveTo>
                  <a:pt x="2849" y="301"/>
                </a:moveTo>
                <a:cubicBezTo>
                  <a:pt x="2856" y="301"/>
                  <a:pt x="2861" y="296"/>
                  <a:pt x="2861" y="289"/>
                </a:cubicBezTo>
                <a:cubicBezTo>
                  <a:pt x="2861" y="282"/>
                  <a:pt x="2856" y="276"/>
                  <a:pt x="2849" y="276"/>
                </a:cubicBezTo>
                <a:cubicBezTo>
                  <a:pt x="2842" y="276"/>
                  <a:pt x="2836" y="282"/>
                  <a:pt x="2836" y="289"/>
                </a:cubicBezTo>
                <a:cubicBezTo>
                  <a:pt x="2836" y="296"/>
                  <a:pt x="2842" y="301"/>
                  <a:pt x="2849" y="301"/>
                </a:cubicBezTo>
                <a:close/>
                <a:moveTo>
                  <a:pt x="2888" y="301"/>
                </a:moveTo>
                <a:cubicBezTo>
                  <a:pt x="2895" y="301"/>
                  <a:pt x="2901" y="296"/>
                  <a:pt x="2901" y="289"/>
                </a:cubicBezTo>
                <a:cubicBezTo>
                  <a:pt x="2901" y="282"/>
                  <a:pt x="2895" y="276"/>
                  <a:pt x="2888" y="276"/>
                </a:cubicBezTo>
                <a:cubicBezTo>
                  <a:pt x="2881" y="276"/>
                  <a:pt x="2875" y="282"/>
                  <a:pt x="2875" y="289"/>
                </a:cubicBezTo>
                <a:cubicBezTo>
                  <a:pt x="2875" y="296"/>
                  <a:pt x="2881" y="301"/>
                  <a:pt x="2888" y="301"/>
                </a:cubicBezTo>
                <a:close/>
                <a:moveTo>
                  <a:pt x="2928" y="301"/>
                </a:moveTo>
                <a:cubicBezTo>
                  <a:pt x="2935" y="301"/>
                  <a:pt x="2940" y="296"/>
                  <a:pt x="2940" y="289"/>
                </a:cubicBezTo>
                <a:cubicBezTo>
                  <a:pt x="2940" y="282"/>
                  <a:pt x="2935" y="276"/>
                  <a:pt x="2928" y="276"/>
                </a:cubicBezTo>
                <a:cubicBezTo>
                  <a:pt x="2921" y="276"/>
                  <a:pt x="2915" y="282"/>
                  <a:pt x="2915" y="289"/>
                </a:cubicBezTo>
                <a:cubicBezTo>
                  <a:pt x="2915" y="296"/>
                  <a:pt x="2921" y="301"/>
                  <a:pt x="2928" y="301"/>
                </a:cubicBezTo>
                <a:close/>
                <a:moveTo>
                  <a:pt x="2967" y="301"/>
                </a:moveTo>
                <a:cubicBezTo>
                  <a:pt x="2974" y="301"/>
                  <a:pt x="2980" y="296"/>
                  <a:pt x="2980" y="289"/>
                </a:cubicBezTo>
                <a:cubicBezTo>
                  <a:pt x="2980" y="282"/>
                  <a:pt x="2974" y="276"/>
                  <a:pt x="2967" y="276"/>
                </a:cubicBezTo>
                <a:cubicBezTo>
                  <a:pt x="2960" y="276"/>
                  <a:pt x="2954" y="282"/>
                  <a:pt x="2954" y="289"/>
                </a:cubicBezTo>
                <a:cubicBezTo>
                  <a:pt x="2954" y="296"/>
                  <a:pt x="2960" y="301"/>
                  <a:pt x="2967" y="301"/>
                </a:cubicBezTo>
                <a:close/>
                <a:moveTo>
                  <a:pt x="3006" y="301"/>
                </a:moveTo>
                <a:cubicBezTo>
                  <a:pt x="3013" y="301"/>
                  <a:pt x="3019" y="296"/>
                  <a:pt x="3019" y="289"/>
                </a:cubicBezTo>
                <a:cubicBezTo>
                  <a:pt x="3019" y="282"/>
                  <a:pt x="3013" y="276"/>
                  <a:pt x="3006" y="276"/>
                </a:cubicBezTo>
                <a:cubicBezTo>
                  <a:pt x="2999" y="276"/>
                  <a:pt x="2994" y="282"/>
                  <a:pt x="2994" y="289"/>
                </a:cubicBezTo>
                <a:cubicBezTo>
                  <a:pt x="2994" y="296"/>
                  <a:pt x="2999" y="301"/>
                  <a:pt x="3006" y="301"/>
                </a:cubicBezTo>
                <a:close/>
                <a:moveTo>
                  <a:pt x="3046" y="301"/>
                </a:moveTo>
                <a:cubicBezTo>
                  <a:pt x="3053" y="301"/>
                  <a:pt x="3059" y="296"/>
                  <a:pt x="3059" y="289"/>
                </a:cubicBezTo>
                <a:cubicBezTo>
                  <a:pt x="3059" y="282"/>
                  <a:pt x="3053" y="276"/>
                  <a:pt x="3046" y="276"/>
                </a:cubicBezTo>
                <a:cubicBezTo>
                  <a:pt x="3039" y="276"/>
                  <a:pt x="3033" y="282"/>
                  <a:pt x="3033" y="289"/>
                </a:cubicBezTo>
                <a:cubicBezTo>
                  <a:pt x="3033" y="296"/>
                  <a:pt x="3039" y="301"/>
                  <a:pt x="3046" y="301"/>
                </a:cubicBezTo>
                <a:close/>
                <a:moveTo>
                  <a:pt x="3085" y="301"/>
                </a:moveTo>
                <a:cubicBezTo>
                  <a:pt x="3092" y="301"/>
                  <a:pt x="3098" y="296"/>
                  <a:pt x="3098" y="289"/>
                </a:cubicBezTo>
                <a:cubicBezTo>
                  <a:pt x="3098" y="282"/>
                  <a:pt x="3092" y="276"/>
                  <a:pt x="3085" y="276"/>
                </a:cubicBezTo>
                <a:cubicBezTo>
                  <a:pt x="3078" y="276"/>
                  <a:pt x="3073" y="282"/>
                  <a:pt x="3073" y="289"/>
                </a:cubicBezTo>
                <a:cubicBezTo>
                  <a:pt x="3073" y="296"/>
                  <a:pt x="3078" y="301"/>
                  <a:pt x="3085" y="301"/>
                </a:cubicBezTo>
                <a:close/>
                <a:moveTo>
                  <a:pt x="3125" y="301"/>
                </a:moveTo>
                <a:cubicBezTo>
                  <a:pt x="3132" y="301"/>
                  <a:pt x="3137" y="296"/>
                  <a:pt x="3137" y="289"/>
                </a:cubicBezTo>
                <a:cubicBezTo>
                  <a:pt x="3137" y="282"/>
                  <a:pt x="3132" y="276"/>
                  <a:pt x="3125" y="276"/>
                </a:cubicBezTo>
                <a:cubicBezTo>
                  <a:pt x="3118" y="276"/>
                  <a:pt x="3112" y="282"/>
                  <a:pt x="3112" y="289"/>
                </a:cubicBezTo>
                <a:cubicBezTo>
                  <a:pt x="3112" y="296"/>
                  <a:pt x="3118" y="301"/>
                  <a:pt x="3125" y="301"/>
                </a:cubicBezTo>
                <a:close/>
                <a:moveTo>
                  <a:pt x="3164" y="301"/>
                </a:moveTo>
                <a:cubicBezTo>
                  <a:pt x="3171" y="301"/>
                  <a:pt x="3177" y="296"/>
                  <a:pt x="3177" y="289"/>
                </a:cubicBezTo>
                <a:cubicBezTo>
                  <a:pt x="3177" y="282"/>
                  <a:pt x="3171" y="276"/>
                  <a:pt x="3164" y="276"/>
                </a:cubicBezTo>
                <a:cubicBezTo>
                  <a:pt x="3157" y="276"/>
                  <a:pt x="3151" y="282"/>
                  <a:pt x="3151" y="289"/>
                </a:cubicBezTo>
                <a:cubicBezTo>
                  <a:pt x="3151" y="296"/>
                  <a:pt x="3157" y="301"/>
                  <a:pt x="3164" y="301"/>
                </a:cubicBezTo>
                <a:close/>
                <a:moveTo>
                  <a:pt x="3204" y="301"/>
                </a:moveTo>
                <a:cubicBezTo>
                  <a:pt x="3211" y="301"/>
                  <a:pt x="3216" y="296"/>
                  <a:pt x="3216" y="289"/>
                </a:cubicBezTo>
                <a:cubicBezTo>
                  <a:pt x="3216" y="282"/>
                  <a:pt x="3211" y="276"/>
                  <a:pt x="3204" y="276"/>
                </a:cubicBezTo>
                <a:cubicBezTo>
                  <a:pt x="3197" y="276"/>
                  <a:pt x="3191" y="282"/>
                  <a:pt x="3191" y="289"/>
                </a:cubicBezTo>
                <a:cubicBezTo>
                  <a:pt x="3191" y="296"/>
                  <a:pt x="3197" y="301"/>
                  <a:pt x="3204" y="301"/>
                </a:cubicBezTo>
                <a:close/>
                <a:moveTo>
                  <a:pt x="3243" y="301"/>
                </a:moveTo>
                <a:cubicBezTo>
                  <a:pt x="3250" y="301"/>
                  <a:pt x="3256" y="296"/>
                  <a:pt x="3256" y="289"/>
                </a:cubicBezTo>
                <a:cubicBezTo>
                  <a:pt x="3256" y="282"/>
                  <a:pt x="3250" y="276"/>
                  <a:pt x="3243" y="276"/>
                </a:cubicBezTo>
                <a:cubicBezTo>
                  <a:pt x="3236" y="276"/>
                  <a:pt x="3230" y="282"/>
                  <a:pt x="3230" y="289"/>
                </a:cubicBezTo>
                <a:cubicBezTo>
                  <a:pt x="3230" y="296"/>
                  <a:pt x="3236" y="301"/>
                  <a:pt x="3243" y="301"/>
                </a:cubicBezTo>
                <a:close/>
                <a:moveTo>
                  <a:pt x="3282" y="301"/>
                </a:moveTo>
                <a:cubicBezTo>
                  <a:pt x="3289" y="301"/>
                  <a:pt x="3295" y="296"/>
                  <a:pt x="3295" y="289"/>
                </a:cubicBezTo>
                <a:cubicBezTo>
                  <a:pt x="3295" y="282"/>
                  <a:pt x="3289" y="276"/>
                  <a:pt x="3282" y="276"/>
                </a:cubicBezTo>
                <a:cubicBezTo>
                  <a:pt x="3275" y="276"/>
                  <a:pt x="3270" y="282"/>
                  <a:pt x="3270" y="289"/>
                </a:cubicBezTo>
                <a:cubicBezTo>
                  <a:pt x="3270" y="296"/>
                  <a:pt x="3275" y="301"/>
                  <a:pt x="3282" y="301"/>
                </a:cubicBezTo>
                <a:close/>
                <a:moveTo>
                  <a:pt x="3322" y="301"/>
                </a:moveTo>
                <a:cubicBezTo>
                  <a:pt x="3329" y="301"/>
                  <a:pt x="3335" y="296"/>
                  <a:pt x="3335" y="289"/>
                </a:cubicBezTo>
                <a:cubicBezTo>
                  <a:pt x="3335" y="282"/>
                  <a:pt x="3329" y="276"/>
                  <a:pt x="3322" y="276"/>
                </a:cubicBezTo>
                <a:cubicBezTo>
                  <a:pt x="3315" y="276"/>
                  <a:pt x="3309" y="282"/>
                  <a:pt x="3309" y="289"/>
                </a:cubicBezTo>
                <a:cubicBezTo>
                  <a:pt x="3309" y="296"/>
                  <a:pt x="3315" y="301"/>
                  <a:pt x="3322" y="301"/>
                </a:cubicBezTo>
                <a:close/>
                <a:moveTo>
                  <a:pt x="3361" y="301"/>
                </a:moveTo>
                <a:cubicBezTo>
                  <a:pt x="3368" y="301"/>
                  <a:pt x="3374" y="296"/>
                  <a:pt x="3374" y="289"/>
                </a:cubicBezTo>
                <a:cubicBezTo>
                  <a:pt x="3374" y="282"/>
                  <a:pt x="3368" y="276"/>
                  <a:pt x="3361" y="276"/>
                </a:cubicBezTo>
                <a:cubicBezTo>
                  <a:pt x="3354" y="276"/>
                  <a:pt x="3348" y="282"/>
                  <a:pt x="3348" y="289"/>
                </a:cubicBezTo>
                <a:cubicBezTo>
                  <a:pt x="3348" y="296"/>
                  <a:pt x="3354" y="301"/>
                  <a:pt x="3361" y="301"/>
                </a:cubicBezTo>
                <a:close/>
                <a:moveTo>
                  <a:pt x="3401" y="301"/>
                </a:moveTo>
                <a:cubicBezTo>
                  <a:pt x="3408" y="301"/>
                  <a:pt x="3413" y="296"/>
                  <a:pt x="3413" y="289"/>
                </a:cubicBezTo>
                <a:cubicBezTo>
                  <a:pt x="3413" y="282"/>
                  <a:pt x="3408" y="276"/>
                  <a:pt x="3401" y="276"/>
                </a:cubicBezTo>
                <a:cubicBezTo>
                  <a:pt x="3394" y="276"/>
                  <a:pt x="3388" y="282"/>
                  <a:pt x="3388" y="289"/>
                </a:cubicBezTo>
                <a:cubicBezTo>
                  <a:pt x="3388" y="296"/>
                  <a:pt x="3394" y="301"/>
                  <a:pt x="3401" y="301"/>
                </a:cubicBezTo>
                <a:close/>
                <a:moveTo>
                  <a:pt x="3440" y="301"/>
                </a:moveTo>
                <a:cubicBezTo>
                  <a:pt x="3447" y="301"/>
                  <a:pt x="3453" y="296"/>
                  <a:pt x="3453" y="289"/>
                </a:cubicBezTo>
                <a:cubicBezTo>
                  <a:pt x="3453" y="282"/>
                  <a:pt x="3447" y="276"/>
                  <a:pt x="3440" y="276"/>
                </a:cubicBezTo>
                <a:cubicBezTo>
                  <a:pt x="3433" y="276"/>
                  <a:pt x="3427" y="282"/>
                  <a:pt x="3427" y="289"/>
                </a:cubicBezTo>
                <a:cubicBezTo>
                  <a:pt x="3427" y="296"/>
                  <a:pt x="3433" y="301"/>
                  <a:pt x="3440" y="301"/>
                </a:cubicBezTo>
                <a:close/>
                <a:moveTo>
                  <a:pt x="3480" y="301"/>
                </a:moveTo>
                <a:cubicBezTo>
                  <a:pt x="3487" y="301"/>
                  <a:pt x="3492" y="296"/>
                  <a:pt x="3492" y="289"/>
                </a:cubicBezTo>
                <a:cubicBezTo>
                  <a:pt x="3492" y="282"/>
                  <a:pt x="3487" y="276"/>
                  <a:pt x="3480" y="276"/>
                </a:cubicBezTo>
                <a:cubicBezTo>
                  <a:pt x="3472" y="276"/>
                  <a:pt x="3467" y="282"/>
                  <a:pt x="3467" y="289"/>
                </a:cubicBezTo>
                <a:cubicBezTo>
                  <a:pt x="3467" y="296"/>
                  <a:pt x="3472" y="301"/>
                  <a:pt x="3480" y="301"/>
                </a:cubicBezTo>
                <a:close/>
                <a:moveTo>
                  <a:pt x="3519" y="301"/>
                </a:moveTo>
                <a:cubicBezTo>
                  <a:pt x="3526" y="301"/>
                  <a:pt x="3532" y="296"/>
                  <a:pt x="3532" y="289"/>
                </a:cubicBezTo>
                <a:cubicBezTo>
                  <a:pt x="3532" y="282"/>
                  <a:pt x="3526" y="276"/>
                  <a:pt x="3519" y="276"/>
                </a:cubicBezTo>
                <a:cubicBezTo>
                  <a:pt x="3512" y="276"/>
                  <a:pt x="3506" y="282"/>
                  <a:pt x="3506" y="289"/>
                </a:cubicBezTo>
                <a:cubicBezTo>
                  <a:pt x="3506" y="296"/>
                  <a:pt x="3512" y="301"/>
                  <a:pt x="3519" y="301"/>
                </a:cubicBezTo>
                <a:close/>
                <a:moveTo>
                  <a:pt x="89" y="341"/>
                </a:moveTo>
                <a:cubicBezTo>
                  <a:pt x="96" y="341"/>
                  <a:pt x="102" y="335"/>
                  <a:pt x="102" y="328"/>
                </a:cubicBezTo>
                <a:cubicBezTo>
                  <a:pt x="102" y="321"/>
                  <a:pt x="96" y="315"/>
                  <a:pt x="89" y="315"/>
                </a:cubicBezTo>
                <a:cubicBezTo>
                  <a:pt x="82" y="315"/>
                  <a:pt x="76" y="321"/>
                  <a:pt x="76" y="328"/>
                </a:cubicBezTo>
                <a:cubicBezTo>
                  <a:pt x="76" y="335"/>
                  <a:pt x="82" y="341"/>
                  <a:pt x="89" y="341"/>
                </a:cubicBezTo>
                <a:close/>
                <a:moveTo>
                  <a:pt x="128" y="341"/>
                </a:moveTo>
                <a:cubicBezTo>
                  <a:pt x="136" y="341"/>
                  <a:pt x="141" y="335"/>
                  <a:pt x="141" y="328"/>
                </a:cubicBezTo>
                <a:cubicBezTo>
                  <a:pt x="141" y="321"/>
                  <a:pt x="136" y="315"/>
                  <a:pt x="128" y="315"/>
                </a:cubicBezTo>
                <a:cubicBezTo>
                  <a:pt x="121" y="315"/>
                  <a:pt x="116" y="321"/>
                  <a:pt x="116" y="328"/>
                </a:cubicBezTo>
                <a:cubicBezTo>
                  <a:pt x="116" y="335"/>
                  <a:pt x="121" y="341"/>
                  <a:pt x="128" y="341"/>
                </a:cubicBezTo>
                <a:close/>
                <a:moveTo>
                  <a:pt x="168" y="341"/>
                </a:moveTo>
                <a:cubicBezTo>
                  <a:pt x="175" y="341"/>
                  <a:pt x="181" y="335"/>
                  <a:pt x="181" y="328"/>
                </a:cubicBezTo>
                <a:cubicBezTo>
                  <a:pt x="181" y="321"/>
                  <a:pt x="175" y="315"/>
                  <a:pt x="168" y="315"/>
                </a:cubicBezTo>
                <a:cubicBezTo>
                  <a:pt x="161" y="315"/>
                  <a:pt x="155" y="321"/>
                  <a:pt x="155" y="328"/>
                </a:cubicBezTo>
                <a:cubicBezTo>
                  <a:pt x="155" y="335"/>
                  <a:pt x="161" y="341"/>
                  <a:pt x="168" y="341"/>
                </a:cubicBezTo>
                <a:close/>
                <a:moveTo>
                  <a:pt x="207" y="341"/>
                </a:moveTo>
                <a:cubicBezTo>
                  <a:pt x="214" y="341"/>
                  <a:pt x="220" y="335"/>
                  <a:pt x="220" y="328"/>
                </a:cubicBezTo>
                <a:cubicBezTo>
                  <a:pt x="220" y="321"/>
                  <a:pt x="214" y="315"/>
                  <a:pt x="207" y="315"/>
                </a:cubicBezTo>
                <a:cubicBezTo>
                  <a:pt x="200" y="315"/>
                  <a:pt x="195" y="321"/>
                  <a:pt x="195" y="328"/>
                </a:cubicBezTo>
                <a:cubicBezTo>
                  <a:pt x="195" y="335"/>
                  <a:pt x="200" y="341"/>
                  <a:pt x="207" y="341"/>
                </a:cubicBezTo>
                <a:close/>
                <a:moveTo>
                  <a:pt x="247" y="341"/>
                </a:moveTo>
                <a:cubicBezTo>
                  <a:pt x="254" y="341"/>
                  <a:pt x="259" y="335"/>
                  <a:pt x="259" y="328"/>
                </a:cubicBezTo>
                <a:cubicBezTo>
                  <a:pt x="259" y="321"/>
                  <a:pt x="254" y="315"/>
                  <a:pt x="247" y="315"/>
                </a:cubicBezTo>
                <a:cubicBezTo>
                  <a:pt x="240" y="315"/>
                  <a:pt x="234" y="321"/>
                  <a:pt x="234" y="328"/>
                </a:cubicBezTo>
                <a:cubicBezTo>
                  <a:pt x="234" y="335"/>
                  <a:pt x="240" y="341"/>
                  <a:pt x="247" y="341"/>
                </a:cubicBezTo>
                <a:close/>
                <a:moveTo>
                  <a:pt x="286" y="341"/>
                </a:moveTo>
                <a:cubicBezTo>
                  <a:pt x="293" y="341"/>
                  <a:pt x="299" y="335"/>
                  <a:pt x="299" y="328"/>
                </a:cubicBezTo>
                <a:cubicBezTo>
                  <a:pt x="299" y="321"/>
                  <a:pt x="293" y="315"/>
                  <a:pt x="286" y="315"/>
                </a:cubicBezTo>
                <a:cubicBezTo>
                  <a:pt x="279" y="315"/>
                  <a:pt x="273" y="321"/>
                  <a:pt x="273" y="328"/>
                </a:cubicBezTo>
                <a:cubicBezTo>
                  <a:pt x="273" y="335"/>
                  <a:pt x="279" y="341"/>
                  <a:pt x="286" y="341"/>
                </a:cubicBezTo>
                <a:close/>
                <a:moveTo>
                  <a:pt x="326" y="341"/>
                </a:moveTo>
                <a:cubicBezTo>
                  <a:pt x="333" y="341"/>
                  <a:pt x="338" y="335"/>
                  <a:pt x="338" y="328"/>
                </a:cubicBezTo>
                <a:cubicBezTo>
                  <a:pt x="338" y="321"/>
                  <a:pt x="333" y="315"/>
                  <a:pt x="326" y="315"/>
                </a:cubicBezTo>
                <a:cubicBezTo>
                  <a:pt x="319" y="315"/>
                  <a:pt x="313" y="321"/>
                  <a:pt x="313" y="328"/>
                </a:cubicBezTo>
                <a:cubicBezTo>
                  <a:pt x="313" y="335"/>
                  <a:pt x="319" y="341"/>
                  <a:pt x="326" y="341"/>
                </a:cubicBezTo>
                <a:close/>
                <a:moveTo>
                  <a:pt x="365" y="341"/>
                </a:moveTo>
                <a:cubicBezTo>
                  <a:pt x="372" y="341"/>
                  <a:pt x="378" y="335"/>
                  <a:pt x="378" y="328"/>
                </a:cubicBezTo>
                <a:cubicBezTo>
                  <a:pt x="378" y="321"/>
                  <a:pt x="372" y="315"/>
                  <a:pt x="365" y="315"/>
                </a:cubicBezTo>
                <a:cubicBezTo>
                  <a:pt x="358" y="315"/>
                  <a:pt x="352" y="321"/>
                  <a:pt x="352" y="328"/>
                </a:cubicBezTo>
                <a:cubicBezTo>
                  <a:pt x="352" y="335"/>
                  <a:pt x="358" y="341"/>
                  <a:pt x="365" y="341"/>
                </a:cubicBezTo>
                <a:close/>
                <a:moveTo>
                  <a:pt x="404" y="341"/>
                </a:moveTo>
                <a:cubicBezTo>
                  <a:pt x="411" y="341"/>
                  <a:pt x="417" y="335"/>
                  <a:pt x="417" y="328"/>
                </a:cubicBezTo>
                <a:cubicBezTo>
                  <a:pt x="417" y="321"/>
                  <a:pt x="411" y="315"/>
                  <a:pt x="404" y="315"/>
                </a:cubicBezTo>
                <a:cubicBezTo>
                  <a:pt x="397" y="315"/>
                  <a:pt x="392" y="321"/>
                  <a:pt x="392" y="328"/>
                </a:cubicBezTo>
                <a:cubicBezTo>
                  <a:pt x="392" y="335"/>
                  <a:pt x="397" y="341"/>
                  <a:pt x="404" y="341"/>
                </a:cubicBezTo>
                <a:close/>
                <a:moveTo>
                  <a:pt x="444" y="341"/>
                </a:moveTo>
                <a:cubicBezTo>
                  <a:pt x="451" y="341"/>
                  <a:pt x="457" y="335"/>
                  <a:pt x="457" y="328"/>
                </a:cubicBezTo>
                <a:cubicBezTo>
                  <a:pt x="457" y="321"/>
                  <a:pt x="451" y="315"/>
                  <a:pt x="444" y="315"/>
                </a:cubicBezTo>
                <a:cubicBezTo>
                  <a:pt x="437" y="315"/>
                  <a:pt x="431" y="321"/>
                  <a:pt x="431" y="328"/>
                </a:cubicBezTo>
                <a:cubicBezTo>
                  <a:pt x="431" y="335"/>
                  <a:pt x="437" y="341"/>
                  <a:pt x="444" y="341"/>
                </a:cubicBezTo>
                <a:close/>
                <a:moveTo>
                  <a:pt x="483" y="341"/>
                </a:moveTo>
                <a:cubicBezTo>
                  <a:pt x="490" y="341"/>
                  <a:pt x="496" y="335"/>
                  <a:pt x="496" y="328"/>
                </a:cubicBezTo>
                <a:cubicBezTo>
                  <a:pt x="496" y="321"/>
                  <a:pt x="490" y="315"/>
                  <a:pt x="483" y="315"/>
                </a:cubicBezTo>
                <a:cubicBezTo>
                  <a:pt x="476" y="315"/>
                  <a:pt x="471" y="321"/>
                  <a:pt x="471" y="328"/>
                </a:cubicBezTo>
                <a:cubicBezTo>
                  <a:pt x="471" y="335"/>
                  <a:pt x="476" y="341"/>
                  <a:pt x="483" y="341"/>
                </a:cubicBezTo>
                <a:close/>
                <a:moveTo>
                  <a:pt x="523" y="341"/>
                </a:moveTo>
                <a:cubicBezTo>
                  <a:pt x="530" y="341"/>
                  <a:pt x="535" y="335"/>
                  <a:pt x="535" y="328"/>
                </a:cubicBezTo>
                <a:cubicBezTo>
                  <a:pt x="535" y="321"/>
                  <a:pt x="530" y="315"/>
                  <a:pt x="523" y="315"/>
                </a:cubicBezTo>
                <a:cubicBezTo>
                  <a:pt x="516" y="315"/>
                  <a:pt x="510" y="321"/>
                  <a:pt x="510" y="328"/>
                </a:cubicBezTo>
                <a:cubicBezTo>
                  <a:pt x="510" y="335"/>
                  <a:pt x="516" y="341"/>
                  <a:pt x="523" y="341"/>
                </a:cubicBezTo>
                <a:close/>
                <a:moveTo>
                  <a:pt x="562" y="341"/>
                </a:moveTo>
                <a:cubicBezTo>
                  <a:pt x="569" y="341"/>
                  <a:pt x="575" y="335"/>
                  <a:pt x="575" y="328"/>
                </a:cubicBezTo>
                <a:cubicBezTo>
                  <a:pt x="575" y="321"/>
                  <a:pt x="569" y="315"/>
                  <a:pt x="562" y="315"/>
                </a:cubicBezTo>
                <a:cubicBezTo>
                  <a:pt x="555" y="315"/>
                  <a:pt x="549" y="321"/>
                  <a:pt x="549" y="328"/>
                </a:cubicBezTo>
                <a:cubicBezTo>
                  <a:pt x="549" y="335"/>
                  <a:pt x="555" y="341"/>
                  <a:pt x="562" y="341"/>
                </a:cubicBezTo>
                <a:close/>
                <a:moveTo>
                  <a:pt x="602" y="316"/>
                </a:moveTo>
                <a:cubicBezTo>
                  <a:pt x="595" y="316"/>
                  <a:pt x="589" y="321"/>
                  <a:pt x="589" y="328"/>
                </a:cubicBezTo>
                <a:cubicBezTo>
                  <a:pt x="589" y="335"/>
                  <a:pt x="595" y="340"/>
                  <a:pt x="602" y="340"/>
                </a:cubicBezTo>
                <a:cubicBezTo>
                  <a:pt x="608" y="340"/>
                  <a:pt x="614" y="335"/>
                  <a:pt x="614" y="328"/>
                </a:cubicBezTo>
                <a:cubicBezTo>
                  <a:pt x="614" y="321"/>
                  <a:pt x="608" y="316"/>
                  <a:pt x="602" y="316"/>
                </a:cubicBezTo>
                <a:close/>
                <a:moveTo>
                  <a:pt x="641" y="341"/>
                </a:moveTo>
                <a:cubicBezTo>
                  <a:pt x="648" y="341"/>
                  <a:pt x="654" y="335"/>
                  <a:pt x="654" y="328"/>
                </a:cubicBezTo>
                <a:cubicBezTo>
                  <a:pt x="654" y="321"/>
                  <a:pt x="648" y="315"/>
                  <a:pt x="641" y="315"/>
                </a:cubicBezTo>
                <a:cubicBezTo>
                  <a:pt x="634" y="315"/>
                  <a:pt x="628" y="321"/>
                  <a:pt x="628" y="328"/>
                </a:cubicBezTo>
                <a:cubicBezTo>
                  <a:pt x="628" y="335"/>
                  <a:pt x="634" y="341"/>
                  <a:pt x="641" y="341"/>
                </a:cubicBezTo>
                <a:close/>
                <a:moveTo>
                  <a:pt x="680" y="341"/>
                </a:moveTo>
                <a:cubicBezTo>
                  <a:pt x="687" y="341"/>
                  <a:pt x="693" y="335"/>
                  <a:pt x="693" y="328"/>
                </a:cubicBezTo>
                <a:cubicBezTo>
                  <a:pt x="693" y="321"/>
                  <a:pt x="687" y="315"/>
                  <a:pt x="680" y="315"/>
                </a:cubicBezTo>
                <a:cubicBezTo>
                  <a:pt x="673" y="315"/>
                  <a:pt x="668" y="321"/>
                  <a:pt x="668" y="328"/>
                </a:cubicBezTo>
                <a:cubicBezTo>
                  <a:pt x="668" y="335"/>
                  <a:pt x="673" y="341"/>
                  <a:pt x="680" y="341"/>
                </a:cubicBezTo>
                <a:close/>
                <a:moveTo>
                  <a:pt x="720" y="341"/>
                </a:moveTo>
                <a:cubicBezTo>
                  <a:pt x="727" y="341"/>
                  <a:pt x="733" y="335"/>
                  <a:pt x="733" y="328"/>
                </a:cubicBezTo>
                <a:cubicBezTo>
                  <a:pt x="733" y="321"/>
                  <a:pt x="727" y="315"/>
                  <a:pt x="720" y="315"/>
                </a:cubicBezTo>
                <a:cubicBezTo>
                  <a:pt x="713" y="315"/>
                  <a:pt x="707" y="321"/>
                  <a:pt x="707" y="328"/>
                </a:cubicBezTo>
                <a:cubicBezTo>
                  <a:pt x="707" y="335"/>
                  <a:pt x="713" y="341"/>
                  <a:pt x="720" y="341"/>
                </a:cubicBezTo>
                <a:close/>
                <a:moveTo>
                  <a:pt x="759" y="341"/>
                </a:moveTo>
                <a:cubicBezTo>
                  <a:pt x="766" y="341"/>
                  <a:pt x="772" y="335"/>
                  <a:pt x="772" y="328"/>
                </a:cubicBezTo>
                <a:cubicBezTo>
                  <a:pt x="772" y="321"/>
                  <a:pt x="766" y="315"/>
                  <a:pt x="759" y="315"/>
                </a:cubicBezTo>
                <a:cubicBezTo>
                  <a:pt x="752" y="315"/>
                  <a:pt x="747" y="321"/>
                  <a:pt x="747" y="328"/>
                </a:cubicBezTo>
                <a:cubicBezTo>
                  <a:pt x="747" y="335"/>
                  <a:pt x="752" y="341"/>
                  <a:pt x="759" y="341"/>
                </a:cubicBezTo>
                <a:close/>
                <a:moveTo>
                  <a:pt x="799" y="341"/>
                </a:moveTo>
                <a:cubicBezTo>
                  <a:pt x="806" y="341"/>
                  <a:pt x="811" y="335"/>
                  <a:pt x="811" y="328"/>
                </a:cubicBezTo>
                <a:cubicBezTo>
                  <a:pt x="811" y="321"/>
                  <a:pt x="806" y="315"/>
                  <a:pt x="799" y="315"/>
                </a:cubicBezTo>
                <a:cubicBezTo>
                  <a:pt x="792" y="315"/>
                  <a:pt x="786" y="321"/>
                  <a:pt x="786" y="328"/>
                </a:cubicBezTo>
                <a:cubicBezTo>
                  <a:pt x="786" y="335"/>
                  <a:pt x="792" y="341"/>
                  <a:pt x="799" y="341"/>
                </a:cubicBezTo>
                <a:close/>
                <a:moveTo>
                  <a:pt x="838" y="341"/>
                </a:moveTo>
                <a:cubicBezTo>
                  <a:pt x="845" y="341"/>
                  <a:pt x="851" y="335"/>
                  <a:pt x="851" y="328"/>
                </a:cubicBezTo>
                <a:cubicBezTo>
                  <a:pt x="851" y="321"/>
                  <a:pt x="845" y="315"/>
                  <a:pt x="838" y="315"/>
                </a:cubicBezTo>
                <a:cubicBezTo>
                  <a:pt x="831" y="315"/>
                  <a:pt x="825" y="321"/>
                  <a:pt x="825" y="328"/>
                </a:cubicBezTo>
                <a:cubicBezTo>
                  <a:pt x="825" y="335"/>
                  <a:pt x="831" y="341"/>
                  <a:pt x="838" y="341"/>
                </a:cubicBezTo>
                <a:close/>
                <a:moveTo>
                  <a:pt x="956" y="341"/>
                </a:moveTo>
                <a:cubicBezTo>
                  <a:pt x="963" y="341"/>
                  <a:pt x="969" y="335"/>
                  <a:pt x="969" y="328"/>
                </a:cubicBezTo>
                <a:cubicBezTo>
                  <a:pt x="969" y="321"/>
                  <a:pt x="963" y="315"/>
                  <a:pt x="956" y="315"/>
                </a:cubicBezTo>
                <a:cubicBezTo>
                  <a:pt x="949" y="315"/>
                  <a:pt x="944" y="321"/>
                  <a:pt x="944" y="328"/>
                </a:cubicBezTo>
                <a:cubicBezTo>
                  <a:pt x="944" y="335"/>
                  <a:pt x="949" y="341"/>
                  <a:pt x="956" y="341"/>
                </a:cubicBezTo>
                <a:close/>
                <a:moveTo>
                  <a:pt x="996" y="341"/>
                </a:moveTo>
                <a:cubicBezTo>
                  <a:pt x="1003" y="341"/>
                  <a:pt x="1009" y="335"/>
                  <a:pt x="1009" y="328"/>
                </a:cubicBezTo>
                <a:cubicBezTo>
                  <a:pt x="1009" y="321"/>
                  <a:pt x="1003" y="315"/>
                  <a:pt x="996" y="315"/>
                </a:cubicBezTo>
                <a:cubicBezTo>
                  <a:pt x="989" y="315"/>
                  <a:pt x="983" y="321"/>
                  <a:pt x="983" y="328"/>
                </a:cubicBezTo>
                <a:cubicBezTo>
                  <a:pt x="983" y="335"/>
                  <a:pt x="989" y="341"/>
                  <a:pt x="996" y="341"/>
                </a:cubicBezTo>
                <a:close/>
                <a:moveTo>
                  <a:pt x="1035" y="341"/>
                </a:moveTo>
                <a:cubicBezTo>
                  <a:pt x="1042" y="341"/>
                  <a:pt x="1048" y="335"/>
                  <a:pt x="1048" y="328"/>
                </a:cubicBezTo>
                <a:cubicBezTo>
                  <a:pt x="1048" y="321"/>
                  <a:pt x="1042" y="315"/>
                  <a:pt x="1035" y="315"/>
                </a:cubicBezTo>
                <a:cubicBezTo>
                  <a:pt x="1028" y="315"/>
                  <a:pt x="1022" y="321"/>
                  <a:pt x="1022" y="328"/>
                </a:cubicBezTo>
                <a:cubicBezTo>
                  <a:pt x="1022" y="335"/>
                  <a:pt x="1028" y="341"/>
                  <a:pt x="1035" y="341"/>
                </a:cubicBezTo>
                <a:close/>
                <a:moveTo>
                  <a:pt x="1153" y="319"/>
                </a:moveTo>
                <a:cubicBezTo>
                  <a:pt x="1148" y="319"/>
                  <a:pt x="1144" y="323"/>
                  <a:pt x="1144" y="328"/>
                </a:cubicBezTo>
                <a:cubicBezTo>
                  <a:pt x="1144" y="333"/>
                  <a:pt x="1148" y="337"/>
                  <a:pt x="1153" y="337"/>
                </a:cubicBezTo>
                <a:cubicBezTo>
                  <a:pt x="1159" y="337"/>
                  <a:pt x="1163" y="333"/>
                  <a:pt x="1163" y="328"/>
                </a:cubicBezTo>
                <a:cubicBezTo>
                  <a:pt x="1163" y="323"/>
                  <a:pt x="1159" y="319"/>
                  <a:pt x="1153" y="319"/>
                </a:cubicBezTo>
                <a:close/>
                <a:moveTo>
                  <a:pt x="1193" y="341"/>
                </a:moveTo>
                <a:cubicBezTo>
                  <a:pt x="1200" y="341"/>
                  <a:pt x="1206" y="335"/>
                  <a:pt x="1206" y="328"/>
                </a:cubicBezTo>
                <a:cubicBezTo>
                  <a:pt x="1206" y="321"/>
                  <a:pt x="1200" y="315"/>
                  <a:pt x="1193" y="315"/>
                </a:cubicBezTo>
                <a:cubicBezTo>
                  <a:pt x="1186" y="315"/>
                  <a:pt x="1180" y="321"/>
                  <a:pt x="1180" y="328"/>
                </a:cubicBezTo>
                <a:cubicBezTo>
                  <a:pt x="1180" y="335"/>
                  <a:pt x="1186" y="341"/>
                  <a:pt x="1193" y="341"/>
                </a:cubicBezTo>
                <a:close/>
                <a:moveTo>
                  <a:pt x="1232" y="341"/>
                </a:moveTo>
                <a:cubicBezTo>
                  <a:pt x="1239" y="341"/>
                  <a:pt x="1245" y="335"/>
                  <a:pt x="1245" y="328"/>
                </a:cubicBezTo>
                <a:cubicBezTo>
                  <a:pt x="1245" y="321"/>
                  <a:pt x="1239" y="315"/>
                  <a:pt x="1232" y="315"/>
                </a:cubicBezTo>
                <a:cubicBezTo>
                  <a:pt x="1225" y="315"/>
                  <a:pt x="1220" y="321"/>
                  <a:pt x="1220" y="328"/>
                </a:cubicBezTo>
                <a:cubicBezTo>
                  <a:pt x="1220" y="335"/>
                  <a:pt x="1225" y="341"/>
                  <a:pt x="1232" y="341"/>
                </a:cubicBezTo>
                <a:close/>
                <a:moveTo>
                  <a:pt x="1272" y="341"/>
                </a:moveTo>
                <a:cubicBezTo>
                  <a:pt x="1279" y="341"/>
                  <a:pt x="1285" y="335"/>
                  <a:pt x="1285" y="328"/>
                </a:cubicBezTo>
                <a:cubicBezTo>
                  <a:pt x="1285" y="321"/>
                  <a:pt x="1279" y="315"/>
                  <a:pt x="1272" y="315"/>
                </a:cubicBezTo>
                <a:cubicBezTo>
                  <a:pt x="1265" y="315"/>
                  <a:pt x="1259" y="321"/>
                  <a:pt x="1259" y="328"/>
                </a:cubicBezTo>
                <a:cubicBezTo>
                  <a:pt x="1259" y="335"/>
                  <a:pt x="1265" y="341"/>
                  <a:pt x="1272" y="341"/>
                </a:cubicBezTo>
                <a:close/>
                <a:moveTo>
                  <a:pt x="1311" y="341"/>
                </a:moveTo>
                <a:cubicBezTo>
                  <a:pt x="1318" y="341"/>
                  <a:pt x="1324" y="335"/>
                  <a:pt x="1324" y="328"/>
                </a:cubicBezTo>
                <a:cubicBezTo>
                  <a:pt x="1324" y="321"/>
                  <a:pt x="1318" y="315"/>
                  <a:pt x="1311" y="315"/>
                </a:cubicBezTo>
                <a:cubicBezTo>
                  <a:pt x="1304" y="315"/>
                  <a:pt x="1298" y="321"/>
                  <a:pt x="1298" y="328"/>
                </a:cubicBezTo>
                <a:cubicBezTo>
                  <a:pt x="1298" y="335"/>
                  <a:pt x="1304" y="341"/>
                  <a:pt x="1311" y="341"/>
                </a:cubicBezTo>
                <a:close/>
                <a:moveTo>
                  <a:pt x="1863" y="341"/>
                </a:moveTo>
                <a:cubicBezTo>
                  <a:pt x="1870" y="341"/>
                  <a:pt x="1876" y="335"/>
                  <a:pt x="1876" y="328"/>
                </a:cubicBezTo>
                <a:cubicBezTo>
                  <a:pt x="1876" y="321"/>
                  <a:pt x="1870" y="315"/>
                  <a:pt x="1863" y="315"/>
                </a:cubicBezTo>
                <a:cubicBezTo>
                  <a:pt x="1856" y="315"/>
                  <a:pt x="1850" y="321"/>
                  <a:pt x="1850" y="328"/>
                </a:cubicBezTo>
                <a:cubicBezTo>
                  <a:pt x="1850" y="335"/>
                  <a:pt x="1856" y="341"/>
                  <a:pt x="1863" y="341"/>
                </a:cubicBezTo>
                <a:close/>
                <a:moveTo>
                  <a:pt x="1903" y="341"/>
                </a:moveTo>
                <a:cubicBezTo>
                  <a:pt x="1910" y="341"/>
                  <a:pt x="1915" y="335"/>
                  <a:pt x="1915" y="328"/>
                </a:cubicBezTo>
                <a:cubicBezTo>
                  <a:pt x="1915" y="321"/>
                  <a:pt x="1910" y="315"/>
                  <a:pt x="1903" y="315"/>
                </a:cubicBezTo>
                <a:cubicBezTo>
                  <a:pt x="1896" y="315"/>
                  <a:pt x="1890" y="321"/>
                  <a:pt x="1890" y="328"/>
                </a:cubicBezTo>
                <a:cubicBezTo>
                  <a:pt x="1890" y="335"/>
                  <a:pt x="1896" y="341"/>
                  <a:pt x="1903" y="341"/>
                </a:cubicBezTo>
                <a:close/>
                <a:moveTo>
                  <a:pt x="1942" y="341"/>
                </a:moveTo>
                <a:cubicBezTo>
                  <a:pt x="1949" y="341"/>
                  <a:pt x="1955" y="335"/>
                  <a:pt x="1955" y="328"/>
                </a:cubicBezTo>
                <a:cubicBezTo>
                  <a:pt x="1955" y="321"/>
                  <a:pt x="1949" y="315"/>
                  <a:pt x="1942" y="315"/>
                </a:cubicBezTo>
                <a:cubicBezTo>
                  <a:pt x="1935" y="315"/>
                  <a:pt x="1929" y="321"/>
                  <a:pt x="1929" y="328"/>
                </a:cubicBezTo>
                <a:cubicBezTo>
                  <a:pt x="1929" y="335"/>
                  <a:pt x="1935" y="341"/>
                  <a:pt x="1942" y="341"/>
                </a:cubicBezTo>
                <a:close/>
                <a:moveTo>
                  <a:pt x="1981" y="341"/>
                </a:moveTo>
                <a:cubicBezTo>
                  <a:pt x="1988" y="341"/>
                  <a:pt x="1994" y="335"/>
                  <a:pt x="1994" y="328"/>
                </a:cubicBezTo>
                <a:cubicBezTo>
                  <a:pt x="1994" y="321"/>
                  <a:pt x="1988" y="315"/>
                  <a:pt x="1981" y="315"/>
                </a:cubicBezTo>
                <a:cubicBezTo>
                  <a:pt x="1974" y="315"/>
                  <a:pt x="1969" y="321"/>
                  <a:pt x="1969" y="328"/>
                </a:cubicBezTo>
                <a:cubicBezTo>
                  <a:pt x="1969" y="335"/>
                  <a:pt x="1974" y="341"/>
                  <a:pt x="1981" y="341"/>
                </a:cubicBezTo>
                <a:close/>
                <a:moveTo>
                  <a:pt x="2021" y="315"/>
                </a:moveTo>
                <a:cubicBezTo>
                  <a:pt x="2014" y="315"/>
                  <a:pt x="2008" y="321"/>
                  <a:pt x="2008" y="328"/>
                </a:cubicBezTo>
                <a:cubicBezTo>
                  <a:pt x="2008" y="335"/>
                  <a:pt x="2014" y="341"/>
                  <a:pt x="2021" y="341"/>
                </a:cubicBezTo>
                <a:cubicBezTo>
                  <a:pt x="2028" y="341"/>
                  <a:pt x="2034" y="335"/>
                  <a:pt x="2034" y="328"/>
                </a:cubicBezTo>
                <a:cubicBezTo>
                  <a:pt x="2034" y="321"/>
                  <a:pt x="2028" y="315"/>
                  <a:pt x="2021" y="315"/>
                </a:cubicBezTo>
                <a:close/>
                <a:moveTo>
                  <a:pt x="2060" y="315"/>
                </a:moveTo>
                <a:cubicBezTo>
                  <a:pt x="2053" y="315"/>
                  <a:pt x="2048" y="321"/>
                  <a:pt x="2048" y="328"/>
                </a:cubicBezTo>
                <a:cubicBezTo>
                  <a:pt x="2048" y="335"/>
                  <a:pt x="2053" y="341"/>
                  <a:pt x="2060" y="341"/>
                </a:cubicBezTo>
                <a:cubicBezTo>
                  <a:pt x="2067" y="341"/>
                  <a:pt x="2073" y="335"/>
                  <a:pt x="2073" y="328"/>
                </a:cubicBezTo>
                <a:cubicBezTo>
                  <a:pt x="2073" y="321"/>
                  <a:pt x="2067" y="315"/>
                  <a:pt x="2060" y="315"/>
                </a:cubicBezTo>
                <a:close/>
                <a:moveTo>
                  <a:pt x="2100" y="341"/>
                </a:moveTo>
                <a:cubicBezTo>
                  <a:pt x="2107" y="341"/>
                  <a:pt x="2112" y="335"/>
                  <a:pt x="2112" y="328"/>
                </a:cubicBezTo>
                <a:cubicBezTo>
                  <a:pt x="2112" y="321"/>
                  <a:pt x="2107" y="315"/>
                  <a:pt x="2100" y="315"/>
                </a:cubicBezTo>
                <a:cubicBezTo>
                  <a:pt x="2093" y="315"/>
                  <a:pt x="2087" y="321"/>
                  <a:pt x="2087" y="328"/>
                </a:cubicBezTo>
                <a:cubicBezTo>
                  <a:pt x="2087" y="335"/>
                  <a:pt x="2093" y="341"/>
                  <a:pt x="2100" y="341"/>
                </a:cubicBezTo>
                <a:close/>
                <a:moveTo>
                  <a:pt x="2179" y="341"/>
                </a:moveTo>
                <a:cubicBezTo>
                  <a:pt x="2186" y="341"/>
                  <a:pt x="2191" y="335"/>
                  <a:pt x="2191" y="328"/>
                </a:cubicBezTo>
                <a:cubicBezTo>
                  <a:pt x="2191" y="321"/>
                  <a:pt x="2186" y="315"/>
                  <a:pt x="2179" y="315"/>
                </a:cubicBezTo>
                <a:cubicBezTo>
                  <a:pt x="2171" y="315"/>
                  <a:pt x="2166" y="321"/>
                  <a:pt x="2166" y="328"/>
                </a:cubicBezTo>
                <a:cubicBezTo>
                  <a:pt x="2166" y="335"/>
                  <a:pt x="2171" y="341"/>
                  <a:pt x="2179" y="341"/>
                </a:cubicBezTo>
                <a:close/>
                <a:moveTo>
                  <a:pt x="2218" y="341"/>
                </a:moveTo>
                <a:cubicBezTo>
                  <a:pt x="2225" y="341"/>
                  <a:pt x="2231" y="335"/>
                  <a:pt x="2231" y="328"/>
                </a:cubicBezTo>
                <a:cubicBezTo>
                  <a:pt x="2231" y="321"/>
                  <a:pt x="2225" y="315"/>
                  <a:pt x="2218" y="315"/>
                </a:cubicBezTo>
                <a:cubicBezTo>
                  <a:pt x="2211" y="315"/>
                  <a:pt x="2205" y="321"/>
                  <a:pt x="2205" y="328"/>
                </a:cubicBezTo>
                <a:cubicBezTo>
                  <a:pt x="2205" y="335"/>
                  <a:pt x="2211" y="341"/>
                  <a:pt x="2218" y="341"/>
                </a:cubicBezTo>
                <a:close/>
                <a:moveTo>
                  <a:pt x="2257" y="341"/>
                </a:moveTo>
                <a:cubicBezTo>
                  <a:pt x="2264" y="341"/>
                  <a:pt x="2270" y="335"/>
                  <a:pt x="2270" y="328"/>
                </a:cubicBezTo>
                <a:cubicBezTo>
                  <a:pt x="2270" y="321"/>
                  <a:pt x="2264" y="315"/>
                  <a:pt x="2257" y="315"/>
                </a:cubicBezTo>
                <a:cubicBezTo>
                  <a:pt x="2250" y="315"/>
                  <a:pt x="2245" y="321"/>
                  <a:pt x="2245" y="328"/>
                </a:cubicBezTo>
                <a:cubicBezTo>
                  <a:pt x="2245" y="335"/>
                  <a:pt x="2250" y="341"/>
                  <a:pt x="2257" y="341"/>
                </a:cubicBezTo>
                <a:close/>
                <a:moveTo>
                  <a:pt x="2297" y="341"/>
                </a:moveTo>
                <a:cubicBezTo>
                  <a:pt x="2304" y="341"/>
                  <a:pt x="2310" y="335"/>
                  <a:pt x="2310" y="328"/>
                </a:cubicBezTo>
                <a:cubicBezTo>
                  <a:pt x="2310" y="321"/>
                  <a:pt x="2304" y="315"/>
                  <a:pt x="2297" y="315"/>
                </a:cubicBezTo>
                <a:cubicBezTo>
                  <a:pt x="2290" y="315"/>
                  <a:pt x="2284" y="321"/>
                  <a:pt x="2284" y="328"/>
                </a:cubicBezTo>
                <a:cubicBezTo>
                  <a:pt x="2284" y="335"/>
                  <a:pt x="2290" y="341"/>
                  <a:pt x="2297" y="341"/>
                </a:cubicBezTo>
                <a:close/>
                <a:moveTo>
                  <a:pt x="2336" y="341"/>
                </a:moveTo>
                <a:cubicBezTo>
                  <a:pt x="2343" y="341"/>
                  <a:pt x="2349" y="335"/>
                  <a:pt x="2349" y="328"/>
                </a:cubicBezTo>
                <a:cubicBezTo>
                  <a:pt x="2349" y="321"/>
                  <a:pt x="2343" y="315"/>
                  <a:pt x="2336" y="315"/>
                </a:cubicBezTo>
                <a:cubicBezTo>
                  <a:pt x="2329" y="315"/>
                  <a:pt x="2323" y="321"/>
                  <a:pt x="2323" y="328"/>
                </a:cubicBezTo>
                <a:cubicBezTo>
                  <a:pt x="2323" y="335"/>
                  <a:pt x="2329" y="341"/>
                  <a:pt x="2336" y="341"/>
                </a:cubicBezTo>
                <a:close/>
                <a:moveTo>
                  <a:pt x="2376" y="341"/>
                </a:moveTo>
                <a:cubicBezTo>
                  <a:pt x="2383" y="341"/>
                  <a:pt x="2388" y="335"/>
                  <a:pt x="2388" y="328"/>
                </a:cubicBezTo>
                <a:cubicBezTo>
                  <a:pt x="2388" y="321"/>
                  <a:pt x="2383" y="315"/>
                  <a:pt x="2376" y="315"/>
                </a:cubicBezTo>
                <a:cubicBezTo>
                  <a:pt x="2369" y="315"/>
                  <a:pt x="2363" y="321"/>
                  <a:pt x="2363" y="328"/>
                </a:cubicBezTo>
                <a:cubicBezTo>
                  <a:pt x="2363" y="335"/>
                  <a:pt x="2369" y="341"/>
                  <a:pt x="2376" y="341"/>
                </a:cubicBezTo>
                <a:close/>
                <a:moveTo>
                  <a:pt x="2415" y="316"/>
                </a:moveTo>
                <a:cubicBezTo>
                  <a:pt x="2408" y="316"/>
                  <a:pt x="2403" y="321"/>
                  <a:pt x="2403" y="328"/>
                </a:cubicBezTo>
                <a:cubicBezTo>
                  <a:pt x="2403" y="335"/>
                  <a:pt x="2408" y="340"/>
                  <a:pt x="2415" y="340"/>
                </a:cubicBezTo>
                <a:cubicBezTo>
                  <a:pt x="2422" y="340"/>
                  <a:pt x="2427" y="335"/>
                  <a:pt x="2427" y="328"/>
                </a:cubicBezTo>
                <a:cubicBezTo>
                  <a:pt x="2427" y="321"/>
                  <a:pt x="2422" y="316"/>
                  <a:pt x="2415" y="316"/>
                </a:cubicBezTo>
                <a:close/>
                <a:moveTo>
                  <a:pt x="2454" y="341"/>
                </a:moveTo>
                <a:cubicBezTo>
                  <a:pt x="2462" y="341"/>
                  <a:pt x="2467" y="335"/>
                  <a:pt x="2467" y="328"/>
                </a:cubicBezTo>
                <a:cubicBezTo>
                  <a:pt x="2467" y="321"/>
                  <a:pt x="2462" y="315"/>
                  <a:pt x="2454" y="315"/>
                </a:cubicBezTo>
                <a:cubicBezTo>
                  <a:pt x="2447" y="315"/>
                  <a:pt x="2442" y="321"/>
                  <a:pt x="2442" y="328"/>
                </a:cubicBezTo>
                <a:cubicBezTo>
                  <a:pt x="2442" y="335"/>
                  <a:pt x="2447" y="341"/>
                  <a:pt x="2454" y="341"/>
                </a:cubicBezTo>
                <a:close/>
                <a:moveTo>
                  <a:pt x="2494" y="341"/>
                </a:moveTo>
                <a:cubicBezTo>
                  <a:pt x="2501" y="341"/>
                  <a:pt x="2507" y="335"/>
                  <a:pt x="2507" y="328"/>
                </a:cubicBezTo>
                <a:cubicBezTo>
                  <a:pt x="2507" y="321"/>
                  <a:pt x="2501" y="315"/>
                  <a:pt x="2494" y="315"/>
                </a:cubicBezTo>
                <a:cubicBezTo>
                  <a:pt x="2487" y="315"/>
                  <a:pt x="2481" y="321"/>
                  <a:pt x="2481" y="328"/>
                </a:cubicBezTo>
                <a:cubicBezTo>
                  <a:pt x="2481" y="335"/>
                  <a:pt x="2487" y="341"/>
                  <a:pt x="2494" y="341"/>
                </a:cubicBezTo>
                <a:close/>
                <a:moveTo>
                  <a:pt x="2533" y="341"/>
                </a:moveTo>
                <a:cubicBezTo>
                  <a:pt x="2540" y="341"/>
                  <a:pt x="2546" y="335"/>
                  <a:pt x="2546" y="328"/>
                </a:cubicBezTo>
                <a:cubicBezTo>
                  <a:pt x="2546" y="321"/>
                  <a:pt x="2540" y="315"/>
                  <a:pt x="2533" y="315"/>
                </a:cubicBezTo>
                <a:cubicBezTo>
                  <a:pt x="2526" y="315"/>
                  <a:pt x="2521" y="321"/>
                  <a:pt x="2521" y="328"/>
                </a:cubicBezTo>
                <a:cubicBezTo>
                  <a:pt x="2521" y="335"/>
                  <a:pt x="2526" y="341"/>
                  <a:pt x="2533" y="341"/>
                </a:cubicBezTo>
                <a:close/>
                <a:moveTo>
                  <a:pt x="2573" y="341"/>
                </a:moveTo>
                <a:cubicBezTo>
                  <a:pt x="2580" y="341"/>
                  <a:pt x="2586" y="335"/>
                  <a:pt x="2586" y="328"/>
                </a:cubicBezTo>
                <a:cubicBezTo>
                  <a:pt x="2586" y="321"/>
                  <a:pt x="2580" y="315"/>
                  <a:pt x="2573" y="315"/>
                </a:cubicBezTo>
                <a:cubicBezTo>
                  <a:pt x="2566" y="315"/>
                  <a:pt x="2560" y="321"/>
                  <a:pt x="2560" y="328"/>
                </a:cubicBezTo>
                <a:cubicBezTo>
                  <a:pt x="2560" y="335"/>
                  <a:pt x="2566" y="341"/>
                  <a:pt x="2573" y="341"/>
                </a:cubicBezTo>
                <a:close/>
                <a:moveTo>
                  <a:pt x="2612" y="341"/>
                </a:moveTo>
                <a:cubicBezTo>
                  <a:pt x="2619" y="341"/>
                  <a:pt x="2625" y="335"/>
                  <a:pt x="2625" y="328"/>
                </a:cubicBezTo>
                <a:cubicBezTo>
                  <a:pt x="2625" y="321"/>
                  <a:pt x="2619" y="315"/>
                  <a:pt x="2612" y="315"/>
                </a:cubicBezTo>
                <a:cubicBezTo>
                  <a:pt x="2605" y="315"/>
                  <a:pt x="2599" y="321"/>
                  <a:pt x="2599" y="328"/>
                </a:cubicBezTo>
                <a:cubicBezTo>
                  <a:pt x="2599" y="335"/>
                  <a:pt x="2605" y="341"/>
                  <a:pt x="2612" y="341"/>
                </a:cubicBezTo>
                <a:close/>
                <a:moveTo>
                  <a:pt x="2652" y="341"/>
                </a:moveTo>
                <a:cubicBezTo>
                  <a:pt x="2659" y="341"/>
                  <a:pt x="2664" y="335"/>
                  <a:pt x="2664" y="328"/>
                </a:cubicBezTo>
                <a:cubicBezTo>
                  <a:pt x="2664" y="321"/>
                  <a:pt x="2659" y="315"/>
                  <a:pt x="2652" y="315"/>
                </a:cubicBezTo>
                <a:cubicBezTo>
                  <a:pt x="2645" y="315"/>
                  <a:pt x="2639" y="321"/>
                  <a:pt x="2639" y="328"/>
                </a:cubicBezTo>
                <a:cubicBezTo>
                  <a:pt x="2639" y="335"/>
                  <a:pt x="2645" y="341"/>
                  <a:pt x="2652" y="341"/>
                </a:cubicBezTo>
                <a:close/>
                <a:moveTo>
                  <a:pt x="2691" y="341"/>
                </a:moveTo>
                <a:cubicBezTo>
                  <a:pt x="2698" y="341"/>
                  <a:pt x="2704" y="335"/>
                  <a:pt x="2704" y="328"/>
                </a:cubicBezTo>
                <a:cubicBezTo>
                  <a:pt x="2704" y="321"/>
                  <a:pt x="2698" y="315"/>
                  <a:pt x="2691" y="315"/>
                </a:cubicBezTo>
                <a:cubicBezTo>
                  <a:pt x="2684" y="315"/>
                  <a:pt x="2678" y="321"/>
                  <a:pt x="2678" y="328"/>
                </a:cubicBezTo>
                <a:cubicBezTo>
                  <a:pt x="2678" y="335"/>
                  <a:pt x="2684" y="341"/>
                  <a:pt x="2691" y="341"/>
                </a:cubicBezTo>
                <a:close/>
                <a:moveTo>
                  <a:pt x="2730" y="341"/>
                </a:moveTo>
                <a:cubicBezTo>
                  <a:pt x="2738" y="341"/>
                  <a:pt x="2743" y="335"/>
                  <a:pt x="2743" y="328"/>
                </a:cubicBezTo>
                <a:cubicBezTo>
                  <a:pt x="2743" y="321"/>
                  <a:pt x="2738" y="315"/>
                  <a:pt x="2730" y="315"/>
                </a:cubicBezTo>
                <a:cubicBezTo>
                  <a:pt x="2723" y="315"/>
                  <a:pt x="2718" y="321"/>
                  <a:pt x="2718" y="328"/>
                </a:cubicBezTo>
                <a:cubicBezTo>
                  <a:pt x="2718" y="335"/>
                  <a:pt x="2723" y="341"/>
                  <a:pt x="2730" y="341"/>
                </a:cubicBezTo>
                <a:close/>
                <a:moveTo>
                  <a:pt x="2770" y="341"/>
                </a:moveTo>
                <a:cubicBezTo>
                  <a:pt x="2777" y="341"/>
                  <a:pt x="2783" y="335"/>
                  <a:pt x="2783" y="328"/>
                </a:cubicBezTo>
                <a:cubicBezTo>
                  <a:pt x="2783" y="321"/>
                  <a:pt x="2777" y="315"/>
                  <a:pt x="2770" y="315"/>
                </a:cubicBezTo>
                <a:cubicBezTo>
                  <a:pt x="2763" y="315"/>
                  <a:pt x="2757" y="321"/>
                  <a:pt x="2757" y="328"/>
                </a:cubicBezTo>
                <a:cubicBezTo>
                  <a:pt x="2757" y="335"/>
                  <a:pt x="2763" y="341"/>
                  <a:pt x="2770" y="341"/>
                </a:cubicBezTo>
                <a:close/>
                <a:moveTo>
                  <a:pt x="2809" y="341"/>
                </a:moveTo>
                <a:cubicBezTo>
                  <a:pt x="2816" y="341"/>
                  <a:pt x="2822" y="335"/>
                  <a:pt x="2822" y="328"/>
                </a:cubicBezTo>
                <a:cubicBezTo>
                  <a:pt x="2822" y="321"/>
                  <a:pt x="2816" y="315"/>
                  <a:pt x="2809" y="315"/>
                </a:cubicBezTo>
                <a:cubicBezTo>
                  <a:pt x="2802" y="315"/>
                  <a:pt x="2797" y="321"/>
                  <a:pt x="2797" y="328"/>
                </a:cubicBezTo>
                <a:cubicBezTo>
                  <a:pt x="2797" y="335"/>
                  <a:pt x="2802" y="341"/>
                  <a:pt x="2809" y="341"/>
                </a:cubicBezTo>
                <a:close/>
                <a:moveTo>
                  <a:pt x="2849" y="341"/>
                </a:moveTo>
                <a:cubicBezTo>
                  <a:pt x="2856" y="341"/>
                  <a:pt x="2861" y="335"/>
                  <a:pt x="2861" y="328"/>
                </a:cubicBezTo>
                <a:cubicBezTo>
                  <a:pt x="2861" y="321"/>
                  <a:pt x="2856" y="315"/>
                  <a:pt x="2849" y="315"/>
                </a:cubicBezTo>
                <a:cubicBezTo>
                  <a:pt x="2842" y="315"/>
                  <a:pt x="2836" y="321"/>
                  <a:pt x="2836" y="328"/>
                </a:cubicBezTo>
                <a:cubicBezTo>
                  <a:pt x="2836" y="335"/>
                  <a:pt x="2842" y="341"/>
                  <a:pt x="2849" y="341"/>
                </a:cubicBezTo>
                <a:close/>
                <a:moveTo>
                  <a:pt x="2888" y="341"/>
                </a:moveTo>
                <a:cubicBezTo>
                  <a:pt x="2895" y="341"/>
                  <a:pt x="2901" y="335"/>
                  <a:pt x="2901" y="328"/>
                </a:cubicBezTo>
                <a:cubicBezTo>
                  <a:pt x="2901" y="321"/>
                  <a:pt x="2895" y="315"/>
                  <a:pt x="2888" y="315"/>
                </a:cubicBezTo>
                <a:cubicBezTo>
                  <a:pt x="2881" y="315"/>
                  <a:pt x="2875" y="321"/>
                  <a:pt x="2875" y="328"/>
                </a:cubicBezTo>
                <a:cubicBezTo>
                  <a:pt x="2875" y="335"/>
                  <a:pt x="2881" y="341"/>
                  <a:pt x="2888" y="341"/>
                </a:cubicBezTo>
                <a:close/>
                <a:moveTo>
                  <a:pt x="2928" y="341"/>
                </a:moveTo>
                <a:cubicBezTo>
                  <a:pt x="2935" y="341"/>
                  <a:pt x="2940" y="335"/>
                  <a:pt x="2940" y="328"/>
                </a:cubicBezTo>
                <a:cubicBezTo>
                  <a:pt x="2940" y="321"/>
                  <a:pt x="2935" y="315"/>
                  <a:pt x="2928" y="315"/>
                </a:cubicBezTo>
                <a:cubicBezTo>
                  <a:pt x="2921" y="315"/>
                  <a:pt x="2915" y="321"/>
                  <a:pt x="2915" y="328"/>
                </a:cubicBezTo>
                <a:cubicBezTo>
                  <a:pt x="2915" y="335"/>
                  <a:pt x="2921" y="341"/>
                  <a:pt x="2928" y="341"/>
                </a:cubicBezTo>
                <a:close/>
                <a:moveTo>
                  <a:pt x="2967" y="341"/>
                </a:moveTo>
                <a:cubicBezTo>
                  <a:pt x="2974" y="341"/>
                  <a:pt x="2980" y="335"/>
                  <a:pt x="2980" y="328"/>
                </a:cubicBezTo>
                <a:cubicBezTo>
                  <a:pt x="2980" y="321"/>
                  <a:pt x="2974" y="315"/>
                  <a:pt x="2967" y="315"/>
                </a:cubicBezTo>
                <a:cubicBezTo>
                  <a:pt x="2960" y="315"/>
                  <a:pt x="2954" y="321"/>
                  <a:pt x="2954" y="328"/>
                </a:cubicBezTo>
                <a:cubicBezTo>
                  <a:pt x="2954" y="335"/>
                  <a:pt x="2960" y="341"/>
                  <a:pt x="2967" y="341"/>
                </a:cubicBezTo>
                <a:close/>
                <a:moveTo>
                  <a:pt x="3006" y="341"/>
                </a:moveTo>
                <a:cubicBezTo>
                  <a:pt x="3013" y="341"/>
                  <a:pt x="3019" y="335"/>
                  <a:pt x="3019" y="328"/>
                </a:cubicBezTo>
                <a:cubicBezTo>
                  <a:pt x="3019" y="321"/>
                  <a:pt x="3013" y="315"/>
                  <a:pt x="3006" y="315"/>
                </a:cubicBezTo>
                <a:cubicBezTo>
                  <a:pt x="2999" y="315"/>
                  <a:pt x="2994" y="321"/>
                  <a:pt x="2994" y="328"/>
                </a:cubicBezTo>
                <a:cubicBezTo>
                  <a:pt x="2994" y="335"/>
                  <a:pt x="2999" y="341"/>
                  <a:pt x="3006" y="341"/>
                </a:cubicBezTo>
                <a:close/>
                <a:moveTo>
                  <a:pt x="3046" y="341"/>
                </a:moveTo>
                <a:cubicBezTo>
                  <a:pt x="3053" y="341"/>
                  <a:pt x="3059" y="335"/>
                  <a:pt x="3059" y="328"/>
                </a:cubicBezTo>
                <a:cubicBezTo>
                  <a:pt x="3059" y="321"/>
                  <a:pt x="3053" y="315"/>
                  <a:pt x="3046" y="315"/>
                </a:cubicBezTo>
                <a:cubicBezTo>
                  <a:pt x="3039" y="315"/>
                  <a:pt x="3033" y="321"/>
                  <a:pt x="3033" y="328"/>
                </a:cubicBezTo>
                <a:cubicBezTo>
                  <a:pt x="3033" y="335"/>
                  <a:pt x="3039" y="341"/>
                  <a:pt x="3046" y="341"/>
                </a:cubicBezTo>
                <a:close/>
                <a:moveTo>
                  <a:pt x="3085" y="341"/>
                </a:moveTo>
                <a:cubicBezTo>
                  <a:pt x="3092" y="341"/>
                  <a:pt x="3098" y="335"/>
                  <a:pt x="3098" y="328"/>
                </a:cubicBezTo>
                <a:cubicBezTo>
                  <a:pt x="3098" y="321"/>
                  <a:pt x="3092" y="315"/>
                  <a:pt x="3085" y="315"/>
                </a:cubicBezTo>
                <a:cubicBezTo>
                  <a:pt x="3078" y="315"/>
                  <a:pt x="3073" y="321"/>
                  <a:pt x="3073" y="328"/>
                </a:cubicBezTo>
                <a:cubicBezTo>
                  <a:pt x="3073" y="335"/>
                  <a:pt x="3078" y="341"/>
                  <a:pt x="3085" y="341"/>
                </a:cubicBezTo>
                <a:close/>
                <a:moveTo>
                  <a:pt x="3125" y="341"/>
                </a:moveTo>
                <a:cubicBezTo>
                  <a:pt x="3132" y="341"/>
                  <a:pt x="3137" y="335"/>
                  <a:pt x="3137" y="328"/>
                </a:cubicBezTo>
                <a:cubicBezTo>
                  <a:pt x="3137" y="321"/>
                  <a:pt x="3132" y="315"/>
                  <a:pt x="3125" y="315"/>
                </a:cubicBezTo>
                <a:cubicBezTo>
                  <a:pt x="3118" y="315"/>
                  <a:pt x="3112" y="321"/>
                  <a:pt x="3112" y="328"/>
                </a:cubicBezTo>
                <a:cubicBezTo>
                  <a:pt x="3112" y="335"/>
                  <a:pt x="3118" y="341"/>
                  <a:pt x="3125" y="341"/>
                </a:cubicBezTo>
                <a:close/>
                <a:moveTo>
                  <a:pt x="3164" y="341"/>
                </a:moveTo>
                <a:cubicBezTo>
                  <a:pt x="3171" y="341"/>
                  <a:pt x="3177" y="335"/>
                  <a:pt x="3177" y="328"/>
                </a:cubicBezTo>
                <a:cubicBezTo>
                  <a:pt x="3177" y="321"/>
                  <a:pt x="3171" y="315"/>
                  <a:pt x="3164" y="315"/>
                </a:cubicBezTo>
                <a:cubicBezTo>
                  <a:pt x="3157" y="315"/>
                  <a:pt x="3151" y="321"/>
                  <a:pt x="3151" y="328"/>
                </a:cubicBezTo>
                <a:cubicBezTo>
                  <a:pt x="3151" y="335"/>
                  <a:pt x="3157" y="341"/>
                  <a:pt x="3164" y="341"/>
                </a:cubicBezTo>
                <a:close/>
                <a:moveTo>
                  <a:pt x="3204" y="341"/>
                </a:moveTo>
                <a:cubicBezTo>
                  <a:pt x="3211" y="341"/>
                  <a:pt x="3216" y="335"/>
                  <a:pt x="3216" y="328"/>
                </a:cubicBezTo>
                <a:cubicBezTo>
                  <a:pt x="3216" y="321"/>
                  <a:pt x="3211" y="315"/>
                  <a:pt x="3204" y="315"/>
                </a:cubicBezTo>
                <a:cubicBezTo>
                  <a:pt x="3197" y="315"/>
                  <a:pt x="3191" y="321"/>
                  <a:pt x="3191" y="328"/>
                </a:cubicBezTo>
                <a:cubicBezTo>
                  <a:pt x="3191" y="335"/>
                  <a:pt x="3197" y="341"/>
                  <a:pt x="3204" y="341"/>
                </a:cubicBezTo>
                <a:close/>
                <a:moveTo>
                  <a:pt x="3243" y="341"/>
                </a:moveTo>
                <a:cubicBezTo>
                  <a:pt x="3250" y="341"/>
                  <a:pt x="3256" y="335"/>
                  <a:pt x="3256" y="328"/>
                </a:cubicBezTo>
                <a:cubicBezTo>
                  <a:pt x="3256" y="321"/>
                  <a:pt x="3250" y="315"/>
                  <a:pt x="3243" y="315"/>
                </a:cubicBezTo>
                <a:cubicBezTo>
                  <a:pt x="3236" y="315"/>
                  <a:pt x="3230" y="321"/>
                  <a:pt x="3230" y="328"/>
                </a:cubicBezTo>
                <a:cubicBezTo>
                  <a:pt x="3230" y="335"/>
                  <a:pt x="3236" y="341"/>
                  <a:pt x="3243" y="341"/>
                </a:cubicBezTo>
                <a:close/>
                <a:moveTo>
                  <a:pt x="3282" y="341"/>
                </a:moveTo>
                <a:cubicBezTo>
                  <a:pt x="3289" y="341"/>
                  <a:pt x="3295" y="335"/>
                  <a:pt x="3295" y="328"/>
                </a:cubicBezTo>
                <a:cubicBezTo>
                  <a:pt x="3295" y="321"/>
                  <a:pt x="3289" y="315"/>
                  <a:pt x="3282" y="315"/>
                </a:cubicBezTo>
                <a:cubicBezTo>
                  <a:pt x="3275" y="315"/>
                  <a:pt x="3270" y="321"/>
                  <a:pt x="3270" y="328"/>
                </a:cubicBezTo>
                <a:cubicBezTo>
                  <a:pt x="3270" y="335"/>
                  <a:pt x="3275" y="341"/>
                  <a:pt x="3282" y="341"/>
                </a:cubicBezTo>
                <a:close/>
                <a:moveTo>
                  <a:pt x="3322" y="341"/>
                </a:moveTo>
                <a:cubicBezTo>
                  <a:pt x="3329" y="341"/>
                  <a:pt x="3335" y="335"/>
                  <a:pt x="3335" y="328"/>
                </a:cubicBezTo>
                <a:cubicBezTo>
                  <a:pt x="3335" y="321"/>
                  <a:pt x="3329" y="315"/>
                  <a:pt x="3322" y="315"/>
                </a:cubicBezTo>
                <a:cubicBezTo>
                  <a:pt x="3315" y="315"/>
                  <a:pt x="3309" y="321"/>
                  <a:pt x="3309" y="328"/>
                </a:cubicBezTo>
                <a:cubicBezTo>
                  <a:pt x="3309" y="335"/>
                  <a:pt x="3315" y="341"/>
                  <a:pt x="3322" y="341"/>
                </a:cubicBezTo>
                <a:close/>
                <a:moveTo>
                  <a:pt x="3361" y="341"/>
                </a:moveTo>
                <a:cubicBezTo>
                  <a:pt x="3368" y="341"/>
                  <a:pt x="3374" y="335"/>
                  <a:pt x="3374" y="328"/>
                </a:cubicBezTo>
                <a:cubicBezTo>
                  <a:pt x="3374" y="321"/>
                  <a:pt x="3368" y="315"/>
                  <a:pt x="3361" y="315"/>
                </a:cubicBezTo>
                <a:cubicBezTo>
                  <a:pt x="3354" y="315"/>
                  <a:pt x="3348" y="321"/>
                  <a:pt x="3348" y="328"/>
                </a:cubicBezTo>
                <a:cubicBezTo>
                  <a:pt x="3348" y="335"/>
                  <a:pt x="3354" y="341"/>
                  <a:pt x="3361" y="341"/>
                </a:cubicBezTo>
                <a:close/>
                <a:moveTo>
                  <a:pt x="3401" y="341"/>
                </a:moveTo>
                <a:cubicBezTo>
                  <a:pt x="3408" y="341"/>
                  <a:pt x="3413" y="335"/>
                  <a:pt x="3413" y="328"/>
                </a:cubicBezTo>
                <a:cubicBezTo>
                  <a:pt x="3413" y="321"/>
                  <a:pt x="3408" y="315"/>
                  <a:pt x="3401" y="315"/>
                </a:cubicBezTo>
                <a:cubicBezTo>
                  <a:pt x="3394" y="315"/>
                  <a:pt x="3388" y="321"/>
                  <a:pt x="3388" y="328"/>
                </a:cubicBezTo>
                <a:cubicBezTo>
                  <a:pt x="3388" y="335"/>
                  <a:pt x="3394" y="341"/>
                  <a:pt x="3401" y="341"/>
                </a:cubicBezTo>
                <a:close/>
                <a:moveTo>
                  <a:pt x="3440" y="341"/>
                </a:moveTo>
                <a:cubicBezTo>
                  <a:pt x="3447" y="341"/>
                  <a:pt x="3453" y="335"/>
                  <a:pt x="3453" y="328"/>
                </a:cubicBezTo>
                <a:cubicBezTo>
                  <a:pt x="3453" y="321"/>
                  <a:pt x="3447" y="315"/>
                  <a:pt x="3440" y="315"/>
                </a:cubicBezTo>
                <a:cubicBezTo>
                  <a:pt x="3433" y="315"/>
                  <a:pt x="3427" y="321"/>
                  <a:pt x="3427" y="328"/>
                </a:cubicBezTo>
                <a:cubicBezTo>
                  <a:pt x="3427" y="335"/>
                  <a:pt x="3433" y="341"/>
                  <a:pt x="3440" y="341"/>
                </a:cubicBezTo>
                <a:close/>
                <a:moveTo>
                  <a:pt x="3480" y="341"/>
                </a:moveTo>
                <a:cubicBezTo>
                  <a:pt x="3487" y="341"/>
                  <a:pt x="3492" y="335"/>
                  <a:pt x="3492" y="328"/>
                </a:cubicBezTo>
                <a:cubicBezTo>
                  <a:pt x="3492" y="321"/>
                  <a:pt x="3487" y="315"/>
                  <a:pt x="3480" y="315"/>
                </a:cubicBezTo>
                <a:cubicBezTo>
                  <a:pt x="3472" y="315"/>
                  <a:pt x="3467" y="321"/>
                  <a:pt x="3467" y="328"/>
                </a:cubicBezTo>
                <a:cubicBezTo>
                  <a:pt x="3467" y="335"/>
                  <a:pt x="3472" y="341"/>
                  <a:pt x="3480" y="341"/>
                </a:cubicBezTo>
                <a:close/>
                <a:moveTo>
                  <a:pt x="3519" y="315"/>
                </a:moveTo>
                <a:cubicBezTo>
                  <a:pt x="3512" y="315"/>
                  <a:pt x="3506" y="321"/>
                  <a:pt x="3506" y="328"/>
                </a:cubicBezTo>
                <a:cubicBezTo>
                  <a:pt x="3506" y="335"/>
                  <a:pt x="3512" y="341"/>
                  <a:pt x="3519" y="341"/>
                </a:cubicBezTo>
                <a:cubicBezTo>
                  <a:pt x="3526" y="341"/>
                  <a:pt x="3532" y="335"/>
                  <a:pt x="3532" y="328"/>
                </a:cubicBezTo>
                <a:cubicBezTo>
                  <a:pt x="3532" y="321"/>
                  <a:pt x="3526" y="315"/>
                  <a:pt x="3519" y="315"/>
                </a:cubicBezTo>
                <a:close/>
                <a:moveTo>
                  <a:pt x="3558" y="315"/>
                </a:moveTo>
                <a:cubicBezTo>
                  <a:pt x="3551" y="315"/>
                  <a:pt x="3546" y="321"/>
                  <a:pt x="3546" y="328"/>
                </a:cubicBezTo>
                <a:cubicBezTo>
                  <a:pt x="3546" y="335"/>
                  <a:pt x="3551" y="341"/>
                  <a:pt x="3558" y="341"/>
                </a:cubicBezTo>
                <a:cubicBezTo>
                  <a:pt x="3565" y="341"/>
                  <a:pt x="3571" y="335"/>
                  <a:pt x="3571" y="328"/>
                </a:cubicBezTo>
                <a:cubicBezTo>
                  <a:pt x="3571" y="321"/>
                  <a:pt x="3565" y="315"/>
                  <a:pt x="3558" y="315"/>
                </a:cubicBezTo>
                <a:close/>
                <a:moveTo>
                  <a:pt x="3598" y="315"/>
                </a:moveTo>
                <a:cubicBezTo>
                  <a:pt x="3591" y="315"/>
                  <a:pt x="3585" y="321"/>
                  <a:pt x="3585" y="328"/>
                </a:cubicBezTo>
                <a:cubicBezTo>
                  <a:pt x="3585" y="335"/>
                  <a:pt x="3591" y="341"/>
                  <a:pt x="3598" y="341"/>
                </a:cubicBezTo>
                <a:cubicBezTo>
                  <a:pt x="3605" y="341"/>
                  <a:pt x="3611" y="335"/>
                  <a:pt x="3611" y="328"/>
                </a:cubicBezTo>
                <a:cubicBezTo>
                  <a:pt x="3611" y="321"/>
                  <a:pt x="3605" y="315"/>
                  <a:pt x="3598" y="315"/>
                </a:cubicBezTo>
                <a:close/>
                <a:moveTo>
                  <a:pt x="89" y="380"/>
                </a:moveTo>
                <a:cubicBezTo>
                  <a:pt x="96" y="380"/>
                  <a:pt x="102" y="375"/>
                  <a:pt x="102" y="367"/>
                </a:cubicBezTo>
                <a:cubicBezTo>
                  <a:pt x="102" y="360"/>
                  <a:pt x="96" y="355"/>
                  <a:pt x="89" y="355"/>
                </a:cubicBezTo>
                <a:cubicBezTo>
                  <a:pt x="82" y="355"/>
                  <a:pt x="76" y="360"/>
                  <a:pt x="76" y="367"/>
                </a:cubicBezTo>
                <a:cubicBezTo>
                  <a:pt x="76" y="375"/>
                  <a:pt x="82" y="380"/>
                  <a:pt x="89" y="380"/>
                </a:cubicBezTo>
                <a:close/>
                <a:moveTo>
                  <a:pt x="128" y="380"/>
                </a:moveTo>
                <a:cubicBezTo>
                  <a:pt x="136" y="380"/>
                  <a:pt x="141" y="375"/>
                  <a:pt x="141" y="367"/>
                </a:cubicBezTo>
                <a:cubicBezTo>
                  <a:pt x="141" y="360"/>
                  <a:pt x="136" y="355"/>
                  <a:pt x="128" y="355"/>
                </a:cubicBezTo>
                <a:cubicBezTo>
                  <a:pt x="121" y="355"/>
                  <a:pt x="116" y="360"/>
                  <a:pt x="116" y="367"/>
                </a:cubicBezTo>
                <a:cubicBezTo>
                  <a:pt x="116" y="375"/>
                  <a:pt x="121" y="380"/>
                  <a:pt x="128" y="380"/>
                </a:cubicBezTo>
                <a:close/>
                <a:moveTo>
                  <a:pt x="168" y="380"/>
                </a:moveTo>
                <a:cubicBezTo>
                  <a:pt x="175" y="380"/>
                  <a:pt x="181" y="375"/>
                  <a:pt x="181" y="367"/>
                </a:cubicBezTo>
                <a:cubicBezTo>
                  <a:pt x="181" y="360"/>
                  <a:pt x="175" y="355"/>
                  <a:pt x="168" y="355"/>
                </a:cubicBezTo>
                <a:cubicBezTo>
                  <a:pt x="161" y="355"/>
                  <a:pt x="155" y="360"/>
                  <a:pt x="155" y="367"/>
                </a:cubicBezTo>
                <a:cubicBezTo>
                  <a:pt x="155" y="375"/>
                  <a:pt x="161" y="380"/>
                  <a:pt x="168" y="380"/>
                </a:cubicBezTo>
                <a:close/>
                <a:moveTo>
                  <a:pt x="207" y="380"/>
                </a:moveTo>
                <a:cubicBezTo>
                  <a:pt x="214" y="380"/>
                  <a:pt x="220" y="375"/>
                  <a:pt x="220" y="367"/>
                </a:cubicBezTo>
                <a:cubicBezTo>
                  <a:pt x="220" y="360"/>
                  <a:pt x="214" y="355"/>
                  <a:pt x="207" y="355"/>
                </a:cubicBezTo>
                <a:cubicBezTo>
                  <a:pt x="200" y="355"/>
                  <a:pt x="195" y="360"/>
                  <a:pt x="195" y="367"/>
                </a:cubicBezTo>
                <a:cubicBezTo>
                  <a:pt x="195" y="375"/>
                  <a:pt x="200" y="380"/>
                  <a:pt x="207" y="380"/>
                </a:cubicBezTo>
                <a:close/>
                <a:moveTo>
                  <a:pt x="247" y="380"/>
                </a:moveTo>
                <a:cubicBezTo>
                  <a:pt x="254" y="380"/>
                  <a:pt x="259" y="375"/>
                  <a:pt x="259" y="367"/>
                </a:cubicBezTo>
                <a:cubicBezTo>
                  <a:pt x="259" y="360"/>
                  <a:pt x="254" y="355"/>
                  <a:pt x="247" y="355"/>
                </a:cubicBezTo>
                <a:cubicBezTo>
                  <a:pt x="240" y="355"/>
                  <a:pt x="234" y="360"/>
                  <a:pt x="234" y="367"/>
                </a:cubicBezTo>
                <a:cubicBezTo>
                  <a:pt x="234" y="375"/>
                  <a:pt x="240" y="380"/>
                  <a:pt x="247" y="380"/>
                </a:cubicBezTo>
                <a:close/>
                <a:moveTo>
                  <a:pt x="286" y="380"/>
                </a:moveTo>
                <a:cubicBezTo>
                  <a:pt x="293" y="380"/>
                  <a:pt x="299" y="375"/>
                  <a:pt x="299" y="367"/>
                </a:cubicBezTo>
                <a:cubicBezTo>
                  <a:pt x="299" y="360"/>
                  <a:pt x="293" y="355"/>
                  <a:pt x="286" y="355"/>
                </a:cubicBezTo>
                <a:cubicBezTo>
                  <a:pt x="279" y="355"/>
                  <a:pt x="273" y="360"/>
                  <a:pt x="273" y="367"/>
                </a:cubicBezTo>
                <a:cubicBezTo>
                  <a:pt x="273" y="375"/>
                  <a:pt x="279" y="380"/>
                  <a:pt x="286" y="380"/>
                </a:cubicBezTo>
                <a:close/>
                <a:moveTo>
                  <a:pt x="326" y="380"/>
                </a:moveTo>
                <a:cubicBezTo>
                  <a:pt x="333" y="380"/>
                  <a:pt x="338" y="375"/>
                  <a:pt x="338" y="367"/>
                </a:cubicBezTo>
                <a:cubicBezTo>
                  <a:pt x="338" y="360"/>
                  <a:pt x="333" y="355"/>
                  <a:pt x="326" y="355"/>
                </a:cubicBezTo>
                <a:cubicBezTo>
                  <a:pt x="319" y="355"/>
                  <a:pt x="313" y="360"/>
                  <a:pt x="313" y="367"/>
                </a:cubicBezTo>
                <a:cubicBezTo>
                  <a:pt x="313" y="375"/>
                  <a:pt x="319" y="380"/>
                  <a:pt x="326" y="380"/>
                </a:cubicBezTo>
                <a:close/>
                <a:moveTo>
                  <a:pt x="365" y="380"/>
                </a:moveTo>
                <a:cubicBezTo>
                  <a:pt x="372" y="380"/>
                  <a:pt x="378" y="375"/>
                  <a:pt x="378" y="367"/>
                </a:cubicBezTo>
                <a:cubicBezTo>
                  <a:pt x="378" y="360"/>
                  <a:pt x="372" y="355"/>
                  <a:pt x="365" y="355"/>
                </a:cubicBezTo>
                <a:cubicBezTo>
                  <a:pt x="358" y="355"/>
                  <a:pt x="352" y="360"/>
                  <a:pt x="352" y="367"/>
                </a:cubicBezTo>
                <a:cubicBezTo>
                  <a:pt x="352" y="375"/>
                  <a:pt x="358" y="380"/>
                  <a:pt x="365" y="380"/>
                </a:cubicBezTo>
                <a:close/>
                <a:moveTo>
                  <a:pt x="404" y="380"/>
                </a:moveTo>
                <a:cubicBezTo>
                  <a:pt x="411" y="380"/>
                  <a:pt x="417" y="375"/>
                  <a:pt x="417" y="367"/>
                </a:cubicBezTo>
                <a:cubicBezTo>
                  <a:pt x="417" y="360"/>
                  <a:pt x="411" y="355"/>
                  <a:pt x="404" y="355"/>
                </a:cubicBezTo>
                <a:cubicBezTo>
                  <a:pt x="397" y="355"/>
                  <a:pt x="392" y="360"/>
                  <a:pt x="392" y="367"/>
                </a:cubicBezTo>
                <a:cubicBezTo>
                  <a:pt x="392" y="375"/>
                  <a:pt x="397" y="380"/>
                  <a:pt x="404" y="380"/>
                </a:cubicBezTo>
                <a:close/>
                <a:moveTo>
                  <a:pt x="444" y="380"/>
                </a:moveTo>
                <a:cubicBezTo>
                  <a:pt x="451" y="380"/>
                  <a:pt x="457" y="375"/>
                  <a:pt x="457" y="367"/>
                </a:cubicBezTo>
                <a:cubicBezTo>
                  <a:pt x="457" y="360"/>
                  <a:pt x="451" y="355"/>
                  <a:pt x="444" y="355"/>
                </a:cubicBezTo>
                <a:cubicBezTo>
                  <a:pt x="437" y="355"/>
                  <a:pt x="431" y="360"/>
                  <a:pt x="431" y="367"/>
                </a:cubicBezTo>
                <a:cubicBezTo>
                  <a:pt x="431" y="375"/>
                  <a:pt x="437" y="380"/>
                  <a:pt x="444" y="380"/>
                </a:cubicBezTo>
                <a:close/>
                <a:moveTo>
                  <a:pt x="483" y="380"/>
                </a:moveTo>
                <a:cubicBezTo>
                  <a:pt x="490" y="380"/>
                  <a:pt x="496" y="375"/>
                  <a:pt x="496" y="367"/>
                </a:cubicBezTo>
                <a:cubicBezTo>
                  <a:pt x="496" y="360"/>
                  <a:pt x="490" y="355"/>
                  <a:pt x="483" y="355"/>
                </a:cubicBezTo>
                <a:cubicBezTo>
                  <a:pt x="476" y="355"/>
                  <a:pt x="471" y="360"/>
                  <a:pt x="471" y="367"/>
                </a:cubicBezTo>
                <a:cubicBezTo>
                  <a:pt x="471" y="375"/>
                  <a:pt x="476" y="380"/>
                  <a:pt x="483" y="380"/>
                </a:cubicBezTo>
                <a:close/>
                <a:moveTo>
                  <a:pt x="523" y="380"/>
                </a:moveTo>
                <a:cubicBezTo>
                  <a:pt x="530" y="380"/>
                  <a:pt x="535" y="375"/>
                  <a:pt x="535" y="367"/>
                </a:cubicBezTo>
                <a:cubicBezTo>
                  <a:pt x="535" y="360"/>
                  <a:pt x="530" y="355"/>
                  <a:pt x="523" y="355"/>
                </a:cubicBezTo>
                <a:cubicBezTo>
                  <a:pt x="516" y="355"/>
                  <a:pt x="510" y="360"/>
                  <a:pt x="510" y="367"/>
                </a:cubicBezTo>
                <a:cubicBezTo>
                  <a:pt x="510" y="375"/>
                  <a:pt x="516" y="380"/>
                  <a:pt x="523" y="380"/>
                </a:cubicBezTo>
                <a:close/>
                <a:moveTo>
                  <a:pt x="562" y="380"/>
                </a:moveTo>
                <a:cubicBezTo>
                  <a:pt x="569" y="380"/>
                  <a:pt x="575" y="375"/>
                  <a:pt x="575" y="367"/>
                </a:cubicBezTo>
                <a:cubicBezTo>
                  <a:pt x="575" y="360"/>
                  <a:pt x="569" y="355"/>
                  <a:pt x="562" y="355"/>
                </a:cubicBezTo>
                <a:cubicBezTo>
                  <a:pt x="555" y="355"/>
                  <a:pt x="549" y="360"/>
                  <a:pt x="549" y="367"/>
                </a:cubicBezTo>
                <a:cubicBezTo>
                  <a:pt x="549" y="375"/>
                  <a:pt x="555" y="380"/>
                  <a:pt x="562" y="380"/>
                </a:cubicBezTo>
                <a:close/>
                <a:moveTo>
                  <a:pt x="602" y="380"/>
                </a:moveTo>
                <a:cubicBezTo>
                  <a:pt x="609" y="380"/>
                  <a:pt x="614" y="375"/>
                  <a:pt x="614" y="367"/>
                </a:cubicBezTo>
                <a:cubicBezTo>
                  <a:pt x="614" y="360"/>
                  <a:pt x="609" y="355"/>
                  <a:pt x="602" y="355"/>
                </a:cubicBezTo>
                <a:cubicBezTo>
                  <a:pt x="595" y="355"/>
                  <a:pt x="589" y="360"/>
                  <a:pt x="589" y="367"/>
                </a:cubicBezTo>
                <a:cubicBezTo>
                  <a:pt x="589" y="375"/>
                  <a:pt x="595" y="380"/>
                  <a:pt x="602" y="380"/>
                </a:cubicBezTo>
                <a:close/>
                <a:moveTo>
                  <a:pt x="641" y="380"/>
                </a:moveTo>
                <a:cubicBezTo>
                  <a:pt x="648" y="380"/>
                  <a:pt x="654" y="375"/>
                  <a:pt x="654" y="367"/>
                </a:cubicBezTo>
                <a:cubicBezTo>
                  <a:pt x="654" y="360"/>
                  <a:pt x="648" y="355"/>
                  <a:pt x="641" y="355"/>
                </a:cubicBezTo>
                <a:cubicBezTo>
                  <a:pt x="634" y="355"/>
                  <a:pt x="628" y="360"/>
                  <a:pt x="628" y="367"/>
                </a:cubicBezTo>
                <a:cubicBezTo>
                  <a:pt x="628" y="375"/>
                  <a:pt x="634" y="380"/>
                  <a:pt x="641" y="380"/>
                </a:cubicBezTo>
                <a:close/>
                <a:moveTo>
                  <a:pt x="680" y="380"/>
                </a:moveTo>
                <a:cubicBezTo>
                  <a:pt x="687" y="380"/>
                  <a:pt x="693" y="375"/>
                  <a:pt x="693" y="367"/>
                </a:cubicBezTo>
                <a:cubicBezTo>
                  <a:pt x="693" y="360"/>
                  <a:pt x="687" y="355"/>
                  <a:pt x="680" y="355"/>
                </a:cubicBezTo>
                <a:cubicBezTo>
                  <a:pt x="673" y="355"/>
                  <a:pt x="668" y="360"/>
                  <a:pt x="668" y="367"/>
                </a:cubicBezTo>
                <a:cubicBezTo>
                  <a:pt x="668" y="375"/>
                  <a:pt x="673" y="380"/>
                  <a:pt x="680" y="380"/>
                </a:cubicBezTo>
                <a:close/>
                <a:moveTo>
                  <a:pt x="720" y="380"/>
                </a:moveTo>
                <a:cubicBezTo>
                  <a:pt x="727" y="380"/>
                  <a:pt x="733" y="375"/>
                  <a:pt x="733" y="367"/>
                </a:cubicBezTo>
                <a:cubicBezTo>
                  <a:pt x="733" y="360"/>
                  <a:pt x="727" y="355"/>
                  <a:pt x="720" y="355"/>
                </a:cubicBezTo>
                <a:cubicBezTo>
                  <a:pt x="713" y="355"/>
                  <a:pt x="707" y="360"/>
                  <a:pt x="707" y="367"/>
                </a:cubicBezTo>
                <a:cubicBezTo>
                  <a:pt x="707" y="375"/>
                  <a:pt x="713" y="380"/>
                  <a:pt x="720" y="380"/>
                </a:cubicBezTo>
                <a:close/>
                <a:moveTo>
                  <a:pt x="759" y="380"/>
                </a:moveTo>
                <a:cubicBezTo>
                  <a:pt x="766" y="380"/>
                  <a:pt x="772" y="375"/>
                  <a:pt x="772" y="367"/>
                </a:cubicBezTo>
                <a:cubicBezTo>
                  <a:pt x="772" y="360"/>
                  <a:pt x="766" y="355"/>
                  <a:pt x="759" y="355"/>
                </a:cubicBezTo>
                <a:cubicBezTo>
                  <a:pt x="752" y="355"/>
                  <a:pt x="747" y="360"/>
                  <a:pt x="747" y="367"/>
                </a:cubicBezTo>
                <a:cubicBezTo>
                  <a:pt x="747" y="375"/>
                  <a:pt x="752" y="380"/>
                  <a:pt x="759" y="380"/>
                </a:cubicBezTo>
                <a:close/>
                <a:moveTo>
                  <a:pt x="799" y="380"/>
                </a:moveTo>
                <a:cubicBezTo>
                  <a:pt x="806" y="380"/>
                  <a:pt x="811" y="375"/>
                  <a:pt x="811" y="367"/>
                </a:cubicBezTo>
                <a:cubicBezTo>
                  <a:pt x="811" y="360"/>
                  <a:pt x="806" y="355"/>
                  <a:pt x="799" y="355"/>
                </a:cubicBezTo>
                <a:cubicBezTo>
                  <a:pt x="792" y="355"/>
                  <a:pt x="786" y="360"/>
                  <a:pt x="786" y="367"/>
                </a:cubicBezTo>
                <a:cubicBezTo>
                  <a:pt x="786" y="375"/>
                  <a:pt x="792" y="380"/>
                  <a:pt x="799" y="380"/>
                </a:cubicBezTo>
                <a:close/>
                <a:moveTo>
                  <a:pt x="838" y="380"/>
                </a:moveTo>
                <a:cubicBezTo>
                  <a:pt x="845" y="380"/>
                  <a:pt x="851" y="375"/>
                  <a:pt x="851" y="367"/>
                </a:cubicBezTo>
                <a:cubicBezTo>
                  <a:pt x="851" y="360"/>
                  <a:pt x="845" y="355"/>
                  <a:pt x="838" y="355"/>
                </a:cubicBezTo>
                <a:cubicBezTo>
                  <a:pt x="831" y="355"/>
                  <a:pt x="825" y="360"/>
                  <a:pt x="825" y="367"/>
                </a:cubicBezTo>
                <a:cubicBezTo>
                  <a:pt x="825" y="375"/>
                  <a:pt x="831" y="380"/>
                  <a:pt x="838" y="380"/>
                </a:cubicBezTo>
                <a:close/>
                <a:moveTo>
                  <a:pt x="956" y="380"/>
                </a:moveTo>
                <a:cubicBezTo>
                  <a:pt x="963" y="380"/>
                  <a:pt x="969" y="375"/>
                  <a:pt x="969" y="367"/>
                </a:cubicBezTo>
                <a:cubicBezTo>
                  <a:pt x="969" y="360"/>
                  <a:pt x="963" y="355"/>
                  <a:pt x="956" y="355"/>
                </a:cubicBezTo>
                <a:cubicBezTo>
                  <a:pt x="949" y="355"/>
                  <a:pt x="944" y="360"/>
                  <a:pt x="944" y="367"/>
                </a:cubicBezTo>
                <a:cubicBezTo>
                  <a:pt x="944" y="375"/>
                  <a:pt x="949" y="380"/>
                  <a:pt x="956" y="380"/>
                </a:cubicBezTo>
                <a:close/>
                <a:moveTo>
                  <a:pt x="996" y="380"/>
                </a:moveTo>
                <a:cubicBezTo>
                  <a:pt x="1003" y="380"/>
                  <a:pt x="1009" y="375"/>
                  <a:pt x="1009" y="367"/>
                </a:cubicBezTo>
                <a:cubicBezTo>
                  <a:pt x="1009" y="360"/>
                  <a:pt x="1003" y="355"/>
                  <a:pt x="996" y="355"/>
                </a:cubicBezTo>
                <a:cubicBezTo>
                  <a:pt x="989" y="355"/>
                  <a:pt x="983" y="360"/>
                  <a:pt x="983" y="367"/>
                </a:cubicBezTo>
                <a:cubicBezTo>
                  <a:pt x="983" y="375"/>
                  <a:pt x="989" y="380"/>
                  <a:pt x="996" y="380"/>
                </a:cubicBezTo>
                <a:close/>
                <a:moveTo>
                  <a:pt x="1193" y="380"/>
                </a:moveTo>
                <a:cubicBezTo>
                  <a:pt x="1200" y="380"/>
                  <a:pt x="1206" y="375"/>
                  <a:pt x="1206" y="367"/>
                </a:cubicBezTo>
                <a:cubicBezTo>
                  <a:pt x="1206" y="360"/>
                  <a:pt x="1200" y="355"/>
                  <a:pt x="1193" y="355"/>
                </a:cubicBezTo>
                <a:cubicBezTo>
                  <a:pt x="1186" y="355"/>
                  <a:pt x="1180" y="360"/>
                  <a:pt x="1180" y="367"/>
                </a:cubicBezTo>
                <a:cubicBezTo>
                  <a:pt x="1180" y="375"/>
                  <a:pt x="1186" y="380"/>
                  <a:pt x="1193" y="380"/>
                </a:cubicBezTo>
                <a:close/>
                <a:moveTo>
                  <a:pt x="1232" y="380"/>
                </a:moveTo>
                <a:cubicBezTo>
                  <a:pt x="1239" y="380"/>
                  <a:pt x="1245" y="375"/>
                  <a:pt x="1245" y="367"/>
                </a:cubicBezTo>
                <a:cubicBezTo>
                  <a:pt x="1245" y="360"/>
                  <a:pt x="1239" y="355"/>
                  <a:pt x="1232" y="355"/>
                </a:cubicBezTo>
                <a:cubicBezTo>
                  <a:pt x="1225" y="355"/>
                  <a:pt x="1220" y="360"/>
                  <a:pt x="1220" y="367"/>
                </a:cubicBezTo>
                <a:cubicBezTo>
                  <a:pt x="1220" y="375"/>
                  <a:pt x="1225" y="380"/>
                  <a:pt x="1232" y="380"/>
                </a:cubicBezTo>
                <a:close/>
                <a:moveTo>
                  <a:pt x="1272" y="380"/>
                </a:moveTo>
                <a:cubicBezTo>
                  <a:pt x="1279" y="380"/>
                  <a:pt x="1285" y="375"/>
                  <a:pt x="1285" y="367"/>
                </a:cubicBezTo>
                <a:cubicBezTo>
                  <a:pt x="1285" y="360"/>
                  <a:pt x="1279" y="355"/>
                  <a:pt x="1272" y="355"/>
                </a:cubicBezTo>
                <a:cubicBezTo>
                  <a:pt x="1265" y="355"/>
                  <a:pt x="1259" y="360"/>
                  <a:pt x="1259" y="367"/>
                </a:cubicBezTo>
                <a:cubicBezTo>
                  <a:pt x="1259" y="375"/>
                  <a:pt x="1265" y="380"/>
                  <a:pt x="1272" y="380"/>
                </a:cubicBezTo>
                <a:close/>
                <a:moveTo>
                  <a:pt x="1508" y="355"/>
                </a:moveTo>
                <a:cubicBezTo>
                  <a:pt x="1501" y="355"/>
                  <a:pt x="1496" y="360"/>
                  <a:pt x="1496" y="367"/>
                </a:cubicBezTo>
                <a:cubicBezTo>
                  <a:pt x="1496" y="375"/>
                  <a:pt x="1501" y="380"/>
                  <a:pt x="1508" y="380"/>
                </a:cubicBezTo>
                <a:cubicBezTo>
                  <a:pt x="1515" y="380"/>
                  <a:pt x="1521" y="375"/>
                  <a:pt x="1521" y="367"/>
                </a:cubicBezTo>
                <a:cubicBezTo>
                  <a:pt x="1521" y="360"/>
                  <a:pt x="1515" y="355"/>
                  <a:pt x="1508" y="355"/>
                </a:cubicBezTo>
                <a:close/>
                <a:moveTo>
                  <a:pt x="1824" y="380"/>
                </a:moveTo>
                <a:cubicBezTo>
                  <a:pt x="1831" y="380"/>
                  <a:pt x="1836" y="375"/>
                  <a:pt x="1836" y="367"/>
                </a:cubicBezTo>
                <a:cubicBezTo>
                  <a:pt x="1836" y="360"/>
                  <a:pt x="1831" y="355"/>
                  <a:pt x="1824" y="355"/>
                </a:cubicBezTo>
                <a:cubicBezTo>
                  <a:pt x="1817" y="355"/>
                  <a:pt x="1811" y="360"/>
                  <a:pt x="1811" y="367"/>
                </a:cubicBezTo>
                <a:cubicBezTo>
                  <a:pt x="1811" y="375"/>
                  <a:pt x="1817" y="380"/>
                  <a:pt x="1824" y="380"/>
                </a:cubicBezTo>
                <a:close/>
                <a:moveTo>
                  <a:pt x="1863" y="380"/>
                </a:moveTo>
                <a:cubicBezTo>
                  <a:pt x="1870" y="380"/>
                  <a:pt x="1876" y="375"/>
                  <a:pt x="1876" y="367"/>
                </a:cubicBezTo>
                <a:cubicBezTo>
                  <a:pt x="1876" y="360"/>
                  <a:pt x="1870" y="355"/>
                  <a:pt x="1863" y="355"/>
                </a:cubicBezTo>
                <a:cubicBezTo>
                  <a:pt x="1856" y="355"/>
                  <a:pt x="1850" y="360"/>
                  <a:pt x="1850" y="367"/>
                </a:cubicBezTo>
                <a:cubicBezTo>
                  <a:pt x="1850" y="375"/>
                  <a:pt x="1856" y="380"/>
                  <a:pt x="1863" y="380"/>
                </a:cubicBezTo>
                <a:close/>
                <a:moveTo>
                  <a:pt x="1903" y="380"/>
                </a:moveTo>
                <a:cubicBezTo>
                  <a:pt x="1910" y="380"/>
                  <a:pt x="1915" y="375"/>
                  <a:pt x="1915" y="367"/>
                </a:cubicBezTo>
                <a:cubicBezTo>
                  <a:pt x="1915" y="360"/>
                  <a:pt x="1910" y="355"/>
                  <a:pt x="1903" y="355"/>
                </a:cubicBezTo>
                <a:cubicBezTo>
                  <a:pt x="1896" y="355"/>
                  <a:pt x="1890" y="360"/>
                  <a:pt x="1890" y="367"/>
                </a:cubicBezTo>
                <a:cubicBezTo>
                  <a:pt x="1890" y="375"/>
                  <a:pt x="1896" y="380"/>
                  <a:pt x="1903" y="380"/>
                </a:cubicBezTo>
                <a:close/>
                <a:moveTo>
                  <a:pt x="1942" y="380"/>
                </a:moveTo>
                <a:cubicBezTo>
                  <a:pt x="1949" y="380"/>
                  <a:pt x="1955" y="375"/>
                  <a:pt x="1955" y="367"/>
                </a:cubicBezTo>
                <a:cubicBezTo>
                  <a:pt x="1955" y="360"/>
                  <a:pt x="1949" y="355"/>
                  <a:pt x="1942" y="355"/>
                </a:cubicBezTo>
                <a:cubicBezTo>
                  <a:pt x="1935" y="355"/>
                  <a:pt x="1929" y="360"/>
                  <a:pt x="1929" y="367"/>
                </a:cubicBezTo>
                <a:cubicBezTo>
                  <a:pt x="1929" y="375"/>
                  <a:pt x="1935" y="380"/>
                  <a:pt x="1942" y="380"/>
                </a:cubicBezTo>
                <a:close/>
                <a:moveTo>
                  <a:pt x="1981" y="380"/>
                </a:moveTo>
                <a:cubicBezTo>
                  <a:pt x="1988" y="380"/>
                  <a:pt x="1994" y="375"/>
                  <a:pt x="1994" y="367"/>
                </a:cubicBezTo>
                <a:cubicBezTo>
                  <a:pt x="1994" y="360"/>
                  <a:pt x="1988" y="355"/>
                  <a:pt x="1981" y="355"/>
                </a:cubicBezTo>
                <a:cubicBezTo>
                  <a:pt x="1974" y="355"/>
                  <a:pt x="1969" y="360"/>
                  <a:pt x="1969" y="367"/>
                </a:cubicBezTo>
                <a:cubicBezTo>
                  <a:pt x="1969" y="375"/>
                  <a:pt x="1974" y="380"/>
                  <a:pt x="1981" y="380"/>
                </a:cubicBezTo>
                <a:close/>
                <a:moveTo>
                  <a:pt x="2021" y="380"/>
                </a:moveTo>
                <a:cubicBezTo>
                  <a:pt x="2028" y="380"/>
                  <a:pt x="2034" y="375"/>
                  <a:pt x="2034" y="367"/>
                </a:cubicBezTo>
                <a:cubicBezTo>
                  <a:pt x="2034" y="360"/>
                  <a:pt x="2028" y="355"/>
                  <a:pt x="2021" y="355"/>
                </a:cubicBezTo>
                <a:cubicBezTo>
                  <a:pt x="2014" y="355"/>
                  <a:pt x="2008" y="360"/>
                  <a:pt x="2008" y="367"/>
                </a:cubicBezTo>
                <a:cubicBezTo>
                  <a:pt x="2008" y="375"/>
                  <a:pt x="2014" y="380"/>
                  <a:pt x="2021" y="380"/>
                </a:cubicBezTo>
                <a:close/>
                <a:moveTo>
                  <a:pt x="2060" y="380"/>
                </a:moveTo>
                <a:cubicBezTo>
                  <a:pt x="2067" y="380"/>
                  <a:pt x="2073" y="375"/>
                  <a:pt x="2073" y="367"/>
                </a:cubicBezTo>
                <a:cubicBezTo>
                  <a:pt x="2073" y="360"/>
                  <a:pt x="2067" y="355"/>
                  <a:pt x="2060" y="355"/>
                </a:cubicBezTo>
                <a:cubicBezTo>
                  <a:pt x="2053" y="355"/>
                  <a:pt x="2048" y="360"/>
                  <a:pt x="2048" y="367"/>
                </a:cubicBezTo>
                <a:cubicBezTo>
                  <a:pt x="2048" y="375"/>
                  <a:pt x="2053" y="380"/>
                  <a:pt x="2060" y="380"/>
                </a:cubicBezTo>
                <a:close/>
                <a:moveTo>
                  <a:pt x="2100" y="380"/>
                </a:moveTo>
                <a:cubicBezTo>
                  <a:pt x="2107" y="380"/>
                  <a:pt x="2112" y="375"/>
                  <a:pt x="2112" y="367"/>
                </a:cubicBezTo>
                <a:cubicBezTo>
                  <a:pt x="2112" y="360"/>
                  <a:pt x="2107" y="355"/>
                  <a:pt x="2100" y="355"/>
                </a:cubicBezTo>
                <a:cubicBezTo>
                  <a:pt x="2093" y="355"/>
                  <a:pt x="2087" y="360"/>
                  <a:pt x="2087" y="367"/>
                </a:cubicBezTo>
                <a:cubicBezTo>
                  <a:pt x="2087" y="375"/>
                  <a:pt x="2093" y="380"/>
                  <a:pt x="2100" y="380"/>
                </a:cubicBezTo>
                <a:close/>
                <a:moveTo>
                  <a:pt x="2139" y="380"/>
                </a:moveTo>
                <a:cubicBezTo>
                  <a:pt x="2146" y="380"/>
                  <a:pt x="2152" y="375"/>
                  <a:pt x="2152" y="367"/>
                </a:cubicBezTo>
                <a:cubicBezTo>
                  <a:pt x="2152" y="360"/>
                  <a:pt x="2146" y="355"/>
                  <a:pt x="2139" y="355"/>
                </a:cubicBezTo>
                <a:cubicBezTo>
                  <a:pt x="2132" y="355"/>
                  <a:pt x="2126" y="360"/>
                  <a:pt x="2126" y="367"/>
                </a:cubicBezTo>
                <a:cubicBezTo>
                  <a:pt x="2126" y="375"/>
                  <a:pt x="2132" y="380"/>
                  <a:pt x="2139" y="380"/>
                </a:cubicBezTo>
                <a:close/>
                <a:moveTo>
                  <a:pt x="2179" y="380"/>
                </a:moveTo>
                <a:cubicBezTo>
                  <a:pt x="2186" y="380"/>
                  <a:pt x="2191" y="375"/>
                  <a:pt x="2191" y="367"/>
                </a:cubicBezTo>
                <a:cubicBezTo>
                  <a:pt x="2191" y="360"/>
                  <a:pt x="2186" y="355"/>
                  <a:pt x="2179" y="355"/>
                </a:cubicBezTo>
                <a:cubicBezTo>
                  <a:pt x="2171" y="355"/>
                  <a:pt x="2166" y="360"/>
                  <a:pt x="2166" y="367"/>
                </a:cubicBezTo>
                <a:cubicBezTo>
                  <a:pt x="2166" y="375"/>
                  <a:pt x="2171" y="380"/>
                  <a:pt x="2179" y="380"/>
                </a:cubicBezTo>
                <a:close/>
                <a:moveTo>
                  <a:pt x="2218" y="380"/>
                </a:moveTo>
                <a:cubicBezTo>
                  <a:pt x="2225" y="380"/>
                  <a:pt x="2231" y="375"/>
                  <a:pt x="2231" y="367"/>
                </a:cubicBezTo>
                <a:cubicBezTo>
                  <a:pt x="2231" y="360"/>
                  <a:pt x="2225" y="355"/>
                  <a:pt x="2218" y="355"/>
                </a:cubicBezTo>
                <a:cubicBezTo>
                  <a:pt x="2211" y="355"/>
                  <a:pt x="2205" y="360"/>
                  <a:pt x="2205" y="367"/>
                </a:cubicBezTo>
                <a:cubicBezTo>
                  <a:pt x="2205" y="375"/>
                  <a:pt x="2211" y="380"/>
                  <a:pt x="2218" y="380"/>
                </a:cubicBezTo>
                <a:close/>
                <a:moveTo>
                  <a:pt x="2257" y="380"/>
                </a:moveTo>
                <a:cubicBezTo>
                  <a:pt x="2264" y="380"/>
                  <a:pt x="2270" y="375"/>
                  <a:pt x="2270" y="367"/>
                </a:cubicBezTo>
                <a:cubicBezTo>
                  <a:pt x="2270" y="360"/>
                  <a:pt x="2264" y="355"/>
                  <a:pt x="2257" y="355"/>
                </a:cubicBezTo>
                <a:cubicBezTo>
                  <a:pt x="2250" y="355"/>
                  <a:pt x="2245" y="360"/>
                  <a:pt x="2245" y="367"/>
                </a:cubicBezTo>
                <a:cubicBezTo>
                  <a:pt x="2245" y="375"/>
                  <a:pt x="2250" y="380"/>
                  <a:pt x="2257" y="380"/>
                </a:cubicBezTo>
                <a:close/>
                <a:moveTo>
                  <a:pt x="2297" y="380"/>
                </a:moveTo>
                <a:cubicBezTo>
                  <a:pt x="2304" y="380"/>
                  <a:pt x="2310" y="375"/>
                  <a:pt x="2310" y="367"/>
                </a:cubicBezTo>
                <a:cubicBezTo>
                  <a:pt x="2310" y="360"/>
                  <a:pt x="2304" y="355"/>
                  <a:pt x="2297" y="355"/>
                </a:cubicBezTo>
                <a:cubicBezTo>
                  <a:pt x="2290" y="355"/>
                  <a:pt x="2284" y="360"/>
                  <a:pt x="2284" y="367"/>
                </a:cubicBezTo>
                <a:cubicBezTo>
                  <a:pt x="2284" y="375"/>
                  <a:pt x="2290" y="380"/>
                  <a:pt x="2297" y="380"/>
                </a:cubicBezTo>
                <a:close/>
                <a:moveTo>
                  <a:pt x="2336" y="380"/>
                </a:moveTo>
                <a:cubicBezTo>
                  <a:pt x="2343" y="380"/>
                  <a:pt x="2349" y="375"/>
                  <a:pt x="2349" y="367"/>
                </a:cubicBezTo>
                <a:cubicBezTo>
                  <a:pt x="2349" y="360"/>
                  <a:pt x="2343" y="355"/>
                  <a:pt x="2336" y="355"/>
                </a:cubicBezTo>
                <a:cubicBezTo>
                  <a:pt x="2329" y="355"/>
                  <a:pt x="2323" y="360"/>
                  <a:pt x="2323" y="367"/>
                </a:cubicBezTo>
                <a:cubicBezTo>
                  <a:pt x="2323" y="375"/>
                  <a:pt x="2329" y="380"/>
                  <a:pt x="2336" y="380"/>
                </a:cubicBezTo>
                <a:close/>
                <a:moveTo>
                  <a:pt x="2376" y="380"/>
                </a:moveTo>
                <a:cubicBezTo>
                  <a:pt x="2383" y="380"/>
                  <a:pt x="2388" y="375"/>
                  <a:pt x="2388" y="367"/>
                </a:cubicBezTo>
                <a:cubicBezTo>
                  <a:pt x="2388" y="360"/>
                  <a:pt x="2383" y="355"/>
                  <a:pt x="2376" y="355"/>
                </a:cubicBezTo>
                <a:cubicBezTo>
                  <a:pt x="2369" y="355"/>
                  <a:pt x="2363" y="360"/>
                  <a:pt x="2363" y="367"/>
                </a:cubicBezTo>
                <a:cubicBezTo>
                  <a:pt x="2363" y="375"/>
                  <a:pt x="2369" y="380"/>
                  <a:pt x="2376" y="380"/>
                </a:cubicBezTo>
                <a:close/>
                <a:moveTo>
                  <a:pt x="2415" y="380"/>
                </a:moveTo>
                <a:cubicBezTo>
                  <a:pt x="2422" y="380"/>
                  <a:pt x="2428" y="375"/>
                  <a:pt x="2428" y="367"/>
                </a:cubicBezTo>
                <a:cubicBezTo>
                  <a:pt x="2428" y="360"/>
                  <a:pt x="2422" y="355"/>
                  <a:pt x="2415" y="355"/>
                </a:cubicBezTo>
                <a:cubicBezTo>
                  <a:pt x="2408" y="355"/>
                  <a:pt x="2402" y="360"/>
                  <a:pt x="2402" y="367"/>
                </a:cubicBezTo>
                <a:cubicBezTo>
                  <a:pt x="2402" y="375"/>
                  <a:pt x="2408" y="380"/>
                  <a:pt x="2415" y="380"/>
                </a:cubicBezTo>
                <a:close/>
                <a:moveTo>
                  <a:pt x="2454" y="380"/>
                </a:moveTo>
                <a:cubicBezTo>
                  <a:pt x="2462" y="380"/>
                  <a:pt x="2467" y="375"/>
                  <a:pt x="2467" y="367"/>
                </a:cubicBezTo>
                <a:cubicBezTo>
                  <a:pt x="2467" y="360"/>
                  <a:pt x="2462" y="355"/>
                  <a:pt x="2454" y="355"/>
                </a:cubicBezTo>
                <a:cubicBezTo>
                  <a:pt x="2447" y="355"/>
                  <a:pt x="2442" y="360"/>
                  <a:pt x="2442" y="367"/>
                </a:cubicBezTo>
                <a:cubicBezTo>
                  <a:pt x="2442" y="375"/>
                  <a:pt x="2447" y="380"/>
                  <a:pt x="2454" y="380"/>
                </a:cubicBezTo>
                <a:close/>
                <a:moveTo>
                  <a:pt x="2494" y="380"/>
                </a:moveTo>
                <a:cubicBezTo>
                  <a:pt x="2501" y="380"/>
                  <a:pt x="2507" y="375"/>
                  <a:pt x="2507" y="367"/>
                </a:cubicBezTo>
                <a:cubicBezTo>
                  <a:pt x="2507" y="360"/>
                  <a:pt x="2501" y="355"/>
                  <a:pt x="2494" y="355"/>
                </a:cubicBezTo>
                <a:cubicBezTo>
                  <a:pt x="2487" y="355"/>
                  <a:pt x="2481" y="360"/>
                  <a:pt x="2481" y="367"/>
                </a:cubicBezTo>
                <a:cubicBezTo>
                  <a:pt x="2481" y="375"/>
                  <a:pt x="2487" y="380"/>
                  <a:pt x="2494" y="380"/>
                </a:cubicBezTo>
                <a:close/>
                <a:moveTo>
                  <a:pt x="2533" y="380"/>
                </a:moveTo>
                <a:cubicBezTo>
                  <a:pt x="2540" y="380"/>
                  <a:pt x="2546" y="375"/>
                  <a:pt x="2546" y="367"/>
                </a:cubicBezTo>
                <a:cubicBezTo>
                  <a:pt x="2546" y="360"/>
                  <a:pt x="2540" y="355"/>
                  <a:pt x="2533" y="355"/>
                </a:cubicBezTo>
                <a:cubicBezTo>
                  <a:pt x="2526" y="355"/>
                  <a:pt x="2521" y="360"/>
                  <a:pt x="2521" y="367"/>
                </a:cubicBezTo>
                <a:cubicBezTo>
                  <a:pt x="2521" y="375"/>
                  <a:pt x="2526" y="380"/>
                  <a:pt x="2533" y="380"/>
                </a:cubicBezTo>
                <a:close/>
                <a:moveTo>
                  <a:pt x="2573" y="380"/>
                </a:moveTo>
                <a:cubicBezTo>
                  <a:pt x="2580" y="380"/>
                  <a:pt x="2586" y="375"/>
                  <a:pt x="2586" y="367"/>
                </a:cubicBezTo>
                <a:cubicBezTo>
                  <a:pt x="2586" y="360"/>
                  <a:pt x="2580" y="355"/>
                  <a:pt x="2573" y="355"/>
                </a:cubicBezTo>
                <a:cubicBezTo>
                  <a:pt x="2566" y="355"/>
                  <a:pt x="2560" y="360"/>
                  <a:pt x="2560" y="367"/>
                </a:cubicBezTo>
                <a:cubicBezTo>
                  <a:pt x="2560" y="375"/>
                  <a:pt x="2566" y="380"/>
                  <a:pt x="2573" y="380"/>
                </a:cubicBezTo>
                <a:close/>
                <a:moveTo>
                  <a:pt x="2612" y="380"/>
                </a:moveTo>
                <a:cubicBezTo>
                  <a:pt x="2619" y="380"/>
                  <a:pt x="2625" y="375"/>
                  <a:pt x="2625" y="367"/>
                </a:cubicBezTo>
                <a:cubicBezTo>
                  <a:pt x="2625" y="360"/>
                  <a:pt x="2619" y="355"/>
                  <a:pt x="2612" y="355"/>
                </a:cubicBezTo>
                <a:cubicBezTo>
                  <a:pt x="2605" y="355"/>
                  <a:pt x="2599" y="360"/>
                  <a:pt x="2599" y="367"/>
                </a:cubicBezTo>
                <a:cubicBezTo>
                  <a:pt x="2599" y="375"/>
                  <a:pt x="2605" y="380"/>
                  <a:pt x="2612" y="380"/>
                </a:cubicBezTo>
                <a:close/>
                <a:moveTo>
                  <a:pt x="2652" y="380"/>
                </a:moveTo>
                <a:cubicBezTo>
                  <a:pt x="2659" y="380"/>
                  <a:pt x="2664" y="375"/>
                  <a:pt x="2664" y="367"/>
                </a:cubicBezTo>
                <a:cubicBezTo>
                  <a:pt x="2664" y="360"/>
                  <a:pt x="2659" y="355"/>
                  <a:pt x="2652" y="355"/>
                </a:cubicBezTo>
                <a:cubicBezTo>
                  <a:pt x="2645" y="355"/>
                  <a:pt x="2639" y="360"/>
                  <a:pt x="2639" y="367"/>
                </a:cubicBezTo>
                <a:cubicBezTo>
                  <a:pt x="2639" y="375"/>
                  <a:pt x="2645" y="380"/>
                  <a:pt x="2652" y="380"/>
                </a:cubicBezTo>
                <a:close/>
                <a:moveTo>
                  <a:pt x="2691" y="380"/>
                </a:moveTo>
                <a:cubicBezTo>
                  <a:pt x="2698" y="380"/>
                  <a:pt x="2704" y="375"/>
                  <a:pt x="2704" y="367"/>
                </a:cubicBezTo>
                <a:cubicBezTo>
                  <a:pt x="2704" y="360"/>
                  <a:pt x="2698" y="355"/>
                  <a:pt x="2691" y="355"/>
                </a:cubicBezTo>
                <a:cubicBezTo>
                  <a:pt x="2684" y="355"/>
                  <a:pt x="2678" y="360"/>
                  <a:pt x="2678" y="367"/>
                </a:cubicBezTo>
                <a:cubicBezTo>
                  <a:pt x="2678" y="375"/>
                  <a:pt x="2684" y="380"/>
                  <a:pt x="2691" y="380"/>
                </a:cubicBezTo>
                <a:close/>
                <a:moveTo>
                  <a:pt x="2730" y="380"/>
                </a:moveTo>
                <a:cubicBezTo>
                  <a:pt x="2738" y="380"/>
                  <a:pt x="2743" y="375"/>
                  <a:pt x="2743" y="367"/>
                </a:cubicBezTo>
                <a:cubicBezTo>
                  <a:pt x="2743" y="360"/>
                  <a:pt x="2738" y="355"/>
                  <a:pt x="2730" y="355"/>
                </a:cubicBezTo>
                <a:cubicBezTo>
                  <a:pt x="2723" y="355"/>
                  <a:pt x="2718" y="360"/>
                  <a:pt x="2718" y="367"/>
                </a:cubicBezTo>
                <a:cubicBezTo>
                  <a:pt x="2718" y="375"/>
                  <a:pt x="2723" y="380"/>
                  <a:pt x="2730" y="380"/>
                </a:cubicBezTo>
                <a:close/>
                <a:moveTo>
                  <a:pt x="2770" y="380"/>
                </a:moveTo>
                <a:cubicBezTo>
                  <a:pt x="2777" y="380"/>
                  <a:pt x="2783" y="375"/>
                  <a:pt x="2783" y="367"/>
                </a:cubicBezTo>
                <a:cubicBezTo>
                  <a:pt x="2783" y="360"/>
                  <a:pt x="2777" y="355"/>
                  <a:pt x="2770" y="355"/>
                </a:cubicBezTo>
                <a:cubicBezTo>
                  <a:pt x="2763" y="355"/>
                  <a:pt x="2757" y="360"/>
                  <a:pt x="2757" y="367"/>
                </a:cubicBezTo>
                <a:cubicBezTo>
                  <a:pt x="2757" y="375"/>
                  <a:pt x="2763" y="380"/>
                  <a:pt x="2770" y="380"/>
                </a:cubicBezTo>
                <a:close/>
                <a:moveTo>
                  <a:pt x="2809" y="380"/>
                </a:moveTo>
                <a:cubicBezTo>
                  <a:pt x="2816" y="380"/>
                  <a:pt x="2822" y="375"/>
                  <a:pt x="2822" y="367"/>
                </a:cubicBezTo>
                <a:cubicBezTo>
                  <a:pt x="2822" y="360"/>
                  <a:pt x="2816" y="355"/>
                  <a:pt x="2809" y="355"/>
                </a:cubicBezTo>
                <a:cubicBezTo>
                  <a:pt x="2802" y="355"/>
                  <a:pt x="2797" y="360"/>
                  <a:pt x="2797" y="367"/>
                </a:cubicBezTo>
                <a:cubicBezTo>
                  <a:pt x="2797" y="375"/>
                  <a:pt x="2802" y="380"/>
                  <a:pt x="2809" y="380"/>
                </a:cubicBezTo>
                <a:close/>
                <a:moveTo>
                  <a:pt x="2849" y="380"/>
                </a:moveTo>
                <a:cubicBezTo>
                  <a:pt x="2856" y="380"/>
                  <a:pt x="2861" y="375"/>
                  <a:pt x="2861" y="367"/>
                </a:cubicBezTo>
                <a:cubicBezTo>
                  <a:pt x="2861" y="360"/>
                  <a:pt x="2856" y="355"/>
                  <a:pt x="2849" y="355"/>
                </a:cubicBezTo>
                <a:cubicBezTo>
                  <a:pt x="2842" y="355"/>
                  <a:pt x="2836" y="360"/>
                  <a:pt x="2836" y="367"/>
                </a:cubicBezTo>
                <a:cubicBezTo>
                  <a:pt x="2836" y="375"/>
                  <a:pt x="2842" y="380"/>
                  <a:pt x="2849" y="380"/>
                </a:cubicBezTo>
                <a:close/>
                <a:moveTo>
                  <a:pt x="2888" y="380"/>
                </a:moveTo>
                <a:cubicBezTo>
                  <a:pt x="2895" y="380"/>
                  <a:pt x="2901" y="375"/>
                  <a:pt x="2901" y="367"/>
                </a:cubicBezTo>
                <a:cubicBezTo>
                  <a:pt x="2901" y="360"/>
                  <a:pt x="2895" y="355"/>
                  <a:pt x="2888" y="355"/>
                </a:cubicBezTo>
                <a:cubicBezTo>
                  <a:pt x="2881" y="355"/>
                  <a:pt x="2875" y="360"/>
                  <a:pt x="2875" y="367"/>
                </a:cubicBezTo>
                <a:cubicBezTo>
                  <a:pt x="2875" y="375"/>
                  <a:pt x="2881" y="380"/>
                  <a:pt x="2888" y="380"/>
                </a:cubicBezTo>
                <a:close/>
                <a:moveTo>
                  <a:pt x="2928" y="380"/>
                </a:moveTo>
                <a:cubicBezTo>
                  <a:pt x="2935" y="380"/>
                  <a:pt x="2940" y="375"/>
                  <a:pt x="2940" y="367"/>
                </a:cubicBezTo>
                <a:cubicBezTo>
                  <a:pt x="2940" y="360"/>
                  <a:pt x="2935" y="355"/>
                  <a:pt x="2928" y="355"/>
                </a:cubicBezTo>
                <a:cubicBezTo>
                  <a:pt x="2921" y="355"/>
                  <a:pt x="2915" y="360"/>
                  <a:pt x="2915" y="367"/>
                </a:cubicBezTo>
                <a:cubicBezTo>
                  <a:pt x="2915" y="375"/>
                  <a:pt x="2921" y="380"/>
                  <a:pt x="2928" y="380"/>
                </a:cubicBezTo>
                <a:close/>
                <a:moveTo>
                  <a:pt x="2967" y="380"/>
                </a:moveTo>
                <a:cubicBezTo>
                  <a:pt x="2974" y="380"/>
                  <a:pt x="2980" y="375"/>
                  <a:pt x="2980" y="367"/>
                </a:cubicBezTo>
                <a:cubicBezTo>
                  <a:pt x="2980" y="360"/>
                  <a:pt x="2974" y="355"/>
                  <a:pt x="2967" y="355"/>
                </a:cubicBezTo>
                <a:cubicBezTo>
                  <a:pt x="2960" y="355"/>
                  <a:pt x="2954" y="360"/>
                  <a:pt x="2954" y="367"/>
                </a:cubicBezTo>
                <a:cubicBezTo>
                  <a:pt x="2954" y="375"/>
                  <a:pt x="2960" y="380"/>
                  <a:pt x="2967" y="380"/>
                </a:cubicBezTo>
                <a:close/>
                <a:moveTo>
                  <a:pt x="3006" y="380"/>
                </a:moveTo>
                <a:cubicBezTo>
                  <a:pt x="3013" y="380"/>
                  <a:pt x="3019" y="375"/>
                  <a:pt x="3019" y="367"/>
                </a:cubicBezTo>
                <a:cubicBezTo>
                  <a:pt x="3019" y="360"/>
                  <a:pt x="3013" y="355"/>
                  <a:pt x="3006" y="355"/>
                </a:cubicBezTo>
                <a:cubicBezTo>
                  <a:pt x="2999" y="355"/>
                  <a:pt x="2994" y="360"/>
                  <a:pt x="2994" y="367"/>
                </a:cubicBezTo>
                <a:cubicBezTo>
                  <a:pt x="2994" y="375"/>
                  <a:pt x="2999" y="380"/>
                  <a:pt x="3006" y="380"/>
                </a:cubicBezTo>
                <a:close/>
                <a:moveTo>
                  <a:pt x="3046" y="380"/>
                </a:moveTo>
                <a:cubicBezTo>
                  <a:pt x="3053" y="380"/>
                  <a:pt x="3059" y="375"/>
                  <a:pt x="3059" y="367"/>
                </a:cubicBezTo>
                <a:cubicBezTo>
                  <a:pt x="3059" y="360"/>
                  <a:pt x="3053" y="355"/>
                  <a:pt x="3046" y="355"/>
                </a:cubicBezTo>
                <a:cubicBezTo>
                  <a:pt x="3039" y="355"/>
                  <a:pt x="3033" y="360"/>
                  <a:pt x="3033" y="367"/>
                </a:cubicBezTo>
                <a:cubicBezTo>
                  <a:pt x="3033" y="375"/>
                  <a:pt x="3039" y="380"/>
                  <a:pt x="3046" y="380"/>
                </a:cubicBezTo>
                <a:close/>
                <a:moveTo>
                  <a:pt x="3085" y="380"/>
                </a:moveTo>
                <a:cubicBezTo>
                  <a:pt x="3092" y="380"/>
                  <a:pt x="3098" y="375"/>
                  <a:pt x="3098" y="367"/>
                </a:cubicBezTo>
                <a:cubicBezTo>
                  <a:pt x="3098" y="360"/>
                  <a:pt x="3092" y="355"/>
                  <a:pt x="3085" y="355"/>
                </a:cubicBezTo>
                <a:cubicBezTo>
                  <a:pt x="3078" y="355"/>
                  <a:pt x="3073" y="360"/>
                  <a:pt x="3073" y="367"/>
                </a:cubicBezTo>
                <a:cubicBezTo>
                  <a:pt x="3073" y="375"/>
                  <a:pt x="3078" y="380"/>
                  <a:pt x="3085" y="380"/>
                </a:cubicBezTo>
                <a:close/>
                <a:moveTo>
                  <a:pt x="3125" y="380"/>
                </a:moveTo>
                <a:cubicBezTo>
                  <a:pt x="3132" y="380"/>
                  <a:pt x="3137" y="375"/>
                  <a:pt x="3137" y="367"/>
                </a:cubicBezTo>
                <a:cubicBezTo>
                  <a:pt x="3137" y="360"/>
                  <a:pt x="3132" y="355"/>
                  <a:pt x="3125" y="355"/>
                </a:cubicBezTo>
                <a:cubicBezTo>
                  <a:pt x="3118" y="355"/>
                  <a:pt x="3112" y="360"/>
                  <a:pt x="3112" y="367"/>
                </a:cubicBezTo>
                <a:cubicBezTo>
                  <a:pt x="3112" y="375"/>
                  <a:pt x="3118" y="380"/>
                  <a:pt x="3125" y="380"/>
                </a:cubicBezTo>
                <a:close/>
                <a:moveTo>
                  <a:pt x="3164" y="380"/>
                </a:moveTo>
                <a:cubicBezTo>
                  <a:pt x="3171" y="380"/>
                  <a:pt x="3177" y="375"/>
                  <a:pt x="3177" y="367"/>
                </a:cubicBezTo>
                <a:cubicBezTo>
                  <a:pt x="3177" y="360"/>
                  <a:pt x="3171" y="355"/>
                  <a:pt x="3164" y="355"/>
                </a:cubicBezTo>
                <a:cubicBezTo>
                  <a:pt x="3157" y="355"/>
                  <a:pt x="3151" y="360"/>
                  <a:pt x="3151" y="367"/>
                </a:cubicBezTo>
                <a:cubicBezTo>
                  <a:pt x="3151" y="375"/>
                  <a:pt x="3157" y="380"/>
                  <a:pt x="3164" y="380"/>
                </a:cubicBezTo>
                <a:close/>
                <a:moveTo>
                  <a:pt x="3204" y="380"/>
                </a:moveTo>
                <a:cubicBezTo>
                  <a:pt x="3211" y="380"/>
                  <a:pt x="3216" y="375"/>
                  <a:pt x="3216" y="367"/>
                </a:cubicBezTo>
                <a:cubicBezTo>
                  <a:pt x="3216" y="360"/>
                  <a:pt x="3211" y="355"/>
                  <a:pt x="3204" y="355"/>
                </a:cubicBezTo>
                <a:cubicBezTo>
                  <a:pt x="3197" y="355"/>
                  <a:pt x="3191" y="360"/>
                  <a:pt x="3191" y="367"/>
                </a:cubicBezTo>
                <a:cubicBezTo>
                  <a:pt x="3191" y="375"/>
                  <a:pt x="3197" y="380"/>
                  <a:pt x="3204" y="380"/>
                </a:cubicBezTo>
                <a:close/>
                <a:moveTo>
                  <a:pt x="3243" y="380"/>
                </a:moveTo>
                <a:cubicBezTo>
                  <a:pt x="3250" y="380"/>
                  <a:pt x="3256" y="375"/>
                  <a:pt x="3256" y="367"/>
                </a:cubicBezTo>
                <a:cubicBezTo>
                  <a:pt x="3256" y="360"/>
                  <a:pt x="3250" y="355"/>
                  <a:pt x="3243" y="355"/>
                </a:cubicBezTo>
                <a:cubicBezTo>
                  <a:pt x="3236" y="355"/>
                  <a:pt x="3230" y="360"/>
                  <a:pt x="3230" y="367"/>
                </a:cubicBezTo>
                <a:cubicBezTo>
                  <a:pt x="3230" y="375"/>
                  <a:pt x="3236" y="380"/>
                  <a:pt x="3243" y="380"/>
                </a:cubicBezTo>
                <a:close/>
                <a:moveTo>
                  <a:pt x="3282" y="380"/>
                </a:moveTo>
                <a:cubicBezTo>
                  <a:pt x="3289" y="380"/>
                  <a:pt x="3295" y="375"/>
                  <a:pt x="3295" y="367"/>
                </a:cubicBezTo>
                <a:cubicBezTo>
                  <a:pt x="3295" y="360"/>
                  <a:pt x="3289" y="355"/>
                  <a:pt x="3282" y="355"/>
                </a:cubicBezTo>
                <a:cubicBezTo>
                  <a:pt x="3275" y="355"/>
                  <a:pt x="3270" y="360"/>
                  <a:pt x="3270" y="367"/>
                </a:cubicBezTo>
                <a:cubicBezTo>
                  <a:pt x="3270" y="375"/>
                  <a:pt x="3275" y="380"/>
                  <a:pt x="3282" y="380"/>
                </a:cubicBezTo>
                <a:close/>
                <a:moveTo>
                  <a:pt x="3322" y="380"/>
                </a:moveTo>
                <a:cubicBezTo>
                  <a:pt x="3329" y="380"/>
                  <a:pt x="3335" y="375"/>
                  <a:pt x="3335" y="367"/>
                </a:cubicBezTo>
                <a:cubicBezTo>
                  <a:pt x="3335" y="360"/>
                  <a:pt x="3329" y="355"/>
                  <a:pt x="3322" y="355"/>
                </a:cubicBezTo>
                <a:cubicBezTo>
                  <a:pt x="3315" y="355"/>
                  <a:pt x="3309" y="360"/>
                  <a:pt x="3309" y="367"/>
                </a:cubicBezTo>
                <a:cubicBezTo>
                  <a:pt x="3309" y="375"/>
                  <a:pt x="3315" y="380"/>
                  <a:pt x="3322" y="380"/>
                </a:cubicBezTo>
                <a:close/>
                <a:moveTo>
                  <a:pt x="3361" y="380"/>
                </a:moveTo>
                <a:cubicBezTo>
                  <a:pt x="3368" y="380"/>
                  <a:pt x="3374" y="375"/>
                  <a:pt x="3374" y="367"/>
                </a:cubicBezTo>
                <a:cubicBezTo>
                  <a:pt x="3374" y="360"/>
                  <a:pt x="3368" y="355"/>
                  <a:pt x="3361" y="355"/>
                </a:cubicBezTo>
                <a:cubicBezTo>
                  <a:pt x="3354" y="355"/>
                  <a:pt x="3348" y="360"/>
                  <a:pt x="3348" y="367"/>
                </a:cubicBezTo>
                <a:cubicBezTo>
                  <a:pt x="3348" y="375"/>
                  <a:pt x="3354" y="380"/>
                  <a:pt x="3361" y="380"/>
                </a:cubicBezTo>
                <a:close/>
                <a:moveTo>
                  <a:pt x="3401" y="380"/>
                </a:moveTo>
                <a:cubicBezTo>
                  <a:pt x="3408" y="380"/>
                  <a:pt x="3413" y="375"/>
                  <a:pt x="3413" y="367"/>
                </a:cubicBezTo>
                <a:cubicBezTo>
                  <a:pt x="3413" y="360"/>
                  <a:pt x="3408" y="355"/>
                  <a:pt x="3401" y="355"/>
                </a:cubicBezTo>
                <a:cubicBezTo>
                  <a:pt x="3394" y="355"/>
                  <a:pt x="3388" y="360"/>
                  <a:pt x="3388" y="367"/>
                </a:cubicBezTo>
                <a:cubicBezTo>
                  <a:pt x="3388" y="375"/>
                  <a:pt x="3394" y="380"/>
                  <a:pt x="3401" y="380"/>
                </a:cubicBezTo>
                <a:close/>
                <a:moveTo>
                  <a:pt x="3440" y="380"/>
                </a:moveTo>
                <a:cubicBezTo>
                  <a:pt x="3447" y="380"/>
                  <a:pt x="3453" y="375"/>
                  <a:pt x="3453" y="367"/>
                </a:cubicBezTo>
                <a:cubicBezTo>
                  <a:pt x="3453" y="360"/>
                  <a:pt x="3447" y="355"/>
                  <a:pt x="3440" y="355"/>
                </a:cubicBezTo>
                <a:cubicBezTo>
                  <a:pt x="3433" y="355"/>
                  <a:pt x="3427" y="360"/>
                  <a:pt x="3427" y="367"/>
                </a:cubicBezTo>
                <a:cubicBezTo>
                  <a:pt x="3427" y="375"/>
                  <a:pt x="3433" y="380"/>
                  <a:pt x="3440" y="380"/>
                </a:cubicBezTo>
                <a:close/>
                <a:moveTo>
                  <a:pt x="3480" y="380"/>
                </a:moveTo>
                <a:cubicBezTo>
                  <a:pt x="3487" y="380"/>
                  <a:pt x="3492" y="375"/>
                  <a:pt x="3492" y="367"/>
                </a:cubicBezTo>
                <a:cubicBezTo>
                  <a:pt x="3492" y="360"/>
                  <a:pt x="3487" y="355"/>
                  <a:pt x="3480" y="355"/>
                </a:cubicBezTo>
                <a:cubicBezTo>
                  <a:pt x="3472" y="355"/>
                  <a:pt x="3467" y="360"/>
                  <a:pt x="3467" y="367"/>
                </a:cubicBezTo>
                <a:cubicBezTo>
                  <a:pt x="3467" y="375"/>
                  <a:pt x="3472" y="380"/>
                  <a:pt x="3480" y="380"/>
                </a:cubicBezTo>
                <a:close/>
                <a:moveTo>
                  <a:pt x="50" y="394"/>
                </a:moveTo>
                <a:cubicBezTo>
                  <a:pt x="43" y="394"/>
                  <a:pt x="37" y="400"/>
                  <a:pt x="37" y="407"/>
                </a:cubicBezTo>
                <a:cubicBezTo>
                  <a:pt x="37" y="414"/>
                  <a:pt x="43" y="420"/>
                  <a:pt x="50" y="420"/>
                </a:cubicBezTo>
                <a:cubicBezTo>
                  <a:pt x="57" y="420"/>
                  <a:pt x="62" y="414"/>
                  <a:pt x="62" y="407"/>
                </a:cubicBezTo>
                <a:cubicBezTo>
                  <a:pt x="62" y="400"/>
                  <a:pt x="57" y="394"/>
                  <a:pt x="50" y="394"/>
                </a:cubicBezTo>
                <a:close/>
                <a:moveTo>
                  <a:pt x="89" y="420"/>
                </a:moveTo>
                <a:cubicBezTo>
                  <a:pt x="96" y="420"/>
                  <a:pt x="102" y="414"/>
                  <a:pt x="102" y="407"/>
                </a:cubicBezTo>
                <a:cubicBezTo>
                  <a:pt x="102" y="400"/>
                  <a:pt x="96" y="394"/>
                  <a:pt x="89" y="394"/>
                </a:cubicBezTo>
                <a:cubicBezTo>
                  <a:pt x="82" y="394"/>
                  <a:pt x="76" y="400"/>
                  <a:pt x="76" y="407"/>
                </a:cubicBezTo>
                <a:cubicBezTo>
                  <a:pt x="76" y="414"/>
                  <a:pt x="82" y="420"/>
                  <a:pt x="89" y="420"/>
                </a:cubicBezTo>
                <a:close/>
                <a:moveTo>
                  <a:pt x="128" y="420"/>
                </a:moveTo>
                <a:cubicBezTo>
                  <a:pt x="136" y="420"/>
                  <a:pt x="141" y="414"/>
                  <a:pt x="141" y="407"/>
                </a:cubicBezTo>
                <a:cubicBezTo>
                  <a:pt x="141" y="400"/>
                  <a:pt x="136" y="394"/>
                  <a:pt x="128" y="394"/>
                </a:cubicBezTo>
                <a:cubicBezTo>
                  <a:pt x="121" y="394"/>
                  <a:pt x="116" y="400"/>
                  <a:pt x="116" y="407"/>
                </a:cubicBezTo>
                <a:cubicBezTo>
                  <a:pt x="116" y="414"/>
                  <a:pt x="121" y="420"/>
                  <a:pt x="128" y="420"/>
                </a:cubicBezTo>
                <a:close/>
                <a:moveTo>
                  <a:pt x="168" y="394"/>
                </a:moveTo>
                <a:cubicBezTo>
                  <a:pt x="161" y="394"/>
                  <a:pt x="155" y="400"/>
                  <a:pt x="155" y="407"/>
                </a:cubicBezTo>
                <a:cubicBezTo>
                  <a:pt x="155" y="414"/>
                  <a:pt x="161" y="420"/>
                  <a:pt x="168" y="420"/>
                </a:cubicBezTo>
                <a:cubicBezTo>
                  <a:pt x="175" y="420"/>
                  <a:pt x="181" y="414"/>
                  <a:pt x="181" y="407"/>
                </a:cubicBezTo>
                <a:cubicBezTo>
                  <a:pt x="181" y="400"/>
                  <a:pt x="175" y="394"/>
                  <a:pt x="168" y="394"/>
                </a:cubicBezTo>
                <a:close/>
                <a:moveTo>
                  <a:pt x="207" y="394"/>
                </a:moveTo>
                <a:cubicBezTo>
                  <a:pt x="200" y="394"/>
                  <a:pt x="195" y="400"/>
                  <a:pt x="195" y="407"/>
                </a:cubicBezTo>
                <a:cubicBezTo>
                  <a:pt x="195" y="414"/>
                  <a:pt x="200" y="420"/>
                  <a:pt x="207" y="420"/>
                </a:cubicBezTo>
                <a:cubicBezTo>
                  <a:pt x="214" y="420"/>
                  <a:pt x="220" y="414"/>
                  <a:pt x="220" y="407"/>
                </a:cubicBezTo>
                <a:cubicBezTo>
                  <a:pt x="220" y="400"/>
                  <a:pt x="214" y="394"/>
                  <a:pt x="207" y="394"/>
                </a:cubicBezTo>
                <a:close/>
                <a:moveTo>
                  <a:pt x="247" y="394"/>
                </a:moveTo>
                <a:cubicBezTo>
                  <a:pt x="240" y="394"/>
                  <a:pt x="234" y="400"/>
                  <a:pt x="234" y="407"/>
                </a:cubicBezTo>
                <a:cubicBezTo>
                  <a:pt x="234" y="414"/>
                  <a:pt x="240" y="420"/>
                  <a:pt x="247" y="420"/>
                </a:cubicBezTo>
                <a:cubicBezTo>
                  <a:pt x="254" y="420"/>
                  <a:pt x="260" y="414"/>
                  <a:pt x="260" y="407"/>
                </a:cubicBezTo>
                <a:cubicBezTo>
                  <a:pt x="260" y="400"/>
                  <a:pt x="254" y="394"/>
                  <a:pt x="247" y="394"/>
                </a:cubicBezTo>
                <a:close/>
                <a:moveTo>
                  <a:pt x="286" y="394"/>
                </a:moveTo>
                <a:cubicBezTo>
                  <a:pt x="279" y="394"/>
                  <a:pt x="273" y="400"/>
                  <a:pt x="273" y="407"/>
                </a:cubicBezTo>
                <a:cubicBezTo>
                  <a:pt x="273" y="414"/>
                  <a:pt x="279" y="420"/>
                  <a:pt x="286" y="420"/>
                </a:cubicBezTo>
                <a:cubicBezTo>
                  <a:pt x="293" y="420"/>
                  <a:pt x="299" y="414"/>
                  <a:pt x="299" y="407"/>
                </a:cubicBezTo>
                <a:cubicBezTo>
                  <a:pt x="299" y="400"/>
                  <a:pt x="293" y="394"/>
                  <a:pt x="286" y="394"/>
                </a:cubicBezTo>
                <a:close/>
                <a:moveTo>
                  <a:pt x="326" y="420"/>
                </a:moveTo>
                <a:cubicBezTo>
                  <a:pt x="333" y="420"/>
                  <a:pt x="338" y="414"/>
                  <a:pt x="338" y="407"/>
                </a:cubicBezTo>
                <a:cubicBezTo>
                  <a:pt x="338" y="400"/>
                  <a:pt x="333" y="394"/>
                  <a:pt x="326" y="394"/>
                </a:cubicBezTo>
                <a:cubicBezTo>
                  <a:pt x="319" y="394"/>
                  <a:pt x="313" y="400"/>
                  <a:pt x="313" y="407"/>
                </a:cubicBezTo>
                <a:cubicBezTo>
                  <a:pt x="313" y="414"/>
                  <a:pt x="319" y="420"/>
                  <a:pt x="326" y="420"/>
                </a:cubicBezTo>
                <a:close/>
                <a:moveTo>
                  <a:pt x="365" y="420"/>
                </a:moveTo>
                <a:cubicBezTo>
                  <a:pt x="372" y="420"/>
                  <a:pt x="378" y="414"/>
                  <a:pt x="378" y="407"/>
                </a:cubicBezTo>
                <a:cubicBezTo>
                  <a:pt x="378" y="400"/>
                  <a:pt x="372" y="394"/>
                  <a:pt x="365" y="394"/>
                </a:cubicBezTo>
                <a:cubicBezTo>
                  <a:pt x="358" y="394"/>
                  <a:pt x="352" y="400"/>
                  <a:pt x="352" y="407"/>
                </a:cubicBezTo>
                <a:cubicBezTo>
                  <a:pt x="352" y="414"/>
                  <a:pt x="358" y="420"/>
                  <a:pt x="365" y="420"/>
                </a:cubicBezTo>
                <a:close/>
                <a:moveTo>
                  <a:pt x="404" y="420"/>
                </a:moveTo>
                <a:cubicBezTo>
                  <a:pt x="411" y="420"/>
                  <a:pt x="417" y="414"/>
                  <a:pt x="417" y="407"/>
                </a:cubicBezTo>
                <a:cubicBezTo>
                  <a:pt x="417" y="400"/>
                  <a:pt x="411" y="394"/>
                  <a:pt x="404" y="394"/>
                </a:cubicBezTo>
                <a:cubicBezTo>
                  <a:pt x="397" y="394"/>
                  <a:pt x="392" y="400"/>
                  <a:pt x="392" y="407"/>
                </a:cubicBezTo>
                <a:cubicBezTo>
                  <a:pt x="392" y="414"/>
                  <a:pt x="397" y="420"/>
                  <a:pt x="404" y="420"/>
                </a:cubicBezTo>
                <a:close/>
                <a:moveTo>
                  <a:pt x="444" y="420"/>
                </a:moveTo>
                <a:cubicBezTo>
                  <a:pt x="451" y="420"/>
                  <a:pt x="457" y="414"/>
                  <a:pt x="457" y="407"/>
                </a:cubicBezTo>
                <a:cubicBezTo>
                  <a:pt x="457" y="400"/>
                  <a:pt x="451" y="394"/>
                  <a:pt x="444" y="394"/>
                </a:cubicBezTo>
                <a:cubicBezTo>
                  <a:pt x="437" y="394"/>
                  <a:pt x="431" y="400"/>
                  <a:pt x="431" y="407"/>
                </a:cubicBezTo>
                <a:cubicBezTo>
                  <a:pt x="431" y="414"/>
                  <a:pt x="437" y="420"/>
                  <a:pt x="444" y="420"/>
                </a:cubicBezTo>
                <a:close/>
                <a:moveTo>
                  <a:pt x="483" y="420"/>
                </a:moveTo>
                <a:cubicBezTo>
                  <a:pt x="490" y="420"/>
                  <a:pt x="496" y="414"/>
                  <a:pt x="496" y="407"/>
                </a:cubicBezTo>
                <a:cubicBezTo>
                  <a:pt x="496" y="400"/>
                  <a:pt x="490" y="394"/>
                  <a:pt x="483" y="394"/>
                </a:cubicBezTo>
                <a:cubicBezTo>
                  <a:pt x="476" y="394"/>
                  <a:pt x="471" y="400"/>
                  <a:pt x="471" y="407"/>
                </a:cubicBezTo>
                <a:cubicBezTo>
                  <a:pt x="471" y="414"/>
                  <a:pt x="476" y="420"/>
                  <a:pt x="483" y="420"/>
                </a:cubicBezTo>
                <a:close/>
                <a:moveTo>
                  <a:pt x="523" y="396"/>
                </a:moveTo>
                <a:cubicBezTo>
                  <a:pt x="517" y="396"/>
                  <a:pt x="512" y="401"/>
                  <a:pt x="512" y="407"/>
                </a:cubicBezTo>
                <a:cubicBezTo>
                  <a:pt x="512" y="413"/>
                  <a:pt x="517" y="418"/>
                  <a:pt x="523" y="418"/>
                </a:cubicBezTo>
                <a:cubicBezTo>
                  <a:pt x="529" y="418"/>
                  <a:pt x="533" y="413"/>
                  <a:pt x="533" y="407"/>
                </a:cubicBezTo>
                <a:cubicBezTo>
                  <a:pt x="533" y="401"/>
                  <a:pt x="529" y="396"/>
                  <a:pt x="523" y="396"/>
                </a:cubicBezTo>
                <a:close/>
                <a:moveTo>
                  <a:pt x="562" y="394"/>
                </a:moveTo>
                <a:cubicBezTo>
                  <a:pt x="555" y="394"/>
                  <a:pt x="549" y="400"/>
                  <a:pt x="549" y="407"/>
                </a:cubicBezTo>
                <a:cubicBezTo>
                  <a:pt x="549" y="414"/>
                  <a:pt x="555" y="420"/>
                  <a:pt x="562" y="420"/>
                </a:cubicBezTo>
                <a:cubicBezTo>
                  <a:pt x="569" y="420"/>
                  <a:pt x="575" y="414"/>
                  <a:pt x="575" y="407"/>
                </a:cubicBezTo>
                <a:cubicBezTo>
                  <a:pt x="575" y="400"/>
                  <a:pt x="569" y="394"/>
                  <a:pt x="562" y="394"/>
                </a:cubicBezTo>
                <a:close/>
                <a:moveTo>
                  <a:pt x="602" y="420"/>
                </a:moveTo>
                <a:cubicBezTo>
                  <a:pt x="609" y="420"/>
                  <a:pt x="614" y="414"/>
                  <a:pt x="614" y="407"/>
                </a:cubicBezTo>
                <a:cubicBezTo>
                  <a:pt x="614" y="400"/>
                  <a:pt x="609" y="394"/>
                  <a:pt x="602" y="394"/>
                </a:cubicBezTo>
                <a:cubicBezTo>
                  <a:pt x="595" y="394"/>
                  <a:pt x="589" y="400"/>
                  <a:pt x="589" y="407"/>
                </a:cubicBezTo>
                <a:cubicBezTo>
                  <a:pt x="589" y="414"/>
                  <a:pt x="595" y="420"/>
                  <a:pt x="602" y="420"/>
                </a:cubicBezTo>
                <a:close/>
                <a:moveTo>
                  <a:pt x="641" y="420"/>
                </a:moveTo>
                <a:cubicBezTo>
                  <a:pt x="648" y="420"/>
                  <a:pt x="654" y="414"/>
                  <a:pt x="654" y="407"/>
                </a:cubicBezTo>
                <a:cubicBezTo>
                  <a:pt x="654" y="400"/>
                  <a:pt x="648" y="394"/>
                  <a:pt x="641" y="394"/>
                </a:cubicBezTo>
                <a:cubicBezTo>
                  <a:pt x="634" y="394"/>
                  <a:pt x="628" y="400"/>
                  <a:pt x="628" y="407"/>
                </a:cubicBezTo>
                <a:cubicBezTo>
                  <a:pt x="628" y="414"/>
                  <a:pt x="634" y="420"/>
                  <a:pt x="641" y="420"/>
                </a:cubicBezTo>
                <a:close/>
                <a:moveTo>
                  <a:pt x="680" y="420"/>
                </a:moveTo>
                <a:cubicBezTo>
                  <a:pt x="687" y="420"/>
                  <a:pt x="693" y="414"/>
                  <a:pt x="693" y="407"/>
                </a:cubicBezTo>
                <a:cubicBezTo>
                  <a:pt x="693" y="400"/>
                  <a:pt x="687" y="394"/>
                  <a:pt x="680" y="394"/>
                </a:cubicBezTo>
                <a:cubicBezTo>
                  <a:pt x="673" y="394"/>
                  <a:pt x="668" y="400"/>
                  <a:pt x="668" y="407"/>
                </a:cubicBezTo>
                <a:cubicBezTo>
                  <a:pt x="668" y="414"/>
                  <a:pt x="673" y="420"/>
                  <a:pt x="680" y="420"/>
                </a:cubicBezTo>
                <a:close/>
                <a:moveTo>
                  <a:pt x="720" y="420"/>
                </a:moveTo>
                <a:cubicBezTo>
                  <a:pt x="727" y="420"/>
                  <a:pt x="733" y="414"/>
                  <a:pt x="733" y="407"/>
                </a:cubicBezTo>
                <a:cubicBezTo>
                  <a:pt x="733" y="400"/>
                  <a:pt x="727" y="394"/>
                  <a:pt x="720" y="394"/>
                </a:cubicBezTo>
                <a:cubicBezTo>
                  <a:pt x="713" y="394"/>
                  <a:pt x="707" y="400"/>
                  <a:pt x="707" y="407"/>
                </a:cubicBezTo>
                <a:cubicBezTo>
                  <a:pt x="707" y="414"/>
                  <a:pt x="713" y="420"/>
                  <a:pt x="720" y="420"/>
                </a:cubicBezTo>
                <a:close/>
                <a:moveTo>
                  <a:pt x="917" y="420"/>
                </a:moveTo>
                <a:cubicBezTo>
                  <a:pt x="924" y="420"/>
                  <a:pt x="930" y="414"/>
                  <a:pt x="930" y="407"/>
                </a:cubicBezTo>
                <a:cubicBezTo>
                  <a:pt x="930" y="400"/>
                  <a:pt x="924" y="394"/>
                  <a:pt x="917" y="394"/>
                </a:cubicBezTo>
                <a:cubicBezTo>
                  <a:pt x="910" y="394"/>
                  <a:pt x="904" y="400"/>
                  <a:pt x="904" y="407"/>
                </a:cubicBezTo>
                <a:cubicBezTo>
                  <a:pt x="904" y="414"/>
                  <a:pt x="910" y="420"/>
                  <a:pt x="917" y="420"/>
                </a:cubicBezTo>
                <a:close/>
                <a:moveTo>
                  <a:pt x="956" y="394"/>
                </a:moveTo>
                <a:cubicBezTo>
                  <a:pt x="949" y="394"/>
                  <a:pt x="944" y="400"/>
                  <a:pt x="944" y="407"/>
                </a:cubicBezTo>
                <a:cubicBezTo>
                  <a:pt x="944" y="414"/>
                  <a:pt x="949" y="420"/>
                  <a:pt x="956" y="420"/>
                </a:cubicBezTo>
                <a:cubicBezTo>
                  <a:pt x="963" y="420"/>
                  <a:pt x="969" y="414"/>
                  <a:pt x="969" y="407"/>
                </a:cubicBezTo>
                <a:cubicBezTo>
                  <a:pt x="969" y="400"/>
                  <a:pt x="963" y="394"/>
                  <a:pt x="956" y="394"/>
                </a:cubicBezTo>
                <a:close/>
                <a:moveTo>
                  <a:pt x="1232" y="420"/>
                </a:moveTo>
                <a:cubicBezTo>
                  <a:pt x="1239" y="420"/>
                  <a:pt x="1245" y="414"/>
                  <a:pt x="1245" y="407"/>
                </a:cubicBezTo>
                <a:cubicBezTo>
                  <a:pt x="1245" y="400"/>
                  <a:pt x="1239" y="394"/>
                  <a:pt x="1232" y="394"/>
                </a:cubicBezTo>
                <a:cubicBezTo>
                  <a:pt x="1225" y="394"/>
                  <a:pt x="1220" y="400"/>
                  <a:pt x="1220" y="407"/>
                </a:cubicBezTo>
                <a:cubicBezTo>
                  <a:pt x="1220" y="414"/>
                  <a:pt x="1225" y="420"/>
                  <a:pt x="1232" y="420"/>
                </a:cubicBezTo>
                <a:close/>
                <a:moveTo>
                  <a:pt x="1784" y="420"/>
                </a:moveTo>
                <a:cubicBezTo>
                  <a:pt x="1791" y="420"/>
                  <a:pt x="1797" y="414"/>
                  <a:pt x="1797" y="407"/>
                </a:cubicBezTo>
                <a:cubicBezTo>
                  <a:pt x="1797" y="400"/>
                  <a:pt x="1791" y="394"/>
                  <a:pt x="1784" y="394"/>
                </a:cubicBezTo>
                <a:cubicBezTo>
                  <a:pt x="1777" y="394"/>
                  <a:pt x="1772" y="400"/>
                  <a:pt x="1772" y="407"/>
                </a:cubicBezTo>
                <a:cubicBezTo>
                  <a:pt x="1772" y="414"/>
                  <a:pt x="1777" y="420"/>
                  <a:pt x="1784" y="420"/>
                </a:cubicBezTo>
                <a:close/>
                <a:moveTo>
                  <a:pt x="1824" y="420"/>
                </a:moveTo>
                <a:cubicBezTo>
                  <a:pt x="1831" y="420"/>
                  <a:pt x="1836" y="414"/>
                  <a:pt x="1836" y="407"/>
                </a:cubicBezTo>
                <a:cubicBezTo>
                  <a:pt x="1836" y="400"/>
                  <a:pt x="1831" y="394"/>
                  <a:pt x="1824" y="394"/>
                </a:cubicBezTo>
                <a:cubicBezTo>
                  <a:pt x="1817" y="394"/>
                  <a:pt x="1811" y="400"/>
                  <a:pt x="1811" y="407"/>
                </a:cubicBezTo>
                <a:cubicBezTo>
                  <a:pt x="1811" y="414"/>
                  <a:pt x="1817" y="420"/>
                  <a:pt x="1824" y="420"/>
                </a:cubicBezTo>
                <a:close/>
                <a:moveTo>
                  <a:pt x="1863" y="420"/>
                </a:moveTo>
                <a:cubicBezTo>
                  <a:pt x="1870" y="420"/>
                  <a:pt x="1876" y="414"/>
                  <a:pt x="1876" y="407"/>
                </a:cubicBezTo>
                <a:cubicBezTo>
                  <a:pt x="1876" y="400"/>
                  <a:pt x="1870" y="394"/>
                  <a:pt x="1863" y="394"/>
                </a:cubicBezTo>
                <a:cubicBezTo>
                  <a:pt x="1856" y="394"/>
                  <a:pt x="1850" y="400"/>
                  <a:pt x="1850" y="407"/>
                </a:cubicBezTo>
                <a:cubicBezTo>
                  <a:pt x="1850" y="414"/>
                  <a:pt x="1856" y="420"/>
                  <a:pt x="1863" y="420"/>
                </a:cubicBezTo>
                <a:close/>
                <a:moveTo>
                  <a:pt x="1942" y="420"/>
                </a:moveTo>
                <a:cubicBezTo>
                  <a:pt x="1949" y="420"/>
                  <a:pt x="1955" y="414"/>
                  <a:pt x="1955" y="407"/>
                </a:cubicBezTo>
                <a:cubicBezTo>
                  <a:pt x="1955" y="400"/>
                  <a:pt x="1949" y="394"/>
                  <a:pt x="1942" y="394"/>
                </a:cubicBezTo>
                <a:cubicBezTo>
                  <a:pt x="1935" y="394"/>
                  <a:pt x="1929" y="400"/>
                  <a:pt x="1929" y="407"/>
                </a:cubicBezTo>
                <a:cubicBezTo>
                  <a:pt x="1929" y="414"/>
                  <a:pt x="1935" y="420"/>
                  <a:pt x="1942" y="420"/>
                </a:cubicBezTo>
                <a:close/>
                <a:moveTo>
                  <a:pt x="1981" y="420"/>
                </a:moveTo>
                <a:cubicBezTo>
                  <a:pt x="1988" y="420"/>
                  <a:pt x="1994" y="414"/>
                  <a:pt x="1994" y="407"/>
                </a:cubicBezTo>
                <a:cubicBezTo>
                  <a:pt x="1994" y="400"/>
                  <a:pt x="1988" y="394"/>
                  <a:pt x="1981" y="394"/>
                </a:cubicBezTo>
                <a:cubicBezTo>
                  <a:pt x="1974" y="394"/>
                  <a:pt x="1969" y="400"/>
                  <a:pt x="1969" y="407"/>
                </a:cubicBezTo>
                <a:cubicBezTo>
                  <a:pt x="1969" y="414"/>
                  <a:pt x="1974" y="420"/>
                  <a:pt x="1981" y="420"/>
                </a:cubicBezTo>
                <a:close/>
                <a:moveTo>
                  <a:pt x="2021" y="420"/>
                </a:moveTo>
                <a:cubicBezTo>
                  <a:pt x="2028" y="420"/>
                  <a:pt x="2034" y="414"/>
                  <a:pt x="2034" y="407"/>
                </a:cubicBezTo>
                <a:cubicBezTo>
                  <a:pt x="2034" y="400"/>
                  <a:pt x="2028" y="394"/>
                  <a:pt x="2021" y="394"/>
                </a:cubicBezTo>
                <a:cubicBezTo>
                  <a:pt x="2014" y="394"/>
                  <a:pt x="2008" y="400"/>
                  <a:pt x="2008" y="407"/>
                </a:cubicBezTo>
                <a:cubicBezTo>
                  <a:pt x="2008" y="414"/>
                  <a:pt x="2014" y="420"/>
                  <a:pt x="2021" y="420"/>
                </a:cubicBezTo>
                <a:close/>
                <a:moveTo>
                  <a:pt x="2060" y="420"/>
                </a:moveTo>
                <a:cubicBezTo>
                  <a:pt x="2067" y="420"/>
                  <a:pt x="2073" y="414"/>
                  <a:pt x="2073" y="407"/>
                </a:cubicBezTo>
                <a:cubicBezTo>
                  <a:pt x="2073" y="400"/>
                  <a:pt x="2067" y="394"/>
                  <a:pt x="2060" y="394"/>
                </a:cubicBezTo>
                <a:cubicBezTo>
                  <a:pt x="2053" y="394"/>
                  <a:pt x="2048" y="400"/>
                  <a:pt x="2048" y="407"/>
                </a:cubicBezTo>
                <a:cubicBezTo>
                  <a:pt x="2048" y="414"/>
                  <a:pt x="2053" y="420"/>
                  <a:pt x="2060" y="420"/>
                </a:cubicBezTo>
                <a:close/>
                <a:moveTo>
                  <a:pt x="2100" y="420"/>
                </a:moveTo>
                <a:cubicBezTo>
                  <a:pt x="2107" y="420"/>
                  <a:pt x="2112" y="414"/>
                  <a:pt x="2112" y="407"/>
                </a:cubicBezTo>
                <a:cubicBezTo>
                  <a:pt x="2112" y="400"/>
                  <a:pt x="2107" y="394"/>
                  <a:pt x="2100" y="394"/>
                </a:cubicBezTo>
                <a:cubicBezTo>
                  <a:pt x="2093" y="394"/>
                  <a:pt x="2087" y="400"/>
                  <a:pt x="2087" y="407"/>
                </a:cubicBezTo>
                <a:cubicBezTo>
                  <a:pt x="2087" y="414"/>
                  <a:pt x="2093" y="420"/>
                  <a:pt x="2100" y="420"/>
                </a:cubicBezTo>
                <a:close/>
                <a:moveTo>
                  <a:pt x="2139" y="420"/>
                </a:moveTo>
                <a:cubicBezTo>
                  <a:pt x="2146" y="420"/>
                  <a:pt x="2152" y="414"/>
                  <a:pt x="2152" y="407"/>
                </a:cubicBezTo>
                <a:cubicBezTo>
                  <a:pt x="2152" y="400"/>
                  <a:pt x="2146" y="394"/>
                  <a:pt x="2139" y="394"/>
                </a:cubicBezTo>
                <a:cubicBezTo>
                  <a:pt x="2132" y="394"/>
                  <a:pt x="2126" y="400"/>
                  <a:pt x="2126" y="407"/>
                </a:cubicBezTo>
                <a:cubicBezTo>
                  <a:pt x="2126" y="414"/>
                  <a:pt x="2132" y="420"/>
                  <a:pt x="2139" y="420"/>
                </a:cubicBezTo>
                <a:close/>
                <a:moveTo>
                  <a:pt x="2179" y="420"/>
                </a:moveTo>
                <a:cubicBezTo>
                  <a:pt x="2186" y="420"/>
                  <a:pt x="2191" y="414"/>
                  <a:pt x="2191" y="407"/>
                </a:cubicBezTo>
                <a:cubicBezTo>
                  <a:pt x="2191" y="400"/>
                  <a:pt x="2186" y="394"/>
                  <a:pt x="2179" y="394"/>
                </a:cubicBezTo>
                <a:cubicBezTo>
                  <a:pt x="2171" y="394"/>
                  <a:pt x="2166" y="400"/>
                  <a:pt x="2166" y="407"/>
                </a:cubicBezTo>
                <a:cubicBezTo>
                  <a:pt x="2166" y="414"/>
                  <a:pt x="2171" y="420"/>
                  <a:pt x="2179" y="420"/>
                </a:cubicBezTo>
                <a:close/>
                <a:moveTo>
                  <a:pt x="2218" y="420"/>
                </a:moveTo>
                <a:cubicBezTo>
                  <a:pt x="2225" y="420"/>
                  <a:pt x="2231" y="414"/>
                  <a:pt x="2231" y="407"/>
                </a:cubicBezTo>
                <a:cubicBezTo>
                  <a:pt x="2231" y="400"/>
                  <a:pt x="2225" y="394"/>
                  <a:pt x="2218" y="394"/>
                </a:cubicBezTo>
                <a:cubicBezTo>
                  <a:pt x="2211" y="394"/>
                  <a:pt x="2205" y="400"/>
                  <a:pt x="2205" y="407"/>
                </a:cubicBezTo>
                <a:cubicBezTo>
                  <a:pt x="2205" y="414"/>
                  <a:pt x="2211" y="420"/>
                  <a:pt x="2218" y="420"/>
                </a:cubicBezTo>
                <a:close/>
                <a:moveTo>
                  <a:pt x="2257" y="420"/>
                </a:moveTo>
                <a:cubicBezTo>
                  <a:pt x="2264" y="420"/>
                  <a:pt x="2270" y="414"/>
                  <a:pt x="2270" y="407"/>
                </a:cubicBezTo>
                <a:cubicBezTo>
                  <a:pt x="2270" y="400"/>
                  <a:pt x="2264" y="394"/>
                  <a:pt x="2257" y="394"/>
                </a:cubicBezTo>
                <a:cubicBezTo>
                  <a:pt x="2250" y="394"/>
                  <a:pt x="2245" y="400"/>
                  <a:pt x="2245" y="407"/>
                </a:cubicBezTo>
                <a:cubicBezTo>
                  <a:pt x="2245" y="414"/>
                  <a:pt x="2250" y="420"/>
                  <a:pt x="2257" y="420"/>
                </a:cubicBezTo>
                <a:close/>
                <a:moveTo>
                  <a:pt x="2297" y="420"/>
                </a:moveTo>
                <a:cubicBezTo>
                  <a:pt x="2304" y="420"/>
                  <a:pt x="2310" y="414"/>
                  <a:pt x="2310" y="407"/>
                </a:cubicBezTo>
                <a:cubicBezTo>
                  <a:pt x="2310" y="400"/>
                  <a:pt x="2304" y="394"/>
                  <a:pt x="2297" y="394"/>
                </a:cubicBezTo>
                <a:cubicBezTo>
                  <a:pt x="2290" y="394"/>
                  <a:pt x="2284" y="400"/>
                  <a:pt x="2284" y="407"/>
                </a:cubicBezTo>
                <a:cubicBezTo>
                  <a:pt x="2284" y="414"/>
                  <a:pt x="2290" y="420"/>
                  <a:pt x="2297" y="420"/>
                </a:cubicBezTo>
                <a:close/>
                <a:moveTo>
                  <a:pt x="2336" y="420"/>
                </a:moveTo>
                <a:cubicBezTo>
                  <a:pt x="2343" y="420"/>
                  <a:pt x="2349" y="414"/>
                  <a:pt x="2349" y="407"/>
                </a:cubicBezTo>
                <a:cubicBezTo>
                  <a:pt x="2349" y="400"/>
                  <a:pt x="2343" y="394"/>
                  <a:pt x="2336" y="394"/>
                </a:cubicBezTo>
                <a:cubicBezTo>
                  <a:pt x="2329" y="394"/>
                  <a:pt x="2323" y="400"/>
                  <a:pt x="2323" y="407"/>
                </a:cubicBezTo>
                <a:cubicBezTo>
                  <a:pt x="2323" y="414"/>
                  <a:pt x="2329" y="420"/>
                  <a:pt x="2336" y="420"/>
                </a:cubicBezTo>
                <a:close/>
                <a:moveTo>
                  <a:pt x="2376" y="420"/>
                </a:moveTo>
                <a:cubicBezTo>
                  <a:pt x="2383" y="420"/>
                  <a:pt x="2388" y="414"/>
                  <a:pt x="2388" y="407"/>
                </a:cubicBezTo>
                <a:cubicBezTo>
                  <a:pt x="2388" y="400"/>
                  <a:pt x="2383" y="394"/>
                  <a:pt x="2376" y="394"/>
                </a:cubicBezTo>
                <a:cubicBezTo>
                  <a:pt x="2369" y="394"/>
                  <a:pt x="2363" y="400"/>
                  <a:pt x="2363" y="407"/>
                </a:cubicBezTo>
                <a:cubicBezTo>
                  <a:pt x="2363" y="414"/>
                  <a:pt x="2369" y="420"/>
                  <a:pt x="2376" y="420"/>
                </a:cubicBezTo>
                <a:close/>
                <a:moveTo>
                  <a:pt x="2415" y="420"/>
                </a:moveTo>
                <a:cubicBezTo>
                  <a:pt x="2422" y="420"/>
                  <a:pt x="2428" y="414"/>
                  <a:pt x="2428" y="407"/>
                </a:cubicBezTo>
                <a:cubicBezTo>
                  <a:pt x="2428" y="400"/>
                  <a:pt x="2422" y="394"/>
                  <a:pt x="2415" y="394"/>
                </a:cubicBezTo>
                <a:cubicBezTo>
                  <a:pt x="2408" y="394"/>
                  <a:pt x="2402" y="400"/>
                  <a:pt x="2402" y="407"/>
                </a:cubicBezTo>
                <a:cubicBezTo>
                  <a:pt x="2402" y="414"/>
                  <a:pt x="2408" y="420"/>
                  <a:pt x="2415" y="420"/>
                </a:cubicBezTo>
                <a:close/>
                <a:moveTo>
                  <a:pt x="2454" y="420"/>
                </a:moveTo>
                <a:cubicBezTo>
                  <a:pt x="2462" y="420"/>
                  <a:pt x="2467" y="414"/>
                  <a:pt x="2467" y="407"/>
                </a:cubicBezTo>
                <a:cubicBezTo>
                  <a:pt x="2467" y="400"/>
                  <a:pt x="2462" y="394"/>
                  <a:pt x="2454" y="394"/>
                </a:cubicBezTo>
                <a:cubicBezTo>
                  <a:pt x="2447" y="394"/>
                  <a:pt x="2442" y="400"/>
                  <a:pt x="2442" y="407"/>
                </a:cubicBezTo>
                <a:cubicBezTo>
                  <a:pt x="2442" y="414"/>
                  <a:pt x="2447" y="420"/>
                  <a:pt x="2454" y="420"/>
                </a:cubicBezTo>
                <a:close/>
                <a:moveTo>
                  <a:pt x="2494" y="420"/>
                </a:moveTo>
                <a:cubicBezTo>
                  <a:pt x="2501" y="420"/>
                  <a:pt x="2507" y="414"/>
                  <a:pt x="2507" y="407"/>
                </a:cubicBezTo>
                <a:cubicBezTo>
                  <a:pt x="2507" y="400"/>
                  <a:pt x="2501" y="394"/>
                  <a:pt x="2494" y="394"/>
                </a:cubicBezTo>
                <a:cubicBezTo>
                  <a:pt x="2487" y="394"/>
                  <a:pt x="2481" y="400"/>
                  <a:pt x="2481" y="407"/>
                </a:cubicBezTo>
                <a:cubicBezTo>
                  <a:pt x="2481" y="414"/>
                  <a:pt x="2487" y="420"/>
                  <a:pt x="2494" y="420"/>
                </a:cubicBezTo>
                <a:close/>
                <a:moveTo>
                  <a:pt x="2533" y="420"/>
                </a:moveTo>
                <a:cubicBezTo>
                  <a:pt x="2540" y="420"/>
                  <a:pt x="2546" y="414"/>
                  <a:pt x="2546" y="407"/>
                </a:cubicBezTo>
                <a:cubicBezTo>
                  <a:pt x="2546" y="400"/>
                  <a:pt x="2540" y="394"/>
                  <a:pt x="2533" y="394"/>
                </a:cubicBezTo>
                <a:cubicBezTo>
                  <a:pt x="2526" y="394"/>
                  <a:pt x="2521" y="400"/>
                  <a:pt x="2521" y="407"/>
                </a:cubicBezTo>
                <a:cubicBezTo>
                  <a:pt x="2521" y="414"/>
                  <a:pt x="2526" y="420"/>
                  <a:pt x="2533" y="420"/>
                </a:cubicBezTo>
                <a:close/>
                <a:moveTo>
                  <a:pt x="2573" y="420"/>
                </a:moveTo>
                <a:cubicBezTo>
                  <a:pt x="2580" y="420"/>
                  <a:pt x="2586" y="414"/>
                  <a:pt x="2586" y="407"/>
                </a:cubicBezTo>
                <a:cubicBezTo>
                  <a:pt x="2586" y="400"/>
                  <a:pt x="2580" y="394"/>
                  <a:pt x="2573" y="394"/>
                </a:cubicBezTo>
                <a:cubicBezTo>
                  <a:pt x="2566" y="394"/>
                  <a:pt x="2560" y="400"/>
                  <a:pt x="2560" y="407"/>
                </a:cubicBezTo>
                <a:cubicBezTo>
                  <a:pt x="2560" y="414"/>
                  <a:pt x="2566" y="420"/>
                  <a:pt x="2573" y="420"/>
                </a:cubicBezTo>
                <a:close/>
                <a:moveTo>
                  <a:pt x="2612" y="420"/>
                </a:moveTo>
                <a:cubicBezTo>
                  <a:pt x="2619" y="420"/>
                  <a:pt x="2625" y="414"/>
                  <a:pt x="2625" y="407"/>
                </a:cubicBezTo>
                <a:cubicBezTo>
                  <a:pt x="2625" y="400"/>
                  <a:pt x="2619" y="394"/>
                  <a:pt x="2612" y="394"/>
                </a:cubicBezTo>
                <a:cubicBezTo>
                  <a:pt x="2605" y="394"/>
                  <a:pt x="2599" y="400"/>
                  <a:pt x="2599" y="407"/>
                </a:cubicBezTo>
                <a:cubicBezTo>
                  <a:pt x="2599" y="414"/>
                  <a:pt x="2605" y="420"/>
                  <a:pt x="2612" y="420"/>
                </a:cubicBezTo>
                <a:close/>
                <a:moveTo>
                  <a:pt x="2652" y="420"/>
                </a:moveTo>
                <a:cubicBezTo>
                  <a:pt x="2659" y="420"/>
                  <a:pt x="2664" y="414"/>
                  <a:pt x="2664" y="407"/>
                </a:cubicBezTo>
                <a:cubicBezTo>
                  <a:pt x="2664" y="400"/>
                  <a:pt x="2659" y="394"/>
                  <a:pt x="2652" y="394"/>
                </a:cubicBezTo>
                <a:cubicBezTo>
                  <a:pt x="2645" y="394"/>
                  <a:pt x="2639" y="400"/>
                  <a:pt x="2639" y="407"/>
                </a:cubicBezTo>
                <a:cubicBezTo>
                  <a:pt x="2639" y="414"/>
                  <a:pt x="2645" y="420"/>
                  <a:pt x="2652" y="420"/>
                </a:cubicBezTo>
                <a:close/>
                <a:moveTo>
                  <a:pt x="2691" y="420"/>
                </a:moveTo>
                <a:cubicBezTo>
                  <a:pt x="2698" y="420"/>
                  <a:pt x="2704" y="414"/>
                  <a:pt x="2704" y="407"/>
                </a:cubicBezTo>
                <a:cubicBezTo>
                  <a:pt x="2704" y="400"/>
                  <a:pt x="2698" y="394"/>
                  <a:pt x="2691" y="394"/>
                </a:cubicBezTo>
                <a:cubicBezTo>
                  <a:pt x="2684" y="394"/>
                  <a:pt x="2678" y="400"/>
                  <a:pt x="2678" y="407"/>
                </a:cubicBezTo>
                <a:cubicBezTo>
                  <a:pt x="2678" y="414"/>
                  <a:pt x="2684" y="420"/>
                  <a:pt x="2691" y="420"/>
                </a:cubicBezTo>
                <a:close/>
                <a:moveTo>
                  <a:pt x="2730" y="420"/>
                </a:moveTo>
                <a:cubicBezTo>
                  <a:pt x="2738" y="420"/>
                  <a:pt x="2743" y="414"/>
                  <a:pt x="2743" y="407"/>
                </a:cubicBezTo>
                <a:cubicBezTo>
                  <a:pt x="2743" y="400"/>
                  <a:pt x="2738" y="394"/>
                  <a:pt x="2730" y="394"/>
                </a:cubicBezTo>
                <a:cubicBezTo>
                  <a:pt x="2723" y="394"/>
                  <a:pt x="2718" y="400"/>
                  <a:pt x="2718" y="407"/>
                </a:cubicBezTo>
                <a:cubicBezTo>
                  <a:pt x="2718" y="414"/>
                  <a:pt x="2723" y="420"/>
                  <a:pt x="2730" y="420"/>
                </a:cubicBezTo>
                <a:close/>
                <a:moveTo>
                  <a:pt x="2770" y="420"/>
                </a:moveTo>
                <a:cubicBezTo>
                  <a:pt x="2777" y="420"/>
                  <a:pt x="2783" y="414"/>
                  <a:pt x="2783" y="407"/>
                </a:cubicBezTo>
                <a:cubicBezTo>
                  <a:pt x="2783" y="400"/>
                  <a:pt x="2777" y="394"/>
                  <a:pt x="2770" y="394"/>
                </a:cubicBezTo>
                <a:cubicBezTo>
                  <a:pt x="2763" y="394"/>
                  <a:pt x="2757" y="400"/>
                  <a:pt x="2757" y="407"/>
                </a:cubicBezTo>
                <a:cubicBezTo>
                  <a:pt x="2757" y="414"/>
                  <a:pt x="2763" y="420"/>
                  <a:pt x="2770" y="420"/>
                </a:cubicBezTo>
                <a:close/>
                <a:moveTo>
                  <a:pt x="2809" y="420"/>
                </a:moveTo>
                <a:cubicBezTo>
                  <a:pt x="2816" y="420"/>
                  <a:pt x="2822" y="414"/>
                  <a:pt x="2822" y="407"/>
                </a:cubicBezTo>
                <a:cubicBezTo>
                  <a:pt x="2822" y="400"/>
                  <a:pt x="2816" y="394"/>
                  <a:pt x="2809" y="394"/>
                </a:cubicBezTo>
                <a:cubicBezTo>
                  <a:pt x="2802" y="394"/>
                  <a:pt x="2797" y="400"/>
                  <a:pt x="2797" y="407"/>
                </a:cubicBezTo>
                <a:cubicBezTo>
                  <a:pt x="2797" y="414"/>
                  <a:pt x="2802" y="420"/>
                  <a:pt x="2809" y="420"/>
                </a:cubicBezTo>
                <a:close/>
                <a:moveTo>
                  <a:pt x="2849" y="420"/>
                </a:moveTo>
                <a:cubicBezTo>
                  <a:pt x="2856" y="420"/>
                  <a:pt x="2861" y="414"/>
                  <a:pt x="2861" y="407"/>
                </a:cubicBezTo>
                <a:cubicBezTo>
                  <a:pt x="2861" y="400"/>
                  <a:pt x="2856" y="394"/>
                  <a:pt x="2849" y="394"/>
                </a:cubicBezTo>
                <a:cubicBezTo>
                  <a:pt x="2842" y="394"/>
                  <a:pt x="2836" y="400"/>
                  <a:pt x="2836" y="407"/>
                </a:cubicBezTo>
                <a:cubicBezTo>
                  <a:pt x="2836" y="414"/>
                  <a:pt x="2842" y="420"/>
                  <a:pt x="2849" y="420"/>
                </a:cubicBezTo>
                <a:close/>
                <a:moveTo>
                  <a:pt x="2888" y="420"/>
                </a:moveTo>
                <a:cubicBezTo>
                  <a:pt x="2895" y="420"/>
                  <a:pt x="2901" y="414"/>
                  <a:pt x="2901" y="407"/>
                </a:cubicBezTo>
                <a:cubicBezTo>
                  <a:pt x="2901" y="400"/>
                  <a:pt x="2895" y="394"/>
                  <a:pt x="2888" y="394"/>
                </a:cubicBezTo>
                <a:cubicBezTo>
                  <a:pt x="2881" y="394"/>
                  <a:pt x="2875" y="400"/>
                  <a:pt x="2875" y="407"/>
                </a:cubicBezTo>
                <a:cubicBezTo>
                  <a:pt x="2875" y="414"/>
                  <a:pt x="2881" y="420"/>
                  <a:pt x="2888" y="420"/>
                </a:cubicBezTo>
                <a:close/>
                <a:moveTo>
                  <a:pt x="2928" y="420"/>
                </a:moveTo>
                <a:cubicBezTo>
                  <a:pt x="2935" y="420"/>
                  <a:pt x="2940" y="414"/>
                  <a:pt x="2940" y="407"/>
                </a:cubicBezTo>
                <a:cubicBezTo>
                  <a:pt x="2940" y="400"/>
                  <a:pt x="2935" y="394"/>
                  <a:pt x="2928" y="394"/>
                </a:cubicBezTo>
                <a:cubicBezTo>
                  <a:pt x="2921" y="394"/>
                  <a:pt x="2915" y="400"/>
                  <a:pt x="2915" y="407"/>
                </a:cubicBezTo>
                <a:cubicBezTo>
                  <a:pt x="2915" y="414"/>
                  <a:pt x="2921" y="420"/>
                  <a:pt x="2928" y="420"/>
                </a:cubicBezTo>
                <a:close/>
                <a:moveTo>
                  <a:pt x="2967" y="420"/>
                </a:moveTo>
                <a:cubicBezTo>
                  <a:pt x="2974" y="420"/>
                  <a:pt x="2980" y="414"/>
                  <a:pt x="2980" y="407"/>
                </a:cubicBezTo>
                <a:cubicBezTo>
                  <a:pt x="2980" y="400"/>
                  <a:pt x="2974" y="394"/>
                  <a:pt x="2967" y="394"/>
                </a:cubicBezTo>
                <a:cubicBezTo>
                  <a:pt x="2960" y="394"/>
                  <a:pt x="2954" y="400"/>
                  <a:pt x="2954" y="407"/>
                </a:cubicBezTo>
                <a:cubicBezTo>
                  <a:pt x="2954" y="414"/>
                  <a:pt x="2960" y="420"/>
                  <a:pt x="2967" y="420"/>
                </a:cubicBezTo>
                <a:close/>
                <a:moveTo>
                  <a:pt x="3006" y="420"/>
                </a:moveTo>
                <a:cubicBezTo>
                  <a:pt x="3013" y="420"/>
                  <a:pt x="3019" y="414"/>
                  <a:pt x="3019" y="407"/>
                </a:cubicBezTo>
                <a:cubicBezTo>
                  <a:pt x="3019" y="400"/>
                  <a:pt x="3013" y="394"/>
                  <a:pt x="3006" y="394"/>
                </a:cubicBezTo>
                <a:cubicBezTo>
                  <a:pt x="2999" y="394"/>
                  <a:pt x="2994" y="400"/>
                  <a:pt x="2994" y="407"/>
                </a:cubicBezTo>
                <a:cubicBezTo>
                  <a:pt x="2994" y="414"/>
                  <a:pt x="2999" y="420"/>
                  <a:pt x="3006" y="420"/>
                </a:cubicBezTo>
                <a:close/>
                <a:moveTo>
                  <a:pt x="3046" y="420"/>
                </a:moveTo>
                <a:cubicBezTo>
                  <a:pt x="3053" y="420"/>
                  <a:pt x="3059" y="414"/>
                  <a:pt x="3059" y="407"/>
                </a:cubicBezTo>
                <a:cubicBezTo>
                  <a:pt x="3059" y="400"/>
                  <a:pt x="3053" y="394"/>
                  <a:pt x="3046" y="394"/>
                </a:cubicBezTo>
                <a:cubicBezTo>
                  <a:pt x="3039" y="394"/>
                  <a:pt x="3033" y="400"/>
                  <a:pt x="3033" y="407"/>
                </a:cubicBezTo>
                <a:cubicBezTo>
                  <a:pt x="3033" y="414"/>
                  <a:pt x="3039" y="420"/>
                  <a:pt x="3046" y="420"/>
                </a:cubicBezTo>
                <a:close/>
                <a:moveTo>
                  <a:pt x="3085" y="420"/>
                </a:moveTo>
                <a:cubicBezTo>
                  <a:pt x="3092" y="420"/>
                  <a:pt x="3098" y="414"/>
                  <a:pt x="3098" y="407"/>
                </a:cubicBezTo>
                <a:cubicBezTo>
                  <a:pt x="3098" y="400"/>
                  <a:pt x="3092" y="394"/>
                  <a:pt x="3085" y="394"/>
                </a:cubicBezTo>
                <a:cubicBezTo>
                  <a:pt x="3078" y="394"/>
                  <a:pt x="3073" y="400"/>
                  <a:pt x="3073" y="407"/>
                </a:cubicBezTo>
                <a:cubicBezTo>
                  <a:pt x="3073" y="414"/>
                  <a:pt x="3078" y="420"/>
                  <a:pt x="3085" y="420"/>
                </a:cubicBezTo>
                <a:close/>
                <a:moveTo>
                  <a:pt x="3125" y="420"/>
                </a:moveTo>
                <a:cubicBezTo>
                  <a:pt x="3132" y="420"/>
                  <a:pt x="3137" y="414"/>
                  <a:pt x="3137" y="407"/>
                </a:cubicBezTo>
                <a:cubicBezTo>
                  <a:pt x="3137" y="400"/>
                  <a:pt x="3132" y="394"/>
                  <a:pt x="3125" y="394"/>
                </a:cubicBezTo>
                <a:cubicBezTo>
                  <a:pt x="3118" y="394"/>
                  <a:pt x="3112" y="400"/>
                  <a:pt x="3112" y="407"/>
                </a:cubicBezTo>
                <a:cubicBezTo>
                  <a:pt x="3112" y="414"/>
                  <a:pt x="3118" y="420"/>
                  <a:pt x="3125" y="420"/>
                </a:cubicBezTo>
                <a:close/>
                <a:moveTo>
                  <a:pt x="3164" y="420"/>
                </a:moveTo>
                <a:cubicBezTo>
                  <a:pt x="3171" y="420"/>
                  <a:pt x="3177" y="414"/>
                  <a:pt x="3177" y="407"/>
                </a:cubicBezTo>
                <a:cubicBezTo>
                  <a:pt x="3177" y="400"/>
                  <a:pt x="3171" y="394"/>
                  <a:pt x="3164" y="394"/>
                </a:cubicBezTo>
                <a:cubicBezTo>
                  <a:pt x="3157" y="394"/>
                  <a:pt x="3151" y="400"/>
                  <a:pt x="3151" y="407"/>
                </a:cubicBezTo>
                <a:cubicBezTo>
                  <a:pt x="3151" y="414"/>
                  <a:pt x="3157" y="420"/>
                  <a:pt x="3164" y="420"/>
                </a:cubicBezTo>
                <a:close/>
                <a:moveTo>
                  <a:pt x="3204" y="420"/>
                </a:moveTo>
                <a:cubicBezTo>
                  <a:pt x="3211" y="420"/>
                  <a:pt x="3216" y="414"/>
                  <a:pt x="3216" y="407"/>
                </a:cubicBezTo>
                <a:cubicBezTo>
                  <a:pt x="3216" y="400"/>
                  <a:pt x="3211" y="394"/>
                  <a:pt x="3204" y="394"/>
                </a:cubicBezTo>
                <a:cubicBezTo>
                  <a:pt x="3197" y="394"/>
                  <a:pt x="3191" y="400"/>
                  <a:pt x="3191" y="407"/>
                </a:cubicBezTo>
                <a:cubicBezTo>
                  <a:pt x="3191" y="414"/>
                  <a:pt x="3197" y="420"/>
                  <a:pt x="3204" y="420"/>
                </a:cubicBezTo>
                <a:close/>
                <a:moveTo>
                  <a:pt x="3243" y="420"/>
                </a:moveTo>
                <a:cubicBezTo>
                  <a:pt x="3250" y="420"/>
                  <a:pt x="3256" y="414"/>
                  <a:pt x="3256" y="407"/>
                </a:cubicBezTo>
                <a:cubicBezTo>
                  <a:pt x="3256" y="400"/>
                  <a:pt x="3250" y="394"/>
                  <a:pt x="3243" y="394"/>
                </a:cubicBezTo>
                <a:cubicBezTo>
                  <a:pt x="3236" y="394"/>
                  <a:pt x="3230" y="400"/>
                  <a:pt x="3230" y="407"/>
                </a:cubicBezTo>
                <a:cubicBezTo>
                  <a:pt x="3230" y="414"/>
                  <a:pt x="3236" y="420"/>
                  <a:pt x="3243" y="420"/>
                </a:cubicBezTo>
                <a:close/>
                <a:moveTo>
                  <a:pt x="3282" y="420"/>
                </a:moveTo>
                <a:cubicBezTo>
                  <a:pt x="3289" y="420"/>
                  <a:pt x="3295" y="414"/>
                  <a:pt x="3295" y="407"/>
                </a:cubicBezTo>
                <a:cubicBezTo>
                  <a:pt x="3295" y="400"/>
                  <a:pt x="3289" y="394"/>
                  <a:pt x="3282" y="394"/>
                </a:cubicBezTo>
                <a:cubicBezTo>
                  <a:pt x="3275" y="394"/>
                  <a:pt x="3270" y="400"/>
                  <a:pt x="3270" y="407"/>
                </a:cubicBezTo>
                <a:cubicBezTo>
                  <a:pt x="3270" y="414"/>
                  <a:pt x="3275" y="420"/>
                  <a:pt x="3282" y="420"/>
                </a:cubicBezTo>
                <a:close/>
                <a:moveTo>
                  <a:pt x="3361" y="394"/>
                </a:moveTo>
                <a:cubicBezTo>
                  <a:pt x="3354" y="394"/>
                  <a:pt x="3349" y="400"/>
                  <a:pt x="3349" y="407"/>
                </a:cubicBezTo>
                <a:cubicBezTo>
                  <a:pt x="3349" y="414"/>
                  <a:pt x="3354" y="420"/>
                  <a:pt x="3361" y="420"/>
                </a:cubicBezTo>
                <a:cubicBezTo>
                  <a:pt x="3368" y="420"/>
                  <a:pt x="3374" y="414"/>
                  <a:pt x="3374" y="407"/>
                </a:cubicBezTo>
                <a:cubicBezTo>
                  <a:pt x="3374" y="400"/>
                  <a:pt x="3368" y="394"/>
                  <a:pt x="3361" y="394"/>
                </a:cubicBezTo>
                <a:close/>
                <a:moveTo>
                  <a:pt x="3401" y="420"/>
                </a:moveTo>
                <a:cubicBezTo>
                  <a:pt x="3408" y="420"/>
                  <a:pt x="3413" y="414"/>
                  <a:pt x="3413" y="407"/>
                </a:cubicBezTo>
                <a:cubicBezTo>
                  <a:pt x="3413" y="400"/>
                  <a:pt x="3408" y="394"/>
                  <a:pt x="3401" y="394"/>
                </a:cubicBezTo>
                <a:cubicBezTo>
                  <a:pt x="3394" y="394"/>
                  <a:pt x="3388" y="400"/>
                  <a:pt x="3388" y="407"/>
                </a:cubicBezTo>
                <a:cubicBezTo>
                  <a:pt x="3388" y="414"/>
                  <a:pt x="3394" y="420"/>
                  <a:pt x="3401" y="420"/>
                </a:cubicBezTo>
                <a:close/>
                <a:moveTo>
                  <a:pt x="3440" y="420"/>
                </a:moveTo>
                <a:cubicBezTo>
                  <a:pt x="3447" y="420"/>
                  <a:pt x="3453" y="414"/>
                  <a:pt x="3453" y="407"/>
                </a:cubicBezTo>
                <a:cubicBezTo>
                  <a:pt x="3453" y="400"/>
                  <a:pt x="3447" y="394"/>
                  <a:pt x="3440" y="394"/>
                </a:cubicBezTo>
                <a:cubicBezTo>
                  <a:pt x="3433" y="394"/>
                  <a:pt x="3427" y="400"/>
                  <a:pt x="3427" y="407"/>
                </a:cubicBezTo>
                <a:cubicBezTo>
                  <a:pt x="3427" y="414"/>
                  <a:pt x="3433" y="420"/>
                  <a:pt x="3440" y="420"/>
                </a:cubicBezTo>
                <a:close/>
                <a:moveTo>
                  <a:pt x="89" y="434"/>
                </a:moveTo>
                <a:cubicBezTo>
                  <a:pt x="82" y="434"/>
                  <a:pt x="76" y="439"/>
                  <a:pt x="76" y="446"/>
                </a:cubicBezTo>
                <a:cubicBezTo>
                  <a:pt x="76" y="453"/>
                  <a:pt x="82" y="459"/>
                  <a:pt x="89" y="459"/>
                </a:cubicBezTo>
                <a:cubicBezTo>
                  <a:pt x="96" y="459"/>
                  <a:pt x="102" y="453"/>
                  <a:pt x="102" y="446"/>
                </a:cubicBezTo>
                <a:cubicBezTo>
                  <a:pt x="102" y="439"/>
                  <a:pt x="96" y="434"/>
                  <a:pt x="89" y="434"/>
                </a:cubicBezTo>
                <a:close/>
                <a:moveTo>
                  <a:pt x="128" y="434"/>
                </a:moveTo>
                <a:cubicBezTo>
                  <a:pt x="121" y="434"/>
                  <a:pt x="116" y="439"/>
                  <a:pt x="116" y="446"/>
                </a:cubicBezTo>
                <a:cubicBezTo>
                  <a:pt x="116" y="453"/>
                  <a:pt x="121" y="459"/>
                  <a:pt x="128" y="459"/>
                </a:cubicBezTo>
                <a:cubicBezTo>
                  <a:pt x="136" y="459"/>
                  <a:pt x="141" y="453"/>
                  <a:pt x="141" y="446"/>
                </a:cubicBezTo>
                <a:cubicBezTo>
                  <a:pt x="141" y="439"/>
                  <a:pt x="136" y="434"/>
                  <a:pt x="128" y="434"/>
                </a:cubicBezTo>
                <a:close/>
                <a:moveTo>
                  <a:pt x="326" y="434"/>
                </a:moveTo>
                <a:cubicBezTo>
                  <a:pt x="319" y="434"/>
                  <a:pt x="313" y="439"/>
                  <a:pt x="313" y="446"/>
                </a:cubicBezTo>
                <a:cubicBezTo>
                  <a:pt x="313" y="453"/>
                  <a:pt x="319" y="459"/>
                  <a:pt x="326" y="459"/>
                </a:cubicBezTo>
                <a:cubicBezTo>
                  <a:pt x="333" y="459"/>
                  <a:pt x="338" y="453"/>
                  <a:pt x="338" y="446"/>
                </a:cubicBezTo>
                <a:cubicBezTo>
                  <a:pt x="338" y="439"/>
                  <a:pt x="333" y="434"/>
                  <a:pt x="326" y="434"/>
                </a:cubicBezTo>
                <a:close/>
                <a:moveTo>
                  <a:pt x="365" y="459"/>
                </a:moveTo>
                <a:cubicBezTo>
                  <a:pt x="372" y="459"/>
                  <a:pt x="378" y="453"/>
                  <a:pt x="378" y="446"/>
                </a:cubicBezTo>
                <a:cubicBezTo>
                  <a:pt x="378" y="439"/>
                  <a:pt x="372" y="434"/>
                  <a:pt x="365" y="434"/>
                </a:cubicBezTo>
                <a:cubicBezTo>
                  <a:pt x="358" y="434"/>
                  <a:pt x="352" y="439"/>
                  <a:pt x="352" y="446"/>
                </a:cubicBezTo>
                <a:cubicBezTo>
                  <a:pt x="352" y="453"/>
                  <a:pt x="358" y="459"/>
                  <a:pt x="365" y="459"/>
                </a:cubicBezTo>
                <a:close/>
                <a:moveTo>
                  <a:pt x="404" y="459"/>
                </a:moveTo>
                <a:cubicBezTo>
                  <a:pt x="411" y="459"/>
                  <a:pt x="417" y="453"/>
                  <a:pt x="417" y="446"/>
                </a:cubicBezTo>
                <a:cubicBezTo>
                  <a:pt x="417" y="439"/>
                  <a:pt x="411" y="434"/>
                  <a:pt x="404" y="434"/>
                </a:cubicBezTo>
                <a:cubicBezTo>
                  <a:pt x="397" y="434"/>
                  <a:pt x="392" y="439"/>
                  <a:pt x="392" y="446"/>
                </a:cubicBezTo>
                <a:cubicBezTo>
                  <a:pt x="392" y="453"/>
                  <a:pt x="397" y="459"/>
                  <a:pt x="404" y="459"/>
                </a:cubicBezTo>
                <a:close/>
                <a:moveTo>
                  <a:pt x="444" y="459"/>
                </a:moveTo>
                <a:cubicBezTo>
                  <a:pt x="451" y="459"/>
                  <a:pt x="457" y="453"/>
                  <a:pt x="457" y="446"/>
                </a:cubicBezTo>
                <a:cubicBezTo>
                  <a:pt x="457" y="439"/>
                  <a:pt x="451" y="434"/>
                  <a:pt x="444" y="434"/>
                </a:cubicBezTo>
                <a:cubicBezTo>
                  <a:pt x="437" y="434"/>
                  <a:pt x="431" y="439"/>
                  <a:pt x="431" y="446"/>
                </a:cubicBezTo>
                <a:cubicBezTo>
                  <a:pt x="431" y="453"/>
                  <a:pt x="437" y="459"/>
                  <a:pt x="444" y="459"/>
                </a:cubicBezTo>
                <a:close/>
                <a:moveTo>
                  <a:pt x="483" y="459"/>
                </a:moveTo>
                <a:cubicBezTo>
                  <a:pt x="490" y="459"/>
                  <a:pt x="496" y="453"/>
                  <a:pt x="496" y="446"/>
                </a:cubicBezTo>
                <a:cubicBezTo>
                  <a:pt x="496" y="439"/>
                  <a:pt x="490" y="434"/>
                  <a:pt x="483" y="434"/>
                </a:cubicBezTo>
                <a:cubicBezTo>
                  <a:pt x="476" y="434"/>
                  <a:pt x="471" y="439"/>
                  <a:pt x="471" y="446"/>
                </a:cubicBezTo>
                <a:cubicBezTo>
                  <a:pt x="471" y="453"/>
                  <a:pt x="476" y="459"/>
                  <a:pt x="483" y="459"/>
                </a:cubicBezTo>
                <a:close/>
                <a:moveTo>
                  <a:pt x="523" y="459"/>
                </a:moveTo>
                <a:cubicBezTo>
                  <a:pt x="530" y="459"/>
                  <a:pt x="535" y="453"/>
                  <a:pt x="535" y="446"/>
                </a:cubicBezTo>
                <a:cubicBezTo>
                  <a:pt x="535" y="439"/>
                  <a:pt x="530" y="434"/>
                  <a:pt x="523" y="434"/>
                </a:cubicBezTo>
                <a:cubicBezTo>
                  <a:pt x="516" y="434"/>
                  <a:pt x="510" y="439"/>
                  <a:pt x="510" y="446"/>
                </a:cubicBezTo>
                <a:cubicBezTo>
                  <a:pt x="510" y="453"/>
                  <a:pt x="516" y="459"/>
                  <a:pt x="523" y="459"/>
                </a:cubicBezTo>
                <a:close/>
                <a:moveTo>
                  <a:pt x="562" y="459"/>
                </a:moveTo>
                <a:cubicBezTo>
                  <a:pt x="569" y="459"/>
                  <a:pt x="575" y="453"/>
                  <a:pt x="575" y="446"/>
                </a:cubicBezTo>
                <a:cubicBezTo>
                  <a:pt x="575" y="439"/>
                  <a:pt x="569" y="434"/>
                  <a:pt x="562" y="434"/>
                </a:cubicBezTo>
                <a:cubicBezTo>
                  <a:pt x="555" y="434"/>
                  <a:pt x="549" y="439"/>
                  <a:pt x="549" y="446"/>
                </a:cubicBezTo>
                <a:cubicBezTo>
                  <a:pt x="549" y="453"/>
                  <a:pt x="555" y="459"/>
                  <a:pt x="562" y="459"/>
                </a:cubicBezTo>
                <a:close/>
                <a:moveTo>
                  <a:pt x="602" y="459"/>
                </a:moveTo>
                <a:cubicBezTo>
                  <a:pt x="609" y="459"/>
                  <a:pt x="614" y="453"/>
                  <a:pt x="614" y="446"/>
                </a:cubicBezTo>
                <a:cubicBezTo>
                  <a:pt x="614" y="439"/>
                  <a:pt x="609" y="434"/>
                  <a:pt x="602" y="434"/>
                </a:cubicBezTo>
                <a:cubicBezTo>
                  <a:pt x="595" y="434"/>
                  <a:pt x="589" y="439"/>
                  <a:pt x="589" y="446"/>
                </a:cubicBezTo>
                <a:cubicBezTo>
                  <a:pt x="589" y="453"/>
                  <a:pt x="595" y="459"/>
                  <a:pt x="602" y="459"/>
                </a:cubicBezTo>
                <a:close/>
                <a:moveTo>
                  <a:pt x="641" y="459"/>
                </a:moveTo>
                <a:cubicBezTo>
                  <a:pt x="648" y="459"/>
                  <a:pt x="654" y="453"/>
                  <a:pt x="654" y="446"/>
                </a:cubicBezTo>
                <a:cubicBezTo>
                  <a:pt x="654" y="439"/>
                  <a:pt x="648" y="434"/>
                  <a:pt x="641" y="434"/>
                </a:cubicBezTo>
                <a:cubicBezTo>
                  <a:pt x="634" y="434"/>
                  <a:pt x="628" y="439"/>
                  <a:pt x="628" y="446"/>
                </a:cubicBezTo>
                <a:cubicBezTo>
                  <a:pt x="628" y="453"/>
                  <a:pt x="634" y="459"/>
                  <a:pt x="641" y="459"/>
                </a:cubicBezTo>
                <a:close/>
                <a:moveTo>
                  <a:pt x="680" y="459"/>
                </a:moveTo>
                <a:cubicBezTo>
                  <a:pt x="687" y="459"/>
                  <a:pt x="693" y="453"/>
                  <a:pt x="693" y="446"/>
                </a:cubicBezTo>
                <a:cubicBezTo>
                  <a:pt x="693" y="439"/>
                  <a:pt x="687" y="434"/>
                  <a:pt x="680" y="434"/>
                </a:cubicBezTo>
                <a:cubicBezTo>
                  <a:pt x="673" y="434"/>
                  <a:pt x="668" y="439"/>
                  <a:pt x="668" y="446"/>
                </a:cubicBezTo>
                <a:cubicBezTo>
                  <a:pt x="668" y="453"/>
                  <a:pt x="673" y="459"/>
                  <a:pt x="680" y="459"/>
                </a:cubicBezTo>
                <a:close/>
                <a:moveTo>
                  <a:pt x="720" y="459"/>
                </a:moveTo>
                <a:cubicBezTo>
                  <a:pt x="727" y="459"/>
                  <a:pt x="733" y="453"/>
                  <a:pt x="733" y="446"/>
                </a:cubicBezTo>
                <a:cubicBezTo>
                  <a:pt x="733" y="439"/>
                  <a:pt x="727" y="434"/>
                  <a:pt x="720" y="434"/>
                </a:cubicBezTo>
                <a:cubicBezTo>
                  <a:pt x="713" y="434"/>
                  <a:pt x="707" y="439"/>
                  <a:pt x="707" y="446"/>
                </a:cubicBezTo>
                <a:cubicBezTo>
                  <a:pt x="707" y="453"/>
                  <a:pt x="713" y="459"/>
                  <a:pt x="720" y="459"/>
                </a:cubicBezTo>
                <a:close/>
                <a:moveTo>
                  <a:pt x="917" y="459"/>
                </a:moveTo>
                <a:cubicBezTo>
                  <a:pt x="924" y="459"/>
                  <a:pt x="930" y="453"/>
                  <a:pt x="930" y="446"/>
                </a:cubicBezTo>
                <a:cubicBezTo>
                  <a:pt x="930" y="439"/>
                  <a:pt x="924" y="434"/>
                  <a:pt x="917" y="434"/>
                </a:cubicBezTo>
                <a:cubicBezTo>
                  <a:pt x="910" y="434"/>
                  <a:pt x="904" y="439"/>
                  <a:pt x="904" y="446"/>
                </a:cubicBezTo>
                <a:cubicBezTo>
                  <a:pt x="904" y="453"/>
                  <a:pt x="910" y="459"/>
                  <a:pt x="917" y="459"/>
                </a:cubicBezTo>
                <a:close/>
                <a:moveTo>
                  <a:pt x="956" y="459"/>
                </a:moveTo>
                <a:cubicBezTo>
                  <a:pt x="963" y="459"/>
                  <a:pt x="969" y="453"/>
                  <a:pt x="969" y="446"/>
                </a:cubicBezTo>
                <a:cubicBezTo>
                  <a:pt x="969" y="439"/>
                  <a:pt x="963" y="434"/>
                  <a:pt x="956" y="434"/>
                </a:cubicBezTo>
                <a:cubicBezTo>
                  <a:pt x="949" y="434"/>
                  <a:pt x="944" y="439"/>
                  <a:pt x="944" y="446"/>
                </a:cubicBezTo>
                <a:cubicBezTo>
                  <a:pt x="944" y="453"/>
                  <a:pt x="949" y="459"/>
                  <a:pt x="956" y="459"/>
                </a:cubicBezTo>
                <a:close/>
                <a:moveTo>
                  <a:pt x="1035" y="459"/>
                </a:moveTo>
                <a:cubicBezTo>
                  <a:pt x="1042" y="459"/>
                  <a:pt x="1048" y="453"/>
                  <a:pt x="1048" y="446"/>
                </a:cubicBezTo>
                <a:cubicBezTo>
                  <a:pt x="1048" y="439"/>
                  <a:pt x="1042" y="434"/>
                  <a:pt x="1035" y="434"/>
                </a:cubicBezTo>
                <a:cubicBezTo>
                  <a:pt x="1028" y="434"/>
                  <a:pt x="1022" y="439"/>
                  <a:pt x="1022" y="446"/>
                </a:cubicBezTo>
                <a:cubicBezTo>
                  <a:pt x="1022" y="453"/>
                  <a:pt x="1028" y="459"/>
                  <a:pt x="1035" y="459"/>
                </a:cubicBezTo>
                <a:close/>
                <a:moveTo>
                  <a:pt x="1784" y="459"/>
                </a:moveTo>
                <a:cubicBezTo>
                  <a:pt x="1791" y="459"/>
                  <a:pt x="1797" y="453"/>
                  <a:pt x="1797" y="446"/>
                </a:cubicBezTo>
                <a:cubicBezTo>
                  <a:pt x="1797" y="439"/>
                  <a:pt x="1791" y="434"/>
                  <a:pt x="1784" y="434"/>
                </a:cubicBezTo>
                <a:cubicBezTo>
                  <a:pt x="1777" y="434"/>
                  <a:pt x="1772" y="439"/>
                  <a:pt x="1772" y="446"/>
                </a:cubicBezTo>
                <a:cubicBezTo>
                  <a:pt x="1772" y="453"/>
                  <a:pt x="1777" y="459"/>
                  <a:pt x="1784" y="459"/>
                </a:cubicBezTo>
                <a:close/>
                <a:moveTo>
                  <a:pt x="1824" y="459"/>
                </a:moveTo>
                <a:cubicBezTo>
                  <a:pt x="1831" y="459"/>
                  <a:pt x="1836" y="453"/>
                  <a:pt x="1836" y="446"/>
                </a:cubicBezTo>
                <a:cubicBezTo>
                  <a:pt x="1836" y="439"/>
                  <a:pt x="1831" y="434"/>
                  <a:pt x="1824" y="434"/>
                </a:cubicBezTo>
                <a:cubicBezTo>
                  <a:pt x="1817" y="434"/>
                  <a:pt x="1811" y="439"/>
                  <a:pt x="1811" y="446"/>
                </a:cubicBezTo>
                <a:cubicBezTo>
                  <a:pt x="1811" y="453"/>
                  <a:pt x="1817" y="459"/>
                  <a:pt x="1824" y="459"/>
                </a:cubicBezTo>
                <a:close/>
                <a:moveTo>
                  <a:pt x="1863" y="459"/>
                </a:moveTo>
                <a:cubicBezTo>
                  <a:pt x="1870" y="459"/>
                  <a:pt x="1876" y="453"/>
                  <a:pt x="1876" y="446"/>
                </a:cubicBezTo>
                <a:cubicBezTo>
                  <a:pt x="1876" y="439"/>
                  <a:pt x="1870" y="434"/>
                  <a:pt x="1863" y="434"/>
                </a:cubicBezTo>
                <a:cubicBezTo>
                  <a:pt x="1856" y="434"/>
                  <a:pt x="1850" y="439"/>
                  <a:pt x="1850" y="446"/>
                </a:cubicBezTo>
                <a:cubicBezTo>
                  <a:pt x="1850" y="453"/>
                  <a:pt x="1856" y="459"/>
                  <a:pt x="1863" y="459"/>
                </a:cubicBezTo>
                <a:close/>
                <a:moveTo>
                  <a:pt x="1942" y="459"/>
                </a:moveTo>
                <a:cubicBezTo>
                  <a:pt x="1949" y="459"/>
                  <a:pt x="1955" y="453"/>
                  <a:pt x="1955" y="446"/>
                </a:cubicBezTo>
                <a:cubicBezTo>
                  <a:pt x="1955" y="439"/>
                  <a:pt x="1949" y="434"/>
                  <a:pt x="1942" y="434"/>
                </a:cubicBezTo>
                <a:cubicBezTo>
                  <a:pt x="1935" y="434"/>
                  <a:pt x="1929" y="439"/>
                  <a:pt x="1929" y="446"/>
                </a:cubicBezTo>
                <a:cubicBezTo>
                  <a:pt x="1929" y="453"/>
                  <a:pt x="1935" y="459"/>
                  <a:pt x="1942" y="459"/>
                </a:cubicBezTo>
                <a:close/>
                <a:moveTo>
                  <a:pt x="1981" y="459"/>
                </a:moveTo>
                <a:cubicBezTo>
                  <a:pt x="1988" y="459"/>
                  <a:pt x="1994" y="453"/>
                  <a:pt x="1994" y="446"/>
                </a:cubicBezTo>
                <a:cubicBezTo>
                  <a:pt x="1994" y="439"/>
                  <a:pt x="1988" y="434"/>
                  <a:pt x="1981" y="434"/>
                </a:cubicBezTo>
                <a:cubicBezTo>
                  <a:pt x="1974" y="434"/>
                  <a:pt x="1969" y="439"/>
                  <a:pt x="1969" y="446"/>
                </a:cubicBezTo>
                <a:cubicBezTo>
                  <a:pt x="1969" y="453"/>
                  <a:pt x="1974" y="459"/>
                  <a:pt x="1981" y="459"/>
                </a:cubicBezTo>
                <a:close/>
                <a:moveTo>
                  <a:pt x="2021" y="459"/>
                </a:moveTo>
                <a:cubicBezTo>
                  <a:pt x="2028" y="459"/>
                  <a:pt x="2034" y="453"/>
                  <a:pt x="2034" y="446"/>
                </a:cubicBezTo>
                <a:cubicBezTo>
                  <a:pt x="2034" y="439"/>
                  <a:pt x="2028" y="434"/>
                  <a:pt x="2021" y="434"/>
                </a:cubicBezTo>
                <a:cubicBezTo>
                  <a:pt x="2014" y="434"/>
                  <a:pt x="2008" y="439"/>
                  <a:pt x="2008" y="446"/>
                </a:cubicBezTo>
                <a:cubicBezTo>
                  <a:pt x="2008" y="453"/>
                  <a:pt x="2014" y="459"/>
                  <a:pt x="2021" y="459"/>
                </a:cubicBezTo>
                <a:close/>
                <a:moveTo>
                  <a:pt x="2060" y="459"/>
                </a:moveTo>
                <a:cubicBezTo>
                  <a:pt x="2067" y="459"/>
                  <a:pt x="2073" y="453"/>
                  <a:pt x="2073" y="446"/>
                </a:cubicBezTo>
                <a:cubicBezTo>
                  <a:pt x="2073" y="439"/>
                  <a:pt x="2067" y="434"/>
                  <a:pt x="2060" y="434"/>
                </a:cubicBezTo>
                <a:cubicBezTo>
                  <a:pt x="2053" y="434"/>
                  <a:pt x="2048" y="439"/>
                  <a:pt x="2048" y="446"/>
                </a:cubicBezTo>
                <a:cubicBezTo>
                  <a:pt x="2048" y="453"/>
                  <a:pt x="2053" y="459"/>
                  <a:pt x="2060" y="459"/>
                </a:cubicBezTo>
                <a:close/>
                <a:moveTo>
                  <a:pt x="2100" y="459"/>
                </a:moveTo>
                <a:cubicBezTo>
                  <a:pt x="2107" y="459"/>
                  <a:pt x="2112" y="453"/>
                  <a:pt x="2112" y="446"/>
                </a:cubicBezTo>
                <a:cubicBezTo>
                  <a:pt x="2112" y="439"/>
                  <a:pt x="2107" y="434"/>
                  <a:pt x="2100" y="434"/>
                </a:cubicBezTo>
                <a:cubicBezTo>
                  <a:pt x="2093" y="434"/>
                  <a:pt x="2087" y="439"/>
                  <a:pt x="2087" y="446"/>
                </a:cubicBezTo>
                <a:cubicBezTo>
                  <a:pt x="2087" y="453"/>
                  <a:pt x="2093" y="459"/>
                  <a:pt x="2100" y="459"/>
                </a:cubicBezTo>
                <a:close/>
                <a:moveTo>
                  <a:pt x="2139" y="459"/>
                </a:moveTo>
                <a:cubicBezTo>
                  <a:pt x="2146" y="459"/>
                  <a:pt x="2152" y="453"/>
                  <a:pt x="2152" y="446"/>
                </a:cubicBezTo>
                <a:cubicBezTo>
                  <a:pt x="2152" y="439"/>
                  <a:pt x="2146" y="434"/>
                  <a:pt x="2139" y="434"/>
                </a:cubicBezTo>
                <a:cubicBezTo>
                  <a:pt x="2132" y="434"/>
                  <a:pt x="2126" y="439"/>
                  <a:pt x="2126" y="446"/>
                </a:cubicBezTo>
                <a:cubicBezTo>
                  <a:pt x="2126" y="453"/>
                  <a:pt x="2132" y="459"/>
                  <a:pt x="2139" y="459"/>
                </a:cubicBezTo>
                <a:close/>
                <a:moveTo>
                  <a:pt x="2179" y="459"/>
                </a:moveTo>
                <a:cubicBezTo>
                  <a:pt x="2186" y="459"/>
                  <a:pt x="2191" y="453"/>
                  <a:pt x="2191" y="446"/>
                </a:cubicBezTo>
                <a:cubicBezTo>
                  <a:pt x="2191" y="439"/>
                  <a:pt x="2186" y="434"/>
                  <a:pt x="2179" y="434"/>
                </a:cubicBezTo>
                <a:cubicBezTo>
                  <a:pt x="2171" y="434"/>
                  <a:pt x="2166" y="439"/>
                  <a:pt x="2166" y="446"/>
                </a:cubicBezTo>
                <a:cubicBezTo>
                  <a:pt x="2166" y="453"/>
                  <a:pt x="2171" y="459"/>
                  <a:pt x="2179" y="459"/>
                </a:cubicBezTo>
                <a:close/>
                <a:moveTo>
                  <a:pt x="2218" y="459"/>
                </a:moveTo>
                <a:cubicBezTo>
                  <a:pt x="2225" y="459"/>
                  <a:pt x="2231" y="453"/>
                  <a:pt x="2231" y="446"/>
                </a:cubicBezTo>
                <a:cubicBezTo>
                  <a:pt x="2231" y="439"/>
                  <a:pt x="2225" y="434"/>
                  <a:pt x="2218" y="434"/>
                </a:cubicBezTo>
                <a:cubicBezTo>
                  <a:pt x="2211" y="434"/>
                  <a:pt x="2205" y="439"/>
                  <a:pt x="2205" y="446"/>
                </a:cubicBezTo>
                <a:cubicBezTo>
                  <a:pt x="2205" y="453"/>
                  <a:pt x="2211" y="459"/>
                  <a:pt x="2218" y="459"/>
                </a:cubicBezTo>
                <a:close/>
                <a:moveTo>
                  <a:pt x="2257" y="459"/>
                </a:moveTo>
                <a:cubicBezTo>
                  <a:pt x="2264" y="459"/>
                  <a:pt x="2270" y="453"/>
                  <a:pt x="2270" y="446"/>
                </a:cubicBezTo>
                <a:cubicBezTo>
                  <a:pt x="2270" y="439"/>
                  <a:pt x="2264" y="434"/>
                  <a:pt x="2257" y="434"/>
                </a:cubicBezTo>
                <a:cubicBezTo>
                  <a:pt x="2250" y="434"/>
                  <a:pt x="2245" y="439"/>
                  <a:pt x="2245" y="446"/>
                </a:cubicBezTo>
                <a:cubicBezTo>
                  <a:pt x="2245" y="453"/>
                  <a:pt x="2250" y="459"/>
                  <a:pt x="2257" y="459"/>
                </a:cubicBezTo>
                <a:close/>
                <a:moveTo>
                  <a:pt x="2297" y="459"/>
                </a:moveTo>
                <a:cubicBezTo>
                  <a:pt x="2304" y="459"/>
                  <a:pt x="2310" y="453"/>
                  <a:pt x="2310" y="446"/>
                </a:cubicBezTo>
                <a:cubicBezTo>
                  <a:pt x="2310" y="439"/>
                  <a:pt x="2304" y="434"/>
                  <a:pt x="2297" y="434"/>
                </a:cubicBezTo>
                <a:cubicBezTo>
                  <a:pt x="2290" y="434"/>
                  <a:pt x="2284" y="439"/>
                  <a:pt x="2284" y="446"/>
                </a:cubicBezTo>
                <a:cubicBezTo>
                  <a:pt x="2284" y="453"/>
                  <a:pt x="2290" y="459"/>
                  <a:pt x="2297" y="459"/>
                </a:cubicBezTo>
                <a:close/>
                <a:moveTo>
                  <a:pt x="2336" y="459"/>
                </a:moveTo>
                <a:cubicBezTo>
                  <a:pt x="2343" y="459"/>
                  <a:pt x="2349" y="453"/>
                  <a:pt x="2349" y="446"/>
                </a:cubicBezTo>
                <a:cubicBezTo>
                  <a:pt x="2349" y="439"/>
                  <a:pt x="2343" y="434"/>
                  <a:pt x="2336" y="434"/>
                </a:cubicBezTo>
                <a:cubicBezTo>
                  <a:pt x="2329" y="434"/>
                  <a:pt x="2323" y="439"/>
                  <a:pt x="2323" y="446"/>
                </a:cubicBezTo>
                <a:cubicBezTo>
                  <a:pt x="2323" y="453"/>
                  <a:pt x="2329" y="459"/>
                  <a:pt x="2336" y="459"/>
                </a:cubicBezTo>
                <a:close/>
                <a:moveTo>
                  <a:pt x="2376" y="459"/>
                </a:moveTo>
                <a:cubicBezTo>
                  <a:pt x="2383" y="459"/>
                  <a:pt x="2388" y="453"/>
                  <a:pt x="2388" y="446"/>
                </a:cubicBezTo>
                <a:cubicBezTo>
                  <a:pt x="2388" y="439"/>
                  <a:pt x="2383" y="434"/>
                  <a:pt x="2376" y="434"/>
                </a:cubicBezTo>
                <a:cubicBezTo>
                  <a:pt x="2369" y="434"/>
                  <a:pt x="2363" y="439"/>
                  <a:pt x="2363" y="446"/>
                </a:cubicBezTo>
                <a:cubicBezTo>
                  <a:pt x="2363" y="453"/>
                  <a:pt x="2369" y="459"/>
                  <a:pt x="2376" y="459"/>
                </a:cubicBezTo>
                <a:close/>
                <a:moveTo>
                  <a:pt x="2415" y="459"/>
                </a:moveTo>
                <a:cubicBezTo>
                  <a:pt x="2422" y="459"/>
                  <a:pt x="2428" y="453"/>
                  <a:pt x="2428" y="446"/>
                </a:cubicBezTo>
                <a:cubicBezTo>
                  <a:pt x="2428" y="439"/>
                  <a:pt x="2422" y="434"/>
                  <a:pt x="2415" y="434"/>
                </a:cubicBezTo>
                <a:cubicBezTo>
                  <a:pt x="2408" y="434"/>
                  <a:pt x="2402" y="439"/>
                  <a:pt x="2402" y="446"/>
                </a:cubicBezTo>
                <a:cubicBezTo>
                  <a:pt x="2402" y="453"/>
                  <a:pt x="2408" y="459"/>
                  <a:pt x="2415" y="459"/>
                </a:cubicBezTo>
                <a:close/>
                <a:moveTo>
                  <a:pt x="2454" y="459"/>
                </a:moveTo>
                <a:cubicBezTo>
                  <a:pt x="2462" y="459"/>
                  <a:pt x="2467" y="453"/>
                  <a:pt x="2467" y="446"/>
                </a:cubicBezTo>
                <a:cubicBezTo>
                  <a:pt x="2467" y="439"/>
                  <a:pt x="2462" y="434"/>
                  <a:pt x="2454" y="434"/>
                </a:cubicBezTo>
                <a:cubicBezTo>
                  <a:pt x="2447" y="434"/>
                  <a:pt x="2442" y="439"/>
                  <a:pt x="2442" y="446"/>
                </a:cubicBezTo>
                <a:cubicBezTo>
                  <a:pt x="2442" y="453"/>
                  <a:pt x="2447" y="459"/>
                  <a:pt x="2454" y="459"/>
                </a:cubicBezTo>
                <a:close/>
                <a:moveTo>
                  <a:pt x="2494" y="459"/>
                </a:moveTo>
                <a:cubicBezTo>
                  <a:pt x="2501" y="459"/>
                  <a:pt x="2507" y="453"/>
                  <a:pt x="2507" y="446"/>
                </a:cubicBezTo>
                <a:cubicBezTo>
                  <a:pt x="2507" y="439"/>
                  <a:pt x="2501" y="434"/>
                  <a:pt x="2494" y="434"/>
                </a:cubicBezTo>
                <a:cubicBezTo>
                  <a:pt x="2487" y="434"/>
                  <a:pt x="2481" y="439"/>
                  <a:pt x="2481" y="446"/>
                </a:cubicBezTo>
                <a:cubicBezTo>
                  <a:pt x="2481" y="453"/>
                  <a:pt x="2487" y="459"/>
                  <a:pt x="2494" y="459"/>
                </a:cubicBezTo>
                <a:close/>
                <a:moveTo>
                  <a:pt x="2533" y="459"/>
                </a:moveTo>
                <a:cubicBezTo>
                  <a:pt x="2540" y="459"/>
                  <a:pt x="2546" y="453"/>
                  <a:pt x="2546" y="446"/>
                </a:cubicBezTo>
                <a:cubicBezTo>
                  <a:pt x="2546" y="439"/>
                  <a:pt x="2540" y="434"/>
                  <a:pt x="2533" y="434"/>
                </a:cubicBezTo>
                <a:cubicBezTo>
                  <a:pt x="2526" y="434"/>
                  <a:pt x="2521" y="439"/>
                  <a:pt x="2521" y="446"/>
                </a:cubicBezTo>
                <a:cubicBezTo>
                  <a:pt x="2521" y="453"/>
                  <a:pt x="2526" y="459"/>
                  <a:pt x="2533" y="459"/>
                </a:cubicBezTo>
                <a:close/>
                <a:moveTo>
                  <a:pt x="2573" y="459"/>
                </a:moveTo>
                <a:cubicBezTo>
                  <a:pt x="2580" y="459"/>
                  <a:pt x="2586" y="453"/>
                  <a:pt x="2586" y="446"/>
                </a:cubicBezTo>
                <a:cubicBezTo>
                  <a:pt x="2586" y="439"/>
                  <a:pt x="2580" y="434"/>
                  <a:pt x="2573" y="434"/>
                </a:cubicBezTo>
                <a:cubicBezTo>
                  <a:pt x="2566" y="434"/>
                  <a:pt x="2560" y="439"/>
                  <a:pt x="2560" y="446"/>
                </a:cubicBezTo>
                <a:cubicBezTo>
                  <a:pt x="2560" y="453"/>
                  <a:pt x="2566" y="459"/>
                  <a:pt x="2573" y="459"/>
                </a:cubicBezTo>
                <a:close/>
                <a:moveTo>
                  <a:pt x="2612" y="459"/>
                </a:moveTo>
                <a:cubicBezTo>
                  <a:pt x="2619" y="459"/>
                  <a:pt x="2625" y="453"/>
                  <a:pt x="2625" y="446"/>
                </a:cubicBezTo>
                <a:cubicBezTo>
                  <a:pt x="2625" y="439"/>
                  <a:pt x="2619" y="434"/>
                  <a:pt x="2612" y="434"/>
                </a:cubicBezTo>
                <a:cubicBezTo>
                  <a:pt x="2605" y="434"/>
                  <a:pt x="2599" y="439"/>
                  <a:pt x="2599" y="446"/>
                </a:cubicBezTo>
                <a:cubicBezTo>
                  <a:pt x="2599" y="453"/>
                  <a:pt x="2605" y="459"/>
                  <a:pt x="2612" y="459"/>
                </a:cubicBezTo>
                <a:close/>
                <a:moveTo>
                  <a:pt x="2652" y="459"/>
                </a:moveTo>
                <a:cubicBezTo>
                  <a:pt x="2659" y="459"/>
                  <a:pt x="2664" y="453"/>
                  <a:pt x="2664" y="446"/>
                </a:cubicBezTo>
                <a:cubicBezTo>
                  <a:pt x="2664" y="439"/>
                  <a:pt x="2659" y="434"/>
                  <a:pt x="2652" y="434"/>
                </a:cubicBezTo>
                <a:cubicBezTo>
                  <a:pt x="2645" y="434"/>
                  <a:pt x="2639" y="439"/>
                  <a:pt x="2639" y="446"/>
                </a:cubicBezTo>
                <a:cubicBezTo>
                  <a:pt x="2639" y="453"/>
                  <a:pt x="2645" y="459"/>
                  <a:pt x="2652" y="459"/>
                </a:cubicBezTo>
                <a:close/>
                <a:moveTo>
                  <a:pt x="2691" y="459"/>
                </a:moveTo>
                <a:cubicBezTo>
                  <a:pt x="2698" y="459"/>
                  <a:pt x="2704" y="453"/>
                  <a:pt x="2704" y="446"/>
                </a:cubicBezTo>
                <a:cubicBezTo>
                  <a:pt x="2704" y="439"/>
                  <a:pt x="2698" y="434"/>
                  <a:pt x="2691" y="434"/>
                </a:cubicBezTo>
                <a:cubicBezTo>
                  <a:pt x="2684" y="434"/>
                  <a:pt x="2678" y="439"/>
                  <a:pt x="2678" y="446"/>
                </a:cubicBezTo>
                <a:cubicBezTo>
                  <a:pt x="2678" y="453"/>
                  <a:pt x="2684" y="459"/>
                  <a:pt x="2691" y="459"/>
                </a:cubicBezTo>
                <a:close/>
                <a:moveTo>
                  <a:pt x="2730" y="459"/>
                </a:moveTo>
                <a:cubicBezTo>
                  <a:pt x="2738" y="459"/>
                  <a:pt x="2743" y="453"/>
                  <a:pt x="2743" y="446"/>
                </a:cubicBezTo>
                <a:cubicBezTo>
                  <a:pt x="2743" y="439"/>
                  <a:pt x="2738" y="434"/>
                  <a:pt x="2730" y="434"/>
                </a:cubicBezTo>
                <a:cubicBezTo>
                  <a:pt x="2723" y="434"/>
                  <a:pt x="2718" y="439"/>
                  <a:pt x="2718" y="446"/>
                </a:cubicBezTo>
                <a:cubicBezTo>
                  <a:pt x="2718" y="453"/>
                  <a:pt x="2723" y="459"/>
                  <a:pt x="2730" y="459"/>
                </a:cubicBezTo>
                <a:close/>
                <a:moveTo>
                  <a:pt x="2770" y="459"/>
                </a:moveTo>
                <a:cubicBezTo>
                  <a:pt x="2777" y="459"/>
                  <a:pt x="2783" y="453"/>
                  <a:pt x="2783" y="446"/>
                </a:cubicBezTo>
                <a:cubicBezTo>
                  <a:pt x="2783" y="439"/>
                  <a:pt x="2777" y="434"/>
                  <a:pt x="2770" y="434"/>
                </a:cubicBezTo>
                <a:cubicBezTo>
                  <a:pt x="2763" y="434"/>
                  <a:pt x="2757" y="439"/>
                  <a:pt x="2757" y="446"/>
                </a:cubicBezTo>
                <a:cubicBezTo>
                  <a:pt x="2757" y="453"/>
                  <a:pt x="2763" y="459"/>
                  <a:pt x="2770" y="459"/>
                </a:cubicBezTo>
                <a:close/>
                <a:moveTo>
                  <a:pt x="2809" y="459"/>
                </a:moveTo>
                <a:cubicBezTo>
                  <a:pt x="2816" y="459"/>
                  <a:pt x="2822" y="453"/>
                  <a:pt x="2822" y="446"/>
                </a:cubicBezTo>
                <a:cubicBezTo>
                  <a:pt x="2822" y="439"/>
                  <a:pt x="2816" y="434"/>
                  <a:pt x="2809" y="434"/>
                </a:cubicBezTo>
                <a:cubicBezTo>
                  <a:pt x="2802" y="434"/>
                  <a:pt x="2797" y="439"/>
                  <a:pt x="2797" y="446"/>
                </a:cubicBezTo>
                <a:cubicBezTo>
                  <a:pt x="2797" y="453"/>
                  <a:pt x="2802" y="459"/>
                  <a:pt x="2809" y="459"/>
                </a:cubicBezTo>
                <a:close/>
                <a:moveTo>
                  <a:pt x="2849" y="459"/>
                </a:moveTo>
                <a:cubicBezTo>
                  <a:pt x="2856" y="459"/>
                  <a:pt x="2861" y="453"/>
                  <a:pt x="2861" y="446"/>
                </a:cubicBezTo>
                <a:cubicBezTo>
                  <a:pt x="2861" y="439"/>
                  <a:pt x="2856" y="434"/>
                  <a:pt x="2849" y="434"/>
                </a:cubicBezTo>
                <a:cubicBezTo>
                  <a:pt x="2842" y="434"/>
                  <a:pt x="2836" y="439"/>
                  <a:pt x="2836" y="446"/>
                </a:cubicBezTo>
                <a:cubicBezTo>
                  <a:pt x="2836" y="453"/>
                  <a:pt x="2842" y="459"/>
                  <a:pt x="2849" y="459"/>
                </a:cubicBezTo>
                <a:close/>
                <a:moveTo>
                  <a:pt x="2888" y="459"/>
                </a:moveTo>
                <a:cubicBezTo>
                  <a:pt x="2895" y="459"/>
                  <a:pt x="2901" y="453"/>
                  <a:pt x="2901" y="446"/>
                </a:cubicBezTo>
                <a:cubicBezTo>
                  <a:pt x="2901" y="439"/>
                  <a:pt x="2895" y="434"/>
                  <a:pt x="2888" y="434"/>
                </a:cubicBezTo>
                <a:cubicBezTo>
                  <a:pt x="2881" y="434"/>
                  <a:pt x="2875" y="439"/>
                  <a:pt x="2875" y="446"/>
                </a:cubicBezTo>
                <a:cubicBezTo>
                  <a:pt x="2875" y="453"/>
                  <a:pt x="2881" y="459"/>
                  <a:pt x="2888" y="459"/>
                </a:cubicBezTo>
                <a:close/>
                <a:moveTo>
                  <a:pt x="2928" y="459"/>
                </a:moveTo>
                <a:cubicBezTo>
                  <a:pt x="2935" y="459"/>
                  <a:pt x="2940" y="453"/>
                  <a:pt x="2940" y="446"/>
                </a:cubicBezTo>
                <a:cubicBezTo>
                  <a:pt x="2940" y="439"/>
                  <a:pt x="2935" y="434"/>
                  <a:pt x="2928" y="434"/>
                </a:cubicBezTo>
                <a:cubicBezTo>
                  <a:pt x="2921" y="434"/>
                  <a:pt x="2915" y="439"/>
                  <a:pt x="2915" y="446"/>
                </a:cubicBezTo>
                <a:cubicBezTo>
                  <a:pt x="2915" y="453"/>
                  <a:pt x="2921" y="459"/>
                  <a:pt x="2928" y="459"/>
                </a:cubicBezTo>
                <a:close/>
                <a:moveTo>
                  <a:pt x="2967" y="459"/>
                </a:moveTo>
                <a:cubicBezTo>
                  <a:pt x="2974" y="459"/>
                  <a:pt x="2980" y="453"/>
                  <a:pt x="2980" y="446"/>
                </a:cubicBezTo>
                <a:cubicBezTo>
                  <a:pt x="2980" y="439"/>
                  <a:pt x="2974" y="434"/>
                  <a:pt x="2967" y="434"/>
                </a:cubicBezTo>
                <a:cubicBezTo>
                  <a:pt x="2960" y="434"/>
                  <a:pt x="2954" y="439"/>
                  <a:pt x="2954" y="446"/>
                </a:cubicBezTo>
                <a:cubicBezTo>
                  <a:pt x="2954" y="453"/>
                  <a:pt x="2960" y="459"/>
                  <a:pt x="2967" y="459"/>
                </a:cubicBezTo>
                <a:close/>
                <a:moveTo>
                  <a:pt x="3006" y="459"/>
                </a:moveTo>
                <a:cubicBezTo>
                  <a:pt x="3013" y="459"/>
                  <a:pt x="3019" y="453"/>
                  <a:pt x="3019" y="446"/>
                </a:cubicBezTo>
                <a:cubicBezTo>
                  <a:pt x="3019" y="439"/>
                  <a:pt x="3013" y="434"/>
                  <a:pt x="3006" y="434"/>
                </a:cubicBezTo>
                <a:cubicBezTo>
                  <a:pt x="2999" y="434"/>
                  <a:pt x="2994" y="439"/>
                  <a:pt x="2994" y="446"/>
                </a:cubicBezTo>
                <a:cubicBezTo>
                  <a:pt x="2994" y="453"/>
                  <a:pt x="2999" y="459"/>
                  <a:pt x="3006" y="459"/>
                </a:cubicBezTo>
                <a:close/>
                <a:moveTo>
                  <a:pt x="3046" y="459"/>
                </a:moveTo>
                <a:cubicBezTo>
                  <a:pt x="3053" y="459"/>
                  <a:pt x="3059" y="453"/>
                  <a:pt x="3059" y="446"/>
                </a:cubicBezTo>
                <a:cubicBezTo>
                  <a:pt x="3059" y="439"/>
                  <a:pt x="3053" y="434"/>
                  <a:pt x="3046" y="434"/>
                </a:cubicBezTo>
                <a:cubicBezTo>
                  <a:pt x="3039" y="434"/>
                  <a:pt x="3033" y="439"/>
                  <a:pt x="3033" y="446"/>
                </a:cubicBezTo>
                <a:cubicBezTo>
                  <a:pt x="3033" y="453"/>
                  <a:pt x="3039" y="459"/>
                  <a:pt x="3046" y="459"/>
                </a:cubicBezTo>
                <a:close/>
                <a:moveTo>
                  <a:pt x="3085" y="459"/>
                </a:moveTo>
                <a:cubicBezTo>
                  <a:pt x="3092" y="459"/>
                  <a:pt x="3098" y="453"/>
                  <a:pt x="3098" y="446"/>
                </a:cubicBezTo>
                <a:cubicBezTo>
                  <a:pt x="3098" y="439"/>
                  <a:pt x="3092" y="434"/>
                  <a:pt x="3085" y="434"/>
                </a:cubicBezTo>
                <a:cubicBezTo>
                  <a:pt x="3078" y="434"/>
                  <a:pt x="3073" y="439"/>
                  <a:pt x="3073" y="446"/>
                </a:cubicBezTo>
                <a:cubicBezTo>
                  <a:pt x="3073" y="453"/>
                  <a:pt x="3078" y="459"/>
                  <a:pt x="3085" y="459"/>
                </a:cubicBezTo>
                <a:close/>
                <a:moveTo>
                  <a:pt x="3125" y="459"/>
                </a:moveTo>
                <a:cubicBezTo>
                  <a:pt x="3132" y="459"/>
                  <a:pt x="3137" y="453"/>
                  <a:pt x="3137" y="446"/>
                </a:cubicBezTo>
                <a:cubicBezTo>
                  <a:pt x="3137" y="439"/>
                  <a:pt x="3132" y="434"/>
                  <a:pt x="3125" y="434"/>
                </a:cubicBezTo>
                <a:cubicBezTo>
                  <a:pt x="3118" y="434"/>
                  <a:pt x="3112" y="439"/>
                  <a:pt x="3112" y="446"/>
                </a:cubicBezTo>
                <a:cubicBezTo>
                  <a:pt x="3112" y="453"/>
                  <a:pt x="3118" y="459"/>
                  <a:pt x="3125" y="459"/>
                </a:cubicBezTo>
                <a:close/>
                <a:moveTo>
                  <a:pt x="3243" y="459"/>
                </a:moveTo>
                <a:cubicBezTo>
                  <a:pt x="3250" y="459"/>
                  <a:pt x="3256" y="453"/>
                  <a:pt x="3256" y="446"/>
                </a:cubicBezTo>
                <a:cubicBezTo>
                  <a:pt x="3256" y="439"/>
                  <a:pt x="3250" y="434"/>
                  <a:pt x="3243" y="434"/>
                </a:cubicBezTo>
                <a:cubicBezTo>
                  <a:pt x="3236" y="434"/>
                  <a:pt x="3230" y="439"/>
                  <a:pt x="3230" y="446"/>
                </a:cubicBezTo>
                <a:cubicBezTo>
                  <a:pt x="3230" y="453"/>
                  <a:pt x="3236" y="459"/>
                  <a:pt x="3243" y="459"/>
                </a:cubicBezTo>
                <a:close/>
                <a:moveTo>
                  <a:pt x="3309" y="446"/>
                </a:moveTo>
                <a:cubicBezTo>
                  <a:pt x="3309" y="453"/>
                  <a:pt x="3315" y="459"/>
                  <a:pt x="3322" y="459"/>
                </a:cubicBezTo>
                <a:cubicBezTo>
                  <a:pt x="3329" y="459"/>
                  <a:pt x="3335" y="453"/>
                  <a:pt x="3335" y="446"/>
                </a:cubicBezTo>
                <a:cubicBezTo>
                  <a:pt x="3335" y="439"/>
                  <a:pt x="3329" y="434"/>
                  <a:pt x="3322" y="434"/>
                </a:cubicBezTo>
                <a:cubicBezTo>
                  <a:pt x="3315" y="434"/>
                  <a:pt x="3309" y="439"/>
                  <a:pt x="3309" y="446"/>
                </a:cubicBezTo>
                <a:close/>
                <a:moveTo>
                  <a:pt x="89" y="478"/>
                </a:moveTo>
                <a:cubicBezTo>
                  <a:pt x="85" y="478"/>
                  <a:pt x="82" y="482"/>
                  <a:pt x="82" y="486"/>
                </a:cubicBezTo>
                <a:cubicBezTo>
                  <a:pt x="82" y="490"/>
                  <a:pt x="85" y="493"/>
                  <a:pt x="89" y="493"/>
                </a:cubicBezTo>
                <a:cubicBezTo>
                  <a:pt x="93" y="493"/>
                  <a:pt x="96" y="490"/>
                  <a:pt x="96" y="486"/>
                </a:cubicBezTo>
                <a:cubicBezTo>
                  <a:pt x="96" y="482"/>
                  <a:pt x="93" y="478"/>
                  <a:pt x="89" y="478"/>
                </a:cubicBezTo>
                <a:close/>
                <a:moveTo>
                  <a:pt x="326" y="476"/>
                </a:moveTo>
                <a:cubicBezTo>
                  <a:pt x="320" y="476"/>
                  <a:pt x="316" y="480"/>
                  <a:pt x="316" y="486"/>
                </a:cubicBezTo>
                <a:cubicBezTo>
                  <a:pt x="316" y="491"/>
                  <a:pt x="320" y="496"/>
                  <a:pt x="326" y="496"/>
                </a:cubicBezTo>
                <a:cubicBezTo>
                  <a:pt x="331" y="496"/>
                  <a:pt x="336" y="491"/>
                  <a:pt x="336" y="486"/>
                </a:cubicBezTo>
                <a:cubicBezTo>
                  <a:pt x="336" y="480"/>
                  <a:pt x="331" y="476"/>
                  <a:pt x="326" y="476"/>
                </a:cubicBezTo>
                <a:close/>
                <a:moveTo>
                  <a:pt x="365" y="473"/>
                </a:moveTo>
                <a:cubicBezTo>
                  <a:pt x="358" y="473"/>
                  <a:pt x="352" y="479"/>
                  <a:pt x="352" y="486"/>
                </a:cubicBezTo>
                <a:cubicBezTo>
                  <a:pt x="352" y="493"/>
                  <a:pt x="358" y="499"/>
                  <a:pt x="365" y="499"/>
                </a:cubicBezTo>
                <a:cubicBezTo>
                  <a:pt x="372" y="499"/>
                  <a:pt x="378" y="493"/>
                  <a:pt x="378" y="486"/>
                </a:cubicBezTo>
                <a:cubicBezTo>
                  <a:pt x="378" y="479"/>
                  <a:pt x="372" y="473"/>
                  <a:pt x="365" y="473"/>
                </a:cubicBezTo>
                <a:close/>
                <a:moveTo>
                  <a:pt x="404" y="499"/>
                </a:moveTo>
                <a:cubicBezTo>
                  <a:pt x="411" y="499"/>
                  <a:pt x="417" y="493"/>
                  <a:pt x="417" y="486"/>
                </a:cubicBezTo>
                <a:cubicBezTo>
                  <a:pt x="417" y="479"/>
                  <a:pt x="411" y="473"/>
                  <a:pt x="404" y="473"/>
                </a:cubicBezTo>
                <a:cubicBezTo>
                  <a:pt x="397" y="473"/>
                  <a:pt x="392" y="479"/>
                  <a:pt x="392" y="486"/>
                </a:cubicBezTo>
                <a:cubicBezTo>
                  <a:pt x="392" y="493"/>
                  <a:pt x="397" y="499"/>
                  <a:pt x="404" y="499"/>
                </a:cubicBezTo>
                <a:close/>
                <a:moveTo>
                  <a:pt x="444" y="499"/>
                </a:moveTo>
                <a:cubicBezTo>
                  <a:pt x="451" y="499"/>
                  <a:pt x="457" y="493"/>
                  <a:pt x="457" y="486"/>
                </a:cubicBezTo>
                <a:cubicBezTo>
                  <a:pt x="457" y="479"/>
                  <a:pt x="451" y="473"/>
                  <a:pt x="444" y="473"/>
                </a:cubicBezTo>
                <a:cubicBezTo>
                  <a:pt x="437" y="473"/>
                  <a:pt x="431" y="479"/>
                  <a:pt x="431" y="486"/>
                </a:cubicBezTo>
                <a:cubicBezTo>
                  <a:pt x="431" y="493"/>
                  <a:pt x="437" y="499"/>
                  <a:pt x="444" y="499"/>
                </a:cubicBezTo>
                <a:close/>
                <a:moveTo>
                  <a:pt x="483" y="499"/>
                </a:moveTo>
                <a:cubicBezTo>
                  <a:pt x="490" y="499"/>
                  <a:pt x="496" y="493"/>
                  <a:pt x="496" y="486"/>
                </a:cubicBezTo>
                <a:cubicBezTo>
                  <a:pt x="496" y="479"/>
                  <a:pt x="490" y="473"/>
                  <a:pt x="483" y="473"/>
                </a:cubicBezTo>
                <a:cubicBezTo>
                  <a:pt x="476" y="473"/>
                  <a:pt x="471" y="479"/>
                  <a:pt x="471" y="486"/>
                </a:cubicBezTo>
                <a:cubicBezTo>
                  <a:pt x="471" y="493"/>
                  <a:pt x="476" y="499"/>
                  <a:pt x="483" y="499"/>
                </a:cubicBezTo>
                <a:close/>
                <a:moveTo>
                  <a:pt x="523" y="499"/>
                </a:moveTo>
                <a:cubicBezTo>
                  <a:pt x="530" y="499"/>
                  <a:pt x="535" y="493"/>
                  <a:pt x="535" y="486"/>
                </a:cubicBezTo>
                <a:cubicBezTo>
                  <a:pt x="535" y="479"/>
                  <a:pt x="530" y="473"/>
                  <a:pt x="523" y="473"/>
                </a:cubicBezTo>
                <a:cubicBezTo>
                  <a:pt x="516" y="473"/>
                  <a:pt x="510" y="479"/>
                  <a:pt x="510" y="486"/>
                </a:cubicBezTo>
                <a:cubicBezTo>
                  <a:pt x="510" y="493"/>
                  <a:pt x="516" y="499"/>
                  <a:pt x="523" y="499"/>
                </a:cubicBezTo>
                <a:close/>
                <a:moveTo>
                  <a:pt x="562" y="499"/>
                </a:moveTo>
                <a:cubicBezTo>
                  <a:pt x="569" y="499"/>
                  <a:pt x="575" y="493"/>
                  <a:pt x="575" y="486"/>
                </a:cubicBezTo>
                <a:cubicBezTo>
                  <a:pt x="575" y="479"/>
                  <a:pt x="569" y="473"/>
                  <a:pt x="562" y="473"/>
                </a:cubicBezTo>
                <a:cubicBezTo>
                  <a:pt x="555" y="473"/>
                  <a:pt x="549" y="479"/>
                  <a:pt x="549" y="486"/>
                </a:cubicBezTo>
                <a:cubicBezTo>
                  <a:pt x="549" y="493"/>
                  <a:pt x="555" y="499"/>
                  <a:pt x="562" y="499"/>
                </a:cubicBezTo>
                <a:close/>
                <a:moveTo>
                  <a:pt x="602" y="499"/>
                </a:moveTo>
                <a:cubicBezTo>
                  <a:pt x="609" y="499"/>
                  <a:pt x="614" y="493"/>
                  <a:pt x="614" y="486"/>
                </a:cubicBezTo>
                <a:cubicBezTo>
                  <a:pt x="614" y="479"/>
                  <a:pt x="609" y="473"/>
                  <a:pt x="602" y="473"/>
                </a:cubicBezTo>
                <a:cubicBezTo>
                  <a:pt x="595" y="473"/>
                  <a:pt x="589" y="479"/>
                  <a:pt x="589" y="486"/>
                </a:cubicBezTo>
                <a:cubicBezTo>
                  <a:pt x="589" y="493"/>
                  <a:pt x="595" y="499"/>
                  <a:pt x="602" y="499"/>
                </a:cubicBezTo>
                <a:close/>
                <a:moveTo>
                  <a:pt x="641" y="499"/>
                </a:moveTo>
                <a:cubicBezTo>
                  <a:pt x="648" y="499"/>
                  <a:pt x="654" y="493"/>
                  <a:pt x="654" y="486"/>
                </a:cubicBezTo>
                <a:cubicBezTo>
                  <a:pt x="654" y="479"/>
                  <a:pt x="648" y="473"/>
                  <a:pt x="641" y="473"/>
                </a:cubicBezTo>
                <a:cubicBezTo>
                  <a:pt x="634" y="473"/>
                  <a:pt x="628" y="479"/>
                  <a:pt x="628" y="486"/>
                </a:cubicBezTo>
                <a:cubicBezTo>
                  <a:pt x="628" y="493"/>
                  <a:pt x="634" y="499"/>
                  <a:pt x="641" y="499"/>
                </a:cubicBezTo>
                <a:close/>
                <a:moveTo>
                  <a:pt x="680" y="499"/>
                </a:moveTo>
                <a:cubicBezTo>
                  <a:pt x="687" y="499"/>
                  <a:pt x="693" y="493"/>
                  <a:pt x="693" y="486"/>
                </a:cubicBezTo>
                <a:cubicBezTo>
                  <a:pt x="693" y="479"/>
                  <a:pt x="687" y="473"/>
                  <a:pt x="680" y="473"/>
                </a:cubicBezTo>
                <a:cubicBezTo>
                  <a:pt x="673" y="473"/>
                  <a:pt x="668" y="479"/>
                  <a:pt x="668" y="486"/>
                </a:cubicBezTo>
                <a:cubicBezTo>
                  <a:pt x="668" y="493"/>
                  <a:pt x="673" y="499"/>
                  <a:pt x="680" y="499"/>
                </a:cubicBezTo>
                <a:close/>
                <a:moveTo>
                  <a:pt x="720" y="499"/>
                </a:moveTo>
                <a:cubicBezTo>
                  <a:pt x="727" y="499"/>
                  <a:pt x="733" y="493"/>
                  <a:pt x="733" y="486"/>
                </a:cubicBezTo>
                <a:cubicBezTo>
                  <a:pt x="733" y="479"/>
                  <a:pt x="727" y="473"/>
                  <a:pt x="720" y="473"/>
                </a:cubicBezTo>
                <a:cubicBezTo>
                  <a:pt x="713" y="473"/>
                  <a:pt x="707" y="479"/>
                  <a:pt x="707" y="486"/>
                </a:cubicBezTo>
                <a:cubicBezTo>
                  <a:pt x="707" y="493"/>
                  <a:pt x="713" y="499"/>
                  <a:pt x="720" y="499"/>
                </a:cubicBezTo>
                <a:close/>
                <a:moveTo>
                  <a:pt x="759" y="499"/>
                </a:moveTo>
                <a:cubicBezTo>
                  <a:pt x="766" y="499"/>
                  <a:pt x="772" y="493"/>
                  <a:pt x="772" y="486"/>
                </a:cubicBezTo>
                <a:cubicBezTo>
                  <a:pt x="772" y="479"/>
                  <a:pt x="766" y="473"/>
                  <a:pt x="759" y="473"/>
                </a:cubicBezTo>
                <a:cubicBezTo>
                  <a:pt x="752" y="473"/>
                  <a:pt x="747" y="479"/>
                  <a:pt x="747" y="486"/>
                </a:cubicBezTo>
                <a:cubicBezTo>
                  <a:pt x="747" y="493"/>
                  <a:pt x="752" y="499"/>
                  <a:pt x="759" y="499"/>
                </a:cubicBezTo>
                <a:close/>
                <a:moveTo>
                  <a:pt x="799" y="499"/>
                </a:moveTo>
                <a:cubicBezTo>
                  <a:pt x="806" y="499"/>
                  <a:pt x="811" y="493"/>
                  <a:pt x="811" y="486"/>
                </a:cubicBezTo>
                <a:cubicBezTo>
                  <a:pt x="811" y="479"/>
                  <a:pt x="806" y="473"/>
                  <a:pt x="799" y="473"/>
                </a:cubicBezTo>
                <a:cubicBezTo>
                  <a:pt x="792" y="473"/>
                  <a:pt x="786" y="479"/>
                  <a:pt x="786" y="486"/>
                </a:cubicBezTo>
                <a:cubicBezTo>
                  <a:pt x="786" y="493"/>
                  <a:pt x="792" y="499"/>
                  <a:pt x="799" y="499"/>
                </a:cubicBezTo>
                <a:close/>
                <a:moveTo>
                  <a:pt x="956" y="499"/>
                </a:moveTo>
                <a:cubicBezTo>
                  <a:pt x="963" y="499"/>
                  <a:pt x="969" y="493"/>
                  <a:pt x="969" y="486"/>
                </a:cubicBezTo>
                <a:cubicBezTo>
                  <a:pt x="969" y="479"/>
                  <a:pt x="963" y="473"/>
                  <a:pt x="956" y="473"/>
                </a:cubicBezTo>
                <a:cubicBezTo>
                  <a:pt x="949" y="473"/>
                  <a:pt x="944" y="479"/>
                  <a:pt x="944" y="486"/>
                </a:cubicBezTo>
                <a:cubicBezTo>
                  <a:pt x="944" y="493"/>
                  <a:pt x="949" y="499"/>
                  <a:pt x="956" y="499"/>
                </a:cubicBezTo>
                <a:close/>
                <a:moveTo>
                  <a:pt x="996" y="499"/>
                </a:moveTo>
                <a:cubicBezTo>
                  <a:pt x="1003" y="499"/>
                  <a:pt x="1009" y="493"/>
                  <a:pt x="1009" y="486"/>
                </a:cubicBezTo>
                <a:cubicBezTo>
                  <a:pt x="1009" y="479"/>
                  <a:pt x="1003" y="473"/>
                  <a:pt x="996" y="473"/>
                </a:cubicBezTo>
                <a:cubicBezTo>
                  <a:pt x="989" y="473"/>
                  <a:pt x="983" y="479"/>
                  <a:pt x="983" y="486"/>
                </a:cubicBezTo>
                <a:cubicBezTo>
                  <a:pt x="983" y="493"/>
                  <a:pt x="989" y="499"/>
                  <a:pt x="996" y="499"/>
                </a:cubicBezTo>
                <a:close/>
                <a:moveTo>
                  <a:pt x="1035" y="499"/>
                </a:moveTo>
                <a:cubicBezTo>
                  <a:pt x="1042" y="499"/>
                  <a:pt x="1048" y="493"/>
                  <a:pt x="1048" y="486"/>
                </a:cubicBezTo>
                <a:cubicBezTo>
                  <a:pt x="1048" y="479"/>
                  <a:pt x="1042" y="473"/>
                  <a:pt x="1035" y="473"/>
                </a:cubicBezTo>
                <a:cubicBezTo>
                  <a:pt x="1028" y="473"/>
                  <a:pt x="1022" y="479"/>
                  <a:pt x="1022" y="486"/>
                </a:cubicBezTo>
                <a:cubicBezTo>
                  <a:pt x="1022" y="493"/>
                  <a:pt x="1028" y="499"/>
                  <a:pt x="1035" y="499"/>
                </a:cubicBezTo>
                <a:close/>
                <a:moveTo>
                  <a:pt x="1666" y="493"/>
                </a:moveTo>
                <a:cubicBezTo>
                  <a:pt x="1670" y="493"/>
                  <a:pt x="1673" y="490"/>
                  <a:pt x="1673" y="486"/>
                </a:cubicBezTo>
                <a:cubicBezTo>
                  <a:pt x="1673" y="482"/>
                  <a:pt x="1670" y="478"/>
                  <a:pt x="1666" y="478"/>
                </a:cubicBezTo>
                <a:cubicBezTo>
                  <a:pt x="1662" y="478"/>
                  <a:pt x="1659" y="482"/>
                  <a:pt x="1659" y="486"/>
                </a:cubicBezTo>
                <a:cubicBezTo>
                  <a:pt x="1659" y="490"/>
                  <a:pt x="1662" y="493"/>
                  <a:pt x="1666" y="493"/>
                </a:cubicBezTo>
                <a:close/>
                <a:moveTo>
                  <a:pt x="1784" y="499"/>
                </a:moveTo>
                <a:cubicBezTo>
                  <a:pt x="1791" y="499"/>
                  <a:pt x="1797" y="493"/>
                  <a:pt x="1797" y="486"/>
                </a:cubicBezTo>
                <a:cubicBezTo>
                  <a:pt x="1797" y="479"/>
                  <a:pt x="1791" y="473"/>
                  <a:pt x="1784" y="473"/>
                </a:cubicBezTo>
                <a:cubicBezTo>
                  <a:pt x="1777" y="473"/>
                  <a:pt x="1772" y="479"/>
                  <a:pt x="1772" y="486"/>
                </a:cubicBezTo>
                <a:cubicBezTo>
                  <a:pt x="1772" y="493"/>
                  <a:pt x="1777" y="499"/>
                  <a:pt x="1784" y="499"/>
                </a:cubicBezTo>
                <a:close/>
                <a:moveTo>
                  <a:pt x="1863" y="473"/>
                </a:moveTo>
                <a:cubicBezTo>
                  <a:pt x="1856" y="473"/>
                  <a:pt x="1850" y="479"/>
                  <a:pt x="1850" y="486"/>
                </a:cubicBezTo>
                <a:cubicBezTo>
                  <a:pt x="1850" y="493"/>
                  <a:pt x="1856" y="498"/>
                  <a:pt x="1863" y="498"/>
                </a:cubicBezTo>
                <a:cubicBezTo>
                  <a:pt x="1870" y="498"/>
                  <a:pt x="1876" y="493"/>
                  <a:pt x="1876" y="486"/>
                </a:cubicBezTo>
                <a:cubicBezTo>
                  <a:pt x="1876" y="479"/>
                  <a:pt x="1870" y="473"/>
                  <a:pt x="1863" y="473"/>
                </a:cubicBezTo>
                <a:close/>
                <a:moveTo>
                  <a:pt x="1942" y="499"/>
                </a:moveTo>
                <a:cubicBezTo>
                  <a:pt x="1949" y="499"/>
                  <a:pt x="1955" y="493"/>
                  <a:pt x="1955" y="486"/>
                </a:cubicBezTo>
                <a:cubicBezTo>
                  <a:pt x="1955" y="479"/>
                  <a:pt x="1949" y="473"/>
                  <a:pt x="1942" y="473"/>
                </a:cubicBezTo>
                <a:cubicBezTo>
                  <a:pt x="1935" y="473"/>
                  <a:pt x="1929" y="479"/>
                  <a:pt x="1929" y="486"/>
                </a:cubicBezTo>
                <a:cubicBezTo>
                  <a:pt x="1929" y="493"/>
                  <a:pt x="1935" y="499"/>
                  <a:pt x="1942" y="499"/>
                </a:cubicBezTo>
                <a:close/>
                <a:moveTo>
                  <a:pt x="1981" y="499"/>
                </a:moveTo>
                <a:cubicBezTo>
                  <a:pt x="1988" y="499"/>
                  <a:pt x="1994" y="493"/>
                  <a:pt x="1994" y="486"/>
                </a:cubicBezTo>
                <a:cubicBezTo>
                  <a:pt x="1994" y="479"/>
                  <a:pt x="1988" y="473"/>
                  <a:pt x="1981" y="473"/>
                </a:cubicBezTo>
                <a:cubicBezTo>
                  <a:pt x="1974" y="473"/>
                  <a:pt x="1969" y="479"/>
                  <a:pt x="1969" y="486"/>
                </a:cubicBezTo>
                <a:cubicBezTo>
                  <a:pt x="1969" y="493"/>
                  <a:pt x="1974" y="499"/>
                  <a:pt x="1981" y="499"/>
                </a:cubicBezTo>
                <a:close/>
                <a:moveTo>
                  <a:pt x="2021" y="499"/>
                </a:moveTo>
                <a:cubicBezTo>
                  <a:pt x="2028" y="499"/>
                  <a:pt x="2034" y="493"/>
                  <a:pt x="2034" y="486"/>
                </a:cubicBezTo>
                <a:cubicBezTo>
                  <a:pt x="2034" y="479"/>
                  <a:pt x="2028" y="473"/>
                  <a:pt x="2021" y="473"/>
                </a:cubicBezTo>
                <a:cubicBezTo>
                  <a:pt x="2014" y="473"/>
                  <a:pt x="2008" y="479"/>
                  <a:pt x="2008" y="486"/>
                </a:cubicBezTo>
                <a:cubicBezTo>
                  <a:pt x="2008" y="493"/>
                  <a:pt x="2014" y="499"/>
                  <a:pt x="2021" y="499"/>
                </a:cubicBezTo>
                <a:close/>
                <a:moveTo>
                  <a:pt x="2060" y="499"/>
                </a:moveTo>
                <a:cubicBezTo>
                  <a:pt x="2067" y="499"/>
                  <a:pt x="2073" y="493"/>
                  <a:pt x="2073" y="486"/>
                </a:cubicBezTo>
                <a:cubicBezTo>
                  <a:pt x="2073" y="479"/>
                  <a:pt x="2067" y="473"/>
                  <a:pt x="2060" y="473"/>
                </a:cubicBezTo>
                <a:cubicBezTo>
                  <a:pt x="2053" y="473"/>
                  <a:pt x="2048" y="479"/>
                  <a:pt x="2048" y="486"/>
                </a:cubicBezTo>
                <a:cubicBezTo>
                  <a:pt x="2048" y="493"/>
                  <a:pt x="2053" y="499"/>
                  <a:pt x="2060" y="499"/>
                </a:cubicBezTo>
                <a:close/>
                <a:moveTo>
                  <a:pt x="2100" y="499"/>
                </a:moveTo>
                <a:cubicBezTo>
                  <a:pt x="2107" y="499"/>
                  <a:pt x="2112" y="493"/>
                  <a:pt x="2112" y="486"/>
                </a:cubicBezTo>
                <a:cubicBezTo>
                  <a:pt x="2112" y="479"/>
                  <a:pt x="2107" y="473"/>
                  <a:pt x="2100" y="473"/>
                </a:cubicBezTo>
                <a:cubicBezTo>
                  <a:pt x="2093" y="473"/>
                  <a:pt x="2087" y="479"/>
                  <a:pt x="2087" y="486"/>
                </a:cubicBezTo>
                <a:cubicBezTo>
                  <a:pt x="2087" y="493"/>
                  <a:pt x="2093" y="499"/>
                  <a:pt x="2100" y="499"/>
                </a:cubicBezTo>
                <a:close/>
                <a:moveTo>
                  <a:pt x="2139" y="499"/>
                </a:moveTo>
                <a:cubicBezTo>
                  <a:pt x="2146" y="499"/>
                  <a:pt x="2152" y="493"/>
                  <a:pt x="2152" y="486"/>
                </a:cubicBezTo>
                <a:cubicBezTo>
                  <a:pt x="2152" y="479"/>
                  <a:pt x="2146" y="473"/>
                  <a:pt x="2139" y="473"/>
                </a:cubicBezTo>
                <a:cubicBezTo>
                  <a:pt x="2132" y="473"/>
                  <a:pt x="2126" y="479"/>
                  <a:pt x="2126" y="486"/>
                </a:cubicBezTo>
                <a:cubicBezTo>
                  <a:pt x="2126" y="493"/>
                  <a:pt x="2132" y="499"/>
                  <a:pt x="2139" y="499"/>
                </a:cubicBezTo>
                <a:close/>
                <a:moveTo>
                  <a:pt x="2179" y="499"/>
                </a:moveTo>
                <a:cubicBezTo>
                  <a:pt x="2186" y="499"/>
                  <a:pt x="2191" y="493"/>
                  <a:pt x="2191" y="486"/>
                </a:cubicBezTo>
                <a:cubicBezTo>
                  <a:pt x="2191" y="479"/>
                  <a:pt x="2186" y="473"/>
                  <a:pt x="2179" y="473"/>
                </a:cubicBezTo>
                <a:cubicBezTo>
                  <a:pt x="2171" y="473"/>
                  <a:pt x="2166" y="479"/>
                  <a:pt x="2166" y="486"/>
                </a:cubicBezTo>
                <a:cubicBezTo>
                  <a:pt x="2166" y="493"/>
                  <a:pt x="2171" y="499"/>
                  <a:pt x="2179" y="499"/>
                </a:cubicBezTo>
                <a:close/>
                <a:moveTo>
                  <a:pt x="2218" y="499"/>
                </a:moveTo>
                <a:cubicBezTo>
                  <a:pt x="2225" y="499"/>
                  <a:pt x="2231" y="493"/>
                  <a:pt x="2231" y="486"/>
                </a:cubicBezTo>
                <a:cubicBezTo>
                  <a:pt x="2231" y="479"/>
                  <a:pt x="2225" y="473"/>
                  <a:pt x="2218" y="473"/>
                </a:cubicBezTo>
                <a:cubicBezTo>
                  <a:pt x="2211" y="473"/>
                  <a:pt x="2205" y="479"/>
                  <a:pt x="2205" y="486"/>
                </a:cubicBezTo>
                <a:cubicBezTo>
                  <a:pt x="2205" y="493"/>
                  <a:pt x="2211" y="499"/>
                  <a:pt x="2218" y="499"/>
                </a:cubicBezTo>
                <a:close/>
                <a:moveTo>
                  <a:pt x="2257" y="499"/>
                </a:moveTo>
                <a:cubicBezTo>
                  <a:pt x="2264" y="499"/>
                  <a:pt x="2270" y="493"/>
                  <a:pt x="2270" y="486"/>
                </a:cubicBezTo>
                <a:cubicBezTo>
                  <a:pt x="2270" y="479"/>
                  <a:pt x="2264" y="473"/>
                  <a:pt x="2257" y="473"/>
                </a:cubicBezTo>
                <a:cubicBezTo>
                  <a:pt x="2250" y="473"/>
                  <a:pt x="2245" y="479"/>
                  <a:pt x="2245" y="486"/>
                </a:cubicBezTo>
                <a:cubicBezTo>
                  <a:pt x="2245" y="493"/>
                  <a:pt x="2250" y="499"/>
                  <a:pt x="2257" y="499"/>
                </a:cubicBezTo>
                <a:close/>
                <a:moveTo>
                  <a:pt x="2297" y="499"/>
                </a:moveTo>
                <a:cubicBezTo>
                  <a:pt x="2304" y="499"/>
                  <a:pt x="2310" y="493"/>
                  <a:pt x="2310" y="486"/>
                </a:cubicBezTo>
                <a:cubicBezTo>
                  <a:pt x="2310" y="479"/>
                  <a:pt x="2304" y="473"/>
                  <a:pt x="2297" y="473"/>
                </a:cubicBezTo>
                <a:cubicBezTo>
                  <a:pt x="2290" y="473"/>
                  <a:pt x="2284" y="479"/>
                  <a:pt x="2284" y="486"/>
                </a:cubicBezTo>
                <a:cubicBezTo>
                  <a:pt x="2284" y="493"/>
                  <a:pt x="2290" y="499"/>
                  <a:pt x="2297" y="499"/>
                </a:cubicBezTo>
                <a:close/>
                <a:moveTo>
                  <a:pt x="2336" y="499"/>
                </a:moveTo>
                <a:cubicBezTo>
                  <a:pt x="2343" y="499"/>
                  <a:pt x="2349" y="493"/>
                  <a:pt x="2349" y="486"/>
                </a:cubicBezTo>
                <a:cubicBezTo>
                  <a:pt x="2349" y="479"/>
                  <a:pt x="2343" y="473"/>
                  <a:pt x="2336" y="473"/>
                </a:cubicBezTo>
                <a:cubicBezTo>
                  <a:pt x="2329" y="473"/>
                  <a:pt x="2323" y="479"/>
                  <a:pt x="2323" y="486"/>
                </a:cubicBezTo>
                <a:cubicBezTo>
                  <a:pt x="2323" y="493"/>
                  <a:pt x="2329" y="499"/>
                  <a:pt x="2336" y="499"/>
                </a:cubicBezTo>
                <a:close/>
                <a:moveTo>
                  <a:pt x="2376" y="499"/>
                </a:moveTo>
                <a:cubicBezTo>
                  <a:pt x="2383" y="499"/>
                  <a:pt x="2388" y="493"/>
                  <a:pt x="2388" y="486"/>
                </a:cubicBezTo>
                <a:cubicBezTo>
                  <a:pt x="2388" y="479"/>
                  <a:pt x="2383" y="473"/>
                  <a:pt x="2376" y="473"/>
                </a:cubicBezTo>
                <a:cubicBezTo>
                  <a:pt x="2369" y="473"/>
                  <a:pt x="2363" y="479"/>
                  <a:pt x="2363" y="486"/>
                </a:cubicBezTo>
                <a:cubicBezTo>
                  <a:pt x="2363" y="493"/>
                  <a:pt x="2369" y="499"/>
                  <a:pt x="2376" y="499"/>
                </a:cubicBezTo>
                <a:close/>
                <a:moveTo>
                  <a:pt x="2415" y="499"/>
                </a:moveTo>
                <a:cubicBezTo>
                  <a:pt x="2422" y="499"/>
                  <a:pt x="2428" y="493"/>
                  <a:pt x="2428" y="486"/>
                </a:cubicBezTo>
                <a:cubicBezTo>
                  <a:pt x="2428" y="479"/>
                  <a:pt x="2422" y="473"/>
                  <a:pt x="2415" y="473"/>
                </a:cubicBezTo>
                <a:cubicBezTo>
                  <a:pt x="2408" y="473"/>
                  <a:pt x="2402" y="479"/>
                  <a:pt x="2402" y="486"/>
                </a:cubicBezTo>
                <a:cubicBezTo>
                  <a:pt x="2402" y="493"/>
                  <a:pt x="2408" y="499"/>
                  <a:pt x="2415" y="499"/>
                </a:cubicBezTo>
                <a:close/>
                <a:moveTo>
                  <a:pt x="2454" y="499"/>
                </a:moveTo>
                <a:cubicBezTo>
                  <a:pt x="2462" y="499"/>
                  <a:pt x="2467" y="493"/>
                  <a:pt x="2467" y="486"/>
                </a:cubicBezTo>
                <a:cubicBezTo>
                  <a:pt x="2467" y="479"/>
                  <a:pt x="2462" y="473"/>
                  <a:pt x="2454" y="473"/>
                </a:cubicBezTo>
                <a:cubicBezTo>
                  <a:pt x="2447" y="473"/>
                  <a:pt x="2442" y="479"/>
                  <a:pt x="2442" y="486"/>
                </a:cubicBezTo>
                <a:cubicBezTo>
                  <a:pt x="2442" y="493"/>
                  <a:pt x="2447" y="499"/>
                  <a:pt x="2454" y="499"/>
                </a:cubicBezTo>
                <a:close/>
                <a:moveTo>
                  <a:pt x="2494" y="499"/>
                </a:moveTo>
                <a:cubicBezTo>
                  <a:pt x="2501" y="499"/>
                  <a:pt x="2507" y="493"/>
                  <a:pt x="2507" y="486"/>
                </a:cubicBezTo>
                <a:cubicBezTo>
                  <a:pt x="2507" y="479"/>
                  <a:pt x="2501" y="473"/>
                  <a:pt x="2494" y="473"/>
                </a:cubicBezTo>
                <a:cubicBezTo>
                  <a:pt x="2487" y="473"/>
                  <a:pt x="2481" y="479"/>
                  <a:pt x="2481" y="486"/>
                </a:cubicBezTo>
                <a:cubicBezTo>
                  <a:pt x="2481" y="493"/>
                  <a:pt x="2487" y="499"/>
                  <a:pt x="2494" y="499"/>
                </a:cubicBezTo>
                <a:close/>
                <a:moveTo>
                  <a:pt x="2533" y="499"/>
                </a:moveTo>
                <a:cubicBezTo>
                  <a:pt x="2540" y="499"/>
                  <a:pt x="2546" y="493"/>
                  <a:pt x="2546" y="486"/>
                </a:cubicBezTo>
                <a:cubicBezTo>
                  <a:pt x="2546" y="479"/>
                  <a:pt x="2540" y="473"/>
                  <a:pt x="2533" y="473"/>
                </a:cubicBezTo>
                <a:cubicBezTo>
                  <a:pt x="2526" y="473"/>
                  <a:pt x="2521" y="479"/>
                  <a:pt x="2521" y="486"/>
                </a:cubicBezTo>
                <a:cubicBezTo>
                  <a:pt x="2521" y="493"/>
                  <a:pt x="2526" y="499"/>
                  <a:pt x="2533" y="499"/>
                </a:cubicBezTo>
                <a:close/>
                <a:moveTo>
                  <a:pt x="2573" y="499"/>
                </a:moveTo>
                <a:cubicBezTo>
                  <a:pt x="2580" y="499"/>
                  <a:pt x="2586" y="493"/>
                  <a:pt x="2586" y="486"/>
                </a:cubicBezTo>
                <a:cubicBezTo>
                  <a:pt x="2586" y="479"/>
                  <a:pt x="2580" y="473"/>
                  <a:pt x="2573" y="473"/>
                </a:cubicBezTo>
                <a:cubicBezTo>
                  <a:pt x="2566" y="473"/>
                  <a:pt x="2560" y="479"/>
                  <a:pt x="2560" y="486"/>
                </a:cubicBezTo>
                <a:cubicBezTo>
                  <a:pt x="2560" y="493"/>
                  <a:pt x="2566" y="499"/>
                  <a:pt x="2573" y="499"/>
                </a:cubicBezTo>
                <a:close/>
                <a:moveTo>
                  <a:pt x="2612" y="499"/>
                </a:moveTo>
                <a:cubicBezTo>
                  <a:pt x="2619" y="499"/>
                  <a:pt x="2625" y="493"/>
                  <a:pt x="2625" y="486"/>
                </a:cubicBezTo>
                <a:cubicBezTo>
                  <a:pt x="2625" y="479"/>
                  <a:pt x="2619" y="473"/>
                  <a:pt x="2612" y="473"/>
                </a:cubicBezTo>
                <a:cubicBezTo>
                  <a:pt x="2605" y="473"/>
                  <a:pt x="2599" y="479"/>
                  <a:pt x="2599" y="486"/>
                </a:cubicBezTo>
                <a:cubicBezTo>
                  <a:pt x="2599" y="493"/>
                  <a:pt x="2605" y="499"/>
                  <a:pt x="2612" y="499"/>
                </a:cubicBezTo>
                <a:close/>
                <a:moveTo>
                  <a:pt x="2652" y="499"/>
                </a:moveTo>
                <a:cubicBezTo>
                  <a:pt x="2659" y="499"/>
                  <a:pt x="2664" y="493"/>
                  <a:pt x="2664" y="486"/>
                </a:cubicBezTo>
                <a:cubicBezTo>
                  <a:pt x="2664" y="479"/>
                  <a:pt x="2659" y="473"/>
                  <a:pt x="2652" y="473"/>
                </a:cubicBezTo>
                <a:cubicBezTo>
                  <a:pt x="2645" y="473"/>
                  <a:pt x="2639" y="479"/>
                  <a:pt x="2639" y="486"/>
                </a:cubicBezTo>
                <a:cubicBezTo>
                  <a:pt x="2639" y="493"/>
                  <a:pt x="2645" y="499"/>
                  <a:pt x="2652" y="499"/>
                </a:cubicBezTo>
                <a:close/>
                <a:moveTo>
                  <a:pt x="2691" y="499"/>
                </a:moveTo>
                <a:cubicBezTo>
                  <a:pt x="2698" y="499"/>
                  <a:pt x="2704" y="493"/>
                  <a:pt x="2704" y="486"/>
                </a:cubicBezTo>
                <a:cubicBezTo>
                  <a:pt x="2704" y="479"/>
                  <a:pt x="2698" y="473"/>
                  <a:pt x="2691" y="473"/>
                </a:cubicBezTo>
                <a:cubicBezTo>
                  <a:pt x="2684" y="473"/>
                  <a:pt x="2678" y="479"/>
                  <a:pt x="2678" y="486"/>
                </a:cubicBezTo>
                <a:cubicBezTo>
                  <a:pt x="2678" y="493"/>
                  <a:pt x="2684" y="499"/>
                  <a:pt x="2691" y="499"/>
                </a:cubicBezTo>
                <a:close/>
                <a:moveTo>
                  <a:pt x="2730" y="499"/>
                </a:moveTo>
                <a:cubicBezTo>
                  <a:pt x="2738" y="499"/>
                  <a:pt x="2743" y="493"/>
                  <a:pt x="2743" y="486"/>
                </a:cubicBezTo>
                <a:cubicBezTo>
                  <a:pt x="2743" y="479"/>
                  <a:pt x="2738" y="473"/>
                  <a:pt x="2730" y="473"/>
                </a:cubicBezTo>
                <a:cubicBezTo>
                  <a:pt x="2723" y="473"/>
                  <a:pt x="2718" y="479"/>
                  <a:pt x="2718" y="486"/>
                </a:cubicBezTo>
                <a:cubicBezTo>
                  <a:pt x="2718" y="493"/>
                  <a:pt x="2723" y="499"/>
                  <a:pt x="2730" y="499"/>
                </a:cubicBezTo>
                <a:close/>
                <a:moveTo>
                  <a:pt x="2770" y="499"/>
                </a:moveTo>
                <a:cubicBezTo>
                  <a:pt x="2777" y="499"/>
                  <a:pt x="2783" y="493"/>
                  <a:pt x="2783" y="486"/>
                </a:cubicBezTo>
                <a:cubicBezTo>
                  <a:pt x="2783" y="479"/>
                  <a:pt x="2777" y="473"/>
                  <a:pt x="2770" y="473"/>
                </a:cubicBezTo>
                <a:cubicBezTo>
                  <a:pt x="2763" y="473"/>
                  <a:pt x="2757" y="479"/>
                  <a:pt x="2757" y="486"/>
                </a:cubicBezTo>
                <a:cubicBezTo>
                  <a:pt x="2757" y="493"/>
                  <a:pt x="2763" y="499"/>
                  <a:pt x="2770" y="499"/>
                </a:cubicBezTo>
                <a:close/>
                <a:moveTo>
                  <a:pt x="2809" y="499"/>
                </a:moveTo>
                <a:cubicBezTo>
                  <a:pt x="2816" y="499"/>
                  <a:pt x="2822" y="493"/>
                  <a:pt x="2822" y="486"/>
                </a:cubicBezTo>
                <a:cubicBezTo>
                  <a:pt x="2822" y="479"/>
                  <a:pt x="2816" y="473"/>
                  <a:pt x="2809" y="473"/>
                </a:cubicBezTo>
                <a:cubicBezTo>
                  <a:pt x="2802" y="473"/>
                  <a:pt x="2797" y="479"/>
                  <a:pt x="2797" y="486"/>
                </a:cubicBezTo>
                <a:cubicBezTo>
                  <a:pt x="2797" y="493"/>
                  <a:pt x="2802" y="499"/>
                  <a:pt x="2809" y="499"/>
                </a:cubicBezTo>
                <a:close/>
                <a:moveTo>
                  <a:pt x="2849" y="499"/>
                </a:moveTo>
                <a:cubicBezTo>
                  <a:pt x="2856" y="499"/>
                  <a:pt x="2861" y="493"/>
                  <a:pt x="2861" y="486"/>
                </a:cubicBezTo>
                <a:cubicBezTo>
                  <a:pt x="2861" y="479"/>
                  <a:pt x="2856" y="473"/>
                  <a:pt x="2849" y="473"/>
                </a:cubicBezTo>
                <a:cubicBezTo>
                  <a:pt x="2842" y="473"/>
                  <a:pt x="2836" y="479"/>
                  <a:pt x="2836" y="486"/>
                </a:cubicBezTo>
                <a:cubicBezTo>
                  <a:pt x="2836" y="493"/>
                  <a:pt x="2842" y="499"/>
                  <a:pt x="2849" y="499"/>
                </a:cubicBezTo>
                <a:close/>
                <a:moveTo>
                  <a:pt x="2888" y="499"/>
                </a:moveTo>
                <a:cubicBezTo>
                  <a:pt x="2895" y="499"/>
                  <a:pt x="2901" y="493"/>
                  <a:pt x="2901" y="486"/>
                </a:cubicBezTo>
                <a:cubicBezTo>
                  <a:pt x="2901" y="479"/>
                  <a:pt x="2895" y="473"/>
                  <a:pt x="2888" y="473"/>
                </a:cubicBezTo>
                <a:cubicBezTo>
                  <a:pt x="2881" y="473"/>
                  <a:pt x="2875" y="479"/>
                  <a:pt x="2875" y="486"/>
                </a:cubicBezTo>
                <a:cubicBezTo>
                  <a:pt x="2875" y="493"/>
                  <a:pt x="2881" y="499"/>
                  <a:pt x="2888" y="499"/>
                </a:cubicBezTo>
                <a:close/>
                <a:moveTo>
                  <a:pt x="2928" y="499"/>
                </a:moveTo>
                <a:cubicBezTo>
                  <a:pt x="2935" y="499"/>
                  <a:pt x="2940" y="493"/>
                  <a:pt x="2940" y="486"/>
                </a:cubicBezTo>
                <a:cubicBezTo>
                  <a:pt x="2940" y="479"/>
                  <a:pt x="2935" y="473"/>
                  <a:pt x="2928" y="473"/>
                </a:cubicBezTo>
                <a:cubicBezTo>
                  <a:pt x="2921" y="473"/>
                  <a:pt x="2915" y="479"/>
                  <a:pt x="2915" y="486"/>
                </a:cubicBezTo>
                <a:cubicBezTo>
                  <a:pt x="2915" y="493"/>
                  <a:pt x="2921" y="499"/>
                  <a:pt x="2928" y="499"/>
                </a:cubicBezTo>
                <a:close/>
                <a:moveTo>
                  <a:pt x="2967" y="499"/>
                </a:moveTo>
                <a:cubicBezTo>
                  <a:pt x="2974" y="499"/>
                  <a:pt x="2980" y="493"/>
                  <a:pt x="2980" y="486"/>
                </a:cubicBezTo>
                <a:cubicBezTo>
                  <a:pt x="2980" y="479"/>
                  <a:pt x="2974" y="473"/>
                  <a:pt x="2967" y="473"/>
                </a:cubicBezTo>
                <a:cubicBezTo>
                  <a:pt x="2960" y="473"/>
                  <a:pt x="2954" y="479"/>
                  <a:pt x="2954" y="486"/>
                </a:cubicBezTo>
                <a:cubicBezTo>
                  <a:pt x="2954" y="493"/>
                  <a:pt x="2960" y="499"/>
                  <a:pt x="2967" y="499"/>
                </a:cubicBezTo>
                <a:close/>
                <a:moveTo>
                  <a:pt x="3006" y="499"/>
                </a:moveTo>
                <a:cubicBezTo>
                  <a:pt x="3013" y="499"/>
                  <a:pt x="3019" y="493"/>
                  <a:pt x="3019" y="486"/>
                </a:cubicBezTo>
                <a:cubicBezTo>
                  <a:pt x="3019" y="479"/>
                  <a:pt x="3013" y="473"/>
                  <a:pt x="3006" y="473"/>
                </a:cubicBezTo>
                <a:cubicBezTo>
                  <a:pt x="2999" y="473"/>
                  <a:pt x="2994" y="479"/>
                  <a:pt x="2994" y="486"/>
                </a:cubicBezTo>
                <a:cubicBezTo>
                  <a:pt x="2994" y="493"/>
                  <a:pt x="2999" y="499"/>
                  <a:pt x="3006" y="499"/>
                </a:cubicBezTo>
                <a:close/>
                <a:moveTo>
                  <a:pt x="3046" y="499"/>
                </a:moveTo>
                <a:cubicBezTo>
                  <a:pt x="3053" y="499"/>
                  <a:pt x="3059" y="493"/>
                  <a:pt x="3059" y="486"/>
                </a:cubicBezTo>
                <a:cubicBezTo>
                  <a:pt x="3059" y="479"/>
                  <a:pt x="3053" y="473"/>
                  <a:pt x="3046" y="473"/>
                </a:cubicBezTo>
                <a:cubicBezTo>
                  <a:pt x="3039" y="473"/>
                  <a:pt x="3033" y="479"/>
                  <a:pt x="3033" y="486"/>
                </a:cubicBezTo>
                <a:cubicBezTo>
                  <a:pt x="3033" y="493"/>
                  <a:pt x="3039" y="499"/>
                  <a:pt x="3046" y="499"/>
                </a:cubicBezTo>
                <a:close/>
                <a:moveTo>
                  <a:pt x="3085" y="499"/>
                </a:moveTo>
                <a:cubicBezTo>
                  <a:pt x="3092" y="499"/>
                  <a:pt x="3098" y="493"/>
                  <a:pt x="3098" y="486"/>
                </a:cubicBezTo>
                <a:cubicBezTo>
                  <a:pt x="3098" y="479"/>
                  <a:pt x="3092" y="473"/>
                  <a:pt x="3085" y="473"/>
                </a:cubicBezTo>
                <a:cubicBezTo>
                  <a:pt x="3078" y="473"/>
                  <a:pt x="3073" y="479"/>
                  <a:pt x="3073" y="486"/>
                </a:cubicBezTo>
                <a:cubicBezTo>
                  <a:pt x="3073" y="493"/>
                  <a:pt x="3078" y="499"/>
                  <a:pt x="3085" y="499"/>
                </a:cubicBezTo>
                <a:close/>
                <a:moveTo>
                  <a:pt x="3282" y="499"/>
                </a:moveTo>
                <a:cubicBezTo>
                  <a:pt x="3289" y="499"/>
                  <a:pt x="3295" y="493"/>
                  <a:pt x="3295" y="486"/>
                </a:cubicBezTo>
                <a:cubicBezTo>
                  <a:pt x="3295" y="479"/>
                  <a:pt x="3289" y="473"/>
                  <a:pt x="3282" y="473"/>
                </a:cubicBezTo>
                <a:cubicBezTo>
                  <a:pt x="3275" y="473"/>
                  <a:pt x="3270" y="479"/>
                  <a:pt x="3270" y="486"/>
                </a:cubicBezTo>
                <a:cubicBezTo>
                  <a:pt x="3270" y="493"/>
                  <a:pt x="3275" y="499"/>
                  <a:pt x="3282" y="499"/>
                </a:cubicBezTo>
                <a:close/>
                <a:moveTo>
                  <a:pt x="3322" y="473"/>
                </a:moveTo>
                <a:cubicBezTo>
                  <a:pt x="3315" y="473"/>
                  <a:pt x="3309" y="479"/>
                  <a:pt x="3309" y="486"/>
                </a:cubicBezTo>
                <a:cubicBezTo>
                  <a:pt x="3309" y="493"/>
                  <a:pt x="3315" y="499"/>
                  <a:pt x="3322" y="499"/>
                </a:cubicBezTo>
                <a:cubicBezTo>
                  <a:pt x="3329" y="499"/>
                  <a:pt x="3335" y="493"/>
                  <a:pt x="3335" y="486"/>
                </a:cubicBezTo>
                <a:cubicBezTo>
                  <a:pt x="3335" y="479"/>
                  <a:pt x="3329" y="473"/>
                  <a:pt x="3322" y="473"/>
                </a:cubicBezTo>
                <a:close/>
                <a:moveTo>
                  <a:pt x="404" y="512"/>
                </a:moveTo>
                <a:cubicBezTo>
                  <a:pt x="397" y="512"/>
                  <a:pt x="392" y="518"/>
                  <a:pt x="392" y="525"/>
                </a:cubicBezTo>
                <a:cubicBezTo>
                  <a:pt x="392" y="532"/>
                  <a:pt x="397" y="538"/>
                  <a:pt x="404" y="538"/>
                </a:cubicBezTo>
                <a:cubicBezTo>
                  <a:pt x="411" y="538"/>
                  <a:pt x="417" y="532"/>
                  <a:pt x="417" y="525"/>
                </a:cubicBezTo>
                <a:cubicBezTo>
                  <a:pt x="417" y="518"/>
                  <a:pt x="411" y="512"/>
                  <a:pt x="404" y="512"/>
                </a:cubicBezTo>
                <a:close/>
                <a:moveTo>
                  <a:pt x="444" y="538"/>
                </a:moveTo>
                <a:cubicBezTo>
                  <a:pt x="451" y="538"/>
                  <a:pt x="457" y="532"/>
                  <a:pt x="457" y="525"/>
                </a:cubicBezTo>
                <a:cubicBezTo>
                  <a:pt x="457" y="518"/>
                  <a:pt x="451" y="512"/>
                  <a:pt x="444" y="512"/>
                </a:cubicBezTo>
                <a:cubicBezTo>
                  <a:pt x="437" y="512"/>
                  <a:pt x="431" y="518"/>
                  <a:pt x="431" y="525"/>
                </a:cubicBezTo>
                <a:cubicBezTo>
                  <a:pt x="431" y="532"/>
                  <a:pt x="437" y="538"/>
                  <a:pt x="444" y="538"/>
                </a:cubicBezTo>
                <a:close/>
                <a:moveTo>
                  <a:pt x="483" y="538"/>
                </a:moveTo>
                <a:cubicBezTo>
                  <a:pt x="490" y="538"/>
                  <a:pt x="496" y="532"/>
                  <a:pt x="496" y="525"/>
                </a:cubicBezTo>
                <a:cubicBezTo>
                  <a:pt x="496" y="518"/>
                  <a:pt x="490" y="512"/>
                  <a:pt x="483" y="512"/>
                </a:cubicBezTo>
                <a:cubicBezTo>
                  <a:pt x="476" y="512"/>
                  <a:pt x="471" y="518"/>
                  <a:pt x="471" y="525"/>
                </a:cubicBezTo>
                <a:cubicBezTo>
                  <a:pt x="471" y="532"/>
                  <a:pt x="476" y="538"/>
                  <a:pt x="483" y="538"/>
                </a:cubicBezTo>
                <a:close/>
                <a:moveTo>
                  <a:pt x="523" y="538"/>
                </a:moveTo>
                <a:cubicBezTo>
                  <a:pt x="530" y="538"/>
                  <a:pt x="535" y="532"/>
                  <a:pt x="535" y="525"/>
                </a:cubicBezTo>
                <a:cubicBezTo>
                  <a:pt x="535" y="518"/>
                  <a:pt x="530" y="512"/>
                  <a:pt x="523" y="512"/>
                </a:cubicBezTo>
                <a:cubicBezTo>
                  <a:pt x="516" y="512"/>
                  <a:pt x="510" y="518"/>
                  <a:pt x="510" y="525"/>
                </a:cubicBezTo>
                <a:cubicBezTo>
                  <a:pt x="510" y="532"/>
                  <a:pt x="516" y="538"/>
                  <a:pt x="523" y="538"/>
                </a:cubicBezTo>
                <a:close/>
                <a:moveTo>
                  <a:pt x="562" y="538"/>
                </a:moveTo>
                <a:cubicBezTo>
                  <a:pt x="569" y="538"/>
                  <a:pt x="575" y="532"/>
                  <a:pt x="575" y="525"/>
                </a:cubicBezTo>
                <a:cubicBezTo>
                  <a:pt x="575" y="518"/>
                  <a:pt x="569" y="512"/>
                  <a:pt x="562" y="512"/>
                </a:cubicBezTo>
                <a:cubicBezTo>
                  <a:pt x="555" y="512"/>
                  <a:pt x="549" y="518"/>
                  <a:pt x="549" y="525"/>
                </a:cubicBezTo>
                <a:cubicBezTo>
                  <a:pt x="549" y="532"/>
                  <a:pt x="555" y="538"/>
                  <a:pt x="562" y="538"/>
                </a:cubicBezTo>
                <a:close/>
                <a:moveTo>
                  <a:pt x="602" y="538"/>
                </a:moveTo>
                <a:cubicBezTo>
                  <a:pt x="609" y="538"/>
                  <a:pt x="614" y="532"/>
                  <a:pt x="614" y="525"/>
                </a:cubicBezTo>
                <a:cubicBezTo>
                  <a:pt x="614" y="518"/>
                  <a:pt x="609" y="512"/>
                  <a:pt x="602" y="512"/>
                </a:cubicBezTo>
                <a:cubicBezTo>
                  <a:pt x="595" y="512"/>
                  <a:pt x="589" y="518"/>
                  <a:pt x="589" y="525"/>
                </a:cubicBezTo>
                <a:cubicBezTo>
                  <a:pt x="589" y="532"/>
                  <a:pt x="595" y="538"/>
                  <a:pt x="602" y="538"/>
                </a:cubicBezTo>
                <a:close/>
                <a:moveTo>
                  <a:pt x="641" y="538"/>
                </a:moveTo>
                <a:cubicBezTo>
                  <a:pt x="648" y="538"/>
                  <a:pt x="654" y="532"/>
                  <a:pt x="654" y="525"/>
                </a:cubicBezTo>
                <a:cubicBezTo>
                  <a:pt x="654" y="518"/>
                  <a:pt x="648" y="512"/>
                  <a:pt x="641" y="512"/>
                </a:cubicBezTo>
                <a:cubicBezTo>
                  <a:pt x="634" y="512"/>
                  <a:pt x="628" y="518"/>
                  <a:pt x="628" y="525"/>
                </a:cubicBezTo>
                <a:cubicBezTo>
                  <a:pt x="628" y="532"/>
                  <a:pt x="634" y="538"/>
                  <a:pt x="641" y="538"/>
                </a:cubicBezTo>
                <a:close/>
                <a:moveTo>
                  <a:pt x="680" y="538"/>
                </a:moveTo>
                <a:cubicBezTo>
                  <a:pt x="687" y="538"/>
                  <a:pt x="693" y="532"/>
                  <a:pt x="693" y="525"/>
                </a:cubicBezTo>
                <a:cubicBezTo>
                  <a:pt x="693" y="518"/>
                  <a:pt x="687" y="512"/>
                  <a:pt x="680" y="512"/>
                </a:cubicBezTo>
                <a:cubicBezTo>
                  <a:pt x="673" y="512"/>
                  <a:pt x="668" y="518"/>
                  <a:pt x="668" y="525"/>
                </a:cubicBezTo>
                <a:cubicBezTo>
                  <a:pt x="668" y="532"/>
                  <a:pt x="673" y="538"/>
                  <a:pt x="680" y="538"/>
                </a:cubicBezTo>
                <a:close/>
                <a:moveTo>
                  <a:pt x="720" y="538"/>
                </a:moveTo>
                <a:cubicBezTo>
                  <a:pt x="727" y="538"/>
                  <a:pt x="733" y="532"/>
                  <a:pt x="733" y="525"/>
                </a:cubicBezTo>
                <a:cubicBezTo>
                  <a:pt x="733" y="518"/>
                  <a:pt x="727" y="512"/>
                  <a:pt x="720" y="512"/>
                </a:cubicBezTo>
                <a:cubicBezTo>
                  <a:pt x="713" y="512"/>
                  <a:pt x="707" y="518"/>
                  <a:pt x="707" y="525"/>
                </a:cubicBezTo>
                <a:cubicBezTo>
                  <a:pt x="707" y="532"/>
                  <a:pt x="713" y="538"/>
                  <a:pt x="720" y="538"/>
                </a:cubicBezTo>
                <a:close/>
                <a:moveTo>
                  <a:pt x="759" y="538"/>
                </a:moveTo>
                <a:cubicBezTo>
                  <a:pt x="766" y="538"/>
                  <a:pt x="772" y="532"/>
                  <a:pt x="772" y="525"/>
                </a:cubicBezTo>
                <a:cubicBezTo>
                  <a:pt x="772" y="518"/>
                  <a:pt x="766" y="512"/>
                  <a:pt x="759" y="512"/>
                </a:cubicBezTo>
                <a:cubicBezTo>
                  <a:pt x="752" y="512"/>
                  <a:pt x="747" y="518"/>
                  <a:pt x="747" y="525"/>
                </a:cubicBezTo>
                <a:cubicBezTo>
                  <a:pt x="747" y="532"/>
                  <a:pt x="752" y="538"/>
                  <a:pt x="759" y="538"/>
                </a:cubicBezTo>
                <a:close/>
                <a:moveTo>
                  <a:pt x="799" y="538"/>
                </a:moveTo>
                <a:cubicBezTo>
                  <a:pt x="806" y="538"/>
                  <a:pt x="811" y="532"/>
                  <a:pt x="811" y="525"/>
                </a:cubicBezTo>
                <a:cubicBezTo>
                  <a:pt x="811" y="518"/>
                  <a:pt x="806" y="512"/>
                  <a:pt x="799" y="512"/>
                </a:cubicBezTo>
                <a:cubicBezTo>
                  <a:pt x="792" y="512"/>
                  <a:pt x="786" y="518"/>
                  <a:pt x="786" y="525"/>
                </a:cubicBezTo>
                <a:cubicBezTo>
                  <a:pt x="786" y="532"/>
                  <a:pt x="792" y="538"/>
                  <a:pt x="799" y="538"/>
                </a:cubicBezTo>
                <a:close/>
                <a:moveTo>
                  <a:pt x="838" y="538"/>
                </a:moveTo>
                <a:cubicBezTo>
                  <a:pt x="845" y="538"/>
                  <a:pt x="851" y="532"/>
                  <a:pt x="851" y="525"/>
                </a:cubicBezTo>
                <a:cubicBezTo>
                  <a:pt x="851" y="518"/>
                  <a:pt x="845" y="512"/>
                  <a:pt x="838" y="512"/>
                </a:cubicBezTo>
                <a:cubicBezTo>
                  <a:pt x="831" y="512"/>
                  <a:pt x="825" y="518"/>
                  <a:pt x="825" y="525"/>
                </a:cubicBezTo>
                <a:cubicBezTo>
                  <a:pt x="825" y="532"/>
                  <a:pt x="831" y="538"/>
                  <a:pt x="838" y="538"/>
                </a:cubicBezTo>
                <a:close/>
                <a:moveTo>
                  <a:pt x="917" y="538"/>
                </a:moveTo>
                <a:cubicBezTo>
                  <a:pt x="924" y="538"/>
                  <a:pt x="930" y="532"/>
                  <a:pt x="930" y="525"/>
                </a:cubicBezTo>
                <a:cubicBezTo>
                  <a:pt x="930" y="518"/>
                  <a:pt x="924" y="512"/>
                  <a:pt x="917" y="512"/>
                </a:cubicBezTo>
                <a:cubicBezTo>
                  <a:pt x="910" y="512"/>
                  <a:pt x="904" y="518"/>
                  <a:pt x="904" y="525"/>
                </a:cubicBezTo>
                <a:cubicBezTo>
                  <a:pt x="904" y="532"/>
                  <a:pt x="910" y="538"/>
                  <a:pt x="917" y="538"/>
                </a:cubicBezTo>
                <a:close/>
                <a:moveTo>
                  <a:pt x="956" y="538"/>
                </a:moveTo>
                <a:cubicBezTo>
                  <a:pt x="963" y="538"/>
                  <a:pt x="969" y="532"/>
                  <a:pt x="969" y="525"/>
                </a:cubicBezTo>
                <a:cubicBezTo>
                  <a:pt x="969" y="518"/>
                  <a:pt x="963" y="512"/>
                  <a:pt x="956" y="512"/>
                </a:cubicBezTo>
                <a:cubicBezTo>
                  <a:pt x="949" y="512"/>
                  <a:pt x="944" y="518"/>
                  <a:pt x="944" y="525"/>
                </a:cubicBezTo>
                <a:cubicBezTo>
                  <a:pt x="944" y="532"/>
                  <a:pt x="949" y="538"/>
                  <a:pt x="956" y="538"/>
                </a:cubicBezTo>
                <a:close/>
                <a:moveTo>
                  <a:pt x="996" y="538"/>
                </a:moveTo>
                <a:cubicBezTo>
                  <a:pt x="1003" y="538"/>
                  <a:pt x="1009" y="532"/>
                  <a:pt x="1009" y="525"/>
                </a:cubicBezTo>
                <a:cubicBezTo>
                  <a:pt x="1009" y="518"/>
                  <a:pt x="1003" y="512"/>
                  <a:pt x="996" y="512"/>
                </a:cubicBezTo>
                <a:cubicBezTo>
                  <a:pt x="989" y="512"/>
                  <a:pt x="983" y="518"/>
                  <a:pt x="983" y="525"/>
                </a:cubicBezTo>
                <a:cubicBezTo>
                  <a:pt x="983" y="532"/>
                  <a:pt x="989" y="538"/>
                  <a:pt x="996" y="538"/>
                </a:cubicBezTo>
                <a:close/>
                <a:moveTo>
                  <a:pt x="1035" y="538"/>
                </a:moveTo>
                <a:cubicBezTo>
                  <a:pt x="1042" y="538"/>
                  <a:pt x="1048" y="532"/>
                  <a:pt x="1048" y="525"/>
                </a:cubicBezTo>
                <a:cubicBezTo>
                  <a:pt x="1048" y="518"/>
                  <a:pt x="1042" y="512"/>
                  <a:pt x="1035" y="512"/>
                </a:cubicBezTo>
                <a:cubicBezTo>
                  <a:pt x="1028" y="512"/>
                  <a:pt x="1022" y="518"/>
                  <a:pt x="1022" y="525"/>
                </a:cubicBezTo>
                <a:cubicBezTo>
                  <a:pt x="1022" y="532"/>
                  <a:pt x="1028" y="538"/>
                  <a:pt x="1035" y="538"/>
                </a:cubicBezTo>
                <a:close/>
                <a:moveTo>
                  <a:pt x="1062" y="525"/>
                </a:moveTo>
                <a:cubicBezTo>
                  <a:pt x="1062" y="532"/>
                  <a:pt x="1068" y="538"/>
                  <a:pt x="1075" y="538"/>
                </a:cubicBezTo>
                <a:cubicBezTo>
                  <a:pt x="1082" y="538"/>
                  <a:pt x="1087" y="532"/>
                  <a:pt x="1087" y="525"/>
                </a:cubicBezTo>
                <a:cubicBezTo>
                  <a:pt x="1087" y="518"/>
                  <a:pt x="1082" y="512"/>
                  <a:pt x="1075" y="512"/>
                </a:cubicBezTo>
                <a:cubicBezTo>
                  <a:pt x="1068" y="512"/>
                  <a:pt x="1062" y="518"/>
                  <a:pt x="1062" y="525"/>
                </a:cubicBezTo>
                <a:close/>
                <a:moveTo>
                  <a:pt x="1627" y="538"/>
                </a:moveTo>
                <a:cubicBezTo>
                  <a:pt x="1634" y="538"/>
                  <a:pt x="1639" y="532"/>
                  <a:pt x="1639" y="525"/>
                </a:cubicBezTo>
                <a:cubicBezTo>
                  <a:pt x="1639" y="518"/>
                  <a:pt x="1634" y="512"/>
                  <a:pt x="1627" y="512"/>
                </a:cubicBezTo>
                <a:cubicBezTo>
                  <a:pt x="1620" y="512"/>
                  <a:pt x="1614" y="518"/>
                  <a:pt x="1614" y="525"/>
                </a:cubicBezTo>
                <a:cubicBezTo>
                  <a:pt x="1614" y="532"/>
                  <a:pt x="1620" y="538"/>
                  <a:pt x="1627" y="538"/>
                </a:cubicBezTo>
                <a:close/>
                <a:moveTo>
                  <a:pt x="1666" y="537"/>
                </a:moveTo>
                <a:cubicBezTo>
                  <a:pt x="1673" y="537"/>
                  <a:pt x="1678" y="532"/>
                  <a:pt x="1678" y="525"/>
                </a:cubicBezTo>
                <a:cubicBezTo>
                  <a:pt x="1678" y="519"/>
                  <a:pt x="1673" y="513"/>
                  <a:pt x="1666" y="513"/>
                </a:cubicBezTo>
                <a:cubicBezTo>
                  <a:pt x="1659" y="513"/>
                  <a:pt x="1654" y="519"/>
                  <a:pt x="1654" y="525"/>
                </a:cubicBezTo>
                <a:cubicBezTo>
                  <a:pt x="1654" y="532"/>
                  <a:pt x="1659" y="537"/>
                  <a:pt x="1666" y="537"/>
                </a:cubicBezTo>
                <a:close/>
                <a:moveTo>
                  <a:pt x="1784" y="538"/>
                </a:moveTo>
                <a:cubicBezTo>
                  <a:pt x="1791" y="538"/>
                  <a:pt x="1797" y="532"/>
                  <a:pt x="1797" y="525"/>
                </a:cubicBezTo>
                <a:cubicBezTo>
                  <a:pt x="1797" y="518"/>
                  <a:pt x="1791" y="512"/>
                  <a:pt x="1784" y="512"/>
                </a:cubicBezTo>
                <a:cubicBezTo>
                  <a:pt x="1777" y="512"/>
                  <a:pt x="1772" y="518"/>
                  <a:pt x="1772" y="525"/>
                </a:cubicBezTo>
                <a:cubicBezTo>
                  <a:pt x="1772" y="532"/>
                  <a:pt x="1777" y="538"/>
                  <a:pt x="1784" y="538"/>
                </a:cubicBezTo>
                <a:close/>
                <a:moveTo>
                  <a:pt x="1824" y="538"/>
                </a:moveTo>
                <a:cubicBezTo>
                  <a:pt x="1831" y="538"/>
                  <a:pt x="1836" y="532"/>
                  <a:pt x="1836" y="525"/>
                </a:cubicBezTo>
                <a:cubicBezTo>
                  <a:pt x="1836" y="518"/>
                  <a:pt x="1831" y="512"/>
                  <a:pt x="1824" y="512"/>
                </a:cubicBezTo>
                <a:cubicBezTo>
                  <a:pt x="1817" y="512"/>
                  <a:pt x="1811" y="518"/>
                  <a:pt x="1811" y="525"/>
                </a:cubicBezTo>
                <a:cubicBezTo>
                  <a:pt x="1811" y="532"/>
                  <a:pt x="1817" y="538"/>
                  <a:pt x="1824" y="538"/>
                </a:cubicBezTo>
                <a:close/>
                <a:moveTo>
                  <a:pt x="1863" y="538"/>
                </a:moveTo>
                <a:cubicBezTo>
                  <a:pt x="1870" y="538"/>
                  <a:pt x="1876" y="532"/>
                  <a:pt x="1876" y="525"/>
                </a:cubicBezTo>
                <a:cubicBezTo>
                  <a:pt x="1876" y="518"/>
                  <a:pt x="1870" y="512"/>
                  <a:pt x="1863" y="512"/>
                </a:cubicBezTo>
                <a:cubicBezTo>
                  <a:pt x="1856" y="512"/>
                  <a:pt x="1850" y="518"/>
                  <a:pt x="1850" y="525"/>
                </a:cubicBezTo>
                <a:cubicBezTo>
                  <a:pt x="1850" y="532"/>
                  <a:pt x="1856" y="538"/>
                  <a:pt x="1863" y="538"/>
                </a:cubicBezTo>
                <a:close/>
                <a:moveTo>
                  <a:pt x="1903" y="538"/>
                </a:moveTo>
                <a:cubicBezTo>
                  <a:pt x="1910" y="538"/>
                  <a:pt x="1915" y="532"/>
                  <a:pt x="1915" y="525"/>
                </a:cubicBezTo>
                <a:cubicBezTo>
                  <a:pt x="1915" y="518"/>
                  <a:pt x="1910" y="512"/>
                  <a:pt x="1903" y="512"/>
                </a:cubicBezTo>
                <a:cubicBezTo>
                  <a:pt x="1896" y="512"/>
                  <a:pt x="1890" y="518"/>
                  <a:pt x="1890" y="525"/>
                </a:cubicBezTo>
                <a:cubicBezTo>
                  <a:pt x="1890" y="532"/>
                  <a:pt x="1896" y="538"/>
                  <a:pt x="1903" y="538"/>
                </a:cubicBezTo>
                <a:close/>
                <a:moveTo>
                  <a:pt x="1942" y="538"/>
                </a:moveTo>
                <a:cubicBezTo>
                  <a:pt x="1949" y="538"/>
                  <a:pt x="1955" y="532"/>
                  <a:pt x="1955" y="525"/>
                </a:cubicBezTo>
                <a:cubicBezTo>
                  <a:pt x="1955" y="518"/>
                  <a:pt x="1949" y="512"/>
                  <a:pt x="1942" y="512"/>
                </a:cubicBezTo>
                <a:cubicBezTo>
                  <a:pt x="1935" y="512"/>
                  <a:pt x="1929" y="518"/>
                  <a:pt x="1929" y="525"/>
                </a:cubicBezTo>
                <a:cubicBezTo>
                  <a:pt x="1929" y="532"/>
                  <a:pt x="1935" y="538"/>
                  <a:pt x="1942" y="538"/>
                </a:cubicBezTo>
                <a:close/>
                <a:moveTo>
                  <a:pt x="1981" y="538"/>
                </a:moveTo>
                <a:cubicBezTo>
                  <a:pt x="1988" y="538"/>
                  <a:pt x="1994" y="532"/>
                  <a:pt x="1994" y="525"/>
                </a:cubicBezTo>
                <a:cubicBezTo>
                  <a:pt x="1994" y="518"/>
                  <a:pt x="1988" y="512"/>
                  <a:pt x="1981" y="512"/>
                </a:cubicBezTo>
                <a:cubicBezTo>
                  <a:pt x="1974" y="512"/>
                  <a:pt x="1969" y="518"/>
                  <a:pt x="1969" y="525"/>
                </a:cubicBezTo>
                <a:cubicBezTo>
                  <a:pt x="1969" y="532"/>
                  <a:pt x="1974" y="538"/>
                  <a:pt x="1981" y="538"/>
                </a:cubicBezTo>
                <a:close/>
                <a:moveTo>
                  <a:pt x="2021" y="538"/>
                </a:moveTo>
                <a:cubicBezTo>
                  <a:pt x="2028" y="538"/>
                  <a:pt x="2034" y="532"/>
                  <a:pt x="2034" y="525"/>
                </a:cubicBezTo>
                <a:cubicBezTo>
                  <a:pt x="2034" y="518"/>
                  <a:pt x="2028" y="512"/>
                  <a:pt x="2021" y="512"/>
                </a:cubicBezTo>
                <a:cubicBezTo>
                  <a:pt x="2014" y="512"/>
                  <a:pt x="2008" y="518"/>
                  <a:pt x="2008" y="525"/>
                </a:cubicBezTo>
                <a:cubicBezTo>
                  <a:pt x="2008" y="532"/>
                  <a:pt x="2014" y="538"/>
                  <a:pt x="2021" y="538"/>
                </a:cubicBezTo>
                <a:close/>
                <a:moveTo>
                  <a:pt x="2060" y="538"/>
                </a:moveTo>
                <a:cubicBezTo>
                  <a:pt x="2067" y="538"/>
                  <a:pt x="2073" y="532"/>
                  <a:pt x="2073" y="525"/>
                </a:cubicBezTo>
                <a:cubicBezTo>
                  <a:pt x="2073" y="518"/>
                  <a:pt x="2067" y="512"/>
                  <a:pt x="2060" y="512"/>
                </a:cubicBezTo>
                <a:cubicBezTo>
                  <a:pt x="2053" y="512"/>
                  <a:pt x="2048" y="518"/>
                  <a:pt x="2048" y="525"/>
                </a:cubicBezTo>
                <a:cubicBezTo>
                  <a:pt x="2048" y="532"/>
                  <a:pt x="2053" y="538"/>
                  <a:pt x="2060" y="538"/>
                </a:cubicBezTo>
                <a:close/>
                <a:moveTo>
                  <a:pt x="2100" y="538"/>
                </a:moveTo>
                <a:cubicBezTo>
                  <a:pt x="2107" y="538"/>
                  <a:pt x="2112" y="532"/>
                  <a:pt x="2112" y="525"/>
                </a:cubicBezTo>
                <a:cubicBezTo>
                  <a:pt x="2112" y="518"/>
                  <a:pt x="2107" y="512"/>
                  <a:pt x="2100" y="512"/>
                </a:cubicBezTo>
                <a:cubicBezTo>
                  <a:pt x="2093" y="512"/>
                  <a:pt x="2087" y="518"/>
                  <a:pt x="2087" y="525"/>
                </a:cubicBezTo>
                <a:cubicBezTo>
                  <a:pt x="2087" y="532"/>
                  <a:pt x="2093" y="538"/>
                  <a:pt x="2100" y="538"/>
                </a:cubicBezTo>
                <a:close/>
                <a:moveTo>
                  <a:pt x="2139" y="538"/>
                </a:moveTo>
                <a:cubicBezTo>
                  <a:pt x="2146" y="538"/>
                  <a:pt x="2152" y="532"/>
                  <a:pt x="2152" y="525"/>
                </a:cubicBezTo>
                <a:cubicBezTo>
                  <a:pt x="2152" y="518"/>
                  <a:pt x="2146" y="512"/>
                  <a:pt x="2139" y="512"/>
                </a:cubicBezTo>
                <a:cubicBezTo>
                  <a:pt x="2132" y="512"/>
                  <a:pt x="2126" y="518"/>
                  <a:pt x="2126" y="525"/>
                </a:cubicBezTo>
                <a:cubicBezTo>
                  <a:pt x="2126" y="532"/>
                  <a:pt x="2132" y="538"/>
                  <a:pt x="2139" y="538"/>
                </a:cubicBezTo>
                <a:close/>
                <a:moveTo>
                  <a:pt x="2179" y="538"/>
                </a:moveTo>
                <a:cubicBezTo>
                  <a:pt x="2186" y="538"/>
                  <a:pt x="2191" y="532"/>
                  <a:pt x="2191" y="525"/>
                </a:cubicBezTo>
                <a:cubicBezTo>
                  <a:pt x="2191" y="518"/>
                  <a:pt x="2186" y="512"/>
                  <a:pt x="2179" y="512"/>
                </a:cubicBezTo>
                <a:cubicBezTo>
                  <a:pt x="2171" y="512"/>
                  <a:pt x="2166" y="518"/>
                  <a:pt x="2166" y="525"/>
                </a:cubicBezTo>
                <a:cubicBezTo>
                  <a:pt x="2166" y="532"/>
                  <a:pt x="2171" y="538"/>
                  <a:pt x="2179" y="538"/>
                </a:cubicBezTo>
                <a:close/>
                <a:moveTo>
                  <a:pt x="2218" y="538"/>
                </a:moveTo>
                <a:cubicBezTo>
                  <a:pt x="2225" y="538"/>
                  <a:pt x="2231" y="532"/>
                  <a:pt x="2231" y="525"/>
                </a:cubicBezTo>
                <a:cubicBezTo>
                  <a:pt x="2231" y="518"/>
                  <a:pt x="2225" y="512"/>
                  <a:pt x="2218" y="512"/>
                </a:cubicBezTo>
                <a:cubicBezTo>
                  <a:pt x="2211" y="512"/>
                  <a:pt x="2205" y="518"/>
                  <a:pt x="2205" y="525"/>
                </a:cubicBezTo>
                <a:cubicBezTo>
                  <a:pt x="2205" y="532"/>
                  <a:pt x="2211" y="538"/>
                  <a:pt x="2218" y="538"/>
                </a:cubicBezTo>
                <a:close/>
                <a:moveTo>
                  <a:pt x="2257" y="538"/>
                </a:moveTo>
                <a:cubicBezTo>
                  <a:pt x="2264" y="538"/>
                  <a:pt x="2270" y="532"/>
                  <a:pt x="2270" y="525"/>
                </a:cubicBezTo>
                <a:cubicBezTo>
                  <a:pt x="2270" y="518"/>
                  <a:pt x="2264" y="512"/>
                  <a:pt x="2257" y="512"/>
                </a:cubicBezTo>
                <a:cubicBezTo>
                  <a:pt x="2250" y="512"/>
                  <a:pt x="2245" y="518"/>
                  <a:pt x="2245" y="525"/>
                </a:cubicBezTo>
                <a:cubicBezTo>
                  <a:pt x="2245" y="532"/>
                  <a:pt x="2250" y="538"/>
                  <a:pt x="2257" y="538"/>
                </a:cubicBezTo>
                <a:close/>
                <a:moveTo>
                  <a:pt x="2297" y="538"/>
                </a:moveTo>
                <a:cubicBezTo>
                  <a:pt x="2304" y="538"/>
                  <a:pt x="2310" y="532"/>
                  <a:pt x="2310" y="525"/>
                </a:cubicBezTo>
                <a:cubicBezTo>
                  <a:pt x="2310" y="518"/>
                  <a:pt x="2304" y="512"/>
                  <a:pt x="2297" y="512"/>
                </a:cubicBezTo>
                <a:cubicBezTo>
                  <a:pt x="2290" y="512"/>
                  <a:pt x="2284" y="518"/>
                  <a:pt x="2284" y="525"/>
                </a:cubicBezTo>
                <a:cubicBezTo>
                  <a:pt x="2284" y="532"/>
                  <a:pt x="2290" y="538"/>
                  <a:pt x="2297" y="538"/>
                </a:cubicBezTo>
                <a:close/>
                <a:moveTo>
                  <a:pt x="2336" y="538"/>
                </a:moveTo>
                <a:cubicBezTo>
                  <a:pt x="2343" y="538"/>
                  <a:pt x="2349" y="532"/>
                  <a:pt x="2349" y="525"/>
                </a:cubicBezTo>
                <a:cubicBezTo>
                  <a:pt x="2349" y="518"/>
                  <a:pt x="2343" y="512"/>
                  <a:pt x="2336" y="512"/>
                </a:cubicBezTo>
                <a:cubicBezTo>
                  <a:pt x="2329" y="512"/>
                  <a:pt x="2323" y="518"/>
                  <a:pt x="2323" y="525"/>
                </a:cubicBezTo>
                <a:cubicBezTo>
                  <a:pt x="2323" y="532"/>
                  <a:pt x="2329" y="538"/>
                  <a:pt x="2336" y="538"/>
                </a:cubicBezTo>
                <a:close/>
                <a:moveTo>
                  <a:pt x="2376" y="538"/>
                </a:moveTo>
                <a:cubicBezTo>
                  <a:pt x="2383" y="538"/>
                  <a:pt x="2388" y="532"/>
                  <a:pt x="2388" y="525"/>
                </a:cubicBezTo>
                <a:cubicBezTo>
                  <a:pt x="2388" y="518"/>
                  <a:pt x="2383" y="512"/>
                  <a:pt x="2376" y="512"/>
                </a:cubicBezTo>
                <a:cubicBezTo>
                  <a:pt x="2369" y="512"/>
                  <a:pt x="2363" y="518"/>
                  <a:pt x="2363" y="525"/>
                </a:cubicBezTo>
                <a:cubicBezTo>
                  <a:pt x="2363" y="532"/>
                  <a:pt x="2369" y="538"/>
                  <a:pt x="2376" y="538"/>
                </a:cubicBezTo>
                <a:close/>
                <a:moveTo>
                  <a:pt x="2415" y="538"/>
                </a:moveTo>
                <a:cubicBezTo>
                  <a:pt x="2422" y="538"/>
                  <a:pt x="2428" y="532"/>
                  <a:pt x="2428" y="525"/>
                </a:cubicBezTo>
                <a:cubicBezTo>
                  <a:pt x="2428" y="518"/>
                  <a:pt x="2422" y="512"/>
                  <a:pt x="2415" y="512"/>
                </a:cubicBezTo>
                <a:cubicBezTo>
                  <a:pt x="2408" y="512"/>
                  <a:pt x="2402" y="518"/>
                  <a:pt x="2402" y="525"/>
                </a:cubicBezTo>
                <a:cubicBezTo>
                  <a:pt x="2402" y="532"/>
                  <a:pt x="2408" y="538"/>
                  <a:pt x="2415" y="538"/>
                </a:cubicBezTo>
                <a:close/>
                <a:moveTo>
                  <a:pt x="2455" y="538"/>
                </a:moveTo>
                <a:cubicBezTo>
                  <a:pt x="2462" y="538"/>
                  <a:pt x="2467" y="532"/>
                  <a:pt x="2467" y="525"/>
                </a:cubicBezTo>
                <a:cubicBezTo>
                  <a:pt x="2467" y="518"/>
                  <a:pt x="2462" y="512"/>
                  <a:pt x="2455" y="512"/>
                </a:cubicBezTo>
                <a:cubicBezTo>
                  <a:pt x="2447" y="512"/>
                  <a:pt x="2442" y="518"/>
                  <a:pt x="2442" y="525"/>
                </a:cubicBezTo>
                <a:cubicBezTo>
                  <a:pt x="2442" y="532"/>
                  <a:pt x="2447" y="538"/>
                  <a:pt x="2455" y="538"/>
                </a:cubicBezTo>
                <a:close/>
                <a:moveTo>
                  <a:pt x="2494" y="538"/>
                </a:moveTo>
                <a:cubicBezTo>
                  <a:pt x="2501" y="538"/>
                  <a:pt x="2507" y="532"/>
                  <a:pt x="2507" y="525"/>
                </a:cubicBezTo>
                <a:cubicBezTo>
                  <a:pt x="2507" y="518"/>
                  <a:pt x="2501" y="512"/>
                  <a:pt x="2494" y="512"/>
                </a:cubicBezTo>
                <a:cubicBezTo>
                  <a:pt x="2487" y="512"/>
                  <a:pt x="2481" y="518"/>
                  <a:pt x="2481" y="525"/>
                </a:cubicBezTo>
                <a:cubicBezTo>
                  <a:pt x="2481" y="532"/>
                  <a:pt x="2487" y="538"/>
                  <a:pt x="2494" y="538"/>
                </a:cubicBezTo>
                <a:close/>
                <a:moveTo>
                  <a:pt x="2533" y="538"/>
                </a:moveTo>
                <a:cubicBezTo>
                  <a:pt x="2540" y="538"/>
                  <a:pt x="2546" y="532"/>
                  <a:pt x="2546" y="525"/>
                </a:cubicBezTo>
                <a:cubicBezTo>
                  <a:pt x="2546" y="518"/>
                  <a:pt x="2540" y="512"/>
                  <a:pt x="2533" y="512"/>
                </a:cubicBezTo>
                <a:cubicBezTo>
                  <a:pt x="2526" y="512"/>
                  <a:pt x="2521" y="518"/>
                  <a:pt x="2521" y="525"/>
                </a:cubicBezTo>
                <a:cubicBezTo>
                  <a:pt x="2521" y="532"/>
                  <a:pt x="2526" y="538"/>
                  <a:pt x="2533" y="538"/>
                </a:cubicBezTo>
                <a:close/>
                <a:moveTo>
                  <a:pt x="2573" y="538"/>
                </a:moveTo>
                <a:cubicBezTo>
                  <a:pt x="2580" y="538"/>
                  <a:pt x="2586" y="532"/>
                  <a:pt x="2586" y="525"/>
                </a:cubicBezTo>
                <a:cubicBezTo>
                  <a:pt x="2586" y="518"/>
                  <a:pt x="2580" y="512"/>
                  <a:pt x="2573" y="512"/>
                </a:cubicBezTo>
                <a:cubicBezTo>
                  <a:pt x="2566" y="512"/>
                  <a:pt x="2560" y="518"/>
                  <a:pt x="2560" y="525"/>
                </a:cubicBezTo>
                <a:cubicBezTo>
                  <a:pt x="2560" y="532"/>
                  <a:pt x="2566" y="538"/>
                  <a:pt x="2573" y="538"/>
                </a:cubicBezTo>
                <a:close/>
                <a:moveTo>
                  <a:pt x="2612" y="538"/>
                </a:moveTo>
                <a:cubicBezTo>
                  <a:pt x="2619" y="538"/>
                  <a:pt x="2625" y="532"/>
                  <a:pt x="2625" y="525"/>
                </a:cubicBezTo>
                <a:cubicBezTo>
                  <a:pt x="2625" y="518"/>
                  <a:pt x="2619" y="512"/>
                  <a:pt x="2612" y="512"/>
                </a:cubicBezTo>
                <a:cubicBezTo>
                  <a:pt x="2605" y="512"/>
                  <a:pt x="2599" y="518"/>
                  <a:pt x="2599" y="525"/>
                </a:cubicBezTo>
                <a:cubicBezTo>
                  <a:pt x="2599" y="532"/>
                  <a:pt x="2605" y="538"/>
                  <a:pt x="2612" y="538"/>
                </a:cubicBezTo>
                <a:close/>
                <a:moveTo>
                  <a:pt x="2652" y="538"/>
                </a:moveTo>
                <a:cubicBezTo>
                  <a:pt x="2659" y="538"/>
                  <a:pt x="2664" y="532"/>
                  <a:pt x="2664" y="525"/>
                </a:cubicBezTo>
                <a:cubicBezTo>
                  <a:pt x="2664" y="518"/>
                  <a:pt x="2659" y="512"/>
                  <a:pt x="2652" y="512"/>
                </a:cubicBezTo>
                <a:cubicBezTo>
                  <a:pt x="2645" y="512"/>
                  <a:pt x="2639" y="518"/>
                  <a:pt x="2639" y="525"/>
                </a:cubicBezTo>
                <a:cubicBezTo>
                  <a:pt x="2639" y="532"/>
                  <a:pt x="2645" y="538"/>
                  <a:pt x="2652" y="538"/>
                </a:cubicBezTo>
                <a:close/>
                <a:moveTo>
                  <a:pt x="2691" y="538"/>
                </a:moveTo>
                <a:cubicBezTo>
                  <a:pt x="2698" y="538"/>
                  <a:pt x="2704" y="532"/>
                  <a:pt x="2704" y="525"/>
                </a:cubicBezTo>
                <a:cubicBezTo>
                  <a:pt x="2704" y="518"/>
                  <a:pt x="2698" y="512"/>
                  <a:pt x="2691" y="512"/>
                </a:cubicBezTo>
                <a:cubicBezTo>
                  <a:pt x="2684" y="512"/>
                  <a:pt x="2678" y="518"/>
                  <a:pt x="2678" y="525"/>
                </a:cubicBezTo>
                <a:cubicBezTo>
                  <a:pt x="2678" y="532"/>
                  <a:pt x="2684" y="538"/>
                  <a:pt x="2691" y="538"/>
                </a:cubicBezTo>
                <a:close/>
                <a:moveTo>
                  <a:pt x="2730" y="538"/>
                </a:moveTo>
                <a:cubicBezTo>
                  <a:pt x="2738" y="538"/>
                  <a:pt x="2743" y="532"/>
                  <a:pt x="2743" y="525"/>
                </a:cubicBezTo>
                <a:cubicBezTo>
                  <a:pt x="2743" y="518"/>
                  <a:pt x="2738" y="512"/>
                  <a:pt x="2730" y="512"/>
                </a:cubicBezTo>
                <a:cubicBezTo>
                  <a:pt x="2723" y="512"/>
                  <a:pt x="2718" y="518"/>
                  <a:pt x="2718" y="525"/>
                </a:cubicBezTo>
                <a:cubicBezTo>
                  <a:pt x="2718" y="532"/>
                  <a:pt x="2723" y="538"/>
                  <a:pt x="2730" y="538"/>
                </a:cubicBezTo>
                <a:close/>
                <a:moveTo>
                  <a:pt x="2770" y="538"/>
                </a:moveTo>
                <a:cubicBezTo>
                  <a:pt x="2777" y="538"/>
                  <a:pt x="2783" y="532"/>
                  <a:pt x="2783" y="525"/>
                </a:cubicBezTo>
                <a:cubicBezTo>
                  <a:pt x="2783" y="518"/>
                  <a:pt x="2777" y="512"/>
                  <a:pt x="2770" y="512"/>
                </a:cubicBezTo>
                <a:cubicBezTo>
                  <a:pt x="2763" y="512"/>
                  <a:pt x="2757" y="518"/>
                  <a:pt x="2757" y="525"/>
                </a:cubicBezTo>
                <a:cubicBezTo>
                  <a:pt x="2757" y="532"/>
                  <a:pt x="2763" y="538"/>
                  <a:pt x="2770" y="538"/>
                </a:cubicBezTo>
                <a:close/>
                <a:moveTo>
                  <a:pt x="2809" y="538"/>
                </a:moveTo>
                <a:cubicBezTo>
                  <a:pt x="2816" y="538"/>
                  <a:pt x="2822" y="532"/>
                  <a:pt x="2822" y="525"/>
                </a:cubicBezTo>
                <a:cubicBezTo>
                  <a:pt x="2822" y="518"/>
                  <a:pt x="2816" y="512"/>
                  <a:pt x="2809" y="512"/>
                </a:cubicBezTo>
                <a:cubicBezTo>
                  <a:pt x="2802" y="512"/>
                  <a:pt x="2797" y="518"/>
                  <a:pt x="2797" y="525"/>
                </a:cubicBezTo>
                <a:cubicBezTo>
                  <a:pt x="2797" y="532"/>
                  <a:pt x="2802" y="538"/>
                  <a:pt x="2809" y="538"/>
                </a:cubicBezTo>
                <a:close/>
                <a:moveTo>
                  <a:pt x="2849" y="538"/>
                </a:moveTo>
                <a:cubicBezTo>
                  <a:pt x="2856" y="538"/>
                  <a:pt x="2861" y="532"/>
                  <a:pt x="2861" y="525"/>
                </a:cubicBezTo>
                <a:cubicBezTo>
                  <a:pt x="2861" y="518"/>
                  <a:pt x="2856" y="512"/>
                  <a:pt x="2849" y="512"/>
                </a:cubicBezTo>
                <a:cubicBezTo>
                  <a:pt x="2842" y="512"/>
                  <a:pt x="2836" y="518"/>
                  <a:pt x="2836" y="525"/>
                </a:cubicBezTo>
                <a:cubicBezTo>
                  <a:pt x="2836" y="532"/>
                  <a:pt x="2842" y="538"/>
                  <a:pt x="2849" y="538"/>
                </a:cubicBezTo>
                <a:close/>
                <a:moveTo>
                  <a:pt x="2888" y="538"/>
                </a:moveTo>
                <a:cubicBezTo>
                  <a:pt x="2895" y="538"/>
                  <a:pt x="2901" y="532"/>
                  <a:pt x="2901" y="525"/>
                </a:cubicBezTo>
                <a:cubicBezTo>
                  <a:pt x="2901" y="518"/>
                  <a:pt x="2895" y="512"/>
                  <a:pt x="2888" y="512"/>
                </a:cubicBezTo>
                <a:cubicBezTo>
                  <a:pt x="2881" y="512"/>
                  <a:pt x="2875" y="518"/>
                  <a:pt x="2875" y="525"/>
                </a:cubicBezTo>
                <a:cubicBezTo>
                  <a:pt x="2875" y="532"/>
                  <a:pt x="2881" y="538"/>
                  <a:pt x="2888" y="538"/>
                </a:cubicBezTo>
                <a:close/>
                <a:moveTo>
                  <a:pt x="2928" y="538"/>
                </a:moveTo>
                <a:cubicBezTo>
                  <a:pt x="2935" y="538"/>
                  <a:pt x="2940" y="532"/>
                  <a:pt x="2940" y="525"/>
                </a:cubicBezTo>
                <a:cubicBezTo>
                  <a:pt x="2940" y="518"/>
                  <a:pt x="2935" y="512"/>
                  <a:pt x="2928" y="512"/>
                </a:cubicBezTo>
                <a:cubicBezTo>
                  <a:pt x="2921" y="512"/>
                  <a:pt x="2915" y="518"/>
                  <a:pt x="2915" y="525"/>
                </a:cubicBezTo>
                <a:cubicBezTo>
                  <a:pt x="2915" y="532"/>
                  <a:pt x="2921" y="538"/>
                  <a:pt x="2928" y="538"/>
                </a:cubicBezTo>
                <a:close/>
                <a:moveTo>
                  <a:pt x="2967" y="538"/>
                </a:moveTo>
                <a:cubicBezTo>
                  <a:pt x="2974" y="538"/>
                  <a:pt x="2980" y="532"/>
                  <a:pt x="2980" y="525"/>
                </a:cubicBezTo>
                <a:cubicBezTo>
                  <a:pt x="2980" y="518"/>
                  <a:pt x="2974" y="512"/>
                  <a:pt x="2967" y="512"/>
                </a:cubicBezTo>
                <a:cubicBezTo>
                  <a:pt x="2960" y="512"/>
                  <a:pt x="2954" y="518"/>
                  <a:pt x="2954" y="525"/>
                </a:cubicBezTo>
                <a:cubicBezTo>
                  <a:pt x="2954" y="532"/>
                  <a:pt x="2960" y="538"/>
                  <a:pt x="2967" y="538"/>
                </a:cubicBezTo>
                <a:close/>
                <a:moveTo>
                  <a:pt x="3006" y="538"/>
                </a:moveTo>
                <a:cubicBezTo>
                  <a:pt x="3013" y="538"/>
                  <a:pt x="3019" y="532"/>
                  <a:pt x="3019" y="525"/>
                </a:cubicBezTo>
                <a:cubicBezTo>
                  <a:pt x="3019" y="518"/>
                  <a:pt x="3013" y="512"/>
                  <a:pt x="3006" y="512"/>
                </a:cubicBezTo>
                <a:cubicBezTo>
                  <a:pt x="2999" y="512"/>
                  <a:pt x="2994" y="518"/>
                  <a:pt x="2994" y="525"/>
                </a:cubicBezTo>
                <a:cubicBezTo>
                  <a:pt x="2994" y="532"/>
                  <a:pt x="2999" y="538"/>
                  <a:pt x="3006" y="538"/>
                </a:cubicBezTo>
                <a:close/>
                <a:moveTo>
                  <a:pt x="3046" y="538"/>
                </a:moveTo>
                <a:cubicBezTo>
                  <a:pt x="3053" y="538"/>
                  <a:pt x="3059" y="532"/>
                  <a:pt x="3059" y="525"/>
                </a:cubicBezTo>
                <a:cubicBezTo>
                  <a:pt x="3059" y="518"/>
                  <a:pt x="3053" y="512"/>
                  <a:pt x="3046" y="512"/>
                </a:cubicBezTo>
                <a:cubicBezTo>
                  <a:pt x="3039" y="512"/>
                  <a:pt x="3033" y="518"/>
                  <a:pt x="3033" y="525"/>
                </a:cubicBezTo>
                <a:cubicBezTo>
                  <a:pt x="3033" y="532"/>
                  <a:pt x="3039" y="538"/>
                  <a:pt x="3046" y="538"/>
                </a:cubicBezTo>
                <a:close/>
                <a:moveTo>
                  <a:pt x="3085" y="538"/>
                </a:moveTo>
                <a:cubicBezTo>
                  <a:pt x="3092" y="538"/>
                  <a:pt x="3098" y="532"/>
                  <a:pt x="3098" y="525"/>
                </a:cubicBezTo>
                <a:cubicBezTo>
                  <a:pt x="3098" y="518"/>
                  <a:pt x="3092" y="512"/>
                  <a:pt x="3085" y="512"/>
                </a:cubicBezTo>
                <a:cubicBezTo>
                  <a:pt x="3078" y="512"/>
                  <a:pt x="3073" y="518"/>
                  <a:pt x="3073" y="525"/>
                </a:cubicBezTo>
                <a:cubicBezTo>
                  <a:pt x="3073" y="532"/>
                  <a:pt x="3078" y="538"/>
                  <a:pt x="3085" y="538"/>
                </a:cubicBezTo>
                <a:close/>
                <a:moveTo>
                  <a:pt x="3282" y="512"/>
                </a:moveTo>
                <a:cubicBezTo>
                  <a:pt x="3275" y="512"/>
                  <a:pt x="3270" y="518"/>
                  <a:pt x="3270" y="525"/>
                </a:cubicBezTo>
                <a:cubicBezTo>
                  <a:pt x="3270" y="532"/>
                  <a:pt x="3275" y="538"/>
                  <a:pt x="3282" y="538"/>
                </a:cubicBezTo>
                <a:cubicBezTo>
                  <a:pt x="3289" y="538"/>
                  <a:pt x="3295" y="532"/>
                  <a:pt x="3295" y="525"/>
                </a:cubicBezTo>
                <a:cubicBezTo>
                  <a:pt x="3295" y="518"/>
                  <a:pt x="3289" y="512"/>
                  <a:pt x="3282" y="512"/>
                </a:cubicBezTo>
                <a:close/>
                <a:moveTo>
                  <a:pt x="444" y="577"/>
                </a:moveTo>
                <a:cubicBezTo>
                  <a:pt x="451" y="577"/>
                  <a:pt x="457" y="572"/>
                  <a:pt x="457" y="565"/>
                </a:cubicBezTo>
                <a:cubicBezTo>
                  <a:pt x="457" y="558"/>
                  <a:pt x="451" y="552"/>
                  <a:pt x="444" y="552"/>
                </a:cubicBezTo>
                <a:cubicBezTo>
                  <a:pt x="437" y="552"/>
                  <a:pt x="431" y="558"/>
                  <a:pt x="431" y="565"/>
                </a:cubicBezTo>
                <a:cubicBezTo>
                  <a:pt x="431" y="572"/>
                  <a:pt x="437" y="577"/>
                  <a:pt x="444" y="577"/>
                </a:cubicBezTo>
                <a:close/>
                <a:moveTo>
                  <a:pt x="483" y="577"/>
                </a:moveTo>
                <a:cubicBezTo>
                  <a:pt x="490" y="577"/>
                  <a:pt x="496" y="572"/>
                  <a:pt x="496" y="565"/>
                </a:cubicBezTo>
                <a:cubicBezTo>
                  <a:pt x="496" y="558"/>
                  <a:pt x="490" y="552"/>
                  <a:pt x="483" y="552"/>
                </a:cubicBezTo>
                <a:cubicBezTo>
                  <a:pt x="476" y="552"/>
                  <a:pt x="471" y="558"/>
                  <a:pt x="471" y="565"/>
                </a:cubicBezTo>
                <a:cubicBezTo>
                  <a:pt x="471" y="572"/>
                  <a:pt x="476" y="577"/>
                  <a:pt x="483" y="577"/>
                </a:cubicBezTo>
                <a:close/>
                <a:moveTo>
                  <a:pt x="523" y="577"/>
                </a:moveTo>
                <a:cubicBezTo>
                  <a:pt x="530" y="577"/>
                  <a:pt x="535" y="572"/>
                  <a:pt x="535" y="565"/>
                </a:cubicBezTo>
                <a:cubicBezTo>
                  <a:pt x="535" y="558"/>
                  <a:pt x="530" y="552"/>
                  <a:pt x="523" y="552"/>
                </a:cubicBezTo>
                <a:cubicBezTo>
                  <a:pt x="516" y="552"/>
                  <a:pt x="510" y="558"/>
                  <a:pt x="510" y="565"/>
                </a:cubicBezTo>
                <a:cubicBezTo>
                  <a:pt x="510" y="572"/>
                  <a:pt x="516" y="577"/>
                  <a:pt x="523" y="577"/>
                </a:cubicBezTo>
                <a:close/>
                <a:moveTo>
                  <a:pt x="562" y="577"/>
                </a:moveTo>
                <a:cubicBezTo>
                  <a:pt x="569" y="577"/>
                  <a:pt x="575" y="572"/>
                  <a:pt x="575" y="565"/>
                </a:cubicBezTo>
                <a:cubicBezTo>
                  <a:pt x="575" y="558"/>
                  <a:pt x="569" y="552"/>
                  <a:pt x="562" y="552"/>
                </a:cubicBezTo>
                <a:cubicBezTo>
                  <a:pt x="555" y="552"/>
                  <a:pt x="549" y="558"/>
                  <a:pt x="549" y="565"/>
                </a:cubicBezTo>
                <a:cubicBezTo>
                  <a:pt x="549" y="572"/>
                  <a:pt x="555" y="577"/>
                  <a:pt x="562" y="577"/>
                </a:cubicBezTo>
                <a:close/>
                <a:moveTo>
                  <a:pt x="602" y="577"/>
                </a:moveTo>
                <a:cubicBezTo>
                  <a:pt x="609" y="577"/>
                  <a:pt x="614" y="572"/>
                  <a:pt x="614" y="565"/>
                </a:cubicBezTo>
                <a:cubicBezTo>
                  <a:pt x="614" y="558"/>
                  <a:pt x="609" y="552"/>
                  <a:pt x="602" y="552"/>
                </a:cubicBezTo>
                <a:cubicBezTo>
                  <a:pt x="595" y="552"/>
                  <a:pt x="589" y="558"/>
                  <a:pt x="589" y="565"/>
                </a:cubicBezTo>
                <a:cubicBezTo>
                  <a:pt x="589" y="572"/>
                  <a:pt x="595" y="577"/>
                  <a:pt x="602" y="577"/>
                </a:cubicBezTo>
                <a:close/>
                <a:moveTo>
                  <a:pt x="641" y="577"/>
                </a:moveTo>
                <a:cubicBezTo>
                  <a:pt x="648" y="577"/>
                  <a:pt x="654" y="572"/>
                  <a:pt x="654" y="565"/>
                </a:cubicBezTo>
                <a:cubicBezTo>
                  <a:pt x="654" y="558"/>
                  <a:pt x="648" y="552"/>
                  <a:pt x="641" y="552"/>
                </a:cubicBezTo>
                <a:cubicBezTo>
                  <a:pt x="634" y="552"/>
                  <a:pt x="628" y="558"/>
                  <a:pt x="628" y="565"/>
                </a:cubicBezTo>
                <a:cubicBezTo>
                  <a:pt x="628" y="572"/>
                  <a:pt x="634" y="577"/>
                  <a:pt x="641" y="577"/>
                </a:cubicBezTo>
                <a:close/>
                <a:moveTo>
                  <a:pt x="680" y="577"/>
                </a:moveTo>
                <a:cubicBezTo>
                  <a:pt x="687" y="577"/>
                  <a:pt x="693" y="572"/>
                  <a:pt x="693" y="565"/>
                </a:cubicBezTo>
                <a:cubicBezTo>
                  <a:pt x="693" y="558"/>
                  <a:pt x="687" y="552"/>
                  <a:pt x="680" y="552"/>
                </a:cubicBezTo>
                <a:cubicBezTo>
                  <a:pt x="673" y="552"/>
                  <a:pt x="668" y="558"/>
                  <a:pt x="668" y="565"/>
                </a:cubicBezTo>
                <a:cubicBezTo>
                  <a:pt x="668" y="572"/>
                  <a:pt x="673" y="577"/>
                  <a:pt x="680" y="577"/>
                </a:cubicBezTo>
                <a:close/>
                <a:moveTo>
                  <a:pt x="720" y="577"/>
                </a:moveTo>
                <a:cubicBezTo>
                  <a:pt x="727" y="577"/>
                  <a:pt x="733" y="572"/>
                  <a:pt x="733" y="565"/>
                </a:cubicBezTo>
                <a:cubicBezTo>
                  <a:pt x="733" y="558"/>
                  <a:pt x="727" y="552"/>
                  <a:pt x="720" y="552"/>
                </a:cubicBezTo>
                <a:cubicBezTo>
                  <a:pt x="713" y="552"/>
                  <a:pt x="707" y="558"/>
                  <a:pt x="707" y="565"/>
                </a:cubicBezTo>
                <a:cubicBezTo>
                  <a:pt x="707" y="572"/>
                  <a:pt x="713" y="577"/>
                  <a:pt x="720" y="577"/>
                </a:cubicBezTo>
                <a:close/>
                <a:moveTo>
                  <a:pt x="759" y="577"/>
                </a:moveTo>
                <a:cubicBezTo>
                  <a:pt x="766" y="577"/>
                  <a:pt x="772" y="572"/>
                  <a:pt x="772" y="565"/>
                </a:cubicBezTo>
                <a:cubicBezTo>
                  <a:pt x="772" y="558"/>
                  <a:pt x="766" y="552"/>
                  <a:pt x="759" y="552"/>
                </a:cubicBezTo>
                <a:cubicBezTo>
                  <a:pt x="752" y="552"/>
                  <a:pt x="747" y="558"/>
                  <a:pt x="747" y="565"/>
                </a:cubicBezTo>
                <a:cubicBezTo>
                  <a:pt x="747" y="572"/>
                  <a:pt x="752" y="577"/>
                  <a:pt x="759" y="577"/>
                </a:cubicBezTo>
                <a:close/>
                <a:moveTo>
                  <a:pt x="799" y="577"/>
                </a:moveTo>
                <a:cubicBezTo>
                  <a:pt x="806" y="577"/>
                  <a:pt x="811" y="572"/>
                  <a:pt x="811" y="565"/>
                </a:cubicBezTo>
                <a:cubicBezTo>
                  <a:pt x="811" y="558"/>
                  <a:pt x="806" y="552"/>
                  <a:pt x="799" y="552"/>
                </a:cubicBezTo>
                <a:cubicBezTo>
                  <a:pt x="792" y="552"/>
                  <a:pt x="786" y="558"/>
                  <a:pt x="786" y="565"/>
                </a:cubicBezTo>
                <a:cubicBezTo>
                  <a:pt x="786" y="572"/>
                  <a:pt x="792" y="577"/>
                  <a:pt x="799" y="577"/>
                </a:cubicBezTo>
                <a:close/>
                <a:moveTo>
                  <a:pt x="838" y="577"/>
                </a:moveTo>
                <a:cubicBezTo>
                  <a:pt x="845" y="577"/>
                  <a:pt x="851" y="572"/>
                  <a:pt x="851" y="565"/>
                </a:cubicBezTo>
                <a:cubicBezTo>
                  <a:pt x="851" y="558"/>
                  <a:pt x="845" y="552"/>
                  <a:pt x="838" y="552"/>
                </a:cubicBezTo>
                <a:cubicBezTo>
                  <a:pt x="831" y="552"/>
                  <a:pt x="825" y="558"/>
                  <a:pt x="825" y="565"/>
                </a:cubicBezTo>
                <a:cubicBezTo>
                  <a:pt x="825" y="572"/>
                  <a:pt x="831" y="577"/>
                  <a:pt x="838" y="577"/>
                </a:cubicBezTo>
                <a:close/>
                <a:moveTo>
                  <a:pt x="878" y="577"/>
                </a:moveTo>
                <a:cubicBezTo>
                  <a:pt x="885" y="577"/>
                  <a:pt x="890" y="572"/>
                  <a:pt x="890" y="565"/>
                </a:cubicBezTo>
                <a:cubicBezTo>
                  <a:pt x="890" y="558"/>
                  <a:pt x="885" y="552"/>
                  <a:pt x="878" y="552"/>
                </a:cubicBezTo>
                <a:cubicBezTo>
                  <a:pt x="871" y="552"/>
                  <a:pt x="865" y="558"/>
                  <a:pt x="865" y="565"/>
                </a:cubicBezTo>
                <a:cubicBezTo>
                  <a:pt x="865" y="572"/>
                  <a:pt x="871" y="577"/>
                  <a:pt x="878" y="577"/>
                </a:cubicBezTo>
                <a:close/>
                <a:moveTo>
                  <a:pt x="917" y="577"/>
                </a:moveTo>
                <a:cubicBezTo>
                  <a:pt x="924" y="577"/>
                  <a:pt x="930" y="572"/>
                  <a:pt x="930" y="565"/>
                </a:cubicBezTo>
                <a:cubicBezTo>
                  <a:pt x="930" y="558"/>
                  <a:pt x="924" y="552"/>
                  <a:pt x="917" y="552"/>
                </a:cubicBezTo>
                <a:cubicBezTo>
                  <a:pt x="910" y="552"/>
                  <a:pt x="904" y="558"/>
                  <a:pt x="904" y="565"/>
                </a:cubicBezTo>
                <a:cubicBezTo>
                  <a:pt x="904" y="572"/>
                  <a:pt x="910" y="577"/>
                  <a:pt x="917" y="577"/>
                </a:cubicBezTo>
                <a:close/>
                <a:moveTo>
                  <a:pt x="956" y="577"/>
                </a:moveTo>
                <a:cubicBezTo>
                  <a:pt x="963" y="577"/>
                  <a:pt x="969" y="572"/>
                  <a:pt x="969" y="565"/>
                </a:cubicBezTo>
                <a:cubicBezTo>
                  <a:pt x="969" y="558"/>
                  <a:pt x="963" y="552"/>
                  <a:pt x="956" y="552"/>
                </a:cubicBezTo>
                <a:cubicBezTo>
                  <a:pt x="949" y="552"/>
                  <a:pt x="944" y="558"/>
                  <a:pt x="944" y="565"/>
                </a:cubicBezTo>
                <a:cubicBezTo>
                  <a:pt x="944" y="572"/>
                  <a:pt x="949" y="577"/>
                  <a:pt x="956" y="577"/>
                </a:cubicBezTo>
                <a:close/>
                <a:moveTo>
                  <a:pt x="996" y="577"/>
                </a:moveTo>
                <a:cubicBezTo>
                  <a:pt x="1003" y="577"/>
                  <a:pt x="1009" y="572"/>
                  <a:pt x="1009" y="565"/>
                </a:cubicBezTo>
                <a:cubicBezTo>
                  <a:pt x="1009" y="558"/>
                  <a:pt x="1003" y="552"/>
                  <a:pt x="996" y="552"/>
                </a:cubicBezTo>
                <a:cubicBezTo>
                  <a:pt x="989" y="552"/>
                  <a:pt x="983" y="558"/>
                  <a:pt x="983" y="565"/>
                </a:cubicBezTo>
                <a:cubicBezTo>
                  <a:pt x="983" y="572"/>
                  <a:pt x="989" y="577"/>
                  <a:pt x="996" y="577"/>
                </a:cubicBezTo>
                <a:close/>
                <a:moveTo>
                  <a:pt x="1035" y="577"/>
                </a:moveTo>
                <a:cubicBezTo>
                  <a:pt x="1042" y="577"/>
                  <a:pt x="1048" y="572"/>
                  <a:pt x="1048" y="565"/>
                </a:cubicBezTo>
                <a:cubicBezTo>
                  <a:pt x="1048" y="558"/>
                  <a:pt x="1042" y="552"/>
                  <a:pt x="1035" y="552"/>
                </a:cubicBezTo>
                <a:cubicBezTo>
                  <a:pt x="1028" y="552"/>
                  <a:pt x="1022" y="558"/>
                  <a:pt x="1022" y="565"/>
                </a:cubicBezTo>
                <a:cubicBezTo>
                  <a:pt x="1022" y="572"/>
                  <a:pt x="1028" y="577"/>
                  <a:pt x="1035" y="577"/>
                </a:cubicBezTo>
                <a:close/>
                <a:moveTo>
                  <a:pt x="1075" y="577"/>
                </a:moveTo>
                <a:cubicBezTo>
                  <a:pt x="1082" y="577"/>
                  <a:pt x="1087" y="572"/>
                  <a:pt x="1087" y="565"/>
                </a:cubicBezTo>
                <a:cubicBezTo>
                  <a:pt x="1087" y="558"/>
                  <a:pt x="1082" y="552"/>
                  <a:pt x="1075" y="552"/>
                </a:cubicBezTo>
                <a:cubicBezTo>
                  <a:pt x="1068" y="552"/>
                  <a:pt x="1062" y="558"/>
                  <a:pt x="1062" y="565"/>
                </a:cubicBezTo>
                <a:cubicBezTo>
                  <a:pt x="1062" y="572"/>
                  <a:pt x="1068" y="577"/>
                  <a:pt x="1075" y="577"/>
                </a:cubicBezTo>
                <a:close/>
                <a:moveTo>
                  <a:pt x="1666" y="577"/>
                </a:moveTo>
                <a:cubicBezTo>
                  <a:pt x="1673" y="577"/>
                  <a:pt x="1679" y="572"/>
                  <a:pt x="1679" y="565"/>
                </a:cubicBezTo>
                <a:cubicBezTo>
                  <a:pt x="1679" y="558"/>
                  <a:pt x="1673" y="552"/>
                  <a:pt x="1666" y="552"/>
                </a:cubicBezTo>
                <a:cubicBezTo>
                  <a:pt x="1659" y="552"/>
                  <a:pt x="1653" y="558"/>
                  <a:pt x="1653" y="565"/>
                </a:cubicBezTo>
                <a:cubicBezTo>
                  <a:pt x="1653" y="572"/>
                  <a:pt x="1659" y="577"/>
                  <a:pt x="1666" y="577"/>
                </a:cubicBezTo>
                <a:close/>
                <a:moveTo>
                  <a:pt x="1745" y="577"/>
                </a:moveTo>
                <a:cubicBezTo>
                  <a:pt x="1752" y="577"/>
                  <a:pt x="1758" y="572"/>
                  <a:pt x="1758" y="565"/>
                </a:cubicBezTo>
                <a:cubicBezTo>
                  <a:pt x="1758" y="558"/>
                  <a:pt x="1752" y="552"/>
                  <a:pt x="1745" y="552"/>
                </a:cubicBezTo>
                <a:cubicBezTo>
                  <a:pt x="1738" y="552"/>
                  <a:pt x="1732" y="558"/>
                  <a:pt x="1732" y="565"/>
                </a:cubicBezTo>
                <a:cubicBezTo>
                  <a:pt x="1732" y="572"/>
                  <a:pt x="1738" y="577"/>
                  <a:pt x="1745" y="577"/>
                </a:cubicBezTo>
                <a:close/>
                <a:moveTo>
                  <a:pt x="1784" y="577"/>
                </a:moveTo>
                <a:cubicBezTo>
                  <a:pt x="1791" y="577"/>
                  <a:pt x="1797" y="572"/>
                  <a:pt x="1797" y="565"/>
                </a:cubicBezTo>
                <a:cubicBezTo>
                  <a:pt x="1797" y="558"/>
                  <a:pt x="1791" y="552"/>
                  <a:pt x="1784" y="552"/>
                </a:cubicBezTo>
                <a:cubicBezTo>
                  <a:pt x="1777" y="552"/>
                  <a:pt x="1772" y="558"/>
                  <a:pt x="1772" y="565"/>
                </a:cubicBezTo>
                <a:cubicBezTo>
                  <a:pt x="1772" y="572"/>
                  <a:pt x="1777" y="577"/>
                  <a:pt x="1784" y="577"/>
                </a:cubicBezTo>
                <a:close/>
                <a:moveTo>
                  <a:pt x="1824" y="577"/>
                </a:moveTo>
                <a:cubicBezTo>
                  <a:pt x="1831" y="577"/>
                  <a:pt x="1836" y="572"/>
                  <a:pt x="1836" y="565"/>
                </a:cubicBezTo>
                <a:cubicBezTo>
                  <a:pt x="1836" y="558"/>
                  <a:pt x="1831" y="552"/>
                  <a:pt x="1824" y="552"/>
                </a:cubicBezTo>
                <a:cubicBezTo>
                  <a:pt x="1817" y="552"/>
                  <a:pt x="1811" y="558"/>
                  <a:pt x="1811" y="565"/>
                </a:cubicBezTo>
                <a:cubicBezTo>
                  <a:pt x="1811" y="572"/>
                  <a:pt x="1817" y="577"/>
                  <a:pt x="1824" y="577"/>
                </a:cubicBezTo>
                <a:close/>
                <a:moveTo>
                  <a:pt x="1863" y="577"/>
                </a:moveTo>
                <a:cubicBezTo>
                  <a:pt x="1870" y="577"/>
                  <a:pt x="1876" y="572"/>
                  <a:pt x="1876" y="565"/>
                </a:cubicBezTo>
                <a:cubicBezTo>
                  <a:pt x="1876" y="558"/>
                  <a:pt x="1870" y="552"/>
                  <a:pt x="1863" y="552"/>
                </a:cubicBezTo>
                <a:cubicBezTo>
                  <a:pt x="1856" y="552"/>
                  <a:pt x="1850" y="558"/>
                  <a:pt x="1850" y="565"/>
                </a:cubicBezTo>
                <a:cubicBezTo>
                  <a:pt x="1850" y="572"/>
                  <a:pt x="1856" y="577"/>
                  <a:pt x="1863" y="577"/>
                </a:cubicBezTo>
                <a:close/>
                <a:moveTo>
                  <a:pt x="1903" y="577"/>
                </a:moveTo>
                <a:cubicBezTo>
                  <a:pt x="1910" y="577"/>
                  <a:pt x="1915" y="572"/>
                  <a:pt x="1915" y="565"/>
                </a:cubicBezTo>
                <a:cubicBezTo>
                  <a:pt x="1915" y="558"/>
                  <a:pt x="1910" y="552"/>
                  <a:pt x="1903" y="552"/>
                </a:cubicBezTo>
                <a:cubicBezTo>
                  <a:pt x="1896" y="552"/>
                  <a:pt x="1890" y="558"/>
                  <a:pt x="1890" y="565"/>
                </a:cubicBezTo>
                <a:cubicBezTo>
                  <a:pt x="1890" y="572"/>
                  <a:pt x="1896" y="577"/>
                  <a:pt x="1903" y="577"/>
                </a:cubicBezTo>
                <a:close/>
                <a:moveTo>
                  <a:pt x="1942" y="577"/>
                </a:moveTo>
                <a:cubicBezTo>
                  <a:pt x="1949" y="577"/>
                  <a:pt x="1955" y="572"/>
                  <a:pt x="1955" y="565"/>
                </a:cubicBezTo>
                <a:cubicBezTo>
                  <a:pt x="1955" y="558"/>
                  <a:pt x="1949" y="552"/>
                  <a:pt x="1942" y="552"/>
                </a:cubicBezTo>
                <a:cubicBezTo>
                  <a:pt x="1935" y="552"/>
                  <a:pt x="1929" y="558"/>
                  <a:pt x="1929" y="565"/>
                </a:cubicBezTo>
                <a:cubicBezTo>
                  <a:pt x="1929" y="572"/>
                  <a:pt x="1935" y="577"/>
                  <a:pt x="1942" y="577"/>
                </a:cubicBezTo>
                <a:close/>
                <a:moveTo>
                  <a:pt x="1981" y="577"/>
                </a:moveTo>
                <a:cubicBezTo>
                  <a:pt x="1988" y="577"/>
                  <a:pt x="1994" y="572"/>
                  <a:pt x="1994" y="565"/>
                </a:cubicBezTo>
                <a:cubicBezTo>
                  <a:pt x="1994" y="558"/>
                  <a:pt x="1988" y="552"/>
                  <a:pt x="1981" y="552"/>
                </a:cubicBezTo>
                <a:cubicBezTo>
                  <a:pt x="1974" y="552"/>
                  <a:pt x="1969" y="558"/>
                  <a:pt x="1969" y="565"/>
                </a:cubicBezTo>
                <a:cubicBezTo>
                  <a:pt x="1969" y="572"/>
                  <a:pt x="1974" y="577"/>
                  <a:pt x="1981" y="577"/>
                </a:cubicBezTo>
                <a:close/>
                <a:moveTo>
                  <a:pt x="2021" y="577"/>
                </a:moveTo>
                <a:cubicBezTo>
                  <a:pt x="2028" y="577"/>
                  <a:pt x="2034" y="572"/>
                  <a:pt x="2034" y="565"/>
                </a:cubicBezTo>
                <a:cubicBezTo>
                  <a:pt x="2034" y="558"/>
                  <a:pt x="2028" y="552"/>
                  <a:pt x="2021" y="552"/>
                </a:cubicBezTo>
                <a:cubicBezTo>
                  <a:pt x="2014" y="552"/>
                  <a:pt x="2008" y="558"/>
                  <a:pt x="2008" y="565"/>
                </a:cubicBezTo>
                <a:cubicBezTo>
                  <a:pt x="2008" y="572"/>
                  <a:pt x="2014" y="577"/>
                  <a:pt x="2021" y="577"/>
                </a:cubicBezTo>
                <a:close/>
                <a:moveTo>
                  <a:pt x="2060" y="577"/>
                </a:moveTo>
                <a:cubicBezTo>
                  <a:pt x="2067" y="577"/>
                  <a:pt x="2073" y="572"/>
                  <a:pt x="2073" y="565"/>
                </a:cubicBezTo>
                <a:cubicBezTo>
                  <a:pt x="2073" y="558"/>
                  <a:pt x="2067" y="552"/>
                  <a:pt x="2060" y="552"/>
                </a:cubicBezTo>
                <a:cubicBezTo>
                  <a:pt x="2053" y="552"/>
                  <a:pt x="2048" y="558"/>
                  <a:pt x="2048" y="565"/>
                </a:cubicBezTo>
                <a:cubicBezTo>
                  <a:pt x="2048" y="572"/>
                  <a:pt x="2053" y="577"/>
                  <a:pt x="2060" y="577"/>
                </a:cubicBezTo>
                <a:close/>
                <a:moveTo>
                  <a:pt x="2100" y="577"/>
                </a:moveTo>
                <a:cubicBezTo>
                  <a:pt x="2107" y="577"/>
                  <a:pt x="2112" y="572"/>
                  <a:pt x="2112" y="565"/>
                </a:cubicBezTo>
                <a:cubicBezTo>
                  <a:pt x="2112" y="558"/>
                  <a:pt x="2107" y="552"/>
                  <a:pt x="2100" y="552"/>
                </a:cubicBezTo>
                <a:cubicBezTo>
                  <a:pt x="2093" y="552"/>
                  <a:pt x="2087" y="558"/>
                  <a:pt x="2087" y="565"/>
                </a:cubicBezTo>
                <a:cubicBezTo>
                  <a:pt x="2087" y="572"/>
                  <a:pt x="2093" y="577"/>
                  <a:pt x="2100" y="577"/>
                </a:cubicBezTo>
                <a:close/>
                <a:moveTo>
                  <a:pt x="2139" y="577"/>
                </a:moveTo>
                <a:cubicBezTo>
                  <a:pt x="2146" y="577"/>
                  <a:pt x="2152" y="572"/>
                  <a:pt x="2152" y="565"/>
                </a:cubicBezTo>
                <a:cubicBezTo>
                  <a:pt x="2152" y="558"/>
                  <a:pt x="2146" y="552"/>
                  <a:pt x="2139" y="552"/>
                </a:cubicBezTo>
                <a:cubicBezTo>
                  <a:pt x="2132" y="552"/>
                  <a:pt x="2126" y="558"/>
                  <a:pt x="2126" y="565"/>
                </a:cubicBezTo>
                <a:cubicBezTo>
                  <a:pt x="2126" y="572"/>
                  <a:pt x="2132" y="577"/>
                  <a:pt x="2139" y="577"/>
                </a:cubicBezTo>
                <a:close/>
                <a:moveTo>
                  <a:pt x="2179" y="577"/>
                </a:moveTo>
                <a:cubicBezTo>
                  <a:pt x="2186" y="577"/>
                  <a:pt x="2191" y="572"/>
                  <a:pt x="2191" y="565"/>
                </a:cubicBezTo>
                <a:cubicBezTo>
                  <a:pt x="2191" y="558"/>
                  <a:pt x="2186" y="552"/>
                  <a:pt x="2179" y="552"/>
                </a:cubicBezTo>
                <a:cubicBezTo>
                  <a:pt x="2171" y="552"/>
                  <a:pt x="2166" y="558"/>
                  <a:pt x="2166" y="565"/>
                </a:cubicBezTo>
                <a:cubicBezTo>
                  <a:pt x="2166" y="572"/>
                  <a:pt x="2171" y="577"/>
                  <a:pt x="2179" y="577"/>
                </a:cubicBezTo>
                <a:close/>
                <a:moveTo>
                  <a:pt x="2218" y="577"/>
                </a:moveTo>
                <a:cubicBezTo>
                  <a:pt x="2225" y="577"/>
                  <a:pt x="2231" y="572"/>
                  <a:pt x="2231" y="565"/>
                </a:cubicBezTo>
                <a:cubicBezTo>
                  <a:pt x="2231" y="558"/>
                  <a:pt x="2225" y="552"/>
                  <a:pt x="2218" y="552"/>
                </a:cubicBezTo>
                <a:cubicBezTo>
                  <a:pt x="2211" y="552"/>
                  <a:pt x="2205" y="558"/>
                  <a:pt x="2205" y="565"/>
                </a:cubicBezTo>
                <a:cubicBezTo>
                  <a:pt x="2205" y="572"/>
                  <a:pt x="2211" y="577"/>
                  <a:pt x="2218" y="577"/>
                </a:cubicBezTo>
                <a:close/>
                <a:moveTo>
                  <a:pt x="2257" y="577"/>
                </a:moveTo>
                <a:cubicBezTo>
                  <a:pt x="2264" y="577"/>
                  <a:pt x="2270" y="572"/>
                  <a:pt x="2270" y="565"/>
                </a:cubicBezTo>
                <a:cubicBezTo>
                  <a:pt x="2270" y="558"/>
                  <a:pt x="2264" y="552"/>
                  <a:pt x="2257" y="552"/>
                </a:cubicBezTo>
                <a:cubicBezTo>
                  <a:pt x="2250" y="552"/>
                  <a:pt x="2245" y="558"/>
                  <a:pt x="2245" y="565"/>
                </a:cubicBezTo>
                <a:cubicBezTo>
                  <a:pt x="2245" y="572"/>
                  <a:pt x="2250" y="577"/>
                  <a:pt x="2257" y="577"/>
                </a:cubicBezTo>
                <a:close/>
                <a:moveTo>
                  <a:pt x="2297" y="577"/>
                </a:moveTo>
                <a:cubicBezTo>
                  <a:pt x="2304" y="577"/>
                  <a:pt x="2310" y="572"/>
                  <a:pt x="2310" y="565"/>
                </a:cubicBezTo>
                <a:cubicBezTo>
                  <a:pt x="2310" y="558"/>
                  <a:pt x="2304" y="552"/>
                  <a:pt x="2297" y="552"/>
                </a:cubicBezTo>
                <a:cubicBezTo>
                  <a:pt x="2290" y="552"/>
                  <a:pt x="2284" y="558"/>
                  <a:pt x="2284" y="565"/>
                </a:cubicBezTo>
                <a:cubicBezTo>
                  <a:pt x="2284" y="572"/>
                  <a:pt x="2290" y="577"/>
                  <a:pt x="2297" y="577"/>
                </a:cubicBezTo>
                <a:close/>
                <a:moveTo>
                  <a:pt x="2336" y="577"/>
                </a:moveTo>
                <a:cubicBezTo>
                  <a:pt x="2343" y="577"/>
                  <a:pt x="2349" y="572"/>
                  <a:pt x="2349" y="565"/>
                </a:cubicBezTo>
                <a:cubicBezTo>
                  <a:pt x="2349" y="558"/>
                  <a:pt x="2343" y="552"/>
                  <a:pt x="2336" y="552"/>
                </a:cubicBezTo>
                <a:cubicBezTo>
                  <a:pt x="2329" y="552"/>
                  <a:pt x="2323" y="558"/>
                  <a:pt x="2323" y="565"/>
                </a:cubicBezTo>
                <a:cubicBezTo>
                  <a:pt x="2323" y="572"/>
                  <a:pt x="2329" y="577"/>
                  <a:pt x="2336" y="577"/>
                </a:cubicBezTo>
                <a:close/>
                <a:moveTo>
                  <a:pt x="2376" y="577"/>
                </a:moveTo>
                <a:cubicBezTo>
                  <a:pt x="2383" y="577"/>
                  <a:pt x="2388" y="572"/>
                  <a:pt x="2388" y="565"/>
                </a:cubicBezTo>
                <a:cubicBezTo>
                  <a:pt x="2388" y="558"/>
                  <a:pt x="2383" y="552"/>
                  <a:pt x="2376" y="552"/>
                </a:cubicBezTo>
                <a:cubicBezTo>
                  <a:pt x="2369" y="552"/>
                  <a:pt x="2363" y="558"/>
                  <a:pt x="2363" y="565"/>
                </a:cubicBezTo>
                <a:cubicBezTo>
                  <a:pt x="2363" y="572"/>
                  <a:pt x="2369" y="577"/>
                  <a:pt x="2376" y="577"/>
                </a:cubicBezTo>
                <a:close/>
                <a:moveTo>
                  <a:pt x="2415" y="577"/>
                </a:moveTo>
                <a:cubicBezTo>
                  <a:pt x="2422" y="577"/>
                  <a:pt x="2428" y="572"/>
                  <a:pt x="2428" y="565"/>
                </a:cubicBezTo>
                <a:cubicBezTo>
                  <a:pt x="2428" y="558"/>
                  <a:pt x="2422" y="552"/>
                  <a:pt x="2415" y="552"/>
                </a:cubicBezTo>
                <a:cubicBezTo>
                  <a:pt x="2408" y="552"/>
                  <a:pt x="2402" y="558"/>
                  <a:pt x="2402" y="565"/>
                </a:cubicBezTo>
                <a:cubicBezTo>
                  <a:pt x="2402" y="572"/>
                  <a:pt x="2408" y="577"/>
                  <a:pt x="2415" y="577"/>
                </a:cubicBezTo>
                <a:close/>
                <a:moveTo>
                  <a:pt x="2455" y="577"/>
                </a:moveTo>
                <a:cubicBezTo>
                  <a:pt x="2462" y="577"/>
                  <a:pt x="2467" y="572"/>
                  <a:pt x="2467" y="565"/>
                </a:cubicBezTo>
                <a:cubicBezTo>
                  <a:pt x="2467" y="558"/>
                  <a:pt x="2462" y="552"/>
                  <a:pt x="2455" y="552"/>
                </a:cubicBezTo>
                <a:cubicBezTo>
                  <a:pt x="2447" y="552"/>
                  <a:pt x="2442" y="558"/>
                  <a:pt x="2442" y="565"/>
                </a:cubicBezTo>
                <a:cubicBezTo>
                  <a:pt x="2442" y="572"/>
                  <a:pt x="2447" y="577"/>
                  <a:pt x="2455" y="577"/>
                </a:cubicBezTo>
                <a:close/>
                <a:moveTo>
                  <a:pt x="2494" y="577"/>
                </a:moveTo>
                <a:cubicBezTo>
                  <a:pt x="2501" y="577"/>
                  <a:pt x="2507" y="572"/>
                  <a:pt x="2507" y="565"/>
                </a:cubicBezTo>
                <a:cubicBezTo>
                  <a:pt x="2507" y="558"/>
                  <a:pt x="2501" y="552"/>
                  <a:pt x="2494" y="552"/>
                </a:cubicBezTo>
                <a:cubicBezTo>
                  <a:pt x="2487" y="552"/>
                  <a:pt x="2481" y="558"/>
                  <a:pt x="2481" y="565"/>
                </a:cubicBezTo>
                <a:cubicBezTo>
                  <a:pt x="2481" y="572"/>
                  <a:pt x="2487" y="577"/>
                  <a:pt x="2494" y="577"/>
                </a:cubicBezTo>
                <a:close/>
                <a:moveTo>
                  <a:pt x="2533" y="577"/>
                </a:moveTo>
                <a:cubicBezTo>
                  <a:pt x="2540" y="577"/>
                  <a:pt x="2546" y="572"/>
                  <a:pt x="2546" y="565"/>
                </a:cubicBezTo>
                <a:cubicBezTo>
                  <a:pt x="2546" y="558"/>
                  <a:pt x="2540" y="552"/>
                  <a:pt x="2533" y="552"/>
                </a:cubicBezTo>
                <a:cubicBezTo>
                  <a:pt x="2526" y="552"/>
                  <a:pt x="2521" y="558"/>
                  <a:pt x="2521" y="565"/>
                </a:cubicBezTo>
                <a:cubicBezTo>
                  <a:pt x="2521" y="572"/>
                  <a:pt x="2526" y="577"/>
                  <a:pt x="2533" y="577"/>
                </a:cubicBezTo>
                <a:close/>
                <a:moveTo>
                  <a:pt x="2573" y="577"/>
                </a:moveTo>
                <a:cubicBezTo>
                  <a:pt x="2580" y="577"/>
                  <a:pt x="2586" y="572"/>
                  <a:pt x="2586" y="565"/>
                </a:cubicBezTo>
                <a:cubicBezTo>
                  <a:pt x="2586" y="558"/>
                  <a:pt x="2580" y="552"/>
                  <a:pt x="2573" y="552"/>
                </a:cubicBezTo>
                <a:cubicBezTo>
                  <a:pt x="2566" y="552"/>
                  <a:pt x="2560" y="558"/>
                  <a:pt x="2560" y="565"/>
                </a:cubicBezTo>
                <a:cubicBezTo>
                  <a:pt x="2560" y="572"/>
                  <a:pt x="2566" y="577"/>
                  <a:pt x="2573" y="577"/>
                </a:cubicBezTo>
                <a:close/>
                <a:moveTo>
                  <a:pt x="2612" y="577"/>
                </a:moveTo>
                <a:cubicBezTo>
                  <a:pt x="2619" y="577"/>
                  <a:pt x="2625" y="572"/>
                  <a:pt x="2625" y="565"/>
                </a:cubicBezTo>
                <a:cubicBezTo>
                  <a:pt x="2625" y="558"/>
                  <a:pt x="2619" y="552"/>
                  <a:pt x="2612" y="552"/>
                </a:cubicBezTo>
                <a:cubicBezTo>
                  <a:pt x="2605" y="552"/>
                  <a:pt x="2599" y="558"/>
                  <a:pt x="2599" y="565"/>
                </a:cubicBezTo>
                <a:cubicBezTo>
                  <a:pt x="2599" y="572"/>
                  <a:pt x="2605" y="577"/>
                  <a:pt x="2612" y="577"/>
                </a:cubicBezTo>
                <a:close/>
                <a:moveTo>
                  <a:pt x="2652" y="577"/>
                </a:moveTo>
                <a:cubicBezTo>
                  <a:pt x="2659" y="577"/>
                  <a:pt x="2664" y="572"/>
                  <a:pt x="2664" y="565"/>
                </a:cubicBezTo>
                <a:cubicBezTo>
                  <a:pt x="2664" y="558"/>
                  <a:pt x="2659" y="552"/>
                  <a:pt x="2652" y="552"/>
                </a:cubicBezTo>
                <a:cubicBezTo>
                  <a:pt x="2645" y="552"/>
                  <a:pt x="2639" y="558"/>
                  <a:pt x="2639" y="565"/>
                </a:cubicBezTo>
                <a:cubicBezTo>
                  <a:pt x="2639" y="572"/>
                  <a:pt x="2645" y="577"/>
                  <a:pt x="2652" y="577"/>
                </a:cubicBezTo>
                <a:close/>
                <a:moveTo>
                  <a:pt x="2691" y="577"/>
                </a:moveTo>
                <a:cubicBezTo>
                  <a:pt x="2698" y="577"/>
                  <a:pt x="2704" y="572"/>
                  <a:pt x="2704" y="565"/>
                </a:cubicBezTo>
                <a:cubicBezTo>
                  <a:pt x="2704" y="558"/>
                  <a:pt x="2698" y="552"/>
                  <a:pt x="2691" y="552"/>
                </a:cubicBezTo>
                <a:cubicBezTo>
                  <a:pt x="2684" y="552"/>
                  <a:pt x="2678" y="558"/>
                  <a:pt x="2678" y="565"/>
                </a:cubicBezTo>
                <a:cubicBezTo>
                  <a:pt x="2678" y="572"/>
                  <a:pt x="2684" y="577"/>
                  <a:pt x="2691" y="577"/>
                </a:cubicBezTo>
                <a:close/>
                <a:moveTo>
                  <a:pt x="2730" y="577"/>
                </a:moveTo>
                <a:cubicBezTo>
                  <a:pt x="2738" y="577"/>
                  <a:pt x="2743" y="572"/>
                  <a:pt x="2743" y="565"/>
                </a:cubicBezTo>
                <a:cubicBezTo>
                  <a:pt x="2743" y="558"/>
                  <a:pt x="2738" y="552"/>
                  <a:pt x="2730" y="552"/>
                </a:cubicBezTo>
                <a:cubicBezTo>
                  <a:pt x="2723" y="552"/>
                  <a:pt x="2718" y="558"/>
                  <a:pt x="2718" y="565"/>
                </a:cubicBezTo>
                <a:cubicBezTo>
                  <a:pt x="2718" y="572"/>
                  <a:pt x="2723" y="577"/>
                  <a:pt x="2730" y="577"/>
                </a:cubicBezTo>
                <a:close/>
                <a:moveTo>
                  <a:pt x="2770" y="577"/>
                </a:moveTo>
                <a:cubicBezTo>
                  <a:pt x="2777" y="577"/>
                  <a:pt x="2783" y="572"/>
                  <a:pt x="2783" y="565"/>
                </a:cubicBezTo>
                <a:cubicBezTo>
                  <a:pt x="2783" y="558"/>
                  <a:pt x="2777" y="552"/>
                  <a:pt x="2770" y="552"/>
                </a:cubicBezTo>
                <a:cubicBezTo>
                  <a:pt x="2763" y="552"/>
                  <a:pt x="2757" y="558"/>
                  <a:pt x="2757" y="565"/>
                </a:cubicBezTo>
                <a:cubicBezTo>
                  <a:pt x="2757" y="572"/>
                  <a:pt x="2763" y="577"/>
                  <a:pt x="2770" y="577"/>
                </a:cubicBezTo>
                <a:close/>
                <a:moveTo>
                  <a:pt x="2809" y="577"/>
                </a:moveTo>
                <a:cubicBezTo>
                  <a:pt x="2816" y="577"/>
                  <a:pt x="2822" y="572"/>
                  <a:pt x="2822" y="565"/>
                </a:cubicBezTo>
                <a:cubicBezTo>
                  <a:pt x="2822" y="558"/>
                  <a:pt x="2816" y="552"/>
                  <a:pt x="2809" y="552"/>
                </a:cubicBezTo>
                <a:cubicBezTo>
                  <a:pt x="2802" y="552"/>
                  <a:pt x="2797" y="558"/>
                  <a:pt x="2797" y="565"/>
                </a:cubicBezTo>
                <a:cubicBezTo>
                  <a:pt x="2797" y="572"/>
                  <a:pt x="2802" y="577"/>
                  <a:pt x="2809" y="577"/>
                </a:cubicBezTo>
                <a:close/>
                <a:moveTo>
                  <a:pt x="2849" y="577"/>
                </a:moveTo>
                <a:cubicBezTo>
                  <a:pt x="2856" y="577"/>
                  <a:pt x="2861" y="572"/>
                  <a:pt x="2861" y="565"/>
                </a:cubicBezTo>
                <a:cubicBezTo>
                  <a:pt x="2861" y="558"/>
                  <a:pt x="2856" y="552"/>
                  <a:pt x="2849" y="552"/>
                </a:cubicBezTo>
                <a:cubicBezTo>
                  <a:pt x="2842" y="552"/>
                  <a:pt x="2836" y="558"/>
                  <a:pt x="2836" y="565"/>
                </a:cubicBezTo>
                <a:cubicBezTo>
                  <a:pt x="2836" y="572"/>
                  <a:pt x="2842" y="577"/>
                  <a:pt x="2849" y="577"/>
                </a:cubicBezTo>
                <a:close/>
                <a:moveTo>
                  <a:pt x="2888" y="577"/>
                </a:moveTo>
                <a:cubicBezTo>
                  <a:pt x="2895" y="577"/>
                  <a:pt x="2901" y="572"/>
                  <a:pt x="2901" y="565"/>
                </a:cubicBezTo>
                <a:cubicBezTo>
                  <a:pt x="2901" y="558"/>
                  <a:pt x="2895" y="552"/>
                  <a:pt x="2888" y="552"/>
                </a:cubicBezTo>
                <a:cubicBezTo>
                  <a:pt x="2881" y="552"/>
                  <a:pt x="2875" y="558"/>
                  <a:pt x="2875" y="565"/>
                </a:cubicBezTo>
                <a:cubicBezTo>
                  <a:pt x="2875" y="572"/>
                  <a:pt x="2881" y="577"/>
                  <a:pt x="2888" y="577"/>
                </a:cubicBezTo>
                <a:close/>
                <a:moveTo>
                  <a:pt x="2928" y="577"/>
                </a:moveTo>
                <a:cubicBezTo>
                  <a:pt x="2935" y="577"/>
                  <a:pt x="2940" y="572"/>
                  <a:pt x="2940" y="565"/>
                </a:cubicBezTo>
                <a:cubicBezTo>
                  <a:pt x="2940" y="558"/>
                  <a:pt x="2935" y="552"/>
                  <a:pt x="2928" y="552"/>
                </a:cubicBezTo>
                <a:cubicBezTo>
                  <a:pt x="2921" y="552"/>
                  <a:pt x="2915" y="558"/>
                  <a:pt x="2915" y="565"/>
                </a:cubicBezTo>
                <a:cubicBezTo>
                  <a:pt x="2915" y="572"/>
                  <a:pt x="2921" y="577"/>
                  <a:pt x="2928" y="577"/>
                </a:cubicBezTo>
                <a:close/>
                <a:moveTo>
                  <a:pt x="2967" y="577"/>
                </a:moveTo>
                <a:cubicBezTo>
                  <a:pt x="2974" y="577"/>
                  <a:pt x="2980" y="572"/>
                  <a:pt x="2980" y="565"/>
                </a:cubicBezTo>
                <a:cubicBezTo>
                  <a:pt x="2980" y="558"/>
                  <a:pt x="2974" y="552"/>
                  <a:pt x="2967" y="552"/>
                </a:cubicBezTo>
                <a:cubicBezTo>
                  <a:pt x="2960" y="552"/>
                  <a:pt x="2954" y="558"/>
                  <a:pt x="2954" y="565"/>
                </a:cubicBezTo>
                <a:cubicBezTo>
                  <a:pt x="2954" y="572"/>
                  <a:pt x="2960" y="577"/>
                  <a:pt x="2967" y="577"/>
                </a:cubicBezTo>
                <a:close/>
                <a:moveTo>
                  <a:pt x="3006" y="577"/>
                </a:moveTo>
                <a:cubicBezTo>
                  <a:pt x="3013" y="577"/>
                  <a:pt x="3019" y="572"/>
                  <a:pt x="3019" y="565"/>
                </a:cubicBezTo>
                <a:cubicBezTo>
                  <a:pt x="3019" y="558"/>
                  <a:pt x="3013" y="552"/>
                  <a:pt x="3006" y="552"/>
                </a:cubicBezTo>
                <a:cubicBezTo>
                  <a:pt x="2999" y="552"/>
                  <a:pt x="2994" y="558"/>
                  <a:pt x="2994" y="565"/>
                </a:cubicBezTo>
                <a:cubicBezTo>
                  <a:pt x="2994" y="572"/>
                  <a:pt x="2999" y="577"/>
                  <a:pt x="3006" y="577"/>
                </a:cubicBezTo>
                <a:close/>
                <a:moveTo>
                  <a:pt x="3046" y="577"/>
                </a:moveTo>
                <a:cubicBezTo>
                  <a:pt x="3053" y="577"/>
                  <a:pt x="3059" y="572"/>
                  <a:pt x="3059" y="565"/>
                </a:cubicBezTo>
                <a:cubicBezTo>
                  <a:pt x="3059" y="558"/>
                  <a:pt x="3053" y="552"/>
                  <a:pt x="3046" y="552"/>
                </a:cubicBezTo>
                <a:cubicBezTo>
                  <a:pt x="3039" y="552"/>
                  <a:pt x="3033" y="558"/>
                  <a:pt x="3033" y="565"/>
                </a:cubicBezTo>
                <a:cubicBezTo>
                  <a:pt x="3033" y="572"/>
                  <a:pt x="3039" y="577"/>
                  <a:pt x="3046" y="577"/>
                </a:cubicBezTo>
                <a:close/>
                <a:moveTo>
                  <a:pt x="3085" y="577"/>
                </a:moveTo>
                <a:cubicBezTo>
                  <a:pt x="3092" y="577"/>
                  <a:pt x="3098" y="572"/>
                  <a:pt x="3098" y="565"/>
                </a:cubicBezTo>
                <a:cubicBezTo>
                  <a:pt x="3098" y="558"/>
                  <a:pt x="3092" y="552"/>
                  <a:pt x="3085" y="552"/>
                </a:cubicBezTo>
                <a:cubicBezTo>
                  <a:pt x="3078" y="552"/>
                  <a:pt x="3073" y="558"/>
                  <a:pt x="3073" y="565"/>
                </a:cubicBezTo>
                <a:cubicBezTo>
                  <a:pt x="3073" y="572"/>
                  <a:pt x="3078" y="577"/>
                  <a:pt x="3085" y="577"/>
                </a:cubicBezTo>
                <a:close/>
                <a:moveTo>
                  <a:pt x="3282" y="554"/>
                </a:moveTo>
                <a:cubicBezTo>
                  <a:pt x="3276" y="554"/>
                  <a:pt x="3272" y="559"/>
                  <a:pt x="3272" y="565"/>
                </a:cubicBezTo>
                <a:cubicBezTo>
                  <a:pt x="3272" y="571"/>
                  <a:pt x="3276" y="575"/>
                  <a:pt x="3282" y="575"/>
                </a:cubicBezTo>
                <a:cubicBezTo>
                  <a:pt x="3288" y="575"/>
                  <a:pt x="3293" y="571"/>
                  <a:pt x="3293" y="565"/>
                </a:cubicBezTo>
                <a:cubicBezTo>
                  <a:pt x="3293" y="559"/>
                  <a:pt x="3288" y="554"/>
                  <a:pt x="3282" y="554"/>
                </a:cubicBezTo>
                <a:close/>
                <a:moveTo>
                  <a:pt x="444" y="617"/>
                </a:moveTo>
                <a:cubicBezTo>
                  <a:pt x="451" y="617"/>
                  <a:pt x="457" y="611"/>
                  <a:pt x="457" y="604"/>
                </a:cubicBezTo>
                <a:cubicBezTo>
                  <a:pt x="457" y="597"/>
                  <a:pt x="451" y="591"/>
                  <a:pt x="444" y="591"/>
                </a:cubicBezTo>
                <a:cubicBezTo>
                  <a:pt x="437" y="591"/>
                  <a:pt x="431" y="597"/>
                  <a:pt x="431" y="604"/>
                </a:cubicBezTo>
                <a:cubicBezTo>
                  <a:pt x="431" y="611"/>
                  <a:pt x="437" y="617"/>
                  <a:pt x="444" y="617"/>
                </a:cubicBezTo>
                <a:close/>
                <a:moveTo>
                  <a:pt x="483" y="617"/>
                </a:moveTo>
                <a:cubicBezTo>
                  <a:pt x="490" y="617"/>
                  <a:pt x="496" y="611"/>
                  <a:pt x="496" y="604"/>
                </a:cubicBezTo>
                <a:cubicBezTo>
                  <a:pt x="496" y="597"/>
                  <a:pt x="490" y="591"/>
                  <a:pt x="483" y="591"/>
                </a:cubicBezTo>
                <a:cubicBezTo>
                  <a:pt x="476" y="591"/>
                  <a:pt x="471" y="597"/>
                  <a:pt x="471" y="604"/>
                </a:cubicBezTo>
                <a:cubicBezTo>
                  <a:pt x="471" y="611"/>
                  <a:pt x="476" y="617"/>
                  <a:pt x="483" y="617"/>
                </a:cubicBezTo>
                <a:close/>
                <a:moveTo>
                  <a:pt x="523" y="617"/>
                </a:moveTo>
                <a:cubicBezTo>
                  <a:pt x="530" y="617"/>
                  <a:pt x="535" y="611"/>
                  <a:pt x="535" y="604"/>
                </a:cubicBezTo>
                <a:cubicBezTo>
                  <a:pt x="535" y="597"/>
                  <a:pt x="530" y="591"/>
                  <a:pt x="523" y="591"/>
                </a:cubicBezTo>
                <a:cubicBezTo>
                  <a:pt x="516" y="591"/>
                  <a:pt x="510" y="597"/>
                  <a:pt x="510" y="604"/>
                </a:cubicBezTo>
                <a:cubicBezTo>
                  <a:pt x="510" y="611"/>
                  <a:pt x="516" y="617"/>
                  <a:pt x="523" y="617"/>
                </a:cubicBezTo>
                <a:close/>
                <a:moveTo>
                  <a:pt x="562" y="617"/>
                </a:moveTo>
                <a:cubicBezTo>
                  <a:pt x="569" y="617"/>
                  <a:pt x="575" y="611"/>
                  <a:pt x="575" y="604"/>
                </a:cubicBezTo>
                <a:cubicBezTo>
                  <a:pt x="575" y="597"/>
                  <a:pt x="569" y="591"/>
                  <a:pt x="562" y="591"/>
                </a:cubicBezTo>
                <a:cubicBezTo>
                  <a:pt x="555" y="591"/>
                  <a:pt x="549" y="597"/>
                  <a:pt x="549" y="604"/>
                </a:cubicBezTo>
                <a:cubicBezTo>
                  <a:pt x="549" y="611"/>
                  <a:pt x="555" y="617"/>
                  <a:pt x="562" y="617"/>
                </a:cubicBezTo>
                <a:close/>
                <a:moveTo>
                  <a:pt x="602" y="617"/>
                </a:moveTo>
                <a:cubicBezTo>
                  <a:pt x="609" y="617"/>
                  <a:pt x="614" y="611"/>
                  <a:pt x="614" y="604"/>
                </a:cubicBezTo>
                <a:cubicBezTo>
                  <a:pt x="614" y="597"/>
                  <a:pt x="609" y="591"/>
                  <a:pt x="602" y="591"/>
                </a:cubicBezTo>
                <a:cubicBezTo>
                  <a:pt x="595" y="591"/>
                  <a:pt x="589" y="597"/>
                  <a:pt x="589" y="604"/>
                </a:cubicBezTo>
                <a:cubicBezTo>
                  <a:pt x="589" y="611"/>
                  <a:pt x="595" y="617"/>
                  <a:pt x="602" y="617"/>
                </a:cubicBezTo>
                <a:close/>
                <a:moveTo>
                  <a:pt x="641" y="617"/>
                </a:moveTo>
                <a:cubicBezTo>
                  <a:pt x="648" y="617"/>
                  <a:pt x="654" y="611"/>
                  <a:pt x="654" y="604"/>
                </a:cubicBezTo>
                <a:cubicBezTo>
                  <a:pt x="654" y="597"/>
                  <a:pt x="648" y="591"/>
                  <a:pt x="641" y="591"/>
                </a:cubicBezTo>
                <a:cubicBezTo>
                  <a:pt x="634" y="591"/>
                  <a:pt x="628" y="597"/>
                  <a:pt x="628" y="604"/>
                </a:cubicBezTo>
                <a:cubicBezTo>
                  <a:pt x="628" y="611"/>
                  <a:pt x="634" y="617"/>
                  <a:pt x="641" y="617"/>
                </a:cubicBezTo>
                <a:close/>
                <a:moveTo>
                  <a:pt x="680" y="617"/>
                </a:moveTo>
                <a:cubicBezTo>
                  <a:pt x="687" y="617"/>
                  <a:pt x="693" y="611"/>
                  <a:pt x="693" y="604"/>
                </a:cubicBezTo>
                <a:cubicBezTo>
                  <a:pt x="693" y="597"/>
                  <a:pt x="687" y="591"/>
                  <a:pt x="680" y="591"/>
                </a:cubicBezTo>
                <a:cubicBezTo>
                  <a:pt x="673" y="591"/>
                  <a:pt x="668" y="597"/>
                  <a:pt x="668" y="604"/>
                </a:cubicBezTo>
                <a:cubicBezTo>
                  <a:pt x="668" y="611"/>
                  <a:pt x="673" y="617"/>
                  <a:pt x="680" y="617"/>
                </a:cubicBezTo>
                <a:close/>
                <a:moveTo>
                  <a:pt x="720" y="617"/>
                </a:moveTo>
                <a:cubicBezTo>
                  <a:pt x="727" y="617"/>
                  <a:pt x="733" y="611"/>
                  <a:pt x="733" y="604"/>
                </a:cubicBezTo>
                <a:cubicBezTo>
                  <a:pt x="733" y="597"/>
                  <a:pt x="727" y="591"/>
                  <a:pt x="720" y="591"/>
                </a:cubicBezTo>
                <a:cubicBezTo>
                  <a:pt x="713" y="591"/>
                  <a:pt x="707" y="597"/>
                  <a:pt x="707" y="604"/>
                </a:cubicBezTo>
                <a:cubicBezTo>
                  <a:pt x="707" y="611"/>
                  <a:pt x="713" y="617"/>
                  <a:pt x="720" y="617"/>
                </a:cubicBezTo>
                <a:close/>
                <a:moveTo>
                  <a:pt x="759" y="617"/>
                </a:moveTo>
                <a:cubicBezTo>
                  <a:pt x="766" y="617"/>
                  <a:pt x="772" y="611"/>
                  <a:pt x="772" y="604"/>
                </a:cubicBezTo>
                <a:cubicBezTo>
                  <a:pt x="772" y="597"/>
                  <a:pt x="766" y="591"/>
                  <a:pt x="759" y="591"/>
                </a:cubicBezTo>
                <a:cubicBezTo>
                  <a:pt x="752" y="591"/>
                  <a:pt x="747" y="597"/>
                  <a:pt x="747" y="604"/>
                </a:cubicBezTo>
                <a:cubicBezTo>
                  <a:pt x="747" y="611"/>
                  <a:pt x="752" y="617"/>
                  <a:pt x="759" y="617"/>
                </a:cubicBezTo>
                <a:close/>
                <a:moveTo>
                  <a:pt x="838" y="617"/>
                </a:moveTo>
                <a:cubicBezTo>
                  <a:pt x="845" y="617"/>
                  <a:pt x="851" y="611"/>
                  <a:pt x="851" y="604"/>
                </a:cubicBezTo>
                <a:cubicBezTo>
                  <a:pt x="851" y="597"/>
                  <a:pt x="845" y="591"/>
                  <a:pt x="838" y="591"/>
                </a:cubicBezTo>
                <a:cubicBezTo>
                  <a:pt x="831" y="591"/>
                  <a:pt x="825" y="597"/>
                  <a:pt x="825" y="604"/>
                </a:cubicBezTo>
                <a:cubicBezTo>
                  <a:pt x="825" y="611"/>
                  <a:pt x="831" y="617"/>
                  <a:pt x="838" y="617"/>
                </a:cubicBezTo>
                <a:close/>
                <a:moveTo>
                  <a:pt x="878" y="617"/>
                </a:moveTo>
                <a:cubicBezTo>
                  <a:pt x="885" y="617"/>
                  <a:pt x="890" y="611"/>
                  <a:pt x="890" y="604"/>
                </a:cubicBezTo>
                <a:cubicBezTo>
                  <a:pt x="890" y="597"/>
                  <a:pt x="885" y="591"/>
                  <a:pt x="878" y="591"/>
                </a:cubicBezTo>
                <a:cubicBezTo>
                  <a:pt x="871" y="591"/>
                  <a:pt x="865" y="597"/>
                  <a:pt x="865" y="604"/>
                </a:cubicBezTo>
                <a:cubicBezTo>
                  <a:pt x="865" y="611"/>
                  <a:pt x="871" y="617"/>
                  <a:pt x="878" y="617"/>
                </a:cubicBezTo>
                <a:close/>
                <a:moveTo>
                  <a:pt x="917" y="617"/>
                </a:moveTo>
                <a:cubicBezTo>
                  <a:pt x="924" y="617"/>
                  <a:pt x="930" y="611"/>
                  <a:pt x="930" y="604"/>
                </a:cubicBezTo>
                <a:cubicBezTo>
                  <a:pt x="930" y="597"/>
                  <a:pt x="924" y="591"/>
                  <a:pt x="917" y="591"/>
                </a:cubicBezTo>
                <a:cubicBezTo>
                  <a:pt x="910" y="591"/>
                  <a:pt x="904" y="597"/>
                  <a:pt x="904" y="604"/>
                </a:cubicBezTo>
                <a:cubicBezTo>
                  <a:pt x="904" y="611"/>
                  <a:pt x="910" y="617"/>
                  <a:pt x="917" y="617"/>
                </a:cubicBezTo>
                <a:close/>
                <a:moveTo>
                  <a:pt x="956" y="617"/>
                </a:moveTo>
                <a:cubicBezTo>
                  <a:pt x="963" y="617"/>
                  <a:pt x="969" y="611"/>
                  <a:pt x="969" y="604"/>
                </a:cubicBezTo>
                <a:cubicBezTo>
                  <a:pt x="969" y="597"/>
                  <a:pt x="963" y="591"/>
                  <a:pt x="956" y="591"/>
                </a:cubicBezTo>
                <a:cubicBezTo>
                  <a:pt x="949" y="591"/>
                  <a:pt x="944" y="597"/>
                  <a:pt x="944" y="604"/>
                </a:cubicBezTo>
                <a:cubicBezTo>
                  <a:pt x="944" y="611"/>
                  <a:pt x="949" y="617"/>
                  <a:pt x="956" y="617"/>
                </a:cubicBezTo>
                <a:close/>
                <a:moveTo>
                  <a:pt x="996" y="617"/>
                </a:moveTo>
                <a:cubicBezTo>
                  <a:pt x="1003" y="617"/>
                  <a:pt x="1009" y="611"/>
                  <a:pt x="1009" y="604"/>
                </a:cubicBezTo>
                <a:cubicBezTo>
                  <a:pt x="1009" y="597"/>
                  <a:pt x="1003" y="591"/>
                  <a:pt x="996" y="591"/>
                </a:cubicBezTo>
                <a:cubicBezTo>
                  <a:pt x="989" y="591"/>
                  <a:pt x="983" y="597"/>
                  <a:pt x="983" y="604"/>
                </a:cubicBezTo>
                <a:cubicBezTo>
                  <a:pt x="983" y="611"/>
                  <a:pt x="989" y="617"/>
                  <a:pt x="996" y="617"/>
                </a:cubicBezTo>
                <a:close/>
                <a:moveTo>
                  <a:pt x="1035" y="595"/>
                </a:moveTo>
                <a:cubicBezTo>
                  <a:pt x="1030" y="595"/>
                  <a:pt x="1026" y="599"/>
                  <a:pt x="1026" y="604"/>
                </a:cubicBezTo>
                <a:cubicBezTo>
                  <a:pt x="1026" y="609"/>
                  <a:pt x="1030" y="613"/>
                  <a:pt x="1035" y="613"/>
                </a:cubicBezTo>
                <a:cubicBezTo>
                  <a:pt x="1040" y="613"/>
                  <a:pt x="1045" y="609"/>
                  <a:pt x="1045" y="604"/>
                </a:cubicBezTo>
                <a:cubicBezTo>
                  <a:pt x="1045" y="599"/>
                  <a:pt x="1040" y="595"/>
                  <a:pt x="1035" y="595"/>
                </a:cubicBezTo>
                <a:close/>
                <a:moveTo>
                  <a:pt x="1101" y="604"/>
                </a:moveTo>
                <a:cubicBezTo>
                  <a:pt x="1101" y="611"/>
                  <a:pt x="1107" y="617"/>
                  <a:pt x="1114" y="617"/>
                </a:cubicBezTo>
                <a:cubicBezTo>
                  <a:pt x="1121" y="617"/>
                  <a:pt x="1127" y="611"/>
                  <a:pt x="1127" y="604"/>
                </a:cubicBezTo>
                <a:cubicBezTo>
                  <a:pt x="1127" y="597"/>
                  <a:pt x="1121" y="591"/>
                  <a:pt x="1114" y="591"/>
                </a:cubicBezTo>
                <a:cubicBezTo>
                  <a:pt x="1107" y="591"/>
                  <a:pt x="1101" y="597"/>
                  <a:pt x="1101" y="604"/>
                </a:cubicBezTo>
                <a:close/>
                <a:moveTo>
                  <a:pt x="1144" y="604"/>
                </a:moveTo>
                <a:cubicBezTo>
                  <a:pt x="1144" y="609"/>
                  <a:pt x="1148" y="613"/>
                  <a:pt x="1154" y="613"/>
                </a:cubicBezTo>
                <a:cubicBezTo>
                  <a:pt x="1159" y="613"/>
                  <a:pt x="1163" y="609"/>
                  <a:pt x="1163" y="604"/>
                </a:cubicBezTo>
                <a:cubicBezTo>
                  <a:pt x="1163" y="599"/>
                  <a:pt x="1159" y="595"/>
                  <a:pt x="1154" y="595"/>
                </a:cubicBezTo>
                <a:cubicBezTo>
                  <a:pt x="1148" y="595"/>
                  <a:pt x="1144" y="599"/>
                  <a:pt x="1144" y="604"/>
                </a:cubicBezTo>
                <a:close/>
                <a:moveTo>
                  <a:pt x="1666" y="591"/>
                </a:moveTo>
                <a:cubicBezTo>
                  <a:pt x="1659" y="591"/>
                  <a:pt x="1653" y="597"/>
                  <a:pt x="1653" y="604"/>
                </a:cubicBezTo>
                <a:cubicBezTo>
                  <a:pt x="1653" y="611"/>
                  <a:pt x="1659" y="617"/>
                  <a:pt x="1666" y="617"/>
                </a:cubicBezTo>
                <a:cubicBezTo>
                  <a:pt x="1673" y="617"/>
                  <a:pt x="1679" y="611"/>
                  <a:pt x="1679" y="604"/>
                </a:cubicBezTo>
                <a:cubicBezTo>
                  <a:pt x="1679" y="597"/>
                  <a:pt x="1673" y="591"/>
                  <a:pt x="1666" y="591"/>
                </a:cubicBezTo>
                <a:close/>
                <a:moveTo>
                  <a:pt x="1705" y="617"/>
                </a:moveTo>
                <a:cubicBezTo>
                  <a:pt x="1712" y="617"/>
                  <a:pt x="1718" y="611"/>
                  <a:pt x="1718" y="604"/>
                </a:cubicBezTo>
                <a:cubicBezTo>
                  <a:pt x="1718" y="597"/>
                  <a:pt x="1712" y="591"/>
                  <a:pt x="1705" y="591"/>
                </a:cubicBezTo>
                <a:cubicBezTo>
                  <a:pt x="1698" y="591"/>
                  <a:pt x="1693" y="597"/>
                  <a:pt x="1693" y="604"/>
                </a:cubicBezTo>
                <a:cubicBezTo>
                  <a:pt x="1693" y="611"/>
                  <a:pt x="1698" y="617"/>
                  <a:pt x="1705" y="617"/>
                </a:cubicBezTo>
                <a:close/>
                <a:moveTo>
                  <a:pt x="1745" y="617"/>
                </a:moveTo>
                <a:cubicBezTo>
                  <a:pt x="1752" y="617"/>
                  <a:pt x="1758" y="611"/>
                  <a:pt x="1758" y="604"/>
                </a:cubicBezTo>
                <a:cubicBezTo>
                  <a:pt x="1758" y="597"/>
                  <a:pt x="1752" y="591"/>
                  <a:pt x="1745" y="591"/>
                </a:cubicBezTo>
                <a:cubicBezTo>
                  <a:pt x="1738" y="591"/>
                  <a:pt x="1732" y="597"/>
                  <a:pt x="1732" y="604"/>
                </a:cubicBezTo>
                <a:cubicBezTo>
                  <a:pt x="1732" y="611"/>
                  <a:pt x="1738" y="617"/>
                  <a:pt x="1745" y="617"/>
                </a:cubicBezTo>
                <a:close/>
                <a:moveTo>
                  <a:pt x="1784" y="617"/>
                </a:moveTo>
                <a:cubicBezTo>
                  <a:pt x="1791" y="617"/>
                  <a:pt x="1797" y="611"/>
                  <a:pt x="1797" y="604"/>
                </a:cubicBezTo>
                <a:cubicBezTo>
                  <a:pt x="1797" y="597"/>
                  <a:pt x="1791" y="591"/>
                  <a:pt x="1784" y="591"/>
                </a:cubicBezTo>
                <a:cubicBezTo>
                  <a:pt x="1777" y="591"/>
                  <a:pt x="1772" y="597"/>
                  <a:pt x="1772" y="604"/>
                </a:cubicBezTo>
                <a:cubicBezTo>
                  <a:pt x="1772" y="611"/>
                  <a:pt x="1777" y="617"/>
                  <a:pt x="1784" y="617"/>
                </a:cubicBezTo>
                <a:close/>
                <a:moveTo>
                  <a:pt x="1824" y="617"/>
                </a:moveTo>
                <a:cubicBezTo>
                  <a:pt x="1831" y="617"/>
                  <a:pt x="1836" y="611"/>
                  <a:pt x="1836" y="604"/>
                </a:cubicBezTo>
                <a:cubicBezTo>
                  <a:pt x="1836" y="597"/>
                  <a:pt x="1831" y="591"/>
                  <a:pt x="1824" y="591"/>
                </a:cubicBezTo>
                <a:cubicBezTo>
                  <a:pt x="1817" y="591"/>
                  <a:pt x="1811" y="597"/>
                  <a:pt x="1811" y="604"/>
                </a:cubicBezTo>
                <a:cubicBezTo>
                  <a:pt x="1811" y="611"/>
                  <a:pt x="1817" y="617"/>
                  <a:pt x="1824" y="617"/>
                </a:cubicBezTo>
                <a:close/>
                <a:moveTo>
                  <a:pt x="1863" y="617"/>
                </a:moveTo>
                <a:cubicBezTo>
                  <a:pt x="1870" y="617"/>
                  <a:pt x="1876" y="611"/>
                  <a:pt x="1876" y="604"/>
                </a:cubicBezTo>
                <a:cubicBezTo>
                  <a:pt x="1876" y="597"/>
                  <a:pt x="1870" y="591"/>
                  <a:pt x="1863" y="591"/>
                </a:cubicBezTo>
                <a:cubicBezTo>
                  <a:pt x="1856" y="591"/>
                  <a:pt x="1850" y="597"/>
                  <a:pt x="1850" y="604"/>
                </a:cubicBezTo>
                <a:cubicBezTo>
                  <a:pt x="1850" y="611"/>
                  <a:pt x="1856" y="617"/>
                  <a:pt x="1863" y="617"/>
                </a:cubicBezTo>
                <a:close/>
                <a:moveTo>
                  <a:pt x="1903" y="617"/>
                </a:moveTo>
                <a:cubicBezTo>
                  <a:pt x="1910" y="617"/>
                  <a:pt x="1915" y="611"/>
                  <a:pt x="1915" y="604"/>
                </a:cubicBezTo>
                <a:cubicBezTo>
                  <a:pt x="1915" y="597"/>
                  <a:pt x="1910" y="591"/>
                  <a:pt x="1903" y="591"/>
                </a:cubicBezTo>
                <a:cubicBezTo>
                  <a:pt x="1896" y="591"/>
                  <a:pt x="1890" y="597"/>
                  <a:pt x="1890" y="604"/>
                </a:cubicBezTo>
                <a:cubicBezTo>
                  <a:pt x="1890" y="611"/>
                  <a:pt x="1896" y="617"/>
                  <a:pt x="1903" y="617"/>
                </a:cubicBezTo>
                <a:close/>
                <a:moveTo>
                  <a:pt x="1942" y="617"/>
                </a:moveTo>
                <a:cubicBezTo>
                  <a:pt x="1949" y="617"/>
                  <a:pt x="1955" y="611"/>
                  <a:pt x="1955" y="604"/>
                </a:cubicBezTo>
                <a:cubicBezTo>
                  <a:pt x="1955" y="597"/>
                  <a:pt x="1949" y="591"/>
                  <a:pt x="1942" y="591"/>
                </a:cubicBezTo>
                <a:cubicBezTo>
                  <a:pt x="1935" y="591"/>
                  <a:pt x="1929" y="597"/>
                  <a:pt x="1929" y="604"/>
                </a:cubicBezTo>
                <a:cubicBezTo>
                  <a:pt x="1929" y="611"/>
                  <a:pt x="1935" y="617"/>
                  <a:pt x="1942" y="617"/>
                </a:cubicBezTo>
                <a:close/>
                <a:moveTo>
                  <a:pt x="1981" y="617"/>
                </a:moveTo>
                <a:cubicBezTo>
                  <a:pt x="1988" y="617"/>
                  <a:pt x="1994" y="611"/>
                  <a:pt x="1994" y="604"/>
                </a:cubicBezTo>
                <a:cubicBezTo>
                  <a:pt x="1994" y="597"/>
                  <a:pt x="1988" y="591"/>
                  <a:pt x="1981" y="591"/>
                </a:cubicBezTo>
                <a:cubicBezTo>
                  <a:pt x="1974" y="591"/>
                  <a:pt x="1969" y="597"/>
                  <a:pt x="1969" y="604"/>
                </a:cubicBezTo>
                <a:cubicBezTo>
                  <a:pt x="1969" y="611"/>
                  <a:pt x="1974" y="617"/>
                  <a:pt x="1981" y="617"/>
                </a:cubicBezTo>
                <a:close/>
                <a:moveTo>
                  <a:pt x="2021" y="617"/>
                </a:moveTo>
                <a:cubicBezTo>
                  <a:pt x="2028" y="617"/>
                  <a:pt x="2034" y="611"/>
                  <a:pt x="2034" y="604"/>
                </a:cubicBezTo>
                <a:cubicBezTo>
                  <a:pt x="2034" y="597"/>
                  <a:pt x="2028" y="591"/>
                  <a:pt x="2021" y="591"/>
                </a:cubicBezTo>
                <a:cubicBezTo>
                  <a:pt x="2014" y="591"/>
                  <a:pt x="2008" y="597"/>
                  <a:pt x="2008" y="604"/>
                </a:cubicBezTo>
                <a:cubicBezTo>
                  <a:pt x="2008" y="611"/>
                  <a:pt x="2014" y="617"/>
                  <a:pt x="2021" y="617"/>
                </a:cubicBezTo>
                <a:close/>
                <a:moveTo>
                  <a:pt x="2060" y="617"/>
                </a:moveTo>
                <a:cubicBezTo>
                  <a:pt x="2067" y="617"/>
                  <a:pt x="2073" y="611"/>
                  <a:pt x="2073" y="604"/>
                </a:cubicBezTo>
                <a:cubicBezTo>
                  <a:pt x="2073" y="597"/>
                  <a:pt x="2067" y="591"/>
                  <a:pt x="2060" y="591"/>
                </a:cubicBezTo>
                <a:cubicBezTo>
                  <a:pt x="2053" y="591"/>
                  <a:pt x="2048" y="597"/>
                  <a:pt x="2048" y="604"/>
                </a:cubicBezTo>
                <a:cubicBezTo>
                  <a:pt x="2048" y="611"/>
                  <a:pt x="2053" y="617"/>
                  <a:pt x="2060" y="617"/>
                </a:cubicBezTo>
                <a:close/>
                <a:moveTo>
                  <a:pt x="2100" y="617"/>
                </a:moveTo>
                <a:cubicBezTo>
                  <a:pt x="2107" y="617"/>
                  <a:pt x="2112" y="611"/>
                  <a:pt x="2112" y="604"/>
                </a:cubicBezTo>
                <a:cubicBezTo>
                  <a:pt x="2112" y="597"/>
                  <a:pt x="2107" y="591"/>
                  <a:pt x="2100" y="591"/>
                </a:cubicBezTo>
                <a:cubicBezTo>
                  <a:pt x="2093" y="591"/>
                  <a:pt x="2087" y="597"/>
                  <a:pt x="2087" y="604"/>
                </a:cubicBezTo>
                <a:cubicBezTo>
                  <a:pt x="2087" y="611"/>
                  <a:pt x="2093" y="617"/>
                  <a:pt x="2100" y="617"/>
                </a:cubicBezTo>
                <a:close/>
                <a:moveTo>
                  <a:pt x="2139" y="617"/>
                </a:moveTo>
                <a:cubicBezTo>
                  <a:pt x="2146" y="617"/>
                  <a:pt x="2152" y="611"/>
                  <a:pt x="2152" y="604"/>
                </a:cubicBezTo>
                <a:cubicBezTo>
                  <a:pt x="2152" y="597"/>
                  <a:pt x="2146" y="591"/>
                  <a:pt x="2139" y="591"/>
                </a:cubicBezTo>
                <a:cubicBezTo>
                  <a:pt x="2132" y="591"/>
                  <a:pt x="2126" y="597"/>
                  <a:pt x="2126" y="604"/>
                </a:cubicBezTo>
                <a:cubicBezTo>
                  <a:pt x="2126" y="611"/>
                  <a:pt x="2132" y="617"/>
                  <a:pt x="2139" y="617"/>
                </a:cubicBezTo>
                <a:close/>
                <a:moveTo>
                  <a:pt x="2179" y="617"/>
                </a:moveTo>
                <a:cubicBezTo>
                  <a:pt x="2186" y="617"/>
                  <a:pt x="2191" y="611"/>
                  <a:pt x="2191" y="604"/>
                </a:cubicBezTo>
                <a:cubicBezTo>
                  <a:pt x="2191" y="597"/>
                  <a:pt x="2186" y="591"/>
                  <a:pt x="2179" y="591"/>
                </a:cubicBezTo>
                <a:cubicBezTo>
                  <a:pt x="2171" y="591"/>
                  <a:pt x="2166" y="597"/>
                  <a:pt x="2166" y="604"/>
                </a:cubicBezTo>
                <a:cubicBezTo>
                  <a:pt x="2166" y="611"/>
                  <a:pt x="2171" y="617"/>
                  <a:pt x="2179" y="617"/>
                </a:cubicBezTo>
                <a:close/>
                <a:moveTo>
                  <a:pt x="2218" y="617"/>
                </a:moveTo>
                <a:cubicBezTo>
                  <a:pt x="2225" y="617"/>
                  <a:pt x="2231" y="611"/>
                  <a:pt x="2231" y="604"/>
                </a:cubicBezTo>
                <a:cubicBezTo>
                  <a:pt x="2231" y="597"/>
                  <a:pt x="2225" y="591"/>
                  <a:pt x="2218" y="591"/>
                </a:cubicBezTo>
                <a:cubicBezTo>
                  <a:pt x="2211" y="591"/>
                  <a:pt x="2205" y="597"/>
                  <a:pt x="2205" y="604"/>
                </a:cubicBezTo>
                <a:cubicBezTo>
                  <a:pt x="2205" y="611"/>
                  <a:pt x="2211" y="617"/>
                  <a:pt x="2218" y="617"/>
                </a:cubicBezTo>
                <a:close/>
                <a:moveTo>
                  <a:pt x="2257" y="617"/>
                </a:moveTo>
                <a:cubicBezTo>
                  <a:pt x="2264" y="617"/>
                  <a:pt x="2270" y="611"/>
                  <a:pt x="2270" y="604"/>
                </a:cubicBezTo>
                <a:cubicBezTo>
                  <a:pt x="2270" y="597"/>
                  <a:pt x="2264" y="591"/>
                  <a:pt x="2257" y="591"/>
                </a:cubicBezTo>
                <a:cubicBezTo>
                  <a:pt x="2250" y="591"/>
                  <a:pt x="2245" y="597"/>
                  <a:pt x="2245" y="604"/>
                </a:cubicBezTo>
                <a:cubicBezTo>
                  <a:pt x="2245" y="611"/>
                  <a:pt x="2250" y="617"/>
                  <a:pt x="2257" y="617"/>
                </a:cubicBezTo>
                <a:close/>
                <a:moveTo>
                  <a:pt x="2297" y="617"/>
                </a:moveTo>
                <a:cubicBezTo>
                  <a:pt x="2304" y="617"/>
                  <a:pt x="2310" y="611"/>
                  <a:pt x="2310" y="604"/>
                </a:cubicBezTo>
                <a:cubicBezTo>
                  <a:pt x="2310" y="597"/>
                  <a:pt x="2304" y="591"/>
                  <a:pt x="2297" y="591"/>
                </a:cubicBezTo>
                <a:cubicBezTo>
                  <a:pt x="2290" y="591"/>
                  <a:pt x="2284" y="597"/>
                  <a:pt x="2284" y="604"/>
                </a:cubicBezTo>
                <a:cubicBezTo>
                  <a:pt x="2284" y="611"/>
                  <a:pt x="2290" y="617"/>
                  <a:pt x="2297" y="617"/>
                </a:cubicBezTo>
                <a:close/>
                <a:moveTo>
                  <a:pt x="2336" y="617"/>
                </a:moveTo>
                <a:cubicBezTo>
                  <a:pt x="2343" y="617"/>
                  <a:pt x="2349" y="611"/>
                  <a:pt x="2349" y="604"/>
                </a:cubicBezTo>
                <a:cubicBezTo>
                  <a:pt x="2349" y="597"/>
                  <a:pt x="2343" y="591"/>
                  <a:pt x="2336" y="591"/>
                </a:cubicBezTo>
                <a:cubicBezTo>
                  <a:pt x="2329" y="591"/>
                  <a:pt x="2323" y="597"/>
                  <a:pt x="2323" y="604"/>
                </a:cubicBezTo>
                <a:cubicBezTo>
                  <a:pt x="2323" y="611"/>
                  <a:pt x="2329" y="617"/>
                  <a:pt x="2336" y="617"/>
                </a:cubicBezTo>
                <a:close/>
                <a:moveTo>
                  <a:pt x="2376" y="617"/>
                </a:moveTo>
                <a:cubicBezTo>
                  <a:pt x="2383" y="617"/>
                  <a:pt x="2388" y="611"/>
                  <a:pt x="2388" y="604"/>
                </a:cubicBezTo>
                <a:cubicBezTo>
                  <a:pt x="2388" y="597"/>
                  <a:pt x="2383" y="591"/>
                  <a:pt x="2376" y="591"/>
                </a:cubicBezTo>
                <a:cubicBezTo>
                  <a:pt x="2369" y="591"/>
                  <a:pt x="2363" y="597"/>
                  <a:pt x="2363" y="604"/>
                </a:cubicBezTo>
                <a:cubicBezTo>
                  <a:pt x="2363" y="611"/>
                  <a:pt x="2369" y="617"/>
                  <a:pt x="2376" y="617"/>
                </a:cubicBezTo>
                <a:close/>
                <a:moveTo>
                  <a:pt x="2415" y="617"/>
                </a:moveTo>
                <a:cubicBezTo>
                  <a:pt x="2422" y="617"/>
                  <a:pt x="2428" y="611"/>
                  <a:pt x="2428" y="604"/>
                </a:cubicBezTo>
                <a:cubicBezTo>
                  <a:pt x="2428" y="597"/>
                  <a:pt x="2422" y="591"/>
                  <a:pt x="2415" y="591"/>
                </a:cubicBezTo>
                <a:cubicBezTo>
                  <a:pt x="2408" y="591"/>
                  <a:pt x="2402" y="597"/>
                  <a:pt x="2402" y="604"/>
                </a:cubicBezTo>
                <a:cubicBezTo>
                  <a:pt x="2402" y="611"/>
                  <a:pt x="2408" y="617"/>
                  <a:pt x="2415" y="617"/>
                </a:cubicBezTo>
                <a:close/>
                <a:moveTo>
                  <a:pt x="2455" y="617"/>
                </a:moveTo>
                <a:cubicBezTo>
                  <a:pt x="2462" y="617"/>
                  <a:pt x="2467" y="611"/>
                  <a:pt x="2467" y="604"/>
                </a:cubicBezTo>
                <a:cubicBezTo>
                  <a:pt x="2467" y="597"/>
                  <a:pt x="2462" y="591"/>
                  <a:pt x="2455" y="591"/>
                </a:cubicBezTo>
                <a:cubicBezTo>
                  <a:pt x="2447" y="591"/>
                  <a:pt x="2442" y="597"/>
                  <a:pt x="2442" y="604"/>
                </a:cubicBezTo>
                <a:cubicBezTo>
                  <a:pt x="2442" y="611"/>
                  <a:pt x="2447" y="617"/>
                  <a:pt x="2455" y="617"/>
                </a:cubicBezTo>
                <a:close/>
                <a:moveTo>
                  <a:pt x="2494" y="617"/>
                </a:moveTo>
                <a:cubicBezTo>
                  <a:pt x="2501" y="617"/>
                  <a:pt x="2507" y="611"/>
                  <a:pt x="2507" y="604"/>
                </a:cubicBezTo>
                <a:cubicBezTo>
                  <a:pt x="2507" y="597"/>
                  <a:pt x="2501" y="591"/>
                  <a:pt x="2494" y="591"/>
                </a:cubicBezTo>
                <a:cubicBezTo>
                  <a:pt x="2487" y="591"/>
                  <a:pt x="2481" y="597"/>
                  <a:pt x="2481" y="604"/>
                </a:cubicBezTo>
                <a:cubicBezTo>
                  <a:pt x="2481" y="611"/>
                  <a:pt x="2487" y="617"/>
                  <a:pt x="2494" y="617"/>
                </a:cubicBezTo>
                <a:close/>
                <a:moveTo>
                  <a:pt x="2533" y="617"/>
                </a:moveTo>
                <a:cubicBezTo>
                  <a:pt x="2540" y="617"/>
                  <a:pt x="2546" y="611"/>
                  <a:pt x="2546" y="604"/>
                </a:cubicBezTo>
                <a:cubicBezTo>
                  <a:pt x="2546" y="597"/>
                  <a:pt x="2540" y="591"/>
                  <a:pt x="2533" y="591"/>
                </a:cubicBezTo>
                <a:cubicBezTo>
                  <a:pt x="2526" y="591"/>
                  <a:pt x="2521" y="597"/>
                  <a:pt x="2521" y="604"/>
                </a:cubicBezTo>
                <a:cubicBezTo>
                  <a:pt x="2521" y="611"/>
                  <a:pt x="2526" y="617"/>
                  <a:pt x="2533" y="617"/>
                </a:cubicBezTo>
                <a:close/>
                <a:moveTo>
                  <a:pt x="2573" y="617"/>
                </a:moveTo>
                <a:cubicBezTo>
                  <a:pt x="2580" y="617"/>
                  <a:pt x="2586" y="611"/>
                  <a:pt x="2586" y="604"/>
                </a:cubicBezTo>
                <a:cubicBezTo>
                  <a:pt x="2586" y="597"/>
                  <a:pt x="2580" y="591"/>
                  <a:pt x="2573" y="591"/>
                </a:cubicBezTo>
                <a:cubicBezTo>
                  <a:pt x="2566" y="591"/>
                  <a:pt x="2560" y="597"/>
                  <a:pt x="2560" y="604"/>
                </a:cubicBezTo>
                <a:cubicBezTo>
                  <a:pt x="2560" y="611"/>
                  <a:pt x="2566" y="617"/>
                  <a:pt x="2573" y="617"/>
                </a:cubicBezTo>
                <a:close/>
                <a:moveTo>
                  <a:pt x="2612" y="617"/>
                </a:moveTo>
                <a:cubicBezTo>
                  <a:pt x="2619" y="617"/>
                  <a:pt x="2625" y="611"/>
                  <a:pt x="2625" y="604"/>
                </a:cubicBezTo>
                <a:cubicBezTo>
                  <a:pt x="2625" y="597"/>
                  <a:pt x="2619" y="591"/>
                  <a:pt x="2612" y="591"/>
                </a:cubicBezTo>
                <a:cubicBezTo>
                  <a:pt x="2605" y="591"/>
                  <a:pt x="2599" y="597"/>
                  <a:pt x="2599" y="604"/>
                </a:cubicBezTo>
                <a:cubicBezTo>
                  <a:pt x="2599" y="611"/>
                  <a:pt x="2605" y="617"/>
                  <a:pt x="2612" y="617"/>
                </a:cubicBezTo>
                <a:close/>
                <a:moveTo>
                  <a:pt x="2652" y="617"/>
                </a:moveTo>
                <a:cubicBezTo>
                  <a:pt x="2659" y="617"/>
                  <a:pt x="2664" y="611"/>
                  <a:pt x="2664" y="604"/>
                </a:cubicBezTo>
                <a:cubicBezTo>
                  <a:pt x="2664" y="597"/>
                  <a:pt x="2659" y="591"/>
                  <a:pt x="2652" y="591"/>
                </a:cubicBezTo>
                <a:cubicBezTo>
                  <a:pt x="2645" y="591"/>
                  <a:pt x="2639" y="597"/>
                  <a:pt x="2639" y="604"/>
                </a:cubicBezTo>
                <a:cubicBezTo>
                  <a:pt x="2639" y="611"/>
                  <a:pt x="2645" y="617"/>
                  <a:pt x="2652" y="617"/>
                </a:cubicBezTo>
                <a:close/>
                <a:moveTo>
                  <a:pt x="2691" y="617"/>
                </a:moveTo>
                <a:cubicBezTo>
                  <a:pt x="2698" y="617"/>
                  <a:pt x="2704" y="611"/>
                  <a:pt x="2704" y="604"/>
                </a:cubicBezTo>
                <a:cubicBezTo>
                  <a:pt x="2704" y="597"/>
                  <a:pt x="2698" y="591"/>
                  <a:pt x="2691" y="591"/>
                </a:cubicBezTo>
                <a:cubicBezTo>
                  <a:pt x="2684" y="591"/>
                  <a:pt x="2678" y="597"/>
                  <a:pt x="2678" y="604"/>
                </a:cubicBezTo>
                <a:cubicBezTo>
                  <a:pt x="2678" y="611"/>
                  <a:pt x="2684" y="617"/>
                  <a:pt x="2691" y="617"/>
                </a:cubicBezTo>
                <a:close/>
                <a:moveTo>
                  <a:pt x="2730" y="617"/>
                </a:moveTo>
                <a:cubicBezTo>
                  <a:pt x="2738" y="617"/>
                  <a:pt x="2743" y="611"/>
                  <a:pt x="2743" y="604"/>
                </a:cubicBezTo>
                <a:cubicBezTo>
                  <a:pt x="2743" y="597"/>
                  <a:pt x="2738" y="591"/>
                  <a:pt x="2730" y="591"/>
                </a:cubicBezTo>
                <a:cubicBezTo>
                  <a:pt x="2723" y="591"/>
                  <a:pt x="2718" y="597"/>
                  <a:pt x="2718" y="604"/>
                </a:cubicBezTo>
                <a:cubicBezTo>
                  <a:pt x="2718" y="611"/>
                  <a:pt x="2723" y="617"/>
                  <a:pt x="2730" y="617"/>
                </a:cubicBezTo>
                <a:close/>
                <a:moveTo>
                  <a:pt x="2770" y="617"/>
                </a:moveTo>
                <a:cubicBezTo>
                  <a:pt x="2777" y="617"/>
                  <a:pt x="2783" y="611"/>
                  <a:pt x="2783" y="604"/>
                </a:cubicBezTo>
                <a:cubicBezTo>
                  <a:pt x="2783" y="597"/>
                  <a:pt x="2777" y="591"/>
                  <a:pt x="2770" y="591"/>
                </a:cubicBezTo>
                <a:cubicBezTo>
                  <a:pt x="2763" y="591"/>
                  <a:pt x="2757" y="597"/>
                  <a:pt x="2757" y="604"/>
                </a:cubicBezTo>
                <a:cubicBezTo>
                  <a:pt x="2757" y="611"/>
                  <a:pt x="2763" y="617"/>
                  <a:pt x="2770" y="617"/>
                </a:cubicBezTo>
                <a:close/>
                <a:moveTo>
                  <a:pt x="2809" y="617"/>
                </a:moveTo>
                <a:cubicBezTo>
                  <a:pt x="2816" y="617"/>
                  <a:pt x="2822" y="611"/>
                  <a:pt x="2822" y="604"/>
                </a:cubicBezTo>
                <a:cubicBezTo>
                  <a:pt x="2822" y="597"/>
                  <a:pt x="2816" y="591"/>
                  <a:pt x="2809" y="591"/>
                </a:cubicBezTo>
                <a:cubicBezTo>
                  <a:pt x="2802" y="591"/>
                  <a:pt x="2797" y="597"/>
                  <a:pt x="2797" y="604"/>
                </a:cubicBezTo>
                <a:cubicBezTo>
                  <a:pt x="2797" y="611"/>
                  <a:pt x="2802" y="617"/>
                  <a:pt x="2809" y="617"/>
                </a:cubicBezTo>
                <a:close/>
                <a:moveTo>
                  <a:pt x="2849" y="617"/>
                </a:moveTo>
                <a:cubicBezTo>
                  <a:pt x="2856" y="617"/>
                  <a:pt x="2861" y="611"/>
                  <a:pt x="2861" y="604"/>
                </a:cubicBezTo>
                <a:cubicBezTo>
                  <a:pt x="2861" y="597"/>
                  <a:pt x="2856" y="591"/>
                  <a:pt x="2849" y="591"/>
                </a:cubicBezTo>
                <a:cubicBezTo>
                  <a:pt x="2842" y="591"/>
                  <a:pt x="2836" y="597"/>
                  <a:pt x="2836" y="604"/>
                </a:cubicBezTo>
                <a:cubicBezTo>
                  <a:pt x="2836" y="611"/>
                  <a:pt x="2842" y="617"/>
                  <a:pt x="2849" y="617"/>
                </a:cubicBezTo>
                <a:close/>
                <a:moveTo>
                  <a:pt x="2888" y="617"/>
                </a:moveTo>
                <a:cubicBezTo>
                  <a:pt x="2895" y="617"/>
                  <a:pt x="2901" y="611"/>
                  <a:pt x="2901" y="604"/>
                </a:cubicBezTo>
                <a:cubicBezTo>
                  <a:pt x="2901" y="597"/>
                  <a:pt x="2895" y="591"/>
                  <a:pt x="2888" y="591"/>
                </a:cubicBezTo>
                <a:cubicBezTo>
                  <a:pt x="2881" y="591"/>
                  <a:pt x="2875" y="597"/>
                  <a:pt x="2875" y="604"/>
                </a:cubicBezTo>
                <a:cubicBezTo>
                  <a:pt x="2875" y="611"/>
                  <a:pt x="2881" y="617"/>
                  <a:pt x="2888" y="617"/>
                </a:cubicBezTo>
                <a:close/>
                <a:moveTo>
                  <a:pt x="2928" y="617"/>
                </a:moveTo>
                <a:cubicBezTo>
                  <a:pt x="2935" y="617"/>
                  <a:pt x="2940" y="611"/>
                  <a:pt x="2940" y="604"/>
                </a:cubicBezTo>
                <a:cubicBezTo>
                  <a:pt x="2940" y="597"/>
                  <a:pt x="2935" y="591"/>
                  <a:pt x="2928" y="591"/>
                </a:cubicBezTo>
                <a:cubicBezTo>
                  <a:pt x="2921" y="591"/>
                  <a:pt x="2915" y="597"/>
                  <a:pt x="2915" y="604"/>
                </a:cubicBezTo>
                <a:cubicBezTo>
                  <a:pt x="2915" y="611"/>
                  <a:pt x="2921" y="617"/>
                  <a:pt x="2928" y="617"/>
                </a:cubicBezTo>
                <a:close/>
                <a:moveTo>
                  <a:pt x="2967" y="617"/>
                </a:moveTo>
                <a:cubicBezTo>
                  <a:pt x="2974" y="617"/>
                  <a:pt x="2980" y="611"/>
                  <a:pt x="2980" y="604"/>
                </a:cubicBezTo>
                <a:cubicBezTo>
                  <a:pt x="2980" y="597"/>
                  <a:pt x="2974" y="591"/>
                  <a:pt x="2967" y="591"/>
                </a:cubicBezTo>
                <a:cubicBezTo>
                  <a:pt x="2960" y="591"/>
                  <a:pt x="2954" y="597"/>
                  <a:pt x="2954" y="604"/>
                </a:cubicBezTo>
                <a:cubicBezTo>
                  <a:pt x="2954" y="611"/>
                  <a:pt x="2960" y="617"/>
                  <a:pt x="2967" y="617"/>
                </a:cubicBezTo>
                <a:close/>
                <a:moveTo>
                  <a:pt x="3006" y="617"/>
                </a:moveTo>
                <a:cubicBezTo>
                  <a:pt x="3013" y="617"/>
                  <a:pt x="3019" y="611"/>
                  <a:pt x="3019" y="604"/>
                </a:cubicBezTo>
                <a:cubicBezTo>
                  <a:pt x="3019" y="597"/>
                  <a:pt x="3013" y="591"/>
                  <a:pt x="3006" y="591"/>
                </a:cubicBezTo>
                <a:cubicBezTo>
                  <a:pt x="2999" y="591"/>
                  <a:pt x="2994" y="597"/>
                  <a:pt x="2994" y="604"/>
                </a:cubicBezTo>
                <a:cubicBezTo>
                  <a:pt x="2994" y="611"/>
                  <a:pt x="2999" y="617"/>
                  <a:pt x="3006" y="617"/>
                </a:cubicBezTo>
                <a:close/>
                <a:moveTo>
                  <a:pt x="3046" y="617"/>
                </a:moveTo>
                <a:cubicBezTo>
                  <a:pt x="3053" y="617"/>
                  <a:pt x="3059" y="611"/>
                  <a:pt x="3059" y="604"/>
                </a:cubicBezTo>
                <a:cubicBezTo>
                  <a:pt x="3059" y="597"/>
                  <a:pt x="3053" y="591"/>
                  <a:pt x="3046" y="591"/>
                </a:cubicBezTo>
                <a:cubicBezTo>
                  <a:pt x="3039" y="591"/>
                  <a:pt x="3033" y="597"/>
                  <a:pt x="3033" y="604"/>
                </a:cubicBezTo>
                <a:cubicBezTo>
                  <a:pt x="3033" y="611"/>
                  <a:pt x="3039" y="617"/>
                  <a:pt x="3046" y="617"/>
                </a:cubicBezTo>
                <a:close/>
                <a:moveTo>
                  <a:pt x="3085" y="617"/>
                </a:moveTo>
                <a:cubicBezTo>
                  <a:pt x="3092" y="617"/>
                  <a:pt x="3098" y="611"/>
                  <a:pt x="3098" y="604"/>
                </a:cubicBezTo>
                <a:cubicBezTo>
                  <a:pt x="3098" y="597"/>
                  <a:pt x="3092" y="591"/>
                  <a:pt x="3085" y="591"/>
                </a:cubicBezTo>
                <a:cubicBezTo>
                  <a:pt x="3078" y="591"/>
                  <a:pt x="3073" y="597"/>
                  <a:pt x="3073" y="604"/>
                </a:cubicBezTo>
                <a:cubicBezTo>
                  <a:pt x="3073" y="611"/>
                  <a:pt x="3078" y="617"/>
                  <a:pt x="3085" y="617"/>
                </a:cubicBezTo>
                <a:close/>
                <a:moveTo>
                  <a:pt x="444" y="656"/>
                </a:moveTo>
                <a:cubicBezTo>
                  <a:pt x="451" y="656"/>
                  <a:pt x="457" y="651"/>
                  <a:pt x="457" y="643"/>
                </a:cubicBezTo>
                <a:cubicBezTo>
                  <a:pt x="457" y="636"/>
                  <a:pt x="451" y="631"/>
                  <a:pt x="444" y="631"/>
                </a:cubicBezTo>
                <a:cubicBezTo>
                  <a:pt x="437" y="631"/>
                  <a:pt x="431" y="636"/>
                  <a:pt x="431" y="643"/>
                </a:cubicBezTo>
                <a:cubicBezTo>
                  <a:pt x="431" y="651"/>
                  <a:pt x="437" y="656"/>
                  <a:pt x="444" y="656"/>
                </a:cubicBezTo>
                <a:close/>
                <a:moveTo>
                  <a:pt x="483" y="656"/>
                </a:moveTo>
                <a:cubicBezTo>
                  <a:pt x="490" y="656"/>
                  <a:pt x="496" y="651"/>
                  <a:pt x="496" y="643"/>
                </a:cubicBezTo>
                <a:cubicBezTo>
                  <a:pt x="496" y="636"/>
                  <a:pt x="490" y="631"/>
                  <a:pt x="483" y="631"/>
                </a:cubicBezTo>
                <a:cubicBezTo>
                  <a:pt x="476" y="631"/>
                  <a:pt x="471" y="636"/>
                  <a:pt x="471" y="643"/>
                </a:cubicBezTo>
                <a:cubicBezTo>
                  <a:pt x="471" y="651"/>
                  <a:pt x="476" y="656"/>
                  <a:pt x="483" y="656"/>
                </a:cubicBezTo>
                <a:close/>
                <a:moveTo>
                  <a:pt x="523" y="656"/>
                </a:moveTo>
                <a:cubicBezTo>
                  <a:pt x="530" y="656"/>
                  <a:pt x="535" y="651"/>
                  <a:pt x="535" y="643"/>
                </a:cubicBezTo>
                <a:cubicBezTo>
                  <a:pt x="535" y="636"/>
                  <a:pt x="530" y="631"/>
                  <a:pt x="523" y="631"/>
                </a:cubicBezTo>
                <a:cubicBezTo>
                  <a:pt x="516" y="631"/>
                  <a:pt x="510" y="636"/>
                  <a:pt x="510" y="643"/>
                </a:cubicBezTo>
                <a:cubicBezTo>
                  <a:pt x="510" y="651"/>
                  <a:pt x="516" y="656"/>
                  <a:pt x="523" y="656"/>
                </a:cubicBezTo>
                <a:close/>
                <a:moveTo>
                  <a:pt x="562" y="656"/>
                </a:moveTo>
                <a:cubicBezTo>
                  <a:pt x="569" y="656"/>
                  <a:pt x="575" y="651"/>
                  <a:pt x="575" y="643"/>
                </a:cubicBezTo>
                <a:cubicBezTo>
                  <a:pt x="575" y="636"/>
                  <a:pt x="569" y="631"/>
                  <a:pt x="562" y="631"/>
                </a:cubicBezTo>
                <a:cubicBezTo>
                  <a:pt x="555" y="631"/>
                  <a:pt x="549" y="636"/>
                  <a:pt x="549" y="643"/>
                </a:cubicBezTo>
                <a:cubicBezTo>
                  <a:pt x="549" y="651"/>
                  <a:pt x="555" y="656"/>
                  <a:pt x="562" y="656"/>
                </a:cubicBezTo>
                <a:close/>
                <a:moveTo>
                  <a:pt x="602" y="656"/>
                </a:moveTo>
                <a:cubicBezTo>
                  <a:pt x="609" y="656"/>
                  <a:pt x="614" y="651"/>
                  <a:pt x="614" y="643"/>
                </a:cubicBezTo>
                <a:cubicBezTo>
                  <a:pt x="614" y="636"/>
                  <a:pt x="609" y="631"/>
                  <a:pt x="602" y="631"/>
                </a:cubicBezTo>
                <a:cubicBezTo>
                  <a:pt x="595" y="631"/>
                  <a:pt x="589" y="636"/>
                  <a:pt x="589" y="643"/>
                </a:cubicBezTo>
                <a:cubicBezTo>
                  <a:pt x="589" y="651"/>
                  <a:pt x="595" y="656"/>
                  <a:pt x="602" y="656"/>
                </a:cubicBezTo>
                <a:close/>
                <a:moveTo>
                  <a:pt x="641" y="656"/>
                </a:moveTo>
                <a:cubicBezTo>
                  <a:pt x="648" y="656"/>
                  <a:pt x="654" y="651"/>
                  <a:pt x="654" y="643"/>
                </a:cubicBezTo>
                <a:cubicBezTo>
                  <a:pt x="654" y="636"/>
                  <a:pt x="648" y="631"/>
                  <a:pt x="641" y="631"/>
                </a:cubicBezTo>
                <a:cubicBezTo>
                  <a:pt x="634" y="631"/>
                  <a:pt x="628" y="636"/>
                  <a:pt x="628" y="643"/>
                </a:cubicBezTo>
                <a:cubicBezTo>
                  <a:pt x="628" y="651"/>
                  <a:pt x="634" y="656"/>
                  <a:pt x="641" y="656"/>
                </a:cubicBezTo>
                <a:close/>
                <a:moveTo>
                  <a:pt x="680" y="656"/>
                </a:moveTo>
                <a:cubicBezTo>
                  <a:pt x="687" y="656"/>
                  <a:pt x="693" y="651"/>
                  <a:pt x="693" y="643"/>
                </a:cubicBezTo>
                <a:cubicBezTo>
                  <a:pt x="693" y="636"/>
                  <a:pt x="687" y="631"/>
                  <a:pt x="680" y="631"/>
                </a:cubicBezTo>
                <a:cubicBezTo>
                  <a:pt x="673" y="631"/>
                  <a:pt x="668" y="636"/>
                  <a:pt x="668" y="643"/>
                </a:cubicBezTo>
                <a:cubicBezTo>
                  <a:pt x="668" y="651"/>
                  <a:pt x="673" y="656"/>
                  <a:pt x="680" y="656"/>
                </a:cubicBezTo>
                <a:close/>
                <a:moveTo>
                  <a:pt x="720" y="656"/>
                </a:moveTo>
                <a:cubicBezTo>
                  <a:pt x="727" y="656"/>
                  <a:pt x="733" y="651"/>
                  <a:pt x="733" y="643"/>
                </a:cubicBezTo>
                <a:cubicBezTo>
                  <a:pt x="733" y="636"/>
                  <a:pt x="727" y="631"/>
                  <a:pt x="720" y="631"/>
                </a:cubicBezTo>
                <a:cubicBezTo>
                  <a:pt x="713" y="631"/>
                  <a:pt x="707" y="636"/>
                  <a:pt x="707" y="643"/>
                </a:cubicBezTo>
                <a:cubicBezTo>
                  <a:pt x="707" y="651"/>
                  <a:pt x="713" y="656"/>
                  <a:pt x="720" y="656"/>
                </a:cubicBezTo>
                <a:close/>
                <a:moveTo>
                  <a:pt x="759" y="656"/>
                </a:moveTo>
                <a:cubicBezTo>
                  <a:pt x="766" y="656"/>
                  <a:pt x="772" y="651"/>
                  <a:pt x="772" y="643"/>
                </a:cubicBezTo>
                <a:cubicBezTo>
                  <a:pt x="772" y="636"/>
                  <a:pt x="766" y="631"/>
                  <a:pt x="759" y="631"/>
                </a:cubicBezTo>
                <a:cubicBezTo>
                  <a:pt x="752" y="631"/>
                  <a:pt x="747" y="636"/>
                  <a:pt x="747" y="643"/>
                </a:cubicBezTo>
                <a:cubicBezTo>
                  <a:pt x="747" y="651"/>
                  <a:pt x="752" y="656"/>
                  <a:pt x="759" y="656"/>
                </a:cubicBezTo>
                <a:close/>
                <a:moveTo>
                  <a:pt x="799" y="656"/>
                </a:moveTo>
                <a:cubicBezTo>
                  <a:pt x="806" y="656"/>
                  <a:pt x="811" y="651"/>
                  <a:pt x="811" y="643"/>
                </a:cubicBezTo>
                <a:cubicBezTo>
                  <a:pt x="811" y="636"/>
                  <a:pt x="806" y="631"/>
                  <a:pt x="799" y="631"/>
                </a:cubicBezTo>
                <a:cubicBezTo>
                  <a:pt x="792" y="631"/>
                  <a:pt x="786" y="636"/>
                  <a:pt x="786" y="643"/>
                </a:cubicBezTo>
                <a:cubicBezTo>
                  <a:pt x="786" y="651"/>
                  <a:pt x="792" y="656"/>
                  <a:pt x="799" y="656"/>
                </a:cubicBezTo>
                <a:close/>
                <a:moveTo>
                  <a:pt x="838" y="656"/>
                </a:moveTo>
                <a:cubicBezTo>
                  <a:pt x="845" y="656"/>
                  <a:pt x="851" y="651"/>
                  <a:pt x="851" y="643"/>
                </a:cubicBezTo>
                <a:cubicBezTo>
                  <a:pt x="851" y="636"/>
                  <a:pt x="845" y="631"/>
                  <a:pt x="838" y="631"/>
                </a:cubicBezTo>
                <a:cubicBezTo>
                  <a:pt x="831" y="631"/>
                  <a:pt x="825" y="636"/>
                  <a:pt x="825" y="643"/>
                </a:cubicBezTo>
                <a:cubicBezTo>
                  <a:pt x="825" y="651"/>
                  <a:pt x="831" y="656"/>
                  <a:pt x="838" y="656"/>
                </a:cubicBezTo>
                <a:close/>
                <a:moveTo>
                  <a:pt x="917" y="656"/>
                </a:moveTo>
                <a:cubicBezTo>
                  <a:pt x="924" y="656"/>
                  <a:pt x="930" y="651"/>
                  <a:pt x="930" y="643"/>
                </a:cubicBezTo>
                <a:cubicBezTo>
                  <a:pt x="930" y="636"/>
                  <a:pt x="924" y="631"/>
                  <a:pt x="917" y="631"/>
                </a:cubicBezTo>
                <a:cubicBezTo>
                  <a:pt x="910" y="631"/>
                  <a:pt x="904" y="636"/>
                  <a:pt x="904" y="643"/>
                </a:cubicBezTo>
                <a:cubicBezTo>
                  <a:pt x="904" y="651"/>
                  <a:pt x="910" y="656"/>
                  <a:pt x="917" y="656"/>
                </a:cubicBezTo>
                <a:close/>
                <a:moveTo>
                  <a:pt x="956" y="656"/>
                </a:moveTo>
                <a:cubicBezTo>
                  <a:pt x="963" y="656"/>
                  <a:pt x="969" y="651"/>
                  <a:pt x="969" y="643"/>
                </a:cubicBezTo>
                <a:cubicBezTo>
                  <a:pt x="969" y="636"/>
                  <a:pt x="963" y="631"/>
                  <a:pt x="956" y="631"/>
                </a:cubicBezTo>
                <a:cubicBezTo>
                  <a:pt x="949" y="631"/>
                  <a:pt x="944" y="636"/>
                  <a:pt x="944" y="643"/>
                </a:cubicBezTo>
                <a:cubicBezTo>
                  <a:pt x="944" y="651"/>
                  <a:pt x="949" y="656"/>
                  <a:pt x="956" y="656"/>
                </a:cubicBezTo>
                <a:close/>
                <a:moveTo>
                  <a:pt x="996" y="656"/>
                </a:moveTo>
                <a:cubicBezTo>
                  <a:pt x="1003" y="656"/>
                  <a:pt x="1009" y="651"/>
                  <a:pt x="1009" y="643"/>
                </a:cubicBezTo>
                <a:cubicBezTo>
                  <a:pt x="1009" y="636"/>
                  <a:pt x="1003" y="631"/>
                  <a:pt x="996" y="631"/>
                </a:cubicBezTo>
                <a:cubicBezTo>
                  <a:pt x="989" y="631"/>
                  <a:pt x="983" y="636"/>
                  <a:pt x="983" y="643"/>
                </a:cubicBezTo>
                <a:cubicBezTo>
                  <a:pt x="983" y="651"/>
                  <a:pt x="989" y="656"/>
                  <a:pt x="996" y="656"/>
                </a:cubicBezTo>
                <a:close/>
                <a:moveTo>
                  <a:pt x="1035" y="656"/>
                </a:moveTo>
                <a:cubicBezTo>
                  <a:pt x="1042" y="656"/>
                  <a:pt x="1048" y="651"/>
                  <a:pt x="1048" y="643"/>
                </a:cubicBezTo>
                <a:cubicBezTo>
                  <a:pt x="1048" y="636"/>
                  <a:pt x="1042" y="631"/>
                  <a:pt x="1035" y="631"/>
                </a:cubicBezTo>
                <a:cubicBezTo>
                  <a:pt x="1028" y="631"/>
                  <a:pt x="1022" y="636"/>
                  <a:pt x="1022" y="643"/>
                </a:cubicBezTo>
                <a:cubicBezTo>
                  <a:pt x="1022" y="651"/>
                  <a:pt x="1028" y="656"/>
                  <a:pt x="1035" y="656"/>
                </a:cubicBezTo>
                <a:close/>
                <a:moveTo>
                  <a:pt x="1705" y="656"/>
                </a:moveTo>
                <a:cubicBezTo>
                  <a:pt x="1712" y="656"/>
                  <a:pt x="1718" y="651"/>
                  <a:pt x="1718" y="643"/>
                </a:cubicBezTo>
                <a:cubicBezTo>
                  <a:pt x="1718" y="636"/>
                  <a:pt x="1712" y="631"/>
                  <a:pt x="1705" y="631"/>
                </a:cubicBezTo>
                <a:cubicBezTo>
                  <a:pt x="1698" y="631"/>
                  <a:pt x="1693" y="636"/>
                  <a:pt x="1693" y="643"/>
                </a:cubicBezTo>
                <a:cubicBezTo>
                  <a:pt x="1693" y="651"/>
                  <a:pt x="1698" y="656"/>
                  <a:pt x="1705" y="656"/>
                </a:cubicBezTo>
                <a:close/>
                <a:moveTo>
                  <a:pt x="1745" y="656"/>
                </a:moveTo>
                <a:cubicBezTo>
                  <a:pt x="1752" y="656"/>
                  <a:pt x="1758" y="651"/>
                  <a:pt x="1758" y="643"/>
                </a:cubicBezTo>
                <a:cubicBezTo>
                  <a:pt x="1758" y="636"/>
                  <a:pt x="1752" y="631"/>
                  <a:pt x="1745" y="631"/>
                </a:cubicBezTo>
                <a:cubicBezTo>
                  <a:pt x="1738" y="631"/>
                  <a:pt x="1732" y="636"/>
                  <a:pt x="1732" y="643"/>
                </a:cubicBezTo>
                <a:cubicBezTo>
                  <a:pt x="1732" y="651"/>
                  <a:pt x="1738" y="656"/>
                  <a:pt x="1745" y="656"/>
                </a:cubicBezTo>
                <a:close/>
                <a:moveTo>
                  <a:pt x="1784" y="656"/>
                </a:moveTo>
                <a:cubicBezTo>
                  <a:pt x="1791" y="656"/>
                  <a:pt x="1797" y="651"/>
                  <a:pt x="1797" y="643"/>
                </a:cubicBezTo>
                <a:cubicBezTo>
                  <a:pt x="1797" y="636"/>
                  <a:pt x="1791" y="631"/>
                  <a:pt x="1784" y="631"/>
                </a:cubicBezTo>
                <a:cubicBezTo>
                  <a:pt x="1777" y="631"/>
                  <a:pt x="1772" y="636"/>
                  <a:pt x="1772" y="643"/>
                </a:cubicBezTo>
                <a:cubicBezTo>
                  <a:pt x="1772" y="651"/>
                  <a:pt x="1777" y="656"/>
                  <a:pt x="1784" y="656"/>
                </a:cubicBezTo>
                <a:close/>
                <a:moveTo>
                  <a:pt x="1863" y="656"/>
                </a:moveTo>
                <a:cubicBezTo>
                  <a:pt x="1870" y="656"/>
                  <a:pt x="1876" y="651"/>
                  <a:pt x="1876" y="643"/>
                </a:cubicBezTo>
                <a:cubicBezTo>
                  <a:pt x="1876" y="636"/>
                  <a:pt x="1870" y="631"/>
                  <a:pt x="1863" y="631"/>
                </a:cubicBezTo>
                <a:cubicBezTo>
                  <a:pt x="1856" y="631"/>
                  <a:pt x="1850" y="636"/>
                  <a:pt x="1850" y="643"/>
                </a:cubicBezTo>
                <a:cubicBezTo>
                  <a:pt x="1850" y="651"/>
                  <a:pt x="1856" y="656"/>
                  <a:pt x="1863" y="656"/>
                </a:cubicBezTo>
                <a:close/>
                <a:moveTo>
                  <a:pt x="1903" y="656"/>
                </a:moveTo>
                <a:cubicBezTo>
                  <a:pt x="1910" y="656"/>
                  <a:pt x="1915" y="651"/>
                  <a:pt x="1915" y="643"/>
                </a:cubicBezTo>
                <a:cubicBezTo>
                  <a:pt x="1915" y="636"/>
                  <a:pt x="1910" y="631"/>
                  <a:pt x="1903" y="631"/>
                </a:cubicBezTo>
                <a:cubicBezTo>
                  <a:pt x="1896" y="631"/>
                  <a:pt x="1890" y="636"/>
                  <a:pt x="1890" y="643"/>
                </a:cubicBezTo>
                <a:cubicBezTo>
                  <a:pt x="1890" y="651"/>
                  <a:pt x="1896" y="656"/>
                  <a:pt x="1903" y="656"/>
                </a:cubicBezTo>
                <a:close/>
                <a:moveTo>
                  <a:pt x="1942" y="656"/>
                </a:moveTo>
                <a:cubicBezTo>
                  <a:pt x="1949" y="656"/>
                  <a:pt x="1955" y="651"/>
                  <a:pt x="1955" y="643"/>
                </a:cubicBezTo>
                <a:cubicBezTo>
                  <a:pt x="1955" y="636"/>
                  <a:pt x="1949" y="631"/>
                  <a:pt x="1942" y="631"/>
                </a:cubicBezTo>
                <a:cubicBezTo>
                  <a:pt x="1935" y="631"/>
                  <a:pt x="1929" y="636"/>
                  <a:pt x="1929" y="643"/>
                </a:cubicBezTo>
                <a:cubicBezTo>
                  <a:pt x="1929" y="651"/>
                  <a:pt x="1935" y="656"/>
                  <a:pt x="1942" y="656"/>
                </a:cubicBezTo>
                <a:close/>
                <a:moveTo>
                  <a:pt x="1994" y="643"/>
                </a:moveTo>
                <a:cubicBezTo>
                  <a:pt x="1994" y="636"/>
                  <a:pt x="1988" y="631"/>
                  <a:pt x="1981" y="631"/>
                </a:cubicBezTo>
                <a:cubicBezTo>
                  <a:pt x="1974" y="631"/>
                  <a:pt x="1969" y="636"/>
                  <a:pt x="1969" y="643"/>
                </a:cubicBezTo>
                <a:cubicBezTo>
                  <a:pt x="1969" y="650"/>
                  <a:pt x="1974" y="656"/>
                  <a:pt x="1981" y="656"/>
                </a:cubicBezTo>
                <a:cubicBezTo>
                  <a:pt x="1988" y="656"/>
                  <a:pt x="1994" y="650"/>
                  <a:pt x="1994" y="643"/>
                </a:cubicBezTo>
                <a:close/>
                <a:moveTo>
                  <a:pt x="2100" y="656"/>
                </a:moveTo>
                <a:cubicBezTo>
                  <a:pt x="2107" y="656"/>
                  <a:pt x="2112" y="651"/>
                  <a:pt x="2112" y="643"/>
                </a:cubicBezTo>
                <a:cubicBezTo>
                  <a:pt x="2112" y="636"/>
                  <a:pt x="2107" y="631"/>
                  <a:pt x="2100" y="631"/>
                </a:cubicBezTo>
                <a:cubicBezTo>
                  <a:pt x="2093" y="631"/>
                  <a:pt x="2087" y="636"/>
                  <a:pt x="2087" y="643"/>
                </a:cubicBezTo>
                <a:cubicBezTo>
                  <a:pt x="2087" y="651"/>
                  <a:pt x="2093" y="656"/>
                  <a:pt x="2100" y="656"/>
                </a:cubicBezTo>
                <a:close/>
                <a:moveTo>
                  <a:pt x="2139" y="656"/>
                </a:moveTo>
                <a:cubicBezTo>
                  <a:pt x="2146" y="656"/>
                  <a:pt x="2152" y="651"/>
                  <a:pt x="2152" y="643"/>
                </a:cubicBezTo>
                <a:cubicBezTo>
                  <a:pt x="2152" y="636"/>
                  <a:pt x="2146" y="631"/>
                  <a:pt x="2139" y="631"/>
                </a:cubicBezTo>
                <a:cubicBezTo>
                  <a:pt x="2132" y="631"/>
                  <a:pt x="2126" y="636"/>
                  <a:pt x="2126" y="643"/>
                </a:cubicBezTo>
                <a:cubicBezTo>
                  <a:pt x="2126" y="651"/>
                  <a:pt x="2132" y="656"/>
                  <a:pt x="2139" y="656"/>
                </a:cubicBezTo>
                <a:close/>
                <a:moveTo>
                  <a:pt x="2218" y="631"/>
                </a:moveTo>
                <a:cubicBezTo>
                  <a:pt x="2211" y="631"/>
                  <a:pt x="2205" y="636"/>
                  <a:pt x="2205" y="643"/>
                </a:cubicBezTo>
                <a:cubicBezTo>
                  <a:pt x="2205" y="650"/>
                  <a:pt x="2211" y="656"/>
                  <a:pt x="2218" y="656"/>
                </a:cubicBezTo>
                <a:cubicBezTo>
                  <a:pt x="2225" y="656"/>
                  <a:pt x="2231" y="650"/>
                  <a:pt x="2231" y="643"/>
                </a:cubicBezTo>
                <a:cubicBezTo>
                  <a:pt x="2231" y="636"/>
                  <a:pt x="2225" y="631"/>
                  <a:pt x="2218" y="631"/>
                </a:cubicBezTo>
                <a:close/>
                <a:moveTo>
                  <a:pt x="2257" y="656"/>
                </a:moveTo>
                <a:cubicBezTo>
                  <a:pt x="2264" y="656"/>
                  <a:pt x="2270" y="651"/>
                  <a:pt x="2270" y="643"/>
                </a:cubicBezTo>
                <a:cubicBezTo>
                  <a:pt x="2270" y="636"/>
                  <a:pt x="2264" y="631"/>
                  <a:pt x="2257" y="631"/>
                </a:cubicBezTo>
                <a:cubicBezTo>
                  <a:pt x="2250" y="631"/>
                  <a:pt x="2245" y="636"/>
                  <a:pt x="2245" y="643"/>
                </a:cubicBezTo>
                <a:cubicBezTo>
                  <a:pt x="2245" y="651"/>
                  <a:pt x="2250" y="656"/>
                  <a:pt x="2257" y="656"/>
                </a:cubicBezTo>
                <a:close/>
                <a:moveTo>
                  <a:pt x="2297" y="631"/>
                </a:moveTo>
                <a:cubicBezTo>
                  <a:pt x="2290" y="631"/>
                  <a:pt x="2284" y="636"/>
                  <a:pt x="2284" y="643"/>
                </a:cubicBezTo>
                <a:cubicBezTo>
                  <a:pt x="2284" y="650"/>
                  <a:pt x="2290" y="656"/>
                  <a:pt x="2297" y="656"/>
                </a:cubicBezTo>
                <a:cubicBezTo>
                  <a:pt x="2304" y="656"/>
                  <a:pt x="2310" y="650"/>
                  <a:pt x="2310" y="643"/>
                </a:cubicBezTo>
                <a:cubicBezTo>
                  <a:pt x="2310" y="636"/>
                  <a:pt x="2304" y="631"/>
                  <a:pt x="2297" y="631"/>
                </a:cubicBezTo>
                <a:close/>
                <a:moveTo>
                  <a:pt x="2336" y="656"/>
                </a:moveTo>
                <a:cubicBezTo>
                  <a:pt x="2343" y="656"/>
                  <a:pt x="2349" y="651"/>
                  <a:pt x="2349" y="643"/>
                </a:cubicBezTo>
                <a:cubicBezTo>
                  <a:pt x="2349" y="636"/>
                  <a:pt x="2343" y="631"/>
                  <a:pt x="2336" y="631"/>
                </a:cubicBezTo>
                <a:cubicBezTo>
                  <a:pt x="2329" y="631"/>
                  <a:pt x="2323" y="636"/>
                  <a:pt x="2323" y="643"/>
                </a:cubicBezTo>
                <a:cubicBezTo>
                  <a:pt x="2323" y="651"/>
                  <a:pt x="2329" y="656"/>
                  <a:pt x="2336" y="656"/>
                </a:cubicBezTo>
                <a:close/>
                <a:moveTo>
                  <a:pt x="2376" y="656"/>
                </a:moveTo>
                <a:cubicBezTo>
                  <a:pt x="2383" y="656"/>
                  <a:pt x="2388" y="651"/>
                  <a:pt x="2388" y="643"/>
                </a:cubicBezTo>
                <a:cubicBezTo>
                  <a:pt x="2388" y="636"/>
                  <a:pt x="2383" y="631"/>
                  <a:pt x="2376" y="631"/>
                </a:cubicBezTo>
                <a:cubicBezTo>
                  <a:pt x="2369" y="631"/>
                  <a:pt x="2363" y="636"/>
                  <a:pt x="2363" y="643"/>
                </a:cubicBezTo>
                <a:cubicBezTo>
                  <a:pt x="2363" y="651"/>
                  <a:pt x="2369" y="656"/>
                  <a:pt x="2376" y="656"/>
                </a:cubicBezTo>
                <a:close/>
                <a:moveTo>
                  <a:pt x="2415" y="656"/>
                </a:moveTo>
                <a:cubicBezTo>
                  <a:pt x="2422" y="656"/>
                  <a:pt x="2428" y="651"/>
                  <a:pt x="2428" y="643"/>
                </a:cubicBezTo>
                <a:cubicBezTo>
                  <a:pt x="2428" y="636"/>
                  <a:pt x="2422" y="631"/>
                  <a:pt x="2415" y="631"/>
                </a:cubicBezTo>
                <a:cubicBezTo>
                  <a:pt x="2408" y="631"/>
                  <a:pt x="2402" y="636"/>
                  <a:pt x="2402" y="643"/>
                </a:cubicBezTo>
                <a:cubicBezTo>
                  <a:pt x="2402" y="651"/>
                  <a:pt x="2408" y="656"/>
                  <a:pt x="2415" y="656"/>
                </a:cubicBezTo>
                <a:close/>
                <a:moveTo>
                  <a:pt x="2455" y="656"/>
                </a:moveTo>
                <a:cubicBezTo>
                  <a:pt x="2462" y="656"/>
                  <a:pt x="2467" y="651"/>
                  <a:pt x="2467" y="643"/>
                </a:cubicBezTo>
                <a:cubicBezTo>
                  <a:pt x="2467" y="636"/>
                  <a:pt x="2462" y="631"/>
                  <a:pt x="2455" y="631"/>
                </a:cubicBezTo>
                <a:cubicBezTo>
                  <a:pt x="2447" y="631"/>
                  <a:pt x="2442" y="636"/>
                  <a:pt x="2442" y="643"/>
                </a:cubicBezTo>
                <a:cubicBezTo>
                  <a:pt x="2442" y="651"/>
                  <a:pt x="2447" y="656"/>
                  <a:pt x="2455" y="656"/>
                </a:cubicBezTo>
                <a:close/>
                <a:moveTo>
                  <a:pt x="2494" y="656"/>
                </a:moveTo>
                <a:cubicBezTo>
                  <a:pt x="2501" y="656"/>
                  <a:pt x="2507" y="651"/>
                  <a:pt x="2507" y="643"/>
                </a:cubicBezTo>
                <a:cubicBezTo>
                  <a:pt x="2507" y="636"/>
                  <a:pt x="2501" y="631"/>
                  <a:pt x="2494" y="631"/>
                </a:cubicBezTo>
                <a:cubicBezTo>
                  <a:pt x="2487" y="631"/>
                  <a:pt x="2481" y="636"/>
                  <a:pt x="2481" y="643"/>
                </a:cubicBezTo>
                <a:cubicBezTo>
                  <a:pt x="2481" y="651"/>
                  <a:pt x="2487" y="656"/>
                  <a:pt x="2494" y="656"/>
                </a:cubicBezTo>
                <a:close/>
                <a:moveTo>
                  <a:pt x="2533" y="656"/>
                </a:moveTo>
                <a:cubicBezTo>
                  <a:pt x="2540" y="656"/>
                  <a:pt x="2546" y="651"/>
                  <a:pt x="2546" y="643"/>
                </a:cubicBezTo>
                <a:cubicBezTo>
                  <a:pt x="2546" y="636"/>
                  <a:pt x="2540" y="631"/>
                  <a:pt x="2533" y="631"/>
                </a:cubicBezTo>
                <a:cubicBezTo>
                  <a:pt x="2526" y="631"/>
                  <a:pt x="2521" y="636"/>
                  <a:pt x="2521" y="643"/>
                </a:cubicBezTo>
                <a:cubicBezTo>
                  <a:pt x="2521" y="651"/>
                  <a:pt x="2526" y="656"/>
                  <a:pt x="2533" y="656"/>
                </a:cubicBezTo>
                <a:close/>
                <a:moveTo>
                  <a:pt x="2573" y="656"/>
                </a:moveTo>
                <a:cubicBezTo>
                  <a:pt x="2580" y="656"/>
                  <a:pt x="2586" y="651"/>
                  <a:pt x="2586" y="643"/>
                </a:cubicBezTo>
                <a:cubicBezTo>
                  <a:pt x="2586" y="636"/>
                  <a:pt x="2580" y="631"/>
                  <a:pt x="2573" y="631"/>
                </a:cubicBezTo>
                <a:cubicBezTo>
                  <a:pt x="2566" y="631"/>
                  <a:pt x="2560" y="636"/>
                  <a:pt x="2560" y="643"/>
                </a:cubicBezTo>
                <a:cubicBezTo>
                  <a:pt x="2560" y="651"/>
                  <a:pt x="2566" y="656"/>
                  <a:pt x="2573" y="656"/>
                </a:cubicBezTo>
                <a:close/>
                <a:moveTo>
                  <a:pt x="2612" y="656"/>
                </a:moveTo>
                <a:cubicBezTo>
                  <a:pt x="2619" y="656"/>
                  <a:pt x="2625" y="651"/>
                  <a:pt x="2625" y="643"/>
                </a:cubicBezTo>
                <a:cubicBezTo>
                  <a:pt x="2625" y="636"/>
                  <a:pt x="2619" y="631"/>
                  <a:pt x="2612" y="631"/>
                </a:cubicBezTo>
                <a:cubicBezTo>
                  <a:pt x="2605" y="631"/>
                  <a:pt x="2599" y="636"/>
                  <a:pt x="2599" y="643"/>
                </a:cubicBezTo>
                <a:cubicBezTo>
                  <a:pt x="2599" y="651"/>
                  <a:pt x="2605" y="656"/>
                  <a:pt x="2612" y="656"/>
                </a:cubicBezTo>
                <a:close/>
                <a:moveTo>
                  <a:pt x="2652" y="656"/>
                </a:moveTo>
                <a:cubicBezTo>
                  <a:pt x="2659" y="656"/>
                  <a:pt x="2664" y="651"/>
                  <a:pt x="2664" y="643"/>
                </a:cubicBezTo>
                <a:cubicBezTo>
                  <a:pt x="2664" y="636"/>
                  <a:pt x="2659" y="631"/>
                  <a:pt x="2652" y="631"/>
                </a:cubicBezTo>
                <a:cubicBezTo>
                  <a:pt x="2645" y="631"/>
                  <a:pt x="2639" y="636"/>
                  <a:pt x="2639" y="643"/>
                </a:cubicBezTo>
                <a:cubicBezTo>
                  <a:pt x="2639" y="651"/>
                  <a:pt x="2645" y="656"/>
                  <a:pt x="2652" y="656"/>
                </a:cubicBezTo>
                <a:close/>
                <a:moveTo>
                  <a:pt x="2691" y="656"/>
                </a:moveTo>
                <a:cubicBezTo>
                  <a:pt x="2698" y="656"/>
                  <a:pt x="2704" y="651"/>
                  <a:pt x="2704" y="643"/>
                </a:cubicBezTo>
                <a:cubicBezTo>
                  <a:pt x="2704" y="636"/>
                  <a:pt x="2698" y="631"/>
                  <a:pt x="2691" y="631"/>
                </a:cubicBezTo>
                <a:cubicBezTo>
                  <a:pt x="2684" y="631"/>
                  <a:pt x="2678" y="636"/>
                  <a:pt x="2678" y="643"/>
                </a:cubicBezTo>
                <a:cubicBezTo>
                  <a:pt x="2678" y="651"/>
                  <a:pt x="2684" y="656"/>
                  <a:pt x="2691" y="656"/>
                </a:cubicBezTo>
                <a:close/>
                <a:moveTo>
                  <a:pt x="2730" y="656"/>
                </a:moveTo>
                <a:cubicBezTo>
                  <a:pt x="2738" y="656"/>
                  <a:pt x="2743" y="651"/>
                  <a:pt x="2743" y="643"/>
                </a:cubicBezTo>
                <a:cubicBezTo>
                  <a:pt x="2743" y="636"/>
                  <a:pt x="2738" y="631"/>
                  <a:pt x="2730" y="631"/>
                </a:cubicBezTo>
                <a:cubicBezTo>
                  <a:pt x="2723" y="631"/>
                  <a:pt x="2718" y="636"/>
                  <a:pt x="2718" y="643"/>
                </a:cubicBezTo>
                <a:cubicBezTo>
                  <a:pt x="2718" y="651"/>
                  <a:pt x="2723" y="656"/>
                  <a:pt x="2730" y="656"/>
                </a:cubicBezTo>
                <a:close/>
                <a:moveTo>
                  <a:pt x="2770" y="656"/>
                </a:moveTo>
                <a:cubicBezTo>
                  <a:pt x="2777" y="656"/>
                  <a:pt x="2783" y="651"/>
                  <a:pt x="2783" y="643"/>
                </a:cubicBezTo>
                <a:cubicBezTo>
                  <a:pt x="2783" y="636"/>
                  <a:pt x="2777" y="631"/>
                  <a:pt x="2770" y="631"/>
                </a:cubicBezTo>
                <a:cubicBezTo>
                  <a:pt x="2763" y="631"/>
                  <a:pt x="2757" y="636"/>
                  <a:pt x="2757" y="643"/>
                </a:cubicBezTo>
                <a:cubicBezTo>
                  <a:pt x="2757" y="651"/>
                  <a:pt x="2763" y="656"/>
                  <a:pt x="2770" y="656"/>
                </a:cubicBezTo>
                <a:close/>
                <a:moveTo>
                  <a:pt x="2809" y="656"/>
                </a:moveTo>
                <a:cubicBezTo>
                  <a:pt x="2816" y="656"/>
                  <a:pt x="2822" y="651"/>
                  <a:pt x="2822" y="643"/>
                </a:cubicBezTo>
                <a:cubicBezTo>
                  <a:pt x="2822" y="636"/>
                  <a:pt x="2816" y="631"/>
                  <a:pt x="2809" y="631"/>
                </a:cubicBezTo>
                <a:cubicBezTo>
                  <a:pt x="2802" y="631"/>
                  <a:pt x="2797" y="636"/>
                  <a:pt x="2797" y="643"/>
                </a:cubicBezTo>
                <a:cubicBezTo>
                  <a:pt x="2797" y="651"/>
                  <a:pt x="2802" y="656"/>
                  <a:pt x="2809" y="656"/>
                </a:cubicBezTo>
                <a:close/>
                <a:moveTo>
                  <a:pt x="2849" y="656"/>
                </a:moveTo>
                <a:cubicBezTo>
                  <a:pt x="2856" y="656"/>
                  <a:pt x="2862" y="651"/>
                  <a:pt x="2862" y="643"/>
                </a:cubicBezTo>
                <a:cubicBezTo>
                  <a:pt x="2862" y="636"/>
                  <a:pt x="2856" y="631"/>
                  <a:pt x="2849" y="631"/>
                </a:cubicBezTo>
                <a:cubicBezTo>
                  <a:pt x="2842" y="631"/>
                  <a:pt x="2836" y="636"/>
                  <a:pt x="2836" y="643"/>
                </a:cubicBezTo>
                <a:cubicBezTo>
                  <a:pt x="2836" y="651"/>
                  <a:pt x="2842" y="656"/>
                  <a:pt x="2849" y="656"/>
                </a:cubicBezTo>
                <a:close/>
                <a:moveTo>
                  <a:pt x="2888" y="656"/>
                </a:moveTo>
                <a:cubicBezTo>
                  <a:pt x="2895" y="656"/>
                  <a:pt x="2901" y="651"/>
                  <a:pt x="2901" y="643"/>
                </a:cubicBezTo>
                <a:cubicBezTo>
                  <a:pt x="2901" y="636"/>
                  <a:pt x="2895" y="631"/>
                  <a:pt x="2888" y="631"/>
                </a:cubicBezTo>
                <a:cubicBezTo>
                  <a:pt x="2881" y="631"/>
                  <a:pt x="2875" y="636"/>
                  <a:pt x="2875" y="643"/>
                </a:cubicBezTo>
                <a:cubicBezTo>
                  <a:pt x="2875" y="651"/>
                  <a:pt x="2881" y="656"/>
                  <a:pt x="2888" y="656"/>
                </a:cubicBezTo>
                <a:close/>
                <a:moveTo>
                  <a:pt x="2928" y="656"/>
                </a:moveTo>
                <a:cubicBezTo>
                  <a:pt x="2935" y="656"/>
                  <a:pt x="2940" y="651"/>
                  <a:pt x="2940" y="643"/>
                </a:cubicBezTo>
                <a:cubicBezTo>
                  <a:pt x="2940" y="636"/>
                  <a:pt x="2935" y="631"/>
                  <a:pt x="2928" y="631"/>
                </a:cubicBezTo>
                <a:cubicBezTo>
                  <a:pt x="2921" y="631"/>
                  <a:pt x="2915" y="636"/>
                  <a:pt x="2915" y="643"/>
                </a:cubicBezTo>
                <a:cubicBezTo>
                  <a:pt x="2915" y="651"/>
                  <a:pt x="2921" y="656"/>
                  <a:pt x="2928" y="656"/>
                </a:cubicBezTo>
                <a:close/>
                <a:moveTo>
                  <a:pt x="2967" y="656"/>
                </a:moveTo>
                <a:cubicBezTo>
                  <a:pt x="2974" y="656"/>
                  <a:pt x="2980" y="651"/>
                  <a:pt x="2980" y="643"/>
                </a:cubicBezTo>
                <a:cubicBezTo>
                  <a:pt x="2980" y="636"/>
                  <a:pt x="2974" y="631"/>
                  <a:pt x="2967" y="631"/>
                </a:cubicBezTo>
                <a:cubicBezTo>
                  <a:pt x="2960" y="631"/>
                  <a:pt x="2954" y="636"/>
                  <a:pt x="2954" y="643"/>
                </a:cubicBezTo>
                <a:cubicBezTo>
                  <a:pt x="2954" y="651"/>
                  <a:pt x="2960" y="656"/>
                  <a:pt x="2967" y="656"/>
                </a:cubicBezTo>
                <a:close/>
                <a:moveTo>
                  <a:pt x="3006" y="656"/>
                </a:moveTo>
                <a:cubicBezTo>
                  <a:pt x="3013" y="656"/>
                  <a:pt x="3019" y="651"/>
                  <a:pt x="3019" y="643"/>
                </a:cubicBezTo>
                <a:cubicBezTo>
                  <a:pt x="3019" y="636"/>
                  <a:pt x="3013" y="631"/>
                  <a:pt x="3006" y="631"/>
                </a:cubicBezTo>
                <a:cubicBezTo>
                  <a:pt x="2999" y="631"/>
                  <a:pt x="2994" y="636"/>
                  <a:pt x="2994" y="643"/>
                </a:cubicBezTo>
                <a:cubicBezTo>
                  <a:pt x="2994" y="651"/>
                  <a:pt x="2999" y="656"/>
                  <a:pt x="3006" y="656"/>
                </a:cubicBezTo>
                <a:close/>
                <a:moveTo>
                  <a:pt x="3046" y="656"/>
                </a:moveTo>
                <a:cubicBezTo>
                  <a:pt x="3053" y="656"/>
                  <a:pt x="3059" y="651"/>
                  <a:pt x="3059" y="643"/>
                </a:cubicBezTo>
                <a:cubicBezTo>
                  <a:pt x="3059" y="636"/>
                  <a:pt x="3053" y="631"/>
                  <a:pt x="3046" y="631"/>
                </a:cubicBezTo>
                <a:cubicBezTo>
                  <a:pt x="3039" y="631"/>
                  <a:pt x="3033" y="636"/>
                  <a:pt x="3033" y="643"/>
                </a:cubicBezTo>
                <a:cubicBezTo>
                  <a:pt x="3033" y="651"/>
                  <a:pt x="3039" y="656"/>
                  <a:pt x="3046" y="656"/>
                </a:cubicBezTo>
                <a:close/>
                <a:moveTo>
                  <a:pt x="444" y="670"/>
                </a:moveTo>
                <a:cubicBezTo>
                  <a:pt x="437" y="670"/>
                  <a:pt x="431" y="676"/>
                  <a:pt x="431" y="683"/>
                </a:cubicBezTo>
                <a:cubicBezTo>
                  <a:pt x="431" y="690"/>
                  <a:pt x="437" y="696"/>
                  <a:pt x="444" y="696"/>
                </a:cubicBezTo>
                <a:cubicBezTo>
                  <a:pt x="451" y="696"/>
                  <a:pt x="457" y="690"/>
                  <a:pt x="457" y="683"/>
                </a:cubicBezTo>
                <a:cubicBezTo>
                  <a:pt x="457" y="676"/>
                  <a:pt x="451" y="670"/>
                  <a:pt x="444" y="670"/>
                </a:cubicBezTo>
                <a:close/>
                <a:moveTo>
                  <a:pt x="483" y="696"/>
                </a:moveTo>
                <a:cubicBezTo>
                  <a:pt x="490" y="696"/>
                  <a:pt x="496" y="690"/>
                  <a:pt x="496" y="683"/>
                </a:cubicBezTo>
                <a:cubicBezTo>
                  <a:pt x="496" y="676"/>
                  <a:pt x="490" y="670"/>
                  <a:pt x="483" y="670"/>
                </a:cubicBezTo>
                <a:cubicBezTo>
                  <a:pt x="476" y="670"/>
                  <a:pt x="471" y="676"/>
                  <a:pt x="471" y="683"/>
                </a:cubicBezTo>
                <a:cubicBezTo>
                  <a:pt x="471" y="690"/>
                  <a:pt x="476" y="696"/>
                  <a:pt x="483" y="696"/>
                </a:cubicBezTo>
                <a:close/>
                <a:moveTo>
                  <a:pt x="523" y="696"/>
                </a:moveTo>
                <a:cubicBezTo>
                  <a:pt x="530" y="696"/>
                  <a:pt x="535" y="690"/>
                  <a:pt x="535" y="683"/>
                </a:cubicBezTo>
                <a:cubicBezTo>
                  <a:pt x="535" y="676"/>
                  <a:pt x="530" y="670"/>
                  <a:pt x="523" y="670"/>
                </a:cubicBezTo>
                <a:cubicBezTo>
                  <a:pt x="516" y="670"/>
                  <a:pt x="510" y="676"/>
                  <a:pt x="510" y="683"/>
                </a:cubicBezTo>
                <a:cubicBezTo>
                  <a:pt x="510" y="690"/>
                  <a:pt x="516" y="696"/>
                  <a:pt x="523" y="696"/>
                </a:cubicBezTo>
                <a:close/>
                <a:moveTo>
                  <a:pt x="562" y="696"/>
                </a:moveTo>
                <a:cubicBezTo>
                  <a:pt x="569" y="696"/>
                  <a:pt x="575" y="690"/>
                  <a:pt x="575" y="683"/>
                </a:cubicBezTo>
                <a:cubicBezTo>
                  <a:pt x="575" y="676"/>
                  <a:pt x="569" y="670"/>
                  <a:pt x="562" y="670"/>
                </a:cubicBezTo>
                <a:cubicBezTo>
                  <a:pt x="555" y="670"/>
                  <a:pt x="549" y="676"/>
                  <a:pt x="549" y="683"/>
                </a:cubicBezTo>
                <a:cubicBezTo>
                  <a:pt x="549" y="690"/>
                  <a:pt x="555" y="696"/>
                  <a:pt x="562" y="696"/>
                </a:cubicBezTo>
                <a:close/>
                <a:moveTo>
                  <a:pt x="602" y="696"/>
                </a:moveTo>
                <a:cubicBezTo>
                  <a:pt x="609" y="696"/>
                  <a:pt x="614" y="690"/>
                  <a:pt x="614" y="683"/>
                </a:cubicBezTo>
                <a:cubicBezTo>
                  <a:pt x="614" y="676"/>
                  <a:pt x="609" y="670"/>
                  <a:pt x="602" y="670"/>
                </a:cubicBezTo>
                <a:cubicBezTo>
                  <a:pt x="595" y="670"/>
                  <a:pt x="589" y="676"/>
                  <a:pt x="589" y="683"/>
                </a:cubicBezTo>
                <a:cubicBezTo>
                  <a:pt x="589" y="690"/>
                  <a:pt x="595" y="696"/>
                  <a:pt x="602" y="696"/>
                </a:cubicBezTo>
                <a:close/>
                <a:moveTo>
                  <a:pt x="641" y="696"/>
                </a:moveTo>
                <a:cubicBezTo>
                  <a:pt x="648" y="696"/>
                  <a:pt x="654" y="690"/>
                  <a:pt x="654" y="683"/>
                </a:cubicBezTo>
                <a:cubicBezTo>
                  <a:pt x="654" y="676"/>
                  <a:pt x="648" y="670"/>
                  <a:pt x="641" y="670"/>
                </a:cubicBezTo>
                <a:cubicBezTo>
                  <a:pt x="634" y="670"/>
                  <a:pt x="628" y="676"/>
                  <a:pt x="628" y="683"/>
                </a:cubicBezTo>
                <a:cubicBezTo>
                  <a:pt x="628" y="690"/>
                  <a:pt x="634" y="696"/>
                  <a:pt x="641" y="696"/>
                </a:cubicBezTo>
                <a:close/>
                <a:moveTo>
                  <a:pt x="680" y="696"/>
                </a:moveTo>
                <a:cubicBezTo>
                  <a:pt x="687" y="696"/>
                  <a:pt x="693" y="690"/>
                  <a:pt x="693" y="683"/>
                </a:cubicBezTo>
                <a:cubicBezTo>
                  <a:pt x="693" y="676"/>
                  <a:pt x="687" y="670"/>
                  <a:pt x="680" y="670"/>
                </a:cubicBezTo>
                <a:cubicBezTo>
                  <a:pt x="673" y="670"/>
                  <a:pt x="668" y="676"/>
                  <a:pt x="668" y="683"/>
                </a:cubicBezTo>
                <a:cubicBezTo>
                  <a:pt x="668" y="690"/>
                  <a:pt x="673" y="696"/>
                  <a:pt x="680" y="696"/>
                </a:cubicBezTo>
                <a:close/>
                <a:moveTo>
                  <a:pt x="720" y="696"/>
                </a:moveTo>
                <a:cubicBezTo>
                  <a:pt x="727" y="696"/>
                  <a:pt x="733" y="690"/>
                  <a:pt x="733" y="683"/>
                </a:cubicBezTo>
                <a:cubicBezTo>
                  <a:pt x="733" y="676"/>
                  <a:pt x="727" y="670"/>
                  <a:pt x="720" y="670"/>
                </a:cubicBezTo>
                <a:cubicBezTo>
                  <a:pt x="713" y="670"/>
                  <a:pt x="707" y="676"/>
                  <a:pt x="707" y="683"/>
                </a:cubicBezTo>
                <a:cubicBezTo>
                  <a:pt x="707" y="690"/>
                  <a:pt x="713" y="696"/>
                  <a:pt x="720" y="696"/>
                </a:cubicBezTo>
                <a:close/>
                <a:moveTo>
                  <a:pt x="759" y="696"/>
                </a:moveTo>
                <a:cubicBezTo>
                  <a:pt x="766" y="696"/>
                  <a:pt x="772" y="690"/>
                  <a:pt x="772" y="683"/>
                </a:cubicBezTo>
                <a:cubicBezTo>
                  <a:pt x="772" y="676"/>
                  <a:pt x="766" y="670"/>
                  <a:pt x="759" y="670"/>
                </a:cubicBezTo>
                <a:cubicBezTo>
                  <a:pt x="752" y="670"/>
                  <a:pt x="747" y="676"/>
                  <a:pt x="747" y="683"/>
                </a:cubicBezTo>
                <a:cubicBezTo>
                  <a:pt x="747" y="690"/>
                  <a:pt x="752" y="696"/>
                  <a:pt x="759" y="696"/>
                </a:cubicBezTo>
                <a:close/>
                <a:moveTo>
                  <a:pt x="799" y="696"/>
                </a:moveTo>
                <a:cubicBezTo>
                  <a:pt x="806" y="696"/>
                  <a:pt x="811" y="690"/>
                  <a:pt x="811" y="683"/>
                </a:cubicBezTo>
                <a:cubicBezTo>
                  <a:pt x="811" y="676"/>
                  <a:pt x="806" y="670"/>
                  <a:pt x="799" y="670"/>
                </a:cubicBezTo>
                <a:cubicBezTo>
                  <a:pt x="792" y="670"/>
                  <a:pt x="786" y="676"/>
                  <a:pt x="786" y="683"/>
                </a:cubicBezTo>
                <a:cubicBezTo>
                  <a:pt x="786" y="690"/>
                  <a:pt x="792" y="696"/>
                  <a:pt x="799" y="696"/>
                </a:cubicBezTo>
                <a:close/>
                <a:moveTo>
                  <a:pt x="838" y="696"/>
                </a:moveTo>
                <a:cubicBezTo>
                  <a:pt x="845" y="696"/>
                  <a:pt x="851" y="690"/>
                  <a:pt x="851" y="683"/>
                </a:cubicBezTo>
                <a:cubicBezTo>
                  <a:pt x="851" y="676"/>
                  <a:pt x="845" y="670"/>
                  <a:pt x="838" y="670"/>
                </a:cubicBezTo>
                <a:cubicBezTo>
                  <a:pt x="831" y="670"/>
                  <a:pt x="825" y="676"/>
                  <a:pt x="825" y="683"/>
                </a:cubicBezTo>
                <a:cubicBezTo>
                  <a:pt x="825" y="690"/>
                  <a:pt x="831" y="696"/>
                  <a:pt x="838" y="696"/>
                </a:cubicBezTo>
                <a:close/>
                <a:moveTo>
                  <a:pt x="878" y="696"/>
                </a:moveTo>
                <a:cubicBezTo>
                  <a:pt x="885" y="696"/>
                  <a:pt x="890" y="690"/>
                  <a:pt x="890" y="683"/>
                </a:cubicBezTo>
                <a:cubicBezTo>
                  <a:pt x="890" y="676"/>
                  <a:pt x="885" y="670"/>
                  <a:pt x="878" y="670"/>
                </a:cubicBezTo>
                <a:cubicBezTo>
                  <a:pt x="871" y="670"/>
                  <a:pt x="865" y="676"/>
                  <a:pt x="865" y="683"/>
                </a:cubicBezTo>
                <a:cubicBezTo>
                  <a:pt x="865" y="690"/>
                  <a:pt x="871" y="696"/>
                  <a:pt x="878" y="696"/>
                </a:cubicBezTo>
                <a:close/>
                <a:moveTo>
                  <a:pt x="917" y="696"/>
                </a:moveTo>
                <a:cubicBezTo>
                  <a:pt x="924" y="696"/>
                  <a:pt x="930" y="690"/>
                  <a:pt x="930" y="683"/>
                </a:cubicBezTo>
                <a:cubicBezTo>
                  <a:pt x="930" y="676"/>
                  <a:pt x="924" y="670"/>
                  <a:pt x="917" y="670"/>
                </a:cubicBezTo>
                <a:cubicBezTo>
                  <a:pt x="910" y="670"/>
                  <a:pt x="904" y="676"/>
                  <a:pt x="904" y="683"/>
                </a:cubicBezTo>
                <a:cubicBezTo>
                  <a:pt x="904" y="690"/>
                  <a:pt x="910" y="696"/>
                  <a:pt x="917" y="696"/>
                </a:cubicBezTo>
                <a:close/>
                <a:moveTo>
                  <a:pt x="956" y="696"/>
                </a:moveTo>
                <a:cubicBezTo>
                  <a:pt x="963" y="696"/>
                  <a:pt x="969" y="690"/>
                  <a:pt x="969" y="683"/>
                </a:cubicBezTo>
                <a:cubicBezTo>
                  <a:pt x="969" y="676"/>
                  <a:pt x="963" y="670"/>
                  <a:pt x="956" y="670"/>
                </a:cubicBezTo>
                <a:cubicBezTo>
                  <a:pt x="949" y="670"/>
                  <a:pt x="944" y="676"/>
                  <a:pt x="944" y="683"/>
                </a:cubicBezTo>
                <a:cubicBezTo>
                  <a:pt x="944" y="690"/>
                  <a:pt x="949" y="696"/>
                  <a:pt x="956" y="696"/>
                </a:cubicBezTo>
                <a:close/>
                <a:moveTo>
                  <a:pt x="1627" y="696"/>
                </a:moveTo>
                <a:cubicBezTo>
                  <a:pt x="1634" y="696"/>
                  <a:pt x="1639" y="690"/>
                  <a:pt x="1639" y="683"/>
                </a:cubicBezTo>
                <a:cubicBezTo>
                  <a:pt x="1639" y="676"/>
                  <a:pt x="1634" y="670"/>
                  <a:pt x="1627" y="670"/>
                </a:cubicBezTo>
                <a:cubicBezTo>
                  <a:pt x="1620" y="670"/>
                  <a:pt x="1614" y="676"/>
                  <a:pt x="1614" y="683"/>
                </a:cubicBezTo>
                <a:cubicBezTo>
                  <a:pt x="1614" y="690"/>
                  <a:pt x="1620" y="696"/>
                  <a:pt x="1627" y="696"/>
                </a:cubicBezTo>
                <a:close/>
                <a:moveTo>
                  <a:pt x="1666" y="696"/>
                </a:moveTo>
                <a:cubicBezTo>
                  <a:pt x="1673" y="696"/>
                  <a:pt x="1679" y="690"/>
                  <a:pt x="1679" y="683"/>
                </a:cubicBezTo>
                <a:cubicBezTo>
                  <a:pt x="1679" y="676"/>
                  <a:pt x="1673" y="670"/>
                  <a:pt x="1666" y="670"/>
                </a:cubicBezTo>
                <a:cubicBezTo>
                  <a:pt x="1659" y="670"/>
                  <a:pt x="1653" y="676"/>
                  <a:pt x="1653" y="683"/>
                </a:cubicBezTo>
                <a:cubicBezTo>
                  <a:pt x="1653" y="690"/>
                  <a:pt x="1659" y="696"/>
                  <a:pt x="1666" y="696"/>
                </a:cubicBezTo>
                <a:close/>
                <a:moveTo>
                  <a:pt x="1705" y="696"/>
                </a:moveTo>
                <a:cubicBezTo>
                  <a:pt x="1712" y="696"/>
                  <a:pt x="1718" y="690"/>
                  <a:pt x="1718" y="683"/>
                </a:cubicBezTo>
                <a:cubicBezTo>
                  <a:pt x="1718" y="676"/>
                  <a:pt x="1712" y="670"/>
                  <a:pt x="1705" y="670"/>
                </a:cubicBezTo>
                <a:cubicBezTo>
                  <a:pt x="1698" y="670"/>
                  <a:pt x="1693" y="676"/>
                  <a:pt x="1693" y="683"/>
                </a:cubicBezTo>
                <a:cubicBezTo>
                  <a:pt x="1693" y="690"/>
                  <a:pt x="1698" y="696"/>
                  <a:pt x="1705" y="696"/>
                </a:cubicBezTo>
                <a:close/>
                <a:moveTo>
                  <a:pt x="1817" y="683"/>
                </a:moveTo>
                <a:cubicBezTo>
                  <a:pt x="1817" y="686"/>
                  <a:pt x="1820" y="689"/>
                  <a:pt x="1824" y="689"/>
                </a:cubicBezTo>
                <a:cubicBezTo>
                  <a:pt x="1827" y="689"/>
                  <a:pt x="1830" y="686"/>
                  <a:pt x="1830" y="683"/>
                </a:cubicBezTo>
                <a:cubicBezTo>
                  <a:pt x="1830" y="679"/>
                  <a:pt x="1827" y="676"/>
                  <a:pt x="1824" y="676"/>
                </a:cubicBezTo>
                <a:cubicBezTo>
                  <a:pt x="1820" y="676"/>
                  <a:pt x="1817" y="679"/>
                  <a:pt x="1817" y="683"/>
                </a:cubicBezTo>
                <a:close/>
                <a:moveTo>
                  <a:pt x="1903" y="696"/>
                </a:moveTo>
                <a:cubicBezTo>
                  <a:pt x="1910" y="696"/>
                  <a:pt x="1915" y="690"/>
                  <a:pt x="1915" y="683"/>
                </a:cubicBezTo>
                <a:cubicBezTo>
                  <a:pt x="1915" y="676"/>
                  <a:pt x="1910" y="670"/>
                  <a:pt x="1903" y="670"/>
                </a:cubicBezTo>
                <a:cubicBezTo>
                  <a:pt x="1896" y="670"/>
                  <a:pt x="1890" y="676"/>
                  <a:pt x="1890" y="683"/>
                </a:cubicBezTo>
                <a:cubicBezTo>
                  <a:pt x="1890" y="690"/>
                  <a:pt x="1896" y="696"/>
                  <a:pt x="1903" y="696"/>
                </a:cubicBezTo>
                <a:close/>
                <a:moveTo>
                  <a:pt x="1955" y="683"/>
                </a:moveTo>
                <a:cubicBezTo>
                  <a:pt x="1955" y="676"/>
                  <a:pt x="1949" y="670"/>
                  <a:pt x="1942" y="670"/>
                </a:cubicBezTo>
                <a:cubicBezTo>
                  <a:pt x="1935" y="670"/>
                  <a:pt x="1929" y="676"/>
                  <a:pt x="1929" y="683"/>
                </a:cubicBezTo>
                <a:cubicBezTo>
                  <a:pt x="1929" y="690"/>
                  <a:pt x="1935" y="696"/>
                  <a:pt x="1942" y="696"/>
                </a:cubicBezTo>
                <a:cubicBezTo>
                  <a:pt x="1949" y="696"/>
                  <a:pt x="1955" y="690"/>
                  <a:pt x="1955" y="683"/>
                </a:cubicBezTo>
                <a:close/>
                <a:moveTo>
                  <a:pt x="1981" y="696"/>
                </a:moveTo>
                <a:cubicBezTo>
                  <a:pt x="1988" y="696"/>
                  <a:pt x="1994" y="690"/>
                  <a:pt x="1994" y="683"/>
                </a:cubicBezTo>
                <a:cubicBezTo>
                  <a:pt x="1994" y="676"/>
                  <a:pt x="1988" y="670"/>
                  <a:pt x="1981" y="670"/>
                </a:cubicBezTo>
                <a:cubicBezTo>
                  <a:pt x="1974" y="670"/>
                  <a:pt x="1969" y="676"/>
                  <a:pt x="1969" y="683"/>
                </a:cubicBezTo>
                <a:cubicBezTo>
                  <a:pt x="1969" y="690"/>
                  <a:pt x="1974" y="696"/>
                  <a:pt x="1981" y="696"/>
                </a:cubicBezTo>
                <a:close/>
                <a:moveTo>
                  <a:pt x="2021" y="696"/>
                </a:moveTo>
                <a:cubicBezTo>
                  <a:pt x="2028" y="696"/>
                  <a:pt x="2034" y="690"/>
                  <a:pt x="2034" y="683"/>
                </a:cubicBezTo>
                <a:cubicBezTo>
                  <a:pt x="2034" y="676"/>
                  <a:pt x="2028" y="670"/>
                  <a:pt x="2021" y="670"/>
                </a:cubicBezTo>
                <a:cubicBezTo>
                  <a:pt x="2014" y="670"/>
                  <a:pt x="2008" y="676"/>
                  <a:pt x="2008" y="683"/>
                </a:cubicBezTo>
                <a:cubicBezTo>
                  <a:pt x="2008" y="690"/>
                  <a:pt x="2014" y="696"/>
                  <a:pt x="2021" y="696"/>
                </a:cubicBezTo>
                <a:close/>
                <a:moveTo>
                  <a:pt x="2060" y="670"/>
                </a:moveTo>
                <a:cubicBezTo>
                  <a:pt x="2053" y="670"/>
                  <a:pt x="2048" y="676"/>
                  <a:pt x="2048" y="683"/>
                </a:cubicBezTo>
                <a:cubicBezTo>
                  <a:pt x="2048" y="690"/>
                  <a:pt x="2053" y="696"/>
                  <a:pt x="2060" y="696"/>
                </a:cubicBezTo>
                <a:cubicBezTo>
                  <a:pt x="2067" y="696"/>
                  <a:pt x="2073" y="690"/>
                  <a:pt x="2073" y="683"/>
                </a:cubicBezTo>
                <a:cubicBezTo>
                  <a:pt x="2073" y="676"/>
                  <a:pt x="2067" y="670"/>
                  <a:pt x="2060" y="670"/>
                </a:cubicBezTo>
                <a:close/>
                <a:moveTo>
                  <a:pt x="2139" y="696"/>
                </a:moveTo>
                <a:cubicBezTo>
                  <a:pt x="2146" y="696"/>
                  <a:pt x="2152" y="690"/>
                  <a:pt x="2152" y="683"/>
                </a:cubicBezTo>
                <a:cubicBezTo>
                  <a:pt x="2152" y="676"/>
                  <a:pt x="2146" y="670"/>
                  <a:pt x="2139" y="670"/>
                </a:cubicBezTo>
                <a:cubicBezTo>
                  <a:pt x="2132" y="670"/>
                  <a:pt x="2126" y="676"/>
                  <a:pt x="2126" y="683"/>
                </a:cubicBezTo>
                <a:cubicBezTo>
                  <a:pt x="2126" y="690"/>
                  <a:pt x="2132" y="696"/>
                  <a:pt x="2139" y="696"/>
                </a:cubicBezTo>
                <a:close/>
                <a:moveTo>
                  <a:pt x="2179" y="696"/>
                </a:moveTo>
                <a:cubicBezTo>
                  <a:pt x="2186" y="696"/>
                  <a:pt x="2191" y="690"/>
                  <a:pt x="2191" y="683"/>
                </a:cubicBezTo>
                <a:cubicBezTo>
                  <a:pt x="2191" y="676"/>
                  <a:pt x="2186" y="670"/>
                  <a:pt x="2179" y="670"/>
                </a:cubicBezTo>
                <a:cubicBezTo>
                  <a:pt x="2172" y="670"/>
                  <a:pt x="2166" y="676"/>
                  <a:pt x="2166" y="683"/>
                </a:cubicBezTo>
                <a:cubicBezTo>
                  <a:pt x="2166" y="690"/>
                  <a:pt x="2172" y="696"/>
                  <a:pt x="2179" y="696"/>
                </a:cubicBezTo>
                <a:close/>
                <a:moveTo>
                  <a:pt x="2257" y="696"/>
                </a:moveTo>
                <a:cubicBezTo>
                  <a:pt x="2264" y="696"/>
                  <a:pt x="2270" y="690"/>
                  <a:pt x="2270" y="683"/>
                </a:cubicBezTo>
                <a:cubicBezTo>
                  <a:pt x="2270" y="676"/>
                  <a:pt x="2264" y="670"/>
                  <a:pt x="2257" y="670"/>
                </a:cubicBezTo>
                <a:cubicBezTo>
                  <a:pt x="2250" y="670"/>
                  <a:pt x="2245" y="676"/>
                  <a:pt x="2245" y="683"/>
                </a:cubicBezTo>
                <a:cubicBezTo>
                  <a:pt x="2245" y="690"/>
                  <a:pt x="2250" y="696"/>
                  <a:pt x="2257" y="696"/>
                </a:cubicBezTo>
                <a:close/>
                <a:moveTo>
                  <a:pt x="2297" y="696"/>
                </a:moveTo>
                <a:cubicBezTo>
                  <a:pt x="2304" y="696"/>
                  <a:pt x="2310" y="690"/>
                  <a:pt x="2310" y="683"/>
                </a:cubicBezTo>
                <a:cubicBezTo>
                  <a:pt x="2310" y="676"/>
                  <a:pt x="2304" y="670"/>
                  <a:pt x="2297" y="670"/>
                </a:cubicBezTo>
                <a:cubicBezTo>
                  <a:pt x="2290" y="670"/>
                  <a:pt x="2284" y="676"/>
                  <a:pt x="2284" y="683"/>
                </a:cubicBezTo>
                <a:cubicBezTo>
                  <a:pt x="2284" y="690"/>
                  <a:pt x="2290" y="696"/>
                  <a:pt x="2297" y="696"/>
                </a:cubicBezTo>
                <a:close/>
                <a:moveTo>
                  <a:pt x="2336" y="696"/>
                </a:moveTo>
                <a:cubicBezTo>
                  <a:pt x="2343" y="696"/>
                  <a:pt x="2349" y="690"/>
                  <a:pt x="2349" y="683"/>
                </a:cubicBezTo>
                <a:cubicBezTo>
                  <a:pt x="2349" y="676"/>
                  <a:pt x="2343" y="670"/>
                  <a:pt x="2336" y="670"/>
                </a:cubicBezTo>
                <a:cubicBezTo>
                  <a:pt x="2329" y="670"/>
                  <a:pt x="2323" y="676"/>
                  <a:pt x="2323" y="683"/>
                </a:cubicBezTo>
                <a:cubicBezTo>
                  <a:pt x="2323" y="690"/>
                  <a:pt x="2329" y="696"/>
                  <a:pt x="2336" y="696"/>
                </a:cubicBezTo>
                <a:close/>
                <a:moveTo>
                  <a:pt x="2376" y="696"/>
                </a:moveTo>
                <a:cubicBezTo>
                  <a:pt x="2383" y="696"/>
                  <a:pt x="2388" y="690"/>
                  <a:pt x="2388" y="683"/>
                </a:cubicBezTo>
                <a:cubicBezTo>
                  <a:pt x="2388" y="676"/>
                  <a:pt x="2383" y="670"/>
                  <a:pt x="2376" y="670"/>
                </a:cubicBezTo>
                <a:cubicBezTo>
                  <a:pt x="2369" y="670"/>
                  <a:pt x="2363" y="676"/>
                  <a:pt x="2363" y="683"/>
                </a:cubicBezTo>
                <a:cubicBezTo>
                  <a:pt x="2363" y="690"/>
                  <a:pt x="2369" y="696"/>
                  <a:pt x="2376" y="696"/>
                </a:cubicBezTo>
                <a:close/>
                <a:moveTo>
                  <a:pt x="2415" y="696"/>
                </a:moveTo>
                <a:cubicBezTo>
                  <a:pt x="2422" y="696"/>
                  <a:pt x="2428" y="690"/>
                  <a:pt x="2428" y="683"/>
                </a:cubicBezTo>
                <a:cubicBezTo>
                  <a:pt x="2428" y="676"/>
                  <a:pt x="2422" y="670"/>
                  <a:pt x="2415" y="670"/>
                </a:cubicBezTo>
                <a:cubicBezTo>
                  <a:pt x="2408" y="670"/>
                  <a:pt x="2402" y="676"/>
                  <a:pt x="2402" y="683"/>
                </a:cubicBezTo>
                <a:cubicBezTo>
                  <a:pt x="2402" y="690"/>
                  <a:pt x="2408" y="696"/>
                  <a:pt x="2415" y="696"/>
                </a:cubicBezTo>
                <a:close/>
                <a:moveTo>
                  <a:pt x="2455" y="696"/>
                </a:moveTo>
                <a:cubicBezTo>
                  <a:pt x="2462" y="696"/>
                  <a:pt x="2467" y="690"/>
                  <a:pt x="2467" y="683"/>
                </a:cubicBezTo>
                <a:cubicBezTo>
                  <a:pt x="2467" y="676"/>
                  <a:pt x="2462" y="670"/>
                  <a:pt x="2455" y="670"/>
                </a:cubicBezTo>
                <a:cubicBezTo>
                  <a:pt x="2447" y="670"/>
                  <a:pt x="2442" y="676"/>
                  <a:pt x="2442" y="683"/>
                </a:cubicBezTo>
                <a:cubicBezTo>
                  <a:pt x="2442" y="690"/>
                  <a:pt x="2447" y="696"/>
                  <a:pt x="2455" y="696"/>
                </a:cubicBezTo>
                <a:close/>
                <a:moveTo>
                  <a:pt x="2494" y="696"/>
                </a:moveTo>
                <a:cubicBezTo>
                  <a:pt x="2501" y="696"/>
                  <a:pt x="2507" y="690"/>
                  <a:pt x="2507" y="683"/>
                </a:cubicBezTo>
                <a:cubicBezTo>
                  <a:pt x="2507" y="676"/>
                  <a:pt x="2501" y="670"/>
                  <a:pt x="2494" y="670"/>
                </a:cubicBezTo>
                <a:cubicBezTo>
                  <a:pt x="2487" y="670"/>
                  <a:pt x="2481" y="676"/>
                  <a:pt x="2481" y="683"/>
                </a:cubicBezTo>
                <a:cubicBezTo>
                  <a:pt x="2481" y="690"/>
                  <a:pt x="2487" y="696"/>
                  <a:pt x="2494" y="696"/>
                </a:cubicBezTo>
                <a:close/>
                <a:moveTo>
                  <a:pt x="2533" y="696"/>
                </a:moveTo>
                <a:cubicBezTo>
                  <a:pt x="2540" y="696"/>
                  <a:pt x="2546" y="690"/>
                  <a:pt x="2546" y="683"/>
                </a:cubicBezTo>
                <a:cubicBezTo>
                  <a:pt x="2546" y="676"/>
                  <a:pt x="2540" y="670"/>
                  <a:pt x="2533" y="670"/>
                </a:cubicBezTo>
                <a:cubicBezTo>
                  <a:pt x="2526" y="670"/>
                  <a:pt x="2521" y="676"/>
                  <a:pt x="2521" y="683"/>
                </a:cubicBezTo>
                <a:cubicBezTo>
                  <a:pt x="2521" y="690"/>
                  <a:pt x="2526" y="696"/>
                  <a:pt x="2533" y="696"/>
                </a:cubicBezTo>
                <a:close/>
                <a:moveTo>
                  <a:pt x="2573" y="696"/>
                </a:moveTo>
                <a:cubicBezTo>
                  <a:pt x="2580" y="696"/>
                  <a:pt x="2586" y="690"/>
                  <a:pt x="2586" y="683"/>
                </a:cubicBezTo>
                <a:cubicBezTo>
                  <a:pt x="2586" y="676"/>
                  <a:pt x="2580" y="670"/>
                  <a:pt x="2573" y="670"/>
                </a:cubicBezTo>
                <a:cubicBezTo>
                  <a:pt x="2566" y="670"/>
                  <a:pt x="2560" y="676"/>
                  <a:pt x="2560" y="683"/>
                </a:cubicBezTo>
                <a:cubicBezTo>
                  <a:pt x="2560" y="690"/>
                  <a:pt x="2566" y="696"/>
                  <a:pt x="2573" y="696"/>
                </a:cubicBezTo>
                <a:close/>
                <a:moveTo>
                  <a:pt x="2612" y="696"/>
                </a:moveTo>
                <a:cubicBezTo>
                  <a:pt x="2619" y="696"/>
                  <a:pt x="2625" y="690"/>
                  <a:pt x="2625" y="683"/>
                </a:cubicBezTo>
                <a:cubicBezTo>
                  <a:pt x="2625" y="676"/>
                  <a:pt x="2619" y="670"/>
                  <a:pt x="2612" y="670"/>
                </a:cubicBezTo>
                <a:cubicBezTo>
                  <a:pt x="2605" y="670"/>
                  <a:pt x="2599" y="676"/>
                  <a:pt x="2599" y="683"/>
                </a:cubicBezTo>
                <a:cubicBezTo>
                  <a:pt x="2599" y="690"/>
                  <a:pt x="2605" y="696"/>
                  <a:pt x="2612" y="696"/>
                </a:cubicBezTo>
                <a:close/>
                <a:moveTo>
                  <a:pt x="2652" y="696"/>
                </a:moveTo>
                <a:cubicBezTo>
                  <a:pt x="2659" y="696"/>
                  <a:pt x="2664" y="690"/>
                  <a:pt x="2664" y="683"/>
                </a:cubicBezTo>
                <a:cubicBezTo>
                  <a:pt x="2664" y="676"/>
                  <a:pt x="2659" y="670"/>
                  <a:pt x="2652" y="670"/>
                </a:cubicBezTo>
                <a:cubicBezTo>
                  <a:pt x="2645" y="670"/>
                  <a:pt x="2639" y="676"/>
                  <a:pt x="2639" y="683"/>
                </a:cubicBezTo>
                <a:cubicBezTo>
                  <a:pt x="2639" y="690"/>
                  <a:pt x="2645" y="696"/>
                  <a:pt x="2652" y="696"/>
                </a:cubicBezTo>
                <a:close/>
                <a:moveTo>
                  <a:pt x="2691" y="696"/>
                </a:moveTo>
                <a:cubicBezTo>
                  <a:pt x="2698" y="696"/>
                  <a:pt x="2704" y="690"/>
                  <a:pt x="2704" y="683"/>
                </a:cubicBezTo>
                <a:cubicBezTo>
                  <a:pt x="2704" y="676"/>
                  <a:pt x="2698" y="670"/>
                  <a:pt x="2691" y="670"/>
                </a:cubicBezTo>
                <a:cubicBezTo>
                  <a:pt x="2684" y="670"/>
                  <a:pt x="2678" y="676"/>
                  <a:pt x="2678" y="683"/>
                </a:cubicBezTo>
                <a:cubicBezTo>
                  <a:pt x="2678" y="690"/>
                  <a:pt x="2684" y="696"/>
                  <a:pt x="2691" y="696"/>
                </a:cubicBezTo>
                <a:close/>
                <a:moveTo>
                  <a:pt x="2730" y="696"/>
                </a:moveTo>
                <a:cubicBezTo>
                  <a:pt x="2738" y="696"/>
                  <a:pt x="2743" y="690"/>
                  <a:pt x="2743" y="683"/>
                </a:cubicBezTo>
                <a:cubicBezTo>
                  <a:pt x="2743" y="676"/>
                  <a:pt x="2738" y="670"/>
                  <a:pt x="2730" y="670"/>
                </a:cubicBezTo>
                <a:cubicBezTo>
                  <a:pt x="2723" y="670"/>
                  <a:pt x="2718" y="676"/>
                  <a:pt x="2718" y="683"/>
                </a:cubicBezTo>
                <a:cubicBezTo>
                  <a:pt x="2718" y="690"/>
                  <a:pt x="2723" y="696"/>
                  <a:pt x="2730" y="696"/>
                </a:cubicBezTo>
                <a:close/>
                <a:moveTo>
                  <a:pt x="2770" y="696"/>
                </a:moveTo>
                <a:cubicBezTo>
                  <a:pt x="2777" y="696"/>
                  <a:pt x="2783" y="690"/>
                  <a:pt x="2783" y="683"/>
                </a:cubicBezTo>
                <a:cubicBezTo>
                  <a:pt x="2783" y="676"/>
                  <a:pt x="2777" y="670"/>
                  <a:pt x="2770" y="670"/>
                </a:cubicBezTo>
                <a:cubicBezTo>
                  <a:pt x="2763" y="670"/>
                  <a:pt x="2757" y="676"/>
                  <a:pt x="2757" y="683"/>
                </a:cubicBezTo>
                <a:cubicBezTo>
                  <a:pt x="2757" y="690"/>
                  <a:pt x="2763" y="696"/>
                  <a:pt x="2770" y="696"/>
                </a:cubicBezTo>
                <a:close/>
                <a:moveTo>
                  <a:pt x="2809" y="696"/>
                </a:moveTo>
                <a:cubicBezTo>
                  <a:pt x="2816" y="696"/>
                  <a:pt x="2822" y="690"/>
                  <a:pt x="2822" y="683"/>
                </a:cubicBezTo>
                <a:cubicBezTo>
                  <a:pt x="2822" y="676"/>
                  <a:pt x="2816" y="670"/>
                  <a:pt x="2809" y="670"/>
                </a:cubicBezTo>
                <a:cubicBezTo>
                  <a:pt x="2802" y="670"/>
                  <a:pt x="2797" y="676"/>
                  <a:pt x="2797" y="683"/>
                </a:cubicBezTo>
                <a:cubicBezTo>
                  <a:pt x="2797" y="690"/>
                  <a:pt x="2802" y="696"/>
                  <a:pt x="2809" y="696"/>
                </a:cubicBezTo>
                <a:close/>
                <a:moveTo>
                  <a:pt x="2849" y="696"/>
                </a:moveTo>
                <a:cubicBezTo>
                  <a:pt x="2856" y="696"/>
                  <a:pt x="2862" y="690"/>
                  <a:pt x="2862" y="683"/>
                </a:cubicBezTo>
                <a:cubicBezTo>
                  <a:pt x="2862" y="676"/>
                  <a:pt x="2856" y="670"/>
                  <a:pt x="2849" y="670"/>
                </a:cubicBezTo>
                <a:cubicBezTo>
                  <a:pt x="2842" y="670"/>
                  <a:pt x="2836" y="676"/>
                  <a:pt x="2836" y="683"/>
                </a:cubicBezTo>
                <a:cubicBezTo>
                  <a:pt x="2836" y="690"/>
                  <a:pt x="2842" y="696"/>
                  <a:pt x="2849" y="696"/>
                </a:cubicBezTo>
                <a:close/>
                <a:moveTo>
                  <a:pt x="2888" y="696"/>
                </a:moveTo>
                <a:cubicBezTo>
                  <a:pt x="2895" y="696"/>
                  <a:pt x="2901" y="690"/>
                  <a:pt x="2901" y="683"/>
                </a:cubicBezTo>
                <a:cubicBezTo>
                  <a:pt x="2901" y="676"/>
                  <a:pt x="2895" y="670"/>
                  <a:pt x="2888" y="670"/>
                </a:cubicBezTo>
                <a:cubicBezTo>
                  <a:pt x="2881" y="670"/>
                  <a:pt x="2875" y="676"/>
                  <a:pt x="2875" y="683"/>
                </a:cubicBezTo>
                <a:cubicBezTo>
                  <a:pt x="2875" y="690"/>
                  <a:pt x="2881" y="696"/>
                  <a:pt x="2888" y="696"/>
                </a:cubicBezTo>
                <a:close/>
                <a:moveTo>
                  <a:pt x="2928" y="670"/>
                </a:moveTo>
                <a:cubicBezTo>
                  <a:pt x="2921" y="670"/>
                  <a:pt x="2915" y="676"/>
                  <a:pt x="2915" y="683"/>
                </a:cubicBezTo>
                <a:cubicBezTo>
                  <a:pt x="2915" y="690"/>
                  <a:pt x="2921" y="696"/>
                  <a:pt x="2928" y="696"/>
                </a:cubicBezTo>
                <a:cubicBezTo>
                  <a:pt x="2935" y="696"/>
                  <a:pt x="2940" y="690"/>
                  <a:pt x="2940" y="683"/>
                </a:cubicBezTo>
                <a:cubicBezTo>
                  <a:pt x="2940" y="676"/>
                  <a:pt x="2935" y="670"/>
                  <a:pt x="2928" y="670"/>
                </a:cubicBezTo>
                <a:close/>
                <a:moveTo>
                  <a:pt x="2967" y="696"/>
                </a:moveTo>
                <a:cubicBezTo>
                  <a:pt x="2974" y="696"/>
                  <a:pt x="2980" y="690"/>
                  <a:pt x="2980" y="683"/>
                </a:cubicBezTo>
                <a:cubicBezTo>
                  <a:pt x="2980" y="676"/>
                  <a:pt x="2974" y="670"/>
                  <a:pt x="2967" y="670"/>
                </a:cubicBezTo>
                <a:cubicBezTo>
                  <a:pt x="2960" y="670"/>
                  <a:pt x="2954" y="676"/>
                  <a:pt x="2954" y="683"/>
                </a:cubicBezTo>
                <a:cubicBezTo>
                  <a:pt x="2954" y="690"/>
                  <a:pt x="2960" y="696"/>
                  <a:pt x="2967" y="696"/>
                </a:cubicBezTo>
                <a:close/>
                <a:moveTo>
                  <a:pt x="3006" y="696"/>
                </a:moveTo>
                <a:cubicBezTo>
                  <a:pt x="3013" y="696"/>
                  <a:pt x="3019" y="690"/>
                  <a:pt x="3019" y="683"/>
                </a:cubicBezTo>
                <a:cubicBezTo>
                  <a:pt x="3019" y="676"/>
                  <a:pt x="3013" y="670"/>
                  <a:pt x="3006" y="670"/>
                </a:cubicBezTo>
                <a:cubicBezTo>
                  <a:pt x="2999" y="670"/>
                  <a:pt x="2994" y="676"/>
                  <a:pt x="2994" y="683"/>
                </a:cubicBezTo>
                <a:cubicBezTo>
                  <a:pt x="2994" y="690"/>
                  <a:pt x="2999" y="696"/>
                  <a:pt x="3006" y="696"/>
                </a:cubicBezTo>
                <a:close/>
                <a:moveTo>
                  <a:pt x="483" y="735"/>
                </a:moveTo>
                <a:cubicBezTo>
                  <a:pt x="490" y="735"/>
                  <a:pt x="496" y="729"/>
                  <a:pt x="496" y="722"/>
                </a:cubicBezTo>
                <a:cubicBezTo>
                  <a:pt x="496" y="715"/>
                  <a:pt x="490" y="710"/>
                  <a:pt x="483" y="710"/>
                </a:cubicBezTo>
                <a:cubicBezTo>
                  <a:pt x="476" y="710"/>
                  <a:pt x="471" y="715"/>
                  <a:pt x="471" y="722"/>
                </a:cubicBezTo>
                <a:cubicBezTo>
                  <a:pt x="471" y="729"/>
                  <a:pt x="476" y="735"/>
                  <a:pt x="483" y="735"/>
                </a:cubicBezTo>
                <a:close/>
                <a:moveTo>
                  <a:pt x="523" y="735"/>
                </a:moveTo>
                <a:cubicBezTo>
                  <a:pt x="530" y="735"/>
                  <a:pt x="535" y="729"/>
                  <a:pt x="535" y="722"/>
                </a:cubicBezTo>
                <a:cubicBezTo>
                  <a:pt x="535" y="715"/>
                  <a:pt x="530" y="710"/>
                  <a:pt x="523" y="710"/>
                </a:cubicBezTo>
                <a:cubicBezTo>
                  <a:pt x="516" y="710"/>
                  <a:pt x="510" y="715"/>
                  <a:pt x="510" y="722"/>
                </a:cubicBezTo>
                <a:cubicBezTo>
                  <a:pt x="510" y="729"/>
                  <a:pt x="516" y="735"/>
                  <a:pt x="523" y="735"/>
                </a:cubicBezTo>
                <a:close/>
                <a:moveTo>
                  <a:pt x="562" y="735"/>
                </a:moveTo>
                <a:cubicBezTo>
                  <a:pt x="569" y="735"/>
                  <a:pt x="575" y="729"/>
                  <a:pt x="575" y="722"/>
                </a:cubicBezTo>
                <a:cubicBezTo>
                  <a:pt x="575" y="715"/>
                  <a:pt x="569" y="710"/>
                  <a:pt x="562" y="710"/>
                </a:cubicBezTo>
                <a:cubicBezTo>
                  <a:pt x="555" y="710"/>
                  <a:pt x="549" y="715"/>
                  <a:pt x="549" y="722"/>
                </a:cubicBezTo>
                <a:cubicBezTo>
                  <a:pt x="549" y="729"/>
                  <a:pt x="555" y="735"/>
                  <a:pt x="562" y="735"/>
                </a:cubicBezTo>
                <a:close/>
                <a:moveTo>
                  <a:pt x="602" y="735"/>
                </a:moveTo>
                <a:cubicBezTo>
                  <a:pt x="609" y="735"/>
                  <a:pt x="614" y="729"/>
                  <a:pt x="614" y="722"/>
                </a:cubicBezTo>
                <a:cubicBezTo>
                  <a:pt x="614" y="715"/>
                  <a:pt x="609" y="710"/>
                  <a:pt x="602" y="710"/>
                </a:cubicBezTo>
                <a:cubicBezTo>
                  <a:pt x="595" y="710"/>
                  <a:pt x="589" y="715"/>
                  <a:pt x="589" y="722"/>
                </a:cubicBezTo>
                <a:cubicBezTo>
                  <a:pt x="589" y="729"/>
                  <a:pt x="595" y="735"/>
                  <a:pt x="602" y="735"/>
                </a:cubicBezTo>
                <a:close/>
                <a:moveTo>
                  <a:pt x="641" y="735"/>
                </a:moveTo>
                <a:cubicBezTo>
                  <a:pt x="648" y="735"/>
                  <a:pt x="654" y="729"/>
                  <a:pt x="654" y="722"/>
                </a:cubicBezTo>
                <a:cubicBezTo>
                  <a:pt x="654" y="715"/>
                  <a:pt x="648" y="710"/>
                  <a:pt x="641" y="710"/>
                </a:cubicBezTo>
                <a:cubicBezTo>
                  <a:pt x="634" y="710"/>
                  <a:pt x="628" y="715"/>
                  <a:pt x="628" y="722"/>
                </a:cubicBezTo>
                <a:cubicBezTo>
                  <a:pt x="628" y="729"/>
                  <a:pt x="634" y="735"/>
                  <a:pt x="641" y="735"/>
                </a:cubicBezTo>
                <a:close/>
                <a:moveTo>
                  <a:pt x="680" y="735"/>
                </a:moveTo>
                <a:cubicBezTo>
                  <a:pt x="687" y="735"/>
                  <a:pt x="693" y="729"/>
                  <a:pt x="693" y="722"/>
                </a:cubicBezTo>
                <a:cubicBezTo>
                  <a:pt x="693" y="715"/>
                  <a:pt x="687" y="710"/>
                  <a:pt x="680" y="710"/>
                </a:cubicBezTo>
                <a:cubicBezTo>
                  <a:pt x="673" y="710"/>
                  <a:pt x="668" y="715"/>
                  <a:pt x="668" y="722"/>
                </a:cubicBezTo>
                <a:cubicBezTo>
                  <a:pt x="668" y="729"/>
                  <a:pt x="673" y="735"/>
                  <a:pt x="680" y="735"/>
                </a:cubicBezTo>
                <a:close/>
                <a:moveTo>
                  <a:pt x="720" y="735"/>
                </a:moveTo>
                <a:cubicBezTo>
                  <a:pt x="727" y="735"/>
                  <a:pt x="733" y="729"/>
                  <a:pt x="733" y="722"/>
                </a:cubicBezTo>
                <a:cubicBezTo>
                  <a:pt x="733" y="715"/>
                  <a:pt x="727" y="710"/>
                  <a:pt x="720" y="710"/>
                </a:cubicBezTo>
                <a:cubicBezTo>
                  <a:pt x="713" y="710"/>
                  <a:pt x="707" y="715"/>
                  <a:pt x="707" y="722"/>
                </a:cubicBezTo>
                <a:cubicBezTo>
                  <a:pt x="707" y="729"/>
                  <a:pt x="713" y="735"/>
                  <a:pt x="720" y="735"/>
                </a:cubicBezTo>
                <a:close/>
                <a:moveTo>
                  <a:pt x="759" y="735"/>
                </a:moveTo>
                <a:cubicBezTo>
                  <a:pt x="766" y="735"/>
                  <a:pt x="772" y="729"/>
                  <a:pt x="772" y="722"/>
                </a:cubicBezTo>
                <a:cubicBezTo>
                  <a:pt x="772" y="715"/>
                  <a:pt x="766" y="710"/>
                  <a:pt x="759" y="710"/>
                </a:cubicBezTo>
                <a:cubicBezTo>
                  <a:pt x="752" y="710"/>
                  <a:pt x="747" y="715"/>
                  <a:pt x="747" y="722"/>
                </a:cubicBezTo>
                <a:cubicBezTo>
                  <a:pt x="747" y="729"/>
                  <a:pt x="752" y="735"/>
                  <a:pt x="759" y="735"/>
                </a:cubicBezTo>
                <a:close/>
                <a:moveTo>
                  <a:pt x="799" y="735"/>
                </a:moveTo>
                <a:cubicBezTo>
                  <a:pt x="806" y="735"/>
                  <a:pt x="811" y="729"/>
                  <a:pt x="811" y="722"/>
                </a:cubicBezTo>
                <a:cubicBezTo>
                  <a:pt x="811" y="715"/>
                  <a:pt x="806" y="710"/>
                  <a:pt x="799" y="710"/>
                </a:cubicBezTo>
                <a:cubicBezTo>
                  <a:pt x="792" y="710"/>
                  <a:pt x="786" y="715"/>
                  <a:pt x="786" y="722"/>
                </a:cubicBezTo>
                <a:cubicBezTo>
                  <a:pt x="786" y="729"/>
                  <a:pt x="792" y="735"/>
                  <a:pt x="799" y="735"/>
                </a:cubicBezTo>
                <a:close/>
                <a:moveTo>
                  <a:pt x="838" y="735"/>
                </a:moveTo>
                <a:cubicBezTo>
                  <a:pt x="845" y="735"/>
                  <a:pt x="851" y="729"/>
                  <a:pt x="851" y="722"/>
                </a:cubicBezTo>
                <a:cubicBezTo>
                  <a:pt x="851" y="715"/>
                  <a:pt x="845" y="710"/>
                  <a:pt x="838" y="710"/>
                </a:cubicBezTo>
                <a:cubicBezTo>
                  <a:pt x="831" y="710"/>
                  <a:pt x="825" y="715"/>
                  <a:pt x="825" y="722"/>
                </a:cubicBezTo>
                <a:cubicBezTo>
                  <a:pt x="825" y="729"/>
                  <a:pt x="831" y="735"/>
                  <a:pt x="838" y="735"/>
                </a:cubicBezTo>
                <a:close/>
                <a:moveTo>
                  <a:pt x="878" y="735"/>
                </a:moveTo>
                <a:cubicBezTo>
                  <a:pt x="885" y="735"/>
                  <a:pt x="890" y="729"/>
                  <a:pt x="890" y="722"/>
                </a:cubicBezTo>
                <a:cubicBezTo>
                  <a:pt x="890" y="715"/>
                  <a:pt x="885" y="710"/>
                  <a:pt x="878" y="710"/>
                </a:cubicBezTo>
                <a:cubicBezTo>
                  <a:pt x="871" y="710"/>
                  <a:pt x="865" y="715"/>
                  <a:pt x="865" y="722"/>
                </a:cubicBezTo>
                <a:cubicBezTo>
                  <a:pt x="865" y="729"/>
                  <a:pt x="871" y="735"/>
                  <a:pt x="878" y="735"/>
                </a:cubicBezTo>
                <a:close/>
                <a:moveTo>
                  <a:pt x="1627" y="735"/>
                </a:moveTo>
                <a:cubicBezTo>
                  <a:pt x="1634" y="735"/>
                  <a:pt x="1639" y="729"/>
                  <a:pt x="1639" y="722"/>
                </a:cubicBezTo>
                <a:cubicBezTo>
                  <a:pt x="1639" y="715"/>
                  <a:pt x="1634" y="710"/>
                  <a:pt x="1627" y="710"/>
                </a:cubicBezTo>
                <a:cubicBezTo>
                  <a:pt x="1620" y="710"/>
                  <a:pt x="1614" y="715"/>
                  <a:pt x="1614" y="722"/>
                </a:cubicBezTo>
                <a:cubicBezTo>
                  <a:pt x="1614" y="729"/>
                  <a:pt x="1620" y="735"/>
                  <a:pt x="1627" y="735"/>
                </a:cubicBezTo>
                <a:close/>
                <a:moveTo>
                  <a:pt x="1666" y="735"/>
                </a:moveTo>
                <a:cubicBezTo>
                  <a:pt x="1673" y="735"/>
                  <a:pt x="1679" y="729"/>
                  <a:pt x="1679" y="722"/>
                </a:cubicBezTo>
                <a:cubicBezTo>
                  <a:pt x="1679" y="715"/>
                  <a:pt x="1673" y="710"/>
                  <a:pt x="1666" y="710"/>
                </a:cubicBezTo>
                <a:cubicBezTo>
                  <a:pt x="1659" y="710"/>
                  <a:pt x="1653" y="715"/>
                  <a:pt x="1653" y="722"/>
                </a:cubicBezTo>
                <a:cubicBezTo>
                  <a:pt x="1653" y="729"/>
                  <a:pt x="1659" y="735"/>
                  <a:pt x="1666" y="735"/>
                </a:cubicBezTo>
                <a:close/>
                <a:moveTo>
                  <a:pt x="1907" y="722"/>
                </a:moveTo>
                <a:cubicBezTo>
                  <a:pt x="1907" y="720"/>
                  <a:pt x="1905" y="718"/>
                  <a:pt x="1903" y="718"/>
                </a:cubicBezTo>
                <a:cubicBezTo>
                  <a:pt x="1900" y="718"/>
                  <a:pt x="1898" y="720"/>
                  <a:pt x="1898" y="722"/>
                </a:cubicBezTo>
                <a:cubicBezTo>
                  <a:pt x="1898" y="725"/>
                  <a:pt x="1900" y="726"/>
                  <a:pt x="1903" y="726"/>
                </a:cubicBezTo>
                <a:cubicBezTo>
                  <a:pt x="1905" y="726"/>
                  <a:pt x="1907" y="725"/>
                  <a:pt x="1907" y="722"/>
                </a:cubicBezTo>
                <a:close/>
                <a:moveTo>
                  <a:pt x="1942" y="735"/>
                </a:moveTo>
                <a:cubicBezTo>
                  <a:pt x="1949" y="735"/>
                  <a:pt x="1955" y="729"/>
                  <a:pt x="1955" y="722"/>
                </a:cubicBezTo>
                <a:cubicBezTo>
                  <a:pt x="1955" y="715"/>
                  <a:pt x="1949" y="710"/>
                  <a:pt x="1942" y="710"/>
                </a:cubicBezTo>
                <a:cubicBezTo>
                  <a:pt x="1935" y="710"/>
                  <a:pt x="1929" y="715"/>
                  <a:pt x="1929" y="722"/>
                </a:cubicBezTo>
                <a:cubicBezTo>
                  <a:pt x="1929" y="729"/>
                  <a:pt x="1935" y="735"/>
                  <a:pt x="1942" y="735"/>
                </a:cubicBezTo>
                <a:close/>
                <a:moveTo>
                  <a:pt x="1981" y="735"/>
                </a:moveTo>
                <a:cubicBezTo>
                  <a:pt x="1988" y="735"/>
                  <a:pt x="1994" y="729"/>
                  <a:pt x="1994" y="722"/>
                </a:cubicBezTo>
                <a:cubicBezTo>
                  <a:pt x="1994" y="715"/>
                  <a:pt x="1988" y="710"/>
                  <a:pt x="1981" y="710"/>
                </a:cubicBezTo>
                <a:cubicBezTo>
                  <a:pt x="1974" y="710"/>
                  <a:pt x="1969" y="715"/>
                  <a:pt x="1969" y="722"/>
                </a:cubicBezTo>
                <a:cubicBezTo>
                  <a:pt x="1969" y="729"/>
                  <a:pt x="1974" y="735"/>
                  <a:pt x="1981" y="735"/>
                </a:cubicBezTo>
                <a:close/>
                <a:moveTo>
                  <a:pt x="2021" y="735"/>
                </a:moveTo>
                <a:cubicBezTo>
                  <a:pt x="2028" y="735"/>
                  <a:pt x="2034" y="729"/>
                  <a:pt x="2034" y="722"/>
                </a:cubicBezTo>
                <a:cubicBezTo>
                  <a:pt x="2034" y="715"/>
                  <a:pt x="2028" y="710"/>
                  <a:pt x="2021" y="710"/>
                </a:cubicBezTo>
                <a:cubicBezTo>
                  <a:pt x="2014" y="710"/>
                  <a:pt x="2008" y="715"/>
                  <a:pt x="2008" y="722"/>
                </a:cubicBezTo>
                <a:cubicBezTo>
                  <a:pt x="2008" y="729"/>
                  <a:pt x="2014" y="735"/>
                  <a:pt x="2021" y="735"/>
                </a:cubicBezTo>
                <a:close/>
                <a:moveTo>
                  <a:pt x="2060" y="735"/>
                </a:moveTo>
                <a:cubicBezTo>
                  <a:pt x="2067" y="735"/>
                  <a:pt x="2073" y="729"/>
                  <a:pt x="2073" y="722"/>
                </a:cubicBezTo>
                <a:cubicBezTo>
                  <a:pt x="2073" y="715"/>
                  <a:pt x="2067" y="710"/>
                  <a:pt x="2060" y="710"/>
                </a:cubicBezTo>
                <a:cubicBezTo>
                  <a:pt x="2053" y="710"/>
                  <a:pt x="2048" y="715"/>
                  <a:pt x="2048" y="722"/>
                </a:cubicBezTo>
                <a:cubicBezTo>
                  <a:pt x="2048" y="729"/>
                  <a:pt x="2053" y="735"/>
                  <a:pt x="2060" y="735"/>
                </a:cubicBezTo>
                <a:close/>
                <a:moveTo>
                  <a:pt x="2100" y="735"/>
                </a:moveTo>
                <a:cubicBezTo>
                  <a:pt x="2107" y="735"/>
                  <a:pt x="2112" y="729"/>
                  <a:pt x="2112" y="722"/>
                </a:cubicBezTo>
                <a:cubicBezTo>
                  <a:pt x="2112" y="715"/>
                  <a:pt x="2107" y="710"/>
                  <a:pt x="2100" y="710"/>
                </a:cubicBezTo>
                <a:cubicBezTo>
                  <a:pt x="2093" y="710"/>
                  <a:pt x="2087" y="715"/>
                  <a:pt x="2087" y="722"/>
                </a:cubicBezTo>
                <a:cubicBezTo>
                  <a:pt x="2087" y="729"/>
                  <a:pt x="2093" y="735"/>
                  <a:pt x="2100" y="735"/>
                </a:cubicBezTo>
                <a:close/>
                <a:moveTo>
                  <a:pt x="2139" y="735"/>
                </a:moveTo>
                <a:cubicBezTo>
                  <a:pt x="2146" y="735"/>
                  <a:pt x="2152" y="729"/>
                  <a:pt x="2152" y="722"/>
                </a:cubicBezTo>
                <a:cubicBezTo>
                  <a:pt x="2152" y="715"/>
                  <a:pt x="2146" y="710"/>
                  <a:pt x="2139" y="710"/>
                </a:cubicBezTo>
                <a:cubicBezTo>
                  <a:pt x="2132" y="710"/>
                  <a:pt x="2126" y="715"/>
                  <a:pt x="2126" y="722"/>
                </a:cubicBezTo>
                <a:cubicBezTo>
                  <a:pt x="2126" y="729"/>
                  <a:pt x="2132" y="735"/>
                  <a:pt x="2139" y="735"/>
                </a:cubicBezTo>
                <a:close/>
                <a:moveTo>
                  <a:pt x="2179" y="735"/>
                </a:moveTo>
                <a:cubicBezTo>
                  <a:pt x="2186" y="735"/>
                  <a:pt x="2191" y="729"/>
                  <a:pt x="2191" y="722"/>
                </a:cubicBezTo>
                <a:cubicBezTo>
                  <a:pt x="2191" y="715"/>
                  <a:pt x="2186" y="710"/>
                  <a:pt x="2179" y="710"/>
                </a:cubicBezTo>
                <a:cubicBezTo>
                  <a:pt x="2172" y="710"/>
                  <a:pt x="2166" y="715"/>
                  <a:pt x="2166" y="722"/>
                </a:cubicBezTo>
                <a:cubicBezTo>
                  <a:pt x="2166" y="729"/>
                  <a:pt x="2172" y="735"/>
                  <a:pt x="2179" y="735"/>
                </a:cubicBezTo>
                <a:close/>
                <a:moveTo>
                  <a:pt x="2257" y="735"/>
                </a:moveTo>
                <a:cubicBezTo>
                  <a:pt x="2264" y="735"/>
                  <a:pt x="2270" y="729"/>
                  <a:pt x="2270" y="722"/>
                </a:cubicBezTo>
                <a:cubicBezTo>
                  <a:pt x="2270" y="715"/>
                  <a:pt x="2264" y="710"/>
                  <a:pt x="2257" y="710"/>
                </a:cubicBezTo>
                <a:cubicBezTo>
                  <a:pt x="2250" y="710"/>
                  <a:pt x="2245" y="715"/>
                  <a:pt x="2245" y="722"/>
                </a:cubicBezTo>
                <a:cubicBezTo>
                  <a:pt x="2245" y="729"/>
                  <a:pt x="2250" y="735"/>
                  <a:pt x="2257" y="735"/>
                </a:cubicBezTo>
                <a:close/>
                <a:moveTo>
                  <a:pt x="2297" y="735"/>
                </a:moveTo>
                <a:cubicBezTo>
                  <a:pt x="2304" y="735"/>
                  <a:pt x="2310" y="729"/>
                  <a:pt x="2310" y="722"/>
                </a:cubicBezTo>
                <a:cubicBezTo>
                  <a:pt x="2310" y="715"/>
                  <a:pt x="2304" y="710"/>
                  <a:pt x="2297" y="710"/>
                </a:cubicBezTo>
                <a:cubicBezTo>
                  <a:pt x="2290" y="710"/>
                  <a:pt x="2284" y="715"/>
                  <a:pt x="2284" y="722"/>
                </a:cubicBezTo>
                <a:cubicBezTo>
                  <a:pt x="2284" y="729"/>
                  <a:pt x="2290" y="735"/>
                  <a:pt x="2297" y="735"/>
                </a:cubicBezTo>
                <a:close/>
                <a:moveTo>
                  <a:pt x="2336" y="735"/>
                </a:moveTo>
                <a:cubicBezTo>
                  <a:pt x="2343" y="735"/>
                  <a:pt x="2349" y="729"/>
                  <a:pt x="2349" y="722"/>
                </a:cubicBezTo>
                <a:cubicBezTo>
                  <a:pt x="2349" y="715"/>
                  <a:pt x="2343" y="710"/>
                  <a:pt x="2336" y="710"/>
                </a:cubicBezTo>
                <a:cubicBezTo>
                  <a:pt x="2329" y="710"/>
                  <a:pt x="2323" y="715"/>
                  <a:pt x="2323" y="722"/>
                </a:cubicBezTo>
                <a:cubicBezTo>
                  <a:pt x="2323" y="729"/>
                  <a:pt x="2329" y="735"/>
                  <a:pt x="2336" y="735"/>
                </a:cubicBezTo>
                <a:close/>
                <a:moveTo>
                  <a:pt x="2376" y="735"/>
                </a:moveTo>
                <a:cubicBezTo>
                  <a:pt x="2383" y="735"/>
                  <a:pt x="2388" y="729"/>
                  <a:pt x="2388" y="722"/>
                </a:cubicBezTo>
                <a:cubicBezTo>
                  <a:pt x="2388" y="715"/>
                  <a:pt x="2383" y="710"/>
                  <a:pt x="2376" y="710"/>
                </a:cubicBezTo>
                <a:cubicBezTo>
                  <a:pt x="2369" y="710"/>
                  <a:pt x="2363" y="715"/>
                  <a:pt x="2363" y="722"/>
                </a:cubicBezTo>
                <a:cubicBezTo>
                  <a:pt x="2363" y="729"/>
                  <a:pt x="2369" y="735"/>
                  <a:pt x="2376" y="735"/>
                </a:cubicBezTo>
                <a:close/>
                <a:moveTo>
                  <a:pt x="2415" y="735"/>
                </a:moveTo>
                <a:cubicBezTo>
                  <a:pt x="2422" y="735"/>
                  <a:pt x="2428" y="729"/>
                  <a:pt x="2428" y="722"/>
                </a:cubicBezTo>
                <a:cubicBezTo>
                  <a:pt x="2428" y="715"/>
                  <a:pt x="2422" y="710"/>
                  <a:pt x="2415" y="710"/>
                </a:cubicBezTo>
                <a:cubicBezTo>
                  <a:pt x="2408" y="710"/>
                  <a:pt x="2402" y="715"/>
                  <a:pt x="2402" y="722"/>
                </a:cubicBezTo>
                <a:cubicBezTo>
                  <a:pt x="2402" y="729"/>
                  <a:pt x="2408" y="735"/>
                  <a:pt x="2415" y="735"/>
                </a:cubicBezTo>
                <a:close/>
                <a:moveTo>
                  <a:pt x="2455" y="735"/>
                </a:moveTo>
                <a:cubicBezTo>
                  <a:pt x="2462" y="735"/>
                  <a:pt x="2467" y="729"/>
                  <a:pt x="2467" y="722"/>
                </a:cubicBezTo>
                <a:cubicBezTo>
                  <a:pt x="2467" y="715"/>
                  <a:pt x="2462" y="710"/>
                  <a:pt x="2455" y="710"/>
                </a:cubicBezTo>
                <a:cubicBezTo>
                  <a:pt x="2447" y="710"/>
                  <a:pt x="2442" y="715"/>
                  <a:pt x="2442" y="722"/>
                </a:cubicBezTo>
                <a:cubicBezTo>
                  <a:pt x="2442" y="729"/>
                  <a:pt x="2447" y="735"/>
                  <a:pt x="2455" y="735"/>
                </a:cubicBezTo>
                <a:close/>
                <a:moveTo>
                  <a:pt x="2494" y="735"/>
                </a:moveTo>
                <a:cubicBezTo>
                  <a:pt x="2501" y="735"/>
                  <a:pt x="2507" y="729"/>
                  <a:pt x="2507" y="722"/>
                </a:cubicBezTo>
                <a:cubicBezTo>
                  <a:pt x="2507" y="715"/>
                  <a:pt x="2501" y="710"/>
                  <a:pt x="2494" y="710"/>
                </a:cubicBezTo>
                <a:cubicBezTo>
                  <a:pt x="2487" y="710"/>
                  <a:pt x="2481" y="715"/>
                  <a:pt x="2481" y="722"/>
                </a:cubicBezTo>
                <a:cubicBezTo>
                  <a:pt x="2481" y="729"/>
                  <a:pt x="2487" y="735"/>
                  <a:pt x="2494" y="735"/>
                </a:cubicBezTo>
                <a:close/>
                <a:moveTo>
                  <a:pt x="2533" y="735"/>
                </a:moveTo>
                <a:cubicBezTo>
                  <a:pt x="2540" y="735"/>
                  <a:pt x="2546" y="729"/>
                  <a:pt x="2546" y="722"/>
                </a:cubicBezTo>
                <a:cubicBezTo>
                  <a:pt x="2546" y="715"/>
                  <a:pt x="2540" y="710"/>
                  <a:pt x="2533" y="710"/>
                </a:cubicBezTo>
                <a:cubicBezTo>
                  <a:pt x="2526" y="710"/>
                  <a:pt x="2521" y="715"/>
                  <a:pt x="2521" y="722"/>
                </a:cubicBezTo>
                <a:cubicBezTo>
                  <a:pt x="2521" y="729"/>
                  <a:pt x="2526" y="735"/>
                  <a:pt x="2533" y="735"/>
                </a:cubicBezTo>
                <a:close/>
                <a:moveTo>
                  <a:pt x="2573" y="735"/>
                </a:moveTo>
                <a:cubicBezTo>
                  <a:pt x="2580" y="735"/>
                  <a:pt x="2586" y="729"/>
                  <a:pt x="2586" y="722"/>
                </a:cubicBezTo>
                <a:cubicBezTo>
                  <a:pt x="2586" y="715"/>
                  <a:pt x="2580" y="710"/>
                  <a:pt x="2573" y="710"/>
                </a:cubicBezTo>
                <a:cubicBezTo>
                  <a:pt x="2566" y="710"/>
                  <a:pt x="2560" y="715"/>
                  <a:pt x="2560" y="722"/>
                </a:cubicBezTo>
                <a:cubicBezTo>
                  <a:pt x="2560" y="729"/>
                  <a:pt x="2566" y="735"/>
                  <a:pt x="2573" y="735"/>
                </a:cubicBezTo>
                <a:close/>
                <a:moveTo>
                  <a:pt x="2612" y="735"/>
                </a:moveTo>
                <a:cubicBezTo>
                  <a:pt x="2619" y="735"/>
                  <a:pt x="2625" y="729"/>
                  <a:pt x="2625" y="722"/>
                </a:cubicBezTo>
                <a:cubicBezTo>
                  <a:pt x="2625" y="715"/>
                  <a:pt x="2619" y="710"/>
                  <a:pt x="2612" y="710"/>
                </a:cubicBezTo>
                <a:cubicBezTo>
                  <a:pt x="2605" y="710"/>
                  <a:pt x="2599" y="715"/>
                  <a:pt x="2599" y="722"/>
                </a:cubicBezTo>
                <a:cubicBezTo>
                  <a:pt x="2599" y="729"/>
                  <a:pt x="2605" y="735"/>
                  <a:pt x="2612" y="735"/>
                </a:cubicBezTo>
                <a:close/>
                <a:moveTo>
                  <a:pt x="2652" y="735"/>
                </a:moveTo>
                <a:cubicBezTo>
                  <a:pt x="2659" y="735"/>
                  <a:pt x="2664" y="729"/>
                  <a:pt x="2664" y="722"/>
                </a:cubicBezTo>
                <a:cubicBezTo>
                  <a:pt x="2664" y="715"/>
                  <a:pt x="2659" y="710"/>
                  <a:pt x="2652" y="710"/>
                </a:cubicBezTo>
                <a:cubicBezTo>
                  <a:pt x="2645" y="710"/>
                  <a:pt x="2639" y="715"/>
                  <a:pt x="2639" y="722"/>
                </a:cubicBezTo>
                <a:cubicBezTo>
                  <a:pt x="2639" y="729"/>
                  <a:pt x="2645" y="735"/>
                  <a:pt x="2652" y="735"/>
                </a:cubicBezTo>
                <a:close/>
                <a:moveTo>
                  <a:pt x="2691" y="735"/>
                </a:moveTo>
                <a:cubicBezTo>
                  <a:pt x="2698" y="735"/>
                  <a:pt x="2704" y="729"/>
                  <a:pt x="2704" y="722"/>
                </a:cubicBezTo>
                <a:cubicBezTo>
                  <a:pt x="2704" y="715"/>
                  <a:pt x="2698" y="710"/>
                  <a:pt x="2691" y="710"/>
                </a:cubicBezTo>
                <a:cubicBezTo>
                  <a:pt x="2684" y="710"/>
                  <a:pt x="2678" y="715"/>
                  <a:pt x="2678" y="722"/>
                </a:cubicBezTo>
                <a:cubicBezTo>
                  <a:pt x="2678" y="729"/>
                  <a:pt x="2684" y="735"/>
                  <a:pt x="2691" y="735"/>
                </a:cubicBezTo>
                <a:close/>
                <a:moveTo>
                  <a:pt x="2730" y="735"/>
                </a:moveTo>
                <a:cubicBezTo>
                  <a:pt x="2738" y="735"/>
                  <a:pt x="2743" y="729"/>
                  <a:pt x="2743" y="722"/>
                </a:cubicBezTo>
                <a:cubicBezTo>
                  <a:pt x="2743" y="715"/>
                  <a:pt x="2738" y="710"/>
                  <a:pt x="2730" y="710"/>
                </a:cubicBezTo>
                <a:cubicBezTo>
                  <a:pt x="2723" y="710"/>
                  <a:pt x="2718" y="715"/>
                  <a:pt x="2718" y="722"/>
                </a:cubicBezTo>
                <a:cubicBezTo>
                  <a:pt x="2718" y="729"/>
                  <a:pt x="2723" y="735"/>
                  <a:pt x="2730" y="735"/>
                </a:cubicBezTo>
                <a:close/>
                <a:moveTo>
                  <a:pt x="2770" y="735"/>
                </a:moveTo>
                <a:cubicBezTo>
                  <a:pt x="2777" y="735"/>
                  <a:pt x="2783" y="729"/>
                  <a:pt x="2783" y="722"/>
                </a:cubicBezTo>
                <a:cubicBezTo>
                  <a:pt x="2783" y="715"/>
                  <a:pt x="2777" y="710"/>
                  <a:pt x="2770" y="710"/>
                </a:cubicBezTo>
                <a:cubicBezTo>
                  <a:pt x="2763" y="710"/>
                  <a:pt x="2757" y="715"/>
                  <a:pt x="2757" y="722"/>
                </a:cubicBezTo>
                <a:cubicBezTo>
                  <a:pt x="2757" y="729"/>
                  <a:pt x="2763" y="735"/>
                  <a:pt x="2770" y="735"/>
                </a:cubicBezTo>
                <a:close/>
                <a:moveTo>
                  <a:pt x="2809" y="735"/>
                </a:moveTo>
                <a:cubicBezTo>
                  <a:pt x="2816" y="735"/>
                  <a:pt x="2822" y="729"/>
                  <a:pt x="2822" y="722"/>
                </a:cubicBezTo>
                <a:cubicBezTo>
                  <a:pt x="2822" y="715"/>
                  <a:pt x="2816" y="710"/>
                  <a:pt x="2809" y="710"/>
                </a:cubicBezTo>
                <a:cubicBezTo>
                  <a:pt x="2802" y="710"/>
                  <a:pt x="2797" y="715"/>
                  <a:pt x="2797" y="722"/>
                </a:cubicBezTo>
                <a:cubicBezTo>
                  <a:pt x="2797" y="729"/>
                  <a:pt x="2802" y="735"/>
                  <a:pt x="2809" y="735"/>
                </a:cubicBezTo>
                <a:close/>
                <a:moveTo>
                  <a:pt x="2849" y="735"/>
                </a:moveTo>
                <a:cubicBezTo>
                  <a:pt x="2856" y="735"/>
                  <a:pt x="2862" y="729"/>
                  <a:pt x="2862" y="722"/>
                </a:cubicBezTo>
                <a:cubicBezTo>
                  <a:pt x="2862" y="715"/>
                  <a:pt x="2856" y="710"/>
                  <a:pt x="2849" y="710"/>
                </a:cubicBezTo>
                <a:cubicBezTo>
                  <a:pt x="2842" y="710"/>
                  <a:pt x="2836" y="715"/>
                  <a:pt x="2836" y="722"/>
                </a:cubicBezTo>
                <a:cubicBezTo>
                  <a:pt x="2836" y="729"/>
                  <a:pt x="2842" y="735"/>
                  <a:pt x="2849" y="735"/>
                </a:cubicBezTo>
                <a:close/>
                <a:moveTo>
                  <a:pt x="2888" y="735"/>
                </a:moveTo>
                <a:cubicBezTo>
                  <a:pt x="2895" y="735"/>
                  <a:pt x="2901" y="729"/>
                  <a:pt x="2901" y="722"/>
                </a:cubicBezTo>
                <a:cubicBezTo>
                  <a:pt x="2901" y="715"/>
                  <a:pt x="2895" y="710"/>
                  <a:pt x="2888" y="710"/>
                </a:cubicBezTo>
                <a:cubicBezTo>
                  <a:pt x="2881" y="710"/>
                  <a:pt x="2875" y="715"/>
                  <a:pt x="2875" y="722"/>
                </a:cubicBezTo>
                <a:cubicBezTo>
                  <a:pt x="2875" y="729"/>
                  <a:pt x="2881" y="735"/>
                  <a:pt x="2888" y="735"/>
                </a:cubicBezTo>
                <a:close/>
                <a:moveTo>
                  <a:pt x="2967" y="735"/>
                </a:moveTo>
                <a:cubicBezTo>
                  <a:pt x="2974" y="735"/>
                  <a:pt x="2980" y="729"/>
                  <a:pt x="2980" y="722"/>
                </a:cubicBezTo>
                <a:cubicBezTo>
                  <a:pt x="2980" y="715"/>
                  <a:pt x="2974" y="710"/>
                  <a:pt x="2967" y="710"/>
                </a:cubicBezTo>
                <a:cubicBezTo>
                  <a:pt x="2960" y="710"/>
                  <a:pt x="2954" y="715"/>
                  <a:pt x="2954" y="722"/>
                </a:cubicBezTo>
                <a:cubicBezTo>
                  <a:pt x="2954" y="729"/>
                  <a:pt x="2960" y="735"/>
                  <a:pt x="2967" y="735"/>
                </a:cubicBezTo>
                <a:close/>
                <a:moveTo>
                  <a:pt x="3125" y="735"/>
                </a:moveTo>
                <a:cubicBezTo>
                  <a:pt x="3132" y="735"/>
                  <a:pt x="3137" y="729"/>
                  <a:pt x="3137" y="722"/>
                </a:cubicBezTo>
                <a:cubicBezTo>
                  <a:pt x="3137" y="715"/>
                  <a:pt x="3132" y="710"/>
                  <a:pt x="3125" y="710"/>
                </a:cubicBezTo>
                <a:cubicBezTo>
                  <a:pt x="3118" y="710"/>
                  <a:pt x="3112" y="715"/>
                  <a:pt x="3112" y="722"/>
                </a:cubicBezTo>
                <a:cubicBezTo>
                  <a:pt x="3112" y="729"/>
                  <a:pt x="3118" y="735"/>
                  <a:pt x="3125" y="735"/>
                </a:cubicBezTo>
                <a:close/>
                <a:moveTo>
                  <a:pt x="483" y="749"/>
                </a:moveTo>
                <a:cubicBezTo>
                  <a:pt x="476" y="749"/>
                  <a:pt x="471" y="755"/>
                  <a:pt x="471" y="762"/>
                </a:cubicBezTo>
                <a:cubicBezTo>
                  <a:pt x="471" y="769"/>
                  <a:pt x="476" y="774"/>
                  <a:pt x="483" y="774"/>
                </a:cubicBezTo>
                <a:cubicBezTo>
                  <a:pt x="490" y="774"/>
                  <a:pt x="496" y="769"/>
                  <a:pt x="496" y="762"/>
                </a:cubicBezTo>
                <a:cubicBezTo>
                  <a:pt x="496" y="755"/>
                  <a:pt x="490" y="749"/>
                  <a:pt x="483" y="749"/>
                </a:cubicBezTo>
                <a:close/>
                <a:moveTo>
                  <a:pt x="523" y="774"/>
                </a:moveTo>
                <a:cubicBezTo>
                  <a:pt x="530" y="774"/>
                  <a:pt x="535" y="769"/>
                  <a:pt x="535" y="762"/>
                </a:cubicBezTo>
                <a:cubicBezTo>
                  <a:pt x="535" y="755"/>
                  <a:pt x="530" y="749"/>
                  <a:pt x="523" y="749"/>
                </a:cubicBezTo>
                <a:cubicBezTo>
                  <a:pt x="516" y="749"/>
                  <a:pt x="510" y="755"/>
                  <a:pt x="510" y="762"/>
                </a:cubicBezTo>
                <a:cubicBezTo>
                  <a:pt x="510" y="769"/>
                  <a:pt x="516" y="774"/>
                  <a:pt x="523" y="774"/>
                </a:cubicBezTo>
                <a:close/>
                <a:moveTo>
                  <a:pt x="562" y="774"/>
                </a:moveTo>
                <a:cubicBezTo>
                  <a:pt x="569" y="774"/>
                  <a:pt x="575" y="769"/>
                  <a:pt x="575" y="762"/>
                </a:cubicBezTo>
                <a:cubicBezTo>
                  <a:pt x="575" y="755"/>
                  <a:pt x="569" y="749"/>
                  <a:pt x="562" y="749"/>
                </a:cubicBezTo>
                <a:cubicBezTo>
                  <a:pt x="555" y="749"/>
                  <a:pt x="549" y="755"/>
                  <a:pt x="549" y="762"/>
                </a:cubicBezTo>
                <a:cubicBezTo>
                  <a:pt x="549" y="769"/>
                  <a:pt x="555" y="774"/>
                  <a:pt x="562" y="774"/>
                </a:cubicBezTo>
                <a:close/>
                <a:moveTo>
                  <a:pt x="602" y="774"/>
                </a:moveTo>
                <a:cubicBezTo>
                  <a:pt x="609" y="774"/>
                  <a:pt x="614" y="769"/>
                  <a:pt x="614" y="762"/>
                </a:cubicBezTo>
                <a:cubicBezTo>
                  <a:pt x="614" y="755"/>
                  <a:pt x="609" y="749"/>
                  <a:pt x="602" y="749"/>
                </a:cubicBezTo>
                <a:cubicBezTo>
                  <a:pt x="595" y="749"/>
                  <a:pt x="589" y="755"/>
                  <a:pt x="589" y="762"/>
                </a:cubicBezTo>
                <a:cubicBezTo>
                  <a:pt x="589" y="769"/>
                  <a:pt x="595" y="774"/>
                  <a:pt x="602" y="774"/>
                </a:cubicBezTo>
                <a:close/>
                <a:moveTo>
                  <a:pt x="641" y="774"/>
                </a:moveTo>
                <a:cubicBezTo>
                  <a:pt x="648" y="774"/>
                  <a:pt x="654" y="769"/>
                  <a:pt x="654" y="762"/>
                </a:cubicBezTo>
                <a:cubicBezTo>
                  <a:pt x="654" y="755"/>
                  <a:pt x="648" y="749"/>
                  <a:pt x="641" y="749"/>
                </a:cubicBezTo>
                <a:cubicBezTo>
                  <a:pt x="634" y="749"/>
                  <a:pt x="628" y="755"/>
                  <a:pt x="628" y="762"/>
                </a:cubicBezTo>
                <a:cubicBezTo>
                  <a:pt x="628" y="769"/>
                  <a:pt x="634" y="774"/>
                  <a:pt x="641" y="774"/>
                </a:cubicBezTo>
                <a:close/>
                <a:moveTo>
                  <a:pt x="680" y="774"/>
                </a:moveTo>
                <a:cubicBezTo>
                  <a:pt x="687" y="774"/>
                  <a:pt x="693" y="769"/>
                  <a:pt x="693" y="762"/>
                </a:cubicBezTo>
                <a:cubicBezTo>
                  <a:pt x="693" y="755"/>
                  <a:pt x="687" y="749"/>
                  <a:pt x="680" y="749"/>
                </a:cubicBezTo>
                <a:cubicBezTo>
                  <a:pt x="673" y="749"/>
                  <a:pt x="668" y="755"/>
                  <a:pt x="668" y="762"/>
                </a:cubicBezTo>
                <a:cubicBezTo>
                  <a:pt x="668" y="769"/>
                  <a:pt x="673" y="774"/>
                  <a:pt x="680" y="774"/>
                </a:cubicBezTo>
                <a:close/>
                <a:moveTo>
                  <a:pt x="720" y="774"/>
                </a:moveTo>
                <a:cubicBezTo>
                  <a:pt x="727" y="774"/>
                  <a:pt x="733" y="769"/>
                  <a:pt x="733" y="762"/>
                </a:cubicBezTo>
                <a:cubicBezTo>
                  <a:pt x="733" y="755"/>
                  <a:pt x="727" y="749"/>
                  <a:pt x="720" y="749"/>
                </a:cubicBezTo>
                <a:cubicBezTo>
                  <a:pt x="713" y="749"/>
                  <a:pt x="707" y="755"/>
                  <a:pt x="707" y="762"/>
                </a:cubicBezTo>
                <a:cubicBezTo>
                  <a:pt x="707" y="769"/>
                  <a:pt x="713" y="774"/>
                  <a:pt x="720" y="774"/>
                </a:cubicBezTo>
                <a:close/>
                <a:moveTo>
                  <a:pt x="759" y="774"/>
                </a:moveTo>
                <a:cubicBezTo>
                  <a:pt x="766" y="774"/>
                  <a:pt x="772" y="769"/>
                  <a:pt x="772" y="762"/>
                </a:cubicBezTo>
                <a:cubicBezTo>
                  <a:pt x="772" y="755"/>
                  <a:pt x="766" y="749"/>
                  <a:pt x="759" y="749"/>
                </a:cubicBezTo>
                <a:cubicBezTo>
                  <a:pt x="752" y="749"/>
                  <a:pt x="747" y="755"/>
                  <a:pt x="747" y="762"/>
                </a:cubicBezTo>
                <a:cubicBezTo>
                  <a:pt x="747" y="769"/>
                  <a:pt x="752" y="774"/>
                  <a:pt x="759" y="774"/>
                </a:cubicBezTo>
                <a:close/>
                <a:moveTo>
                  <a:pt x="799" y="774"/>
                </a:moveTo>
                <a:cubicBezTo>
                  <a:pt x="806" y="774"/>
                  <a:pt x="811" y="769"/>
                  <a:pt x="811" y="762"/>
                </a:cubicBezTo>
                <a:cubicBezTo>
                  <a:pt x="811" y="755"/>
                  <a:pt x="806" y="749"/>
                  <a:pt x="799" y="749"/>
                </a:cubicBezTo>
                <a:cubicBezTo>
                  <a:pt x="792" y="749"/>
                  <a:pt x="786" y="755"/>
                  <a:pt x="786" y="762"/>
                </a:cubicBezTo>
                <a:cubicBezTo>
                  <a:pt x="786" y="769"/>
                  <a:pt x="792" y="774"/>
                  <a:pt x="799" y="774"/>
                </a:cubicBezTo>
                <a:close/>
                <a:moveTo>
                  <a:pt x="838" y="774"/>
                </a:moveTo>
                <a:cubicBezTo>
                  <a:pt x="845" y="774"/>
                  <a:pt x="851" y="769"/>
                  <a:pt x="851" y="762"/>
                </a:cubicBezTo>
                <a:cubicBezTo>
                  <a:pt x="851" y="755"/>
                  <a:pt x="845" y="749"/>
                  <a:pt x="838" y="749"/>
                </a:cubicBezTo>
                <a:cubicBezTo>
                  <a:pt x="831" y="749"/>
                  <a:pt x="825" y="755"/>
                  <a:pt x="825" y="762"/>
                </a:cubicBezTo>
                <a:cubicBezTo>
                  <a:pt x="825" y="769"/>
                  <a:pt x="831" y="774"/>
                  <a:pt x="838" y="774"/>
                </a:cubicBezTo>
                <a:close/>
                <a:moveTo>
                  <a:pt x="878" y="774"/>
                </a:moveTo>
                <a:cubicBezTo>
                  <a:pt x="885" y="774"/>
                  <a:pt x="890" y="769"/>
                  <a:pt x="890" y="762"/>
                </a:cubicBezTo>
                <a:cubicBezTo>
                  <a:pt x="890" y="755"/>
                  <a:pt x="885" y="749"/>
                  <a:pt x="878" y="749"/>
                </a:cubicBezTo>
                <a:cubicBezTo>
                  <a:pt x="871" y="749"/>
                  <a:pt x="865" y="755"/>
                  <a:pt x="865" y="762"/>
                </a:cubicBezTo>
                <a:cubicBezTo>
                  <a:pt x="865" y="769"/>
                  <a:pt x="871" y="774"/>
                  <a:pt x="878" y="774"/>
                </a:cubicBezTo>
                <a:close/>
                <a:moveTo>
                  <a:pt x="930" y="762"/>
                </a:moveTo>
                <a:cubicBezTo>
                  <a:pt x="930" y="755"/>
                  <a:pt x="924" y="749"/>
                  <a:pt x="917" y="749"/>
                </a:cubicBezTo>
                <a:cubicBezTo>
                  <a:pt x="910" y="749"/>
                  <a:pt x="904" y="755"/>
                  <a:pt x="904" y="762"/>
                </a:cubicBezTo>
                <a:cubicBezTo>
                  <a:pt x="904" y="769"/>
                  <a:pt x="910" y="774"/>
                  <a:pt x="917" y="774"/>
                </a:cubicBezTo>
                <a:cubicBezTo>
                  <a:pt x="924" y="774"/>
                  <a:pt x="930" y="769"/>
                  <a:pt x="930" y="762"/>
                </a:cubicBezTo>
                <a:close/>
                <a:moveTo>
                  <a:pt x="1666" y="774"/>
                </a:moveTo>
                <a:cubicBezTo>
                  <a:pt x="1673" y="774"/>
                  <a:pt x="1679" y="769"/>
                  <a:pt x="1679" y="762"/>
                </a:cubicBezTo>
                <a:cubicBezTo>
                  <a:pt x="1679" y="755"/>
                  <a:pt x="1673" y="749"/>
                  <a:pt x="1666" y="749"/>
                </a:cubicBezTo>
                <a:cubicBezTo>
                  <a:pt x="1659" y="749"/>
                  <a:pt x="1653" y="755"/>
                  <a:pt x="1653" y="762"/>
                </a:cubicBezTo>
                <a:cubicBezTo>
                  <a:pt x="1653" y="769"/>
                  <a:pt x="1659" y="774"/>
                  <a:pt x="1666" y="774"/>
                </a:cubicBezTo>
                <a:close/>
                <a:moveTo>
                  <a:pt x="1705" y="774"/>
                </a:moveTo>
                <a:cubicBezTo>
                  <a:pt x="1713" y="774"/>
                  <a:pt x="1718" y="769"/>
                  <a:pt x="1718" y="762"/>
                </a:cubicBezTo>
                <a:cubicBezTo>
                  <a:pt x="1718" y="755"/>
                  <a:pt x="1713" y="749"/>
                  <a:pt x="1705" y="749"/>
                </a:cubicBezTo>
                <a:cubicBezTo>
                  <a:pt x="1698" y="749"/>
                  <a:pt x="1693" y="755"/>
                  <a:pt x="1693" y="762"/>
                </a:cubicBezTo>
                <a:cubicBezTo>
                  <a:pt x="1693" y="769"/>
                  <a:pt x="1698" y="774"/>
                  <a:pt x="1705" y="774"/>
                </a:cubicBezTo>
                <a:close/>
                <a:moveTo>
                  <a:pt x="1745" y="774"/>
                </a:moveTo>
                <a:cubicBezTo>
                  <a:pt x="1752" y="774"/>
                  <a:pt x="1758" y="769"/>
                  <a:pt x="1758" y="762"/>
                </a:cubicBezTo>
                <a:cubicBezTo>
                  <a:pt x="1758" y="755"/>
                  <a:pt x="1752" y="749"/>
                  <a:pt x="1745" y="749"/>
                </a:cubicBezTo>
                <a:cubicBezTo>
                  <a:pt x="1738" y="749"/>
                  <a:pt x="1732" y="755"/>
                  <a:pt x="1732" y="762"/>
                </a:cubicBezTo>
                <a:cubicBezTo>
                  <a:pt x="1732" y="769"/>
                  <a:pt x="1738" y="774"/>
                  <a:pt x="1745" y="774"/>
                </a:cubicBezTo>
                <a:close/>
                <a:moveTo>
                  <a:pt x="1784" y="774"/>
                </a:moveTo>
                <a:cubicBezTo>
                  <a:pt x="1791" y="774"/>
                  <a:pt x="1797" y="769"/>
                  <a:pt x="1797" y="762"/>
                </a:cubicBezTo>
                <a:cubicBezTo>
                  <a:pt x="1797" y="755"/>
                  <a:pt x="1791" y="749"/>
                  <a:pt x="1784" y="749"/>
                </a:cubicBezTo>
                <a:cubicBezTo>
                  <a:pt x="1777" y="749"/>
                  <a:pt x="1772" y="755"/>
                  <a:pt x="1772" y="762"/>
                </a:cubicBezTo>
                <a:cubicBezTo>
                  <a:pt x="1772" y="769"/>
                  <a:pt x="1777" y="774"/>
                  <a:pt x="1784" y="774"/>
                </a:cubicBezTo>
                <a:close/>
                <a:moveTo>
                  <a:pt x="2060" y="752"/>
                </a:moveTo>
                <a:cubicBezTo>
                  <a:pt x="2055" y="752"/>
                  <a:pt x="2051" y="757"/>
                  <a:pt x="2051" y="762"/>
                </a:cubicBezTo>
                <a:cubicBezTo>
                  <a:pt x="2051" y="767"/>
                  <a:pt x="2055" y="771"/>
                  <a:pt x="2060" y="771"/>
                </a:cubicBezTo>
                <a:cubicBezTo>
                  <a:pt x="2065" y="771"/>
                  <a:pt x="2070" y="767"/>
                  <a:pt x="2070" y="762"/>
                </a:cubicBezTo>
                <a:cubicBezTo>
                  <a:pt x="2070" y="757"/>
                  <a:pt x="2065" y="752"/>
                  <a:pt x="2060" y="752"/>
                </a:cubicBezTo>
                <a:close/>
                <a:moveTo>
                  <a:pt x="2100" y="774"/>
                </a:moveTo>
                <a:cubicBezTo>
                  <a:pt x="2107" y="774"/>
                  <a:pt x="2112" y="769"/>
                  <a:pt x="2112" y="762"/>
                </a:cubicBezTo>
                <a:cubicBezTo>
                  <a:pt x="2112" y="755"/>
                  <a:pt x="2107" y="749"/>
                  <a:pt x="2100" y="749"/>
                </a:cubicBezTo>
                <a:cubicBezTo>
                  <a:pt x="2093" y="749"/>
                  <a:pt x="2087" y="755"/>
                  <a:pt x="2087" y="762"/>
                </a:cubicBezTo>
                <a:cubicBezTo>
                  <a:pt x="2087" y="769"/>
                  <a:pt x="2093" y="774"/>
                  <a:pt x="2100" y="774"/>
                </a:cubicBezTo>
                <a:close/>
                <a:moveTo>
                  <a:pt x="2139" y="774"/>
                </a:moveTo>
                <a:cubicBezTo>
                  <a:pt x="2146" y="774"/>
                  <a:pt x="2152" y="769"/>
                  <a:pt x="2152" y="762"/>
                </a:cubicBezTo>
                <a:cubicBezTo>
                  <a:pt x="2152" y="755"/>
                  <a:pt x="2146" y="749"/>
                  <a:pt x="2139" y="749"/>
                </a:cubicBezTo>
                <a:cubicBezTo>
                  <a:pt x="2132" y="749"/>
                  <a:pt x="2126" y="755"/>
                  <a:pt x="2126" y="762"/>
                </a:cubicBezTo>
                <a:cubicBezTo>
                  <a:pt x="2126" y="769"/>
                  <a:pt x="2132" y="774"/>
                  <a:pt x="2139" y="774"/>
                </a:cubicBezTo>
                <a:close/>
                <a:moveTo>
                  <a:pt x="2179" y="774"/>
                </a:moveTo>
                <a:cubicBezTo>
                  <a:pt x="2186" y="774"/>
                  <a:pt x="2191" y="769"/>
                  <a:pt x="2191" y="762"/>
                </a:cubicBezTo>
                <a:cubicBezTo>
                  <a:pt x="2191" y="755"/>
                  <a:pt x="2186" y="749"/>
                  <a:pt x="2179" y="749"/>
                </a:cubicBezTo>
                <a:cubicBezTo>
                  <a:pt x="2172" y="749"/>
                  <a:pt x="2166" y="755"/>
                  <a:pt x="2166" y="762"/>
                </a:cubicBezTo>
                <a:cubicBezTo>
                  <a:pt x="2166" y="769"/>
                  <a:pt x="2172" y="774"/>
                  <a:pt x="2179" y="774"/>
                </a:cubicBezTo>
                <a:close/>
                <a:moveTo>
                  <a:pt x="2218" y="774"/>
                </a:moveTo>
                <a:cubicBezTo>
                  <a:pt x="2225" y="774"/>
                  <a:pt x="2231" y="769"/>
                  <a:pt x="2231" y="762"/>
                </a:cubicBezTo>
                <a:cubicBezTo>
                  <a:pt x="2231" y="755"/>
                  <a:pt x="2225" y="749"/>
                  <a:pt x="2218" y="749"/>
                </a:cubicBezTo>
                <a:cubicBezTo>
                  <a:pt x="2211" y="749"/>
                  <a:pt x="2205" y="755"/>
                  <a:pt x="2205" y="762"/>
                </a:cubicBezTo>
                <a:cubicBezTo>
                  <a:pt x="2205" y="769"/>
                  <a:pt x="2211" y="774"/>
                  <a:pt x="2218" y="774"/>
                </a:cubicBezTo>
                <a:close/>
                <a:moveTo>
                  <a:pt x="2257" y="774"/>
                </a:moveTo>
                <a:cubicBezTo>
                  <a:pt x="2264" y="774"/>
                  <a:pt x="2270" y="769"/>
                  <a:pt x="2270" y="762"/>
                </a:cubicBezTo>
                <a:cubicBezTo>
                  <a:pt x="2270" y="755"/>
                  <a:pt x="2264" y="749"/>
                  <a:pt x="2257" y="749"/>
                </a:cubicBezTo>
                <a:cubicBezTo>
                  <a:pt x="2250" y="749"/>
                  <a:pt x="2245" y="755"/>
                  <a:pt x="2245" y="762"/>
                </a:cubicBezTo>
                <a:cubicBezTo>
                  <a:pt x="2245" y="769"/>
                  <a:pt x="2250" y="774"/>
                  <a:pt x="2257" y="774"/>
                </a:cubicBezTo>
                <a:close/>
                <a:moveTo>
                  <a:pt x="2297" y="774"/>
                </a:moveTo>
                <a:cubicBezTo>
                  <a:pt x="2304" y="774"/>
                  <a:pt x="2310" y="769"/>
                  <a:pt x="2310" y="762"/>
                </a:cubicBezTo>
                <a:cubicBezTo>
                  <a:pt x="2310" y="755"/>
                  <a:pt x="2304" y="749"/>
                  <a:pt x="2297" y="749"/>
                </a:cubicBezTo>
                <a:cubicBezTo>
                  <a:pt x="2290" y="749"/>
                  <a:pt x="2284" y="755"/>
                  <a:pt x="2284" y="762"/>
                </a:cubicBezTo>
                <a:cubicBezTo>
                  <a:pt x="2284" y="769"/>
                  <a:pt x="2290" y="774"/>
                  <a:pt x="2297" y="774"/>
                </a:cubicBezTo>
                <a:close/>
                <a:moveTo>
                  <a:pt x="2336" y="774"/>
                </a:moveTo>
                <a:cubicBezTo>
                  <a:pt x="2343" y="774"/>
                  <a:pt x="2349" y="769"/>
                  <a:pt x="2349" y="762"/>
                </a:cubicBezTo>
                <a:cubicBezTo>
                  <a:pt x="2349" y="755"/>
                  <a:pt x="2343" y="749"/>
                  <a:pt x="2336" y="749"/>
                </a:cubicBezTo>
                <a:cubicBezTo>
                  <a:pt x="2329" y="749"/>
                  <a:pt x="2323" y="755"/>
                  <a:pt x="2323" y="762"/>
                </a:cubicBezTo>
                <a:cubicBezTo>
                  <a:pt x="2323" y="769"/>
                  <a:pt x="2329" y="774"/>
                  <a:pt x="2336" y="774"/>
                </a:cubicBezTo>
                <a:close/>
                <a:moveTo>
                  <a:pt x="2376" y="774"/>
                </a:moveTo>
                <a:cubicBezTo>
                  <a:pt x="2383" y="774"/>
                  <a:pt x="2388" y="769"/>
                  <a:pt x="2388" y="762"/>
                </a:cubicBezTo>
                <a:cubicBezTo>
                  <a:pt x="2388" y="755"/>
                  <a:pt x="2383" y="749"/>
                  <a:pt x="2376" y="749"/>
                </a:cubicBezTo>
                <a:cubicBezTo>
                  <a:pt x="2369" y="749"/>
                  <a:pt x="2363" y="755"/>
                  <a:pt x="2363" y="762"/>
                </a:cubicBezTo>
                <a:cubicBezTo>
                  <a:pt x="2363" y="769"/>
                  <a:pt x="2369" y="774"/>
                  <a:pt x="2376" y="774"/>
                </a:cubicBezTo>
                <a:close/>
                <a:moveTo>
                  <a:pt x="2415" y="774"/>
                </a:moveTo>
                <a:cubicBezTo>
                  <a:pt x="2422" y="774"/>
                  <a:pt x="2428" y="769"/>
                  <a:pt x="2428" y="762"/>
                </a:cubicBezTo>
                <a:cubicBezTo>
                  <a:pt x="2428" y="755"/>
                  <a:pt x="2422" y="749"/>
                  <a:pt x="2415" y="749"/>
                </a:cubicBezTo>
                <a:cubicBezTo>
                  <a:pt x="2408" y="749"/>
                  <a:pt x="2402" y="755"/>
                  <a:pt x="2402" y="762"/>
                </a:cubicBezTo>
                <a:cubicBezTo>
                  <a:pt x="2402" y="769"/>
                  <a:pt x="2408" y="774"/>
                  <a:pt x="2415" y="774"/>
                </a:cubicBezTo>
                <a:close/>
                <a:moveTo>
                  <a:pt x="2455" y="774"/>
                </a:moveTo>
                <a:cubicBezTo>
                  <a:pt x="2462" y="774"/>
                  <a:pt x="2467" y="769"/>
                  <a:pt x="2467" y="762"/>
                </a:cubicBezTo>
                <a:cubicBezTo>
                  <a:pt x="2467" y="755"/>
                  <a:pt x="2462" y="749"/>
                  <a:pt x="2455" y="749"/>
                </a:cubicBezTo>
                <a:cubicBezTo>
                  <a:pt x="2447" y="749"/>
                  <a:pt x="2442" y="755"/>
                  <a:pt x="2442" y="762"/>
                </a:cubicBezTo>
                <a:cubicBezTo>
                  <a:pt x="2442" y="769"/>
                  <a:pt x="2447" y="774"/>
                  <a:pt x="2455" y="774"/>
                </a:cubicBezTo>
                <a:close/>
                <a:moveTo>
                  <a:pt x="2494" y="774"/>
                </a:moveTo>
                <a:cubicBezTo>
                  <a:pt x="2501" y="774"/>
                  <a:pt x="2507" y="769"/>
                  <a:pt x="2507" y="762"/>
                </a:cubicBezTo>
                <a:cubicBezTo>
                  <a:pt x="2507" y="755"/>
                  <a:pt x="2501" y="749"/>
                  <a:pt x="2494" y="749"/>
                </a:cubicBezTo>
                <a:cubicBezTo>
                  <a:pt x="2487" y="749"/>
                  <a:pt x="2481" y="755"/>
                  <a:pt x="2481" y="762"/>
                </a:cubicBezTo>
                <a:cubicBezTo>
                  <a:pt x="2481" y="769"/>
                  <a:pt x="2487" y="774"/>
                  <a:pt x="2494" y="774"/>
                </a:cubicBezTo>
                <a:close/>
                <a:moveTo>
                  <a:pt x="2533" y="774"/>
                </a:moveTo>
                <a:cubicBezTo>
                  <a:pt x="2540" y="774"/>
                  <a:pt x="2546" y="769"/>
                  <a:pt x="2546" y="762"/>
                </a:cubicBezTo>
                <a:cubicBezTo>
                  <a:pt x="2546" y="755"/>
                  <a:pt x="2540" y="749"/>
                  <a:pt x="2533" y="749"/>
                </a:cubicBezTo>
                <a:cubicBezTo>
                  <a:pt x="2526" y="749"/>
                  <a:pt x="2521" y="755"/>
                  <a:pt x="2521" y="762"/>
                </a:cubicBezTo>
                <a:cubicBezTo>
                  <a:pt x="2521" y="769"/>
                  <a:pt x="2526" y="774"/>
                  <a:pt x="2533" y="774"/>
                </a:cubicBezTo>
                <a:close/>
                <a:moveTo>
                  <a:pt x="2573" y="774"/>
                </a:moveTo>
                <a:cubicBezTo>
                  <a:pt x="2580" y="774"/>
                  <a:pt x="2586" y="769"/>
                  <a:pt x="2586" y="762"/>
                </a:cubicBezTo>
                <a:cubicBezTo>
                  <a:pt x="2586" y="755"/>
                  <a:pt x="2580" y="749"/>
                  <a:pt x="2573" y="749"/>
                </a:cubicBezTo>
                <a:cubicBezTo>
                  <a:pt x="2566" y="749"/>
                  <a:pt x="2560" y="755"/>
                  <a:pt x="2560" y="762"/>
                </a:cubicBezTo>
                <a:cubicBezTo>
                  <a:pt x="2560" y="769"/>
                  <a:pt x="2566" y="774"/>
                  <a:pt x="2573" y="774"/>
                </a:cubicBezTo>
                <a:close/>
                <a:moveTo>
                  <a:pt x="2612" y="774"/>
                </a:moveTo>
                <a:cubicBezTo>
                  <a:pt x="2619" y="774"/>
                  <a:pt x="2625" y="769"/>
                  <a:pt x="2625" y="762"/>
                </a:cubicBezTo>
                <a:cubicBezTo>
                  <a:pt x="2625" y="755"/>
                  <a:pt x="2619" y="749"/>
                  <a:pt x="2612" y="749"/>
                </a:cubicBezTo>
                <a:cubicBezTo>
                  <a:pt x="2605" y="749"/>
                  <a:pt x="2599" y="755"/>
                  <a:pt x="2599" y="762"/>
                </a:cubicBezTo>
                <a:cubicBezTo>
                  <a:pt x="2599" y="769"/>
                  <a:pt x="2605" y="774"/>
                  <a:pt x="2612" y="774"/>
                </a:cubicBezTo>
                <a:close/>
                <a:moveTo>
                  <a:pt x="2652" y="774"/>
                </a:moveTo>
                <a:cubicBezTo>
                  <a:pt x="2659" y="774"/>
                  <a:pt x="2664" y="769"/>
                  <a:pt x="2664" y="762"/>
                </a:cubicBezTo>
                <a:cubicBezTo>
                  <a:pt x="2664" y="755"/>
                  <a:pt x="2659" y="749"/>
                  <a:pt x="2652" y="749"/>
                </a:cubicBezTo>
                <a:cubicBezTo>
                  <a:pt x="2645" y="749"/>
                  <a:pt x="2639" y="755"/>
                  <a:pt x="2639" y="762"/>
                </a:cubicBezTo>
                <a:cubicBezTo>
                  <a:pt x="2639" y="769"/>
                  <a:pt x="2645" y="774"/>
                  <a:pt x="2652" y="774"/>
                </a:cubicBezTo>
                <a:close/>
                <a:moveTo>
                  <a:pt x="2691" y="774"/>
                </a:moveTo>
                <a:cubicBezTo>
                  <a:pt x="2698" y="774"/>
                  <a:pt x="2704" y="769"/>
                  <a:pt x="2704" y="762"/>
                </a:cubicBezTo>
                <a:cubicBezTo>
                  <a:pt x="2704" y="755"/>
                  <a:pt x="2698" y="749"/>
                  <a:pt x="2691" y="749"/>
                </a:cubicBezTo>
                <a:cubicBezTo>
                  <a:pt x="2684" y="749"/>
                  <a:pt x="2678" y="755"/>
                  <a:pt x="2678" y="762"/>
                </a:cubicBezTo>
                <a:cubicBezTo>
                  <a:pt x="2678" y="769"/>
                  <a:pt x="2684" y="774"/>
                  <a:pt x="2691" y="774"/>
                </a:cubicBezTo>
                <a:close/>
                <a:moveTo>
                  <a:pt x="2730" y="774"/>
                </a:moveTo>
                <a:cubicBezTo>
                  <a:pt x="2738" y="774"/>
                  <a:pt x="2743" y="769"/>
                  <a:pt x="2743" y="762"/>
                </a:cubicBezTo>
                <a:cubicBezTo>
                  <a:pt x="2743" y="755"/>
                  <a:pt x="2738" y="749"/>
                  <a:pt x="2730" y="749"/>
                </a:cubicBezTo>
                <a:cubicBezTo>
                  <a:pt x="2723" y="749"/>
                  <a:pt x="2718" y="755"/>
                  <a:pt x="2718" y="762"/>
                </a:cubicBezTo>
                <a:cubicBezTo>
                  <a:pt x="2718" y="769"/>
                  <a:pt x="2723" y="774"/>
                  <a:pt x="2730" y="774"/>
                </a:cubicBezTo>
                <a:close/>
                <a:moveTo>
                  <a:pt x="2770" y="774"/>
                </a:moveTo>
                <a:cubicBezTo>
                  <a:pt x="2777" y="774"/>
                  <a:pt x="2783" y="769"/>
                  <a:pt x="2783" y="762"/>
                </a:cubicBezTo>
                <a:cubicBezTo>
                  <a:pt x="2783" y="755"/>
                  <a:pt x="2777" y="749"/>
                  <a:pt x="2770" y="749"/>
                </a:cubicBezTo>
                <a:cubicBezTo>
                  <a:pt x="2763" y="749"/>
                  <a:pt x="2757" y="755"/>
                  <a:pt x="2757" y="762"/>
                </a:cubicBezTo>
                <a:cubicBezTo>
                  <a:pt x="2757" y="769"/>
                  <a:pt x="2763" y="774"/>
                  <a:pt x="2770" y="774"/>
                </a:cubicBezTo>
                <a:close/>
                <a:moveTo>
                  <a:pt x="2809" y="774"/>
                </a:moveTo>
                <a:cubicBezTo>
                  <a:pt x="2816" y="774"/>
                  <a:pt x="2822" y="769"/>
                  <a:pt x="2822" y="762"/>
                </a:cubicBezTo>
                <a:cubicBezTo>
                  <a:pt x="2822" y="755"/>
                  <a:pt x="2816" y="749"/>
                  <a:pt x="2809" y="749"/>
                </a:cubicBezTo>
                <a:cubicBezTo>
                  <a:pt x="2802" y="749"/>
                  <a:pt x="2797" y="755"/>
                  <a:pt x="2797" y="762"/>
                </a:cubicBezTo>
                <a:cubicBezTo>
                  <a:pt x="2797" y="769"/>
                  <a:pt x="2802" y="774"/>
                  <a:pt x="2809" y="774"/>
                </a:cubicBezTo>
                <a:close/>
                <a:moveTo>
                  <a:pt x="2849" y="774"/>
                </a:moveTo>
                <a:cubicBezTo>
                  <a:pt x="2856" y="774"/>
                  <a:pt x="2862" y="769"/>
                  <a:pt x="2862" y="762"/>
                </a:cubicBezTo>
                <a:cubicBezTo>
                  <a:pt x="2862" y="755"/>
                  <a:pt x="2856" y="749"/>
                  <a:pt x="2849" y="749"/>
                </a:cubicBezTo>
                <a:cubicBezTo>
                  <a:pt x="2842" y="749"/>
                  <a:pt x="2836" y="755"/>
                  <a:pt x="2836" y="762"/>
                </a:cubicBezTo>
                <a:cubicBezTo>
                  <a:pt x="2836" y="769"/>
                  <a:pt x="2842" y="774"/>
                  <a:pt x="2849" y="774"/>
                </a:cubicBezTo>
                <a:close/>
                <a:moveTo>
                  <a:pt x="2888" y="774"/>
                </a:moveTo>
                <a:cubicBezTo>
                  <a:pt x="2895" y="774"/>
                  <a:pt x="2901" y="769"/>
                  <a:pt x="2901" y="762"/>
                </a:cubicBezTo>
                <a:cubicBezTo>
                  <a:pt x="2901" y="755"/>
                  <a:pt x="2895" y="749"/>
                  <a:pt x="2888" y="749"/>
                </a:cubicBezTo>
                <a:cubicBezTo>
                  <a:pt x="2881" y="749"/>
                  <a:pt x="2875" y="755"/>
                  <a:pt x="2875" y="762"/>
                </a:cubicBezTo>
                <a:cubicBezTo>
                  <a:pt x="2875" y="769"/>
                  <a:pt x="2881" y="774"/>
                  <a:pt x="2888" y="774"/>
                </a:cubicBezTo>
                <a:close/>
                <a:moveTo>
                  <a:pt x="3046" y="749"/>
                </a:moveTo>
                <a:cubicBezTo>
                  <a:pt x="3039" y="749"/>
                  <a:pt x="3033" y="755"/>
                  <a:pt x="3033" y="762"/>
                </a:cubicBezTo>
                <a:cubicBezTo>
                  <a:pt x="3033" y="769"/>
                  <a:pt x="3039" y="774"/>
                  <a:pt x="3046" y="774"/>
                </a:cubicBezTo>
                <a:cubicBezTo>
                  <a:pt x="3053" y="774"/>
                  <a:pt x="3059" y="769"/>
                  <a:pt x="3059" y="762"/>
                </a:cubicBezTo>
                <a:cubicBezTo>
                  <a:pt x="3059" y="755"/>
                  <a:pt x="3053" y="749"/>
                  <a:pt x="3046" y="749"/>
                </a:cubicBezTo>
                <a:close/>
                <a:moveTo>
                  <a:pt x="3077" y="762"/>
                </a:moveTo>
                <a:cubicBezTo>
                  <a:pt x="3077" y="766"/>
                  <a:pt x="3081" y="770"/>
                  <a:pt x="3085" y="770"/>
                </a:cubicBezTo>
                <a:cubicBezTo>
                  <a:pt x="3090" y="770"/>
                  <a:pt x="3093" y="766"/>
                  <a:pt x="3093" y="762"/>
                </a:cubicBezTo>
                <a:cubicBezTo>
                  <a:pt x="3093" y="757"/>
                  <a:pt x="3090" y="754"/>
                  <a:pt x="3085" y="754"/>
                </a:cubicBezTo>
                <a:cubicBezTo>
                  <a:pt x="3081" y="754"/>
                  <a:pt x="3077" y="757"/>
                  <a:pt x="3077" y="762"/>
                </a:cubicBezTo>
                <a:close/>
                <a:moveTo>
                  <a:pt x="523" y="788"/>
                </a:moveTo>
                <a:cubicBezTo>
                  <a:pt x="516" y="788"/>
                  <a:pt x="510" y="794"/>
                  <a:pt x="510" y="801"/>
                </a:cubicBezTo>
                <a:cubicBezTo>
                  <a:pt x="510" y="808"/>
                  <a:pt x="516" y="814"/>
                  <a:pt x="523" y="814"/>
                </a:cubicBezTo>
                <a:cubicBezTo>
                  <a:pt x="530" y="814"/>
                  <a:pt x="535" y="808"/>
                  <a:pt x="535" y="801"/>
                </a:cubicBezTo>
                <a:cubicBezTo>
                  <a:pt x="535" y="794"/>
                  <a:pt x="530" y="788"/>
                  <a:pt x="523" y="788"/>
                </a:cubicBezTo>
                <a:close/>
                <a:moveTo>
                  <a:pt x="562" y="788"/>
                </a:moveTo>
                <a:cubicBezTo>
                  <a:pt x="555" y="788"/>
                  <a:pt x="549" y="794"/>
                  <a:pt x="549" y="801"/>
                </a:cubicBezTo>
                <a:cubicBezTo>
                  <a:pt x="549" y="808"/>
                  <a:pt x="555" y="814"/>
                  <a:pt x="562" y="814"/>
                </a:cubicBezTo>
                <a:cubicBezTo>
                  <a:pt x="569" y="814"/>
                  <a:pt x="575" y="808"/>
                  <a:pt x="575" y="801"/>
                </a:cubicBezTo>
                <a:cubicBezTo>
                  <a:pt x="575" y="794"/>
                  <a:pt x="569" y="788"/>
                  <a:pt x="562" y="788"/>
                </a:cubicBezTo>
                <a:close/>
                <a:moveTo>
                  <a:pt x="602" y="814"/>
                </a:moveTo>
                <a:cubicBezTo>
                  <a:pt x="609" y="814"/>
                  <a:pt x="614" y="808"/>
                  <a:pt x="614" y="801"/>
                </a:cubicBezTo>
                <a:cubicBezTo>
                  <a:pt x="614" y="794"/>
                  <a:pt x="609" y="788"/>
                  <a:pt x="602" y="788"/>
                </a:cubicBezTo>
                <a:cubicBezTo>
                  <a:pt x="595" y="788"/>
                  <a:pt x="589" y="794"/>
                  <a:pt x="589" y="801"/>
                </a:cubicBezTo>
                <a:cubicBezTo>
                  <a:pt x="589" y="808"/>
                  <a:pt x="595" y="814"/>
                  <a:pt x="602" y="814"/>
                </a:cubicBezTo>
                <a:close/>
                <a:moveTo>
                  <a:pt x="641" y="814"/>
                </a:moveTo>
                <a:cubicBezTo>
                  <a:pt x="648" y="814"/>
                  <a:pt x="654" y="808"/>
                  <a:pt x="654" y="801"/>
                </a:cubicBezTo>
                <a:cubicBezTo>
                  <a:pt x="654" y="794"/>
                  <a:pt x="648" y="788"/>
                  <a:pt x="641" y="788"/>
                </a:cubicBezTo>
                <a:cubicBezTo>
                  <a:pt x="634" y="788"/>
                  <a:pt x="628" y="794"/>
                  <a:pt x="628" y="801"/>
                </a:cubicBezTo>
                <a:cubicBezTo>
                  <a:pt x="628" y="808"/>
                  <a:pt x="634" y="814"/>
                  <a:pt x="641" y="814"/>
                </a:cubicBezTo>
                <a:close/>
                <a:moveTo>
                  <a:pt x="680" y="814"/>
                </a:moveTo>
                <a:cubicBezTo>
                  <a:pt x="687" y="814"/>
                  <a:pt x="693" y="808"/>
                  <a:pt x="693" y="801"/>
                </a:cubicBezTo>
                <a:cubicBezTo>
                  <a:pt x="693" y="794"/>
                  <a:pt x="687" y="788"/>
                  <a:pt x="680" y="788"/>
                </a:cubicBezTo>
                <a:cubicBezTo>
                  <a:pt x="673" y="788"/>
                  <a:pt x="668" y="794"/>
                  <a:pt x="668" y="801"/>
                </a:cubicBezTo>
                <a:cubicBezTo>
                  <a:pt x="668" y="808"/>
                  <a:pt x="673" y="814"/>
                  <a:pt x="680" y="814"/>
                </a:cubicBezTo>
                <a:close/>
                <a:moveTo>
                  <a:pt x="720" y="814"/>
                </a:moveTo>
                <a:cubicBezTo>
                  <a:pt x="727" y="814"/>
                  <a:pt x="733" y="808"/>
                  <a:pt x="733" y="801"/>
                </a:cubicBezTo>
                <a:cubicBezTo>
                  <a:pt x="733" y="794"/>
                  <a:pt x="727" y="788"/>
                  <a:pt x="720" y="788"/>
                </a:cubicBezTo>
                <a:cubicBezTo>
                  <a:pt x="713" y="788"/>
                  <a:pt x="707" y="794"/>
                  <a:pt x="707" y="801"/>
                </a:cubicBezTo>
                <a:cubicBezTo>
                  <a:pt x="707" y="808"/>
                  <a:pt x="713" y="814"/>
                  <a:pt x="720" y="814"/>
                </a:cubicBezTo>
                <a:close/>
                <a:moveTo>
                  <a:pt x="759" y="814"/>
                </a:moveTo>
                <a:cubicBezTo>
                  <a:pt x="766" y="814"/>
                  <a:pt x="772" y="808"/>
                  <a:pt x="772" y="801"/>
                </a:cubicBezTo>
                <a:cubicBezTo>
                  <a:pt x="772" y="794"/>
                  <a:pt x="766" y="788"/>
                  <a:pt x="759" y="788"/>
                </a:cubicBezTo>
                <a:cubicBezTo>
                  <a:pt x="752" y="788"/>
                  <a:pt x="747" y="794"/>
                  <a:pt x="747" y="801"/>
                </a:cubicBezTo>
                <a:cubicBezTo>
                  <a:pt x="747" y="808"/>
                  <a:pt x="752" y="814"/>
                  <a:pt x="759" y="814"/>
                </a:cubicBezTo>
                <a:close/>
                <a:moveTo>
                  <a:pt x="799" y="814"/>
                </a:moveTo>
                <a:cubicBezTo>
                  <a:pt x="806" y="814"/>
                  <a:pt x="811" y="808"/>
                  <a:pt x="811" y="801"/>
                </a:cubicBezTo>
                <a:cubicBezTo>
                  <a:pt x="811" y="794"/>
                  <a:pt x="806" y="788"/>
                  <a:pt x="799" y="788"/>
                </a:cubicBezTo>
                <a:cubicBezTo>
                  <a:pt x="792" y="788"/>
                  <a:pt x="786" y="794"/>
                  <a:pt x="786" y="801"/>
                </a:cubicBezTo>
                <a:cubicBezTo>
                  <a:pt x="786" y="808"/>
                  <a:pt x="792" y="814"/>
                  <a:pt x="799" y="814"/>
                </a:cubicBezTo>
                <a:close/>
                <a:moveTo>
                  <a:pt x="838" y="814"/>
                </a:moveTo>
                <a:cubicBezTo>
                  <a:pt x="845" y="814"/>
                  <a:pt x="851" y="808"/>
                  <a:pt x="851" y="801"/>
                </a:cubicBezTo>
                <a:cubicBezTo>
                  <a:pt x="851" y="794"/>
                  <a:pt x="845" y="788"/>
                  <a:pt x="838" y="788"/>
                </a:cubicBezTo>
                <a:cubicBezTo>
                  <a:pt x="831" y="788"/>
                  <a:pt x="825" y="794"/>
                  <a:pt x="825" y="801"/>
                </a:cubicBezTo>
                <a:cubicBezTo>
                  <a:pt x="825" y="808"/>
                  <a:pt x="831" y="814"/>
                  <a:pt x="838" y="814"/>
                </a:cubicBezTo>
                <a:close/>
                <a:moveTo>
                  <a:pt x="1627" y="814"/>
                </a:moveTo>
                <a:cubicBezTo>
                  <a:pt x="1634" y="814"/>
                  <a:pt x="1639" y="808"/>
                  <a:pt x="1639" y="801"/>
                </a:cubicBezTo>
                <a:cubicBezTo>
                  <a:pt x="1639" y="794"/>
                  <a:pt x="1634" y="788"/>
                  <a:pt x="1627" y="788"/>
                </a:cubicBezTo>
                <a:cubicBezTo>
                  <a:pt x="1620" y="788"/>
                  <a:pt x="1614" y="794"/>
                  <a:pt x="1614" y="801"/>
                </a:cubicBezTo>
                <a:cubicBezTo>
                  <a:pt x="1614" y="808"/>
                  <a:pt x="1620" y="814"/>
                  <a:pt x="1627" y="814"/>
                </a:cubicBezTo>
                <a:close/>
                <a:moveTo>
                  <a:pt x="1666" y="814"/>
                </a:moveTo>
                <a:cubicBezTo>
                  <a:pt x="1673" y="814"/>
                  <a:pt x="1679" y="808"/>
                  <a:pt x="1679" y="801"/>
                </a:cubicBezTo>
                <a:cubicBezTo>
                  <a:pt x="1679" y="794"/>
                  <a:pt x="1673" y="788"/>
                  <a:pt x="1666" y="788"/>
                </a:cubicBezTo>
                <a:cubicBezTo>
                  <a:pt x="1659" y="788"/>
                  <a:pt x="1653" y="794"/>
                  <a:pt x="1653" y="801"/>
                </a:cubicBezTo>
                <a:cubicBezTo>
                  <a:pt x="1653" y="808"/>
                  <a:pt x="1659" y="814"/>
                  <a:pt x="1666" y="814"/>
                </a:cubicBezTo>
                <a:close/>
                <a:moveTo>
                  <a:pt x="1705" y="814"/>
                </a:moveTo>
                <a:cubicBezTo>
                  <a:pt x="1713" y="814"/>
                  <a:pt x="1718" y="808"/>
                  <a:pt x="1718" y="801"/>
                </a:cubicBezTo>
                <a:cubicBezTo>
                  <a:pt x="1718" y="794"/>
                  <a:pt x="1713" y="788"/>
                  <a:pt x="1705" y="788"/>
                </a:cubicBezTo>
                <a:cubicBezTo>
                  <a:pt x="1698" y="788"/>
                  <a:pt x="1693" y="794"/>
                  <a:pt x="1693" y="801"/>
                </a:cubicBezTo>
                <a:cubicBezTo>
                  <a:pt x="1693" y="808"/>
                  <a:pt x="1698" y="814"/>
                  <a:pt x="1705" y="814"/>
                </a:cubicBezTo>
                <a:close/>
                <a:moveTo>
                  <a:pt x="1745" y="814"/>
                </a:moveTo>
                <a:cubicBezTo>
                  <a:pt x="1752" y="814"/>
                  <a:pt x="1758" y="808"/>
                  <a:pt x="1758" y="801"/>
                </a:cubicBezTo>
                <a:cubicBezTo>
                  <a:pt x="1758" y="794"/>
                  <a:pt x="1752" y="788"/>
                  <a:pt x="1745" y="788"/>
                </a:cubicBezTo>
                <a:cubicBezTo>
                  <a:pt x="1738" y="788"/>
                  <a:pt x="1732" y="794"/>
                  <a:pt x="1732" y="801"/>
                </a:cubicBezTo>
                <a:cubicBezTo>
                  <a:pt x="1732" y="808"/>
                  <a:pt x="1738" y="814"/>
                  <a:pt x="1745" y="814"/>
                </a:cubicBezTo>
                <a:close/>
                <a:moveTo>
                  <a:pt x="1784" y="814"/>
                </a:moveTo>
                <a:cubicBezTo>
                  <a:pt x="1791" y="814"/>
                  <a:pt x="1797" y="808"/>
                  <a:pt x="1797" y="801"/>
                </a:cubicBezTo>
                <a:cubicBezTo>
                  <a:pt x="1797" y="794"/>
                  <a:pt x="1791" y="788"/>
                  <a:pt x="1784" y="788"/>
                </a:cubicBezTo>
                <a:cubicBezTo>
                  <a:pt x="1777" y="788"/>
                  <a:pt x="1772" y="794"/>
                  <a:pt x="1772" y="801"/>
                </a:cubicBezTo>
                <a:cubicBezTo>
                  <a:pt x="1772" y="808"/>
                  <a:pt x="1777" y="814"/>
                  <a:pt x="1784" y="814"/>
                </a:cubicBezTo>
                <a:close/>
                <a:moveTo>
                  <a:pt x="1824" y="814"/>
                </a:moveTo>
                <a:cubicBezTo>
                  <a:pt x="1831" y="814"/>
                  <a:pt x="1836" y="808"/>
                  <a:pt x="1836" y="801"/>
                </a:cubicBezTo>
                <a:cubicBezTo>
                  <a:pt x="1836" y="794"/>
                  <a:pt x="1831" y="788"/>
                  <a:pt x="1824" y="788"/>
                </a:cubicBezTo>
                <a:cubicBezTo>
                  <a:pt x="1817" y="788"/>
                  <a:pt x="1811" y="794"/>
                  <a:pt x="1811" y="801"/>
                </a:cubicBezTo>
                <a:cubicBezTo>
                  <a:pt x="1811" y="808"/>
                  <a:pt x="1817" y="814"/>
                  <a:pt x="1824" y="814"/>
                </a:cubicBezTo>
                <a:close/>
                <a:moveTo>
                  <a:pt x="1890" y="801"/>
                </a:moveTo>
                <a:cubicBezTo>
                  <a:pt x="1890" y="808"/>
                  <a:pt x="1896" y="814"/>
                  <a:pt x="1903" y="814"/>
                </a:cubicBezTo>
                <a:cubicBezTo>
                  <a:pt x="1910" y="814"/>
                  <a:pt x="1915" y="808"/>
                  <a:pt x="1915" y="801"/>
                </a:cubicBezTo>
                <a:cubicBezTo>
                  <a:pt x="1915" y="794"/>
                  <a:pt x="1910" y="788"/>
                  <a:pt x="1903" y="788"/>
                </a:cubicBezTo>
                <a:cubicBezTo>
                  <a:pt x="1896" y="788"/>
                  <a:pt x="1890" y="794"/>
                  <a:pt x="1890" y="801"/>
                </a:cubicBezTo>
                <a:close/>
                <a:moveTo>
                  <a:pt x="1942" y="814"/>
                </a:moveTo>
                <a:cubicBezTo>
                  <a:pt x="1949" y="814"/>
                  <a:pt x="1955" y="808"/>
                  <a:pt x="1955" y="801"/>
                </a:cubicBezTo>
                <a:cubicBezTo>
                  <a:pt x="1955" y="794"/>
                  <a:pt x="1949" y="788"/>
                  <a:pt x="1942" y="788"/>
                </a:cubicBezTo>
                <a:cubicBezTo>
                  <a:pt x="1935" y="788"/>
                  <a:pt x="1929" y="794"/>
                  <a:pt x="1929" y="801"/>
                </a:cubicBezTo>
                <a:cubicBezTo>
                  <a:pt x="1929" y="808"/>
                  <a:pt x="1935" y="814"/>
                  <a:pt x="1942" y="814"/>
                </a:cubicBezTo>
                <a:close/>
                <a:moveTo>
                  <a:pt x="2021" y="788"/>
                </a:moveTo>
                <a:cubicBezTo>
                  <a:pt x="2014" y="788"/>
                  <a:pt x="2008" y="794"/>
                  <a:pt x="2008" y="801"/>
                </a:cubicBezTo>
                <a:cubicBezTo>
                  <a:pt x="2008" y="808"/>
                  <a:pt x="2014" y="814"/>
                  <a:pt x="2021" y="814"/>
                </a:cubicBezTo>
                <a:cubicBezTo>
                  <a:pt x="2028" y="814"/>
                  <a:pt x="2034" y="808"/>
                  <a:pt x="2034" y="801"/>
                </a:cubicBezTo>
                <a:cubicBezTo>
                  <a:pt x="2034" y="794"/>
                  <a:pt x="2028" y="788"/>
                  <a:pt x="2021" y="788"/>
                </a:cubicBezTo>
                <a:close/>
                <a:moveTo>
                  <a:pt x="2060" y="814"/>
                </a:moveTo>
                <a:cubicBezTo>
                  <a:pt x="2067" y="814"/>
                  <a:pt x="2073" y="808"/>
                  <a:pt x="2073" y="801"/>
                </a:cubicBezTo>
                <a:cubicBezTo>
                  <a:pt x="2073" y="794"/>
                  <a:pt x="2067" y="788"/>
                  <a:pt x="2060" y="788"/>
                </a:cubicBezTo>
                <a:cubicBezTo>
                  <a:pt x="2053" y="788"/>
                  <a:pt x="2048" y="794"/>
                  <a:pt x="2048" y="801"/>
                </a:cubicBezTo>
                <a:cubicBezTo>
                  <a:pt x="2048" y="808"/>
                  <a:pt x="2053" y="814"/>
                  <a:pt x="2060" y="814"/>
                </a:cubicBezTo>
                <a:close/>
                <a:moveTo>
                  <a:pt x="2100" y="814"/>
                </a:moveTo>
                <a:cubicBezTo>
                  <a:pt x="2107" y="814"/>
                  <a:pt x="2112" y="808"/>
                  <a:pt x="2112" y="801"/>
                </a:cubicBezTo>
                <a:cubicBezTo>
                  <a:pt x="2112" y="794"/>
                  <a:pt x="2107" y="788"/>
                  <a:pt x="2100" y="788"/>
                </a:cubicBezTo>
                <a:cubicBezTo>
                  <a:pt x="2093" y="788"/>
                  <a:pt x="2087" y="794"/>
                  <a:pt x="2087" y="801"/>
                </a:cubicBezTo>
                <a:cubicBezTo>
                  <a:pt x="2087" y="808"/>
                  <a:pt x="2093" y="814"/>
                  <a:pt x="2100" y="814"/>
                </a:cubicBezTo>
                <a:close/>
                <a:moveTo>
                  <a:pt x="2139" y="814"/>
                </a:moveTo>
                <a:cubicBezTo>
                  <a:pt x="2146" y="814"/>
                  <a:pt x="2152" y="808"/>
                  <a:pt x="2152" y="801"/>
                </a:cubicBezTo>
                <a:cubicBezTo>
                  <a:pt x="2152" y="794"/>
                  <a:pt x="2146" y="788"/>
                  <a:pt x="2139" y="788"/>
                </a:cubicBezTo>
                <a:cubicBezTo>
                  <a:pt x="2132" y="788"/>
                  <a:pt x="2126" y="794"/>
                  <a:pt x="2126" y="801"/>
                </a:cubicBezTo>
                <a:cubicBezTo>
                  <a:pt x="2126" y="808"/>
                  <a:pt x="2132" y="814"/>
                  <a:pt x="2139" y="814"/>
                </a:cubicBezTo>
                <a:close/>
                <a:moveTo>
                  <a:pt x="2179" y="814"/>
                </a:moveTo>
                <a:cubicBezTo>
                  <a:pt x="2186" y="814"/>
                  <a:pt x="2191" y="808"/>
                  <a:pt x="2191" y="801"/>
                </a:cubicBezTo>
                <a:cubicBezTo>
                  <a:pt x="2191" y="794"/>
                  <a:pt x="2186" y="788"/>
                  <a:pt x="2179" y="788"/>
                </a:cubicBezTo>
                <a:cubicBezTo>
                  <a:pt x="2172" y="788"/>
                  <a:pt x="2166" y="794"/>
                  <a:pt x="2166" y="801"/>
                </a:cubicBezTo>
                <a:cubicBezTo>
                  <a:pt x="2166" y="808"/>
                  <a:pt x="2172" y="814"/>
                  <a:pt x="2179" y="814"/>
                </a:cubicBezTo>
                <a:close/>
                <a:moveTo>
                  <a:pt x="2218" y="814"/>
                </a:moveTo>
                <a:cubicBezTo>
                  <a:pt x="2225" y="814"/>
                  <a:pt x="2231" y="808"/>
                  <a:pt x="2231" y="801"/>
                </a:cubicBezTo>
                <a:cubicBezTo>
                  <a:pt x="2231" y="794"/>
                  <a:pt x="2225" y="788"/>
                  <a:pt x="2218" y="788"/>
                </a:cubicBezTo>
                <a:cubicBezTo>
                  <a:pt x="2211" y="788"/>
                  <a:pt x="2205" y="794"/>
                  <a:pt x="2205" y="801"/>
                </a:cubicBezTo>
                <a:cubicBezTo>
                  <a:pt x="2205" y="808"/>
                  <a:pt x="2211" y="814"/>
                  <a:pt x="2218" y="814"/>
                </a:cubicBezTo>
                <a:close/>
                <a:moveTo>
                  <a:pt x="2257" y="814"/>
                </a:moveTo>
                <a:cubicBezTo>
                  <a:pt x="2264" y="814"/>
                  <a:pt x="2270" y="808"/>
                  <a:pt x="2270" y="801"/>
                </a:cubicBezTo>
                <a:cubicBezTo>
                  <a:pt x="2270" y="794"/>
                  <a:pt x="2264" y="788"/>
                  <a:pt x="2257" y="788"/>
                </a:cubicBezTo>
                <a:cubicBezTo>
                  <a:pt x="2250" y="788"/>
                  <a:pt x="2245" y="794"/>
                  <a:pt x="2245" y="801"/>
                </a:cubicBezTo>
                <a:cubicBezTo>
                  <a:pt x="2245" y="808"/>
                  <a:pt x="2250" y="814"/>
                  <a:pt x="2257" y="814"/>
                </a:cubicBezTo>
                <a:close/>
                <a:moveTo>
                  <a:pt x="2297" y="814"/>
                </a:moveTo>
                <a:cubicBezTo>
                  <a:pt x="2304" y="814"/>
                  <a:pt x="2310" y="808"/>
                  <a:pt x="2310" y="801"/>
                </a:cubicBezTo>
                <a:cubicBezTo>
                  <a:pt x="2310" y="794"/>
                  <a:pt x="2304" y="788"/>
                  <a:pt x="2297" y="788"/>
                </a:cubicBezTo>
                <a:cubicBezTo>
                  <a:pt x="2290" y="788"/>
                  <a:pt x="2284" y="794"/>
                  <a:pt x="2284" y="801"/>
                </a:cubicBezTo>
                <a:cubicBezTo>
                  <a:pt x="2284" y="808"/>
                  <a:pt x="2290" y="814"/>
                  <a:pt x="2297" y="814"/>
                </a:cubicBezTo>
                <a:close/>
                <a:moveTo>
                  <a:pt x="2336" y="814"/>
                </a:moveTo>
                <a:cubicBezTo>
                  <a:pt x="2343" y="814"/>
                  <a:pt x="2349" y="808"/>
                  <a:pt x="2349" y="801"/>
                </a:cubicBezTo>
                <a:cubicBezTo>
                  <a:pt x="2349" y="794"/>
                  <a:pt x="2343" y="788"/>
                  <a:pt x="2336" y="788"/>
                </a:cubicBezTo>
                <a:cubicBezTo>
                  <a:pt x="2329" y="788"/>
                  <a:pt x="2323" y="794"/>
                  <a:pt x="2323" y="801"/>
                </a:cubicBezTo>
                <a:cubicBezTo>
                  <a:pt x="2323" y="808"/>
                  <a:pt x="2329" y="814"/>
                  <a:pt x="2336" y="814"/>
                </a:cubicBezTo>
                <a:close/>
                <a:moveTo>
                  <a:pt x="2376" y="814"/>
                </a:moveTo>
                <a:cubicBezTo>
                  <a:pt x="2383" y="814"/>
                  <a:pt x="2388" y="808"/>
                  <a:pt x="2388" y="801"/>
                </a:cubicBezTo>
                <a:cubicBezTo>
                  <a:pt x="2388" y="794"/>
                  <a:pt x="2383" y="788"/>
                  <a:pt x="2376" y="788"/>
                </a:cubicBezTo>
                <a:cubicBezTo>
                  <a:pt x="2369" y="788"/>
                  <a:pt x="2363" y="794"/>
                  <a:pt x="2363" y="801"/>
                </a:cubicBezTo>
                <a:cubicBezTo>
                  <a:pt x="2363" y="808"/>
                  <a:pt x="2369" y="814"/>
                  <a:pt x="2376" y="814"/>
                </a:cubicBezTo>
                <a:close/>
                <a:moveTo>
                  <a:pt x="2415" y="814"/>
                </a:moveTo>
                <a:cubicBezTo>
                  <a:pt x="2422" y="814"/>
                  <a:pt x="2428" y="808"/>
                  <a:pt x="2428" y="801"/>
                </a:cubicBezTo>
                <a:cubicBezTo>
                  <a:pt x="2428" y="794"/>
                  <a:pt x="2422" y="788"/>
                  <a:pt x="2415" y="788"/>
                </a:cubicBezTo>
                <a:cubicBezTo>
                  <a:pt x="2408" y="788"/>
                  <a:pt x="2402" y="794"/>
                  <a:pt x="2402" y="801"/>
                </a:cubicBezTo>
                <a:cubicBezTo>
                  <a:pt x="2402" y="808"/>
                  <a:pt x="2408" y="814"/>
                  <a:pt x="2415" y="814"/>
                </a:cubicBezTo>
                <a:close/>
                <a:moveTo>
                  <a:pt x="2455" y="814"/>
                </a:moveTo>
                <a:cubicBezTo>
                  <a:pt x="2462" y="814"/>
                  <a:pt x="2467" y="808"/>
                  <a:pt x="2467" y="801"/>
                </a:cubicBezTo>
                <a:cubicBezTo>
                  <a:pt x="2467" y="794"/>
                  <a:pt x="2462" y="788"/>
                  <a:pt x="2455" y="788"/>
                </a:cubicBezTo>
                <a:cubicBezTo>
                  <a:pt x="2447" y="788"/>
                  <a:pt x="2442" y="794"/>
                  <a:pt x="2442" y="801"/>
                </a:cubicBezTo>
                <a:cubicBezTo>
                  <a:pt x="2442" y="808"/>
                  <a:pt x="2447" y="814"/>
                  <a:pt x="2455" y="814"/>
                </a:cubicBezTo>
                <a:close/>
                <a:moveTo>
                  <a:pt x="2494" y="814"/>
                </a:moveTo>
                <a:cubicBezTo>
                  <a:pt x="2501" y="814"/>
                  <a:pt x="2507" y="808"/>
                  <a:pt x="2507" y="801"/>
                </a:cubicBezTo>
                <a:cubicBezTo>
                  <a:pt x="2507" y="794"/>
                  <a:pt x="2501" y="788"/>
                  <a:pt x="2494" y="788"/>
                </a:cubicBezTo>
                <a:cubicBezTo>
                  <a:pt x="2487" y="788"/>
                  <a:pt x="2481" y="794"/>
                  <a:pt x="2481" y="801"/>
                </a:cubicBezTo>
                <a:cubicBezTo>
                  <a:pt x="2481" y="808"/>
                  <a:pt x="2487" y="814"/>
                  <a:pt x="2494" y="814"/>
                </a:cubicBezTo>
                <a:close/>
                <a:moveTo>
                  <a:pt x="2533" y="814"/>
                </a:moveTo>
                <a:cubicBezTo>
                  <a:pt x="2540" y="814"/>
                  <a:pt x="2546" y="808"/>
                  <a:pt x="2546" y="801"/>
                </a:cubicBezTo>
                <a:cubicBezTo>
                  <a:pt x="2546" y="794"/>
                  <a:pt x="2540" y="788"/>
                  <a:pt x="2533" y="788"/>
                </a:cubicBezTo>
                <a:cubicBezTo>
                  <a:pt x="2526" y="788"/>
                  <a:pt x="2521" y="794"/>
                  <a:pt x="2521" y="801"/>
                </a:cubicBezTo>
                <a:cubicBezTo>
                  <a:pt x="2521" y="808"/>
                  <a:pt x="2526" y="814"/>
                  <a:pt x="2533" y="814"/>
                </a:cubicBezTo>
                <a:close/>
                <a:moveTo>
                  <a:pt x="2573" y="814"/>
                </a:moveTo>
                <a:cubicBezTo>
                  <a:pt x="2580" y="814"/>
                  <a:pt x="2586" y="808"/>
                  <a:pt x="2586" y="801"/>
                </a:cubicBezTo>
                <a:cubicBezTo>
                  <a:pt x="2586" y="794"/>
                  <a:pt x="2580" y="788"/>
                  <a:pt x="2573" y="788"/>
                </a:cubicBezTo>
                <a:cubicBezTo>
                  <a:pt x="2566" y="788"/>
                  <a:pt x="2560" y="794"/>
                  <a:pt x="2560" y="801"/>
                </a:cubicBezTo>
                <a:cubicBezTo>
                  <a:pt x="2560" y="808"/>
                  <a:pt x="2566" y="814"/>
                  <a:pt x="2573" y="814"/>
                </a:cubicBezTo>
                <a:close/>
                <a:moveTo>
                  <a:pt x="2612" y="814"/>
                </a:moveTo>
                <a:cubicBezTo>
                  <a:pt x="2619" y="814"/>
                  <a:pt x="2625" y="808"/>
                  <a:pt x="2625" y="801"/>
                </a:cubicBezTo>
                <a:cubicBezTo>
                  <a:pt x="2625" y="794"/>
                  <a:pt x="2619" y="788"/>
                  <a:pt x="2612" y="788"/>
                </a:cubicBezTo>
                <a:cubicBezTo>
                  <a:pt x="2605" y="788"/>
                  <a:pt x="2599" y="794"/>
                  <a:pt x="2599" y="801"/>
                </a:cubicBezTo>
                <a:cubicBezTo>
                  <a:pt x="2599" y="808"/>
                  <a:pt x="2605" y="814"/>
                  <a:pt x="2612" y="814"/>
                </a:cubicBezTo>
                <a:close/>
                <a:moveTo>
                  <a:pt x="2652" y="814"/>
                </a:moveTo>
                <a:cubicBezTo>
                  <a:pt x="2659" y="814"/>
                  <a:pt x="2664" y="808"/>
                  <a:pt x="2664" y="801"/>
                </a:cubicBezTo>
                <a:cubicBezTo>
                  <a:pt x="2664" y="794"/>
                  <a:pt x="2659" y="788"/>
                  <a:pt x="2652" y="788"/>
                </a:cubicBezTo>
                <a:cubicBezTo>
                  <a:pt x="2645" y="788"/>
                  <a:pt x="2639" y="794"/>
                  <a:pt x="2639" y="801"/>
                </a:cubicBezTo>
                <a:cubicBezTo>
                  <a:pt x="2639" y="808"/>
                  <a:pt x="2645" y="814"/>
                  <a:pt x="2652" y="814"/>
                </a:cubicBezTo>
                <a:close/>
                <a:moveTo>
                  <a:pt x="2691" y="814"/>
                </a:moveTo>
                <a:cubicBezTo>
                  <a:pt x="2698" y="814"/>
                  <a:pt x="2704" y="808"/>
                  <a:pt x="2704" y="801"/>
                </a:cubicBezTo>
                <a:cubicBezTo>
                  <a:pt x="2704" y="794"/>
                  <a:pt x="2698" y="788"/>
                  <a:pt x="2691" y="788"/>
                </a:cubicBezTo>
                <a:cubicBezTo>
                  <a:pt x="2684" y="788"/>
                  <a:pt x="2678" y="794"/>
                  <a:pt x="2678" y="801"/>
                </a:cubicBezTo>
                <a:cubicBezTo>
                  <a:pt x="2678" y="808"/>
                  <a:pt x="2684" y="814"/>
                  <a:pt x="2691" y="814"/>
                </a:cubicBezTo>
                <a:close/>
                <a:moveTo>
                  <a:pt x="2730" y="814"/>
                </a:moveTo>
                <a:cubicBezTo>
                  <a:pt x="2738" y="814"/>
                  <a:pt x="2743" y="808"/>
                  <a:pt x="2743" y="801"/>
                </a:cubicBezTo>
                <a:cubicBezTo>
                  <a:pt x="2743" y="794"/>
                  <a:pt x="2738" y="788"/>
                  <a:pt x="2730" y="788"/>
                </a:cubicBezTo>
                <a:cubicBezTo>
                  <a:pt x="2723" y="788"/>
                  <a:pt x="2718" y="794"/>
                  <a:pt x="2718" y="801"/>
                </a:cubicBezTo>
                <a:cubicBezTo>
                  <a:pt x="2718" y="808"/>
                  <a:pt x="2723" y="814"/>
                  <a:pt x="2730" y="814"/>
                </a:cubicBezTo>
                <a:close/>
                <a:moveTo>
                  <a:pt x="2770" y="814"/>
                </a:moveTo>
                <a:cubicBezTo>
                  <a:pt x="2777" y="814"/>
                  <a:pt x="2783" y="808"/>
                  <a:pt x="2783" y="801"/>
                </a:cubicBezTo>
                <a:cubicBezTo>
                  <a:pt x="2783" y="794"/>
                  <a:pt x="2777" y="788"/>
                  <a:pt x="2770" y="788"/>
                </a:cubicBezTo>
                <a:cubicBezTo>
                  <a:pt x="2763" y="788"/>
                  <a:pt x="2757" y="794"/>
                  <a:pt x="2757" y="801"/>
                </a:cubicBezTo>
                <a:cubicBezTo>
                  <a:pt x="2757" y="808"/>
                  <a:pt x="2763" y="814"/>
                  <a:pt x="2770" y="814"/>
                </a:cubicBezTo>
                <a:close/>
                <a:moveTo>
                  <a:pt x="2809" y="814"/>
                </a:moveTo>
                <a:cubicBezTo>
                  <a:pt x="2816" y="814"/>
                  <a:pt x="2822" y="808"/>
                  <a:pt x="2822" y="801"/>
                </a:cubicBezTo>
                <a:cubicBezTo>
                  <a:pt x="2822" y="794"/>
                  <a:pt x="2816" y="788"/>
                  <a:pt x="2809" y="788"/>
                </a:cubicBezTo>
                <a:cubicBezTo>
                  <a:pt x="2802" y="788"/>
                  <a:pt x="2797" y="794"/>
                  <a:pt x="2797" y="801"/>
                </a:cubicBezTo>
                <a:cubicBezTo>
                  <a:pt x="2797" y="808"/>
                  <a:pt x="2802" y="814"/>
                  <a:pt x="2809" y="814"/>
                </a:cubicBezTo>
                <a:close/>
                <a:moveTo>
                  <a:pt x="2849" y="814"/>
                </a:moveTo>
                <a:cubicBezTo>
                  <a:pt x="2856" y="814"/>
                  <a:pt x="2862" y="808"/>
                  <a:pt x="2862" y="801"/>
                </a:cubicBezTo>
                <a:cubicBezTo>
                  <a:pt x="2862" y="794"/>
                  <a:pt x="2856" y="788"/>
                  <a:pt x="2849" y="788"/>
                </a:cubicBezTo>
                <a:cubicBezTo>
                  <a:pt x="2842" y="788"/>
                  <a:pt x="2836" y="794"/>
                  <a:pt x="2836" y="801"/>
                </a:cubicBezTo>
                <a:cubicBezTo>
                  <a:pt x="2836" y="808"/>
                  <a:pt x="2842" y="814"/>
                  <a:pt x="2849" y="814"/>
                </a:cubicBezTo>
                <a:close/>
                <a:moveTo>
                  <a:pt x="2888" y="814"/>
                </a:moveTo>
                <a:cubicBezTo>
                  <a:pt x="2895" y="814"/>
                  <a:pt x="2901" y="808"/>
                  <a:pt x="2901" y="801"/>
                </a:cubicBezTo>
                <a:cubicBezTo>
                  <a:pt x="2901" y="794"/>
                  <a:pt x="2895" y="788"/>
                  <a:pt x="2888" y="788"/>
                </a:cubicBezTo>
                <a:cubicBezTo>
                  <a:pt x="2881" y="788"/>
                  <a:pt x="2875" y="794"/>
                  <a:pt x="2875" y="801"/>
                </a:cubicBezTo>
                <a:cubicBezTo>
                  <a:pt x="2875" y="808"/>
                  <a:pt x="2881" y="814"/>
                  <a:pt x="2888" y="814"/>
                </a:cubicBezTo>
                <a:close/>
                <a:moveTo>
                  <a:pt x="2928" y="814"/>
                </a:moveTo>
                <a:cubicBezTo>
                  <a:pt x="2935" y="814"/>
                  <a:pt x="2940" y="808"/>
                  <a:pt x="2940" y="801"/>
                </a:cubicBezTo>
                <a:cubicBezTo>
                  <a:pt x="2940" y="794"/>
                  <a:pt x="2935" y="788"/>
                  <a:pt x="2928" y="788"/>
                </a:cubicBezTo>
                <a:cubicBezTo>
                  <a:pt x="2921" y="788"/>
                  <a:pt x="2915" y="794"/>
                  <a:pt x="2915" y="801"/>
                </a:cubicBezTo>
                <a:cubicBezTo>
                  <a:pt x="2915" y="808"/>
                  <a:pt x="2921" y="814"/>
                  <a:pt x="2928" y="814"/>
                </a:cubicBezTo>
                <a:close/>
                <a:moveTo>
                  <a:pt x="602" y="828"/>
                </a:moveTo>
                <a:cubicBezTo>
                  <a:pt x="595" y="828"/>
                  <a:pt x="589" y="834"/>
                  <a:pt x="589" y="841"/>
                </a:cubicBezTo>
                <a:cubicBezTo>
                  <a:pt x="589" y="848"/>
                  <a:pt x="595" y="853"/>
                  <a:pt x="602" y="853"/>
                </a:cubicBezTo>
                <a:cubicBezTo>
                  <a:pt x="609" y="853"/>
                  <a:pt x="614" y="848"/>
                  <a:pt x="614" y="841"/>
                </a:cubicBezTo>
                <a:cubicBezTo>
                  <a:pt x="614" y="834"/>
                  <a:pt x="609" y="828"/>
                  <a:pt x="602" y="828"/>
                </a:cubicBezTo>
                <a:close/>
                <a:moveTo>
                  <a:pt x="641" y="853"/>
                </a:moveTo>
                <a:cubicBezTo>
                  <a:pt x="648" y="853"/>
                  <a:pt x="654" y="848"/>
                  <a:pt x="654" y="841"/>
                </a:cubicBezTo>
                <a:cubicBezTo>
                  <a:pt x="654" y="834"/>
                  <a:pt x="648" y="828"/>
                  <a:pt x="641" y="828"/>
                </a:cubicBezTo>
                <a:cubicBezTo>
                  <a:pt x="634" y="828"/>
                  <a:pt x="628" y="834"/>
                  <a:pt x="628" y="841"/>
                </a:cubicBezTo>
                <a:cubicBezTo>
                  <a:pt x="628" y="848"/>
                  <a:pt x="634" y="853"/>
                  <a:pt x="641" y="853"/>
                </a:cubicBezTo>
                <a:close/>
                <a:moveTo>
                  <a:pt x="680" y="853"/>
                </a:moveTo>
                <a:cubicBezTo>
                  <a:pt x="687" y="853"/>
                  <a:pt x="693" y="848"/>
                  <a:pt x="693" y="841"/>
                </a:cubicBezTo>
                <a:cubicBezTo>
                  <a:pt x="693" y="834"/>
                  <a:pt x="687" y="828"/>
                  <a:pt x="680" y="828"/>
                </a:cubicBezTo>
                <a:cubicBezTo>
                  <a:pt x="673" y="828"/>
                  <a:pt x="668" y="834"/>
                  <a:pt x="668" y="841"/>
                </a:cubicBezTo>
                <a:cubicBezTo>
                  <a:pt x="668" y="848"/>
                  <a:pt x="673" y="853"/>
                  <a:pt x="680" y="853"/>
                </a:cubicBezTo>
                <a:close/>
                <a:moveTo>
                  <a:pt x="878" y="828"/>
                </a:moveTo>
                <a:cubicBezTo>
                  <a:pt x="871" y="828"/>
                  <a:pt x="865" y="834"/>
                  <a:pt x="865" y="841"/>
                </a:cubicBezTo>
                <a:cubicBezTo>
                  <a:pt x="865" y="848"/>
                  <a:pt x="871" y="853"/>
                  <a:pt x="878" y="853"/>
                </a:cubicBezTo>
                <a:cubicBezTo>
                  <a:pt x="885" y="853"/>
                  <a:pt x="890" y="848"/>
                  <a:pt x="890" y="841"/>
                </a:cubicBezTo>
                <a:cubicBezTo>
                  <a:pt x="890" y="834"/>
                  <a:pt x="885" y="828"/>
                  <a:pt x="878" y="828"/>
                </a:cubicBezTo>
                <a:close/>
                <a:moveTo>
                  <a:pt x="1587" y="853"/>
                </a:moveTo>
                <a:cubicBezTo>
                  <a:pt x="1594" y="853"/>
                  <a:pt x="1600" y="848"/>
                  <a:pt x="1600" y="841"/>
                </a:cubicBezTo>
                <a:cubicBezTo>
                  <a:pt x="1600" y="834"/>
                  <a:pt x="1594" y="828"/>
                  <a:pt x="1587" y="828"/>
                </a:cubicBezTo>
                <a:cubicBezTo>
                  <a:pt x="1580" y="828"/>
                  <a:pt x="1574" y="834"/>
                  <a:pt x="1574" y="841"/>
                </a:cubicBezTo>
                <a:cubicBezTo>
                  <a:pt x="1574" y="848"/>
                  <a:pt x="1580" y="853"/>
                  <a:pt x="1587" y="853"/>
                </a:cubicBezTo>
                <a:close/>
                <a:moveTo>
                  <a:pt x="1627" y="853"/>
                </a:moveTo>
                <a:cubicBezTo>
                  <a:pt x="1634" y="853"/>
                  <a:pt x="1639" y="848"/>
                  <a:pt x="1639" y="841"/>
                </a:cubicBezTo>
                <a:cubicBezTo>
                  <a:pt x="1639" y="834"/>
                  <a:pt x="1634" y="828"/>
                  <a:pt x="1627" y="828"/>
                </a:cubicBezTo>
                <a:cubicBezTo>
                  <a:pt x="1620" y="828"/>
                  <a:pt x="1614" y="834"/>
                  <a:pt x="1614" y="841"/>
                </a:cubicBezTo>
                <a:cubicBezTo>
                  <a:pt x="1614" y="848"/>
                  <a:pt x="1620" y="853"/>
                  <a:pt x="1627" y="853"/>
                </a:cubicBezTo>
                <a:close/>
                <a:moveTo>
                  <a:pt x="1666" y="853"/>
                </a:moveTo>
                <a:cubicBezTo>
                  <a:pt x="1673" y="853"/>
                  <a:pt x="1679" y="848"/>
                  <a:pt x="1679" y="841"/>
                </a:cubicBezTo>
                <a:cubicBezTo>
                  <a:pt x="1679" y="834"/>
                  <a:pt x="1673" y="828"/>
                  <a:pt x="1666" y="828"/>
                </a:cubicBezTo>
                <a:cubicBezTo>
                  <a:pt x="1659" y="828"/>
                  <a:pt x="1653" y="834"/>
                  <a:pt x="1653" y="841"/>
                </a:cubicBezTo>
                <a:cubicBezTo>
                  <a:pt x="1653" y="848"/>
                  <a:pt x="1659" y="853"/>
                  <a:pt x="1666" y="853"/>
                </a:cubicBezTo>
                <a:close/>
                <a:moveTo>
                  <a:pt x="1705" y="853"/>
                </a:moveTo>
                <a:cubicBezTo>
                  <a:pt x="1713" y="853"/>
                  <a:pt x="1718" y="848"/>
                  <a:pt x="1718" y="841"/>
                </a:cubicBezTo>
                <a:cubicBezTo>
                  <a:pt x="1718" y="834"/>
                  <a:pt x="1713" y="828"/>
                  <a:pt x="1705" y="828"/>
                </a:cubicBezTo>
                <a:cubicBezTo>
                  <a:pt x="1698" y="828"/>
                  <a:pt x="1693" y="834"/>
                  <a:pt x="1693" y="841"/>
                </a:cubicBezTo>
                <a:cubicBezTo>
                  <a:pt x="1693" y="848"/>
                  <a:pt x="1698" y="853"/>
                  <a:pt x="1705" y="853"/>
                </a:cubicBezTo>
                <a:close/>
                <a:moveTo>
                  <a:pt x="1745" y="853"/>
                </a:moveTo>
                <a:cubicBezTo>
                  <a:pt x="1752" y="853"/>
                  <a:pt x="1758" y="848"/>
                  <a:pt x="1758" y="841"/>
                </a:cubicBezTo>
                <a:cubicBezTo>
                  <a:pt x="1758" y="834"/>
                  <a:pt x="1752" y="828"/>
                  <a:pt x="1745" y="828"/>
                </a:cubicBezTo>
                <a:cubicBezTo>
                  <a:pt x="1738" y="828"/>
                  <a:pt x="1732" y="834"/>
                  <a:pt x="1732" y="841"/>
                </a:cubicBezTo>
                <a:cubicBezTo>
                  <a:pt x="1732" y="848"/>
                  <a:pt x="1738" y="853"/>
                  <a:pt x="1745" y="853"/>
                </a:cubicBezTo>
                <a:close/>
                <a:moveTo>
                  <a:pt x="1784" y="853"/>
                </a:moveTo>
                <a:cubicBezTo>
                  <a:pt x="1791" y="853"/>
                  <a:pt x="1797" y="848"/>
                  <a:pt x="1797" y="841"/>
                </a:cubicBezTo>
                <a:cubicBezTo>
                  <a:pt x="1797" y="834"/>
                  <a:pt x="1791" y="828"/>
                  <a:pt x="1784" y="828"/>
                </a:cubicBezTo>
                <a:cubicBezTo>
                  <a:pt x="1777" y="828"/>
                  <a:pt x="1772" y="834"/>
                  <a:pt x="1772" y="841"/>
                </a:cubicBezTo>
                <a:cubicBezTo>
                  <a:pt x="1772" y="848"/>
                  <a:pt x="1777" y="853"/>
                  <a:pt x="1784" y="853"/>
                </a:cubicBezTo>
                <a:close/>
                <a:moveTo>
                  <a:pt x="1824" y="853"/>
                </a:moveTo>
                <a:cubicBezTo>
                  <a:pt x="1831" y="853"/>
                  <a:pt x="1836" y="848"/>
                  <a:pt x="1836" y="841"/>
                </a:cubicBezTo>
                <a:cubicBezTo>
                  <a:pt x="1836" y="834"/>
                  <a:pt x="1831" y="828"/>
                  <a:pt x="1824" y="828"/>
                </a:cubicBezTo>
                <a:cubicBezTo>
                  <a:pt x="1817" y="828"/>
                  <a:pt x="1811" y="834"/>
                  <a:pt x="1811" y="841"/>
                </a:cubicBezTo>
                <a:cubicBezTo>
                  <a:pt x="1811" y="848"/>
                  <a:pt x="1817" y="853"/>
                  <a:pt x="1824" y="853"/>
                </a:cubicBezTo>
                <a:close/>
                <a:moveTo>
                  <a:pt x="1863" y="853"/>
                </a:moveTo>
                <a:cubicBezTo>
                  <a:pt x="1870" y="853"/>
                  <a:pt x="1876" y="848"/>
                  <a:pt x="1876" y="841"/>
                </a:cubicBezTo>
                <a:cubicBezTo>
                  <a:pt x="1876" y="834"/>
                  <a:pt x="1870" y="828"/>
                  <a:pt x="1863" y="828"/>
                </a:cubicBezTo>
                <a:cubicBezTo>
                  <a:pt x="1856" y="828"/>
                  <a:pt x="1850" y="834"/>
                  <a:pt x="1850" y="841"/>
                </a:cubicBezTo>
                <a:cubicBezTo>
                  <a:pt x="1850" y="848"/>
                  <a:pt x="1856" y="853"/>
                  <a:pt x="1863" y="853"/>
                </a:cubicBezTo>
                <a:close/>
                <a:moveTo>
                  <a:pt x="1903" y="853"/>
                </a:moveTo>
                <a:cubicBezTo>
                  <a:pt x="1910" y="853"/>
                  <a:pt x="1915" y="848"/>
                  <a:pt x="1915" y="841"/>
                </a:cubicBezTo>
                <a:cubicBezTo>
                  <a:pt x="1915" y="834"/>
                  <a:pt x="1910" y="828"/>
                  <a:pt x="1903" y="828"/>
                </a:cubicBezTo>
                <a:cubicBezTo>
                  <a:pt x="1896" y="828"/>
                  <a:pt x="1890" y="834"/>
                  <a:pt x="1890" y="841"/>
                </a:cubicBezTo>
                <a:cubicBezTo>
                  <a:pt x="1890" y="848"/>
                  <a:pt x="1896" y="853"/>
                  <a:pt x="1903" y="853"/>
                </a:cubicBezTo>
                <a:close/>
                <a:moveTo>
                  <a:pt x="1942" y="853"/>
                </a:moveTo>
                <a:cubicBezTo>
                  <a:pt x="1949" y="853"/>
                  <a:pt x="1955" y="848"/>
                  <a:pt x="1955" y="841"/>
                </a:cubicBezTo>
                <a:cubicBezTo>
                  <a:pt x="1955" y="834"/>
                  <a:pt x="1949" y="828"/>
                  <a:pt x="1942" y="828"/>
                </a:cubicBezTo>
                <a:cubicBezTo>
                  <a:pt x="1935" y="828"/>
                  <a:pt x="1929" y="834"/>
                  <a:pt x="1929" y="841"/>
                </a:cubicBezTo>
                <a:cubicBezTo>
                  <a:pt x="1929" y="848"/>
                  <a:pt x="1935" y="853"/>
                  <a:pt x="1942" y="853"/>
                </a:cubicBezTo>
                <a:close/>
                <a:moveTo>
                  <a:pt x="1981" y="853"/>
                </a:moveTo>
                <a:cubicBezTo>
                  <a:pt x="1988" y="853"/>
                  <a:pt x="1994" y="848"/>
                  <a:pt x="1994" y="841"/>
                </a:cubicBezTo>
                <a:cubicBezTo>
                  <a:pt x="1994" y="834"/>
                  <a:pt x="1988" y="828"/>
                  <a:pt x="1981" y="828"/>
                </a:cubicBezTo>
                <a:cubicBezTo>
                  <a:pt x="1974" y="828"/>
                  <a:pt x="1969" y="834"/>
                  <a:pt x="1969" y="841"/>
                </a:cubicBezTo>
                <a:cubicBezTo>
                  <a:pt x="1969" y="848"/>
                  <a:pt x="1974" y="853"/>
                  <a:pt x="1981" y="853"/>
                </a:cubicBezTo>
                <a:close/>
                <a:moveTo>
                  <a:pt x="2021" y="853"/>
                </a:moveTo>
                <a:cubicBezTo>
                  <a:pt x="2028" y="853"/>
                  <a:pt x="2034" y="848"/>
                  <a:pt x="2034" y="841"/>
                </a:cubicBezTo>
                <a:cubicBezTo>
                  <a:pt x="2034" y="834"/>
                  <a:pt x="2028" y="828"/>
                  <a:pt x="2021" y="828"/>
                </a:cubicBezTo>
                <a:cubicBezTo>
                  <a:pt x="2014" y="828"/>
                  <a:pt x="2008" y="834"/>
                  <a:pt x="2008" y="841"/>
                </a:cubicBezTo>
                <a:cubicBezTo>
                  <a:pt x="2008" y="848"/>
                  <a:pt x="2014" y="853"/>
                  <a:pt x="2021" y="853"/>
                </a:cubicBezTo>
                <a:close/>
                <a:moveTo>
                  <a:pt x="2060" y="853"/>
                </a:moveTo>
                <a:cubicBezTo>
                  <a:pt x="2067" y="853"/>
                  <a:pt x="2073" y="848"/>
                  <a:pt x="2073" y="841"/>
                </a:cubicBezTo>
                <a:cubicBezTo>
                  <a:pt x="2073" y="834"/>
                  <a:pt x="2067" y="828"/>
                  <a:pt x="2060" y="828"/>
                </a:cubicBezTo>
                <a:cubicBezTo>
                  <a:pt x="2053" y="828"/>
                  <a:pt x="2048" y="834"/>
                  <a:pt x="2048" y="841"/>
                </a:cubicBezTo>
                <a:cubicBezTo>
                  <a:pt x="2048" y="848"/>
                  <a:pt x="2053" y="853"/>
                  <a:pt x="2060" y="853"/>
                </a:cubicBezTo>
                <a:close/>
                <a:moveTo>
                  <a:pt x="2100" y="853"/>
                </a:moveTo>
                <a:cubicBezTo>
                  <a:pt x="2107" y="853"/>
                  <a:pt x="2112" y="848"/>
                  <a:pt x="2112" y="841"/>
                </a:cubicBezTo>
                <a:cubicBezTo>
                  <a:pt x="2112" y="834"/>
                  <a:pt x="2107" y="828"/>
                  <a:pt x="2100" y="828"/>
                </a:cubicBezTo>
                <a:cubicBezTo>
                  <a:pt x="2093" y="828"/>
                  <a:pt x="2087" y="834"/>
                  <a:pt x="2087" y="841"/>
                </a:cubicBezTo>
                <a:cubicBezTo>
                  <a:pt x="2087" y="848"/>
                  <a:pt x="2093" y="853"/>
                  <a:pt x="2100" y="853"/>
                </a:cubicBezTo>
                <a:close/>
                <a:moveTo>
                  <a:pt x="2139" y="853"/>
                </a:moveTo>
                <a:cubicBezTo>
                  <a:pt x="2146" y="853"/>
                  <a:pt x="2152" y="848"/>
                  <a:pt x="2152" y="841"/>
                </a:cubicBezTo>
                <a:cubicBezTo>
                  <a:pt x="2152" y="834"/>
                  <a:pt x="2146" y="828"/>
                  <a:pt x="2139" y="828"/>
                </a:cubicBezTo>
                <a:cubicBezTo>
                  <a:pt x="2132" y="828"/>
                  <a:pt x="2126" y="834"/>
                  <a:pt x="2126" y="841"/>
                </a:cubicBezTo>
                <a:cubicBezTo>
                  <a:pt x="2126" y="848"/>
                  <a:pt x="2132" y="853"/>
                  <a:pt x="2139" y="853"/>
                </a:cubicBezTo>
                <a:close/>
                <a:moveTo>
                  <a:pt x="2179" y="853"/>
                </a:moveTo>
                <a:cubicBezTo>
                  <a:pt x="2186" y="853"/>
                  <a:pt x="2191" y="848"/>
                  <a:pt x="2191" y="841"/>
                </a:cubicBezTo>
                <a:cubicBezTo>
                  <a:pt x="2191" y="834"/>
                  <a:pt x="2186" y="828"/>
                  <a:pt x="2179" y="828"/>
                </a:cubicBezTo>
                <a:cubicBezTo>
                  <a:pt x="2172" y="828"/>
                  <a:pt x="2166" y="834"/>
                  <a:pt x="2166" y="841"/>
                </a:cubicBezTo>
                <a:cubicBezTo>
                  <a:pt x="2166" y="848"/>
                  <a:pt x="2172" y="853"/>
                  <a:pt x="2179" y="853"/>
                </a:cubicBezTo>
                <a:close/>
                <a:moveTo>
                  <a:pt x="2257" y="853"/>
                </a:moveTo>
                <a:cubicBezTo>
                  <a:pt x="2264" y="853"/>
                  <a:pt x="2270" y="848"/>
                  <a:pt x="2270" y="841"/>
                </a:cubicBezTo>
                <a:cubicBezTo>
                  <a:pt x="2270" y="834"/>
                  <a:pt x="2264" y="828"/>
                  <a:pt x="2257" y="828"/>
                </a:cubicBezTo>
                <a:cubicBezTo>
                  <a:pt x="2250" y="828"/>
                  <a:pt x="2245" y="834"/>
                  <a:pt x="2245" y="841"/>
                </a:cubicBezTo>
                <a:cubicBezTo>
                  <a:pt x="2245" y="848"/>
                  <a:pt x="2250" y="853"/>
                  <a:pt x="2257" y="853"/>
                </a:cubicBezTo>
                <a:close/>
                <a:moveTo>
                  <a:pt x="2297" y="828"/>
                </a:moveTo>
                <a:cubicBezTo>
                  <a:pt x="2290" y="828"/>
                  <a:pt x="2284" y="834"/>
                  <a:pt x="2284" y="841"/>
                </a:cubicBezTo>
                <a:cubicBezTo>
                  <a:pt x="2284" y="848"/>
                  <a:pt x="2290" y="853"/>
                  <a:pt x="2297" y="853"/>
                </a:cubicBezTo>
                <a:cubicBezTo>
                  <a:pt x="2304" y="853"/>
                  <a:pt x="2310" y="848"/>
                  <a:pt x="2310" y="841"/>
                </a:cubicBezTo>
                <a:cubicBezTo>
                  <a:pt x="2310" y="834"/>
                  <a:pt x="2304" y="828"/>
                  <a:pt x="2297" y="828"/>
                </a:cubicBezTo>
                <a:close/>
                <a:moveTo>
                  <a:pt x="2336" y="828"/>
                </a:moveTo>
                <a:cubicBezTo>
                  <a:pt x="2329" y="828"/>
                  <a:pt x="2323" y="834"/>
                  <a:pt x="2323" y="841"/>
                </a:cubicBezTo>
                <a:cubicBezTo>
                  <a:pt x="2323" y="848"/>
                  <a:pt x="2329" y="853"/>
                  <a:pt x="2336" y="853"/>
                </a:cubicBezTo>
                <a:cubicBezTo>
                  <a:pt x="2343" y="853"/>
                  <a:pt x="2349" y="848"/>
                  <a:pt x="2349" y="841"/>
                </a:cubicBezTo>
                <a:cubicBezTo>
                  <a:pt x="2349" y="834"/>
                  <a:pt x="2343" y="828"/>
                  <a:pt x="2336" y="828"/>
                </a:cubicBezTo>
                <a:close/>
                <a:moveTo>
                  <a:pt x="2376" y="828"/>
                </a:moveTo>
                <a:cubicBezTo>
                  <a:pt x="2369" y="828"/>
                  <a:pt x="2363" y="834"/>
                  <a:pt x="2363" y="841"/>
                </a:cubicBezTo>
                <a:cubicBezTo>
                  <a:pt x="2363" y="848"/>
                  <a:pt x="2369" y="853"/>
                  <a:pt x="2376" y="853"/>
                </a:cubicBezTo>
                <a:cubicBezTo>
                  <a:pt x="2383" y="853"/>
                  <a:pt x="2388" y="848"/>
                  <a:pt x="2388" y="841"/>
                </a:cubicBezTo>
                <a:cubicBezTo>
                  <a:pt x="2388" y="834"/>
                  <a:pt x="2383" y="828"/>
                  <a:pt x="2376" y="828"/>
                </a:cubicBezTo>
                <a:close/>
                <a:moveTo>
                  <a:pt x="2415" y="853"/>
                </a:moveTo>
                <a:cubicBezTo>
                  <a:pt x="2422" y="853"/>
                  <a:pt x="2428" y="848"/>
                  <a:pt x="2428" y="841"/>
                </a:cubicBezTo>
                <a:cubicBezTo>
                  <a:pt x="2428" y="834"/>
                  <a:pt x="2422" y="828"/>
                  <a:pt x="2415" y="828"/>
                </a:cubicBezTo>
                <a:cubicBezTo>
                  <a:pt x="2408" y="828"/>
                  <a:pt x="2402" y="834"/>
                  <a:pt x="2402" y="841"/>
                </a:cubicBezTo>
                <a:cubicBezTo>
                  <a:pt x="2402" y="848"/>
                  <a:pt x="2408" y="853"/>
                  <a:pt x="2415" y="853"/>
                </a:cubicBezTo>
                <a:close/>
                <a:moveTo>
                  <a:pt x="2455" y="853"/>
                </a:moveTo>
                <a:cubicBezTo>
                  <a:pt x="2462" y="853"/>
                  <a:pt x="2467" y="848"/>
                  <a:pt x="2467" y="841"/>
                </a:cubicBezTo>
                <a:cubicBezTo>
                  <a:pt x="2467" y="834"/>
                  <a:pt x="2462" y="828"/>
                  <a:pt x="2455" y="828"/>
                </a:cubicBezTo>
                <a:cubicBezTo>
                  <a:pt x="2447" y="828"/>
                  <a:pt x="2442" y="834"/>
                  <a:pt x="2442" y="841"/>
                </a:cubicBezTo>
                <a:cubicBezTo>
                  <a:pt x="2442" y="848"/>
                  <a:pt x="2447" y="853"/>
                  <a:pt x="2455" y="853"/>
                </a:cubicBezTo>
                <a:close/>
                <a:moveTo>
                  <a:pt x="2494" y="853"/>
                </a:moveTo>
                <a:cubicBezTo>
                  <a:pt x="2501" y="853"/>
                  <a:pt x="2507" y="848"/>
                  <a:pt x="2507" y="841"/>
                </a:cubicBezTo>
                <a:cubicBezTo>
                  <a:pt x="2507" y="834"/>
                  <a:pt x="2501" y="828"/>
                  <a:pt x="2494" y="828"/>
                </a:cubicBezTo>
                <a:cubicBezTo>
                  <a:pt x="2487" y="828"/>
                  <a:pt x="2481" y="834"/>
                  <a:pt x="2481" y="841"/>
                </a:cubicBezTo>
                <a:cubicBezTo>
                  <a:pt x="2481" y="848"/>
                  <a:pt x="2487" y="853"/>
                  <a:pt x="2494" y="853"/>
                </a:cubicBezTo>
                <a:close/>
                <a:moveTo>
                  <a:pt x="2533" y="853"/>
                </a:moveTo>
                <a:cubicBezTo>
                  <a:pt x="2540" y="853"/>
                  <a:pt x="2546" y="848"/>
                  <a:pt x="2546" y="841"/>
                </a:cubicBezTo>
                <a:cubicBezTo>
                  <a:pt x="2546" y="834"/>
                  <a:pt x="2540" y="828"/>
                  <a:pt x="2533" y="828"/>
                </a:cubicBezTo>
                <a:cubicBezTo>
                  <a:pt x="2526" y="828"/>
                  <a:pt x="2521" y="834"/>
                  <a:pt x="2521" y="841"/>
                </a:cubicBezTo>
                <a:cubicBezTo>
                  <a:pt x="2521" y="848"/>
                  <a:pt x="2526" y="853"/>
                  <a:pt x="2533" y="853"/>
                </a:cubicBezTo>
                <a:close/>
                <a:moveTo>
                  <a:pt x="2573" y="853"/>
                </a:moveTo>
                <a:cubicBezTo>
                  <a:pt x="2580" y="853"/>
                  <a:pt x="2586" y="848"/>
                  <a:pt x="2586" y="841"/>
                </a:cubicBezTo>
                <a:cubicBezTo>
                  <a:pt x="2586" y="834"/>
                  <a:pt x="2580" y="828"/>
                  <a:pt x="2573" y="828"/>
                </a:cubicBezTo>
                <a:cubicBezTo>
                  <a:pt x="2566" y="828"/>
                  <a:pt x="2560" y="834"/>
                  <a:pt x="2560" y="841"/>
                </a:cubicBezTo>
                <a:cubicBezTo>
                  <a:pt x="2560" y="848"/>
                  <a:pt x="2566" y="853"/>
                  <a:pt x="2573" y="853"/>
                </a:cubicBezTo>
                <a:close/>
                <a:moveTo>
                  <a:pt x="2612" y="853"/>
                </a:moveTo>
                <a:cubicBezTo>
                  <a:pt x="2619" y="853"/>
                  <a:pt x="2625" y="848"/>
                  <a:pt x="2625" y="841"/>
                </a:cubicBezTo>
                <a:cubicBezTo>
                  <a:pt x="2625" y="834"/>
                  <a:pt x="2619" y="828"/>
                  <a:pt x="2612" y="828"/>
                </a:cubicBezTo>
                <a:cubicBezTo>
                  <a:pt x="2605" y="828"/>
                  <a:pt x="2599" y="834"/>
                  <a:pt x="2599" y="841"/>
                </a:cubicBezTo>
                <a:cubicBezTo>
                  <a:pt x="2599" y="848"/>
                  <a:pt x="2605" y="853"/>
                  <a:pt x="2612" y="853"/>
                </a:cubicBezTo>
                <a:close/>
                <a:moveTo>
                  <a:pt x="2652" y="853"/>
                </a:moveTo>
                <a:cubicBezTo>
                  <a:pt x="2659" y="853"/>
                  <a:pt x="2664" y="848"/>
                  <a:pt x="2664" y="841"/>
                </a:cubicBezTo>
                <a:cubicBezTo>
                  <a:pt x="2664" y="834"/>
                  <a:pt x="2659" y="828"/>
                  <a:pt x="2652" y="828"/>
                </a:cubicBezTo>
                <a:cubicBezTo>
                  <a:pt x="2645" y="828"/>
                  <a:pt x="2639" y="834"/>
                  <a:pt x="2639" y="841"/>
                </a:cubicBezTo>
                <a:cubicBezTo>
                  <a:pt x="2639" y="848"/>
                  <a:pt x="2645" y="853"/>
                  <a:pt x="2652" y="853"/>
                </a:cubicBezTo>
                <a:close/>
                <a:moveTo>
                  <a:pt x="2691" y="853"/>
                </a:moveTo>
                <a:cubicBezTo>
                  <a:pt x="2698" y="853"/>
                  <a:pt x="2704" y="848"/>
                  <a:pt x="2704" y="841"/>
                </a:cubicBezTo>
                <a:cubicBezTo>
                  <a:pt x="2704" y="834"/>
                  <a:pt x="2698" y="828"/>
                  <a:pt x="2691" y="828"/>
                </a:cubicBezTo>
                <a:cubicBezTo>
                  <a:pt x="2684" y="828"/>
                  <a:pt x="2678" y="834"/>
                  <a:pt x="2678" y="841"/>
                </a:cubicBezTo>
                <a:cubicBezTo>
                  <a:pt x="2678" y="848"/>
                  <a:pt x="2684" y="853"/>
                  <a:pt x="2691" y="853"/>
                </a:cubicBezTo>
                <a:close/>
                <a:moveTo>
                  <a:pt x="2730" y="853"/>
                </a:moveTo>
                <a:cubicBezTo>
                  <a:pt x="2738" y="853"/>
                  <a:pt x="2743" y="848"/>
                  <a:pt x="2743" y="841"/>
                </a:cubicBezTo>
                <a:cubicBezTo>
                  <a:pt x="2743" y="834"/>
                  <a:pt x="2738" y="828"/>
                  <a:pt x="2730" y="828"/>
                </a:cubicBezTo>
                <a:cubicBezTo>
                  <a:pt x="2723" y="828"/>
                  <a:pt x="2718" y="834"/>
                  <a:pt x="2718" y="841"/>
                </a:cubicBezTo>
                <a:cubicBezTo>
                  <a:pt x="2718" y="848"/>
                  <a:pt x="2723" y="853"/>
                  <a:pt x="2730" y="853"/>
                </a:cubicBezTo>
                <a:close/>
                <a:moveTo>
                  <a:pt x="2770" y="853"/>
                </a:moveTo>
                <a:cubicBezTo>
                  <a:pt x="2777" y="853"/>
                  <a:pt x="2783" y="848"/>
                  <a:pt x="2783" y="841"/>
                </a:cubicBezTo>
                <a:cubicBezTo>
                  <a:pt x="2783" y="834"/>
                  <a:pt x="2777" y="828"/>
                  <a:pt x="2770" y="828"/>
                </a:cubicBezTo>
                <a:cubicBezTo>
                  <a:pt x="2763" y="828"/>
                  <a:pt x="2757" y="834"/>
                  <a:pt x="2757" y="841"/>
                </a:cubicBezTo>
                <a:cubicBezTo>
                  <a:pt x="2757" y="848"/>
                  <a:pt x="2763" y="853"/>
                  <a:pt x="2770" y="853"/>
                </a:cubicBezTo>
                <a:close/>
                <a:moveTo>
                  <a:pt x="2809" y="853"/>
                </a:moveTo>
                <a:cubicBezTo>
                  <a:pt x="2816" y="853"/>
                  <a:pt x="2822" y="848"/>
                  <a:pt x="2822" y="841"/>
                </a:cubicBezTo>
                <a:cubicBezTo>
                  <a:pt x="2822" y="834"/>
                  <a:pt x="2816" y="828"/>
                  <a:pt x="2809" y="828"/>
                </a:cubicBezTo>
                <a:cubicBezTo>
                  <a:pt x="2802" y="828"/>
                  <a:pt x="2797" y="834"/>
                  <a:pt x="2797" y="841"/>
                </a:cubicBezTo>
                <a:cubicBezTo>
                  <a:pt x="2797" y="848"/>
                  <a:pt x="2802" y="853"/>
                  <a:pt x="2809" y="853"/>
                </a:cubicBezTo>
                <a:close/>
                <a:moveTo>
                  <a:pt x="2849" y="853"/>
                </a:moveTo>
                <a:cubicBezTo>
                  <a:pt x="2856" y="853"/>
                  <a:pt x="2862" y="848"/>
                  <a:pt x="2862" y="841"/>
                </a:cubicBezTo>
                <a:cubicBezTo>
                  <a:pt x="2862" y="834"/>
                  <a:pt x="2856" y="828"/>
                  <a:pt x="2849" y="828"/>
                </a:cubicBezTo>
                <a:cubicBezTo>
                  <a:pt x="2842" y="828"/>
                  <a:pt x="2836" y="834"/>
                  <a:pt x="2836" y="841"/>
                </a:cubicBezTo>
                <a:cubicBezTo>
                  <a:pt x="2836" y="848"/>
                  <a:pt x="2842" y="853"/>
                  <a:pt x="2849" y="853"/>
                </a:cubicBezTo>
                <a:close/>
                <a:moveTo>
                  <a:pt x="2888" y="853"/>
                </a:moveTo>
                <a:cubicBezTo>
                  <a:pt x="2895" y="853"/>
                  <a:pt x="2901" y="848"/>
                  <a:pt x="2901" y="841"/>
                </a:cubicBezTo>
                <a:cubicBezTo>
                  <a:pt x="2901" y="834"/>
                  <a:pt x="2895" y="828"/>
                  <a:pt x="2888" y="828"/>
                </a:cubicBezTo>
                <a:cubicBezTo>
                  <a:pt x="2881" y="828"/>
                  <a:pt x="2875" y="834"/>
                  <a:pt x="2875" y="841"/>
                </a:cubicBezTo>
                <a:cubicBezTo>
                  <a:pt x="2875" y="848"/>
                  <a:pt x="2881" y="853"/>
                  <a:pt x="2888" y="853"/>
                </a:cubicBezTo>
                <a:close/>
                <a:moveTo>
                  <a:pt x="641" y="893"/>
                </a:moveTo>
                <a:cubicBezTo>
                  <a:pt x="648" y="893"/>
                  <a:pt x="654" y="887"/>
                  <a:pt x="654" y="880"/>
                </a:cubicBezTo>
                <a:cubicBezTo>
                  <a:pt x="654" y="873"/>
                  <a:pt x="648" y="867"/>
                  <a:pt x="641" y="867"/>
                </a:cubicBezTo>
                <a:cubicBezTo>
                  <a:pt x="634" y="867"/>
                  <a:pt x="628" y="873"/>
                  <a:pt x="628" y="880"/>
                </a:cubicBezTo>
                <a:cubicBezTo>
                  <a:pt x="628" y="887"/>
                  <a:pt x="634" y="893"/>
                  <a:pt x="641" y="893"/>
                </a:cubicBezTo>
                <a:close/>
                <a:moveTo>
                  <a:pt x="680" y="893"/>
                </a:moveTo>
                <a:cubicBezTo>
                  <a:pt x="687" y="893"/>
                  <a:pt x="693" y="887"/>
                  <a:pt x="693" y="880"/>
                </a:cubicBezTo>
                <a:cubicBezTo>
                  <a:pt x="693" y="873"/>
                  <a:pt x="687" y="867"/>
                  <a:pt x="680" y="867"/>
                </a:cubicBezTo>
                <a:cubicBezTo>
                  <a:pt x="673" y="867"/>
                  <a:pt x="668" y="873"/>
                  <a:pt x="668" y="880"/>
                </a:cubicBezTo>
                <a:cubicBezTo>
                  <a:pt x="668" y="887"/>
                  <a:pt x="673" y="893"/>
                  <a:pt x="680" y="893"/>
                </a:cubicBezTo>
                <a:close/>
                <a:moveTo>
                  <a:pt x="1548" y="893"/>
                </a:moveTo>
                <a:cubicBezTo>
                  <a:pt x="1555" y="893"/>
                  <a:pt x="1561" y="887"/>
                  <a:pt x="1561" y="880"/>
                </a:cubicBezTo>
                <a:cubicBezTo>
                  <a:pt x="1561" y="873"/>
                  <a:pt x="1555" y="867"/>
                  <a:pt x="1548" y="867"/>
                </a:cubicBezTo>
                <a:cubicBezTo>
                  <a:pt x="1541" y="867"/>
                  <a:pt x="1535" y="873"/>
                  <a:pt x="1535" y="880"/>
                </a:cubicBezTo>
                <a:cubicBezTo>
                  <a:pt x="1535" y="887"/>
                  <a:pt x="1541" y="893"/>
                  <a:pt x="1548" y="893"/>
                </a:cubicBezTo>
                <a:close/>
                <a:moveTo>
                  <a:pt x="1587" y="893"/>
                </a:moveTo>
                <a:cubicBezTo>
                  <a:pt x="1594" y="893"/>
                  <a:pt x="1600" y="887"/>
                  <a:pt x="1600" y="880"/>
                </a:cubicBezTo>
                <a:cubicBezTo>
                  <a:pt x="1600" y="873"/>
                  <a:pt x="1594" y="867"/>
                  <a:pt x="1587" y="867"/>
                </a:cubicBezTo>
                <a:cubicBezTo>
                  <a:pt x="1580" y="867"/>
                  <a:pt x="1574" y="873"/>
                  <a:pt x="1574" y="880"/>
                </a:cubicBezTo>
                <a:cubicBezTo>
                  <a:pt x="1574" y="887"/>
                  <a:pt x="1580" y="893"/>
                  <a:pt x="1587" y="893"/>
                </a:cubicBezTo>
                <a:close/>
                <a:moveTo>
                  <a:pt x="1627" y="893"/>
                </a:moveTo>
                <a:cubicBezTo>
                  <a:pt x="1634" y="893"/>
                  <a:pt x="1639" y="887"/>
                  <a:pt x="1639" y="880"/>
                </a:cubicBezTo>
                <a:cubicBezTo>
                  <a:pt x="1639" y="873"/>
                  <a:pt x="1634" y="867"/>
                  <a:pt x="1627" y="867"/>
                </a:cubicBezTo>
                <a:cubicBezTo>
                  <a:pt x="1620" y="867"/>
                  <a:pt x="1614" y="873"/>
                  <a:pt x="1614" y="880"/>
                </a:cubicBezTo>
                <a:cubicBezTo>
                  <a:pt x="1614" y="887"/>
                  <a:pt x="1620" y="893"/>
                  <a:pt x="1627" y="893"/>
                </a:cubicBezTo>
                <a:close/>
                <a:moveTo>
                  <a:pt x="1666" y="893"/>
                </a:moveTo>
                <a:cubicBezTo>
                  <a:pt x="1673" y="893"/>
                  <a:pt x="1679" y="887"/>
                  <a:pt x="1679" y="880"/>
                </a:cubicBezTo>
                <a:cubicBezTo>
                  <a:pt x="1679" y="873"/>
                  <a:pt x="1673" y="867"/>
                  <a:pt x="1666" y="867"/>
                </a:cubicBezTo>
                <a:cubicBezTo>
                  <a:pt x="1659" y="867"/>
                  <a:pt x="1653" y="873"/>
                  <a:pt x="1653" y="880"/>
                </a:cubicBezTo>
                <a:cubicBezTo>
                  <a:pt x="1653" y="887"/>
                  <a:pt x="1659" y="893"/>
                  <a:pt x="1666" y="893"/>
                </a:cubicBezTo>
                <a:close/>
                <a:moveTo>
                  <a:pt x="1705" y="893"/>
                </a:moveTo>
                <a:cubicBezTo>
                  <a:pt x="1713" y="893"/>
                  <a:pt x="1718" y="887"/>
                  <a:pt x="1718" y="880"/>
                </a:cubicBezTo>
                <a:cubicBezTo>
                  <a:pt x="1718" y="873"/>
                  <a:pt x="1713" y="867"/>
                  <a:pt x="1705" y="867"/>
                </a:cubicBezTo>
                <a:cubicBezTo>
                  <a:pt x="1698" y="867"/>
                  <a:pt x="1693" y="873"/>
                  <a:pt x="1693" y="880"/>
                </a:cubicBezTo>
                <a:cubicBezTo>
                  <a:pt x="1693" y="887"/>
                  <a:pt x="1698" y="893"/>
                  <a:pt x="1705" y="893"/>
                </a:cubicBezTo>
                <a:close/>
                <a:moveTo>
                  <a:pt x="1745" y="893"/>
                </a:moveTo>
                <a:cubicBezTo>
                  <a:pt x="1752" y="893"/>
                  <a:pt x="1758" y="887"/>
                  <a:pt x="1758" y="880"/>
                </a:cubicBezTo>
                <a:cubicBezTo>
                  <a:pt x="1758" y="873"/>
                  <a:pt x="1752" y="867"/>
                  <a:pt x="1745" y="867"/>
                </a:cubicBezTo>
                <a:cubicBezTo>
                  <a:pt x="1738" y="867"/>
                  <a:pt x="1732" y="873"/>
                  <a:pt x="1732" y="880"/>
                </a:cubicBezTo>
                <a:cubicBezTo>
                  <a:pt x="1732" y="887"/>
                  <a:pt x="1738" y="893"/>
                  <a:pt x="1745" y="893"/>
                </a:cubicBezTo>
                <a:close/>
                <a:moveTo>
                  <a:pt x="1784" y="893"/>
                </a:moveTo>
                <a:cubicBezTo>
                  <a:pt x="1791" y="893"/>
                  <a:pt x="1797" y="887"/>
                  <a:pt x="1797" y="880"/>
                </a:cubicBezTo>
                <a:cubicBezTo>
                  <a:pt x="1797" y="873"/>
                  <a:pt x="1791" y="867"/>
                  <a:pt x="1784" y="867"/>
                </a:cubicBezTo>
                <a:cubicBezTo>
                  <a:pt x="1777" y="867"/>
                  <a:pt x="1772" y="873"/>
                  <a:pt x="1772" y="880"/>
                </a:cubicBezTo>
                <a:cubicBezTo>
                  <a:pt x="1772" y="887"/>
                  <a:pt x="1777" y="893"/>
                  <a:pt x="1784" y="893"/>
                </a:cubicBezTo>
                <a:close/>
                <a:moveTo>
                  <a:pt x="1824" y="893"/>
                </a:moveTo>
                <a:cubicBezTo>
                  <a:pt x="1831" y="893"/>
                  <a:pt x="1836" y="887"/>
                  <a:pt x="1836" y="880"/>
                </a:cubicBezTo>
                <a:cubicBezTo>
                  <a:pt x="1836" y="873"/>
                  <a:pt x="1831" y="867"/>
                  <a:pt x="1824" y="867"/>
                </a:cubicBezTo>
                <a:cubicBezTo>
                  <a:pt x="1817" y="867"/>
                  <a:pt x="1811" y="873"/>
                  <a:pt x="1811" y="880"/>
                </a:cubicBezTo>
                <a:cubicBezTo>
                  <a:pt x="1811" y="887"/>
                  <a:pt x="1817" y="893"/>
                  <a:pt x="1824" y="893"/>
                </a:cubicBezTo>
                <a:close/>
                <a:moveTo>
                  <a:pt x="1863" y="893"/>
                </a:moveTo>
                <a:cubicBezTo>
                  <a:pt x="1870" y="893"/>
                  <a:pt x="1876" y="887"/>
                  <a:pt x="1876" y="880"/>
                </a:cubicBezTo>
                <a:cubicBezTo>
                  <a:pt x="1876" y="873"/>
                  <a:pt x="1870" y="867"/>
                  <a:pt x="1863" y="867"/>
                </a:cubicBezTo>
                <a:cubicBezTo>
                  <a:pt x="1856" y="867"/>
                  <a:pt x="1850" y="873"/>
                  <a:pt x="1850" y="880"/>
                </a:cubicBezTo>
                <a:cubicBezTo>
                  <a:pt x="1850" y="887"/>
                  <a:pt x="1856" y="893"/>
                  <a:pt x="1863" y="893"/>
                </a:cubicBezTo>
                <a:close/>
                <a:moveTo>
                  <a:pt x="1903" y="893"/>
                </a:moveTo>
                <a:cubicBezTo>
                  <a:pt x="1910" y="893"/>
                  <a:pt x="1915" y="887"/>
                  <a:pt x="1915" y="880"/>
                </a:cubicBezTo>
                <a:cubicBezTo>
                  <a:pt x="1915" y="873"/>
                  <a:pt x="1910" y="867"/>
                  <a:pt x="1903" y="867"/>
                </a:cubicBezTo>
                <a:cubicBezTo>
                  <a:pt x="1896" y="867"/>
                  <a:pt x="1890" y="873"/>
                  <a:pt x="1890" y="880"/>
                </a:cubicBezTo>
                <a:cubicBezTo>
                  <a:pt x="1890" y="887"/>
                  <a:pt x="1896" y="893"/>
                  <a:pt x="1903" y="893"/>
                </a:cubicBezTo>
                <a:close/>
                <a:moveTo>
                  <a:pt x="1942" y="893"/>
                </a:moveTo>
                <a:cubicBezTo>
                  <a:pt x="1949" y="893"/>
                  <a:pt x="1955" y="887"/>
                  <a:pt x="1955" y="880"/>
                </a:cubicBezTo>
                <a:cubicBezTo>
                  <a:pt x="1955" y="873"/>
                  <a:pt x="1949" y="867"/>
                  <a:pt x="1942" y="867"/>
                </a:cubicBezTo>
                <a:cubicBezTo>
                  <a:pt x="1935" y="867"/>
                  <a:pt x="1929" y="873"/>
                  <a:pt x="1929" y="880"/>
                </a:cubicBezTo>
                <a:cubicBezTo>
                  <a:pt x="1929" y="887"/>
                  <a:pt x="1935" y="893"/>
                  <a:pt x="1942" y="893"/>
                </a:cubicBezTo>
                <a:close/>
                <a:moveTo>
                  <a:pt x="1981" y="893"/>
                </a:moveTo>
                <a:cubicBezTo>
                  <a:pt x="1988" y="893"/>
                  <a:pt x="1994" y="887"/>
                  <a:pt x="1994" y="880"/>
                </a:cubicBezTo>
                <a:cubicBezTo>
                  <a:pt x="1994" y="873"/>
                  <a:pt x="1988" y="867"/>
                  <a:pt x="1981" y="867"/>
                </a:cubicBezTo>
                <a:cubicBezTo>
                  <a:pt x="1974" y="867"/>
                  <a:pt x="1969" y="873"/>
                  <a:pt x="1969" y="880"/>
                </a:cubicBezTo>
                <a:cubicBezTo>
                  <a:pt x="1969" y="887"/>
                  <a:pt x="1974" y="893"/>
                  <a:pt x="1981" y="893"/>
                </a:cubicBezTo>
                <a:close/>
                <a:moveTo>
                  <a:pt x="2021" y="893"/>
                </a:moveTo>
                <a:cubicBezTo>
                  <a:pt x="2028" y="893"/>
                  <a:pt x="2034" y="887"/>
                  <a:pt x="2034" y="880"/>
                </a:cubicBezTo>
                <a:cubicBezTo>
                  <a:pt x="2034" y="873"/>
                  <a:pt x="2028" y="867"/>
                  <a:pt x="2021" y="867"/>
                </a:cubicBezTo>
                <a:cubicBezTo>
                  <a:pt x="2014" y="867"/>
                  <a:pt x="2008" y="873"/>
                  <a:pt x="2008" y="880"/>
                </a:cubicBezTo>
                <a:cubicBezTo>
                  <a:pt x="2008" y="887"/>
                  <a:pt x="2014" y="893"/>
                  <a:pt x="2021" y="893"/>
                </a:cubicBezTo>
                <a:close/>
                <a:moveTo>
                  <a:pt x="2100" y="893"/>
                </a:moveTo>
                <a:cubicBezTo>
                  <a:pt x="2107" y="893"/>
                  <a:pt x="2112" y="887"/>
                  <a:pt x="2112" y="880"/>
                </a:cubicBezTo>
                <a:cubicBezTo>
                  <a:pt x="2112" y="873"/>
                  <a:pt x="2107" y="867"/>
                  <a:pt x="2100" y="867"/>
                </a:cubicBezTo>
                <a:cubicBezTo>
                  <a:pt x="2093" y="867"/>
                  <a:pt x="2087" y="873"/>
                  <a:pt x="2087" y="880"/>
                </a:cubicBezTo>
                <a:cubicBezTo>
                  <a:pt x="2087" y="887"/>
                  <a:pt x="2093" y="893"/>
                  <a:pt x="2100" y="893"/>
                </a:cubicBezTo>
                <a:close/>
                <a:moveTo>
                  <a:pt x="2139" y="893"/>
                </a:moveTo>
                <a:cubicBezTo>
                  <a:pt x="2146" y="893"/>
                  <a:pt x="2152" y="887"/>
                  <a:pt x="2152" y="880"/>
                </a:cubicBezTo>
                <a:cubicBezTo>
                  <a:pt x="2152" y="873"/>
                  <a:pt x="2146" y="867"/>
                  <a:pt x="2139" y="867"/>
                </a:cubicBezTo>
                <a:cubicBezTo>
                  <a:pt x="2132" y="867"/>
                  <a:pt x="2126" y="873"/>
                  <a:pt x="2126" y="880"/>
                </a:cubicBezTo>
                <a:cubicBezTo>
                  <a:pt x="2126" y="887"/>
                  <a:pt x="2132" y="893"/>
                  <a:pt x="2139" y="893"/>
                </a:cubicBezTo>
                <a:close/>
                <a:moveTo>
                  <a:pt x="2179" y="893"/>
                </a:moveTo>
                <a:cubicBezTo>
                  <a:pt x="2186" y="893"/>
                  <a:pt x="2191" y="887"/>
                  <a:pt x="2191" y="880"/>
                </a:cubicBezTo>
                <a:cubicBezTo>
                  <a:pt x="2191" y="873"/>
                  <a:pt x="2186" y="867"/>
                  <a:pt x="2179" y="867"/>
                </a:cubicBezTo>
                <a:cubicBezTo>
                  <a:pt x="2172" y="867"/>
                  <a:pt x="2166" y="873"/>
                  <a:pt x="2166" y="880"/>
                </a:cubicBezTo>
                <a:cubicBezTo>
                  <a:pt x="2166" y="887"/>
                  <a:pt x="2172" y="893"/>
                  <a:pt x="2179" y="893"/>
                </a:cubicBezTo>
                <a:close/>
                <a:moveTo>
                  <a:pt x="2218" y="893"/>
                </a:moveTo>
                <a:cubicBezTo>
                  <a:pt x="2225" y="893"/>
                  <a:pt x="2231" y="887"/>
                  <a:pt x="2231" y="880"/>
                </a:cubicBezTo>
                <a:cubicBezTo>
                  <a:pt x="2231" y="873"/>
                  <a:pt x="2225" y="867"/>
                  <a:pt x="2218" y="867"/>
                </a:cubicBezTo>
                <a:cubicBezTo>
                  <a:pt x="2211" y="867"/>
                  <a:pt x="2205" y="873"/>
                  <a:pt x="2205" y="880"/>
                </a:cubicBezTo>
                <a:cubicBezTo>
                  <a:pt x="2205" y="887"/>
                  <a:pt x="2211" y="893"/>
                  <a:pt x="2218" y="893"/>
                </a:cubicBezTo>
                <a:close/>
                <a:moveTo>
                  <a:pt x="2257" y="867"/>
                </a:moveTo>
                <a:cubicBezTo>
                  <a:pt x="2250" y="867"/>
                  <a:pt x="2245" y="873"/>
                  <a:pt x="2245" y="880"/>
                </a:cubicBezTo>
                <a:cubicBezTo>
                  <a:pt x="2245" y="887"/>
                  <a:pt x="2250" y="893"/>
                  <a:pt x="2257" y="893"/>
                </a:cubicBezTo>
                <a:cubicBezTo>
                  <a:pt x="2264" y="893"/>
                  <a:pt x="2270" y="887"/>
                  <a:pt x="2270" y="880"/>
                </a:cubicBezTo>
                <a:cubicBezTo>
                  <a:pt x="2270" y="873"/>
                  <a:pt x="2264" y="867"/>
                  <a:pt x="2257" y="867"/>
                </a:cubicBezTo>
                <a:close/>
                <a:moveTo>
                  <a:pt x="2415" y="867"/>
                </a:moveTo>
                <a:cubicBezTo>
                  <a:pt x="2408" y="867"/>
                  <a:pt x="2402" y="873"/>
                  <a:pt x="2402" y="880"/>
                </a:cubicBezTo>
                <a:cubicBezTo>
                  <a:pt x="2402" y="887"/>
                  <a:pt x="2408" y="893"/>
                  <a:pt x="2415" y="893"/>
                </a:cubicBezTo>
                <a:cubicBezTo>
                  <a:pt x="2422" y="893"/>
                  <a:pt x="2428" y="887"/>
                  <a:pt x="2428" y="880"/>
                </a:cubicBezTo>
                <a:cubicBezTo>
                  <a:pt x="2428" y="873"/>
                  <a:pt x="2422" y="867"/>
                  <a:pt x="2415" y="867"/>
                </a:cubicBezTo>
                <a:close/>
                <a:moveTo>
                  <a:pt x="2455" y="893"/>
                </a:moveTo>
                <a:cubicBezTo>
                  <a:pt x="2462" y="893"/>
                  <a:pt x="2467" y="887"/>
                  <a:pt x="2467" y="880"/>
                </a:cubicBezTo>
                <a:cubicBezTo>
                  <a:pt x="2467" y="873"/>
                  <a:pt x="2462" y="867"/>
                  <a:pt x="2455" y="867"/>
                </a:cubicBezTo>
                <a:cubicBezTo>
                  <a:pt x="2447" y="867"/>
                  <a:pt x="2442" y="873"/>
                  <a:pt x="2442" y="880"/>
                </a:cubicBezTo>
                <a:cubicBezTo>
                  <a:pt x="2442" y="887"/>
                  <a:pt x="2447" y="893"/>
                  <a:pt x="2455" y="893"/>
                </a:cubicBezTo>
                <a:close/>
                <a:moveTo>
                  <a:pt x="2494" y="893"/>
                </a:moveTo>
                <a:cubicBezTo>
                  <a:pt x="2501" y="893"/>
                  <a:pt x="2507" y="887"/>
                  <a:pt x="2507" y="880"/>
                </a:cubicBezTo>
                <a:cubicBezTo>
                  <a:pt x="2507" y="873"/>
                  <a:pt x="2501" y="867"/>
                  <a:pt x="2494" y="867"/>
                </a:cubicBezTo>
                <a:cubicBezTo>
                  <a:pt x="2487" y="867"/>
                  <a:pt x="2481" y="873"/>
                  <a:pt x="2481" y="880"/>
                </a:cubicBezTo>
                <a:cubicBezTo>
                  <a:pt x="2481" y="887"/>
                  <a:pt x="2487" y="893"/>
                  <a:pt x="2494" y="893"/>
                </a:cubicBezTo>
                <a:close/>
                <a:moveTo>
                  <a:pt x="2533" y="893"/>
                </a:moveTo>
                <a:cubicBezTo>
                  <a:pt x="2540" y="893"/>
                  <a:pt x="2546" y="887"/>
                  <a:pt x="2546" y="880"/>
                </a:cubicBezTo>
                <a:cubicBezTo>
                  <a:pt x="2546" y="873"/>
                  <a:pt x="2540" y="867"/>
                  <a:pt x="2533" y="867"/>
                </a:cubicBezTo>
                <a:cubicBezTo>
                  <a:pt x="2526" y="867"/>
                  <a:pt x="2521" y="873"/>
                  <a:pt x="2521" y="880"/>
                </a:cubicBezTo>
                <a:cubicBezTo>
                  <a:pt x="2521" y="887"/>
                  <a:pt x="2526" y="893"/>
                  <a:pt x="2533" y="893"/>
                </a:cubicBezTo>
                <a:close/>
                <a:moveTo>
                  <a:pt x="2573" y="893"/>
                </a:moveTo>
                <a:cubicBezTo>
                  <a:pt x="2580" y="893"/>
                  <a:pt x="2586" y="887"/>
                  <a:pt x="2586" y="880"/>
                </a:cubicBezTo>
                <a:cubicBezTo>
                  <a:pt x="2586" y="873"/>
                  <a:pt x="2580" y="867"/>
                  <a:pt x="2573" y="867"/>
                </a:cubicBezTo>
                <a:cubicBezTo>
                  <a:pt x="2566" y="867"/>
                  <a:pt x="2560" y="873"/>
                  <a:pt x="2560" y="880"/>
                </a:cubicBezTo>
                <a:cubicBezTo>
                  <a:pt x="2560" y="887"/>
                  <a:pt x="2566" y="893"/>
                  <a:pt x="2573" y="893"/>
                </a:cubicBezTo>
                <a:close/>
                <a:moveTo>
                  <a:pt x="2612" y="867"/>
                </a:moveTo>
                <a:cubicBezTo>
                  <a:pt x="2605" y="867"/>
                  <a:pt x="2599" y="873"/>
                  <a:pt x="2599" y="880"/>
                </a:cubicBezTo>
                <a:cubicBezTo>
                  <a:pt x="2599" y="887"/>
                  <a:pt x="2605" y="893"/>
                  <a:pt x="2612" y="893"/>
                </a:cubicBezTo>
                <a:cubicBezTo>
                  <a:pt x="2619" y="893"/>
                  <a:pt x="2625" y="887"/>
                  <a:pt x="2625" y="880"/>
                </a:cubicBezTo>
                <a:cubicBezTo>
                  <a:pt x="2625" y="873"/>
                  <a:pt x="2619" y="867"/>
                  <a:pt x="2612" y="867"/>
                </a:cubicBezTo>
                <a:close/>
                <a:moveTo>
                  <a:pt x="2652" y="893"/>
                </a:moveTo>
                <a:cubicBezTo>
                  <a:pt x="2659" y="893"/>
                  <a:pt x="2664" y="887"/>
                  <a:pt x="2664" y="880"/>
                </a:cubicBezTo>
                <a:cubicBezTo>
                  <a:pt x="2664" y="873"/>
                  <a:pt x="2659" y="867"/>
                  <a:pt x="2652" y="867"/>
                </a:cubicBezTo>
                <a:cubicBezTo>
                  <a:pt x="2645" y="867"/>
                  <a:pt x="2639" y="873"/>
                  <a:pt x="2639" y="880"/>
                </a:cubicBezTo>
                <a:cubicBezTo>
                  <a:pt x="2639" y="887"/>
                  <a:pt x="2645" y="893"/>
                  <a:pt x="2652" y="893"/>
                </a:cubicBezTo>
                <a:close/>
                <a:moveTo>
                  <a:pt x="2691" y="893"/>
                </a:moveTo>
                <a:cubicBezTo>
                  <a:pt x="2698" y="893"/>
                  <a:pt x="2704" y="887"/>
                  <a:pt x="2704" y="880"/>
                </a:cubicBezTo>
                <a:cubicBezTo>
                  <a:pt x="2704" y="873"/>
                  <a:pt x="2698" y="867"/>
                  <a:pt x="2691" y="867"/>
                </a:cubicBezTo>
                <a:cubicBezTo>
                  <a:pt x="2684" y="867"/>
                  <a:pt x="2678" y="873"/>
                  <a:pt x="2678" y="880"/>
                </a:cubicBezTo>
                <a:cubicBezTo>
                  <a:pt x="2678" y="887"/>
                  <a:pt x="2684" y="893"/>
                  <a:pt x="2691" y="893"/>
                </a:cubicBezTo>
                <a:close/>
                <a:moveTo>
                  <a:pt x="2730" y="893"/>
                </a:moveTo>
                <a:cubicBezTo>
                  <a:pt x="2738" y="893"/>
                  <a:pt x="2743" y="887"/>
                  <a:pt x="2743" y="880"/>
                </a:cubicBezTo>
                <a:cubicBezTo>
                  <a:pt x="2743" y="873"/>
                  <a:pt x="2738" y="867"/>
                  <a:pt x="2730" y="867"/>
                </a:cubicBezTo>
                <a:cubicBezTo>
                  <a:pt x="2723" y="867"/>
                  <a:pt x="2718" y="873"/>
                  <a:pt x="2718" y="880"/>
                </a:cubicBezTo>
                <a:cubicBezTo>
                  <a:pt x="2718" y="887"/>
                  <a:pt x="2723" y="893"/>
                  <a:pt x="2730" y="893"/>
                </a:cubicBezTo>
                <a:close/>
                <a:moveTo>
                  <a:pt x="2770" y="893"/>
                </a:moveTo>
                <a:cubicBezTo>
                  <a:pt x="2777" y="893"/>
                  <a:pt x="2783" y="887"/>
                  <a:pt x="2783" y="880"/>
                </a:cubicBezTo>
                <a:cubicBezTo>
                  <a:pt x="2783" y="873"/>
                  <a:pt x="2777" y="867"/>
                  <a:pt x="2770" y="867"/>
                </a:cubicBezTo>
                <a:cubicBezTo>
                  <a:pt x="2763" y="867"/>
                  <a:pt x="2757" y="873"/>
                  <a:pt x="2757" y="880"/>
                </a:cubicBezTo>
                <a:cubicBezTo>
                  <a:pt x="2757" y="887"/>
                  <a:pt x="2763" y="893"/>
                  <a:pt x="2770" y="893"/>
                </a:cubicBezTo>
                <a:close/>
                <a:moveTo>
                  <a:pt x="2809" y="893"/>
                </a:moveTo>
                <a:cubicBezTo>
                  <a:pt x="2816" y="893"/>
                  <a:pt x="2822" y="887"/>
                  <a:pt x="2822" y="880"/>
                </a:cubicBezTo>
                <a:cubicBezTo>
                  <a:pt x="2822" y="873"/>
                  <a:pt x="2816" y="867"/>
                  <a:pt x="2809" y="867"/>
                </a:cubicBezTo>
                <a:cubicBezTo>
                  <a:pt x="2802" y="867"/>
                  <a:pt x="2797" y="873"/>
                  <a:pt x="2797" y="880"/>
                </a:cubicBezTo>
                <a:cubicBezTo>
                  <a:pt x="2797" y="887"/>
                  <a:pt x="2802" y="893"/>
                  <a:pt x="2809" y="893"/>
                </a:cubicBezTo>
                <a:close/>
                <a:moveTo>
                  <a:pt x="2849" y="893"/>
                </a:moveTo>
                <a:cubicBezTo>
                  <a:pt x="2856" y="893"/>
                  <a:pt x="2862" y="887"/>
                  <a:pt x="2862" y="880"/>
                </a:cubicBezTo>
                <a:cubicBezTo>
                  <a:pt x="2862" y="873"/>
                  <a:pt x="2856" y="867"/>
                  <a:pt x="2849" y="867"/>
                </a:cubicBezTo>
                <a:cubicBezTo>
                  <a:pt x="2842" y="867"/>
                  <a:pt x="2836" y="873"/>
                  <a:pt x="2836" y="880"/>
                </a:cubicBezTo>
                <a:cubicBezTo>
                  <a:pt x="2836" y="887"/>
                  <a:pt x="2842" y="893"/>
                  <a:pt x="2849" y="893"/>
                </a:cubicBezTo>
                <a:close/>
                <a:moveTo>
                  <a:pt x="2888" y="893"/>
                </a:moveTo>
                <a:cubicBezTo>
                  <a:pt x="2895" y="893"/>
                  <a:pt x="2901" y="887"/>
                  <a:pt x="2901" y="880"/>
                </a:cubicBezTo>
                <a:cubicBezTo>
                  <a:pt x="2901" y="873"/>
                  <a:pt x="2895" y="867"/>
                  <a:pt x="2888" y="867"/>
                </a:cubicBezTo>
                <a:cubicBezTo>
                  <a:pt x="2881" y="867"/>
                  <a:pt x="2875" y="873"/>
                  <a:pt x="2875" y="880"/>
                </a:cubicBezTo>
                <a:cubicBezTo>
                  <a:pt x="2875" y="887"/>
                  <a:pt x="2881" y="893"/>
                  <a:pt x="2888" y="893"/>
                </a:cubicBezTo>
                <a:close/>
                <a:moveTo>
                  <a:pt x="2928" y="893"/>
                </a:moveTo>
                <a:cubicBezTo>
                  <a:pt x="2935" y="893"/>
                  <a:pt x="2940" y="887"/>
                  <a:pt x="2940" y="880"/>
                </a:cubicBezTo>
                <a:cubicBezTo>
                  <a:pt x="2940" y="873"/>
                  <a:pt x="2935" y="867"/>
                  <a:pt x="2928" y="867"/>
                </a:cubicBezTo>
                <a:cubicBezTo>
                  <a:pt x="2921" y="867"/>
                  <a:pt x="2915" y="873"/>
                  <a:pt x="2915" y="880"/>
                </a:cubicBezTo>
                <a:cubicBezTo>
                  <a:pt x="2915" y="887"/>
                  <a:pt x="2921" y="893"/>
                  <a:pt x="2928" y="893"/>
                </a:cubicBezTo>
                <a:close/>
                <a:moveTo>
                  <a:pt x="641" y="907"/>
                </a:moveTo>
                <a:cubicBezTo>
                  <a:pt x="634" y="907"/>
                  <a:pt x="628" y="912"/>
                  <a:pt x="628" y="919"/>
                </a:cubicBezTo>
                <a:cubicBezTo>
                  <a:pt x="628" y="926"/>
                  <a:pt x="634" y="932"/>
                  <a:pt x="641" y="932"/>
                </a:cubicBezTo>
                <a:cubicBezTo>
                  <a:pt x="648" y="932"/>
                  <a:pt x="654" y="926"/>
                  <a:pt x="654" y="919"/>
                </a:cubicBezTo>
                <a:cubicBezTo>
                  <a:pt x="654" y="912"/>
                  <a:pt x="648" y="907"/>
                  <a:pt x="641" y="907"/>
                </a:cubicBezTo>
                <a:close/>
                <a:moveTo>
                  <a:pt x="680" y="907"/>
                </a:moveTo>
                <a:cubicBezTo>
                  <a:pt x="673" y="907"/>
                  <a:pt x="668" y="912"/>
                  <a:pt x="668" y="919"/>
                </a:cubicBezTo>
                <a:cubicBezTo>
                  <a:pt x="668" y="926"/>
                  <a:pt x="673" y="932"/>
                  <a:pt x="680" y="932"/>
                </a:cubicBezTo>
                <a:cubicBezTo>
                  <a:pt x="687" y="932"/>
                  <a:pt x="693" y="926"/>
                  <a:pt x="693" y="919"/>
                </a:cubicBezTo>
                <a:cubicBezTo>
                  <a:pt x="693" y="912"/>
                  <a:pt x="687" y="907"/>
                  <a:pt x="680" y="907"/>
                </a:cubicBezTo>
                <a:close/>
                <a:moveTo>
                  <a:pt x="799" y="907"/>
                </a:moveTo>
                <a:cubicBezTo>
                  <a:pt x="792" y="907"/>
                  <a:pt x="786" y="912"/>
                  <a:pt x="786" y="919"/>
                </a:cubicBezTo>
                <a:cubicBezTo>
                  <a:pt x="786" y="926"/>
                  <a:pt x="792" y="932"/>
                  <a:pt x="799" y="932"/>
                </a:cubicBezTo>
                <a:cubicBezTo>
                  <a:pt x="806" y="932"/>
                  <a:pt x="811" y="926"/>
                  <a:pt x="811" y="919"/>
                </a:cubicBezTo>
                <a:cubicBezTo>
                  <a:pt x="811" y="912"/>
                  <a:pt x="806" y="907"/>
                  <a:pt x="799" y="907"/>
                </a:cubicBezTo>
                <a:close/>
                <a:moveTo>
                  <a:pt x="930" y="919"/>
                </a:moveTo>
                <a:cubicBezTo>
                  <a:pt x="930" y="912"/>
                  <a:pt x="924" y="907"/>
                  <a:pt x="917" y="907"/>
                </a:cubicBezTo>
                <a:cubicBezTo>
                  <a:pt x="910" y="907"/>
                  <a:pt x="904" y="912"/>
                  <a:pt x="904" y="919"/>
                </a:cubicBezTo>
                <a:cubicBezTo>
                  <a:pt x="904" y="926"/>
                  <a:pt x="910" y="932"/>
                  <a:pt x="917" y="932"/>
                </a:cubicBezTo>
                <a:cubicBezTo>
                  <a:pt x="924" y="932"/>
                  <a:pt x="930" y="926"/>
                  <a:pt x="930" y="919"/>
                </a:cubicBezTo>
                <a:close/>
                <a:moveTo>
                  <a:pt x="1548" y="932"/>
                </a:moveTo>
                <a:cubicBezTo>
                  <a:pt x="1555" y="932"/>
                  <a:pt x="1561" y="926"/>
                  <a:pt x="1561" y="919"/>
                </a:cubicBezTo>
                <a:cubicBezTo>
                  <a:pt x="1561" y="912"/>
                  <a:pt x="1555" y="907"/>
                  <a:pt x="1548" y="907"/>
                </a:cubicBezTo>
                <a:cubicBezTo>
                  <a:pt x="1541" y="907"/>
                  <a:pt x="1535" y="912"/>
                  <a:pt x="1535" y="919"/>
                </a:cubicBezTo>
                <a:cubicBezTo>
                  <a:pt x="1535" y="926"/>
                  <a:pt x="1541" y="932"/>
                  <a:pt x="1548" y="932"/>
                </a:cubicBezTo>
                <a:close/>
                <a:moveTo>
                  <a:pt x="1587" y="932"/>
                </a:moveTo>
                <a:cubicBezTo>
                  <a:pt x="1594" y="932"/>
                  <a:pt x="1600" y="926"/>
                  <a:pt x="1600" y="919"/>
                </a:cubicBezTo>
                <a:cubicBezTo>
                  <a:pt x="1600" y="912"/>
                  <a:pt x="1594" y="907"/>
                  <a:pt x="1587" y="907"/>
                </a:cubicBezTo>
                <a:cubicBezTo>
                  <a:pt x="1580" y="907"/>
                  <a:pt x="1574" y="912"/>
                  <a:pt x="1574" y="919"/>
                </a:cubicBezTo>
                <a:cubicBezTo>
                  <a:pt x="1574" y="926"/>
                  <a:pt x="1580" y="932"/>
                  <a:pt x="1587" y="932"/>
                </a:cubicBezTo>
                <a:close/>
                <a:moveTo>
                  <a:pt x="1627" y="932"/>
                </a:moveTo>
                <a:cubicBezTo>
                  <a:pt x="1634" y="932"/>
                  <a:pt x="1639" y="926"/>
                  <a:pt x="1639" y="919"/>
                </a:cubicBezTo>
                <a:cubicBezTo>
                  <a:pt x="1639" y="912"/>
                  <a:pt x="1634" y="907"/>
                  <a:pt x="1627" y="907"/>
                </a:cubicBezTo>
                <a:cubicBezTo>
                  <a:pt x="1620" y="907"/>
                  <a:pt x="1614" y="912"/>
                  <a:pt x="1614" y="919"/>
                </a:cubicBezTo>
                <a:cubicBezTo>
                  <a:pt x="1614" y="926"/>
                  <a:pt x="1620" y="932"/>
                  <a:pt x="1627" y="932"/>
                </a:cubicBezTo>
                <a:close/>
                <a:moveTo>
                  <a:pt x="1666" y="932"/>
                </a:moveTo>
                <a:cubicBezTo>
                  <a:pt x="1673" y="932"/>
                  <a:pt x="1679" y="926"/>
                  <a:pt x="1679" y="919"/>
                </a:cubicBezTo>
                <a:cubicBezTo>
                  <a:pt x="1679" y="912"/>
                  <a:pt x="1673" y="907"/>
                  <a:pt x="1666" y="907"/>
                </a:cubicBezTo>
                <a:cubicBezTo>
                  <a:pt x="1659" y="907"/>
                  <a:pt x="1653" y="912"/>
                  <a:pt x="1653" y="919"/>
                </a:cubicBezTo>
                <a:cubicBezTo>
                  <a:pt x="1653" y="926"/>
                  <a:pt x="1659" y="932"/>
                  <a:pt x="1666" y="932"/>
                </a:cubicBezTo>
                <a:close/>
                <a:moveTo>
                  <a:pt x="1705" y="932"/>
                </a:moveTo>
                <a:cubicBezTo>
                  <a:pt x="1713" y="932"/>
                  <a:pt x="1718" y="926"/>
                  <a:pt x="1718" y="919"/>
                </a:cubicBezTo>
                <a:cubicBezTo>
                  <a:pt x="1718" y="912"/>
                  <a:pt x="1713" y="907"/>
                  <a:pt x="1705" y="907"/>
                </a:cubicBezTo>
                <a:cubicBezTo>
                  <a:pt x="1698" y="907"/>
                  <a:pt x="1693" y="912"/>
                  <a:pt x="1693" y="919"/>
                </a:cubicBezTo>
                <a:cubicBezTo>
                  <a:pt x="1693" y="926"/>
                  <a:pt x="1698" y="932"/>
                  <a:pt x="1705" y="932"/>
                </a:cubicBezTo>
                <a:close/>
                <a:moveTo>
                  <a:pt x="1745" y="932"/>
                </a:moveTo>
                <a:cubicBezTo>
                  <a:pt x="1752" y="932"/>
                  <a:pt x="1758" y="926"/>
                  <a:pt x="1758" y="919"/>
                </a:cubicBezTo>
                <a:cubicBezTo>
                  <a:pt x="1758" y="912"/>
                  <a:pt x="1752" y="907"/>
                  <a:pt x="1745" y="907"/>
                </a:cubicBezTo>
                <a:cubicBezTo>
                  <a:pt x="1738" y="907"/>
                  <a:pt x="1732" y="912"/>
                  <a:pt x="1732" y="919"/>
                </a:cubicBezTo>
                <a:cubicBezTo>
                  <a:pt x="1732" y="926"/>
                  <a:pt x="1738" y="932"/>
                  <a:pt x="1745" y="932"/>
                </a:cubicBezTo>
                <a:close/>
                <a:moveTo>
                  <a:pt x="1784" y="932"/>
                </a:moveTo>
                <a:cubicBezTo>
                  <a:pt x="1791" y="932"/>
                  <a:pt x="1797" y="926"/>
                  <a:pt x="1797" y="919"/>
                </a:cubicBezTo>
                <a:cubicBezTo>
                  <a:pt x="1797" y="912"/>
                  <a:pt x="1791" y="907"/>
                  <a:pt x="1784" y="907"/>
                </a:cubicBezTo>
                <a:cubicBezTo>
                  <a:pt x="1777" y="907"/>
                  <a:pt x="1772" y="912"/>
                  <a:pt x="1772" y="919"/>
                </a:cubicBezTo>
                <a:cubicBezTo>
                  <a:pt x="1772" y="926"/>
                  <a:pt x="1777" y="932"/>
                  <a:pt x="1784" y="932"/>
                </a:cubicBezTo>
                <a:close/>
                <a:moveTo>
                  <a:pt x="1824" y="932"/>
                </a:moveTo>
                <a:cubicBezTo>
                  <a:pt x="1831" y="932"/>
                  <a:pt x="1836" y="926"/>
                  <a:pt x="1836" y="919"/>
                </a:cubicBezTo>
                <a:cubicBezTo>
                  <a:pt x="1836" y="912"/>
                  <a:pt x="1831" y="907"/>
                  <a:pt x="1824" y="907"/>
                </a:cubicBezTo>
                <a:cubicBezTo>
                  <a:pt x="1817" y="907"/>
                  <a:pt x="1811" y="912"/>
                  <a:pt x="1811" y="919"/>
                </a:cubicBezTo>
                <a:cubicBezTo>
                  <a:pt x="1811" y="926"/>
                  <a:pt x="1817" y="932"/>
                  <a:pt x="1824" y="932"/>
                </a:cubicBezTo>
                <a:close/>
                <a:moveTo>
                  <a:pt x="1863" y="932"/>
                </a:moveTo>
                <a:cubicBezTo>
                  <a:pt x="1870" y="932"/>
                  <a:pt x="1876" y="926"/>
                  <a:pt x="1876" y="919"/>
                </a:cubicBezTo>
                <a:cubicBezTo>
                  <a:pt x="1876" y="912"/>
                  <a:pt x="1870" y="907"/>
                  <a:pt x="1863" y="907"/>
                </a:cubicBezTo>
                <a:cubicBezTo>
                  <a:pt x="1856" y="907"/>
                  <a:pt x="1850" y="912"/>
                  <a:pt x="1850" y="919"/>
                </a:cubicBezTo>
                <a:cubicBezTo>
                  <a:pt x="1850" y="926"/>
                  <a:pt x="1856" y="932"/>
                  <a:pt x="1863" y="932"/>
                </a:cubicBezTo>
                <a:close/>
                <a:moveTo>
                  <a:pt x="1903" y="932"/>
                </a:moveTo>
                <a:cubicBezTo>
                  <a:pt x="1910" y="932"/>
                  <a:pt x="1915" y="926"/>
                  <a:pt x="1915" y="919"/>
                </a:cubicBezTo>
                <a:cubicBezTo>
                  <a:pt x="1915" y="912"/>
                  <a:pt x="1910" y="907"/>
                  <a:pt x="1903" y="907"/>
                </a:cubicBezTo>
                <a:cubicBezTo>
                  <a:pt x="1896" y="907"/>
                  <a:pt x="1890" y="912"/>
                  <a:pt x="1890" y="919"/>
                </a:cubicBezTo>
                <a:cubicBezTo>
                  <a:pt x="1890" y="926"/>
                  <a:pt x="1896" y="932"/>
                  <a:pt x="1903" y="932"/>
                </a:cubicBezTo>
                <a:close/>
                <a:moveTo>
                  <a:pt x="1942" y="932"/>
                </a:moveTo>
                <a:cubicBezTo>
                  <a:pt x="1949" y="932"/>
                  <a:pt x="1955" y="926"/>
                  <a:pt x="1955" y="919"/>
                </a:cubicBezTo>
                <a:cubicBezTo>
                  <a:pt x="1955" y="912"/>
                  <a:pt x="1949" y="907"/>
                  <a:pt x="1942" y="907"/>
                </a:cubicBezTo>
                <a:cubicBezTo>
                  <a:pt x="1935" y="907"/>
                  <a:pt x="1929" y="912"/>
                  <a:pt x="1929" y="919"/>
                </a:cubicBezTo>
                <a:cubicBezTo>
                  <a:pt x="1929" y="926"/>
                  <a:pt x="1935" y="932"/>
                  <a:pt x="1942" y="932"/>
                </a:cubicBezTo>
                <a:close/>
                <a:moveTo>
                  <a:pt x="1981" y="932"/>
                </a:moveTo>
                <a:cubicBezTo>
                  <a:pt x="1988" y="932"/>
                  <a:pt x="1994" y="926"/>
                  <a:pt x="1994" y="919"/>
                </a:cubicBezTo>
                <a:cubicBezTo>
                  <a:pt x="1994" y="912"/>
                  <a:pt x="1988" y="907"/>
                  <a:pt x="1981" y="907"/>
                </a:cubicBezTo>
                <a:cubicBezTo>
                  <a:pt x="1974" y="907"/>
                  <a:pt x="1969" y="912"/>
                  <a:pt x="1969" y="919"/>
                </a:cubicBezTo>
                <a:cubicBezTo>
                  <a:pt x="1969" y="926"/>
                  <a:pt x="1974" y="932"/>
                  <a:pt x="1981" y="932"/>
                </a:cubicBezTo>
                <a:close/>
                <a:moveTo>
                  <a:pt x="2021" y="932"/>
                </a:moveTo>
                <a:cubicBezTo>
                  <a:pt x="2028" y="932"/>
                  <a:pt x="2034" y="926"/>
                  <a:pt x="2034" y="919"/>
                </a:cubicBezTo>
                <a:cubicBezTo>
                  <a:pt x="2034" y="912"/>
                  <a:pt x="2028" y="907"/>
                  <a:pt x="2021" y="907"/>
                </a:cubicBezTo>
                <a:cubicBezTo>
                  <a:pt x="2014" y="907"/>
                  <a:pt x="2008" y="912"/>
                  <a:pt x="2008" y="919"/>
                </a:cubicBezTo>
                <a:cubicBezTo>
                  <a:pt x="2008" y="926"/>
                  <a:pt x="2014" y="932"/>
                  <a:pt x="2021" y="932"/>
                </a:cubicBezTo>
                <a:close/>
                <a:moveTo>
                  <a:pt x="2060" y="932"/>
                </a:moveTo>
                <a:cubicBezTo>
                  <a:pt x="2067" y="932"/>
                  <a:pt x="2073" y="926"/>
                  <a:pt x="2073" y="919"/>
                </a:cubicBezTo>
                <a:cubicBezTo>
                  <a:pt x="2073" y="912"/>
                  <a:pt x="2067" y="907"/>
                  <a:pt x="2060" y="907"/>
                </a:cubicBezTo>
                <a:cubicBezTo>
                  <a:pt x="2053" y="907"/>
                  <a:pt x="2048" y="912"/>
                  <a:pt x="2048" y="919"/>
                </a:cubicBezTo>
                <a:cubicBezTo>
                  <a:pt x="2048" y="926"/>
                  <a:pt x="2053" y="932"/>
                  <a:pt x="2060" y="932"/>
                </a:cubicBezTo>
                <a:close/>
                <a:moveTo>
                  <a:pt x="2100" y="932"/>
                </a:moveTo>
                <a:cubicBezTo>
                  <a:pt x="2107" y="932"/>
                  <a:pt x="2112" y="926"/>
                  <a:pt x="2112" y="919"/>
                </a:cubicBezTo>
                <a:cubicBezTo>
                  <a:pt x="2112" y="912"/>
                  <a:pt x="2107" y="907"/>
                  <a:pt x="2100" y="907"/>
                </a:cubicBezTo>
                <a:cubicBezTo>
                  <a:pt x="2093" y="907"/>
                  <a:pt x="2087" y="912"/>
                  <a:pt x="2087" y="919"/>
                </a:cubicBezTo>
                <a:cubicBezTo>
                  <a:pt x="2087" y="926"/>
                  <a:pt x="2093" y="932"/>
                  <a:pt x="2100" y="932"/>
                </a:cubicBezTo>
                <a:close/>
                <a:moveTo>
                  <a:pt x="2139" y="932"/>
                </a:moveTo>
                <a:cubicBezTo>
                  <a:pt x="2146" y="932"/>
                  <a:pt x="2152" y="926"/>
                  <a:pt x="2152" y="919"/>
                </a:cubicBezTo>
                <a:cubicBezTo>
                  <a:pt x="2152" y="912"/>
                  <a:pt x="2146" y="907"/>
                  <a:pt x="2139" y="907"/>
                </a:cubicBezTo>
                <a:cubicBezTo>
                  <a:pt x="2132" y="907"/>
                  <a:pt x="2126" y="912"/>
                  <a:pt x="2126" y="919"/>
                </a:cubicBezTo>
                <a:cubicBezTo>
                  <a:pt x="2126" y="926"/>
                  <a:pt x="2132" y="932"/>
                  <a:pt x="2139" y="932"/>
                </a:cubicBezTo>
                <a:close/>
                <a:moveTo>
                  <a:pt x="2179" y="932"/>
                </a:moveTo>
                <a:cubicBezTo>
                  <a:pt x="2186" y="932"/>
                  <a:pt x="2191" y="926"/>
                  <a:pt x="2191" y="919"/>
                </a:cubicBezTo>
                <a:cubicBezTo>
                  <a:pt x="2191" y="912"/>
                  <a:pt x="2186" y="907"/>
                  <a:pt x="2179" y="907"/>
                </a:cubicBezTo>
                <a:cubicBezTo>
                  <a:pt x="2172" y="907"/>
                  <a:pt x="2166" y="912"/>
                  <a:pt x="2166" y="919"/>
                </a:cubicBezTo>
                <a:cubicBezTo>
                  <a:pt x="2166" y="926"/>
                  <a:pt x="2172" y="932"/>
                  <a:pt x="2179" y="932"/>
                </a:cubicBezTo>
                <a:close/>
                <a:moveTo>
                  <a:pt x="2218" y="932"/>
                </a:moveTo>
                <a:cubicBezTo>
                  <a:pt x="2225" y="932"/>
                  <a:pt x="2231" y="926"/>
                  <a:pt x="2231" y="919"/>
                </a:cubicBezTo>
                <a:cubicBezTo>
                  <a:pt x="2231" y="912"/>
                  <a:pt x="2225" y="907"/>
                  <a:pt x="2218" y="907"/>
                </a:cubicBezTo>
                <a:cubicBezTo>
                  <a:pt x="2211" y="907"/>
                  <a:pt x="2205" y="912"/>
                  <a:pt x="2205" y="919"/>
                </a:cubicBezTo>
                <a:cubicBezTo>
                  <a:pt x="2205" y="926"/>
                  <a:pt x="2211" y="932"/>
                  <a:pt x="2218" y="932"/>
                </a:cubicBezTo>
                <a:close/>
                <a:moveTo>
                  <a:pt x="2257" y="907"/>
                </a:moveTo>
                <a:cubicBezTo>
                  <a:pt x="2250" y="907"/>
                  <a:pt x="2245" y="912"/>
                  <a:pt x="2245" y="919"/>
                </a:cubicBezTo>
                <a:cubicBezTo>
                  <a:pt x="2245" y="926"/>
                  <a:pt x="2250" y="932"/>
                  <a:pt x="2257" y="932"/>
                </a:cubicBezTo>
                <a:cubicBezTo>
                  <a:pt x="2264" y="932"/>
                  <a:pt x="2270" y="926"/>
                  <a:pt x="2270" y="919"/>
                </a:cubicBezTo>
                <a:cubicBezTo>
                  <a:pt x="2270" y="912"/>
                  <a:pt x="2264" y="907"/>
                  <a:pt x="2257" y="907"/>
                </a:cubicBezTo>
                <a:close/>
                <a:moveTo>
                  <a:pt x="2455" y="932"/>
                </a:moveTo>
                <a:cubicBezTo>
                  <a:pt x="2462" y="932"/>
                  <a:pt x="2467" y="926"/>
                  <a:pt x="2467" y="919"/>
                </a:cubicBezTo>
                <a:cubicBezTo>
                  <a:pt x="2467" y="912"/>
                  <a:pt x="2462" y="907"/>
                  <a:pt x="2455" y="907"/>
                </a:cubicBezTo>
                <a:cubicBezTo>
                  <a:pt x="2447" y="907"/>
                  <a:pt x="2442" y="912"/>
                  <a:pt x="2442" y="919"/>
                </a:cubicBezTo>
                <a:cubicBezTo>
                  <a:pt x="2442" y="926"/>
                  <a:pt x="2447" y="932"/>
                  <a:pt x="2455" y="932"/>
                </a:cubicBezTo>
                <a:close/>
                <a:moveTo>
                  <a:pt x="2494" y="932"/>
                </a:moveTo>
                <a:cubicBezTo>
                  <a:pt x="2501" y="932"/>
                  <a:pt x="2507" y="926"/>
                  <a:pt x="2507" y="919"/>
                </a:cubicBezTo>
                <a:cubicBezTo>
                  <a:pt x="2507" y="912"/>
                  <a:pt x="2501" y="907"/>
                  <a:pt x="2494" y="907"/>
                </a:cubicBezTo>
                <a:cubicBezTo>
                  <a:pt x="2487" y="907"/>
                  <a:pt x="2481" y="912"/>
                  <a:pt x="2481" y="919"/>
                </a:cubicBezTo>
                <a:cubicBezTo>
                  <a:pt x="2481" y="926"/>
                  <a:pt x="2487" y="932"/>
                  <a:pt x="2494" y="932"/>
                </a:cubicBezTo>
                <a:close/>
                <a:moveTo>
                  <a:pt x="2533" y="907"/>
                </a:moveTo>
                <a:cubicBezTo>
                  <a:pt x="2526" y="907"/>
                  <a:pt x="2521" y="912"/>
                  <a:pt x="2521" y="919"/>
                </a:cubicBezTo>
                <a:cubicBezTo>
                  <a:pt x="2521" y="926"/>
                  <a:pt x="2526" y="932"/>
                  <a:pt x="2533" y="932"/>
                </a:cubicBezTo>
                <a:cubicBezTo>
                  <a:pt x="2540" y="932"/>
                  <a:pt x="2546" y="926"/>
                  <a:pt x="2546" y="919"/>
                </a:cubicBezTo>
                <a:cubicBezTo>
                  <a:pt x="2546" y="912"/>
                  <a:pt x="2540" y="907"/>
                  <a:pt x="2533" y="907"/>
                </a:cubicBezTo>
                <a:close/>
                <a:moveTo>
                  <a:pt x="2573" y="907"/>
                </a:moveTo>
                <a:cubicBezTo>
                  <a:pt x="2566" y="907"/>
                  <a:pt x="2560" y="912"/>
                  <a:pt x="2560" y="919"/>
                </a:cubicBezTo>
                <a:cubicBezTo>
                  <a:pt x="2560" y="926"/>
                  <a:pt x="2566" y="932"/>
                  <a:pt x="2573" y="932"/>
                </a:cubicBezTo>
                <a:cubicBezTo>
                  <a:pt x="2580" y="932"/>
                  <a:pt x="2586" y="926"/>
                  <a:pt x="2586" y="919"/>
                </a:cubicBezTo>
                <a:cubicBezTo>
                  <a:pt x="2586" y="912"/>
                  <a:pt x="2580" y="907"/>
                  <a:pt x="2573" y="907"/>
                </a:cubicBezTo>
                <a:close/>
                <a:moveTo>
                  <a:pt x="2652" y="907"/>
                </a:moveTo>
                <a:cubicBezTo>
                  <a:pt x="2645" y="907"/>
                  <a:pt x="2639" y="912"/>
                  <a:pt x="2639" y="919"/>
                </a:cubicBezTo>
                <a:cubicBezTo>
                  <a:pt x="2639" y="926"/>
                  <a:pt x="2645" y="932"/>
                  <a:pt x="2652" y="932"/>
                </a:cubicBezTo>
                <a:cubicBezTo>
                  <a:pt x="2659" y="932"/>
                  <a:pt x="2664" y="926"/>
                  <a:pt x="2664" y="919"/>
                </a:cubicBezTo>
                <a:cubicBezTo>
                  <a:pt x="2664" y="912"/>
                  <a:pt x="2659" y="907"/>
                  <a:pt x="2652" y="907"/>
                </a:cubicBezTo>
                <a:close/>
                <a:moveTo>
                  <a:pt x="2691" y="932"/>
                </a:moveTo>
                <a:cubicBezTo>
                  <a:pt x="2698" y="932"/>
                  <a:pt x="2704" y="926"/>
                  <a:pt x="2704" y="919"/>
                </a:cubicBezTo>
                <a:cubicBezTo>
                  <a:pt x="2704" y="912"/>
                  <a:pt x="2698" y="907"/>
                  <a:pt x="2691" y="907"/>
                </a:cubicBezTo>
                <a:cubicBezTo>
                  <a:pt x="2684" y="907"/>
                  <a:pt x="2678" y="912"/>
                  <a:pt x="2678" y="919"/>
                </a:cubicBezTo>
                <a:cubicBezTo>
                  <a:pt x="2678" y="926"/>
                  <a:pt x="2684" y="932"/>
                  <a:pt x="2691" y="932"/>
                </a:cubicBezTo>
                <a:close/>
                <a:moveTo>
                  <a:pt x="2730" y="907"/>
                </a:moveTo>
                <a:cubicBezTo>
                  <a:pt x="2723" y="907"/>
                  <a:pt x="2718" y="912"/>
                  <a:pt x="2718" y="919"/>
                </a:cubicBezTo>
                <a:cubicBezTo>
                  <a:pt x="2718" y="926"/>
                  <a:pt x="2723" y="932"/>
                  <a:pt x="2730" y="932"/>
                </a:cubicBezTo>
                <a:cubicBezTo>
                  <a:pt x="2738" y="932"/>
                  <a:pt x="2743" y="926"/>
                  <a:pt x="2743" y="919"/>
                </a:cubicBezTo>
                <a:cubicBezTo>
                  <a:pt x="2743" y="912"/>
                  <a:pt x="2738" y="907"/>
                  <a:pt x="2730" y="907"/>
                </a:cubicBezTo>
                <a:close/>
                <a:moveTo>
                  <a:pt x="2770" y="932"/>
                </a:moveTo>
                <a:cubicBezTo>
                  <a:pt x="2777" y="932"/>
                  <a:pt x="2783" y="926"/>
                  <a:pt x="2783" y="919"/>
                </a:cubicBezTo>
                <a:cubicBezTo>
                  <a:pt x="2783" y="912"/>
                  <a:pt x="2777" y="907"/>
                  <a:pt x="2770" y="907"/>
                </a:cubicBezTo>
                <a:cubicBezTo>
                  <a:pt x="2763" y="907"/>
                  <a:pt x="2757" y="912"/>
                  <a:pt x="2757" y="919"/>
                </a:cubicBezTo>
                <a:cubicBezTo>
                  <a:pt x="2757" y="926"/>
                  <a:pt x="2763" y="932"/>
                  <a:pt x="2770" y="932"/>
                </a:cubicBezTo>
                <a:close/>
                <a:moveTo>
                  <a:pt x="720" y="946"/>
                </a:moveTo>
                <a:cubicBezTo>
                  <a:pt x="713" y="946"/>
                  <a:pt x="707" y="952"/>
                  <a:pt x="707" y="959"/>
                </a:cubicBezTo>
                <a:cubicBezTo>
                  <a:pt x="707" y="966"/>
                  <a:pt x="713" y="972"/>
                  <a:pt x="720" y="972"/>
                </a:cubicBezTo>
                <a:cubicBezTo>
                  <a:pt x="727" y="972"/>
                  <a:pt x="733" y="966"/>
                  <a:pt x="733" y="959"/>
                </a:cubicBezTo>
                <a:cubicBezTo>
                  <a:pt x="733" y="952"/>
                  <a:pt x="727" y="946"/>
                  <a:pt x="720" y="946"/>
                </a:cubicBezTo>
                <a:close/>
                <a:moveTo>
                  <a:pt x="759" y="946"/>
                </a:moveTo>
                <a:cubicBezTo>
                  <a:pt x="752" y="946"/>
                  <a:pt x="747" y="952"/>
                  <a:pt x="747" y="959"/>
                </a:cubicBezTo>
                <a:cubicBezTo>
                  <a:pt x="747" y="966"/>
                  <a:pt x="752" y="972"/>
                  <a:pt x="759" y="972"/>
                </a:cubicBezTo>
                <a:cubicBezTo>
                  <a:pt x="766" y="972"/>
                  <a:pt x="772" y="966"/>
                  <a:pt x="772" y="959"/>
                </a:cubicBezTo>
                <a:cubicBezTo>
                  <a:pt x="772" y="952"/>
                  <a:pt x="766" y="946"/>
                  <a:pt x="759" y="946"/>
                </a:cubicBezTo>
                <a:close/>
                <a:moveTo>
                  <a:pt x="799" y="952"/>
                </a:moveTo>
                <a:cubicBezTo>
                  <a:pt x="795" y="952"/>
                  <a:pt x="791" y="955"/>
                  <a:pt x="791" y="959"/>
                </a:cubicBezTo>
                <a:cubicBezTo>
                  <a:pt x="791" y="963"/>
                  <a:pt x="795" y="966"/>
                  <a:pt x="799" y="966"/>
                </a:cubicBezTo>
                <a:cubicBezTo>
                  <a:pt x="803" y="966"/>
                  <a:pt x="806" y="963"/>
                  <a:pt x="806" y="959"/>
                </a:cubicBezTo>
                <a:cubicBezTo>
                  <a:pt x="806" y="955"/>
                  <a:pt x="803" y="952"/>
                  <a:pt x="799" y="952"/>
                </a:cubicBezTo>
                <a:close/>
                <a:moveTo>
                  <a:pt x="1548" y="972"/>
                </a:moveTo>
                <a:cubicBezTo>
                  <a:pt x="1555" y="972"/>
                  <a:pt x="1561" y="966"/>
                  <a:pt x="1561" y="959"/>
                </a:cubicBezTo>
                <a:cubicBezTo>
                  <a:pt x="1561" y="952"/>
                  <a:pt x="1555" y="946"/>
                  <a:pt x="1548" y="946"/>
                </a:cubicBezTo>
                <a:cubicBezTo>
                  <a:pt x="1541" y="946"/>
                  <a:pt x="1535" y="952"/>
                  <a:pt x="1535" y="959"/>
                </a:cubicBezTo>
                <a:cubicBezTo>
                  <a:pt x="1535" y="966"/>
                  <a:pt x="1541" y="972"/>
                  <a:pt x="1548" y="972"/>
                </a:cubicBezTo>
                <a:close/>
                <a:moveTo>
                  <a:pt x="1587" y="946"/>
                </a:moveTo>
                <a:cubicBezTo>
                  <a:pt x="1580" y="946"/>
                  <a:pt x="1574" y="952"/>
                  <a:pt x="1574" y="959"/>
                </a:cubicBezTo>
                <a:cubicBezTo>
                  <a:pt x="1574" y="966"/>
                  <a:pt x="1580" y="972"/>
                  <a:pt x="1587" y="972"/>
                </a:cubicBezTo>
                <a:cubicBezTo>
                  <a:pt x="1594" y="972"/>
                  <a:pt x="1600" y="966"/>
                  <a:pt x="1600" y="959"/>
                </a:cubicBezTo>
                <a:cubicBezTo>
                  <a:pt x="1600" y="952"/>
                  <a:pt x="1594" y="946"/>
                  <a:pt x="1587" y="946"/>
                </a:cubicBezTo>
                <a:close/>
                <a:moveTo>
                  <a:pt x="1627" y="946"/>
                </a:moveTo>
                <a:cubicBezTo>
                  <a:pt x="1620" y="946"/>
                  <a:pt x="1614" y="952"/>
                  <a:pt x="1614" y="959"/>
                </a:cubicBezTo>
                <a:cubicBezTo>
                  <a:pt x="1614" y="966"/>
                  <a:pt x="1620" y="972"/>
                  <a:pt x="1627" y="972"/>
                </a:cubicBezTo>
                <a:cubicBezTo>
                  <a:pt x="1634" y="972"/>
                  <a:pt x="1639" y="966"/>
                  <a:pt x="1639" y="959"/>
                </a:cubicBezTo>
                <a:cubicBezTo>
                  <a:pt x="1639" y="952"/>
                  <a:pt x="1634" y="946"/>
                  <a:pt x="1627" y="946"/>
                </a:cubicBezTo>
                <a:close/>
                <a:moveTo>
                  <a:pt x="1666" y="972"/>
                </a:moveTo>
                <a:cubicBezTo>
                  <a:pt x="1673" y="972"/>
                  <a:pt x="1679" y="966"/>
                  <a:pt x="1679" y="959"/>
                </a:cubicBezTo>
                <a:cubicBezTo>
                  <a:pt x="1679" y="952"/>
                  <a:pt x="1673" y="946"/>
                  <a:pt x="1666" y="946"/>
                </a:cubicBezTo>
                <a:cubicBezTo>
                  <a:pt x="1659" y="946"/>
                  <a:pt x="1653" y="952"/>
                  <a:pt x="1653" y="959"/>
                </a:cubicBezTo>
                <a:cubicBezTo>
                  <a:pt x="1653" y="966"/>
                  <a:pt x="1659" y="972"/>
                  <a:pt x="1666" y="972"/>
                </a:cubicBezTo>
                <a:close/>
                <a:moveTo>
                  <a:pt x="1705" y="972"/>
                </a:moveTo>
                <a:cubicBezTo>
                  <a:pt x="1713" y="972"/>
                  <a:pt x="1718" y="966"/>
                  <a:pt x="1718" y="959"/>
                </a:cubicBezTo>
                <a:cubicBezTo>
                  <a:pt x="1718" y="952"/>
                  <a:pt x="1713" y="946"/>
                  <a:pt x="1705" y="946"/>
                </a:cubicBezTo>
                <a:cubicBezTo>
                  <a:pt x="1698" y="946"/>
                  <a:pt x="1693" y="952"/>
                  <a:pt x="1693" y="959"/>
                </a:cubicBezTo>
                <a:cubicBezTo>
                  <a:pt x="1693" y="966"/>
                  <a:pt x="1698" y="972"/>
                  <a:pt x="1705" y="972"/>
                </a:cubicBezTo>
                <a:close/>
                <a:moveTo>
                  <a:pt x="1745" y="972"/>
                </a:moveTo>
                <a:cubicBezTo>
                  <a:pt x="1752" y="972"/>
                  <a:pt x="1758" y="966"/>
                  <a:pt x="1758" y="959"/>
                </a:cubicBezTo>
                <a:cubicBezTo>
                  <a:pt x="1758" y="952"/>
                  <a:pt x="1752" y="946"/>
                  <a:pt x="1745" y="946"/>
                </a:cubicBezTo>
                <a:cubicBezTo>
                  <a:pt x="1738" y="946"/>
                  <a:pt x="1732" y="952"/>
                  <a:pt x="1732" y="959"/>
                </a:cubicBezTo>
                <a:cubicBezTo>
                  <a:pt x="1732" y="966"/>
                  <a:pt x="1738" y="972"/>
                  <a:pt x="1745" y="972"/>
                </a:cubicBezTo>
                <a:close/>
                <a:moveTo>
                  <a:pt x="1784" y="972"/>
                </a:moveTo>
                <a:cubicBezTo>
                  <a:pt x="1791" y="972"/>
                  <a:pt x="1797" y="966"/>
                  <a:pt x="1797" y="959"/>
                </a:cubicBezTo>
                <a:cubicBezTo>
                  <a:pt x="1797" y="952"/>
                  <a:pt x="1791" y="946"/>
                  <a:pt x="1784" y="946"/>
                </a:cubicBezTo>
                <a:cubicBezTo>
                  <a:pt x="1777" y="946"/>
                  <a:pt x="1772" y="952"/>
                  <a:pt x="1772" y="959"/>
                </a:cubicBezTo>
                <a:cubicBezTo>
                  <a:pt x="1772" y="966"/>
                  <a:pt x="1777" y="972"/>
                  <a:pt x="1784" y="972"/>
                </a:cubicBezTo>
                <a:close/>
                <a:moveTo>
                  <a:pt x="1824" y="972"/>
                </a:moveTo>
                <a:cubicBezTo>
                  <a:pt x="1831" y="972"/>
                  <a:pt x="1836" y="966"/>
                  <a:pt x="1836" y="959"/>
                </a:cubicBezTo>
                <a:cubicBezTo>
                  <a:pt x="1836" y="952"/>
                  <a:pt x="1831" y="946"/>
                  <a:pt x="1824" y="946"/>
                </a:cubicBezTo>
                <a:cubicBezTo>
                  <a:pt x="1817" y="946"/>
                  <a:pt x="1811" y="952"/>
                  <a:pt x="1811" y="959"/>
                </a:cubicBezTo>
                <a:cubicBezTo>
                  <a:pt x="1811" y="966"/>
                  <a:pt x="1817" y="972"/>
                  <a:pt x="1824" y="972"/>
                </a:cubicBezTo>
                <a:close/>
                <a:moveTo>
                  <a:pt x="1863" y="946"/>
                </a:moveTo>
                <a:cubicBezTo>
                  <a:pt x="1856" y="946"/>
                  <a:pt x="1850" y="952"/>
                  <a:pt x="1850" y="959"/>
                </a:cubicBezTo>
                <a:cubicBezTo>
                  <a:pt x="1850" y="966"/>
                  <a:pt x="1856" y="972"/>
                  <a:pt x="1863" y="972"/>
                </a:cubicBezTo>
                <a:cubicBezTo>
                  <a:pt x="1870" y="972"/>
                  <a:pt x="1876" y="966"/>
                  <a:pt x="1876" y="959"/>
                </a:cubicBezTo>
                <a:cubicBezTo>
                  <a:pt x="1876" y="952"/>
                  <a:pt x="1870" y="946"/>
                  <a:pt x="1863" y="946"/>
                </a:cubicBezTo>
                <a:close/>
                <a:moveTo>
                  <a:pt x="1903" y="972"/>
                </a:moveTo>
                <a:cubicBezTo>
                  <a:pt x="1910" y="972"/>
                  <a:pt x="1915" y="966"/>
                  <a:pt x="1915" y="959"/>
                </a:cubicBezTo>
                <a:cubicBezTo>
                  <a:pt x="1915" y="952"/>
                  <a:pt x="1910" y="946"/>
                  <a:pt x="1903" y="946"/>
                </a:cubicBezTo>
                <a:cubicBezTo>
                  <a:pt x="1896" y="946"/>
                  <a:pt x="1890" y="952"/>
                  <a:pt x="1890" y="959"/>
                </a:cubicBezTo>
                <a:cubicBezTo>
                  <a:pt x="1890" y="966"/>
                  <a:pt x="1896" y="972"/>
                  <a:pt x="1903" y="972"/>
                </a:cubicBezTo>
                <a:close/>
                <a:moveTo>
                  <a:pt x="1942" y="972"/>
                </a:moveTo>
                <a:cubicBezTo>
                  <a:pt x="1949" y="972"/>
                  <a:pt x="1955" y="966"/>
                  <a:pt x="1955" y="959"/>
                </a:cubicBezTo>
                <a:cubicBezTo>
                  <a:pt x="1955" y="952"/>
                  <a:pt x="1949" y="946"/>
                  <a:pt x="1942" y="946"/>
                </a:cubicBezTo>
                <a:cubicBezTo>
                  <a:pt x="1935" y="946"/>
                  <a:pt x="1929" y="952"/>
                  <a:pt x="1929" y="959"/>
                </a:cubicBezTo>
                <a:cubicBezTo>
                  <a:pt x="1929" y="966"/>
                  <a:pt x="1935" y="972"/>
                  <a:pt x="1942" y="972"/>
                </a:cubicBezTo>
                <a:close/>
                <a:moveTo>
                  <a:pt x="1981" y="972"/>
                </a:moveTo>
                <a:cubicBezTo>
                  <a:pt x="1988" y="972"/>
                  <a:pt x="1994" y="966"/>
                  <a:pt x="1994" y="959"/>
                </a:cubicBezTo>
                <a:cubicBezTo>
                  <a:pt x="1994" y="952"/>
                  <a:pt x="1988" y="946"/>
                  <a:pt x="1981" y="946"/>
                </a:cubicBezTo>
                <a:cubicBezTo>
                  <a:pt x="1974" y="946"/>
                  <a:pt x="1969" y="952"/>
                  <a:pt x="1969" y="959"/>
                </a:cubicBezTo>
                <a:cubicBezTo>
                  <a:pt x="1969" y="966"/>
                  <a:pt x="1974" y="972"/>
                  <a:pt x="1981" y="972"/>
                </a:cubicBezTo>
                <a:close/>
                <a:moveTo>
                  <a:pt x="2021" y="972"/>
                </a:moveTo>
                <a:cubicBezTo>
                  <a:pt x="2028" y="972"/>
                  <a:pt x="2034" y="966"/>
                  <a:pt x="2034" y="959"/>
                </a:cubicBezTo>
                <a:cubicBezTo>
                  <a:pt x="2034" y="952"/>
                  <a:pt x="2028" y="946"/>
                  <a:pt x="2021" y="946"/>
                </a:cubicBezTo>
                <a:cubicBezTo>
                  <a:pt x="2014" y="946"/>
                  <a:pt x="2008" y="952"/>
                  <a:pt x="2008" y="959"/>
                </a:cubicBezTo>
                <a:cubicBezTo>
                  <a:pt x="2008" y="966"/>
                  <a:pt x="2014" y="972"/>
                  <a:pt x="2021" y="972"/>
                </a:cubicBezTo>
                <a:close/>
                <a:moveTo>
                  <a:pt x="2060" y="972"/>
                </a:moveTo>
                <a:cubicBezTo>
                  <a:pt x="2067" y="972"/>
                  <a:pt x="2073" y="966"/>
                  <a:pt x="2073" y="959"/>
                </a:cubicBezTo>
                <a:cubicBezTo>
                  <a:pt x="2073" y="952"/>
                  <a:pt x="2067" y="946"/>
                  <a:pt x="2060" y="946"/>
                </a:cubicBezTo>
                <a:cubicBezTo>
                  <a:pt x="2053" y="946"/>
                  <a:pt x="2048" y="952"/>
                  <a:pt x="2048" y="959"/>
                </a:cubicBezTo>
                <a:cubicBezTo>
                  <a:pt x="2048" y="966"/>
                  <a:pt x="2053" y="972"/>
                  <a:pt x="2060" y="972"/>
                </a:cubicBezTo>
                <a:close/>
                <a:moveTo>
                  <a:pt x="2139" y="972"/>
                </a:moveTo>
                <a:cubicBezTo>
                  <a:pt x="2146" y="972"/>
                  <a:pt x="2152" y="966"/>
                  <a:pt x="2152" y="959"/>
                </a:cubicBezTo>
                <a:cubicBezTo>
                  <a:pt x="2152" y="952"/>
                  <a:pt x="2146" y="946"/>
                  <a:pt x="2139" y="946"/>
                </a:cubicBezTo>
                <a:cubicBezTo>
                  <a:pt x="2132" y="946"/>
                  <a:pt x="2126" y="952"/>
                  <a:pt x="2126" y="959"/>
                </a:cubicBezTo>
                <a:cubicBezTo>
                  <a:pt x="2126" y="966"/>
                  <a:pt x="2132" y="972"/>
                  <a:pt x="2139" y="972"/>
                </a:cubicBezTo>
                <a:close/>
                <a:moveTo>
                  <a:pt x="2179" y="972"/>
                </a:moveTo>
                <a:cubicBezTo>
                  <a:pt x="2186" y="972"/>
                  <a:pt x="2191" y="966"/>
                  <a:pt x="2191" y="959"/>
                </a:cubicBezTo>
                <a:cubicBezTo>
                  <a:pt x="2191" y="952"/>
                  <a:pt x="2186" y="946"/>
                  <a:pt x="2179" y="946"/>
                </a:cubicBezTo>
                <a:cubicBezTo>
                  <a:pt x="2172" y="946"/>
                  <a:pt x="2166" y="952"/>
                  <a:pt x="2166" y="959"/>
                </a:cubicBezTo>
                <a:cubicBezTo>
                  <a:pt x="2166" y="966"/>
                  <a:pt x="2172" y="972"/>
                  <a:pt x="2179" y="972"/>
                </a:cubicBezTo>
                <a:close/>
                <a:moveTo>
                  <a:pt x="2218" y="946"/>
                </a:moveTo>
                <a:cubicBezTo>
                  <a:pt x="2211" y="946"/>
                  <a:pt x="2205" y="952"/>
                  <a:pt x="2205" y="959"/>
                </a:cubicBezTo>
                <a:cubicBezTo>
                  <a:pt x="2205" y="966"/>
                  <a:pt x="2211" y="972"/>
                  <a:pt x="2218" y="972"/>
                </a:cubicBezTo>
                <a:cubicBezTo>
                  <a:pt x="2225" y="972"/>
                  <a:pt x="2231" y="966"/>
                  <a:pt x="2231" y="959"/>
                </a:cubicBezTo>
                <a:cubicBezTo>
                  <a:pt x="2231" y="952"/>
                  <a:pt x="2225" y="946"/>
                  <a:pt x="2218" y="946"/>
                </a:cubicBezTo>
                <a:close/>
                <a:moveTo>
                  <a:pt x="2455" y="946"/>
                </a:moveTo>
                <a:cubicBezTo>
                  <a:pt x="2447" y="946"/>
                  <a:pt x="2442" y="952"/>
                  <a:pt x="2442" y="959"/>
                </a:cubicBezTo>
                <a:cubicBezTo>
                  <a:pt x="2442" y="966"/>
                  <a:pt x="2447" y="972"/>
                  <a:pt x="2455" y="972"/>
                </a:cubicBezTo>
                <a:cubicBezTo>
                  <a:pt x="2462" y="972"/>
                  <a:pt x="2467" y="966"/>
                  <a:pt x="2467" y="959"/>
                </a:cubicBezTo>
                <a:cubicBezTo>
                  <a:pt x="2467" y="952"/>
                  <a:pt x="2462" y="946"/>
                  <a:pt x="2455" y="946"/>
                </a:cubicBezTo>
                <a:close/>
                <a:moveTo>
                  <a:pt x="2494" y="946"/>
                </a:moveTo>
                <a:cubicBezTo>
                  <a:pt x="2487" y="946"/>
                  <a:pt x="2481" y="952"/>
                  <a:pt x="2481" y="959"/>
                </a:cubicBezTo>
                <a:cubicBezTo>
                  <a:pt x="2481" y="966"/>
                  <a:pt x="2487" y="972"/>
                  <a:pt x="2494" y="972"/>
                </a:cubicBezTo>
                <a:cubicBezTo>
                  <a:pt x="2501" y="972"/>
                  <a:pt x="2507" y="966"/>
                  <a:pt x="2507" y="959"/>
                </a:cubicBezTo>
                <a:cubicBezTo>
                  <a:pt x="2507" y="952"/>
                  <a:pt x="2501" y="946"/>
                  <a:pt x="2494" y="946"/>
                </a:cubicBezTo>
                <a:close/>
                <a:moveTo>
                  <a:pt x="2691" y="946"/>
                </a:moveTo>
                <a:cubicBezTo>
                  <a:pt x="2684" y="946"/>
                  <a:pt x="2678" y="952"/>
                  <a:pt x="2678" y="959"/>
                </a:cubicBezTo>
                <a:cubicBezTo>
                  <a:pt x="2678" y="966"/>
                  <a:pt x="2684" y="972"/>
                  <a:pt x="2691" y="972"/>
                </a:cubicBezTo>
                <a:cubicBezTo>
                  <a:pt x="2698" y="972"/>
                  <a:pt x="2704" y="966"/>
                  <a:pt x="2704" y="959"/>
                </a:cubicBezTo>
                <a:cubicBezTo>
                  <a:pt x="2704" y="952"/>
                  <a:pt x="2698" y="946"/>
                  <a:pt x="2691" y="946"/>
                </a:cubicBezTo>
                <a:close/>
                <a:moveTo>
                  <a:pt x="2730" y="972"/>
                </a:moveTo>
                <a:cubicBezTo>
                  <a:pt x="2738" y="972"/>
                  <a:pt x="2743" y="966"/>
                  <a:pt x="2743" y="959"/>
                </a:cubicBezTo>
                <a:cubicBezTo>
                  <a:pt x="2743" y="952"/>
                  <a:pt x="2738" y="946"/>
                  <a:pt x="2730" y="946"/>
                </a:cubicBezTo>
                <a:cubicBezTo>
                  <a:pt x="2723" y="946"/>
                  <a:pt x="2718" y="952"/>
                  <a:pt x="2718" y="959"/>
                </a:cubicBezTo>
                <a:cubicBezTo>
                  <a:pt x="2718" y="966"/>
                  <a:pt x="2723" y="972"/>
                  <a:pt x="2730" y="972"/>
                </a:cubicBezTo>
                <a:close/>
                <a:moveTo>
                  <a:pt x="2770" y="972"/>
                </a:moveTo>
                <a:cubicBezTo>
                  <a:pt x="2777" y="972"/>
                  <a:pt x="2783" y="966"/>
                  <a:pt x="2783" y="959"/>
                </a:cubicBezTo>
                <a:cubicBezTo>
                  <a:pt x="2783" y="952"/>
                  <a:pt x="2777" y="946"/>
                  <a:pt x="2770" y="946"/>
                </a:cubicBezTo>
                <a:cubicBezTo>
                  <a:pt x="2763" y="946"/>
                  <a:pt x="2757" y="952"/>
                  <a:pt x="2757" y="959"/>
                </a:cubicBezTo>
                <a:cubicBezTo>
                  <a:pt x="2757" y="966"/>
                  <a:pt x="2763" y="972"/>
                  <a:pt x="2770" y="972"/>
                </a:cubicBezTo>
                <a:close/>
                <a:moveTo>
                  <a:pt x="2928" y="972"/>
                </a:moveTo>
                <a:cubicBezTo>
                  <a:pt x="2935" y="972"/>
                  <a:pt x="2940" y="966"/>
                  <a:pt x="2940" y="959"/>
                </a:cubicBezTo>
                <a:cubicBezTo>
                  <a:pt x="2940" y="952"/>
                  <a:pt x="2935" y="946"/>
                  <a:pt x="2928" y="946"/>
                </a:cubicBezTo>
                <a:cubicBezTo>
                  <a:pt x="2921" y="946"/>
                  <a:pt x="2915" y="952"/>
                  <a:pt x="2915" y="959"/>
                </a:cubicBezTo>
                <a:cubicBezTo>
                  <a:pt x="2915" y="966"/>
                  <a:pt x="2921" y="972"/>
                  <a:pt x="2928" y="972"/>
                </a:cubicBezTo>
                <a:close/>
                <a:moveTo>
                  <a:pt x="838" y="986"/>
                </a:moveTo>
                <a:cubicBezTo>
                  <a:pt x="831" y="986"/>
                  <a:pt x="825" y="991"/>
                  <a:pt x="825" y="998"/>
                </a:cubicBezTo>
                <a:cubicBezTo>
                  <a:pt x="825" y="1005"/>
                  <a:pt x="831" y="1011"/>
                  <a:pt x="838" y="1011"/>
                </a:cubicBezTo>
                <a:cubicBezTo>
                  <a:pt x="845" y="1011"/>
                  <a:pt x="851" y="1005"/>
                  <a:pt x="851" y="998"/>
                </a:cubicBezTo>
                <a:cubicBezTo>
                  <a:pt x="851" y="991"/>
                  <a:pt x="845" y="986"/>
                  <a:pt x="838" y="986"/>
                </a:cubicBezTo>
                <a:close/>
                <a:moveTo>
                  <a:pt x="1548" y="986"/>
                </a:moveTo>
                <a:cubicBezTo>
                  <a:pt x="1541" y="986"/>
                  <a:pt x="1535" y="991"/>
                  <a:pt x="1535" y="998"/>
                </a:cubicBezTo>
                <a:cubicBezTo>
                  <a:pt x="1535" y="1005"/>
                  <a:pt x="1541" y="1011"/>
                  <a:pt x="1548" y="1011"/>
                </a:cubicBezTo>
                <a:cubicBezTo>
                  <a:pt x="1555" y="1011"/>
                  <a:pt x="1561" y="1005"/>
                  <a:pt x="1561" y="998"/>
                </a:cubicBezTo>
                <a:cubicBezTo>
                  <a:pt x="1561" y="991"/>
                  <a:pt x="1555" y="986"/>
                  <a:pt x="1548" y="986"/>
                </a:cubicBezTo>
                <a:close/>
                <a:moveTo>
                  <a:pt x="1587" y="1011"/>
                </a:moveTo>
                <a:cubicBezTo>
                  <a:pt x="1594" y="1011"/>
                  <a:pt x="1600" y="1005"/>
                  <a:pt x="1600" y="998"/>
                </a:cubicBezTo>
                <a:cubicBezTo>
                  <a:pt x="1600" y="991"/>
                  <a:pt x="1594" y="986"/>
                  <a:pt x="1587" y="986"/>
                </a:cubicBezTo>
                <a:cubicBezTo>
                  <a:pt x="1580" y="986"/>
                  <a:pt x="1574" y="991"/>
                  <a:pt x="1574" y="998"/>
                </a:cubicBezTo>
                <a:cubicBezTo>
                  <a:pt x="1574" y="1005"/>
                  <a:pt x="1580" y="1011"/>
                  <a:pt x="1587" y="1011"/>
                </a:cubicBezTo>
                <a:close/>
                <a:moveTo>
                  <a:pt x="1627" y="1011"/>
                </a:moveTo>
                <a:cubicBezTo>
                  <a:pt x="1634" y="1011"/>
                  <a:pt x="1639" y="1005"/>
                  <a:pt x="1639" y="998"/>
                </a:cubicBezTo>
                <a:cubicBezTo>
                  <a:pt x="1639" y="991"/>
                  <a:pt x="1634" y="986"/>
                  <a:pt x="1627" y="986"/>
                </a:cubicBezTo>
                <a:cubicBezTo>
                  <a:pt x="1620" y="986"/>
                  <a:pt x="1614" y="991"/>
                  <a:pt x="1614" y="998"/>
                </a:cubicBezTo>
                <a:cubicBezTo>
                  <a:pt x="1614" y="1005"/>
                  <a:pt x="1620" y="1011"/>
                  <a:pt x="1627" y="1011"/>
                </a:cubicBezTo>
                <a:close/>
                <a:moveTo>
                  <a:pt x="1666" y="1011"/>
                </a:moveTo>
                <a:cubicBezTo>
                  <a:pt x="1673" y="1011"/>
                  <a:pt x="1679" y="1005"/>
                  <a:pt x="1679" y="998"/>
                </a:cubicBezTo>
                <a:cubicBezTo>
                  <a:pt x="1679" y="991"/>
                  <a:pt x="1673" y="986"/>
                  <a:pt x="1666" y="986"/>
                </a:cubicBezTo>
                <a:cubicBezTo>
                  <a:pt x="1659" y="986"/>
                  <a:pt x="1653" y="991"/>
                  <a:pt x="1653" y="998"/>
                </a:cubicBezTo>
                <a:cubicBezTo>
                  <a:pt x="1653" y="1005"/>
                  <a:pt x="1659" y="1011"/>
                  <a:pt x="1666" y="1011"/>
                </a:cubicBezTo>
                <a:close/>
                <a:moveTo>
                  <a:pt x="1705" y="1011"/>
                </a:moveTo>
                <a:cubicBezTo>
                  <a:pt x="1713" y="1011"/>
                  <a:pt x="1718" y="1005"/>
                  <a:pt x="1718" y="998"/>
                </a:cubicBezTo>
                <a:cubicBezTo>
                  <a:pt x="1718" y="991"/>
                  <a:pt x="1713" y="986"/>
                  <a:pt x="1705" y="986"/>
                </a:cubicBezTo>
                <a:cubicBezTo>
                  <a:pt x="1698" y="986"/>
                  <a:pt x="1693" y="991"/>
                  <a:pt x="1693" y="998"/>
                </a:cubicBezTo>
                <a:cubicBezTo>
                  <a:pt x="1693" y="1005"/>
                  <a:pt x="1698" y="1011"/>
                  <a:pt x="1705" y="1011"/>
                </a:cubicBezTo>
                <a:close/>
                <a:moveTo>
                  <a:pt x="1745" y="1011"/>
                </a:moveTo>
                <a:cubicBezTo>
                  <a:pt x="1752" y="1011"/>
                  <a:pt x="1758" y="1005"/>
                  <a:pt x="1758" y="998"/>
                </a:cubicBezTo>
                <a:cubicBezTo>
                  <a:pt x="1758" y="991"/>
                  <a:pt x="1752" y="986"/>
                  <a:pt x="1745" y="986"/>
                </a:cubicBezTo>
                <a:cubicBezTo>
                  <a:pt x="1738" y="986"/>
                  <a:pt x="1732" y="991"/>
                  <a:pt x="1732" y="998"/>
                </a:cubicBezTo>
                <a:cubicBezTo>
                  <a:pt x="1732" y="1005"/>
                  <a:pt x="1738" y="1011"/>
                  <a:pt x="1745" y="1011"/>
                </a:cubicBezTo>
                <a:close/>
                <a:moveTo>
                  <a:pt x="1784" y="1011"/>
                </a:moveTo>
                <a:cubicBezTo>
                  <a:pt x="1791" y="1011"/>
                  <a:pt x="1797" y="1005"/>
                  <a:pt x="1797" y="998"/>
                </a:cubicBezTo>
                <a:cubicBezTo>
                  <a:pt x="1797" y="991"/>
                  <a:pt x="1791" y="986"/>
                  <a:pt x="1784" y="986"/>
                </a:cubicBezTo>
                <a:cubicBezTo>
                  <a:pt x="1777" y="986"/>
                  <a:pt x="1772" y="991"/>
                  <a:pt x="1772" y="998"/>
                </a:cubicBezTo>
                <a:cubicBezTo>
                  <a:pt x="1772" y="1005"/>
                  <a:pt x="1777" y="1011"/>
                  <a:pt x="1784" y="1011"/>
                </a:cubicBezTo>
                <a:close/>
                <a:moveTo>
                  <a:pt x="1824" y="1011"/>
                </a:moveTo>
                <a:cubicBezTo>
                  <a:pt x="1831" y="1011"/>
                  <a:pt x="1836" y="1005"/>
                  <a:pt x="1836" y="998"/>
                </a:cubicBezTo>
                <a:cubicBezTo>
                  <a:pt x="1836" y="991"/>
                  <a:pt x="1831" y="986"/>
                  <a:pt x="1824" y="986"/>
                </a:cubicBezTo>
                <a:cubicBezTo>
                  <a:pt x="1817" y="986"/>
                  <a:pt x="1811" y="991"/>
                  <a:pt x="1811" y="998"/>
                </a:cubicBezTo>
                <a:cubicBezTo>
                  <a:pt x="1811" y="1005"/>
                  <a:pt x="1817" y="1011"/>
                  <a:pt x="1824" y="1011"/>
                </a:cubicBezTo>
                <a:close/>
                <a:moveTo>
                  <a:pt x="1863" y="1011"/>
                </a:moveTo>
                <a:cubicBezTo>
                  <a:pt x="1870" y="1011"/>
                  <a:pt x="1876" y="1005"/>
                  <a:pt x="1876" y="998"/>
                </a:cubicBezTo>
                <a:cubicBezTo>
                  <a:pt x="1876" y="991"/>
                  <a:pt x="1870" y="986"/>
                  <a:pt x="1863" y="986"/>
                </a:cubicBezTo>
                <a:cubicBezTo>
                  <a:pt x="1856" y="986"/>
                  <a:pt x="1850" y="991"/>
                  <a:pt x="1850" y="998"/>
                </a:cubicBezTo>
                <a:cubicBezTo>
                  <a:pt x="1850" y="1005"/>
                  <a:pt x="1856" y="1011"/>
                  <a:pt x="1863" y="1011"/>
                </a:cubicBezTo>
                <a:close/>
                <a:moveTo>
                  <a:pt x="1903" y="986"/>
                </a:moveTo>
                <a:cubicBezTo>
                  <a:pt x="1896" y="986"/>
                  <a:pt x="1890" y="991"/>
                  <a:pt x="1890" y="998"/>
                </a:cubicBezTo>
                <a:cubicBezTo>
                  <a:pt x="1890" y="1005"/>
                  <a:pt x="1896" y="1011"/>
                  <a:pt x="1903" y="1011"/>
                </a:cubicBezTo>
                <a:cubicBezTo>
                  <a:pt x="1910" y="1011"/>
                  <a:pt x="1915" y="1005"/>
                  <a:pt x="1915" y="998"/>
                </a:cubicBezTo>
                <a:cubicBezTo>
                  <a:pt x="1915" y="991"/>
                  <a:pt x="1910" y="986"/>
                  <a:pt x="1903" y="986"/>
                </a:cubicBezTo>
                <a:close/>
                <a:moveTo>
                  <a:pt x="1942" y="1011"/>
                </a:moveTo>
                <a:cubicBezTo>
                  <a:pt x="1949" y="1011"/>
                  <a:pt x="1955" y="1005"/>
                  <a:pt x="1955" y="998"/>
                </a:cubicBezTo>
                <a:cubicBezTo>
                  <a:pt x="1955" y="991"/>
                  <a:pt x="1949" y="986"/>
                  <a:pt x="1942" y="986"/>
                </a:cubicBezTo>
                <a:cubicBezTo>
                  <a:pt x="1935" y="986"/>
                  <a:pt x="1929" y="991"/>
                  <a:pt x="1929" y="998"/>
                </a:cubicBezTo>
                <a:cubicBezTo>
                  <a:pt x="1929" y="1005"/>
                  <a:pt x="1935" y="1011"/>
                  <a:pt x="1942" y="1011"/>
                </a:cubicBezTo>
                <a:close/>
                <a:moveTo>
                  <a:pt x="1981" y="1011"/>
                </a:moveTo>
                <a:cubicBezTo>
                  <a:pt x="1988" y="1011"/>
                  <a:pt x="1994" y="1005"/>
                  <a:pt x="1994" y="998"/>
                </a:cubicBezTo>
                <a:cubicBezTo>
                  <a:pt x="1994" y="991"/>
                  <a:pt x="1988" y="986"/>
                  <a:pt x="1981" y="986"/>
                </a:cubicBezTo>
                <a:cubicBezTo>
                  <a:pt x="1974" y="986"/>
                  <a:pt x="1969" y="991"/>
                  <a:pt x="1969" y="998"/>
                </a:cubicBezTo>
                <a:cubicBezTo>
                  <a:pt x="1969" y="1005"/>
                  <a:pt x="1974" y="1011"/>
                  <a:pt x="1981" y="1011"/>
                </a:cubicBezTo>
                <a:close/>
                <a:moveTo>
                  <a:pt x="2008" y="998"/>
                </a:moveTo>
                <a:cubicBezTo>
                  <a:pt x="2008" y="1005"/>
                  <a:pt x="2014" y="1011"/>
                  <a:pt x="2021" y="1011"/>
                </a:cubicBezTo>
                <a:cubicBezTo>
                  <a:pt x="2028" y="1011"/>
                  <a:pt x="2034" y="1005"/>
                  <a:pt x="2034" y="998"/>
                </a:cubicBezTo>
                <a:cubicBezTo>
                  <a:pt x="2034" y="991"/>
                  <a:pt x="2028" y="986"/>
                  <a:pt x="2021" y="986"/>
                </a:cubicBezTo>
                <a:cubicBezTo>
                  <a:pt x="2014" y="986"/>
                  <a:pt x="2008" y="991"/>
                  <a:pt x="2008" y="998"/>
                </a:cubicBezTo>
                <a:close/>
                <a:moveTo>
                  <a:pt x="2060" y="1011"/>
                </a:moveTo>
                <a:cubicBezTo>
                  <a:pt x="2067" y="1011"/>
                  <a:pt x="2073" y="1005"/>
                  <a:pt x="2073" y="998"/>
                </a:cubicBezTo>
                <a:cubicBezTo>
                  <a:pt x="2073" y="991"/>
                  <a:pt x="2067" y="986"/>
                  <a:pt x="2060" y="986"/>
                </a:cubicBezTo>
                <a:cubicBezTo>
                  <a:pt x="2053" y="986"/>
                  <a:pt x="2048" y="991"/>
                  <a:pt x="2048" y="998"/>
                </a:cubicBezTo>
                <a:cubicBezTo>
                  <a:pt x="2048" y="1005"/>
                  <a:pt x="2053" y="1011"/>
                  <a:pt x="2060" y="1011"/>
                </a:cubicBezTo>
                <a:close/>
                <a:moveTo>
                  <a:pt x="2100" y="1011"/>
                </a:moveTo>
                <a:cubicBezTo>
                  <a:pt x="2107" y="1011"/>
                  <a:pt x="2112" y="1005"/>
                  <a:pt x="2112" y="998"/>
                </a:cubicBezTo>
                <a:cubicBezTo>
                  <a:pt x="2112" y="991"/>
                  <a:pt x="2107" y="986"/>
                  <a:pt x="2100" y="986"/>
                </a:cubicBezTo>
                <a:cubicBezTo>
                  <a:pt x="2093" y="986"/>
                  <a:pt x="2087" y="991"/>
                  <a:pt x="2087" y="998"/>
                </a:cubicBezTo>
                <a:cubicBezTo>
                  <a:pt x="2087" y="1005"/>
                  <a:pt x="2093" y="1011"/>
                  <a:pt x="2100" y="1011"/>
                </a:cubicBezTo>
                <a:close/>
                <a:moveTo>
                  <a:pt x="2139" y="1011"/>
                </a:moveTo>
                <a:cubicBezTo>
                  <a:pt x="2146" y="1011"/>
                  <a:pt x="2152" y="1005"/>
                  <a:pt x="2152" y="998"/>
                </a:cubicBezTo>
                <a:cubicBezTo>
                  <a:pt x="2152" y="991"/>
                  <a:pt x="2146" y="986"/>
                  <a:pt x="2139" y="986"/>
                </a:cubicBezTo>
                <a:cubicBezTo>
                  <a:pt x="2132" y="986"/>
                  <a:pt x="2126" y="991"/>
                  <a:pt x="2126" y="998"/>
                </a:cubicBezTo>
                <a:cubicBezTo>
                  <a:pt x="2126" y="1005"/>
                  <a:pt x="2132" y="1011"/>
                  <a:pt x="2139" y="1011"/>
                </a:cubicBezTo>
                <a:close/>
                <a:moveTo>
                  <a:pt x="2455" y="993"/>
                </a:moveTo>
                <a:cubicBezTo>
                  <a:pt x="2452" y="993"/>
                  <a:pt x="2449" y="995"/>
                  <a:pt x="2449" y="998"/>
                </a:cubicBezTo>
                <a:cubicBezTo>
                  <a:pt x="2449" y="1001"/>
                  <a:pt x="2452" y="1003"/>
                  <a:pt x="2455" y="1003"/>
                </a:cubicBezTo>
                <a:cubicBezTo>
                  <a:pt x="2457" y="1003"/>
                  <a:pt x="2460" y="1001"/>
                  <a:pt x="2460" y="998"/>
                </a:cubicBezTo>
                <a:cubicBezTo>
                  <a:pt x="2460" y="995"/>
                  <a:pt x="2457" y="993"/>
                  <a:pt x="2455" y="993"/>
                </a:cubicBezTo>
                <a:close/>
                <a:moveTo>
                  <a:pt x="2494" y="986"/>
                </a:moveTo>
                <a:cubicBezTo>
                  <a:pt x="2487" y="986"/>
                  <a:pt x="2481" y="991"/>
                  <a:pt x="2481" y="998"/>
                </a:cubicBezTo>
                <a:cubicBezTo>
                  <a:pt x="2481" y="1005"/>
                  <a:pt x="2487" y="1011"/>
                  <a:pt x="2494" y="1011"/>
                </a:cubicBezTo>
                <a:cubicBezTo>
                  <a:pt x="2501" y="1011"/>
                  <a:pt x="2507" y="1005"/>
                  <a:pt x="2507" y="998"/>
                </a:cubicBezTo>
                <a:cubicBezTo>
                  <a:pt x="2507" y="991"/>
                  <a:pt x="2501" y="986"/>
                  <a:pt x="2494" y="986"/>
                </a:cubicBezTo>
                <a:close/>
                <a:moveTo>
                  <a:pt x="2730" y="1011"/>
                </a:moveTo>
                <a:cubicBezTo>
                  <a:pt x="2738" y="1011"/>
                  <a:pt x="2743" y="1005"/>
                  <a:pt x="2743" y="998"/>
                </a:cubicBezTo>
                <a:cubicBezTo>
                  <a:pt x="2743" y="991"/>
                  <a:pt x="2738" y="986"/>
                  <a:pt x="2730" y="986"/>
                </a:cubicBezTo>
                <a:cubicBezTo>
                  <a:pt x="2723" y="986"/>
                  <a:pt x="2718" y="991"/>
                  <a:pt x="2718" y="998"/>
                </a:cubicBezTo>
                <a:cubicBezTo>
                  <a:pt x="2718" y="1005"/>
                  <a:pt x="2723" y="1011"/>
                  <a:pt x="2730" y="1011"/>
                </a:cubicBezTo>
                <a:close/>
                <a:moveTo>
                  <a:pt x="2770" y="1011"/>
                </a:moveTo>
                <a:cubicBezTo>
                  <a:pt x="2777" y="1011"/>
                  <a:pt x="2783" y="1005"/>
                  <a:pt x="2783" y="998"/>
                </a:cubicBezTo>
                <a:cubicBezTo>
                  <a:pt x="2783" y="991"/>
                  <a:pt x="2777" y="986"/>
                  <a:pt x="2770" y="986"/>
                </a:cubicBezTo>
                <a:cubicBezTo>
                  <a:pt x="2763" y="986"/>
                  <a:pt x="2757" y="991"/>
                  <a:pt x="2757" y="998"/>
                </a:cubicBezTo>
                <a:cubicBezTo>
                  <a:pt x="2757" y="1005"/>
                  <a:pt x="2763" y="1011"/>
                  <a:pt x="2770" y="1011"/>
                </a:cubicBezTo>
                <a:close/>
                <a:moveTo>
                  <a:pt x="2940" y="998"/>
                </a:moveTo>
                <a:cubicBezTo>
                  <a:pt x="2940" y="991"/>
                  <a:pt x="2935" y="986"/>
                  <a:pt x="2928" y="986"/>
                </a:cubicBezTo>
                <a:cubicBezTo>
                  <a:pt x="2921" y="986"/>
                  <a:pt x="2915" y="991"/>
                  <a:pt x="2915" y="998"/>
                </a:cubicBezTo>
                <a:cubicBezTo>
                  <a:pt x="2915" y="1005"/>
                  <a:pt x="2921" y="1011"/>
                  <a:pt x="2928" y="1011"/>
                </a:cubicBezTo>
                <a:cubicBezTo>
                  <a:pt x="2935" y="1011"/>
                  <a:pt x="2940" y="1005"/>
                  <a:pt x="2940" y="998"/>
                </a:cubicBezTo>
                <a:close/>
                <a:moveTo>
                  <a:pt x="878" y="1029"/>
                </a:moveTo>
                <a:cubicBezTo>
                  <a:pt x="873" y="1029"/>
                  <a:pt x="869" y="1033"/>
                  <a:pt x="869" y="1038"/>
                </a:cubicBezTo>
                <a:cubicBezTo>
                  <a:pt x="869" y="1042"/>
                  <a:pt x="873" y="1046"/>
                  <a:pt x="878" y="1046"/>
                </a:cubicBezTo>
                <a:cubicBezTo>
                  <a:pt x="882" y="1046"/>
                  <a:pt x="886" y="1042"/>
                  <a:pt x="886" y="1038"/>
                </a:cubicBezTo>
                <a:cubicBezTo>
                  <a:pt x="886" y="1033"/>
                  <a:pt x="882" y="1029"/>
                  <a:pt x="878" y="1029"/>
                </a:cubicBezTo>
                <a:close/>
                <a:moveTo>
                  <a:pt x="944" y="1038"/>
                </a:moveTo>
                <a:cubicBezTo>
                  <a:pt x="944" y="1045"/>
                  <a:pt x="949" y="1050"/>
                  <a:pt x="956" y="1050"/>
                </a:cubicBezTo>
                <a:cubicBezTo>
                  <a:pt x="963" y="1050"/>
                  <a:pt x="969" y="1045"/>
                  <a:pt x="969" y="1038"/>
                </a:cubicBezTo>
                <a:cubicBezTo>
                  <a:pt x="969" y="1031"/>
                  <a:pt x="963" y="1025"/>
                  <a:pt x="956" y="1025"/>
                </a:cubicBezTo>
                <a:cubicBezTo>
                  <a:pt x="949" y="1025"/>
                  <a:pt x="944" y="1031"/>
                  <a:pt x="944" y="1038"/>
                </a:cubicBezTo>
                <a:close/>
                <a:moveTo>
                  <a:pt x="996" y="1025"/>
                </a:moveTo>
                <a:cubicBezTo>
                  <a:pt x="989" y="1025"/>
                  <a:pt x="983" y="1031"/>
                  <a:pt x="983" y="1038"/>
                </a:cubicBezTo>
                <a:cubicBezTo>
                  <a:pt x="983" y="1045"/>
                  <a:pt x="989" y="1050"/>
                  <a:pt x="996" y="1050"/>
                </a:cubicBezTo>
                <a:cubicBezTo>
                  <a:pt x="1003" y="1050"/>
                  <a:pt x="1009" y="1045"/>
                  <a:pt x="1009" y="1038"/>
                </a:cubicBezTo>
                <a:cubicBezTo>
                  <a:pt x="1009" y="1031"/>
                  <a:pt x="1003" y="1025"/>
                  <a:pt x="996" y="1025"/>
                </a:cubicBezTo>
                <a:close/>
                <a:moveTo>
                  <a:pt x="1035" y="1025"/>
                </a:moveTo>
                <a:cubicBezTo>
                  <a:pt x="1028" y="1025"/>
                  <a:pt x="1023" y="1031"/>
                  <a:pt x="1023" y="1038"/>
                </a:cubicBezTo>
                <a:cubicBezTo>
                  <a:pt x="1023" y="1045"/>
                  <a:pt x="1028" y="1050"/>
                  <a:pt x="1035" y="1050"/>
                </a:cubicBezTo>
                <a:cubicBezTo>
                  <a:pt x="1042" y="1050"/>
                  <a:pt x="1048" y="1045"/>
                  <a:pt x="1048" y="1038"/>
                </a:cubicBezTo>
                <a:cubicBezTo>
                  <a:pt x="1048" y="1031"/>
                  <a:pt x="1042" y="1025"/>
                  <a:pt x="1035" y="1025"/>
                </a:cubicBezTo>
                <a:close/>
                <a:moveTo>
                  <a:pt x="1075" y="1050"/>
                </a:moveTo>
                <a:cubicBezTo>
                  <a:pt x="1082" y="1050"/>
                  <a:pt x="1087" y="1045"/>
                  <a:pt x="1087" y="1038"/>
                </a:cubicBezTo>
                <a:cubicBezTo>
                  <a:pt x="1087" y="1031"/>
                  <a:pt x="1082" y="1025"/>
                  <a:pt x="1075" y="1025"/>
                </a:cubicBezTo>
                <a:cubicBezTo>
                  <a:pt x="1068" y="1025"/>
                  <a:pt x="1062" y="1031"/>
                  <a:pt x="1062" y="1038"/>
                </a:cubicBezTo>
                <a:cubicBezTo>
                  <a:pt x="1062" y="1045"/>
                  <a:pt x="1068" y="1050"/>
                  <a:pt x="1075" y="1050"/>
                </a:cubicBezTo>
                <a:close/>
                <a:moveTo>
                  <a:pt x="1587" y="1025"/>
                </a:moveTo>
                <a:cubicBezTo>
                  <a:pt x="1580" y="1025"/>
                  <a:pt x="1574" y="1031"/>
                  <a:pt x="1574" y="1038"/>
                </a:cubicBezTo>
                <a:cubicBezTo>
                  <a:pt x="1574" y="1045"/>
                  <a:pt x="1580" y="1050"/>
                  <a:pt x="1587" y="1050"/>
                </a:cubicBezTo>
                <a:cubicBezTo>
                  <a:pt x="1594" y="1050"/>
                  <a:pt x="1600" y="1045"/>
                  <a:pt x="1600" y="1038"/>
                </a:cubicBezTo>
                <a:cubicBezTo>
                  <a:pt x="1600" y="1031"/>
                  <a:pt x="1594" y="1025"/>
                  <a:pt x="1587" y="1025"/>
                </a:cubicBezTo>
                <a:close/>
                <a:moveTo>
                  <a:pt x="1627" y="1025"/>
                </a:moveTo>
                <a:cubicBezTo>
                  <a:pt x="1620" y="1025"/>
                  <a:pt x="1614" y="1031"/>
                  <a:pt x="1614" y="1038"/>
                </a:cubicBezTo>
                <a:cubicBezTo>
                  <a:pt x="1614" y="1045"/>
                  <a:pt x="1620" y="1050"/>
                  <a:pt x="1627" y="1050"/>
                </a:cubicBezTo>
                <a:cubicBezTo>
                  <a:pt x="1634" y="1050"/>
                  <a:pt x="1639" y="1045"/>
                  <a:pt x="1639" y="1038"/>
                </a:cubicBezTo>
                <a:cubicBezTo>
                  <a:pt x="1639" y="1031"/>
                  <a:pt x="1634" y="1025"/>
                  <a:pt x="1627" y="1025"/>
                </a:cubicBezTo>
                <a:close/>
                <a:moveTo>
                  <a:pt x="1666" y="1025"/>
                </a:moveTo>
                <a:cubicBezTo>
                  <a:pt x="1659" y="1025"/>
                  <a:pt x="1653" y="1031"/>
                  <a:pt x="1653" y="1038"/>
                </a:cubicBezTo>
                <a:cubicBezTo>
                  <a:pt x="1653" y="1045"/>
                  <a:pt x="1659" y="1050"/>
                  <a:pt x="1666" y="1050"/>
                </a:cubicBezTo>
                <a:cubicBezTo>
                  <a:pt x="1673" y="1050"/>
                  <a:pt x="1679" y="1045"/>
                  <a:pt x="1679" y="1038"/>
                </a:cubicBezTo>
                <a:cubicBezTo>
                  <a:pt x="1679" y="1031"/>
                  <a:pt x="1673" y="1025"/>
                  <a:pt x="1666" y="1025"/>
                </a:cubicBezTo>
                <a:close/>
                <a:moveTo>
                  <a:pt x="1705" y="1025"/>
                </a:moveTo>
                <a:cubicBezTo>
                  <a:pt x="1698" y="1025"/>
                  <a:pt x="1693" y="1031"/>
                  <a:pt x="1693" y="1038"/>
                </a:cubicBezTo>
                <a:cubicBezTo>
                  <a:pt x="1693" y="1045"/>
                  <a:pt x="1698" y="1050"/>
                  <a:pt x="1705" y="1050"/>
                </a:cubicBezTo>
                <a:cubicBezTo>
                  <a:pt x="1713" y="1050"/>
                  <a:pt x="1718" y="1045"/>
                  <a:pt x="1718" y="1038"/>
                </a:cubicBezTo>
                <a:cubicBezTo>
                  <a:pt x="1718" y="1031"/>
                  <a:pt x="1713" y="1025"/>
                  <a:pt x="1705" y="1025"/>
                </a:cubicBezTo>
                <a:close/>
                <a:moveTo>
                  <a:pt x="1745" y="1025"/>
                </a:moveTo>
                <a:cubicBezTo>
                  <a:pt x="1738" y="1025"/>
                  <a:pt x="1732" y="1031"/>
                  <a:pt x="1732" y="1038"/>
                </a:cubicBezTo>
                <a:cubicBezTo>
                  <a:pt x="1732" y="1045"/>
                  <a:pt x="1738" y="1050"/>
                  <a:pt x="1745" y="1050"/>
                </a:cubicBezTo>
                <a:cubicBezTo>
                  <a:pt x="1752" y="1050"/>
                  <a:pt x="1758" y="1045"/>
                  <a:pt x="1758" y="1038"/>
                </a:cubicBezTo>
                <a:cubicBezTo>
                  <a:pt x="1758" y="1031"/>
                  <a:pt x="1752" y="1025"/>
                  <a:pt x="1745" y="1025"/>
                </a:cubicBezTo>
                <a:close/>
                <a:moveTo>
                  <a:pt x="1784" y="1025"/>
                </a:moveTo>
                <a:cubicBezTo>
                  <a:pt x="1777" y="1025"/>
                  <a:pt x="1772" y="1031"/>
                  <a:pt x="1772" y="1038"/>
                </a:cubicBezTo>
                <a:cubicBezTo>
                  <a:pt x="1772" y="1045"/>
                  <a:pt x="1777" y="1050"/>
                  <a:pt x="1784" y="1050"/>
                </a:cubicBezTo>
                <a:cubicBezTo>
                  <a:pt x="1791" y="1050"/>
                  <a:pt x="1797" y="1045"/>
                  <a:pt x="1797" y="1038"/>
                </a:cubicBezTo>
                <a:cubicBezTo>
                  <a:pt x="1797" y="1031"/>
                  <a:pt x="1791" y="1025"/>
                  <a:pt x="1784" y="1025"/>
                </a:cubicBezTo>
                <a:close/>
                <a:moveTo>
                  <a:pt x="1824" y="1050"/>
                </a:moveTo>
                <a:cubicBezTo>
                  <a:pt x="1831" y="1050"/>
                  <a:pt x="1836" y="1045"/>
                  <a:pt x="1836" y="1038"/>
                </a:cubicBezTo>
                <a:cubicBezTo>
                  <a:pt x="1836" y="1031"/>
                  <a:pt x="1831" y="1025"/>
                  <a:pt x="1824" y="1025"/>
                </a:cubicBezTo>
                <a:cubicBezTo>
                  <a:pt x="1817" y="1025"/>
                  <a:pt x="1811" y="1031"/>
                  <a:pt x="1811" y="1038"/>
                </a:cubicBezTo>
                <a:cubicBezTo>
                  <a:pt x="1811" y="1045"/>
                  <a:pt x="1817" y="1050"/>
                  <a:pt x="1824" y="1050"/>
                </a:cubicBezTo>
                <a:close/>
                <a:moveTo>
                  <a:pt x="1863" y="1025"/>
                </a:moveTo>
                <a:cubicBezTo>
                  <a:pt x="1856" y="1025"/>
                  <a:pt x="1850" y="1031"/>
                  <a:pt x="1850" y="1038"/>
                </a:cubicBezTo>
                <a:cubicBezTo>
                  <a:pt x="1850" y="1045"/>
                  <a:pt x="1856" y="1050"/>
                  <a:pt x="1863" y="1050"/>
                </a:cubicBezTo>
                <a:cubicBezTo>
                  <a:pt x="1870" y="1050"/>
                  <a:pt x="1876" y="1045"/>
                  <a:pt x="1876" y="1038"/>
                </a:cubicBezTo>
                <a:cubicBezTo>
                  <a:pt x="1876" y="1031"/>
                  <a:pt x="1870" y="1025"/>
                  <a:pt x="1863" y="1025"/>
                </a:cubicBezTo>
                <a:close/>
                <a:moveTo>
                  <a:pt x="1903" y="1025"/>
                </a:moveTo>
                <a:cubicBezTo>
                  <a:pt x="1896" y="1025"/>
                  <a:pt x="1890" y="1031"/>
                  <a:pt x="1890" y="1038"/>
                </a:cubicBezTo>
                <a:cubicBezTo>
                  <a:pt x="1890" y="1045"/>
                  <a:pt x="1896" y="1050"/>
                  <a:pt x="1903" y="1050"/>
                </a:cubicBezTo>
                <a:cubicBezTo>
                  <a:pt x="1910" y="1050"/>
                  <a:pt x="1915" y="1045"/>
                  <a:pt x="1915" y="1038"/>
                </a:cubicBezTo>
                <a:cubicBezTo>
                  <a:pt x="1915" y="1031"/>
                  <a:pt x="1910" y="1025"/>
                  <a:pt x="1903" y="1025"/>
                </a:cubicBezTo>
                <a:close/>
                <a:moveTo>
                  <a:pt x="1942" y="1050"/>
                </a:moveTo>
                <a:cubicBezTo>
                  <a:pt x="1949" y="1050"/>
                  <a:pt x="1955" y="1045"/>
                  <a:pt x="1955" y="1038"/>
                </a:cubicBezTo>
                <a:cubicBezTo>
                  <a:pt x="1955" y="1031"/>
                  <a:pt x="1949" y="1025"/>
                  <a:pt x="1942" y="1025"/>
                </a:cubicBezTo>
                <a:cubicBezTo>
                  <a:pt x="1935" y="1025"/>
                  <a:pt x="1929" y="1031"/>
                  <a:pt x="1929" y="1038"/>
                </a:cubicBezTo>
                <a:cubicBezTo>
                  <a:pt x="1929" y="1045"/>
                  <a:pt x="1935" y="1050"/>
                  <a:pt x="1942" y="1050"/>
                </a:cubicBezTo>
                <a:close/>
                <a:moveTo>
                  <a:pt x="1981" y="1025"/>
                </a:moveTo>
                <a:cubicBezTo>
                  <a:pt x="1974" y="1025"/>
                  <a:pt x="1969" y="1031"/>
                  <a:pt x="1969" y="1038"/>
                </a:cubicBezTo>
                <a:cubicBezTo>
                  <a:pt x="1969" y="1045"/>
                  <a:pt x="1974" y="1050"/>
                  <a:pt x="1981" y="1050"/>
                </a:cubicBezTo>
                <a:cubicBezTo>
                  <a:pt x="1988" y="1050"/>
                  <a:pt x="1994" y="1045"/>
                  <a:pt x="1994" y="1038"/>
                </a:cubicBezTo>
                <a:cubicBezTo>
                  <a:pt x="1994" y="1031"/>
                  <a:pt x="1988" y="1025"/>
                  <a:pt x="1981" y="1025"/>
                </a:cubicBezTo>
                <a:close/>
                <a:moveTo>
                  <a:pt x="2021" y="1050"/>
                </a:moveTo>
                <a:cubicBezTo>
                  <a:pt x="2028" y="1050"/>
                  <a:pt x="2034" y="1045"/>
                  <a:pt x="2034" y="1038"/>
                </a:cubicBezTo>
                <a:cubicBezTo>
                  <a:pt x="2034" y="1031"/>
                  <a:pt x="2028" y="1025"/>
                  <a:pt x="2021" y="1025"/>
                </a:cubicBezTo>
                <a:cubicBezTo>
                  <a:pt x="2014" y="1025"/>
                  <a:pt x="2008" y="1031"/>
                  <a:pt x="2008" y="1038"/>
                </a:cubicBezTo>
                <a:cubicBezTo>
                  <a:pt x="2008" y="1045"/>
                  <a:pt x="2014" y="1050"/>
                  <a:pt x="2021" y="1050"/>
                </a:cubicBezTo>
                <a:close/>
                <a:moveTo>
                  <a:pt x="2060" y="1050"/>
                </a:moveTo>
                <a:cubicBezTo>
                  <a:pt x="2067" y="1050"/>
                  <a:pt x="2073" y="1045"/>
                  <a:pt x="2073" y="1038"/>
                </a:cubicBezTo>
                <a:cubicBezTo>
                  <a:pt x="2073" y="1031"/>
                  <a:pt x="2067" y="1025"/>
                  <a:pt x="2060" y="1025"/>
                </a:cubicBezTo>
                <a:cubicBezTo>
                  <a:pt x="2053" y="1025"/>
                  <a:pt x="2048" y="1031"/>
                  <a:pt x="2048" y="1038"/>
                </a:cubicBezTo>
                <a:cubicBezTo>
                  <a:pt x="2048" y="1045"/>
                  <a:pt x="2053" y="1050"/>
                  <a:pt x="2060" y="1050"/>
                </a:cubicBezTo>
                <a:close/>
                <a:moveTo>
                  <a:pt x="2100" y="1025"/>
                </a:moveTo>
                <a:cubicBezTo>
                  <a:pt x="2093" y="1025"/>
                  <a:pt x="2087" y="1031"/>
                  <a:pt x="2087" y="1038"/>
                </a:cubicBezTo>
                <a:cubicBezTo>
                  <a:pt x="2087" y="1045"/>
                  <a:pt x="2093" y="1050"/>
                  <a:pt x="2100" y="1050"/>
                </a:cubicBezTo>
                <a:cubicBezTo>
                  <a:pt x="2107" y="1050"/>
                  <a:pt x="2112" y="1045"/>
                  <a:pt x="2112" y="1038"/>
                </a:cubicBezTo>
                <a:cubicBezTo>
                  <a:pt x="2112" y="1031"/>
                  <a:pt x="2107" y="1025"/>
                  <a:pt x="2100" y="1025"/>
                </a:cubicBezTo>
                <a:close/>
                <a:moveTo>
                  <a:pt x="2139" y="1050"/>
                </a:moveTo>
                <a:cubicBezTo>
                  <a:pt x="2146" y="1050"/>
                  <a:pt x="2152" y="1045"/>
                  <a:pt x="2152" y="1038"/>
                </a:cubicBezTo>
                <a:cubicBezTo>
                  <a:pt x="2152" y="1031"/>
                  <a:pt x="2146" y="1025"/>
                  <a:pt x="2139" y="1025"/>
                </a:cubicBezTo>
                <a:cubicBezTo>
                  <a:pt x="2132" y="1025"/>
                  <a:pt x="2126" y="1031"/>
                  <a:pt x="2126" y="1038"/>
                </a:cubicBezTo>
                <a:cubicBezTo>
                  <a:pt x="2126" y="1045"/>
                  <a:pt x="2132" y="1050"/>
                  <a:pt x="2139" y="1050"/>
                </a:cubicBezTo>
                <a:close/>
                <a:moveTo>
                  <a:pt x="2179" y="1050"/>
                </a:moveTo>
                <a:cubicBezTo>
                  <a:pt x="2186" y="1050"/>
                  <a:pt x="2191" y="1045"/>
                  <a:pt x="2191" y="1038"/>
                </a:cubicBezTo>
                <a:cubicBezTo>
                  <a:pt x="2191" y="1031"/>
                  <a:pt x="2186" y="1025"/>
                  <a:pt x="2179" y="1025"/>
                </a:cubicBezTo>
                <a:cubicBezTo>
                  <a:pt x="2172" y="1025"/>
                  <a:pt x="2166" y="1031"/>
                  <a:pt x="2166" y="1038"/>
                </a:cubicBezTo>
                <a:cubicBezTo>
                  <a:pt x="2166" y="1045"/>
                  <a:pt x="2172" y="1050"/>
                  <a:pt x="2179" y="1050"/>
                </a:cubicBezTo>
                <a:close/>
                <a:moveTo>
                  <a:pt x="2977" y="1038"/>
                </a:moveTo>
                <a:cubicBezTo>
                  <a:pt x="2977" y="1032"/>
                  <a:pt x="2973" y="1028"/>
                  <a:pt x="2967" y="1028"/>
                </a:cubicBezTo>
                <a:cubicBezTo>
                  <a:pt x="2962" y="1028"/>
                  <a:pt x="2957" y="1032"/>
                  <a:pt x="2957" y="1038"/>
                </a:cubicBezTo>
                <a:cubicBezTo>
                  <a:pt x="2957" y="1043"/>
                  <a:pt x="2962" y="1048"/>
                  <a:pt x="2967" y="1048"/>
                </a:cubicBezTo>
                <a:cubicBezTo>
                  <a:pt x="2973" y="1048"/>
                  <a:pt x="2977" y="1043"/>
                  <a:pt x="2977" y="1038"/>
                </a:cubicBezTo>
                <a:close/>
                <a:moveTo>
                  <a:pt x="917" y="1090"/>
                </a:moveTo>
                <a:cubicBezTo>
                  <a:pt x="924" y="1090"/>
                  <a:pt x="930" y="1084"/>
                  <a:pt x="930" y="1077"/>
                </a:cubicBezTo>
                <a:cubicBezTo>
                  <a:pt x="930" y="1070"/>
                  <a:pt x="924" y="1064"/>
                  <a:pt x="917" y="1064"/>
                </a:cubicBezTo>
                <a:cubicBezTo>
                  <a:pt x="910" y="1064"/>
                  <a:pt x="904" y="1070"/>
                  <a:pt x="904" y="1077"/>
                </a:cubicBezTo>
                <a:cubicBezTo>
                  <a:pt x="904" y="1084"/>
                  <a:pt x="910" y="1090"/>
                  <a:pt x="917" y="1090"/>
                </a:cubicBezTo>
                <a:close/>
                <a:moveTo>
                  <a:pt x="956" y="1090"/>
                </a:moveTo>
                <a:cubicBezTo>
                  <a:pt x="963" y="1090"/>
                  <a:pt x="969" y="1084"/>
                  <a:pt x="969" y="1077"/>
                </a:cubicBezTo>
                <a:cubicBezTo>
                  <a:pt x="969" y="1070"/>
                  <a:pt x="963" y="1064"/>
                  <a:pt x="956" y="1064"/>
                </a:cubicBezTo>
                <a:cubicBezTo>
                  <a:pt x="949" y="1064"/>
                  <a:pt x="944" y="1070"/>
                  <a:pt x="944" y="1077"/>
                </a:cubicBezTo>
                <a:cubicBezTo>
                  <a:pt x="944" y="1084"/>
                  <a:pt x="949" y="1090"/>
                  <a:pt x="956" y="1090"/>
                </a:cubicBezTo>
                <a:close/>
                <a:moveTo>
                  <a:pt x="996" y="1090"/>
                </a:moveTo>
                <a:cubicBezTo>
                  <a:pt x="1003" y="1090"/>
                  <a:pt x="1009" y="1084"/>
                  <a:pt x="1009" y="1077"/>
                </a:cubicBezTo>
                <a:cubicBezTo>
                  <a:pt x="1009" y="1070"/>
                  <a:pt x="1003" y="1064"/>
                  <a:pt x="996" y="1064"/>
                </a:cubicBezTo>
                <a:cubicBezTo>
                  <a:pt x="989" y="1064"/>
                  <a:pt x="983" y="1070"/>
                  <a:pt x="983" y="1077"/>
                </a:cubicBezTo>
                <a:cubicBezTo>
                  <a:pt x="983" y="1084"/>
                  <a:pt x="989" y="1090"/>
                  <a:pt x="996" y="1090"/>
                </a:cubicBezTo>
                <a:close/>
                <a:moveTo>
                  <a:pt x="1035" y="1090"/>
                </a:moveTo>
                <a:cubicBezTo>
                  <a:pt x="1042" y="1090"/>
                  <a:pt x="1048" y="1084"/>
                  <a:pt x="1048" y="1077"/>
                </a:cubicBezTo>
                <a:cubicBezTo>
                  <a:pt x="1048" y="1070"/>
                  <a:pt x="1042" y="1064"/>
                  <a:pt x="1035" y="1064"/>
                </a:cubicBezTo>
                <a:cubicBezTo>
                  <a:pt x="1028" y="1064"/>
                  <a:pt x="1023" y="1070"/>
                  <a:pt x="1023" y="1077"/>
                </a:cubicBezTo>
                <a:cubicBezTo>
                  <a:pt x="1023" y="1084"/>
                  <a:pt x="1028" y="1090"/>
                  <a:pt x="1035" y="1090"/>
                </a:cubicBezTo>
                <a:close/>
                <a:moveTo>
                  <a:pt x="1075" y="1090"/>
                </a:moveTo>
                <a:cubicBezTo>
                  <a:pt x="1082" y="1090"/>
                  <a:pt x="1087" y="1084"/>
                  <a:pt x="1087" y="1077"/>
                </a:cubicBezTo>
                <a:cubicBezTo>
                  <a:pt x="1087" y="1070"/>
                  <a:pt x="1082" y="1064"/>
                  <a:pt x="1075" y="1064"/>
                </a:cubicBezTo>
                <a:cubicBezTo>
                  <a:pt x="1068" y="1064"/>
                  <a:pt x="1062" y="1070"/>
                  <a:pt x="1062" y="1077"/>
                </a:cubicBezTo>
                <a:cubicBezTo>
                  <a:pt x="1062" y="1084"/>
                  <a:pt x="1068" y="1090"/>
                  <a:pt x="1075" y="1090"/>
                </a:cubicBezTo>
                <a:close/>
                <a:moveTo>
                  <a:pt x="1114" y="1090"/>
                </a:moveTo>
                <a:cubicBezTo>
                  <a:pt x="1121" y="1090"/>
                  <a:pt x="1127" y="1084"/>
                  <a:pt x="1127" y="1077"/>
                </a:cubicBezTo>
                <a:cubicBezTo>
                  <a:pt x="1127" y="1070"/>
                  <a:pt x="1121" y="1064"/>
                  <a:pt x="1114" y="1064"/>
                </a:cubicBezTo>
                <a:cubicBezTo>
                  <a:pt x="1107" y="1064"/>
                  <a:pt x="1101" y="1070"/>
                  <a:pt x="1101" y="1077"/>
                </a:cubicBezTo>
                <a:cubicBezTo>
                  <a:pt x="1101" y="1084"/>
                  <a:pt x="1107" y="1090"/>
                  <a:pt x="1114" y="1090"/>
                </a:cubicBezTo>
                <a:close/>
                <a:moveTo>
                  <a:pt x="1154" y="1090"/>
                </a:moveTo>
                <a:cubicBezTo>
                  <a:pt x="1161" y="1090"/>
                  <a:pt x="1166" y="1084"/>
                  <a:pt x="1166" y="1077"/>
                </a:cubicBezTo>
                <a:cubicBezTo>
                  <a:pt x="1166" y="1070"/>
                  <a:pt x="1161" y="1064"/>
                  <a:pt x="1154" y="1064"/>
                </a:cubicBezTo>
                <a:cubicBezTo>
                  <a:pt x="1147" y="1064"/>
                  <a:pt x="1141" y="1070"/>
                  <a:pt x="1141" y="1077"/>
                </a:cubicBezTo>
                <a:cubicBezTo>
                  <a:pt x="1141" y="1084"/>
                  <a:pt x="1147" y="1090"/>
                  <a:pt x="1154" y="1090"/>
                </a:cubicBezTo>
                <a:close/>
                <a:moveTo>
                  <a:pt x="1627" y="1064"/>
                </a:moveTo>
                <a:cubicBezTo>
                  <a:pt x="1620" y="1064"/>
                  <a:pt x="1614" y="1070"/>
                  <a:pt x="1614" y="1077"/>
                </a:cubicBezTo>
                <a:cubicBezTo>
                  <a:pt x="1614" y="1084"/>
                  <a:pt x="1620" y="1090"/>
                  <a:pt x="1627" y="1090"/>
                </a:cubicBezTo>
                <a:cubicBezTo>
                  <a:pt x="1634" y="1090"/>
                  <a:pt x="1639" y="1084"/>
                  <a:pt x="1639" y="1077"/>
                </a:cubicBezTo>
                <a:cubicBezTo>
                  <a:pt x="1639" y="1070"/>
                  <a:pt x="1634" y="1064"/>
                  <a:pt x="1627" y="1064"/>
                </a:cubicBezTo>
                <a:close/>
                <a:moveTo>
                  <a:pt x="1666" y="1064"/>
                </a:moveTo>
                <a:cubicBezTo>
                  <a:pt x="1659" y="1064"/>
                  <a:pt x="1653" y="1070"/>
                  <a:pt x="1653" y="1077"/>
                </a:cubicBezTo>
                <a:cubicBezTo>
                  <a:pt x="1653" y="1084"/>
                  <a:pt x="1659" y="1090"/>
                  <a:pt x="1666" y="1090"/>
                </a:cubicBezTo>
                <a:cubicBezTo>
                  <a:pt x="1673" y="1090"/>
                  <a:pt x="1679" y="1084"/>
                  <a:pt x="1679" y="1077"/>
                </a:cubicBezTo>
                <a:cubicBezTo>
                  <a:pt x="1679" y="1070"/>
                  <a:pt x="1673" y="1064"/>
                  <a:pt x="1666" y="1064"/>
                </a:cubicBezTo>
                <a:close/>
                <a:moveTo>
                  <a:pt x="1784" y="1064"/>
                </a:moveTo>
                <a:cubicBezTo>
                  <a:pt x="1777" y="1064"/>
                  <a:pt x="1772" y="1070"/>
                  <a:pt x="1772" y="1077"/>
                </a:cubicBezTo>
                <a:cubicBezTo>
                  <a:pt x="1772" y="1084"/>
                  <a:pt x="1777" y="1090"/>
                  <a:pt x="1784" y="1090"/>
                </a:cubicBezTo>
                <a:cubicBezTo>
                  <a:pt x="1791" y="1090"/>
                  <a:pt x="1797" y="1084"/>
                  <a:pt x="1797" y="1077"/>
                </a:cubicBezTo>
                <a:cubicBezTo>
                  <a:pt x="1797" y="1070"/>
                  <a:pt x="1791" y="1064"/>
                  <a:pt x="1784" y="1064"/>
                </a:cubicBezTo>
                <a:close/>
                <a:moveTo>
                  <a:pt x="1824" y="1090"/>
                </a:moveTo>
                <a:cubicBezTo>
                  <a:pt x="1831" y="1090"/>
                  <a:pt x="1836" y="1084"/>
                  <a:pt x="1836" y="1077"/>
                </a:cubicBezTo>
                <a:cubicBezTo>
                  <a:pt x="1836" y="1070"/>
                  <a:pt x="1831" y="1064"/>
                  <a:pt x="1824" y="1064"/>
                </a:cubicBezTo>
                <a:cubicBezTo>
                  <a:pt x="1817" y="1064"/>
                  <a:pt x="1811" y="1070"/>
                  <a:pt x="1811" y="1077"/>
                </a:cubicBezTo>
                <a:cubicBezTo>
                  <a:pt x="1811" y="1084"/>
                  <a:pt x="1817" y="1090"/>
                  <a:pt x="1824" y="1090"/>
                </a:cubicBezTo>
                <a:close/>
                <a:moveTo>
                  <a:pt x="1863" y="1090"/>
                </a:moveTo>
                <a:cubicBezTo>
                  <a:pt x="1870" y="1090"/>
                  <a:pt x="1876" y="1084"/>
                  <a:pt x="1876" y="1077"/>
                </a:cubicBezTo>
                <a:cubicBezTo>
                  <a:pt x="1876" y="1070"/>
                  <a:pt x="1870" y="1064"/>
                  <a:pt x="1863" y="1064"/>
                </a:cubicBezTo>
                <a:cubicBezTo>
                  <a:pt x="1856" y="1064"/>
                  <a:pt x="1850" y="1070"/>
                  <a:pt x="1850" y="1077"/>
                </a:cubicBezTo>
                <a:cubicBezTo>
                  <a:pt x="1850" y="1084"/>
                  <a:pt x="1856" y="1090"/>
                  <a:pt x="1863" y="1090"/>
                </a:cubicBezTo>
                <a:close/>
                <a:moveTo>
                  <a:pt x="1903" y="1090"/>
                </a:moveTo>
                <a:cubicBezTo>
                  <a:pt x="1910" y="1090"/>
                  <a:pt x="1915" y="1084"/>
                  <a:pt x="1915" y="1077"/>
                </a:cubicBezTo>
                <a:cubicBezTo>
                  <a:pt x="1915" y="1070"/>
                  <a:pt x="1910" y="1064"/>
                  <a:pt x="1903" y="1064"/>
                </a:cubicBezTo>
                <a:cubicBezTo>
                  <a:pt x="1896" y="1064"/>
                  <a:pt x="1890" y="1070"/>
                  <a:pt x="1890" y="1077"/>
                </a:cubicBezTo>
                <a:cubicBezTo>
                  <a:pt x="1890" y="1084"/>
                  <a:pt x="1896" y="1090"/>
                  <a:pt x="1903" y="1090"/>
                </a:cubicBezTo>
                <a:close/>
                <a:moveTo>
                  <a:pt x="1942" y="1090"/>
                </a:moveTo>
                <a:cubicBezTo>
                  <a:pt x="1949" y="1090"/>
                  <a:pt x="1955" y="1084"/>
                  <a:pt x="1955" y="1077"/>
                </a:cubicBezTo>
                <a:cubicBezTo>
                  <a:pt x="1955" y="1070"/>
                  <a:pt x="1949" y="1064"/>
                  <a:pt x="1942" y="1064"/>
                </a:cubicBezTo>
                <a:cubicBezTo>
                  <a:pt x="1935" y="1064"/>
                  <a:pt x="1929" y="1070"/>
                  <a:pt x="1929" y="1077"/>
                </a:cubicBezTo>
                <a:cubicBezTo>
                  <a:pt x="1929" y="1084"/>
                  <a:pt x="1935" y="1090"/>
                  <a:pt x="1942" y="1090"/>
                </a:cubicBezTo>
                <a:close/>
                <a:moveTo>
                  <a:pt x="1981" y="1090"/>
                </a:moveTo>
                <a:cubicBezTo>
                  <a:pt x="1988" y="1090"/>
                  <a:pt x="1994" y="1084"/>
                  <a:pt x="1994" y="1077"/>
                </a:cubicBezTo>
                <a:cubicBezTo>
                  <a:pt x="1994" y="1070"/>
                  <a:pt x="1988" y="1064"/>
                  <a:pt x="1981" y="1064"/>
                </a:cubicBezTo>
                <a:cubicBezTo>
                  <a:pt x="1974" y="1064"/>
                  <a:pt x="1969" y="1070"/>
                  <a:pt x="1969" y="1077"/>
                </a:cubicBezTo>
                <a:cubicBezTo>
                  <a:pt x="1969" y="1084"/>
                  <a:pt x="1974" y="1090"/>
                  <a:pt x="1981" y="1090"/>
                </a:cubicBezTo>
                <a:close/>
                <a:moveTo>
                  <a:pt x="2008" y="1077"/>
                </a:moveTo>
                <a:cubicBezTo>
                  <a:pt x="2008" y="1084"/>
                  <a:pt x="2014" y="1090"/>
                  <a:pt x="2021" y="1090"/>
                </a:cubicBezTo>
                <a:cubicBezTo>
                  <a:pt x="2028" y="1090"/>
                  <a:pt x="2034" y="1084"/>
                  <a:pt x="2034" y="1077"/>
                </a:cubicBezTo>
                <a:cubicBezTo>
                  <a:pt x="2034" y="1070"/>
                  <a:pt x="2028" y="1064"/>
                  <a:pt x="2021" y="1064"/>
                </a:cubicBezTo>
                <a:cubicBezTo>
                  <a:pt x="2014" y="1064"/>
                  <a:pt x="2008" y="1070"/>
                  <a:pt x="2008" y="1077"/>
                </a:cubicBezTo>
                <a:close/>
                <a:moveTo>
                  <a:pt x="2060" y="1090"/>
                </a:moveTo>
                <a:cubicBezTo>
                  <a:pt x="2067" y="1090"/>
                  <a:pt x="2073" y="1084"/>
                  <a:pt x="2073" y="1077"/>
                </a:cubicBezTo>
                <a:cubicBezTo>
                  <a:pt x="2073" y="1070"/>
                  <a:pt x="2067" y="1064"/>
                  <a:pt x="2060" y="1064"/>
                </a:cubicBezTo>
                <a:cubicBezTo>
                  <a:pt x="2053" y="1064"/>
                  <a:pt x="2048" y="1070"/>
                  <a:pt x="2048" y="1077"/>
                </a:cubicBezTo>
                <a:cubicBezTo>
                  <a:pt x="2048" y="1084"/>
                  <a:pt x="2053" y="1090"/>
                  <a:pt x="2060" y="1090"/>
                </a:cubicBezTo>
                <a:close/>
                <a:moveTo>
                  <a:pt x="2100" y="1090"/>
                </a:moveTo>
                <a:cubicBezTo>
                  <a:pt x="2107" y="1090"/>
                  <a:pt x="2112" y="1084"/>
                  <a:pt x="2112" y="1077"/>
                </a:cubicBezTo>
                <a:cubicBezTo>
                  <a:pt x="2112" y="1070"/>
                  <a:pt x="2107" y="1064"/>
                  <a:pt x="2100" y="1064"/>
                </a:cubicBezTo>
                <a:cubicBezTo>
                  <a:pt x="2093" y="1064"/>
                  <a:pt x="2087" y="1070"/>
                  <a:pt x="2087" y="1077"/>
                </a:cubicBezTo>
                <a:cubicBezTo>
                  <a:pt x="2087" y="1084"/>
                  <a:pt x="2093" y="1090"/>
                  <a:pt x="2100" y="1090"/>
                </a:cubicBezTo>
                <a:close/>
                <a:moveTo>
                  <a:pt x="2139" y="1090"/>
                </a:moveTo>
                <a:cubicBezTo>
                  <a:pt x="2146" y="1090"/>
                  <a:pt x="2152" y="1084"/>
                  <a:pt x="2152" y="1077"/>
                </a:cubicBezTo>
                <a:cubicBezTo>
                  <a:pt x="2152" y="1070"/>
                  <a:pt x="2146" y="1064"/>
                  <a:pt x="2139" y="1064"/>
                </a:cubicBezTo>
                <a:cubicBezTo>
                  <a:pt x="2132" y="1064"/>
                  <a:pt x="2126" y="1070"/>
                  <a:pt x="2126" y="1077"/>
                </a:cubicBezTo>
                <a:cubicBezTo>
                  <a:pt x="2126" y="1084"/>
                  <a:pt x="2132" y="1090"/>
                  <a:pt x="2139" y="1090"/>
                </a:cubicBezTo>
                <a:close/>
                <a:moveTo>
                  <a:pt x="2179" y="1064"/>
                </a:moveTo>
                <a:cubicBezTo>
                  <a:pt x="2172" y="1064"/>
                  <a:pt x="2166" y="1070"/>
                  <a:pt x="2166" y="1077"/>
                </a:cubicBezTo>
                <a:cubicBezTo>
                  <a:pt x="2166" y="1084"/>
                  <a:pt x="2172" y="1090"/>
                  <a:pt x="2179" y="1090"/>
                </a:cubicBezTo>
                <a:cubicBezTo>
                  <a:pt x="2186" y="1090"/>
                  <a:pt x="2191" y="1084"/>
                  <a:pt x="2191" y="1077"/>
                </a:cubicBezTo>
                <a:cubicBezTo>
                  <a:pt x="2191" y="1070"/>
                  <a:pt x="2186" y="1064"/>
                  <a:pt x="2179" y="1064"/>
                </a:cubicBezTo>
                <a:close/>
                <a:moveTo>
                  <a:pt x="2730" y="1064"/>
                </a:moveTo>
                <a:cubicBezTo>
                  <a:pt x="2723" y="1064"/>
                  <a:pt x="2718" y="1070"/>
                  <a:pt x="2718" y="1077"/>
                </a:cubicBezTo>
                <a:cubicBezTo>
                  <a:pt x="2718" y="1084"/>
                  <a:pt x="2723" y="1090"/>
                  <a:pt x="2730" y="1090"/>
                </a:cubicBezTo>
                <a:cubicBezTo>
                  <a:pt x="2738" y="1090"/>
                  <a:pt x="2743" y="1084"/>
                  <a:pt x="2743" y="1077"/>
                </a:cubicBezTo>
                <a:cubicBezTo>
                  <a:pt x="2743" y="1070"/>
                  <a:pt x="2738" y="1064"/>
                  <a:pt x="2730" y="1064"/>
                </a:cubicBezTo>
                <a:close/>
                <a:moveTo>
                  <a:pt x="2888" y="1090"/>
                </a:moveTo>
                <a:cubicBezTo>
                  <a:pt x="2895" y="1090"/>
                  <a:pt x="2901" y="1084"/>
                  <a:pt x="2901" y="1077"/>
                </a:cubicBezTo>
                <a:cubicBezTo>
                  <a:pt x="2901" y="1070"/>
                  <a:pt x="2895" y="1064"/>
                  <a:pt x="2888" y="1064"/>
                </a:cubicBezTo>
                <a:cubicBezTo>
                  <a:pt x="2881" y="1064"/>
                  <a:pt x="2875" y="1070"/>
                  <a:pt x="2875" y="1077"/>
                </a:cubicBezTo>
                <a:cubicBezTo>
                  <a:pt x="2875" y="1084"/>
                  <a:pt x="2881" y="1090"/>
                  <a:pt x="2888" y="1090"/>
                </a:cubicBezTo>
                <a:close/>
                <a:moveTo>
                  <a:pt x="917" y="1129"/>
                </a:moveTo>
                <a:cubicBezTo>
                  <a:pt x="924" y="1129"/>
                  <a:pt x="930" y="1124"/>
                  <a:pt x="930" y="1117"/>
                </a:cubicBezTo>
                <a:cubicBezTo>
                  <a:pt x="930" y="1110"/>
                  <a:pt x="924" y="1104"/>
                  <a:pt x="917" y="1104"/>
                </a:cubicBezTo>
                <a:cubicBezTo>
                  <a:pt x="910" y="1104"/>
                  <a:pt x="904" y="1110"/>
                  <a:pt x="904" y="1117"/>
                </a:cubicBezTo>
                <a:cubicBezTo>
                  <a:pt x="904" y="1124"/>
                  <a:pt x="910" y="1129"/>
                  <a:pt x="917" y="1129"/>
                </a:cubicBezTo>
                <a:close/>
                <a:moveTo>
                  <a:pt x="956" y="1129"/>
                </a:moveTo>
                <a:cubicBezTo>
                  <a:pt x="963" y="1129"/>
                  <a:pt x="969" y="1124"/>
                  <a:pt x="969" y="1117"/>
                </a:cubicBezTo>
                <a:cubicBezTo>
                  <a:pt x="969" y="1110"/>
                  <a:pt x="963" y="1104"/>
                  <a:pt x="956" y="1104"/>
                </a:cubicBezTo>
                <a:cubicBezTo>
                  <a:pt x="949" y="1104"/>
                  <a:pt x="944" y="1110"/>
                  <a:pt x="944" y="1117"/>
                </a:cubicBezTo>
                <a:cubicBezTo>
                  <a:pt x="944" y="1124"/>
                  <a:pt x="949" y="1129"/>
                  <a:pt x="956" y="1129"/>
                </a:cubicBezTo>
                <a:close/>
                <a:moveTo>
                  <a:pt x="996" y="1129"/>
                </a:moveTo>
                <a:cubicBezTo>
                  <a:pt x="1003" y="1129"/>
                  <a:pt x="1009" y="1124"/>
                  <a:pt x="1009" y="1117"/>
                </a:cubicBezTo>
                <a:cubicBezTo>
                  <a:pt x="1009" y="1110"/>
                  <a:pt x="1003" y="1104"/>
                  <a:pt x="996" y="1104"/>
                </a:cubicBezTo>
                <a:cubicBezTo>
                  <a:pt x="989" y="1104"/>
                  <a:pt x="983" y="1110"/>
                  <a:pt x="983" y="1117"/>
                </a:cubicBezTo>
                <a:cubicBezTo>
                  <a:pt x="983" y="1124"/>
                  <a:pt x="989" y="1129"/>
                  <a:pt x="996" y="1129"/>
                </a:cubicBezTo>
                <a:close/>
                <a:moveTo>
                  <a:pt x="1035" y="1129"/>
                </a:moveTo>
                <a:cubicBezTo>
                  <a:pt x="1042" y="1129"/>
                  <a:pt x="1048" y="1124"/>
                  <a:pt x="1048" y="1117"/>
                </a:cubicBezTo>
                <a:cubicBezTo>
                  <a:pt x="1048" y="1110"/>
                  <a:pt x="1042" y="1104"/>
                  <a:pt x="1035" y="1104"/>
                </a:cubicBezTo>
                <a:cubicBezTo>
                  <a:pt x="1028" y="1104"/>
                  <a:pt x="1023" y="1110"/>
                  <a:pt x="1023" y="1117"/>
                </a:cubicBezTo>
                <a:cubicBezTo>
                  <a:pt x="1023" y="1124"/>
                  <a:pt x="1028" y="1129"/>
                  <a:pt x="1035" y="1129"/>
                </a:cubicBezTo>
                <a:close/>
                <a:moveTo>
                  <a:pt x="1075" y="1129"/>
                </a:moveTo>
                <a:cubicBezTo>
                  <a:pt x="1082" y="1129"/>
                  <a:pt x="1087" y="1124"/>
                  <a:pt x="1087" y="1117"/>
                </a:cubicBezTo>
                <a:cubicBezTo>
                  <a:pt x="1087" y="1110"/>
                  <a:pt x="1082" y="1104"/>
                  <a:pt x="1075" y="1104"/>
                </a:cubicBezTo>
                <a:cubicBezTo>
                  <a:pt x="1068" y="1104"/>
                  <a:pt x="1062" y="1110"/>
                  <a:pt x="1062" y="1117"/>
                </a:cubicBezTo>
                <a:cubicBezTo>
                  <a:pt x="1062" y="1124"/>
                  <a:pt x="1068" y="1129"/>
                  <a:pt x="1075" y="1129"/>
                </a:cubicBezTo>
                <a:close/>
                <a:moveTo>
                  <a:pt x="1114" y="1129"/>
                </a:moveTo>
                <a:cubicBezTo>
                  <a:pt x="1121" y="1129"/>
                  <a:pt x="1127" y="1124"/>
                  <a:pt x="1127" y="1117"/>
                </a:cubicBezTo>
                <a:cubicBezTo>
                  <a:pt x="1127" y="1110"/>
                  <a:pt x="1121" y="1104"/>
                  <a:pt x="1114" y="1104"/>
                </a:cubicBezTo>
                <a:cubicBezTo>
                  <a:pt x="1107" y="1104"/>
                  <a:pt x="1101" y="1110"/>
                  <a:pt x="1101" y="1117"/>
                </a:cubicBezTo>
                <a:cubicBezTo>
                  <a:pt x="1101" y="1124"/>
                  <a:pt x="1107" y="1129"/>
                  <a:pt x="1114" y="1129"/>
                </a:cubicBezTo>
                <a:close/>
                <a:moveTo>
                  <a:pt x="1154" y="1129"/>
                </a:moveTo>
                <a:cubicBezTo>
                  <a:pt x="1161" y="1129"/>
                  <a:pt x="1166" y="1124"/>
                  <a:pt x="1166" y="1117"/>
                </a:cubicBezTo>
                <a:cubicBezTo>
                  <a:pt x="1166" y="1110"/>
                  <a:pt x="1161" y="1104"/>
                  <a:pt x="1154" y="1104"/>
                </a:cubicBezTo>
                <a:cubicBezTo>
                  <a:pt x="1146" y="1104"/>
                  <a:pt x="1141" y="1110"/>
                  <a:pt x="1141" y="1117"/>
                </a:cubicBezTo>
                <a:cubicBezTo>
                  <a:pt x="1141" y="1124"/>
                  <a:pt x="1146" y="1129"/>
                  <a:pt x="1154" y="1129"/>
                </a:cubicBezTo>
                <a:close/>
                <a:moveTo>
                  <a:pt x="1824" y="1104"/>
                </a:moveTo>
                <a:cubicBezTo>
                  <a:pt x="1817" y="1104"/>
                  <a:pt x="1811" y="1110"/>
                  <a:pt x="1811" y="1117"/>
                </a:cubicBezTo>
                <a:cubicBezTo>
                  <a:pt x="1811" y="1124"/>
                  <a:pt x="1817" y="1129"/>
                  <a:pt x="1824" y="1129"/>
                </a:cubicBezTo>
                <a:cubicBezTo>
                  <a:pt x="1831" y="1129"/>
                  <a:pt x="1836" y="1124"/>
                  <a:pt x="1836" y="1117"/>
                </a:cubicBezTo>
                <a:cubicBezTo>
                  <a:pt x="1836" y="1110"/>
                  <a:pt x="1831" y="1104"/>
                  <a:pt x="1824" y="1104"/>
                </a:cubicBezTo>
                <a:close/>
                <a:moveTo>
                  <a:pt x="1863" y="1104"/>
                </a:moveTo>
                <a:cubicBezTo>
                  <a:pt x="1856" y="1104"/>
                  <a:pt x="1850" y="1110"/>
                  <a:pt x="1850" y="1117"/>
                </a:cubicBezTo>
                <a:cubicBezTo>
                  <a:pt x="1850" y="1124"/>
                  <a:pt x="1856" y="1129"/>
                  <a:pt x="1863" y="1129"/>
                </a:cubicBezTo>
                <a:cubicBezTo>
                  <a:pt x="1870" y="1129"/>
                  <a:pt x="1876" y="1124"/>
                  <a:pt x="1876" y="1117"/>
                </a:cubicBezTo>
                <a:cubicBezTo>
                  <a:pt x="1876" y="1110"/>
                  <a:pt x="1870" y="1104"/>
                  <a:pt x="1863" y="1104"/>
                </a:cubicBezTo>
                <a:close/>
                <a:moveTo>
                  <a:pt x="1903" y="1104"/>
                </a:moveTo>
                <a:cubicBezTo>
                  <a:pt x="1896" y="1104"/>
                  <a:pt x="1890" y="1110"/>
                  <a:pt x="1890" y="1117"/>
                </a:cubicBezTo>
                <a:cubicBezTo>
                  <a:pt x="1890" y="1124"/>
                  <a:pt x="1896" y="1129"/>
                  <a:pt x="1903" y="1129"/>
                </a:cubicBezTo>
                <a:cubicBezTo>
                  <a:pt x="1910" y="1129"/>
                  <a:pt x="1915" y="1124"/>
                  <a:pt x="1915" y="1117"/>
                </a:cubicBezTo>
                <a:cubicBezTo>
                  <a:pt x="1915" y="1110"/>
                  <a:pt x="1910" y="1104"/>
                  <a:pt x="1903" y="1104"/>
                </a:cubicBezTo>
                <a:close/>
                <a:moveTo>
                  <a:pt x="1942" y="1129"/>
                </a:moveTo>
                <a:cubicBezTo>
                  <a:pt x="1949" y="1129"/>
                  <a:pt x="1955" y="1124"/>
                  <a:pt x="1955" y="1117"/>
                </a:cubicBezTo>
                <a:cubicBezTo>
                  <a:pt x="1955" y="1110"/>
                  <a:pt x="1949" y="1104"/>
                  <a:pt x="1942" y="1104"/>
                </a:cubicBezTo>
                <a:cubicBezTo>
                  <a:pt x="1935" y="1104"/>
                  <a:pt x="1929" y="1110"/>
                  <a:pt x="1929" y="1117"/>
                </a:cubicBezTo>
                <a:cubicBezTo>
                  <a:pt x="1929" y="1124"/>
                  <a:pt x="1935" y="1129"/>
                  <a:pt x="1942" y="1129"/>
                </a:cubicBezTo>
                <a:close/>
                <a:moveTo>
                  <a:pt x="1981" y="1104"/>
                </a:moveTo>
                <a:cubicBezTo>
                  <a:pt x="1974" y="1104"/>
                  <a:pt x="1969" y="1110"/>
                  <a:pt x="1969" y="1117"/>
                </a:cubicBezTo>
                <a:cubicBezTo>
                  <a:pt x="1969" y="1124"/>
                  <a:pt x="1974" y="1129"/>
                  <a:pt x="1981" y="1129"/>
                </a:cubicBezTo>
                <a:cubicBezTo>
                  <a:pt x="1988" y="1129"/>
                  <a:pt x="1994" y="1124"/>
                  <a:pt x="1994" y="1117"/>
                </a:cubicBezTo>
                <a:cubicBezTo>
                  <a:pt x="1994" y="1110"/>
                  <a:pt x="1988" y="1104"/>
                  <a:pt x="1981" y="1104"/>
                </a:cubicBezTo>
                <a:close/>
                <a:moveTo>
                  <a:pt x="2021" y="1129"/>
                </a:moveTo>
                <a:cubicBezTo>
                  <a:pt x="2028" y="1129"/>
                  <a:pt x="2034" y="1124"/>
                  <a:pt x="2034" y="1117"/>
                </a:cubicBezTo>
                <a:cubicBezTo>
                  <a:pt x="2034" y="1110"/>
                  <a:pt x="2028" y="1104"/>
                  <a:pt x="2021" y="1104"/>
                </a:cubicBezTo>
                <a:cubicBezTo>
                  <a:pt x="2014" y="1104"/>
                  <a:pt x="2008" y="1110"/>
                  <a:pt x="2008" y="1117"/>
                </a:cubicBezTo>
                <a:cubicBezTo>
                  <a:pt x="2008" y="1124"/>
                  <a:pt x="2014" y="1129"/>
                  <a:pt x="2021" y="1129"/>
                </a:cubicBezTo>
                <a:close/>
                <a:moveTo>
                  <a:pt x="2060" y="1129"/>
                </a:moveTo>
                <a:cubicBezTo>
                  <a:pt x="2067" y="1129"/>
                  <a:pt x="2073" y="1124"/>
                  <a:pt x="2073" y="1117"/>
                </a:cubicBezTo>
                <a:cubicBezTo>
                  <a:pt x="2073" y="1110"/>
                  <a:pt x="2067" y="1104"/>
                  <a:pt x="2060" y="1104"/>
                </a:cubicBezTo>
                <a:cubicBezTo>
                  <a:pt x="2053" y="1104"/>
                  <a:pt x="2048" y="1110"/>
                  <a:pt x="2048" y="1117"/>
                </a:cubicBezTo>
                <a:cubicBezTo>
                  <a:pt x="2048" y="1124"/>
                  <a:pt x="2053" y="1129"/>
                  <a:pt x="2060" y="1129"/>
                </a:cubicBezTo>
                <a:close/>
                <a:moveTo>
                  <a:pt x="2100" y="1129"/>
                </a:moveTo>
                <a:cubicBezTo>
                  <a:pt x="2107" y="1129"/>
                  <a:pt x="2112" y="1124"/>
                  <a:pt x="2112" y="1117"/>
                </a:cubicBezTo>
                <a:cubicBezTo>
                  <a:pt x="2112" y="1110"/>
                  <a:pt x="2107" y="1104"/>
                  <a:pt x="2100" y="1104"/>
                </a:cubicBezTo>
                <a:cubicBezTo>
                  <a:pt x="2093" y="1104"/>
                  <a:pt x="2087" y="1110"/>
                  <a:pt x="2087" y="1117"/>
                </a:cubicBezTo>
                <a:cubicBezTo>
                  <a:pt x="2087" y="1124"/>
                  <a:pt x="2093" y="1129"/>
                  <a:pt x="2100" y="1129"/>
                </a:cubicBezTo>
                <a:close/>
                <a:moveTo>
                  <a:pt x="2139" y="1129"/>
                </a:moveTo>
                <a:cubicBezTo>
                  <a:pt x="2146" y="1129"/>
                  <a:pt x="2152" y="1124"/>
                  <a:pt x="2152" y="1117"/>
                </a:cubicBezTo>
                <a:cubicBezTo>
                  <a:pt x="2152" y="1110"/>
                  <a:pt x="2146" y="1104"/>
                  <a:pt x="2139" y="1104"/>
                </a:cubicBezTo>
                <a:cubicBezTo>
                  <a:pt x="2132" y="1104"/>
                  <a:pt x="2126" y="1110"/>
                  <a:pt x="2126" y="1117"/>
                </a:cubicBezTo>
                <a:cubicBezTo>
                  <a:pt x="2126" y="1124"/>
                  <a:pt x="2132" y="1129"/>
                  <a:pt x="2139" y="1129"/>
                </a:cubicBezTo>
                <a:close/>
                <a:moveTo>
                  <a:pt x="2730" y="1104"/>
                </a:moveTo>
                <a:cubicBezTo>
                  <a:pt x="2723" y="1104"/>
                  <a:pt x="2718" y="1110"/>
                  <a:pt x="2718" y="1117"/>
                </a:cubicBezTo>
                <a:cubicBezTo>
                  <a:pt x="2718" y="1124"/>
                  <a:pt x="2723" y="1129"/>
                  <a:pt x="2730" y="1129"/>
                </a:cubicBezTo>
                <a:cubicBezTo>
                  <a:pt x="2738" y="1129"/>
                  <a:pt x="2743" y="1124"/>
                  <a:pt x="2743" y="1117"/>
                </a:cubicBezTo>
                <a:cubicBezTo>
                  <a:pt x="2743" y="1110"/>
                  <a:pt x="2738" y="1104"/>
                  <a:pt x="2730" y="1104"/>
                </a:cubicBezTo>
                <a:close/>
                <a:moveTo>
                  <a:pt x="2809" y="1104"/>
                </a:moveTo>
                <a:cubicBezTo>
                  <a:pt x="2802" y="1104"/>
                  <a:pt x="2797" y="1110"/>
                  <a:pt x="2797" y="1117"/>
                </a:cubicBezTo>
                <a:cubicBezTo>
                  <a:pt x="2797" y="1124"/>
                  <a:pt x="2802" y="1129"/>
                  <a:pt x="2809" y="1129"/>
                </a:cubicBezTo>
                <a:cubicBezTo>
                  <a:pt x="2816" y="1129"/>
                  <a:pt x="2822" y="1124"/>
                  <a:pt x="2822" y="1117"/>
                </a:cubicBezTo>
                <a:cubicBezTo>
                  <a:pt x="2822" y="1110"/>
                  <a:pt x="2816" y="1104"/>
                  <a:pt x="2809" y="1104"/>
                </a:cubicBezTo>
                <a:close/>
                <a:moveTo>
                  <a:pt x="2849" y="1104"/>
                </a:moveTo>
                <a:cubicBezTo>
                  <a:pt x="2842" y="1104"/>
                  <a:pt x="2836" y="1110"/>
                  <a:pt x="2836" y="1117"/>
                </a:cubicBezTo>
                <a:cubicBezTo>
                  <a:pt x="2836" y="1124"/>
                  <a:pt x="2842" y="1129"/>
                  <a:pt x="2849" y="1129"/>
                </a:cubicBezTo>
                <a:cubicBezTo>
                  <a:pt x="2856" y="1129"/>
                  <a:pt x="2862" y="1124"/>
                  <a:pt x="2862" y="1117"/>
                </a:cubicBezTo>
                <a:cubicBezTo>
                  <a:pt x="2862" y="1110"/>
                  <a:pt x="2856" y="1104"/>
                  <a:pt x="2849" y="1104"/>
                </a:cubicBezTo>
                <a:close/>
                <a:moveTo>
                  <a:pt x="2888" y="1129"/>
                </a:moveTo>
                <a:cubicBezTo>
                  <a:pt x="2895" y="1129"/>
                  <a:pt x="2901" y="1124"/>
                  <a:pt x="2901" y="1117"/>
                </a:cubicBezTo>
                <a:cubicBezTo>
                  <a:pt x="2901" y="1110"/>
                  <a:pt x="2895" y="1104"/>
                  <a:pt x="2888" y="1104"/>
                </a:cubicBezTo>
                <a:cubicBezTo>
                  <a:pt x="2881" y="1104"/>
                  <a:pt x="2875" y="1110"/>
                  <a:pt x="2875" y="1117"/>
                </a:cubicBezTo>
                <a:cubicBezTo>
                  <a:pt x="2875" y="1124"/>
                  <a:pt x="2881" y="1129"/>
                  <a:pt x="2888" y="1129"/>
                </a:cubicBezTo>
                <a:close/>
                <a:moveTo>
                  <a:pt x="2919" y="1117"/>
                </a:moveTo>
                <a:cubicBezTo>
                  <a:pt x="2919" y="1121"/>
                  <a:pt x="2923" y="1125"/>
                  <a:pt x="2928" y="1125"/>
                </a:cubicBezTo>
                <a:cubicBezTo>
                  <a:pt x="2932" y="1125"/>
                  <a:pt x="2936" y="1121"/>
                  <a:pt x="2936" y="1117"/>
                </a:cubicBezTo>
                <a:cubicBezTo>
                  <a:pt x="2936" y="1112"/>
                  <a:pt x="2932" y="1108"/>
                  <a:pt x="2928" y="1108"/>
                </a:cubicBezTo>
                <a:cubicBezTo>
                  <a:pt x="2923" y="1108"/>
                  <a:pt x="2919" y="1112"/>
                  <a:pt x="2919" y="1117"/>
                </a:cubicBezTo>
                <a:close/>
                <a:moveTo>
                  <a:pt x="882" y="1156"/>
                </a:moveTo>
                <a:cubicBezTo>
                  <a:pt x="882" y="1154"/>
                  <a:pt x="880" y="1152"/>
                  <a:pt x="878" y="1152"/>
                </a:cubicBezTo>
                <a:cubicBezTo>
                  <a:pt x="875" y="1152"/>
                  <a:pt x="873" y="1154"/>
                  <a:pt x="873" y="1156"/>
                </a:cubicBezTo>
                <a:cubicBezTo>
                  <a:pt x="873" y="1158"/>
                  <a:pt x="875" y="1160"/>
                  <a:pt x="878" y="1160"/>
                </a:cubicBezTo>
                <a:cubicBezTo>
                  <a:pt x="880" y="1160"/>
                  <a:pt x="882" y="1158"/>
                  <a:pt x="882" y="1156"/>
                </a:cubicBezTo>
                <a:close/>
                <a:moveTo>
                  <a:pt x="917" y="1169"/>
                </a:moveTo>
                <a:cubicBezTo>
                  <a:pt x="924" y="1169"/>
                  <a:pt x="930" y="1163"/>
                  <a:pt x="930" y="1156"/>
                </a:cubicBezTo>
                <a:cubicBezTo>
                  <a:pt x="930" y="1149"/>
                  <a:pt x="924" y="1143"/>
                  <a:pt x="917" y="1143"/>
                </a:cubicBezTo>
                <a:cubicBezTo>
                  <a:pt x="910" y="1143"/>
                  <a:pt x="904" y="1149"/>
                  <a:pt x="904" y="1156"/>
                </a:cubicBezTo>
                <a:cubicBezTo>
                  <a:pt x="904" y="1163"/>
                  <a:pt x="910" y="1169"/>
                  <a:pt x="917" y="1169"/>
                </a:cubicBezTo>
                <a:close/>
                <a:moveTo>
                  <a:pt x="956" y="1169"/>
                </a:moveTo>
                <a:cubicBezTo>
                  <a:pt x="963" y="1169"/>
                  <a:pt x="969" y="1163"/>
                  <a:pt x="969" y="1156"/>
                </a:cubicBezTo>
                <a:cubicBezTo>
                  <a:pt x="969" y="1149"/>
                  <a:pt x="963" y="1143"/>
                  <a:pt x="956" y="1143"/>
                </a:cubicBezTo>
                <a:cubicBezTo>
                  <a:pt x="949" y="1143"/>
                  <a:pt x="944" y="1149"/>
                  <a:pt x="944" y="1156"/>
                </a:cubicBezTo>
                <a:cubicBezTo>
                  <a:pt x="944" y="1163"/>
                  <a:pt x="949" y="1169"/>
                  <a:pt x="956" y="1169"/>
                </a:cubicBezTo>
                <a:close/>
                <a:moveTo>
                  <a:pt x="996" y="1169"/>
                </a:moveTo>
                <a:cubicBezTo>
                  <a:pt x="1003" y="1169"/>
                  <a:pt x="1009" y="1163"/>
                  <a:pt x="1009" y="1156"/>
                </a:cubicBezTo>
                <a:cubicBezTo>
                  <a:pt x="1009" y="1149"/>
                  <a:pt x="1003" y="1143"/>
                  <a:pt x="996" y="1143"/>
                </a:cubicBezTo>
                <a:cubicBezTo>
                  <a:pt x="989" y="1143"/>
                  <a:pt x="983" y="1149"/>
                  <a:pt x="983" y="1156"/>
                </a:cubicBezTo>
                <a:cubicBezTo>
                  <a:pt x="983" y="1163"/>
                  <a:pt x="989" y="1169"/>
                  <a:pt x="996" y="1169"/>
                </a:cubicBezTo>
                <a:close/>
                <a:moveTo>
                  <a:pt x="1035" y="1169"/>
                </a:moveTo>
                <a:cubicBezTo>
                  <a:pt x="1042" y="1169"/>
                  <a:pt x="1048" y="1163"/>
                  <a:pt x="1048" y="1156"/>
                </a:cubicBezTo>
                <a:cubicBezTo>
                  <a:pt x="1048" y="1149"/>
                  <a:pt x="1042" y="1143"/>
                  <a:pt x="1035" y="1143"/>
                </a:cubicBezTo>
                <a:cubicBezTo>
                  <a:pt x="1028" y="1143"/>
                  <a:pt x="1023" y="1149"/>
                  <a:pt x="1023" y="1156"/>
                </a:cubicBezTo>
                <a:cubicBezTo>
                  <a:pt x="1023" y="1163"/>
                  <a:pt x="1028" y="1169"/>
                  <a:pt x="1035" y="1169"/>
                </a:cubicBezTo>
                <a:close/>
                <a:moveTo>
                  <a:pt x="1075" y="1169"/>
                </a:moveTo>
                <a:cubicBezTo>
                  <a:pt x="1082" y="1169"/>
                  <a:pt x="1087" y="1163"/>
                  <a:pt x="1087" y="1156"/>
                </a:cubicBezTo>
                <a:cubicBezTo>
                  <a:pt x="1087" y="1149"/>
                  <a:pt x="1082" y="1143"/>
                  <a:pt x="1075" y="1143"/>
                </a:cubicBezTo>
                <a:cubicBezTo>
                  <a:pt x="1068" y="1143"/>
                  <a:pt x="1062" y="1149"/>
                  <a:pt x="1062" y="1156"/>
                </a:cubicBezTo>
                <a:cubicBezTo>
                  <a:pt x="1062" y="1163"/>
                  <a:pt x="1068" y="1169"/>
                  <a:pt x="1075" y="1169"/>
                </a:cubicBezTo>
                <a:close/>
                <a:moveTo>
                  <a:pt x="1114" y="1169"/>
                </a:moveTo>
                <a:cubicBezTo>
                  <a:pt x="1121" y="1169"/>
                  <a:pt x="1127" y="1163"/>
                  <a:pt x="1127" y="1156"/>
                </a:cubicBezTo>
                <a:cubicBezTo>
                  <a:pt x="1127" y="1149"/>
                  <a:pt x="1121" y="1143"/>
                  <a:pt x="1114" y="1143"/>
                </a:cubicBezTo>
                <a:cubicBezTo>
                  <a:pt x="1107" y="1143"/>
                  <a:pt x="1101" y="1149"/>
                  <a:pt x="1101" y="1156"/>
                </a:cubicBezTo>
                <a:cubicBezTo>
                  <a:pt x="1101" y="1163"/>
                  <a:pt x="1107" y="1169"/>
                  <a:pt x="1114" y="1169"/>
                </a:cubicBezTo>
                <a:close/>
                <a:moveTo>
                  <a:pt x="1154" y="1169"/>
                </a:moveTo>
                <a:cubicBezTo>
                  <a:pt x="1161" y="1169"/>
                  <a:pt x="1166" y="1163"/>
                  <a:pt x="1166" y="1156"/>
                </a:cubicBezTo>
                <a:cubicBezTo>
                  <a:pt x="1166" y="1149"/>
                  <a:pt x="1161" y="1143"/>
                  <a:pt x="1154" y="1143"/>
                </a:cubicBezTo>
                <a:cubicBezTo>
                  <a:pt x="1146" y="1143"/>
                  <a:pt x="1141" y="1149"/>
                  <a:pt x="1141" y="1156"/>
                </a:cubicBezTo>
                <a:cubicBezTo>
                  <a:pt x="1141" y="1163"/>
                  <a:pt x="1146" y="1169"/>
                  <a:pt x="1154" y="1169"/>
                </a:cubicBezTo>
                <a:close/>
                <a:moveTo>
                  <a:pt x="1193" y="1169"/>
                </a:moveTo>
                <a:cubicBezTo>
                  <a:pt x="1200" y="1169"/>
                  <a:pt x="1206" y="1163"/>
                  <a:pt x="1206" y="1156"/>
                </a:cubicBezTo>
                <a:cubicBezTo>
                  <a:pt x="1206" y="1149"/>
                  <a:pt x="1200" y="1143"/>
                  <a:pt x="1193" y="1143"/>
                </a:cubicBezTo>
                <a:cubicBezTo>
                  <a:pt x="1186" y="1143"/>
                  <a:pt x="1180" y="1149"/>
                  <a:pt x="1180" y="1156"/>
                </a:cubicBezTo>
                <a:cubicBezTo>
                  <a:pt x="1180" y="1163"/>
                  <a:pt x="1186" y="1169"/>
                  <a:pt x="1193" y="1169"/>
                </a:cubicBezTo>
                <a:close/>
                <a:moveTo>
                  <a:pt x="1232" y="1169"/>
                </a:moveTo>
                <a:cubicBezTo>
                  <a:pt x="1239" y="1169"/>
                  <a:pt x="1245" y="1163"/>
                  <a:pt x="1245" y="1156"/>
                </a:cubicBezTo>
                <a:cubicBezTo>
                  <a:pt x="1245" y="1149"/>
                  <a:pt x="1239" y="1143"/>
                  <a:pt x="1232" y="1143"/>
                </a:cubicBezTo>
                <a:cubicBezTo>
                  <a:pt x="1225" y="1143"/>
                  <a:pt x="1220" y="1149"/>
                  <a:pt x="1220" y="1156"/>
                </a:cubicBezTo>
                <a:cubicBezTo>
                  <a:pt x="1220" y="1163"/>
                  <a:pt x="1225" y="1169"/>
                  <a:pt x="1232" y="1169"/>
                </a:cubicBezTo>
                <a:close/>
                <a:moveTo>
                  <a:pt x="1824" y="1169"/>
                </a:moveTo>
                <a:cubicBezTo>
                  <a:pt x="1831" y="1169"/>
                  <a:pt x="1836" y="1163"/>
                  <a:pt x="1836" y="1156"/>
                </a:cubicBezTo>
                <a:cubicBezTo>
                  <a:pt x="1836" y="1149"/>
                  <a:pt x="1831" y="1143"/>
                  <a:pt x="1824" y="1143"/>
                </a:cubicBezTo>
                <a:cubicBezTo>
                  <a:pt x="1817" y="1143"/>
                  <a:pt x="1811" y="1149"/>
                  <a:pt x="1811" y="1156"/>
                </a:cubicBezTo>
                <a:cubicBezTo>
                  <a:pt x="1811" y="1163"/>
                  <a:pt x="1817" y="1169"/>
                  <a:pt x="1824" y="1169"/>
                </a:cubicBezTo>
                <a:close/>
                <a:moveTo>
                  <a:pt x="1863" y="1169"/>
                </a:moveTo>
                <a:cubicBezTo>
                  <a:pt x="1870" y="1169"/>
                  <a:pt x="1876" y="1163"/>
                  <a:pt x="1876" y="1156"/>
                </a:cubicBezTo>
                <a:cubicBezTo>
                  <a:pt x="1876" y="1149"/>
                  <a:pt x="1870" y="1143"/>
                  <a:pt x="1863" y="1143"/>
                </a:cubicBezTo>
                <a:cubicBezTo>
                  <a:pt x="1856" y="1143"/>
                  <a:pt x="1850" y="1149"/>
                  <a:pt x="1850" y="1156"/>
                </a:cubicBezTo>
                <a:cubicBezTo>
                  <a:pt x="1850" y="1163"/>
                  <a:pt x="1856" y="1169"/>
                  <a:pt x="1863" y="1169"/>
                </a:cubicBezTo>
                <a:close/>
                <a:moveTo>
                  <a:pt x="1903" y="1169"/>
                </a:moveTo>
                <a:cubicBezTo>
                  <a:pt x="1910" y="1169"/>
                  <a:pt x="1915" y="1163"/>
                  <a:pt x="1915" y="1156"/>
                </a:cubicBezTo>
                <a:cubicBezTo>
                  <a:pt x="1915" y="1149"/>
                  <a:pt x="1910" y="1143"/>
                  <a:pt x="1903" y="1143"/>
                </a:cubicBezTo>
                <a:cubicBezTo>
                  <a:pt x="1896" y="1143"/>
                  <a:pt x="1890" y="1149"/>
                  <a:pt x="1890" y="1156"/>
                </a:cubicBezTo>
                <a:cubicBezTo>
                  <a:pt x="1890" y="1163"/>
                  <a:pt x="1896" y="1169"/>
                  <a:pt x="1903" y="1169"/>
                </a:cubicBezTo>
                <a:close/>
                <a:moveTo>
                  <a:pt x="1942" y="1169"/>
                </a:moveTo>
                <a:cubicBezTo>
                  <a:pt x="1949" y="1169"/>
                  <a:pt x="1955" y="1163"/>
                  <a:pt x="1955" y="1156"/>
                </a:cubicBezTo>
                <a:cubicBezTo>
                  <a:pt x="1955" y="1149"/>
                  <a:pt x="1949" y="1143"/>
                  <a:pt x="1942" y="1143"/>
                </a:cubicBezTo>
                <a:cubicBezTo>
                  <a:pt x="1935" y="1143"/>
                  <a:pt x="1929" y="1149"/>
                  <a:pt x="1929" y="1156"/>
                </a:cubicBezTo>
                <a:cubicBezTo>
                  <a:pt x="1929" y="1163"/>
                  <a:pt x="1935" y="1169"/>
                  <a:pt x="1942" y="1169"/>
                </a:cubicBezTo>
                <a:close/>
                <a:moveTo>
                  <a:pt x="1981" y="1169"/>
                </a:moveTo>
                <a:cubicBezTo>
                  <a:pt x="1988" y="1169"/>
                  <a:pt x="1994" y="1163"/>
                  <a:pt x="1994" y="1156"/>
                </a:cubicBezTo>
                <a:cubicBezTo>
                  <a:pt x="1994" y="1149"/>
                  <a:pt x="1988" y="1143"/>
                  <a:pt x="1981" y="1143"/>
                </a:cubicBezTo>
                <a:cubicBezTo>
                  <a:pt x="1974" y="1143"/>
                  <a:pt x="1969" y="1149"/>
                  <a:pt x="1969" y="1156"/>
                </a:cubicBezTo>
                <a:cubicBezTo>
                  <a:pt x="1969" y="1163"/>
                  <a:pt x="1974" y="1169"/>
                  <a:pt x="1981" y="1169"/>
                </a:cubicBezTo>
                <a:close/>
                <a:moveTo>
                  <a:pt x="2021" y="1169"/>
                </a:moveTo>
                <a:cubicBezTo>
                  <a:pt x="2028" y="1169"/>
                  <a:pt x="2034" y="1163"/>
                  <a:pt x="2034" y="1156"/>
                </a:cubicBezTo>
                <a:cubicBezTo>
                  <a:pt x="2034" y="1149"/>
                  <a:pt x="2028" y="1143"/>
                  <a:pt x="2021" y="1143"/>
                </a:cubicBezTo>
                <a:cubicBezTo>
                  <a:pt x="2014" y="1143"/>
                  <a:pt x="2008" y="1149"/>
                  <a:pt x="2008" y="1156"/>
                </a:cubicBezTo>
                <a:cubicBezTo>
                  <a:pt x="2008" y="1163"/>
                  <a:pt x="2014" y="1169"/>
                  <a:pt x="2021" y="1169"/>
                </a:cubicBezTo>
                <a:close/>
                <a:moveTo>
                  <a:pt x="2060" y="1169"/>
                </a:moveTo>
                <a:cubicBezTo>
                  <a:pt x="2067" y="1169"/>
                  <a:pt x="2073" y="1163"/>
                  <a:pt x="2073" y="1156"/>
                </a:cubicBezTo>
                <a:cubicBezTo>
                  <a:pt x="2073" y="1149"/>
                  <a:pt x="2067" y="1143"/>
                  <a:pt x="2060" y="1143"/>
                </a:cubicBezTo>
                <a:cubicBezTo>
                  <a:pt x="2053" y="1143"/>
                  <a:pt x="2048" y="1149"/>
                  <a:pt x="2048" y="1156"/>
                </a:cubicBezTo>
                <a:cubicBezTo>
                  <a:pt x="2048" y="1163"/>
                  <a:pt x="2053" y="1169"/>
                  <a:pt x="2060" y="1169"/>
                </a:cubicBezTo>
                <a:close/>
                <a:moveTo>
                  <a:pt x="2100" y="1143"/>
                </a:moveTo>
                <a:cubicBezTo>
                  <a:pt x="2093" y="1143"/>
                  <a:pt x="2087" y="1149"/>
                  <a:pt x="2087" y="1156"/>
                </a:cubicBezTo>
                <a:cubicBezTo>
                  <a:pt x="2087" y="1163"/>
                  <a:pt x="2093" y="1169"/>
                  <a:pt x="2100" y="1169"/>
                </a:cubicBezTo>
                <a:cubicBezTo>
                  <a:pt x="2107" y="1169"/>
                  <a:pt x="2112" y="1163"/>
                  <a:pt x="2112" y="1156"/>
                </a:cubicBezTo>
                <a:cubicBezTo>
                  <a:pt x="2112" y="1149"/>
                  <a:pt x="2107" y="1143"/>
                  <a:pt x="2100" y="1143"/>
                </a:cubicBezTo>
                <a:close/>
                <a:moveTo>
                  <a:pt x="2730" y="1143"/>
                </a:moveTo>
                <a:cubicBezTo>
                  <a:pt x="2723" y="1143"/>
                  <a:pt x="2718" y="1149"/>
                  <a:pt x="2718" y="1156"/>
                </a:cubicBezTo>
                <a:cubicBezTo>
                  <a:pt x="2718" y="1163"/>
                  <a:pt x="2723" y="1169"/>
                  <a:pt x="2730" y="1169"/>
                </a:cubicBezTo>
                <a:cubicBezTo>
                  <a:pt x="2738" y="1169"/>
                  <a:pt x="2743" y="1163"/>
                  <a:pt x="2743" y="1156"/>
                </a:cubicBezTo>
                <a:cubicBezTo>
                  <a:pt x="2743" y="1149"/>
                  <a:pt x="2738" y="1143"/>
                  <a:pt x="2730" y="1143"/>
                </a:cubicBezTo>
                <a:close/>
                <a:moveTo>
                  <a:pt x="2849" y="1143"/>
                </a:moveTo>
                <a:cubicBezTo>
                  <a:pt x="2842" y="1143"/>
                  <a:pt x="2836" y="1149"/>
                  <a:pt x="2836" y="1156"/>
                </a:cubicBezTo>
                <a:cubicBezTo>
                  <a:pt x="2836" y="1163"/>
                  <a:pt x="2842" y="1169"/>
                  <a:pt x="2849" y="1169"/>
                </a:cubicBezTo>
                <a:cubicBezTo>
                  <a:pt x="2856" y="1169"/>
                  <a:pt x="2862" y="1163"/>
                  <a:pt x="2862" y="1156"/>
                </a:cubicBezTo>
                <a:cubicBezTo>
                  <a:pt x="2862" y="1149"/>
                  <a:pt x="2856" y="1143"/>
                  <a:pt x="2849" y="1143"/>
                </a:cubicBezTo>
                <a:close/>
                <a:moveTo>
                  <a:pt x="2928" y="1169"/>
                </a:moveTo>
                <a:cubicBezTo>
                  <a:pt x="2935" y="1169"/>
                  <a:pt x="2940" y="1163"/>
                  <a:pt x="2940" y="1156"/>
                </a:cubicBezTo>
                <a:cubicBezTo>
                  <a:pt x="2940" y="1149"/>
                  <a:pt x="2935" y="1143"/>
                  <a:pt x="2928" y="1143"/>
                </a:cubicBezTo>
                <a:cubicBezTo>
                  <a:pt x="2921" y="1143"/>
                  <a:pt x="2915" y="1149"/>
                  <a:pt x="2915" y="1156"/>
                </a:cubicBezTo>
                <a:cubicBezTo>
                  <a:pt x="2915" y="1163"/>
                  <a:pt x="2921" y="1169"/>
                  <a:pt x="2928" y="1169"/>
                </a:cubicBezTo>
                <a:close/>
                <a:moveTo>
                  <a:pt x="3046" y="1144"/>
                </a:moveTo>
                <a:cubicBezTo>
                  <a:pt x="3039" y="1144"/>
                  <a:pt x="3034" y="1149"/>
                  <a:pt x="3034" y="1156"/>
                </a:cubicBezTo>
                <a:cubicBezTo>
                  <a:pt x="3034" y="1163"/>
                  <a:pt x="3039" y="1168"/>
                  <a:pt x="3046" y="1168"/>
                </a:cubicBezTo>
                <a:cubicBezTo>
                  <a:pt x="3053" y="1168"/>
                  <a:pt x="3058" y="1163"/>
                  <a:pt x="3058" y="1156"/>
                </a:cubicBezTo>
                <a:cubicBezTo>
                  <a:pt x="3058" y="1149"/>
                  <a:pt x="3053" y="1144"/>
                  <a:pt x="3046" y="1144"/>
                </a:cubicBezTo>
                <a:close/>
                <a:moveTo>
                  <a:pt x="3085" y="1169"/>
                </a:moveTo>
                <a:cubicBezTo>
                  <a:pt x="3092" y="1169"/>
                  <a:pt x="3098" y="1163"/>
                  <a:pt x="3098" y="1156"/>
                </a:cubicBezTo>
                <a:cubicBezTo>
                  <a:pt x="3098" y="1149"/>
                  <a:pt x="3092" y="1143"/>
                  <a:pt x="3085" y="1143"/>
                </a:cubicBezTo>
                <a:cubicBezTo>
                  <a:pt x="3078" y="1143"/>
                  <a:pt x="3073" y="1149"/>
                  <a:pt x="3073" y="1156"/>
                </a:cubicBezTo>
                <a:cubicBezTo>
                  <a:pt x="3073" y="1163"/>
                  <a:pt x="3078" y="1169"/>
                  <a:pt x="3085" y="1169"/>
                </a:cubicBezTo>
                <a:close/>
                <a:moveTo>
                  <a:pt x="3125" y="1167"/>
                </a:moveTo>
                <a:cubicBezTo>
                  <a:pt x="3131" y="1167"/>
                  <a:pt x="3136" y="1162"/>
                  <a:pt x="3136" y="1156"/>
                </a:cubicBezTo>
                <a:cubicBezTo>
                  <a:pt x="3136" y="1150"/>
                  <a:pt x="3131" y="1145"/>
                  <a:pt x="3125" y="1145"/>
                </a:cubicBezTo>
                <a:cubicBezTo>
                  <a:pt x="3118" y="1145"/>
                  <a:pt x="3113" y="1150"/>
                  <a:pt x="3113" y="1156"/>
                </a:cubicBezTo>
                <a:cubicBezTo>
                  <a:pt x="3113" y="1162"/>
                  <a:pt x="3118" y="1167"/>
                  <a:pt x="3125" y="1167"/>
                </a:cubicBezTo>
                <a:close/>
                <a:moveTo>
                  <a:pt x="878" y="1188"/>
                </a:moveTo>
                <a:cubicBezTo>
                  <a:pt x="873" y="1188"/>
                  <a:pt x="870" y="1191"/>
                  <a:pt x="870" y="1195"/>
                </a:cubicBezTo>
                <a:cubicBezTo>
                  <a:pt x="870" y="1199"/>
                  <a:pt x="873" y="1203"/>
                  <a:pt x="878" y="1203"/>
                </a:cubicBezTo>
                <a:cubicBezTo>
                  <a:pt x="882" y="1203"/>
                  <a:pt x="885" y="1199"/>
                  <a:pt x="885" y="1195"/>
                </a:cubicBezTo>
                <a:cubicBezTo>
                  <a:pt x="885" y="1191"/>
                  <a:pt x="882" y="1188"/>
                  <a:pt x="878" y="1188"/>
                </a:cubicBezTo>
                <a:close/>
                <a:moveTo>
                  <a:pt x="917" y="1183"/>
                </a:moveTo>
                <a:cubicBezTo>
                  <a:pt x="910" y="1183"/>
                  <a:pt x="904" y="1188"/>
                  <a:pt x="904" y="1195"/>
                </a:cubicBezTo>
                <a:cubicBezTo>
                  <a:pt x="904" y="1202"/>
                  <a:pt x="910" y="1208"/>
                  <a:pt x="917" y="1208"/>
                </a:cubicBezTo>
                <a:cubicBezTo>
                  <a:pt x="924" y="1208"/>
                  <a:pt x="930" y="1202"/>
                  <a:pt x="930" y="1195"/>
                </a:cubicBezTo>
                <a:cubicBezTo>
                  <a:pt x="930" y="1188"/>
                  <a:pt x="924" y="1183"/>
                  <a:pt x="917" y="1183"/>
                </a:cubicBezTo>
                <a:close/>
                <a:moveTo>
                  <a:pt x="956" y="1183"/>
                </a:moveTo>
                <a:cubicBezTo>
                  <a:pt x="949" y="1183"/>
                  <a:pt x="944" y="1188"/>
                  <a:pt x="944" y="1195"/>
                </a:cubicBezTo>
                <a:cubicBezTo>
                  <a:pt x="944" y="1202"/>
                  <a:pt x="949" y="1208"/>
                  <a:pt x="956" y="1208"/>
                </a:cubicBezTo>
                <a:cubicBezTo>
                  <a:pt x="963" y="1208"/>
                  <a:pt x="969" y="1202"/>
                  <a:pt x="969" y="1195"/>
                </a:cubicBezTo>
                <a:cubicBezTo>
                  <a:pt x="969" y="1188"/>
                  <a:pt x="963" y="1183"/>
                  <a:pt x="956" y="1183"/>
                </a:cubicBezTo>
                <a:close/>
                <a:moveTo>
                  <a:pt x="996" y="1208"/>
                </a:moveTo>
                <a:cubicBezTo>
                  <a:pt x="1003" y="1208"/>
                  <a:pt x="1009" y="1202"/>
                  <a:pt x="1009" y="1195"/>
                </a:cubicBezTo>
                <a:cubicBezTo>
                  <a:pt x="1009" y="1188"/>
                  <a:pt x="1003" y="1183"/>
                  <a:pt x="996" y="1183"/>
                </a:cubicBezTo>
                <a:cubicBezTo>
                  <a:pt x="989" y="1183"/>
                  <a:pt x="983" y="1188"/>
                  <a:pt x="983" y="1195"/>
                </a:cubicBezTo>
                <a:cubicBezTo>
                  <a:pt x="983" y="1202"/>
                  <a:pt x="989" y="1208"/>
                  <a:pt x="996" y="1208"/>
                </a:cubicBezTo>
                <a:close/>
                <a:moveTo>
                  <a:pt x="1035" y="1208"/>
                </a:moveTo>
                <a:cubicBezTo>
                  <a:pt x="1042" y="1208"/>
                  <a:pt x="1048" y="1202"/>
                  <a:pt x="1048" y="1195"/>
                </a:cubicBezTo>
                <a:cubicBezTo>
                  <a:pt x="1048" y="1188"/>
                  <a:pt x="1042" y="1183"/>
                  <a:pt x="1035" y="1183"/>
                </a:cubicBezTo>
                <a:cubicBezTo>
                  <a:pt x="1028" y="1183"/>
                  <a:pt x="1023" y="1188"/>
                  <a:pt x="1023" y="1195"/>
                </a:cubicBezTo>
                <a:cubicBezTo>
                  <a:pt x="1023" y="1202"/>
                  <a:pt x="1028" y="1208"/>
                  <a:pt x="1035" y="1208"/>
                </a:cubicBezTo>
                <a:close/>
                <a:moveTo>
                  <a:pt x="1075" y="1208"/>
                </a:moveTo>
                <a:cubicBezTo>
                  <a:pt x="1082" y="1208"/>
                  <a:pt x="1087" y="1202"/>
                  <a:pt x="1087" y="1195"/>
                </a:cubicBezTo>
                <a:cubicBezTo>
                  <a:pt x="1087" y="1188"/>
                  <a:pt x="1082" y="1183"/>
                  <a:pt x="1075" y="1183"/>
                </a:cubicBezTo>
                <a:cubicBezTo>
                  <a:pt x="1068" y="1183"/>
                  <a:pt x="1062" y="1188"/>
                  <a:pt x="1062" y="1195"/>
                </a:cubicBezTo>
                <a:cubicBezTo>
                  <a:pt x="1062" y="1202"/>
                  <a:pt x="1068" y="1208"/>
                  <a:pt x="1075" y="1208"/>
                </a:cubicBezTo>
                <a:close/>
                <a:moveTo>
                  <a:pt x="1114" y="1183"/>
                </a:moveTo>
                <a:cubicBezTo>
                  <a:pt x="1107" y="1183"/>
                  <a:pt x="1101" y="1188"/>
                  <a:pt x="1101" y="1195"/>
                </a:cubicBezTo>
                <a:cubicBezTo>
                  <a:pt x="1101" y="1202"/>
                  <a:pt x="1107" y="1208"/>
                  <a:pt x="1114" y="1208"/>
                </a:cubicBezTo>
                <a:cubicBezTo>
                  <a:pt x="1121" y="1208"/>
                  <a:pt x="1127" y="1202"/>
                  <a:pt x="1127" y="1195"/>
                </a:cubicBezTo>
                <a:cubicBezTo>
                  <a:pt x="1127" y="1188"/>
                  <a:pt x="1121" y="1183"/>
                  <a:pt x="1114" y="1183"/>
                </a:cubicBezTo>
                <a:close/>
                <a:moveTo>
                  <a:pt x="1154" y="1183"/>
                </a:moveTo>
                <a:cubicBezTo>
                  <a:pt x="1146" y="1183"/>
                  <a:pt x="1141" y="1188"/>
                  <a:pt x="1141" y="1195"/>
                </a:cubicBezTo>
                <a:cubicBezTo>
                  <a:pt x="1141" y="1202"/>
                  <a:pt x="1146" y="1208"/>
                  <a:pt x="1154" y="1208"/>
                </a:cubicBezTo>
                <a:cubicBezTo>
                  <a:pt x="1161" y="1208"/>
                  <a:pt x="1166" y="1202"/>
                  <a:pt x="1166" y="1195"/>
                </a:cubicBezTo>
                <a:cubicBezTo>
                  <a:pt x="1166" y="1188"/>
                  <a:pt x="1161" y="1183"/>
                  <a:pt x="1154" y="1183"/>
                </a:cubicBezTo>
                <a:close/>
                <a:moveTo>
                  <a:pt x="1193" y="1183"/>
                </a:moveTo>
                <a:cubicBezTo>
                  <a:pt x="1186" y="1183"/>
                  <a:pt x="1180" y="1188"/>
                  <a:pt x="1180" y="1195"/>
                </a:cubicBezTo>
                <a:cubicBezTo>
                  <a:pt x="1180" y="1202"/>
                  <a:pt x="1186" y="1208"/>
                  <a:pt x="1193" y="1208"/>
                </a:cubicBezTo>
                <a:cubicBezTo>
                  <a:pt x="1200" y="1208"/>
                  <a:pt x="1206" y="1202"/>
                  <a:pt x="1206" y="1195"/>
                </a:cubicBezTo>
                <a:cubicBezTo>
                  <a:pt x="1206" y="1188"/>
                  <a:pt x="1200" y="1183"/>
                  <a:pt x="1193" y="1183"/>
                </a:cubicBezTo>
                <a:close/>
                <a:moveTo>
                  <a:pt x="1232" y="1183"/>
                </a:moveTo>
                <a:cubicBezTo>
                  <a:pt x="1225" y="1183"/>
                  <a:pt x="1220" y="1188"/>
                  <a:pt x="1220" y="1195"/>
                </a:cubicBezTo>
                <a:cubicBezTo>
                  <a:pt x="1220" y="1202"/>
                  <a:pt x="1225" y="1208"/>
                  <a:pt x="1232" y="1208"/>
                </a:cubicBezTo>
                <a:cubicBezTo>
                  <a:pt x="1239" y="1208"/>
                  <a:pt x="1245" y="1202"/>
                  <a:pt x="1245" y="1195"/>
                </a:cubicBezTo>
                <a:cubicBezTo>
                  <a:pt x="1245" y="1188"/>
                  <a:pt x="1239" y="1183"/>
                  <a:pt x="1232" y="1183"/>
                </a:cubicBezTo>
                <a:close/>
                <a:moveTo>
                  <a:pt x="1272" y="1208"/>
                </a:moveTo>
                <a:cubicBezTo>
                  <a:pt x="1279" y="1208"/>
                  <a:pt x="1285" y="1202"/>
                  <a:pt x="1285" y="1195"/>
                </a:cubicBezTo>
                <a:cubicBezTo>
                  <a:pt x="1285" y="1188"/>
                  <a:pt x="1279" y="1183"/>
                  <a:pt x="1272" y="1183"/>
                </a:cubicBezTo>
                <a:cubicBezTo>
                  <a:pt x="1265" y="1183"/>
                  <a:pt x="1259" y="1188"/>
                  <a:pt x="1259" y="1195"/>
                </a:cubicBezTo>
                <a:cubicBezTo>
                  <a:pt x="1259" y="1202"/>
                  <a:pt x="1265" y="1208"/>
                  <a:pt x="1272" y="1208"/>
                </a:cubicBezTo>
                <a:close/>
                <a:moveTo>
                  <a:pt x="1311" y="1183"/>
                </a:moveTo>
                <a:cubicBezTo>
                  <a:pt x="1304" y="1183"/>
                  <a:pt x="1298" y="1188"/>
                  <a:pt x="1298" y="1195"/>
                </a:cubicBezTo>
                <a:cubicBezTo>
                  <a:pt x="1298" y="1202"/>
                  <a:pt x="1304" y="1208"/>
                  <a:pt x="1311" y="1208"/>
                </a:cubicBezTo>
                <a:cubicBezTo>
                  <a:pt x="1318" y="1208"/>
                  <a:pt x="1324" y="1202"/>
                  <a:pt x="1324" y="1195"/>
                </a:cubicBezTo>
                <a:cubicBezTo>
                  <a:pt x="1324" y="1188"/>
                  <a:pt x="1318" y="1183"/>
                  <a:pt x="1311" y="1183"/>
                </a:cubicBezTo>
                <a:close/>
                <a:moveTo>
                  <a:pt x="1824" y="1183"/>
                </a:moveTo>
                <a:cubicBezTo>
                  <a:pt x="1817" y="1183"/>
                  <a:pt x="1811" y="1188"/>
                  <a:pt x="1811" y="1195"/>
                </a:cubicBezTo>
                <a:cubicBezTo>
                  <a:pt x="1811" y="1202"/>
                  <a:pt x="1817" y="1208"/>
                  <a:pt x="1824" y="1208"/>
                </a:cubicBezTo>
                <a:cubicBezTo>
                  <a:pt x="1831" y="1208"/>
                  <a:pt x="1836" y="1202"/>
                  <a:pt x="1836" y="1195"/>
                </a:cubicBezTo>
                <a:cubicBezTo>
                  <a:pt x="1836" y="1188"/>
                  <a:pt x="1831" y="1183"/>
                  <a:pt x="1824" y="1183"/>
                </a:cubicBezTo>
                <a:close/>
                <a:moveTo>
                  <a:pt x="1863" y="1208"/>
                </a:moveTo>
                <a:cubicBezTo>
                  <a:pt x="1870" y="1208"/>
                  <a:pt x="1876" y="1202"/>
                  <a:pt x="1876" y="1195"/>
                </a:cubicBezTo>
                <a:cubicBezTo>
                  <a:pt x="1876" y="1188"/>
                  <a:pt x="1870" y="1183"/>
                  <a:pt x="1863" y="1183"/>
                </a:cubicBezTo>
                <a:cubicBezTo>
                  <a:pt x="1856" y="1183"/>
                  <a:pt x="1850" y="1188"/>
                  <a:pt x="1850" y="1195"/>
                </a:cubicBezTo>
                <a:cubicBezTo>
                  <a:pt x="1850" y="1202"/>
                  <a:pt x="1856" y="1208"/>
                  <a:pt x="1863" y="1208"/>
                </a:cubicBezTo>
                <a:close/>
                <a:moveTo>
                  <a:pt x="1903" y="1183"/>
                </a:moveTo>
                <a:cubicBezTo>
                  <a:pt x="1896" y="1183"/>
                  <a:pt x="1890" y="1188"/>
                  <a:pt x="1890" y="1195"/>
                </a:cubicBezTo>
                <a:cubicBezTo>
                  <a:pt x="1890" y="1202"/>
                  <a:pt x="1896" y="1208"/>
                  <a:pt x="1903" y="1208"/>
                </a:cubicBezTo>
                <a:cubicBezTo>
                  <a:pt x="1910" y="1208"/>
                  <a:pt x="1915" y="1202"/>
                  <a:pt x="1915" y="1195"/>
                </a:cubicBezTo>
                <a:cubicBezTo>
                  <a:pt x="1915" y="1188"/>
                  <a:pt x="1910" y="1183"/>
                  <a:pt x="1903" y="1183"/>
                </a:cubicBezTo>
                <a:close/>
                <a:moveTo>
                  <a:pt x="1942" y="1183"/>
                </a:moveTo>
                <a:cubicBezTo>
                  <a:pt x="1935" y="1183"/>
                  <a:pt x="1929" y="1188"/>
                  <a:pt x="1929" y="1195"/>
                </a:cubicBezTo>
                <a:cubicBezTo>
                  <a:pt x="1929" y="1202"/>
                  <a:pt x="1935" y="1208"/>
                  <a:pt x="1942" y="1208"/>
                </a:cubicBezTo>
                <a:cubicBezTo>
                  <a:pt x="1949" y="1208"/>
                  <a:pt x="1955" y="1202"/>
                  <a:pt x="1955" y="1195"/>
                </a:cubicBezTo>
                <a:cubicBezTo>
                  <a:pt x="1955" y="1188"/>
                  <a:pt x="1949" y="1183"/>
                  <a:pt x="1942" y="1183"/>
                </a:cubicBezTo>
                <a:close/>
                <a:moveTo>
                  <a:pt x="1981" y="1183"/>
                </a:moveTo>
                <a:cubicBezTo>
                  <a:pt x="1974" y="1183"/>
                  <a:pt x="1969" y="1188"/>
                  <a:pt x="1969" y="1195"/>
                </a:cubicBezTo>
                <a:cubicBezTo>
                  <a:pt x="1969" y="1202"/>
                  <a:pt x="1974" y="1208"/>
                  <a:pt x="1981" y="1208"/>
                </a:cubicBezTo>
                <a:cubicBezTo>
                  <a:pt x="1988" y="1208"/>
                  <a:pt x="1994" y="1202"/>
                  <a:pt x="1994" y="1195"/>
                </a:cubicBezTo>
                <a:cubicBezTo>
                  <a:pt x="1994" y="1188"/>
                  <a:pt x="1988" y="1183"/>
                  <a:pt x="1981" y="1183"/>
                </a:cubicBezTo>
                <a:close/>
                <a:moveTo>
                  <a:pt x="2021" y="1183"/>
                </a:moveTo>
                <a:cubicBezTo>
                  <a:pt x="2014" y="1183"/>
                  <a:pt x="2008" y="1188"/>
                  <a:pt x="2008" y="1195"/>
                </a:cubicBezTo>
                <a:cubicBezTo>
                  <a:pt x="2008" y="1202"/>
                  <a:pt x="2014" y="1208"/>
                  <a:pt x="2021" y="1208"/>
                </a:cubicBezTo>
                <a:cubicBezTo>
                  <a:pt x="2028" y="1208"/>
                  <a:pt x="2034" y="1202"/>
                  <a:pt x="2034" y="1195"/>
                </a:cubicBezTo>
                <a:cubicBezTo>
                  <a:pt x="2034" y="1188"/>
                  <a:pt x="2028" y="1183"/>
                  <a:pt x="2021" y="1183"/>
                </a:cubicBezTo>
                <a:close/>
                <a:moveTo>
                  <a:pt x="2060" y="1183"/>
                </a:moveTo>
                <a:cubicBezTo>
                  <a:pt x="2053" y="1183"/>
                  <a:pt x="2048" y="1188"/>
                  <a:pt x="2048" y="1195"/>
                </a:cubicBezTo>
                <a:cubicBezTo>
                  <a:pt x="2048" y="1202"/>
                  <a:pt x="2053" y="1208"/>
                  <a:pt x="2060" y="1208"/>
                </a:cubicBezTo>
                <a:cubicBezTo>
                  <a:pt x="2067" y="1208"/>
                  <a:pt x="2073" y="1202"/>
                  <a:pt x="2073" y="1195"/>
                </a:cubicBezTo>
                <a:cubicBezTo>
                  <a:pt x="2073" y="1188"/>
                  <a:pt x="2067" y="1183"/>
                  <a:pt x="2060" y="1183"/>
                </a:cubicBezTo>
                <a:close/>
                <a:moveTo>
                  <a:pt x="2770" y="1183"/>
                </a:moveTo>
                <a:cubicBezTo>
                  <a:pt x="2763" y="1183"/>
                  <a:pt x="2757" y="1188"/>
                  <a:pt x="2757" y="1195"/>
                </a:cubicBezTo>
                <a:cubicBezTo>
                  <a:pt x="2757" y="1202"/>
                  <a:pt x="2763" y="1208"/>
                  <a:pt x="2770" y="1208"/>
                </a:cubicBezTo>
                <a:cubicBezTo>
                  <a:pt x="2777" y="1208"/>
                  <a:pt x="2783" y="1202"/>
                  <a:pt x="2783" y="1195"/>
                </a:cubicBezTo>
                <a:cubicBezTo>
                  <a:pt x="2783" y="1188"/>
                  <a:pt x="2777" y="1183"/>
                  <a:pt x="2770" y="1183"/>
                </a:cubicBezTo>
                <a:close/>
                <a:moveTo>
                  <a:pt x="3125" y="1208"/>
                </a:moveTo>
                <a:cubicBezTo>
                  <a:pt x="3132" y="1208"/>
                  <a:pt x="3137" y="1202"/>
                  <a:pt x="3137" y="1195"/>
                </a:cubicBezTo>
                <a:cubicBezTo>
                  <a:pt x="3137" y="1188"/>
                  <a:pt x="3132" y="1183"/>
                  <a:pt x="3125" y="1183"/>
                </a:cubicBezTo>
                <a:cubicBezTo>
                  <a:pt x="3118" y="1183"/>
                  <a:pt x="3112" y="1188"/>
                  <a:pt x="3112" y="1195"/>
                </a:cubicBezTo>
                <a:cubicBezTo>
                  <a:pt x="3112" y="1202"/>
                  <a:pt x="3118" y="1208"/>
                  <a:pt x="3125" y="1208"/>
                </a:cubicBezTo>
                <a:close/>
                <a:moveTo>
                  <a:pt x="3164" y="1208"/>
                </a:moveTo>
                <a:cubicBezTo>
                  <a:pt x="3171" y="1208"/>
                  <a:pt x="3177" y="1202"/>
                  <a:pt x="3177" y="1195"/>
                </a:cubicBezTo>
                <a:cubicBezTo>
                  <a:pt x="3177" y="1188"/>
                  <a:pt x="3171" y="1183"/>
                  <a:pt x="3164" y="1183"/>
                </a:cubicBezTo>
                <a:cubicBezTo>
                  <a:pt x="3157" y="1183"/>
                  <a:pt x="3151" y="1188"/>
                  <a:pt x="3151" y="1195"/>
                </a:cubicBezTo>
                <a:cubicBezTo>
                  <a:pt x="3151" y="1202"/>
                  <a:pt x="3157" y="1208"/>
                  <a:pt x="3164" y="1208"/>
                </a:cubicBezTo>
                <a:close/>
                <a:moveTo>
                  <a:pt x="917" y="1222"/>
                </a:moveTo>
                <a:cubicBezTo>
                  <a:pt x="910" y="1222"/>
                  <a:pt x="904" y="1228"/>
                  <a:pt x="904" y="1235"/>
                </a:cubicBezTo>
                <a:cubicBezTo>
                  <a:pt x="904" y="1242"/>
                  <a:pt x="910" y="1248"/>
                  <a:pt x="917" y="1248"/>
                </a:cubicBezTo>
                <a:cubicBezTo>
                  <a:pt x="924" y="1248"/>
                  <a:pt x="930" y="1242"/>
                  <a:pt x="930" y="1235"/>
                </a:cubicBezTo>
                <a:cubicBezTo>
                  <a:pt x="930" y="1228"/>
                  <a:pt x="924" y="1222"/>
                  <a:pt x="917" y="1222"/>
                </a:cubicBezTo>
                <a:close/>
                <a:moveTo>
                  <a:pt x="956" y="1222"/>
                </a:moveTo>
                <a:cubicBezTo>
                  <a:pt x="949" y="1222"/>
                  <a:pt x="944" y="1228"/>
                  <a:pt x="944" y="1235"/>
                </a:cubicBezTo>
                <a:cubicBezTo>
                  <a:pt x="944" y="1242"/>
                  <a:pt x="949" y="1248"/>
                  <a:pt x="956" y="1248"/>
                </a:cubicBezTo>
                <a:cubicBezTo>
                  <a:pt x="963" y="1248"/>
                  <a:pt x="969" y="1242"/>
                  <a:pt x="969" y="1235"/>
                </a:cubicBezTo>
                <a:cubicBezTo>
                  <a:pt x="969" y="1228"/>
                  <a:pt x="963" y="1222"/>
                  <a:pt x="956" y="1222"/>
                </a:cubicBezTo>
                <a:close/>
                <a:moveTo>
                  <a:pt x="996" y="1222"/>
                </a:moveTo>
                <a:cubicBezTo>
                  <a:pt x="989" y="1222"/>
                  <a:pt x="983" y="1228"/>
                  <a:pt x="983" y="1235"/>
                </a:cubicBezTo>
                <a:cubicBezTo>
                  <a:pt x="983" y="1242"/>
                  <a:pt x="989" y="1248"/>
                  <a:pt x="996" y="1248"/>
                </a:cubicBezTo>
                <a:cubicBezTo>
                  <a:pt x="1003" y="1248"/>
                  <a:pt x="1009" y="1242"/>
                  <a:pt x="1009" y="1235"/>
                </a:cubicBezTo>
                <a:cubicBezTo>
                  <a:pt x="1009" y="1228"/>
                  <a:pt x="1003" y="1222"/>
                  <a:pt x="996" y="1222"/>
                </a:cubicBezTo>
                <a:close/>
                <a:moveTo>
                  <a:pt x="1035" y="1222"/>
                </a:moveTo>
                <a:cubicBezTo>
                  <a:pt x="1028" y="1222"/>
                  <a:pt x="1023" y="1228"/>
                  <a:pt x="1023" y="1235"/>
                </a:cubicBezTo>
                <a:cubicBezTo>
                  <a:pt x="1023" y="1242"/>
                  <a:pt x="1028" y="1248"/>
                  <a:pt x="1035" y="1248"/>
                </a:cubicBezTo>
                <a:cubicBezTo>
                  <a:pt x="1042" y="1248"/>
                  <a:pt x="1048" y="1242"/>
                  <a:pt x="1048" y="1235"/>
                </a:cubicBezTo>
                <a:cubicBezTo>
                  <a:pt x="1048" y="1228"/>
                  <a:pt x="1042" y="1222"/>
                  <a:pt x="1035" y="1222"/>
                </a:cubicBezTo>
                <a:close/>
                <a:moveTo>
                  <a:pt x="1075" y="1222"/>
                </a:moveTo>
                <a:cubicBezTo>
                  <a:pt x="1068" y="1222"/>
                  <a:pt x="1062" y="1228"/>
                  <a:pt x="1062" y="1235"/>
                </a:cubicBezTo>
                <a:cubicBezTo>
                  <a:pt x="1062" y="1242"/>
                  <a:pt x="1068" y="1248"/>
                  <a:pt x="1075" y="1248"/>
                </a:cubicBezTo>
                <a:cubicBezTo>
                  <a:pt x="1082" y="1248"/>
                  <a:pt x="1087" y="1242"/>
                  <a:pt x="1087" y="1235"/>
                </a:cubicBezTo>
                <a:cubicBezTo>
                  <a:pt x="1087" y="1228"/>
                  <a:pt x="1082" y="1222"/>
                  <a:pt x="1075" y="1222"/>
                </a:cubicBezTo>
                <a:close/>
                <a:moveTo>
                  <a:pt x="1114" y="1248"/>
                </a:moveTo>
                <a:cubicBezTo>
                  <a:pt x="1121" y="1248"/>
                  <a:pt x="1127" y="1242"/>
                  <a:pt x="1127" y="1235"/>
                </a:cubicBezTo>
                <a:cubicBezTo>
                  <a:pt x="1127" y="1228"/>
                  <a:pt x="1121" y="1222"/>
                  <a:pt x="1114" y="1222"/>
                </a:cubicBezTo>
                <a:cubicBezTo>
                  <a:pt x="1107" y="1222"/>
                  <a:pt x="1101" y="1228"/>
                  <a:pt x="1101" y="1235"/>
                </a:cubicBezTo>
                <a:cubicBezTo>
                  <a:pt x="1101" y="1242"/>
                  <a:pt x="1107" y="1248"/>
                  <a:pt x="1114" y="1248"/>
                </a:cubicBezTo>
                <a:close/>
                <a:moveTo>
                  <a:pt x="1154" y="1248"/>
                </a:moveTo>
                <a:cubicBezTo>
                  <a:pt x="1161" y="1248"/>
                  <a:pt x="1166" y="1242"/>
                  <a:pt x="1166" y="1235"/>
                </a:cubicBezTo>
                <a:cubicBezTo>
                  <a:pt x="1166" y="1228"/>
                  <a:pt x="1161" y="1222"/>
                  <a:pt x="1154" y="1222"/>
                </a:cubicBezTo>
                <a:cubicBezTo>
                  <a:pt x="1146" y="1222"/>
                  <a:pt x="1141" y="1228"/>
                  <a:pt x="1141" y="1235"/>
                </a:cubicBezTo>
                <a:cubicBezTo>
                  <a:pt x="1141" y="1242"/>
                  <a:pt x="1146" y="1248"/>
                  <a:pt x="1154" y="1248"/>
                </a:cubicBezTo>
                <a:close/>
                <a:moveTo>
                  <a:pt x="1193" y="1222"/>
                </a:moveTo>
                <a:cubicBezTo>
                  <a:pt x="1186" y="1222"/>
                  <a:pt x="1180" y="1228"/>
                  <a:pt x="1180" y="1235"/>
                </a:cubicBezTo>
                <a:cubicBezTo>
                  <a:pt x="1180" y="1242"/>
                  <a:pt x="1186" y="1248"/>
                  <a:pt x="1193" y="1248"/>
                </a:cubicBezTo>
                <a:cubicBezTo>
                  <a:pt x="1200" y="1248"/>
                  <a:pt x="1206" y="1242"/>
                  <a:pt x="1206" y="1235"/>
                </a:cubicBezTo>
                <a:cubicBezTo>
                  <a:pt x="1206" y="1228"/>
                  <a:pt x="1200" y="1222"/>
                  <a:pt x="1193" y="1222"/>
                </a:cubicBezTo>
                <a:close/>
                <a:moveTo>
                  <a:pt x="1232" y="1248"/>
                </a:moveTo>
                <a:cubicBezTo>
                  <a:pt x="1239" y="1248"/>
                  <a:pt x="1245" y="1242"/>
                  <a:pt x="1245" y="1235"/>
                </a:cubicBezTo>
                <a:cubicBezTo>
                  <a:pt x="1245" y="1228"/>
                  <a:pt x="1239" y="1222"/>
                  <a:pt x="1232" y="1222"/>
                </a:cubicBezTo>
                <a:cubicBezTo>
                  <a:pt x="1225" y="1222"/>
                  <a:pt x="1220" y="1228"/>
                  <a:pt x="1220" y="1235"/>
                </a:cubicBezTo>
                <a:cubicBezTo>
                  <a:pt x="1220" y="1242"/>
                  <a:pt x="1225" y="1248"/>
                  <a:pt x="1232" y="1248"/>
                </a:cubicBezTo>
                <a:close/>
                <a:moveTo>
                  <a:pt x="1272" y="1222"/>
                </a:moveTo>
                <a:cubicBezTo>
                  <a:pt x="1265" y="1222"/>
                  <a:pt x="1259" y="1228"/>
                  <a:pt x="1259" y="1235"/>
                </a:cubicBezTo>
                <a:cubicBezTo>
                  <a:pt x="1259" y="1242"/>
                  <a:pt x="1265" y="1248"/>
                  <a:pt x="1272" y="1248"/>
                </a:cubicBezTo>
                <a:cubicBezTo>
                  <a:pt x="1279" y="1248"/>
                  <a:pt x="1285" y="1242"/>
                  <a:pt x="1285" y="1235"/>
                </a:cubicBezTo>
                <a:cubicBezTo>
                  <a:pt x="1285" y="1228"/>
                  <a:pt x="1279" y="1222"/>
                  <a:pt x="1272" y="1222"/>
                </a:cubicBezTo>
                <a:close/>
                <a:moveTo>
                  <a:pt x="1311" y="1222"/>
                </a:moveTo>
                <a:cubicBezTo>
                  <a:pt x="1304" y="1222"/>
                  <a:pt x="1298" y="1228"/>
                  <a:pt x="1298" y="1235"/>
                </a:cubicBezTo>
                <a:cubicBezTo>
                  <a:pt x="1298" y="1242"/>
                  <a:pt x="1304" y="1248"/>
                  <a:pt x="1311" y="1248"/>
                </a:cubicBezTo>
                <a:cubicBezTo>
                  <a:pt x="1318" y="1248"/>
                  <a:pt x="1324" y="1242"/>
                  <a:pt x="1324" y="1235"/>
                </a:cubicBezTo>
                <a:cubicBezTo>
                  <a:pt x="1324" y="1228"/>
                  <a:pt x="1318" y="1222"/>
                  <a:pt x="1311" y="1222"/>
                </a:cubicBezTo>
                <a:close/>
                <a:moveTo>
                  <a:pt x="1863" y="1248"/>
                </a:moveTo>
                <a:cubicBezTo>
                  <a:pt x="1870" y="1248"/>
                  <a:pt x="1876" y="1242"/>
                  <a:pt x="1876" y="1235"/>
                </a:cubicBezTo>
                <a:cubicBezTo>
                  <a:pt x="1876" y="1228"/>
                  <a:pt x="1870" y="1222"/>
                  <a:pt x="1863" y="1222"/>
                </a:cubicBezTo>
                <a:cubicBezTo>
                  <a:pt x="1856" y="1222"/>
                  <a:pt x="1850" y="1228"/>
                  <a:pt x="1850" y="1235"/>
                </a:cubicBezTo>
                <a:cubicBezTo>
                  <a:pt x="1850" y="1242"/>
                  <a:pt x="1856" y="1248"/>
                  <a:pt x="1863" y="1248"/>
                </a:cubicBezTo>
                <a:close/>
                <a:moveTo>
                  <a:pt x="1903" y="1222"/>
                </a:moveTo>
                <a:cubicBezTo>
                  <a:pt x="1896" y="1222"/>
                  <a:pt x="1890" y="1228"/>
                  <a:pt x="1890" y="1235"/>
                </a:cubicBezTo>
                <a:cubicBezTo>
                  <a:pt x="1890" y="1242"/>
                  <a:pt x="1896" y="1248"/>
                  <a:pt x="1903" y="1248"/>
                </a:cubicBezTo>
                <a:cubicBezTo>
                  <a:pt x="1910" y="1248"/>
                  <a:pt x="1915" y="1242"/>
                  <a:pt x="1915" y="1235"/>
                </a:cubicBezTo>
                <a:cubicBezTo>
                  <a:pt x="1915" y="1228"/>
                  <a:pt x="1910" y="1222"/>
                  <a:pt x="1903" y="1222"/>
                </a:cubicBezTo>
                <a:close/>
                <a:moveTo>
                  <a:pt x="1942" y="1222"/>
                </a:moveTo>
                <a:cubicBezTo>
                  <a:pt x="1935" y="1222"/>
                  <a:pt x="1929" y="1228"/>
                  <a:pt x="1929" y="1235"/>
                </a:cubicBezTo>
                <a:cubicBezTo>
                  <a:pt x="1929" y="1242"/>
                  <a:pt x="1935" y="1248"/>
                  <a:pt x="1942" y="1248"/>
                </a:cubicBezTo>
                <a:cubicBezTo>
                  <a:pt x="1949" y="1248"/>
                  <a:pt x="1955" y="1242"/>
                  <a:pt x="1955" y="1235"/>
                </a:cubicBezTo>
                <a:cubicBezTo>
                  <a:pt x="1955" y="1228"/>
                  <a:pt x="1949" y="1222"/>
                  <a:pt x="1942" y="1222"/>
                </a:cubicBezTo>
                <a:close/>
                <a:moveTo>
                  <a:pt x="1981" y="1222"/>
                </a:moveTo>
                <a:cubicBezTo>
                  <a:pt x="1974" y="1222"/>
                  <a:pt x="1969" y="1228"/>
                  <a:pt x="1969" y="1235"/>
                </a:cubicBezTo>
                <a:cubicBezTo>
                  <a:pt x="1969" y="1242"/>
                  <a:pt x="1974" y="1248"/>
                  <a:pt x="1981" y="1248"/>
                </a:cubicBezTo>
                <a:cubicBezTo>
                  <a:pt x="1988" y="1248"/>
                  <a:pt x="1994" y="1242"/>
                  <a:pt x="1994" y="1235"/>
                </a:cubicBezTo>
                <a:cubicBezTo>
                  <a:pt x="1994" y="1228"/>
                  <a:pt x="1988" y="1222"/>
                  <a:pt x="1981" y="1222"/>
                </a:cubicBezTo>
                <a:close/>
                <a:moveTo>
                  <a:pt x="2021" y="1222"/>
                </a:moveTo>
                <a:cubicBezTo>
                  <a:pt x="2014" y="1222"/>
                  <a:pt x="2008" y="1228"/>
                  <a:pt x="2008" y="1235"/>
                </a:cubicBezTo>
                <a:cubicBezTo>
                  <a:pt x="2008" y="1242"/>
                  <a:pt x="2014" y="1248"/>
                  <a:pt x="2021" y="1248"/>
                </a:cubicBezTo>
                <a:cubicBezTo>
                  <a:pt x="2028" y="1248"/>
                  <a:pt x="2034" y="1242"/>
                  <a:pt x="2034" y="1235"/>
                </a:cubicBezTo>
                <a:cubicBezTo>
                  <a:pt x="2034" y="1228"/>
                  <a:pt x="2028" y="1222"/>
                  <a:pt x="2021" y="1222"/>
                </a:cubicBezTo>
                <a:close/>
                <a:moveTo>
                  <a:pt x="2060" y="1222"/>
                </a:moveTo>
                <a:cubicBezTo>
                  <a:pt x="2053" y="1222"/>
                  <a:pt x="2048" y="1228"/>
                  <a:pt x="2048" y="1235"/>
                </a:cubicBezTo>
                <a:cubicBezTo>
                  <a:pt x="2048" y="1242"/>
                  <a:pt x="2053" y="1248"/>
                  <a:pt x="2060" y="1248"/>
                </a:cubicBezTo>
                <a:cubicBezTo>
                  <a:pt x="2067" y="1248"/>
                  <a:pt x="2073" y="1242"/>
                  <a:pt x="2073" y="1235"/>
                </a:cubicBezTo>
                <a:cubicBezTo>
                  <a:pt x="2073" y="1228"/>
                  <a:pt x="2067" y="1222"/>
                  <a:pt x="2060" y="1222"/>
                </a:cubicBezTo>
                <a:close/>
                <a:moveTo>
                  <a:pt x="2100" y="1222"/>
                </a:moveTo>
                <a:cubicBezTo>
                  <a:pt x="2093" y="1222"/>
                  <a:pt x="2087" y="1228"/>
                  <a:pt x="2087" y="1235"/>
                </a:cubicBezTo>
                <a:cubicBezTo>
                  <a:pt x="2087" y="1242"/>
                  <a:pt x="2093" y="1248"/>
                  <a:pt x="2100" y="1248"/>
                </a:cubicBezTo>
                <a:cubicBezTo>
                  <a:pt x="2107" y="1248"/>
                  <a:pt x="2112" y="1242"/>
                  <a:pt x="2112" y="1235"/>
                </a:cubicBezTo>
                <a:cubicBezTo>
                  <a:pt x="2112" y="1228"/>
                  <a:pt x="2107" y="1222"/>
                  <a:pt x="2100" y="1222"/>
                </a:cubicBezTo>
                <a:close/>
                <a:moveTo>
                  <a:pt x="956" y="1287"/>
                </a:moveTo>
                <a:cubicBezTo>
                  <a:pt x="963" y="1287"/>
                  <a:pt x="969" y="1281"/>
                  <a:pt x="969" y="1274"/>
                </a:cubicBezTo>
                <a:cubicBezTo>
                  <a:pt x="969" y="1267"/>
                  <a:pt x="963" y="1261"/>
                  <a:pt x="956" y="1261"/>
                </a:cubicBezTo>
                <a:cubicBezTo>
                  <a:pt x="949" y="1261"/>
                  <a:pt x="944" y="1267"/>
                  <a:pt x="944" y="1274"/>
                </a:cubicBezTo>
                <a:cubicBezTo>
                  <a:pt x="944" y="1281"/>
                  <a:pt x="949" y="1287"/>
                  <a:pt x="956" y="1287"/>
                </a:cubicBezTo>
                <a:close/>
                <a:moveTo>
                  <a:pt x="996" y="1261"/>
                </a:moveTo>
                <a:cubicBezTo>
                  <a:pt x="989" y="1261"/>
                  <a:pt x="983" y="1267"/>
                  <a:pt x="983" y="1274"/>
                </a:cubicBezTo>
                <a:cubicBezTo>
                  <a:pt x="983" y="1281"/>
                  <a:pt x="989" y="1287"/>
                  <a:pt x="996" y="1287"/>
                </a:cubicBezTo>
                <a:cubicBezTo>
                  <a:pt x="1003" y="1287"/>
                  <a:pt x="1009" y="1281"/>
                  <a:pt x="1009" y="1274"/>
                </a:cubicBezTo>
                <a:cubicBezTo>
                  <a:pt x="1009" y="1267"/>
                  <a:pt x="1003" y="1261"/>
                  <a:pt x="996" y="1261"/>
                </a:cubicBezTo>
                <a:close/>
                <a:moveTo>
                  <a:pt x="1035" y="1261"/>
                </a:moveTo>
                <a:cubicBezTo>
                  <a:pt x="1028" y="1261"/>
                  <a:pt x="1023" y="1267"/>
                  <a:pt x="1023" y="1274"/>
                </a:cubicBezTo>
                <a:cubicBezTo>
                  <a:pt x="1023" y="1281"/>
                  <a:pt x="1028" y="1287"/>
                  <a:pt x="1035" y="1287"/>
                </a:cubicBezTo>
                <a:cubicBezTo>
                  <a:pt x="1042" y="1287"/>
                  <a:pt x="1048" y="1281"/>
                  <a:pt x="1048" y="1274"/>
                </a:cubicBezTo>
                <a:cubicBezTo>
                  <a:pt x="1048" y="1267"/>
                  <a:pt x="1042" y="1261"/>
                  <a:pt x="1035" y="1261"/>
                </a:cubicBezTo>
                <a:close/>
                <a:moveTo>
                  <a:pt x="1075" y="1261"/>
                </a:moveTo>
                <a:cubicBezTo>
                  <a:pt x="1068" y="1261"/>
                  <a:pt x="1062" y="1267"/>
                  <a:pt x="1062" y="1274"/>
                </a:cubicBezTo>
                <a:cubicBezTo>
                  <a:pt x="1062" y="1281"/>
                  <a:pt x="1068" y="1287"/>
                  <a:pt x="1075" y="1287"/>
                </a:cubicBezTo>
                <a:cubicBezTo>
                  <a:pt x="1082" y="1287"/>
                  <a:pt x="1087" y="1281"/>
                  <a:pt x="1087" y="1274"/>
                </a:cubicBezTo>
                <a:cubicBezTo>
                  <a:pt x="1087" y="1267"/>
                  <a:pt x="1082" y="1261"/>
                  <a:pt x="1075" y="1261"/>
                </a:cubicBezTo>
                <a:close/>
                <a:moveTo>
                  <a:pt x="1114" y="1261"/>
                </a:moveTo>
                <a:cubicBezTo>
                  <a:pt x="1107" y="1261"/>
                  <a:pt x="1101" y="1267"/>
                  <a:pt x="1101" y="1274"/>
                </a:cubicBezTo>
                <a:cubicBezTo>
                  <a:pt x="1101" y="1281"/>
                  <a:pt x="1107" y="1287"/>
                  <a:pt x="1114" y="1287"/>
                </a:cubicBezTo>
                <a:cubicBezTo>
                  <a:pt x="1121" y="1287"/>
                  <a:pt x="1127" y="1281"/>
                  <a:pt x="1127" y="1274"/>
                </a:cubicBezTo>
                <a:cubicBezTo>
                  <a:pt x="1127" y="1267"/>
                  <a:pt x="1121" y="1261"/>
                  <a:pt x="1114" y="1261"/>
                </a:cubicBezTo>
                <a:close/>
                <a:moveTo>
                  <a:pt x="1141" y="1274"/>
                </a:moveTo>
                <a:cubicBezTo>
                  <a:pt x="1141" y="1281"/>
                  <a:pt x="1146" y="1287"/>
                  <a:pt x="1154" y="1287"/>
                </a:cubicBezTo>
                <a:cubicBezTo>
                  <a:pt x="1161" y="1287"/>
                  <a:pt x="1166" y="1281"/>
                  <a:pt x="1166" y="1274"/>
                </a:cubicBezTo>
                <a:cubicBezTo>
                  <a:pt x="1166" y="1267"/>
                  <a:pt x="1161" y="1261"/>
                  <a:pt x="1154" y="1261"/>
                </a:cubicBezTo>
                <a:cubicBezTo>
                  <a:pt x="1146" y="1261"/>
                  <a:pt x="1141" y="1267"/>
                  <a:pt x="1141" y="1274"/>
                </a:cubicBezTo>
                <a:close/>
                <a:moveTo>
                  <a:pt x="1180" y="1274"/>
                </a:moveTo>
                <a:cubicBezTo>
                  <a:pt x="1180" y="1281"/>
                  <a:pt x="1186" y="1287"/>
                  <a:pt x="1193" y="1287"/>
                </a:cubicBezTo>
                <a:cubicBezTo>
                  <a:pt x="1200" y="1287"/>
                  <a:pt x="1206" y="1281"/>
                  <a:pt x="1206" y="1274"/>
                </a:cubicBezTo>
                <a:cubicBezTo>
                  <a:pt x="1206" y="1267"/>
                  <a:pt x="1200" y="1261"/>
                  <a:pt x="1193" y="1261"/>
                </a:cubicBezTo>
                <a:cubicBezTo>
                  <a:pt x="1186" y="1261"/>
                  <a:pt x="1180" y="1267"/>
                  <a:pt x="1180" y="1274"/>
                </a:cubicBezTo>
                <a:close/>
                <a:moveTo>
                  <a:pt x="1232" y="1287"/>
                </a:moveTo>
                <a:cubicBezTo>
                  <a:pt x="1239" y="1287"/>
                  <a:pt x="1245" y="1281"/>
                  <a:pt x="1245" y="1274"/>
                </a:cubicBezTo>
                <a:cubicBezTo>
                  <a:pt x="1245" y="1267"/>
                  <a:pt x="1239" y="1261"/>
                  <a:pt x="1232" y="1261"/>
                </a:cubicBezTo>
                <a:cubicBezTo>
                  <a:pt x="1225" y="1261"/>
                  <a:pt x="1220" y="1267"/>
                  <a:pt x="1220" y="1274"/>
                </a:cubicBezTo>
                <a:cubicBezTo>
                  <a:pt x="1220" y="1281"/>
                  <a:pt x="1225" y="1287"/>
                  <a:pt x="1232" y="1287"/>
                </a:cubicBezTo>
                <a:close/>
                <a:moveTo>
                  <a:pt x="1272" y="1261"/>
                </a:moveTo>
                <a:cubicBezTo>
                  <a:pt x="1265" y="1261"/>
                  <a:pt x="1259" y="1267"/>
                  <a:pt x="1259" y="1274"/>
                </a:cubicBezTo>
                <a:cubicBezTo>
                  <a:pt x="1259" y="1281"/>
                  <a:pt x="1265" y="1287"/>
                  <a:pt x="1272" y="1287"/>
                </a:cubicBezTo>
                <a:cubicBezTo>
                  <a:pt x="1279" y="1287"/>
                  <a:pt x="1285" y="1281"/>
                  <a:pt x="1285" y="1274"/>
                </a:cubicBezTo>
                <a:cubicBezTo>
                  <a:pt x="1285" y="1267"/>
                  <a:pt x="1279" y="1261"/>
                  <a:pt x="1272" y="1261"/>
                </a:cubicBezTo>
                <a:close/>
                <a:moveTo>
                  <a:pt x="1824" y="1261"/>
                </a:moveTo>
                <a:cubicBezTo>
                  <a:pt x="1817" y="1261"/>
                  <a:pt x="1811" y="1267"/>
                  <a:pt x="1811" y="1274"/>
                </a:cubicBezTo>
                <a:cubicBezTo>
                  <a:pt x="1811" y="1281"/>
                  <a:pt x="1817" y="1287"/>
                  <a:pt x="1824" y="1287"/>
                </a:cubicBezTo>
                <a:cubicBezTo>
                  <a:pt x="1831" y="1287"/>
                  <a:pt x="1837" y="1281"/>
                  <a:pt x="1837" y="1274"/>
                </a:cubicBezTo>
                <a:cubicBezTo>
                  <a:pt x="1837" y="1267"/>
                  <a:pt x="1831" y="1261"/>
                  <a:pt x="1824" y="1261"/>
                </a:cubicBezTo>
                <a:close/>
                <a:moveTo>
                  <a:pt x="1863" y="1287"/>
                </a:moveTo>
                <a:cubicBezTo>
                  <a:pt x="1870" y="1287"/>
                  <a:pt x="1876" y="1281"/>
                  <a:pt x="1876" y="1274"/>
                </a:cubicBezTo>
                <a:cubicBezTo>
                  <a:pt x="1876" y="1267"/>
                  <a:pt x="1870" y="1261"/>
                  <a:pt x="1863" y="1261"/>
                </a:cubicBezTo>
                <a:cubicBezTo>
                  <a:pt x="1856" y="1261"/>
                  <a:pt x="1850" y="1267"/>
                  <a:pt x="1850" y="1274"/>
                </a:cubicBezTo>
                <a:cubicBezTo>
                  <a:pt x="1850" y="1281"/>
                  <a:pt x="1856" y="1287"/>
                  <a:pt x="1863" y="1287"/>
                </a:cubicBezTo>
                <a:close/>
                <a:moveTo>
                  <a:pt x="1903" y="1261"/>
                </a:moveTo>
                <a:cubicBezTo>
                  <a:pt x="1896" y="1261"/>
                  <a:pt x="1890" y="1267"/>
                  <a:pt x="1890" y="1274"/>
                </a:cubicBezTo>
                <a:cubicBezTo>
                  <a:pt x="1890" y="1281"/>
                  <a:pt x="1896" y="1287"/>
                  <a:pt x="1903" y="1287"/>
                </a:cubicBezTo>
                <a:cubicBezTo>
                  <a:pt x="1910" y="1287"/>
                  <a:pt x="1915" y="1281"/>
                  <a:pt x="1915" y="1274"/>
                </a:cubicBezTo>
                <a:cubicBezTo>
                  <a:pt x="1915" y="1267"/>
                  <a:pt x="1910" y="1261"/>
                  <a:pt x="1903" y="1261"/>
                </a:cubicBezTo>
                <a:close/>
                <a:moveTo>
                  <a:pt x="1942" y="1261"/>
                </a:moveTo>
                <a:cubicBezTo>
                  <a:pt x="1935" y="1261"/>
                  <a:pt x="1929" y="1267"/>
                  <a:pt x="1929" y="1274"/>
                </a:cubicBezTo>
                <a:cubicBezTo>
                  <a:pt x="1929" y="1281"/>
                  <a:pt x="1935" y="1287"/>
                  <a:pt x="1942" y="1287"/>
                </a:cubicBezTo>
                <a:cubicBezTo>
                  <a:pt x="1949" y="1287"/>
                  <a:pt x="1955" y="1281"/>
                  <a:pt x="1955" y="1274"/>
                </a:cubicBezTo>
                <a:cubicBezTo>
                  <a:pt x="1955" y="1267"/>
                  <a:pt x="1949" y="1261"/>
                  <a:pt x="1942" y="1261"/>
                </a:cubicBezTo>
                <a:close/>
                <a:moveTo>
                  <a:pt x="1981" y="1261"/>
                </a:moveTo>
                <a:cubicBezTo>
                  <a:pt x="1974" y="1261"/>
                  <a:pt x="1969" y="1267"/>
                  <a:pt x="1969" y="1274"/>
                </a:cubicBezTo>
                <a:cubicBezTo>
                  <a:pt x="1969" y="1281"/>
                  <a:pt x="1974" y="1287"/>
                  <a:pt x="1981" y="1287"/>
                </a:cubicBezTo>
                <a:cubicBezTo>
                  <a:pt x="1988" y="1287"/>
                  <a:pt x="1994" y="1281"/>
                  <a:pt x="1994" y="1274"/>
                </a:cubicBezTo>
                <a:cubicBezTo>
                  <a:pt x="1994" y="1267"/>
                  <a:pt x="1988" y="1261"/>
                  <a:pt x="1981" y="1261"/>
                </a:cubicBezTo>
                <a:close/>
                <a:moveTo>
                  <a:pt x="2021" y="1261"/>
                </a:moveTo>
                <a:cubicBezTo>
                  <a:pt x="2014" y="1261"/>
                  <a:pt x="2008" y="1267"/>
                  <a:pt x="2008" y="1274"/>
                </a:cubicBezTo>
                <a:cubicBezTo>
                  <a:pt x="2008" y="1281"/>
                  <a:pt x="2014" y="1287"/>
                  <a:pt x="2021" y="1287"/>
                </a:cubicBezTo>
                <a:cubicBezTo>
                  <a:pt x="2028" y="1287"/>
                  <a:pt x="2034" y="1281"/>
                  <a:pt x="2034" y="1274"/>
                </a:cubicBezTo>
                <a:cubicBezTo>
                  <a:pt x="2034" y="1267"/>
                  <a:pt x="2028" y="1261"/>
                  <a:pt x="2021" y="1261"/>
                </a:cubicBezTo>
                <a:close/>
                <a:moveTo>
                  <a:pt x="2060" y="1287"/>
                </a:moveTo>
                <a:cubicBezTo>
                  <a:pt x="2067" y="1287"/>
                  <a:pt x="2073" y="1281"/>
                  <a:pt x="2073" y="1274"/>
                </a:cubicBezTo>
                <a:cubicBezTo>
                  <a:pt x="2073" y="1267"/>
                  <a:pt x="2067" y="1262"/>
                  <a:pt x="2060" y="1262"/>
                </a:cubicBezTo>
                <a:cubicBezTo>
                  <a:pt x="2053" y="1262"/>
                  <a:pt x="2048" y="1267"/>
                  <a:pt x="2048" y="1274"/>
                </a:cubicBezTo>
                <a:cubicBezTo>
                  <a:pt x="2048" y="1281"/>
                  <a:pt x="2053" y="1287"/>
                  <a:pt x="2060" y="1287"/>
                </a:cubicBezTo>
                <a:close/>
                <a:moveTo>
                  <a:pt x="2100" y="1261"/>
                </a:moveTo>
                <a:cubicBezTo>
                  <a:pt x="2093" y="1261"/>
                  <a:pt x="2087" y="1267"/>
                  <a:pt x="2087" y="1274"/>
                </a:cubicBezTo>
                <a:cubicBezTo>
                  <a:pt x="2087" y="1281"/>
                  <a:pt x="2093" y="1287"/>
                  <a:pt x="2100" y="1287"/>
                </a:cubicBezTo>
                <a:cubicBezTo>
                  <a:pt x="2107" y="1287"/>
                  <a:pt x="2112" y="1281"/>
                  <a:pt x="2112" y="1274"/>
                </a:cubicBezTo>
                <a:cubicBezTo>
                  <a:pt x="2112" y="1267"/>
                  <a:pt x="2107" y="1261"/>
                  <a:pt x="2100" y="1261"/>
                </a:cubicBezTo>
                <a:close/>
                <a:moveTo>
                  <a:pt x="3046" y="1287"/>
                </a:moveTo>
                <a:cubicBezTo>
                  <a:pt x="3053" y="1287"/>
                  <a:pt x="3059" y="1281"/>
                  <a:pt x="3059" y="1274"/>
                </a:cubicBezTo>
                <a:cubicBezTo>
                  <a:pt x="3059" y="1267"/>
                  <a:pt x="3053" y="1261"/>
                  <a:pt x="3046" y="1261"/>
                </a:cubicBezTo>
                <a:cubicBezTo>
                  <a:pt x="3039" y="1261"/>
                  <a:pt x="3033" y="1267"/>
                  <a:pt x="3033" y="1274"/>
                </a:cubicBezTo>
                <a:cubicBezTo>
                  <a:pt x="3033" y="1281"/>
                  <a:pt x="3039" y="1287"/>
                  <a:pt x="3046" y="1287"/>
                </a:cubicBezTo>
                <a:close/>
                <a:moveTo>
                  <a:pt x="996" y="1326"/>
                </a:moveTo>
                <a:cubicBezTo>
                  <a:pt x="1003" y="1326"/>
                  <a:pt x="1009" y="1321"/>
                  <a:pt x="1009" y="1314"/>
                </a:cubicBezTo>
                <a:cubicBezTo>
                  <a:pt x="1009" y="1307"/>
                  <a:pt x="1003" y="1301"/>
                  <a:pt x="996" y="1301"/>
                </a:cubicBezTo>
                <a:cubicBezTo>
                  <a:pt x="989" y="1301"/>
                  <a:pt x="983" y="1307"/>
                  <a:pt x="983" y="1314"/>
                </a:cubicBezTo>
                <a:cubicBezTo>
                  <a:pt x="983" y="1321"/>
                  <a:pt x="989" y="1326"/>
                  <a:pt x="996" y="1326"/>
                </a:cubicBezTo>
                <a:close/>
                <a:moveTo>
                  <a:pt x="1035" y="1326"/>
                </a:moveTo>
                <a:cubicBezTo>
                  <a:pt x="1042" y="1326"/>
                  <a:pt x="1048" y="1321"/>
                  <a:pt x="1048" y="1314"/>
                </a:cubicBezTo>
                <a:cubicBezTo>
                  <a:pt x="1048" y="1307"/>
                  <a:pt x="1042" y="1301"/>
                  <a:pt x="1035" y="1301"/>
                </a:cubicBezTo>
                <a:cubicBezTo>
                  <a:pt x="1028" y="1301"/>
                  <a:pt x="1023" y="1307"/>
                  <a:pt x="1023" y="1314"/>
                </a:cubicBezTo>
                <a:cubicBezTo>
                  <a:pt x="1023" y="1321"/>
                  <a:pt x="1028" y="1326"/>
                  <a:pt x="1035" y="1326"/>
                </a:cubicBezTo>
                <a:close/>
                <a:moveTo>
                  <a:pt x="1075" y="1326"/>
                </a:moveTo>
                <a:cubicBezTo>
                  <a:pt x="1082" y="1326"/>
                  <a:pt x="1087" y="1321"/>
                  <a:pt x="1087" y="1314"/>
                </a:cubicBezTo>
                <a:cubicBezTo>
                  <a:pt x="1087" y="1307"/>
                  <a:pt x="1082" y="1301"/>
                  <a:pt x="1075" y="1301"/>
                </a:cubicBezTo>
                <a:cubicBezTo>
                  <a:pt x="1068" y="1301"/>
                  <a:pt x="1062" y="1307"/>
                  <a:pt x="1062" y="1314"/>
                </a:cubicBezTo>
                <a:cubicBezTo>
                  <a:pt x="1062" y="1321"/>
                  <a:pt x="1068" y="1326"/>
                  <a:pt x="1075" y="1326"/>
                </a:cubicBezTo>
                <a:close/>
                <a:moveTo>
                  <a:pt x="1114" y="1326"/>
                </a:moveTo>
                <a:cubicBezTo>
                  <a:pt x="1121" y="1326"/>
                  <a:pt x="1127" y="1321"/>
                  <a:pt x="1127" y="1314"/>
                </a:cubicBezTo>
                <a:cubicBezTo>
                  <a:pt x="1127" y="1307"/>
                  <a:pt x="1121" y="1301"/>
                  <a:pt x="1114" y="1301"/>
                </a:cubicBezTo>
                <a:cubicBezTo>
                  <a:pt x="1107" y="1301"/>
                  <a:pt x="1101" y="1307"/>
                  <a:pt x="1101" y="1314"/>
                </a:cubicBezTo>
                <a:cubicBezTo>
                  <a:pt x="1101" y="1321"/>
                  <a:pt x="1107" y="1326"/>
                  <a:pt x="1114" y="1326"/>
                </a:cubicBezTo>
                <a:close/>
                <a:moveTo>
                  <a:pt x="1154" y="1326"/>
                </a:moveTo>
                <a:cubicBezTo>
                  <a:pt x="1161" y="1326"/>
                  <a:pt x="1166" y="1321"/>
                  <a:pt x="1166" y="1314"/>
                </a:cubicBezTo>
                <a:cubicBezTo>
                  <a:pt x="1166" y="1307"/>
                  <a:pt x="1161" y="1301"/>
                  <a:pt x="1154" y="1301"/>
                </a:cubicBezTo>
                <a:cubicBezTo>
                  <a:pt x="1146" y="1301"/>
                  <a:pt x="1141" y="1307"/>
                  <a:pt x="1141" y="1314"/>
                </a:cubicBezTo>
                <a:cubicBezTo>
                  <a:pt x="1141" y="1321"/>
                  <a:pt x="1146" y="1326"/>
                  <a:pt x="1154" y="1326"/>
                </a:cubicBezTo>
                <a:close/>
                <a:moveTo>
                  <a:pt x="1193" y="1326"/>
                </a:moveTo>
                <a:cubicBezTo>
                  <a:pt x="1200" y="1326"/>
                  <a:pt x="1206" y="1321"/>
                  <a:pt x="1206" y="1314"/>
                </a:cubicBezTo>
                <a:cubicBezTo>
                  <a:pt x="1206" y="1307"/>
                  <a:pt x="1200" y="1301"/>
                  <a:pt x="1193" y="1301"/>
                </a:cubicBezTo>
                <a:cubicBezTo>
                  <a:pt x="1186" y="1301"/>
                  <a:pt x="1180" y="1307"/>
                  <a:pt x="1180" y="1314"/>
                </a:cubicBezTo>
                <a:cubicBezTo>
                  <a:pt x="1180" y="1321"/>
                  <a:pt x="1186" y="1326"/>
                  <a:pt x="1193" y="1326"/>
                </a:cubicBezTo>
                <a:close/>
                <a:moveTo>
                  <a:pt x="1232" y="1326"/>
                </a:moveTo>
                <a:cubicBezTo>
                  <a:pt x="1239" y="1326"/>
                  <a:pt x="1245" y="1321"/>
                  <a:pt x="1245" y="1314"/>
                </a:cubicBezTo>
                <a:cubicBezTo>
                  <a:pt x="1245" y="1307"/>
                  <a:pt x="1239" y="1301"/>
                  <a:pt x="1232" y="1301"/>
                </a:cubicBezTo>
                <a:cubicBezTo>
                  <a:pt x="1225" y="1301"/>
                  <a:pt x="1220" y="1307"/>
                  <a:pt x="1220" y="1314"/>
                </a:cubicBezTo>
                <a:cubicBezTo>
                  <a:pt x="1220" y="1321"/>
                  <a:pt x="1225" y="1326"/>
                  <a:pt x="1232" y="1326"/>
                </a:cubicBezTo>
                <a:close/>
                <a:moveTo>
                  <a:pt x="1272" y="1301"/>
                </a:moveTo>
                <a:cubicBezTo>
                  <a:pt x="1265" y="1301"/>
                  <a:pt x="1259" y="1307"/>
                  <a:pt x="1259" y="1314"/>
                </a:cubicBezTo>
                <a:cubicBezTo>
                  <a:pt x="1259" y="1321"/>
                  <a:pt x="1265" y="1326"/>
                  <a:pt x="1272" y="1326"/>
                </a:cubicBezTo>
                <a:cubicBezTo>
                  <a:pt x="1279" y="1326"/>
                  <a:pt x="1285" y="1321"/>
                  <a:pt x="1285" y="1314"/>
                </a:cubicBezTo>
                <a:cubicBezTo>
                  <a:pt x="1285" y="1307"/>
                  <a:pt x="1279" y="1301"/>
                  <a:pt x="1272" y="1301"/>
                </a:cubicBezTo>
                <a:close/>
                <a:moveTo>
                  <a:pt x="1824" y="1301"/>
                </a:moveTo>
                <a:cubicBezTo>
                  <a:pt x="1817" y="1301"/>
                  <a:pt x="1811" y="1307"/>
                  <a:pt x="1811" y="1314"/>
                </a:cubicBezTo>
                <a:cubicBezTo>
                  <a:pt x="1811" y="1321"/>
                  <a:pt x="1817" y="1326"/>
                  <a:pt x="1824" y="1326"/>
                </a:cubicBezTo>
                <a:cubicBezTo>
                  <a:pt x="1831" y="1326"/>
                  <a:pt x="1837" y="1321"/>
                  <a:pt x="1837" y="1314"/>
                </a:cubicBezTo>
                <a:cubicBezTo>
                  <a:pt x="1837" y="1307"/>
                  <a:pt x="1831" y="1301"/>
                  <a:pt x="1824" y="1301"/>
                </a:cubicBezTo>
                <a:close/>
                <a:moveTo>
                  <a:pt x="1863" y="1326"/>
                </a:moveTo>
                <a:cubicBezTo>
                  <a:pt x="1870" y="1326"/>
                  <a:pt x="1876" y="1321"/>
                  <a:pt x="1876" y="1314"/>
                </a:cubicBezTo>
                <a:cubicBezTo>
                  <a:pt x="1876" y="1307"/>
                  <a:pt x="1870" y="1301"/>
                  <a:pt x="1863" y="1301"/>
                </a:cubicBezTo>
                <a:cubicBezTo>
                  <a:pt x="1856" y="1301"/>
                  <a:pt x="1850" y="1307"/>
                  <a:pt x="1850" y="1314"/>
                </a:cubicBezTo>
                <a:cubicBezTo>
                  <a:pt x="1850" y="1321"/>
                  <a:pt x="1856" y="1326"/>
                  <a:pt x="1863" y="1326"/>
                </a:cubicBezTo>
                <a:close/>
                <a:moveTo>
                  <a:pt x="1903" y="1326"/>
                </a:moveTo>
                <a:cubicBezTo>
                  <a:pt x="1910" y="1326"/>
                  <a:pt x="1915" y="1321"/>
                  <a:pt x="1915" y="1314"/>
                </a:cubicBezTo>
                <a:cubicBezTo>
                  <a:pt x="1915" y="1307"/>
                  <a:pt x="1910" y="1301"/>
                  <a:pt x="1903" y="1301"/>
                </a:cubicBezTo>
                <a:cubicBezTo>
                  <a:pt x="1896" y="1301"/>
                  <a:pt x="1890" y="1307"/>
                  <a:pt x="1890" y="1314"/>
                </a:cubicBezTo>
                <a:cubicBezTo>
                  <a:pt x="1890" y="1321"/>
                  <a:pt x="1896" y="1326"/>
                  <a:pt x="1903" y="1326"/>
                </a:cubicBezTo>
                <a:close/>
                <a:moveTo>
                  <a:pt x="1942" y="1326"/>
                </a:moveTo>
                <a:cubicBezTo>
                  <a:pt x="1949" y="1326"/>
                  <a:pt x="1955" y="1321"/>
                  <a:pt x="1955" y="1314"/>
                </a:cubicBezTo>
                <a:cubicBezTo>
                  <a:pt x="1955" y="1307"/>
                  <a:pt x="1949" y="1301"/>
                  <a:pt x="1942" y="1301"/>
                </a:cubicBezTo>
                <a:cubicBezTo>
                  <a:pt x="1935" y="1301"/>
                  <a:pt x="1929" y="1307"/>
                  <a:pt x="1929" y="1314"/>
                </a:cubicBezTo>
                <a:cubicBezTo>
                  <a:pt x="1929" y="1321"/>
                  <a:pt x="1935" y="1326"/>
                  <a:pt x="1942" y="1326"/>
                </a:cubicBezTo>
                <a:close/>
                <a:moveTo>
                  <a:pt x="1981" y="1301"/>
                </a:moveTo>
                <a:cubicBezTo>
                  <a:pt x="1974" y="1301"/>
                  <a:pt x="1969" y="1307"/>
                  <a:pt x="1969" y="1314"/>
                </a:cubicBezTo>
                <a:cubicBezTo>
                  <a:pt x="1969" y="1321"/>
                  <a:pt x="1974" y="1326"/>
                  <a:pt x="1981" y="1326"/>
                </a:cubicBezTo>
                <a:cubicBezTo>
                  <a:pt x="1988" y="1326"/>
                  <a:pt x="1994" y="1321"/>
                  <a:pt x="1994" y="1314"/>
                </a:cubicBezTo>
                <a:cubicBezTo>
                  <a:pt x="1994" y="1307"/>
                  <a:pt x="1988" y="1301"/>
                  <a:pt x="1981" y="1301"/>
                </a:cubicBezTo>
                <a:close/>
                <a:moveTo>
                  <a:pt x="2021" y="1326"/>
                </a:moveTo>
                <a:cubicBezTo>
                  <a:pt x="2028" y="1326"/>
                  <a:pt x="2034" y="1321"/>
                  <a:pt x="2034" y="1314"/>
                </a:cubicBezTo>
                <a:cubicBezTo>
                  <a:pt x="2034" y="1307"/>
                  <a:pt x="2028" y="1301"/>
                  <a:pt x="2021" y="1301"/>
                </a:cubicBezTo>
                <a:cubicBezTo>
                  <a:pt x="2014" y="1301"/>
                  <a:pt x="2008" y="1307"/>
                  <a:pt x="2008" y="1314"/>
                </a:cubicBezTo>
                <a:cubicBezTo>
                  <a:pt x="2008" y="1321"/>
                  <a:pt x="2014" y="1326"/>
                  <a:pt x="2021" y="1326"/>
                </a:cubicBezTo>
                <a:close/>
                <a:moveTo>
                  <a:pt x="2060" y="1301"/>
                </a:moveTo>
                <a:cubicBezTo>
                  <a:pt x="2053" y="1301"/>
                  <a:pt x="2048" y="1307"/>
                  <a:pt x="2048" y="1314"/>
                </a:cubicBezTo>
                <a:cubicBezTo>
                  <a:pt x="2048" y="1321"/>
                  <a:pt x="2053" y="1326"/>
                  <a:pt x="2060" y="1326"/>
                </a:cubicBezTo>
                <a:cubicBezTo>
                  <a:pt x="2067" y="1326"/>
                  <a:pt x="2073" y="1321"/>
                  <a:pt x="2073" y="1314"/>
                </a:cubicBezTo>
                <a:cubicBezTo>
                  <a:pt x="2073" y="1307"/>
                  <a:pt x="2067" y="1301"/>
                  <a:pt x="2060" y="1301"/>
                </a:cubicBezTo>
                <a:close/>
                <a:moveTo>
                  <a:pt x="2179" y="1301"/>
                </a:moveTo>
                <a:cubicBezTo>
                  <a:pt x="2172" y="1301"/>
                  <a:pt x="2166" y="1307"/>
                  <a:pt x="2166" y="1314"/>
                </a:cubicBezTo>
                <a:cubicBezTo>
                  <a:pt x="2166" y="1321"/>
                  <a:pt x="2172" y="1326"/>
                  <a:pt x="2179" y="1326"/>
                </a:cubicBezTo>
                <a:cubicBezTo>
                  <a:pt x="2186" y="1326"/>
                  <a:pt x="2191" y="1321"/>
                  <a:pt x="2191" y="1314"/>
                </a:cubicBezTo>
                <a:cubicBezTo>
                  <a:pt x="2191" y="1307"/>
                  <a:pt x="2186" y="1301"/>
                  <a:pt x="2179" y="1301"/>
                </a:cubicBezTo>
                <a:close/>
                <a:moveTo>
                  <a:pt x="2967" y="1326"/>
                </a:moveTo>
                <a:cubicBezTo>
                  <a:pt x="2974" y="1326"/>
                  <a:pt x="2980" y="1321"/>
                  <a:pt x="2980" y="1314"/>
                </a:cubicBezTo>
                <a:cubicBezTo>
                  <a:pt x="2980" y="1307"/>
                  <a:pt x="2974" y="1301"/>
                  <a:pt x="2967" y="1301"/>
                </a:cubicBezTo>
                <a:cubicBezTo>
                  <a:pt x="2960" y="1301"/>
                  <a:pt x="2954" y="1307"/>
                  <a:pt x="2954" y="1314"/>
                </a:cubicBezTo>
                <a:cubicBezTo>
                  <a:pt x="2954" y="1321"/>
                  <a:pt x="2960" y="1326"/>
                  <a:pt x="2967" y="1326"/>
                </a:cubicBezTo>
                <a:close/>
                <a:moveTo>
                  <a:pt x="3006" y="1326"/>
                </a:moveTo>
                <a:cubicBezTo>
                  <a:pt x="3014" y="1326"/>
                  <a:pt x="3019" y="1321"/>
                  <a:pt x="3019" y="1314"/>
                </a:cubicBezTo>
                <a:cubicBezTo>
                  <a:pt x="3019" y="1307"/>
                  <a:pt x="3014" y="1301"/>
                  <a:pt x="3006" y="1301"/>
                </a:cubicBezTo>
                <a:cubicBezTo>
                  <a:pt x="2999" y="1301"/>
                  <a:pt x="2994" y="1307"/>
                  <a:pt x="2994" y="1314"/>
                </a:cubicBezTo>
                <a:cubicBezTo>
                  <a:pt x="2994" y="1321"/>
                  <a:pt x="2999" y="1326"/>
                  <a:pt x="3006" y="1326"/>
                </a:cubicBezTo>
                <a:close/>
                <a:moveTo>
                  <a:pt x="3046" y="1326"/>
                </a:moveTo>
                <a:cubicBezTo>
                  <a:pt x="3053" y="1326"/>
                  <a:pt x="3059" y="1321"/>
                  <a:pt x="3059" y="1314"/>
                </a:cubicBezTo>
                <a:cubicBezTo>
                  <a:pt x="3059" y="1307"/>
                  <a:pt x="3053" y="1301"/>
                  <a:pt x="3046" y="1301"/>
                </a:cubicBezTo>
                <a:cubicBezTo>
                  <a:pt x="3039" y="1301"/>
                  <a:pt x="3033" y="1307"/>
                  <a:pt x="3033" y="1314"/>
                </a:cubicBezTo>
                <a:cubicBezTo>
                  <a:pt x="3033" y="1321"/>
                  <a:pt x="3039" y="1326"/>
                  <a:pt x="3046" y="1326"/>
                </a:cubicBezTo>
                <a:close/>
                <a:moveTo>
                  <a:pt x="3085" y="1326"/>
                </a:moveTo>
                <a:cubicBezTo>
                  <a:pt x="3092" y="1326"/>
                  <a:pt x="3098" y="1321"/>
                  <a:pt x="3098" y="1314"/>
                </a:cubicBezTo>
                <a:cubicBezTo>
                  <a:pt x="3098" y="1307"/>
                  <a:pt x="3092" y="1301"/>
                  <a:pt x="3085" y="1301"/>
                </a:cubicBezTo>
                <a:cubicBezTo>
                  <a:pt x="3078" y="1301"/>
                  <a:pt x="3073" y="1307"/>
                  <a:pt x="3073" y="1314"/>
                </a:cubicBezTo>
                <a:cubicBezTo>
                  <a:pt x="3073" y="1321"/>
                  <a:pt x="3078" y="1326"/>
                  <a:pt x="3085" y="1326"/>
                </a:cubicBezTo>
                <a:close/>
                <a:moveTo>
                  <a:pt x="3125" y="1326"/>
                </a:moveTo>
                <a:cubicBezTo>
                  <a:pt x="3132" y="1326"/>
                  <a:pt x="3137" y="1321"/>
                  <a:pt x="3137" y="1314"/>
                </a:cubicBezTo>
                <a:cubicBezTo>
                  <a:pt x="3137" y="1307"/>
                  <a:pt x="3132" y="1301"/>
                  <a:pt x="3125" y="1301"/>
                </a:cubicBezTo>
                <a:cubicBezTo>
                  <a:pt x="3118" y="1301"/>
                  <a:pt x="3112" y="1307"/>
                  <a:pt x="3112" y="1314"/>
                </a:cubicBezTo>
                <a:cubicBezTo>
                  <a:pt x="3112" y="1321"/>
                  <a:pt x="3118" y="1326"/>
                  <a:pt x="3125" y="1326"/>
                </a:cubicBezTo>
                <a:close/>
                <a:moveTo>
                  <a:pt x="3164" y="1326"/>
                </a:moveTo>
                <a:cubicBezTo>
                  <a:pt x="3171" y="1326"/>
                  <a:pt x="3177" y="1321"/>
                  <a:pt x="3177" y="1314"/>
                </a:cubicBezTo>
                <a:cubicBezTo>
                  <a:pt x="3177" y="1307"/>
                  <a:pt x="3171" y="1301"/>
                  <a:pt x="3164" y="1301"/>
                </a:cubicBezTo>
                <a:cubicBezTo>
                  <a:pt x="3157" y="1301"/>
                  <a:pt x="3151" y="1307"/>
                  <a:pt x="3151" y="1314"/>
                </a:cubicBezTo>
                <a:cubicBezTo>
                  <a:pt x="3151" y="1321"/>
                  <a:pt x="3157" y="1326"/>
                  <a:pt x="3164" y="1326"/>
                </a:cubicBezTo>
                <a:close/>
                <a:moveTo>
                  <a:pt x="996" y="1366"/>
                </a:moveTo>
                <a:cubicBezTo>
                  <a:pt x="1003" y="1366"/>
                  <a:pt x="1009" y="1360"/>
                  <a:pt x="1009" y="1353"/>
                </a:cubicBezTo>
                <a:cubicBezTo>
                  <a:pt x="1009" y="1346"/>
                  <a:pt x="1003" y="1340"/>
                  <a:pt x="996" y="1340"/>
                </a:cubicBezTo>
                <a:cubicBezTo>
                  <a:pt x="989" y="1340"/>
                  <a:pt x="983" y="1346"/>
                  <a:pt x="983" y="1353"/>
                </a:cubicBezTo>
                <a:cubicBezTo>
                  <a:pt x="983" y="1360"/>
                  <a:pt x="989" y="1366"/>
                  <a:pt x="996" y="1366"/>
                </a:cubicBezTo>
                <a:close/>
                <a:moveTo>
                  <a:pt x="1035" y="1366"/>
                </a:moveTo>
                <a:cubicBezTo>
                  <a:pt x="1042" y="1366"/>
                  <a:pt x="1048" y="1360"/>
                  <a:pt x="1048" y="1353"/>
                </a:cubicBezTo>
                <a:cubicBezTo>
                  <a:pt x="1048" y="1346"/>
                  <a:pt x="1042" y="1340"/>
                  <a:pt x="1035" y="1340"/>
                </a:cubicBezTo>
                <a:cubicBezTo>
                  <a:pt x="1028" y="1340"/>
                  <a:pt x="1023" y="1346"/>
                  <a:pt x="1023" y="1353"/>
                </a:cubicBezTo>
                <a:cubicBezTo>
                  <a:pt x="1023" y="1360"/>
                  <a:pt x="1028" y="1366"/>
                  <a:pt x="1035" y="1366"/>
                </a:cubicBezTo>
                <a:close/>
                <a:moveTo>
                  <a:pt x="1075" y="1366"/>
                </a:moveTo>
                <a:cubicBezTo>
                  <a:pt x="1082" y="1366"/>
                  <a:pt x="1087" y="1360"/>
                  <a:pt x="1087" y="1353"/>
                </a:cubicBezTo>
                <a:cubicBezTo>
                  <a:pt x="1087" y="1346"/>
                  <a:pt x="1082" y="1340"/>
                  <a:pt x="1075" y="1340"/>
                </a:cubicBezTo>
                <a:cubicBezTo>
                  <a:pt x="1068" y="1340"/>
                  <a:pt x="1062" y="1346"/>
                  <a:pt x="1062" y="1353"/>
                </a:cubicBezTo>
                <a:cubicBezTo>
                  <a:pt x="1062" y="1360"/>
                  <a:pt x="1068" y="1366"/>
                  <a:pt x="1075" y="1366"/>
                </a:cubicBezTo>
                <a:close/>
                <a:moveTo>
                  <a:pt x="1114" y="1366"/>
                </a:moveTo>
                <a:cubicBezTo>
                  <a:pt x="1121" y="1366"/>
                  <a:pt x="1127" y="1360"/>
                  <a:pt x="1127" y="1353"/>
                </a:cubicBezTo>
                <a:cubicBezTo>
                  <a:pt x="1127" y="1346"/>
                  <a:pt x="1121" y="1340"/>
                  <a:pt x="1114" y="1340"/>
                </a:cubicBezTo>
                <a:cubicBezTo>
                  <a:pt x="1107" y="1340"/>
                  <a:pt x="1101" y="1346"/>
                  <a:pt x="1101" y="1353"/>
                </a:cubicBezTo>
                <a:cubicBezTo>
                  <a:pt x="1101" y="1360"/>
                  <a:pt x="1107" y="1366"/>
                  <a:pt x="1114" y="1366"/>
                </a:cubicBezTo>
                <a:close/>
                <a:moveTo>
                  <a:pt x="1154" y="1366"/>
                </a:moveTo>
                <a:cubicBezTo>
                  <a:pt x="1161" y="1366"/>
                  <a:pt x="1166" y="1360"/>
                  <a:pt x="1166" y="1353"/>
                </a:cubicBezTo>
                <a:cubicBezTo>
                  <a:pt x="1166" y="1346"/>
                  <a:pt x="1161" y="1340"/>
                  <a:pt x="1154" y="1340"/>
                </a:cubicBezTo>
                <a:cubicBezTo>
                  <a:pt x="1146" y="1340"/>
                  <a:pt x="1141" y="1346"/>
                  <a:pt x="1141" y="1353"/>
                </a:cubicBezTo>
                <a:cubicBezTo>
                  <a:pt x="1141" y="1360"/>
                  <a:pt x="1146" y="1366"/>
                  <a:pt x="1154" y="1366"/>
                </a:cubicBezTo>
                <a:close/>
                <a:moveTo>
                  <a:pt x="1193" y="1366"/>
                </a:moveTo>
                <a:cubicBezTo>
                  <a:pt x="1200" y="1366"/>
                  <a:pt x="1206" y="1360"/>
                  <a:pt x="1206" y="1353"/>
                </a:cubicBezTo>
                <a:cubicBezTo>
                  <a:pt x="1206" y="1346"/>
                  <a:pt x="1200" y="1340"/>
                  <a:pt x="1193" y="1340"/>
                </a:cubicBezTo>
                <a:cubicBezTo>
                  <a:pt x="1186" y="1340"/>
                  <a:pt x="1180" y="1346"/>
                  <a:pt x="1180" y="1353"/>
                </a:cubicBezTo>
                <a:cubicBezTo>
                  <a:pt x="1180" y="1360"/>
                  <a:pt x="1186" y="1366"/>
                  <a:pt x="1193" y="1366"/>
                </a:cubicBezTo>
                <a:close/>
                <a:moveTo>
                  <a:pt x="1232" y="1340"/>
                </a:moveTo>
                <a:cubicBezTo>
                  <a:pt x="1225" y="1340"/>
                  <a:pt x="1220" y="1346"/>
                  <a:pt x="1220" y="1353"/>
                </a:cubicBezTo>
                <a:cubicBezTo>
                  <a:pt x="1220" y="1360"/>
                  <a:pt x="1225" y="1366"/>
                  <a:pt x="1232" y="1366"/>
                </a:cubicBezTo>
                <a:cubicBezTo>
                  <a:pt x="1239" y="1366"/>
                  <a:pt x="1245" y="1360"/>
                  <a:pt x="1245" y="1353"/>
                </a:cubicBezTo>
                <a:cubicBezTo>
                  <a:pt x="1245" y="1346"/>
                  <a:pt x="1239" y="1340"/>
                  <a:pt x="1232" y="1340"/>
                </a:cubicBezTo>
                <a:close/>
                <a:moveTo>
                  <a:pt x="1272" y="1340"/>
                </a:moveTo>
                <a:cubicBezTo>
                  <a:pt x="1265" y="1340"/>
                  <a:pt x="1259" y="1346"/>
                  <a:pt x="1259" y="1353"/>
                </a:cubicBezTo>
                <a:cubicBezTo>
                  <a:pt x="1259" y="1360"/>
                  <a:pt x="1265" y="1366"/>
                  <a:pt x="1272" y="1366"/>
                </a:cubicBezTo>
                <a:cubicBezTo>
                  <a:pt x="1279" y="1366"/>
                  <a:pt x="1285" y="1360"/>
                  <a:pt x="1285" y="1353"/>
                </a:cubicBezTo>
                <a:cubicBezTo>
                  <a:pt x="1285" y="1346"/>
                  <a:pt x="1279" y="1340"/>
                  <a:pt x="1272" y="1340"/>
                </a:cubicBezTo>
                <a:close/>
                <a:moveTo>
                  <a:pt x="1863" y="1366"/>
                </a:moveTo>
                <a:cubicBezTo>
                  <a:pt x="1870" y="1366"/>
                  <a:pt x="1876" y="1360"/>
                  <a:pt x="1876" y="1353"/>
                </a:cubicBezTo>
                <a:cubicBezTo>
                  <a:pt x="1876" y="1346"/>
                  <a:pt x="1870" y="1340"/>
                  <a:pt x="1863" y="1340"/>
                </a:cubicBezTo>
                <a:cubicBezTo>
                  <a:pt x="1856" y="1340"/>
                  <a:pt x="1850" y="1346"/>
                  <a:pt x="1850" y="1353"/>
                </a:cubicBezTo>
                <a:cubicBezTo>
                  <a:pt x="1850" y="1360"/>
                  <a:pt x="1856" y="1366"/>
                  <a:pt x="1863" y="1366"/>
                </a:cubicBezTo>
                <a:close/>
                <a:moveTo>
                  <a:pt x="1903" y="1366"/>
                </a:moveTo>
                <a:cubicBezTo>
                  <a:pt x="1910" y="1366"/>
                  <a:pt x="1915" y="1360"/>
                  <a:pt x="1915" y="1353"/>
                </a:cubicBezTo>
                <a:cubicBezTo>
                  <a:pt x="1915" y="1346"/>
                  <a:pt x="1910" y="1340"/>
                  <a:pt x="1903" y="1340"/>
                </a:cubicBezTo>
                <a:cubicBezTo>
                  <a:pt x="1896" y="1340"/>
                  <a:pt x="1890" y="1346"/>
                  <a:pt x="1890" y="1353"/>
                </a:cubicBezTo>
                <a:cubicBezTo>
                  <a:pt x="1890" y="1360"/>
                  <a:pt x="1896" y="1366"/>
                  <a:pt x="1903" y="1366"/>
                </a:cubicBezTo>
                <a:close/>
                <a:moveTo>
                  <a:pt x="1942" y="1366"/>
                </a:moveTo>
                <a:cubicBezTo>
                  <a:pt x="1949" y="1366"/>
                  <a:pt x="1955" y="1360"/>
                  <a:pt x="1955" y="1353"/>
                </a:cubicBezTo>
                <a:cubicBezTo>
                  <a:pt x="1955" y="1346"/>
                  <a:pt x="1949" y="1340"/>
                  <a:pt x="1942" y="1340"/>
                </a:cubicBezTo>
                <a:cubicBezTo>
                  <a:pt x="1935" y="1340"/>
                  <a:pt x="1929" y="1346"/>
                  <a:pt x="1929" y="1353"/>
                </a:cubicBezTo>
                <a:cubicBezTo>
                  <a:pt x="1929" y="1360"/>
                  <a:pt x="1935" y="1366"/>
                  <a:pt x="1942" y="1366"/>
                </a:cubicBezTo>
                <a:close/>
                <a:moveTo>
                  <a:pt x="1981" y="1366"/>
                </a:moveTo>
                <a:cubicBezTo>
                  <a:pt x="1988" y="1366"/>
                  <a:pt x="1994" y="1360"/>
                  <a:pt x="1994" y="1353"/>
                </a:cubicBezTo>
                <a:cubicBezTo>
                  <a:pt x="1994" y="1346"/>
                  <a:pt x="1988" y="1340"/>
                  <a:pt x="1981" y="1340"/>
                </a:cubicBezTo>
                <a:cubicBezTo>
                  <a:pt x="1974" y="1340"/>
                  <a:pt x="1969" y="1346"/>
                  <a:pt x="1969" y="1353"/>
                </a:cubicBezTo>
                <a:cubicBezTo>
                  <a:pt x="1969" y="1360"/>
                  <a:pt x="1974" y="1366"/>
                  <a:pt x="1981" y="1366"/>
                </a:cubicBezTo>
                <a:close/>
                <a:moveTo>
                  <a:pt x="2021" y="1366"/>
                </a:moveTo>
                <a:cubicBezTo>
                  <a:pt x="2028" y="1366"/>
                  <a:pt x="2034" y="1360"/>
                  <a:pt x="2034" y="1353"/>
                </a:cubicBezTo>
                <a:cubicBezTo>
                  <a:pt x="2034" y="1346"/>
                  <a:pt x="2028" y="1340"/>
                  <a:pt x="2021" y="1340"/>
                </a:cubicBezTo>
                <a:cubicBezTo>
                  <a:pt x="2014" y="1340"/>
                  <a:pt x="2008" y="1346"/>
                  <a:pt x="2008" y="1353"/>
                </a:cubicBezTo>
                <a:cubicBezTo>
                  <a:pt x="2008" y="1360"/>
                  <a:pt x="2014" y="1366"/>
                  <a:pt x="2021" y="1366"/>
                </a:cubicBezTo>
                <a:close/>
                <a:moveTo>
                  <a:pt x="2139" y="1340"/>
                </a:moveTo>
                <a:cubicBezTo>
                  <a:pt x="2132" y="1340"/>
                  <a:pt x="2126" y="1346"/>
                  <a:pt x="2126" y="1353"/>
                </a:cubicBezTo>
                <a:cubicBezTo>
                  <a:pt x="2126" y="1360"/>
                  <a:pt x="2132" y="1366"/>
                  <a:pt x="2139" y="1366"/>
                </a:cubicBezTo>
                <a:cubicBezTo>
                  <a:pt x="2146" y="1366"/>
                  <a:pt x="2152" y="1360"/>
                  <a:pt x="2152" y="1353"/>
                </a:cubicBezTo>
                <a:cubicBezTo>
                  <a:pt x="2152" y="1346"/>
                  <a:pt x="2146" y="1340"/>
                  <a:pt x="2139" y="1340"/>
                </a:cubicBezTo>
                <a:close/>
                <a:moveTo>
                  <a:pt x="2179" y="1340"/>
                </a:moveTo>
                <a:cubicBezTo>
                  <a:pt x="2172" y="1340"/>
                  <a:pt x="2166" y="1346"/>
                  <a:pt x="2166" y="1353"/>
                </a:cubicBezTo>
                <a:cubicBezTo>
                  <a:pt x="2166" y="1360"/>
                  <a:pt x="2172" y="1366"/>
                  <a:pt x="2179" y="1366"/>
                </a:cubicBezTo>
                <a:cubicBezTo>
                  <a:pt x="2186" y="1366"/>
                  <a:pt x="2191" y="1360"/>
                  <a:pt x="2191" y="1353"/>
                </a:cubicBezTo>
                <a:cubicBezTo>
                  <a:pt x="2191" y="1346"/>
                  <a:pt x="2186" y="1340"/>
                  <a:pt x="2179" y="1340"/>
                </a:cubicBezTo>
                <a:close/>
                <a:moveTo>
                  <a:pt x="2888" y="1366"/>
                </a:moveTo>
                <a:cubicBezTo>
                  <a:pt x="2895" y="1366"/>
                  <a:pt x="2901" y="1360"/>
                  <a:pt x="2901" y="1353"/>
                </a:cubicBezTo>
                <a:cubicBezTo>
                  <a:pt x="2901" y="1346"/>
                  <a:pt x="2895" y="1340"/>
                  <a:pt x="2888" y="1340"/>
                </a:cubicBezTo>
                <a:cubicBezTo>
                  <a:pt x="2881" y="1340"/>
                  <a:pt x="2875" y="1346"/>
                  <a:pt x="2875" y="1353"/>
                </a:cubicBezTo>
                <a:cubicBezTo>
                  <a:pt x="2875" y="1360"/>
                  <a:pt x="2881" y="1366"/>
                  <a:pt x="2888" y="1366"/>
                </a:cubicBezTo>
                <a:close/>
                <a:moveTo>
                  <a:pt x="2928" y="1366"/>
                </a:moveTo>
                <a:cubicBezTo>
                  <a:pt x="2935" y="1366"/>
                  <a:pt x="2940" y="1360"/>
                  <a:pt x="2940" y="1353"/>
                </a:cubicBezTo>
                <a:cubicBezTo>
                  <a:pt x="2940" y="1346"/>
                  <a:pt x="2935" y="1340"/>
                  <a:pt x="2928" y="1340"/>
                </a:cubicBezTo>
                <a:cubicBezTo>
                  <a:pt x="2921" y="1340"/>
                  <a:pt x="2915" y="1346"/>
                  <a:pt x="2915" y="1353"/>
                </a:cubicBezTo>
                <a:cubicBezTo>
                  <a:pt x="2915" y="1360"/>
                  <a:pt x="2921" y="1366"/>
                  <a:pt x="2928" y="1366"/>
                </a:cubicBezTo>
                <a:close/>
                <a:moveTo>
                  <a:pt x="2967" y="1366"/>
                </a:moveTo>
                <a:cubicBezTo>
                  <a:pt x="2974" y="1366"/>
                  <a:pt x="2980" y="1360"/>
                  <a:pt x="2980" y="1353"/>
                </a:cubicBezTo>
                <a:cubicBezTo>
                  <a:pt x="2980" y="1346"/>
                  <a:pt x="2974" y="1340"/>
                  <a:pt x="2967" y="1340"/>
                </a:cubicBezTo>
                <a:cubicBezTo>
                  <a:pt x="2960" y="1340"/>
                  <a:pt x="2954" y="1346"/>
                  <a:pt x="2954" y="1353"/>
                </a:cubicBezTo>
                <a:cubicBezTo>
                  <a:pt x="2954" y="1360"/>
                  <a:pt x="2960" y="1366"/>
                  <a:pt x="2967" y="1366"/>
                </a:cubicBezTo>
                <a:close/>
                <a:moveTo>
                  <a:pt x="3006" y="1366"/>
                </a:moveTo>
                <a:cubicBezTo>
                  <a:pt x="3014" y="1366"/>
                  <a:pt x="3019" y="1360"/>
                  <a:pt x="3019" y="1353"/>
                </a:cubicBezTo>
                <a:cubicBezTo>
                  <a:pt x="3019" y="1346"/>
                  <a:pt x="3014" y="1340"/>
                  <a:pt x="3006" y="1340"/>
                </a:cubicBezTo>
                <a:cubicBezTo>
                  <a:pt x="2999" y="1340"/>
                  <a:pt x="2994" y="1346"/>
                  <a:pt x="2994" y="1353"/>
                </a:cubicBezTo>
                <a:cubicBezTo>
                  <a:pt x="2994" y="1360"/>
                  <a:pt x="2999" y="1366"/>
                  <a:pt x="3006" y="1366"/>
                </a:cubicBezTo>
                <a:close/>
                <a:moveTo>
                  <a:pt x="3046" y="1366"/>
                </a:moveTo>
                <a:cubicBezTo>
                  <a:pt x="3053" y="1366"/>
                  <a:pt x="3059" y="1360"/>
                  <a:pt x="3059" y="1353"/>
                </a:cubicBezTo>
                <a:cubicBezTo>
                  <a:pt x="3059" y="1346"/>
                  <a:pt x="3053" y="1340"/>
                  <a:pt x="3046" y="1340"/>
                </a:cubicBezTo>
                <a:cubicBezTo>
                  <a:pt x="3039" y="1340"/>
                  <a:pt x="3033" y="1346"/>
                  <a:pt x="3033" y="1353"/>
                </a:cubicBezTo>
                <a:cubicBezTo>
                  <a:pt x="3033" y="1360"/>
                  <a:pt x="3039" y="1366"/>
                  <a:pt x="3046" y="1366"/>
                </a:cubicBezTo>
                <a:close/>
                <a:moveTo>
                  <a:pt x="3085" y="1366"/>
                </a:moveTo>
                <a:cubicBezTo>
                  <a:pt x="3092" y="1366"/>
                  <a:pt x="3098" y="1360"/>
                  <a:pt x="3098" y="1353"/>
                </a:cubicBezTo>
                <a:cubicBezTo>
                  <a:pt x="3098" y="1346"/>
                  <a:pt x="3092" y="1340"/>
                  <a:pt x="3085" y="1340"/>
                </a:cubicBezTo>
                <a:cubicBezTo>
                  <a:pt x="3078" y="1340"/>
                  <a:pt x="3073" y="1346"/>
                  <a:pt x="3073" y="1353"/>
                </a:cubicBezTo>
                <a:cubicBezTo>
                  <a:pt x="3073" y="1360"/>
                  <a:pt x="3078" y="1366"/>
                  <a:pt x="3085" y="1366"/>
                </a:cubicBezTo>
                <a:close/>
                <a:moveTo>
                  <a:pt x="3125" y="1366"/>
                </a:moveTo>
                <a:cubicBezTo>
                  <a:pt x="3132" y="1366"/>
                  <a:pt x="3137" y="1360"/>
                  <a:pt x="3137" y="1353"/>
                </a:cubicBezTo>
                <a:cubicBezTo>
                  <a:pt x="3137" y="1346"/>
                  <a:pt x="3132" y="1340"/>
                  <a:pt x="3125" y="1340"/>
                </a:cubicBezTo>
                <a:cubicBezTo>
                  <a:pt x="3118" y="1340"/>
                  <a:pt x="3112" y="1346"/>
                  <a:pt x="3112" y="1353"/>
                </a:cubicBezTo>
                <a:cubicBezTo>
                  <a:pt x="3112" y="1360"/>
                  <a:pt x="3118" y="1366"/>
                  <a:pt x="3125" y="1366"/>
                </a:cubicBezTo>
                <a:close/>
                <a:moveTo>
                  <a:pt x="3164" y="1366"/>
                </a:moveTo>
                <a:cubicBezTo>
                  <a:pt x="3171" y="1366"/>
                  <a:pt x="3177" y="1360"/>
                  <a:pt x="3177" y="1353"/>
                </a:cubicBezTo>
                <a:cubicBezTo>
                  <a:pt x="3177" y="1346"/>
                  <a:pt x="3171" y="1340"/>
                  <a:pt x="3164" y="1340"/>
                </a:cubicBezTo>
                <a:cubicBezTo>
                  <a:pt x="3157" y="1340"/>
                  <a:pt x="3151" y="1346"/>
                  <a:pt x="3151" y="1353"/>
                </a:cubicBezTo>
                <a:cubicBezTo>
                  <a:pt x="3151" y="1360"/>
                  <a:pt x="3157" y="1366"/>
                  <a:pt x="3164" y="1366"/>
                </a:cubicBezTo>
                <a:close/>
                <a:moveTo>
                  <a:pt x="3204" y="1366"/>
                </a:moveTo>
                <a:cubicBezTo>
                  <a:pt x="3211" y="1366"/>
                  <a:pt x="3216" y="1360"/>
                  <a:pt x="3216" y="1353"/>
                </a:cubicBezTo>
                <a:cubicBezTo>
                  <a:pt x="3216" y="1346"/>
                  <a:pt x="3211" y="1340"/>
                  <a:pt x="3204" y="1340"/>
                </a:cubicBezTo>
                <a:cubicBezTo>
                  <a:pt x="3197" y="1340"/>
                  <a:pt x="3191" y="1346"/>
                  <a:pt x="3191" y="1353"/>
                </a:cubicBezTo>
                <a:cubicBezTo>
                  <a:pt x="3191" y="1360"/>
                  <a:pt x="3197" y="1366"/>
                  <a:pt x="3204" y="1366"/>
                </a:cubicBezTo>
                <a:close/>
                <a:moveTo>
                  <a:pt x="996" y="1405"/>
                </a:moveTo>
                <a:cubicBezTo>
                  <a:pt x="1003" y="1405"/>
                  <a:pt x="1009" y="1400"/>
                  <a:pt x="1009" y="1393"/>
                </a:cubicBezTo>
                <a:cubicBezTo>
                  <a:pt x="1009" y="1385"/>
                  <a:pt x="1003" y="1380"/>
                  <a:pt x="996" y="1380"/>
                </a:cubicBezTo>
                <a:cubicBezTo>
                  <a:pt x="989" y="1380"/>
                  <a:pt x="983" y="1385"/>
                  <a:pt x="983" y="1393"/>
                </a:cubicBezTo>
                <a:cubicBezTo>
                  <a:pt x="983" y="1400"/>
                  <a:pt x="989" y="1405"/>
                  <a:pt x="996" y="1405"/>
                </a:cubicBezTo>
                <a:close/>
                <a:moveTo>
                  <a:pt x="1035" y="1405"/>
                </a:moveTo>
                <a:cubicBezTo>
                  <a:pt x="1042" y="1405"/>
                  <a:pt x="1048" y="1400"/>
                  <a:pt x="1048" y="1393"/>
                </a:cubicBezTo>
                <a:cubicBezTo>
                  <a:pt x="1048" y="1385"/>
                  <a:pt x="1042" y="1380"/>
                  <a:pt x="1035" y="1380"/>
                </a:cubicBezTo>
                <a:cubicBezTo>
                  <a:pt x="1028" y="1380"/>
                  <a:pt x="1023" y="1385"/>
                  <a:pt x="1023" y="1393"/>
                </a:cubicBezTo>
                <a:cubicBezTo>
                  <a:pt x="1023" y="1400"/>
                  <a:pt x="1028" y="1405"/>
                  <a:pt x="1035" y="1405"/>
                </a:cubicBezTo>
                <a:close/>
                <a:moveTo>
                  <a:pt x="1075" y="1405"/>
                </a:moveTo>
                <a:cubicBezTo>
                  <a:pt x="1082" y="1405"/>
                  <a:pt x="1087" y="1400"/>
                  <a:pt x="1087" y="1393"/>
                </a:cubicBezTo>
                <a:cubicBezTo>
                  <a:pt x="1087" y="1385"/>
                  <a:pt x="1082" y="1380"/>
                  <a:pt x="1075" y="1380"/>
                </a:cubicBezTo>
                <a:cubicBezTo>
                  <a:pt x="1068" y="1380"/>
                  <a:pt x="1062" y="1385"/>
                  <a:pt x="1062" y="1393"/>
                </a:cubicBezTo>
                <a:cubicBezTo>
                  <a:pt x="1062" y="1400"/>
                  <a:pt x="1068" y="1405"/>
                  <a:pt x="1075" y="1405"/>
                </a:cubicBezTo>
                <a:close/>
                <a:moveTo>
                  <a:pt x="1114" y="1405"/>
                </a:moveTo>
                <a:cubicBezTo>
                  <a:pt x="1121" y="1405"/>
                  <a:pt x="1127" y="1400"/>
                  <a:pt x="1127" y="1393"/>
                </a:cubicBezTo>
                <a:cubicBezTo>
                  <a:pt x="1127" y="1385"/>
                  <a:pt x="1121" y="1380"/>
                  <a:pt x="1114" y="1380"/>
                </a:cubicBezTo>
                <a:cubicBezTo>
                  <a:pt x="1107" y="1380"/>
                  <a:pt x="1101" y="1385"/>
                  <a:pt x="1101" y="1393"/>
                </a:cubicBezTo>
                <a:cubicBezTo>
                  <a:pt x="1101" y="1400"/>
                  <a:pt x="1107" y="1405"/>
                  <a:pt x="1114" y="1405"/>
                </a:cubicBezTo>
                <a:close/>
                <a:moveTo>
                  <a:pt x="1154" y="1405"/>
                </a:moveTo>
                <a:cubicBezTo>
                  <a:pt x="1161" y="1405"/>
                  <a:pt x="1166" y="1400"/>
                  <a:pt x="1166" y="1393"/>
                </a:cubicBezTo>
                <a:cubicBezTo>
                  <a:pt x="1166" y="1385"/>
                  <a:pt x="1161" y="1380"/>
                  <a:pt x="1154" y="1380"/>
                </a:cubicBezTo>
                <a:cubicBezTo>
                  <a:pt x="1146" y="1380"/>
                  <a:pt x="1141" y="1385"/>
                  <a:pt x="1141" y="1393"/>
                </a:cubicBezTo>
                <a:cubicBezTo>
                  <a:pt x="1141" y="1400"/>
                  <a:pt x="1146" y="1405"/>
                  <a:pt x="1154" y="1405"/>
                </a:cubicBezTo>
                <a:close/>
                <a:moveTo>
                  <a:pt x="1193" y="1380"/>
                </a:moveTo>
                <a:cubicBezTo>
                  <a:pt x="1186" y="1380"/>
                  <a:pt x="1180" y="1385"/>
                  <a:pt x="1180" y="1393"/>
                </a:cubicBezTo>
                <a:cubicBezTo>
                  <a:pt x="1180" y="1400"/>
                  <a:pt x="1186" y="1405"/>
                  <a:pt x="1193" y="1405"/>
                </a:cubicBezTo>
                <a:cubicBezTo>
                  <a:pt x="1200" y="1405"/>
                  <a:pt x="1206" y="1400"/>
                  <a:pt x="1206" y="1393"/>
                </a:cubicBezTo>
                <a:cubicBezTo>
                  <a:pt x="1206" y="1385"/>
                  <a:pt x="1200" y="1380"/>
                  <a:pt x="1193" y="1380"/>
                </a:cubicBezTo>
                <a:close/>
                <a:moveTo>
                  <a:pt x="1863" y="1380"/>
                </a:moveTo>
                <a:cubicBezTo>
                  <a:pt x="1856" y="1380"/>
                  <a:pt x="1850" y="1385"/>
                  <a:pt x="1850" y="1393"/>
                </a:cubicBezTo>
                <a:cubicBezTo>
                  <a:pt x="1850" y="1400"/>
                  <a:pt x="1856" y="1405"/>
                  <a:pt x="1863" y="1405"/>
                </a:cubicBezTo>
                <a:cubicBezTo>
                  <a:pt x="1870" y="1405"/>
                  <a:pt x="1876" y="1400"/>
                  <a:pt x="1876" y="1393"/>
                </a:cubicBezTo>
                <a:cubicBezTo>
                  <a:pt x="1876" y="1385"/>
                  <a:pt x="1870" y="1380"/>
                  <a:pt x="1863" y="1380"/>
                </a:cubicBezTo>
                <a:close/>
                <a:moveTo>
                  <a:pt x="1903" y="1405"/>
                </a:moveTo>
                <a:cubicBezTo>
                  <a:pt x="1910" y="1405"/>
                  <a:pt x="1915" y="1400"/>
                  <a:pt x="1915" y="1393"/>
                </a:cubicBezTo>
                <a:cubicBezTo>
                  <a:pt x="1915" y="1385"/>
                  <a:pt x="1910" y="1380"/>
                  <a:pt x="1903" y="1380"/>
                </a:cubicBezTo>
                <a:cubicBezTo>
                  <a:pt x="1896" y="1380"/>
                  <a:pt x="1890" y="1385"/>
                  <a:pt x="1890" y="1393"/>
                </a:cubicBezTo>
                <a:cubicBezTo>
                  <a:pt x="1890" y="1400"/>
                  <a:pt x="1896" y="1405"/>
                  <a:pt x="1903" y="1405"/>
                </a:cubicBezTo>
                <a:close/>
                <a:moveTo>
                  <a:pt x="1942" y="1405"/>
                </a:moveTo>
                <a:cubicBezTo>
                  <a:pt x="1949" y="1405"/>
                  <a:pt x="1955" y="1400"/>
                  <a:pt x="1955" y="1393"/>
                </a:cubicBezTo>
                <a:cubicBezTo>
                  <a:pt x="1955" y="1385"/>
                  <a:pt x="1949" y="1380"/>
                  <a:pt x="1942" y="1380"/>
                </a:cubicBezTo>
                <a:cubicBezTo>
                  <a:pt x="1935" y="1380"/>
                  <a:pt x="1929" y="1385"/>
                  <a:pt x="1929" y="1393"/>
                </a:cubicBezTo>
                <a:cubicBezTo>
                  <a:pt x="1929" y="1400"/>
                  <a:pt x="1935" y="1405"/>
                  <a:pt x="1942" y="1405"/>
                </a:cubicBezTo>
                <a:close/>
                <a:moveTo>
                  <a:pt x="1981" y="1405"/>
                </a:moveTo>
                <a:cubicBezTo>
                  <a:pt x="1988" y="1405"/>
                  <a:pt x="1994" y="1400"/>
                  <a:pt x="1994" y="1393"/>
                </a:cubicBezTo>
                <a:cubicBezTo>
                  <a:pt x="1994" y="1385"/>
                  <a:pt x="1988" y="1380"/>
                  <a:pt x="1981" y="1380"/>
                </a:cubicBezTo>
                <a:cubicBezTo>
                  <a:pt x="1974" y="1380"/>
                  <a:pt x="1969" y="1385"/>
                  <a:pt x="1969" y="1393"/>
                </a:cubicBezTo>
                <a:cubicBezTo>
                  <a:pt x="1969" y="1400"/>
                  <a:pt x="1974" y="1405"/>
                  <a:pt x="1981" y="1405"/>
                </a:cubicBezTo>
                <a:close/>
                <a:moveTo>
                  <a:pt x="2021" y="1380"/>
                </a:moveTo>
                <a:cubicBezTo>
                  <a:pt x="2014" y="1380"/>
                  <a:pt x="2008" y="1385"/>
                  <a:pt x="2008" y="1393"/>
                </a:cubicBezTo>
                <a:cubicBezTo>
                  <a:pt x="2008" y="1400"/>
                  <a:pt x="2014" y="1405"/>
                  <a:pt x="2021" y="1405"/>
                </a:cubicBezTo>
                <a:cubicBezTo>
                  <a:pt x="2028" y="1405"/>
                  <a:pt x="2034" y="1400"/>
                  <a:pt x="2034" y="1393"/>
                </a:cubicBezTo>
                <a:cubicBezTo>
                  <a:pt x="2034" y="1385"/>
                  <a:pt x="2028" y="1380"/>
                  <a:pt x="2021" y="1380"/>
                </a:cubicBezTo>
                <a:close/>
                <a:moveTo>
                  <a:pt x="2888" y="1405"/>
                </a:moveTo>
                <a:cubicBezTo>
                  <a:pt x="2895" y="1405"/>
                  <a:pt x="2901" y="1400"/>
                  <a:pt x="2901" y="1393"/>
                </a:cubicBezTo>
                <a:cubicBezTo>
                  <a:pt x="2901" y="1385"/>
                  <a:pt x="2895" y="1380"/>
                  <a:pt x="2888" y="1380"/>
                </a:cubicBezTo>
                <a:cubicBezTo>
                  <a:pt x="2881" y="1380"/>
                  <a:pt x="2875" y="1385"/>
                  <a:pt x="2875" y="1393"/>
                </a:cubicBezTo>
                <a:cubicBezTo>
                  <a:pt x="2875" y="1400"/>
                  <a:pt x="2881" y="1405"/>
                  <a:pt x="2888" y="1405"/>
                </a:cubicBezTo>
                <a:close/>
                <a:moveTo>
                  <a:pt x="2928" y="1405"/>
                </a:moveTo>
                <a:cubicBezTo>
                  <a:pt x="2935" y="1405"/>
                  <a:pt x="2940" y="1400"/>
                  <a:pt x="2940" y="1393"/>
                </a:cubicBezTo>
                <a:cubicBezTo>
                  <a:pt x="2940" y="1385"/>
                  <a:pt x="2935" y="1380"/>
                  <a:pt x="2928" y="1380"/>
                </a:cubicBezTo>
                <a:cubicBezTo>
                  <a:pt x="2921" y="1380"/>
                  <a:pt x="2915" y="1385"/>
                  <a:pt x="2915" y="1393"/>
                </a:cubicBezTo>
                <a:cubicBezTo>
                  <a:pt x="2915" y="1400"/>
                  <a:pt x="2921" y="1405"/>
                  <a:pt x="2928" y="1405"/>
                </a:cubicBezTo>
                <a:close/>
                <a:moveTo>
                  <a:pt x="2967" y="1405"/>
                </a:moveTo>
                <a:cubicBezTo>
                  <a:pt x="2974" y="1405"/>
                  <a:pt x="2980" y="1400"/>
                  <a:pt x="2980" y="1393"/>
                </a:cubicBezTo>
                <a:cubicBezTo>
                  <a:pt x="2980" y="1385"/>
                  <a:pt x="2974" y="1380"/>
                  <a:pt x="2967" y="1380"/>
                </a:cubicBezTo>
                <a:cubicBezTo>
                  <a:pt x="2960" y="1380"/>
                  <a:pt x="2954" y="1385"/>
                  <a:pt x="2954" y="1393"/>
                </a:cubicBezTo>
                <a:cubicBezTo>
                  <a:pt x="2954" y="1400"/>
                  <a:pt x="2960" y="1405"/>
                  <a:pt x="2967" y="1405"/>
                </a:cubicBezTo>
                <a:close/>
                <a:moveTo>
                  <a:pt x="3006" y="1380"/>
                </a:moveTo>
                <a:cubicBezTo>
                  <a:pt x="2999" y="1380"/>
                  <a:pt x="2994" y="1385"/>
                  <a:pt x="2994" y="1393"/>
                </a:cubicBezTo>
                <a:cubicBezTo>
                  <a:pt x="2994" y="1400"/>
                  <a:pt x="2999" y="1405"/>
                  <a:pt x="3006" y="1405"/>
                </a:cubicBezTo>
                <a:cubicBezTo>
                  <a:pt x="3014" y="1405"/>
                  <a:pt x="3019" y="1400"/>
                  <a:pt x="3019" y="1393"/>
                </a:cubicBezTo>
                <a:cubicBezTo>
                  <a:pt x="3019" y="1385"/>
                  <a:pt x="3014" y="1380"/>
                  <a:pt x="3006" y="1380"/>
                </a:cubicBezTo>
                <a:close/>
                <a:moveTo>
                  <a:pt x="3046" y="1405"/>
                </a:moveTo>
                <a:cubicBezTo>
                  <a:pt x="3053" y="1405"/>
                  <a:pt x="3059" y="1400"/>
                  <a:pt x="3059" y="1393"/>
                </a:cubicBezTo>
                <a:cubicBezTo>
                  <a:pt x="3059" y="1385"/>
                  <a:pt x="3053" y="1380"/>
                  <a:pt x="3046" y="1380"/>
                </a:cubicBezTo>
                <a:cubicBezTo>
                  <a:pt x="3039" y="1380"/>
                  <a:pt x="3033" y="1385"/>
                  <a:pt x="3033" y="1393"/>
                </a:cubicBezTo>
                <a:cubicBezTo>
                  <a:pt x="3033" y="1400"/>
                  <a:pt x="3039" y="1405"/>
                  <a:pt x="3046" y="1405"/>
                </a:cubicBezTo>
                <a:close/>
                <a:moveTo>
                  <a:pt x="3085" y="1380"/>
                </a:moveTo>
                <a:cubicBezTo>
                  <a:pt x="3078" y="1380"/>
                  <a:pt x="3073" y="1385"/>
                  <a:pt x="3073" y="1393"/>
                </a:cubicBezTo>
                <a:cubicBezTo>
                  <a:pt x="3073" y="1400"/>
                  <a:pt x="3078" y="1405"/>
                  <a:pt x="3085" y="1405"/>
                </a:cubicBezTo>
                <a:cubicBezTo>
                  <a:pt x="3092" y="1405"/>
                  <a:pt x="3098" y="1400"/>
                  <a:pt x="3098" y="1393"/>
                </a:cubicBezTo>
                <a:cubicBezTo>
                  <a:pt x="3098" y="1385"/>
                  <a:pt x="3092" y="1380"/>
                  <a:pt x="3085" y="1380"/>
                </a:cubicBezTo>
                <a:close/>
                <a:moveTo>
                  <a:pt x="3125" y="1405"/>
                </a:moveTo>
                <a:cubicBezTo>
                  <a:pt x="3132" y="1405"/>
                  <a:pt x="3137" y="1400"/>
                  <a:pt x="3137" y="1393"/>
                </a:cubicBezTo>
                <a:cubicBezTo>
                  <a:pt x="3137" y="1385"/>
                  <a:pt x="3132" y="1380"/>
                  <a:pt x="3125" y="1380"/>
                </a:cubicBezTo>
                <a:cubicBezTo>
                  <a:pt x="3118" y="1380"/>
                  <a:pt x="3112" y="1385"/>
                  <a:pt x="3112" y="1393"/>
                </a:cubicBezTo>
                <a:cubicBezTo>
                  <a:pt x="3112" y="1400"/>
                  <a:pt x="3118" y="1405"/>
                  <a:pt x="3125" y="1405"/>
                </a:cubicBezTo>
                <a:close/>
                <a:moveTo>
                  <a:pt x="3164" y="1405"/>
                </a:moveTo>
                <a:cubicBezTo>
                  <a:pt x="3171" y="1405"/>
                  <a:pt x="3177" y="1400"/>
                  <a:pt x="3177" y="1393"/>
                </a:cubicBezTo>
                <a:cubicBezTo>
                  <a:pt x="3177" y="1385"/>
                  <a:pt x="3171" y="1380"/>
                  <a:pt x="3164" y="1380"/>
                </a:cubicBezTo>
                <a:cubicBezTo>
                  <a:pt x="3157" y="1380"/>
                  <a:pt x="3151" y="1385"/>
                  <a:pt x="3151" y="1393"/>
                </a:cubicBezTo>
                <a:cubicBezTo>
                  <a:pt x="3151" y="1400"/>
                  <a:pt x="3157" y="1405"/>
                  <a:pt x="3164" y="1405"/>
                </a:cubicBezTo>
                <a:close/>
                <a:moveTo>
                  <a:pt x="3204" y="1380"/>
                </a:moveTo>
                <a:cubicBezTo>
                  <a:pt x="3197" y="1380"/>
                  <a:pt x="3191" y="1385"/>
                  <a:pt x="3191" y="1393"/>
                </a:cubicBezTo>
                <a:cubicBezTo>
                  <a:pt x="3191" y="1400"/>
                  <a:pt x="3197" y="1405"/>
                  <a:pt x="3204" y="1405"/>
                </a:cubicBezTo>
                <a:cubicBezTo>
                  <a:pt x="3211" y="1405"/>
                  <a:pt x="3216" y="1400"/>
                  <a:pt x="3216" y="1393"/>
                </a:cubicBezTo>
                <a:cubicBezTo>
                  <a:pt x="3216" y="1385"/>
                  <a:pt x="3211" y="1380"/>
                  <a:pt x="3204" y="1380"/>
                </a:cubicBezTo>
                <a:close/>
                <a:moveTo>
                  <a:pt x="3243" y="1405"/>
                </a:moveTo>
                <a:cubicBezTo>
                  <a:pt x="3250" y="1405"/>
                  <a:pt x="3256" y="1400"/>
                  <a:pt x="3256" y="1393"/>
                </a:cubicBezTo>
                <a:cubicBezTo>
                  <a:pt x="3256" y="1385"/>
                  <a:pt x="3250" y="1380"/>
                  <a:pt x="3243" y="1380"/>
                </a:cubicBezTo>
                <a:cubicBezTo>
                  <a:pt x="3236" y="1380"/>
                  <a:pt x="3230" y="1385"/>
                  <a:pt x="3230" y="1393"/>
                </a:cubicBezTo>
                <a:cubicBezTo>
                  <a:pt x="3230" y="1400"/>
                  <a:pt x="3236" y="1405"/>
                  <a:pt x="3243" y="1405"/>
                </a:cubicBezTo>
                <a:close/>
                <a:moveTo>
                  <a:pt x="996" y="1445"/>
                </a:moveTo>
                <a:cubicBezTo>
                  <a:pt x="1003" y="1445"/>
                  <a:pt x="1009" y="1439"/>
                  <a:pt x="1009" y="1432"/>
                </a:cubicBezTo>
                <a:cubicBezTo>
                  <a:pt x="1009" y="1425"/>
                  <a:pt x="1003" y="1419"/>
                  <a:pt x="996" y="1419"/>
                </a:cubicBezTo>
                <a:cubicBezTo>
                  <a:pt x="989" y="1419"/>
                  <a:pt x="983" y="1425"/>
                  <a:pt x="983" y="1432"/>
                </a:cubicBezTo>
                <a:cubicBezTo>
                  <a:pt x="983" y="1439"/>
                  <a:pt x="989" y="1445"/>
                  <a:pt x="996" y="1445"/>
                </a:cubicBezTo>
                <a:close/>
                <a:moveTo>
                  <a:pt x="1035" y="1445"/>
                </a:moveTo>
                <a:cubicBezTo>
                  <a:pt x="1042" y="1445"/>
                  <a:pt x="1048" y="1439"/>
                  <a:pt x="1048" y="1432"/>
                </a:cubicBezTo>
                <a:cubicBezTo>
                  <a:pt x="1048" y="1425"/>
                  <a:pt x="1042" y="1419"/>
                  <a:pt x="1035" y="1419"/>
                </a:cubicBezTo>
                <a:cubicBezTo>
                  <a:pt x="1028" y="1419"/>
                  <a:pt x="1023" y="1425"/>
                  <a:pt x="1023" y="1432"/>
                </a:cubicBezTo>
                <a:cubicBezTo>
                  <a:pt x="1023" y="1439"/>
                  <a:pt x="1028" y="1445"/>
                  <a:pt x="1035" y="1445"/>
                </a:cubicBezTo>
                <a:close/>
                <a:moveTo>
                  <a:pt x="1075" y="1445"/>
                </a:moveTo>
                <a:cubicBezTo>
                  <a:pt x="1082" y="1445"/>
                  <a:pt x="1087" y="1439"/>
                  <a:pt x="1087" y="1432"/>
                </a:cubicBezTo>
                <a:cubicBezTo>
                  <a:pt x="1087" y="1425"/>
                  <a:pt x="1082" y="1419"/>
                  <a:pt x="1075" y="1419"/>
                </a:cubicBezTo>
                <a:cubicBezTo>
                  <a:pt x="1068" y="1419"/>
                  <a:pt x="1062" y="1425"/>
                  <a:pt x="1062" y="1432"/>
                </a:cubicBezTo>
                <a:cubicBezTo>
                  <a:pt x="1062" y="1439"/>
                  <a:pt x="1068" y="1445"/>
                  <a:pt x="1075" y="1445"/>
                </a:cubicBezTo>
                <a:close/>
                <a:moveTo>
                  <a:pt x="1114" y="1445"/>
                </a:moveTo>
                <a:cubicBezTo>
                  <a:pt x="1121" y="1445"/>
                  <a:pt x="1127" y="1439"/>
                  <a:pt x="1127" y="1432"/>
                </a:cubicBezTo>
                <a:cubicBezTo>
                  <a:pt x="1127" y="1425"/>
                  <a:pt x="1121" y="1419"/>
                  <a:pt x="1114" y="1419"/>
                </a:cubicBezTo>
                <a:cubicBezTo>
                  <a:pt x="1107" y="1419"/>
                  <a:pt x="1101" y="1425"/>
                  <a:pt x="1101" y="1432"/>
                </a:cubicBezTo>
                <a:cubicBezTo>
                  <a:pt x="1101" y="1439"/>
                  <a:pt x="1107" y="1445"/>
                  <a:pt x="1114" y="1445"/>
                </a:cubicBezTo>
                <a:close/>
                <a:moveTo>
                  <a:pt x="1154" y="1445"/>
                </a:moveTo>
                <a:cubicBezTo>
                  <a:pt x="1161" y="1445"/>
                  <a:pt x="1166" y="1439"/>
                  <a:pt x="1166" y="1432"/>
                </a:cubicBezTo>
                <a:cubicBezTo>
                  <a:pt x="1166" y="1425"/>
                  <a:pt x="1161" y="1419"/>
                  <a:pt x="1154" y="1419"/>
                </a:cubicBezTo>
                <a:cubicBezTo>
                  <a:pt x="1146" y="1419"/>
                  <a:pt x="1141" y="1425"/>
                  <a:pt x="1141" y="1432"/>
                </a:cubicBezTo>
                <a:cubicBezTo>
                  <a:pt x="1141" y="1439"/>
                  <a:pt x="1146" y="1445"/>
                  <a:pt x="1154" y="1445"/>
                </a:cubicBezTo>
                <a:close/>
                <a:moveTo>
                  <a:pt x="1193" y="1419"/>
                </a:moveTo>
                <a:cubicBezTo>
                  <a:pt x="1186" y="1419"/>
                  <a:pt x="1180" y="1425"/>
                  <a:pt x="1180" y="1432"/>
                </a:cubicBezTo>
                <a:cubicBezTo>
                  <a:pt x="1180" y="1439"/>
                  <a:pt x="1186" y="1445"/>
                  <a:pt x="1193" y="1445"/>
                </a:cubicBezTo>
                <a:cubicBezTo>
                  <a:pt x="1200" y="1445"/>
                  <a:pt x="1206" y="1439"/>
                  <a:pt x="1206" y="1432"/>
                </a:cubicBezTo>
                <a:cubicBezTo>
                  <a:pt x="1206" y="1425"/>
                  <a:pt x="1200" y="1419"/>
                  <a:pt x="1193" y="1419"/>
                </a:cubicBezTo>
                <a:close/>
                <a:moveTo>
                  <a:pt x="1903" y="1419"/>
                </a:moveTo>
                <a:cubicBezTo>
                  <a:pt x="1896" y="1419"/>
                  <a:pt x="1890" y="1425"/>
                  <a:pt x="1890" y="1432"/>
                </a:cubicBezTo>
                <a:cubicBezTo>
                  <a:pt x="1890" y="1439"/>
                  <a:pt x="1896" y="1445"/>
                  <a:pt x="1903" y="1445"/>
                </a:cubicBezTo>
                <a:cubicBezTo>
                  <a:pt x="1910" y="1445"/>
                  <a:pt x="1915" y="1439"/>
                  <a:pt x="1915" y="1432"/>
                </a:cubicBezTo>
                <a:cubicBezTo>
                  <a:pt x="1915" y="1425"/>
                  <a:pt x="1910" y="1419"/>
                  <a:pt x="1903" y="1419"/>
                </a:cubicBezTo>
                <a:close/>
                <a:moveTo>
                  <a:pt x="1942" y="1445"/>
                </a:moveTo>
                <a:cubicBezTo>
                  <a:pt x="1949" y="1445"/>
                  <a:pt x="1955" y="1439"/>
                  <a:pt x="1955" y="1432"/>
                </a:cubicBezTo>
                <a:cubicBezTo>
                  <a:pt x="1955" y="1425"/>
                  <a:pt x="1949" y="1419"/>
                  <a:pt x="1942" y="1419"/>
                </a:cubicBezTo>
                <a:cubicBezTo>
                  <a:pt x="1935" y="1419"/>
                  <a:pt x="1929" y="1425"/>
                  <a:pt x="1929" y="1432"/>
                </a:cubicBezTo>
                <a:cubicBezTo>
                  <a:pt x="1929" y="1439"/>
                  <a:pt x="1935" y="1445"/>
                  <a:pt x="1942" y="1445"/>
                </a:cubicBezTo>
                <a:close/>
                <a:moveTo>
                  <a:pt x="1981" y="1445"/>
                </a:moveTo>
                <a:cubicBezTo>
                  <a:pt x="1988" y="1445"/>
                  <a:pt x="1994" y="1439"/>
                  <a:pt x="1994" y="1432"/>
                </a:cubicBezTo>
                <a:cubicBezTo>
                  <a:pt x="1994" y="1425"/>
                  <a:pt x="1988" y="1419"/>
                  <a:pt x="1981" y="1419"/>
                </a:cubicBezTo>
                <a:cubicBezTo>
                  <a:pt x="1974" y="1419"/>
                  <a:pt x="1969" y="1425"/>
                  <a:pt x="1969" y="1432"/>
                </a:cubicBezTo>
                <a:cubicBezTo>
                  <a:pt x="1969" y="1439"/>
                  <a:pt x="1974" y="1445"/>
                  <a:pt x="1981" y="1445"/>
                </a:cubicBezTo>
                <a:close/>
                <a:moveTo>
                  <a:pt x="2888" y="1419"/>
                </a:moveTo>
                <a:cubicBezTo>
                  <a:pt x="2881" y="1419"/>
                  <a:pt x="2875" y="1425"/>
                  <a:pt x="2875" y="1432"/>
                </a:cubicBezTo>
                <a:cubicBezTo>
                  <a:pt x="2875" y="1439"/>
                  <a:pt x="2881" y="1445"/>
                  <a:pt x="2888" y="1445"/>
                </a:cubicBezTo>
                <a:cubicBezTo>
                  <a:pt x="2895" y="1445"/>
                  <a:pt x="2901" y="1439"/>
                  <a:pt x="2901" y="1432"/>
                </a:cubicBezTo>
                <a:cubicBezTo>
                  <a:pt x="2901" y="1425"/>
                  <a:pt x="2895" y="1419"/>
                  <a:pt x="2888" y="1419"/>
                </a:cubicBezTo>
                <a:close/>
                <a:moveTo>
                  <a:pt x="2928" y="1419"/>
                </a:moveTo>
                <a:cubicBezTo>
                  <a:pt x="2921" y="1419"/>
                  <a:pt x="2915" y="1425"/>
                  <a:pt x="2915" y="1432"/>
                </a:cubicBezTo>
                <a:cubicBezTo>
                  <a:pt x="2915" y="1439"/>
                  <a:pt x="2921" y="1445"/>
                  <a:pt x="2928" y="1445"/>
                </a:cubicBezTo>
                <a:cubicBezTo>
                  <a:pt x="2935" y="1445"/>
                  <a:pt x="2940" y="1439"/>
                  <a:pt x="2940" y="1432"/>
                </a:cubicBezTo>
                <a:cubicBezTo>
                  <a:pt x="2940" y="1425"/>
                  <a:pt x="2935" y="1419"/>
                  <a:pt x="2928" y="1419"/>
                </a:cubicBezTo>
                <a:close/>
                <a:moveTo>
                  <a:pt x="2967" y="1445"/>
                </a:moveTo>
                <a:cubicBezTo>
                  <a:pt x="2974" y="1445"/>
                  <a:pt x="2980" y="1439"/>
                  <a:pt x="2980" y="1432"/>
                </a:cubicBezTo>
                <a:cubicBezTo>
                  <a:pt x="2980" y="1425"/>
                  <a:pt x="2974" y="1419"/>
                  <a:pt x="2967" y="1419"/>
                </a:cubicBezTo>
                <a:cubicBezTo>
                  <a:pt x="2960" y="1419"/>
                  <a:pt x="2954" y="1425"/>
                  <a:pt x="2954" y="1432"/>
                </a:cubicBezTo>
                <a:cubicBezTo>
                  <a:pt x="2954" y="1439"/>
                  <a:pt x="2960" y="1445"/>
                  <a:pt x="2967" y="1445"/>
                </a:cubicBezTo>
                <a:close/>
                <a:moveTo>
                  <a:pt x="3006" y="1419"/>
                </a:moveTo>
                <a:cubicBezTo>
                  <a:pt x="2999" y="1419"/>
                  <a:pt x="2994" y="1425"/>
                  <a:pt x="2994" y="1432"/>
                </a:cubicBezTo>
                <a:cubicBezTo>
                  <a:pt x="2994" y="1439"/>
                  <a:pt x="2999" y="1445"/>
                  <a:pt x="3006" y="1445"/>
                </a:cubicBezTo>
                <a:cubicBezTo>
                  <a:pt x="3014" y="1445"/>
                  <a:pt x="3019" y="1439"/>
                  <a:pt x="3019" y="1432"/>
                </a:cubicBezTo>
                <a:cubicBezTo>
                  <a:pt x="3019" y="1425"/>
                  <a:pt x="3014" y="1419"/>
                  <a:pt x="3006" y="1419"/>
                </a:cubicBezTo>
                <a:close/>
                <a:moveTo>
                  <a:pt x="3046" y="1419"/>
                </a:moveTo>
                <a:cubicBezTo>
                  <a:pt x="3039" y="1419"/>
                  <a:pt x="3033" y="1425"/>
                  <a:pt x="3033" y="1432"/>
                </a:cubicBezTo>
                <a:cubicBezTo>
                  <a:pt x="3033" y="1439"/>
                  <a:pt x="3039" y="1445"/>
                  <a:pt x="3046" y="1445"/>
                </a:cubicBezTo>
                <a:cubicBezTo>
                  <a:pt x="3053" y="1445"/>
                  <a:pt x="3059" y="1439"/>
                  <a:pt x="3059" y="1432"/>
                </a:cubicBezTo>
                <a:cubicBezTo>
                  <a:pt x="3059" y="1425"/>
                  <a:pt x="3053" y="1419"/>
                  <a:pt x="3046" y="1419"/>
                </a:cubicBezTo>
                <a:close/>
                <a:moveTo>
                  <a:pt x="3085" y="1445"/>
                </a:moveTo>
                <a:cubicBezTo>
                  <a:pt x="3092" y="1445"/>
                  <a:pt x="3098" y="1439"/>
                  <a:pt x="3098" y="1432"/>
                </a:cubicBezTo>
                <a:cubicBezTo>
                  <a:pt x="3098" y="1425"/>
                  <a:pt x="3092" y="1419"/>
                  <a:pt x="3085" y="1419"/>
                </a:cubicBezTo>
                <a:cubicBezTo>
                  <a:pt x="3078" y="1419"/>
                  <a:pt x="3073" y="1425"/>
                  <a:pt x="3073" y="1432"/>
                </a:cubicBezTo>
                <a:cubicBezTo>
                  <a:pt x="3073" y="1439"/>
                  <a:pt x="3078" y="1445"/>
                  <a:pt x="3085" y="1445"/>
                </a:cubicBezTo>
                <a:close/>
                <a:moveTo>
                  <a:pt x="3125" y="1419"/>
                </a:moveTo>
                <a:cubicBezTo>
                  <a:pt x="3118" y="1419"/>
                  <a:pt x="3112" y="1425"/>
                  <a:pt x="3112" y="1432"/>
                </a:cubicBezTo>
                <a:cubicBezTo>
                  <a:pt x="3112" y="1439"/>
                  <a:pt x="3118" y="1445"/>
                  <a:pt x="3125" y="1445"/>
                </a:cubicBezTo>
                <a:cubicBezTo>
                  <a:pt x="3132" y="1445"/>
                  <a:pt x="3137" y="1439"/>
                  <a:pt x="3137" y="1432"/>
                </a:cubicBezTo>
                <a:cubicBezTo>
                  <a:pt x="3137" y="1425"/>
                  <a:pt x="3132" y="1419"/>
                  <a:pt x="3125" y="1419"/>
                </a:cubicBezTo>
                <a:close/>
                <a:moveTo>
                  <a:pt x="3164" y="1445"/>
                </a:moveTo>
                <a:cubicBezTo>
                  <a:pt x="3171" y="1445"/>
                  <a:pt x="3177" y="1439"/>
                  <a:pt x="3177" y="1432"/>
                </a:cubicBezTo>
                <a:cubicBezTo>
                  <a:pt x="3177" y="1425"/>
                  <a:pt x="3171" y="1419"/>
                  <a:pt x="3164" y="1419"/>
                </a:cubicBezTo>
                <a:cubicBezTo>
                  <a:pt x="3157" y="1419"/>
                  <a:pt x="3151" y="1425"/>
                  <a:pt x="3151" y="1432"/>
                </a:cubicBezTo>
                <a:cubicBezTo>
                  <a:pt x="3151" y="1439"/>
                  <a:pt x="3157" y="1445"/>
                  <a:pt x="3164" y="1445"/>
                </a:cubicBezTo>
                <a:close/>
                <a:moveTo>
                  <a:pt x="3204" y="1445"/>
                </a:moveTo>
                <a:cubicBezTo>
                  <a:pt x="3211" y="1445"/>
                  <a:pt x="3216" y="1439"/>
                  <a:pt x="3216" y="1432"/>
                </a:cubicBezTo>
                <a:cubicBezTo>
                  <a:pt x="3216" y="1425"/>
                  <a:pt x="3211" y="1419"/>
                  <a:pt x="3204" y="1419"/>
                </a:cubicBezTo>
                <a:cubicBezTo>
                  <a:pt x="3197" y="1419"/>
                  <a:pt x="3191" y="1425"/>
                  <a:pt x="3191" y="1432"/>
                </a:cubicBezTo>
                <a:cubicBezTo>
                  <a:pt x="3191" y="1439"/>
                  <a:pt x="3197" y="1445"/>
                  <a:pt x="3204" y="1445"/>
                </a:cubicBezTo>
                <a:close/>
                <a:moveTo>
                  <a:pt x="3243" y="1419"/>
                </a:moveTo>
                <a:cubicBezTo>
                  <a:pt x="3236" y="1419"/>
                  <a:pt x="3230" y="1425"/>
                  <a:pt x="3230" y="1432"/>
                </a:cubicBezTo>
                <a:cubicBezTo>
                  <a:pt x="3230" y="1439"/>
                  <a:pt x="3236" y="1445"/>
                  <a:pt x="3243" y="1445"/>
                </a:cubicBezTo>
                <a:cubicBezTo>
                  <a:pt x="3250" y="1445"/>
                  <a:pt x="3256" y="1439"/>
                  <a:pt x="3256" y="1432"/>
                </a:cubicBezTo>
                <a:cubicBezTo>
                  <a:pt x="3256" y="1425"/>
                  <a:pt x="3250" y="1419"/>
                  <a:pt x="3243" y="1419"/>
                </a:cubicBezTo>
                <a:close/>
                <a:moveTo>
                  <a:pt x="996" y="1484"/>
                </a:moveTo>
                <a:cubicBezTo>
                  <a:pt x="1003" y="1484"/>
                  <a:pt x="1009" y="1478"/>
                  <a:pt x="1009" y="1471"/>
                </a:cubicBezTo>
                <a:cubicBezTo>
                  <a:pt x="1009" y="1464"/>
                  <a:pt x="1003" y="1459"/>
                  <a:pt x="996" y="1459"/>
                </a:cubicBezTo>
                <a:cubicBezTo>
                  <a:pt x="989" y="1459"/>
                  <a:pt x="983" y="1464"/>
                  <a:pt x="983" y="1471"/>
                </a:cubicBezTo>
                <a:cubicBezTo>
                  <a:pt x="983" y="1478"/>
                  <a:pt x="989" y="1484"/>
                  <a:pt x="996" y="1484"/>
                </a:cubicBezTo>
                <a:close/>
                <a:moveTo>
                  <a:pt x="1035" y="1484"/>
                </a:moveTo>
                <a:cubicBezTo>
                  <a:pt x="1042" y="1484"/>
                  <a:pt x="1048" y="1478"/>
                  <a:pt x="1048" y="1471"/>
                </a:cubicBezTo>
                <a:cubicBezTo>
                  <a:pt x="1048" y="1464"/>
                  <a:pt x="1042" y="1459"/>
                  <a:pt x="1035" y="1459"/>
                </a:cubicBezTo>
                <a:cubicBezTo>
                  <a:pt x="1028" y="1459"/>
                  <a:pt x="1023" y="1464"/>
                  <a:pt x="1023" y="1471"/>
                </a:cubicBezTo>
                <a:cubicBezTo>
                  <a:pt x="1023" y="1478"/>
                  <a:pt x="1028" y="1484"/>
                  <a:pt x="1035" y="1484"/>
                </a:cubicBezTo>
                <a:close/>
                <a:moveTo>
                  <a:pt x="1075" y="1484"/>
                </a:moveTo>
                <a:cubicBezTo>
                  <a:pt x="1082" y="1484"/>
                  <a:pt x="1087" y="1478"/>
                  <a:pt x="1087" y="1471"/>
                </a:cubicBezTo>
                <a:cubicBezTo>
                  <a:pt x="1087" y="1464"/>
                  <a:pt x="1082" y="1459"/>
                  <a:pt x="1075" y="1459"/>
                </a:cubicBezTo>
                <a:cubicBezTo>
                  <a:pt x="1068" y="1459"/>
                  <a:pt x="1062" y="1464"/>
                  <a:pt x="1062" y="1471"/>
                </a:cubicBezTo>
                <a:cubicBezTo>
                  <a:pt x="1062" y="1478"/>
                  <a:pt x="1068" y="1484"/>
                  <a:pt x="1075" y="1484"/>
                </a:cubicBezTo>
                <a:close/>
                <a:moveTo>
                  <a:pt x="1114" y="1459"/>
                </a:moveTo>
                <a:cubicBezTo>
                  <a:pt x="1107" y="1459"/>
                  <a:pt x="1101" y="1464"/>
                  <a:pt x="1101" y="1471"/>
                </a:cubicBezTo>
                <a:cubicBezTo>
                  <a:pt x="1101" y="1478"/>
                  <a:pt x="1107" y="1484"/>
                  <a:pt x="1114" y="1484"/>
                </a:cubicBezTo>
                <a:cubicBezTo>
                  <a:pt x="1121" y="1484"/>
                  <a:pt x="1127" y="1478"/>
                  <a:pt x="1127" y="1471"/>
                </a:cubicBezTo>
                <a:cubicBezTo>
                  <a:pt x="1127" y="1464"/>
                  <a:pt x="1121" y="1459"/>
                  <a:pt x="1114" y="1459"/>
                </a:cubicBezTo>
                <a:close/>
                <a:moveTo>
                  <a:pt x="1154" y="1459"/>
                </a:moveTo>
                <a:cubicBezTo>
                  <a:pt x="1146" y="1459"/>
                  <a:pt x="1141" y="1464"/>
                  <a:pt x="1141" y="1471"/>
                </a:cubicBezTo>
                <a:cubicBezTo>
                  <a:pt x="1141" y="1478"/>
                  <a:pt x="1146" y="1484"/>
                  <a:pt x="1154" y="1484"/>
                </a:cubicBezTo>
                <a:cubicBezTo>
                  <a:pt x="1161" y="1484"/>
                  <a:pt x="1166" y="1478"/>
                  <a:pt x="1166" y="1471"/>
                </a:cubicBezTo>
                <a:cubicBezTo>
                  <a:pt x="1166" y="1464"/>
                  <a:pt x="1161" y="1459"/>
                  <a:pt x="1154" y="1459"/>
                </a:cubicBezTo>
                <a:close/>
                <a:moveTo>
                  <a:pt x="1903" y="1459"/>
                </a:moveTo>
                <a:cubicBezTo>
                  <a:pt x="1896" y="1459"/>
                  <a:pt x="1890" y="1464"/>
                  <a:pt x="1890" y="1471"/>
                </a:cubicBezTo>
                <a:cubicBezTo>
                  <a:pt x="1890" y="1478"/>
                  <a:pt x="1896" y="1484"/>
                  <a:pt x="1903" y="1484"/>
                </a:cubicBezTo>
                <a:cubicBezTo>
                  <a:pt x="1910" y="1484"/>
                  <a:pt x="1915" y="1478"/>
                  <a:pt x="1915" y="1471"/>
                </a:cubicBezTo>
                <a:cubicBezTo>
                  <a:pt x="1915" y="1464"/>
                  <a:pt x="1910" y="1459"/>
                  <a:pt x="1903" y="1459"/>
                </a:cubicBezTo>
                <a:close/>
                <a:moveTo>
                  <a:pt x="1942" y="1459"/>
                </a:moveTo>
                <a:cubicBezTo>
                  <a:pt x="1935" y="1459"/>
                  <a:pt x="1929" y="1464"/>
                  <a:pt x="1929" y="1471"/>
                </a:cubicBezTo>
                <a:cubicBezTo>
                  <a:pt x="1929" y="1478"/>
                  <a:pt x="1935" y="1484"/>
                  <a:pt x="1942" y="1484"/>
                </a:cubicBezTo>
                <a:cubicBezTo>
                  <a:pt x="1949" y="1484"/>
                  <a:pt x="1955" y="1478"/>
                  <a:pt x="1955" y="1471"/>
                </a:cubicBezTo>
                <a:cubicBezTo>
                  <a:pt x="1955" y="1464"/>
                  <a:pt x="1949" y="1459"/>
                  <a:pt x="1942" y="1459"/>
                </a:cubicBezTo>
                <a:close/>
                <a:moveTo>
                  <a:pt x="1981" y="1459"/>
                </a:moveTo>
                <a:cubicBezTo>
                  <a:pt x="1974" y="1459"/>
                  <a:pt x="1969" y="1464"/>
                  <a:pt x="1969" y="1471"/>
                </a:cubicBezTo>
                <a:cubicBezTo>
                  <a:pt x="1969" y="1478"/>
                  <a:pt x="1974" y="1484"/>
                  <a:pt x="1981" y="1484"/>
                </a:cubicBezTo>
                <a:cubicBezTo>
                  <a:pt x="1988" y="1484"/>
                  <a:pt x="1994" y="1478"/>
                  <a:pt x="1994" y="1471"/>
                </a:cubicBezTo>
                <a:cubicBezTo>
                  <a:pt x="1994" y="1464"/>
                  <a:pt x="1988" y="1459"/>
                  <a:pt x="1981" y="1459"/>
                </a:cubicBezTo>
                <a:close/>
                <a:moveTo>
                  <a:pt x="2888" y="1459"/>
                </a:moveTo>
                <a:cubicBezTo>
                  <a:pt x="2881" y="1459"/>
                  <a:pt x="2875" y="1464"/>
                  <a:pt x="2875" y="1471"/>
                </a:cubicBezTo>
                <a:cubicBezTo>
                  <a:pt x="2875" y="1478"/>
                  <a:pt x="2881" y="1484"/>
                  <a:pt x="2888" y="1484"/>
                </a:cubicBezTo>
                <a:cubicBezTo>
                  <a:pt x="2895" y="1484"/>
                  <a:pt x="2901" y="1478"/>
                  <a:pt x="2901" y="1471"/>
                </a:cubicBezTo>
                <a:cubicBezTo>
                  <a:pt x="2901" y="1464"/>
                  <a:pt x="2895" y="1459"/>
                  <a:pt x="2888" y="1459"/>
                </a:cubicBezTo>
                <a:close/>
                <a:moveTo>
                  <a:pt x="2928" y="1459"/>
                </a:moveTo>
                <a:cubicBezTo>
                  <a:pt x="2921" y="1459"/>
                  <a:pt x="2915" y="1464"/>
                  <a:pt x="2915" y="1471"/>
                </a:cubicBezTo>
                <a:cubicBezTo>
                  <a:pt x="2915" y="1478"/>
                  <a:pt x="2921" y="1484"/>
                  <a:pt x="2928" y="1484"/>
                </a:cubicBezTo>
                <a:cubicBezTo>
                  <a:pt x="2935" y="1484"/>
                  <a:pt x="2940" y="1478"/>
                  <a:pt x="2940" y="1471"/>
                </a:cubicBezTo>
                <a:cubicBezTo>
                  <a:pt x="2940" y="1464"/>
                  <a:pt x="2935" y="1459"/>
                  <a:pt x="2928" y="1459"/>
                </a:cubicBezTo>
                <a:close/>
                <a:moveTo>
                  <a:pt x="2967" y="1459"/>
                </a:moveTo>
                <a:cubicBezTo>
                  <a:pt x="2960" y="1459"/>
                  <a:pt x="2954" y="1464"/>
                  <a:pt x="2954" y="1471"/>
                </a:cubicBezTo>
                <a:cubicBezTo>
                  <a:pt x="2954" y="1478"/>
                  <a:pt x="2960" y="1484"/>
                  <a:pt x="2967" y="1484"/>
                </a:cubicBezTo>
                <a:cubicBezTo>
                  <a:pt x="2974" y="1484"/>
                  <a:pt x="2980" y="1478"/>
                  <a:pt x="2980" y="1471"/>
                </a:cubicBezTo>
                <a:cubicBezTo>
                  <a:pt x="2980" y="1464"/>
                  <a:pt x="2974" y="1459"/>
                  <a:pt x="2967" y="1459"/>
                </a:cubicBezTo>
                <a:close/>
                <a:moveTo>
                  <a:pt x="3085" y="1459"/>
                </a:moveTo>
                <a:cubicBezTo>
                  <a:pt x="3078" y="1459"/>
                  <a:pt x="3073" y="1464"/>
                  <a:pt x="3073" y="1471"/>
                </a:cubicBezTo>
                <a:cubicBezTo>
                  <a:pt x="3073" y="1478"/>
                  <a:pt x="3078" y="1484"/>
                  <a:pt x="3085" y="1484"/>
                </a:cubicBezTo>
                <a:cubicBezTo>
                  <a:pt x="3092" y="1484"/>
                  <a:pt x="3098" y="1478"/>
                  <a:pt x="3098" y="1471"/>
                </a:cubicBezTo>
                <a:cubicBezTo>
                  <a:pt x="3098" y="1464"/>
                  <a:pt x="3092" y="1459"/>
                  <a:pt x="3085" y="1459"/>
                </a:cubicBezTo>
                <a:close/>
                <a:moveTo>
                  <a:pt x="3125" y="1459"/>
                </a:moveTo>
                <a:cubicBezTo>
                  <a:pt x="3118" y="1459"/>
                  <a:pt x="3112" y="1464"/>
                  <a:pt x="3112" y="1471"/>
                </a:cubicBezTo>
                <a:cubicBezTo>
                  <a:pt x="3112" y="1478"/>
                  <a:pt x="3118" y="1484"/>
                  <a:pt x="3125" y="1484"/>
                </a:cubicBezTo>
                <a:cubicBezTo>
                  <a:pt x="3132" y="1484"/>
                  <a:pt x="3137" y="1478"/>
                  <a:pt x="3137" y="1471"/>
                </a:cubicBezTo>
                <a:cubicBezTo>
                  <a:pt x="3137" y="1464"/>
                  <a:pt x="3132" y="1459"/>
                  <a:pt x="3125" y="1459"/>
                </a:cubicBezTo>
                <a:close/>
                <a:moveTo>
                  <a:pt x="3164" y="1459"/>
                </a:moveTo>
                <a:cubicBezTo>
                  <a:pt x="3157" y="1459"/>
                  <a:pt x="3151" y="1464"/>
                  <a:pt x="3151" y="1471"/>
                </a:cubicBezTo>
                <a:cubicBezTo>
                  <a:pt x="3151" y="1478"/>
                  <a:pt x="3157" y="1484"/>
                  <a:pt x="3164" y="1484"/>
                </a:cubicBezTo>
                <a:cubicBezTo>
                  <a:pt x="3171" y="1484"/>
                  <a:pt x="3177" y="1478"/>
                  <a:pt x="3177" y="1471"/>
                </a:cubicBezTo>
                <a:cubicBezTo>
                  <a:pt x="3177" y="1464"/>
                  <a:pt x="3171" y="1459"/>
                  <a:pt x="3164" y="1459"/>
                </a:cubicBezTo>
                <a:close/>
                <a:moveTo>
                  <a:pt x="3204" y="1459"/>
                </a:moveTo>
                <a:cubicBezTo>
                  <a:pt x="3197" y="1459"/>
                  <a:pt x="3191" y="1464"/>
                  <a:pt x="3191" y="1471"/>
                </a:cubicBezTo>
                <a:cubicBezTo>
                  <a:pt x="3191" y="1478"/>
                  <a:pt x="3197" y="1484"/>
                  <a:pt x="3204" y="1484"/>
                </a:cubicBezTo>
                <a:cubicBezTo>
                  <a:pt x="3211" y="1484"/>
                  <a:pt x="3216" y="1478"/>
                  <a:pt x="3216" y="1471"/>
                </a:cubicBezTo>
                <a:cubicBezTo>
                  <a:pt x="3216" y="1464"/>
                  <a:pt x="3211" y="1459"/>
                  <a:pt x="3204" y="1459"/>
                </a:cubicBezTo>
                <a:close/>
                <a:moveTo>
                  <a:pt x="3243" y="1466"/>
                </a:moveTo>
                <a:cubicBezTo>
                  <a:pt x="3240" y="1466"/>
                  <a:pt x="3238" y="1469"/>
                  <a:pt x="3238" y="1471"/>
                </a:cubicBezTo>
                <a:cubicBezTo>
                  <a:pt x="3238" y="1474"/>
                  <a:pt x="3240" y="1476"/>
                  <a:pt x="3243" y="1476"/>
                </a:cubicBezTo>
                <a:cubicBezTo>
                  <a:pt x="3246" y="1476"/>
                  <a:pt x="3248" y="1474"/>
                  <a:pt x="3248" y="1471"/>
                </a:cubicBezTo>
                <a:cubicBezTo>
                  <a:pt x="3248" y="1469"/>
                  <a:pt x="3246" y="1466"/>
                  <a:pt x="3243" y="1466"/>
                </a:cubicBezTo>
                <a:close/>
                <a:moveTo>
                  <a:pt x="996" y="1498"/>
                </a:moveTo>
                <a:cubicBezTo>
                  <a:pt x="989" y="1498"/>
                  <a:pt x="983" y="1504"/>
                  <a:pt x="983" y="1511"/>
                </a:cubicBezTo>
                <a:cubicBezTo>
                  <a:pt x="983" y="1518"/>
                  <a:pt x="989" y="1524"/>
                  <a:pt x="996" y="1524"/>
                </a:cubicBezTo>
                <a:cubicBezTo>
                  <a:pt x="1003" y="1524"/>
                  <a:pt x="1009" y="1518"/>
                  <a:pt x="1009" y="1511"/>
                </a:cubicBezTo>
                <a:cubicBezTo>
                  <a:pt x="1009" y="1504"/>
                  <a:pt x="1003" y="1498"/>
                  <a:pt x="996" y="1498"/>
                </a:cubicBezTo>
                <a:close/>
                <a:moveTo>
                  <a:pt x="1035" y="1498"/>
                </a:moveTo>
                <a:cubicBezTo>
                  <a:pt x="1028" y="1498"/>
                  <a:pt x="1023" y="1504"/>
                  <a:pt x="1023" y="1511"/>
                </a:cubicBezTo>
                <a:cubicBezTo>
                  <a:pt x="1023" y="1518"/>
                  <a:pt x="1028" y="1524"/>
                  <a:pt x="1035" y="1524"/>
                </a:cubicBezTo>
                <a:cubicBezTo>
                  <a:pt x="1042" y="1524"/>
                  <a:pt x="1048" y="1518"/>
                  <a:pt x="1048" y="1511"/>
                </a:cubicBezTo>
                <a:cubicBezTo>
                  <a:pt x="1048" y="1504"/>
                  <a:pt x="1042" y="1498"/>
                  <a:pt x="1035" y="1498"/>
                </a:cubicBezTo>
                <a:close/>
                <a:moveTo>
                  <a:pt x="1075" y="1498"/>
                </a:moveTo>
                <a:cubicBezTo>
                  <a:pt x="1068" y="1498"/>
                  <a:pt x="1062" y="1504"/>
                  <a:pt x="1062" y="1511"/>
                </a:cubicBezTo>
                <a:cubicBezTo>
                  <a:pt x="1062" y="1518"/>
                  <a:pt x="1068" y="1524"/>
                  <a:pt x="1075" y="1524"/>
                </a:cubicBezTo>
                <a:cubicBezTo>
                  <a:pt x="1082" y="1524"/>
                  <a:pt x="1087" y="1518"/>
                  <a:pt x="1087" y="1511"/>
                </a:cubicBezTo>
                <a:cubicBezTo>
                  <a:pt x="1087" y="1504"/>
                  <a:pt x="1082" y="1498"/>
                  <a:pt x="1075" y="1498"/>
                </a:cubicBezTo>
                <a:close/>
                <a:moveTo>
                  <a:pt x="3085" y="1498"/>
                </a:moveTo>
                <a:cubicBezTo>
                  <a:pt x="3078" y="1498"/>
                  <a:pt x="3073" y="1504"/>
                  <a:pt x="3073" y="1511"/>
                </a:cubicBezTo>
                <a:cubicBezTo>
                  <a:pt x="3073" y="1518"/>
                  <a:pt x="3078" y="1524"/>
                  <a:pt x="3085" y="1524"/>
                </a:cubicBezTo>
                <a:cubicBezTo>
                  <a:pt x="3092" y="1524"/>
                  <a:pt x="3098" y="1518"/>
                  <a:pt x="3098" y="1511"/>
                </a:cubicBezTo>
                <a:cubicBezTo>
                  <a:pt x="3098" y="1504"/>
                  <a:pt x="3092" y="1498"/>
                  <a:pt x="3085" y="1498"/>
                </a:cubicBezTo>
                <a:close/>
                <a:moveTo>
                  <a:pt x="3125" y="1498"/>
                </a:moveTo>
                <a:cubicBezTo>
                  <a:pt x="3118" y="1498"/>
                  <a:pt x="3112" y="1504"/>
                  <a:pt x="3112" y="1511"/>
                </a:cubicBezTo>
                <a:cubicBezTo>
                  <a:pt x="3112" y="1518"/>
                  <a:pt x="3118" y="1524"/>
                  <a:pt x="3125" y="1524"/>
                </a:cubicBezTo>
                <a:cubicBezTo>
                  <a:pt x="3132" y="1524"/>
                  <a:pt x="3137" y="1518"/>
                  <a:pt x="3137" y="1511"/>
                </a:cubicBezTo>
                <a:cubicBezTo>
                  <a:pt x="3137" y="1504"/>
                  <a:pt x="3132" y="1498"/>
                  <a:pt x="3125" y="1498"/>
                </a:cubicBezTo>
                <a:close/>
                <a:moveTo>
                  <a:pt x="3164" y="1498"/>
                </a:moveTo>
                <a:cubicBezTo>
                  <a:pt x="3157" y="1498"/>
                  <a:pt x="3151" y="1504"/>
                  <a:pt x="3151" y="1511"/>
                </a:cubicBezTo>
                <a:cubicBezTo>
                  <a:pt x="3151" y="1518"/>
                  <a:pt x="3157" y="1524"/>
                  <a:pt x="3164" y="1524"/>
                </a:cubicBezTo>
                <a:cubicBezTo>
                  <a:pt x="3171" y="1524"/>
                  <a:pt x="3177" y="1518"/>
                  <a:pt x="3177" y="1511"/>
                </a:cubicBezTo>
                <a:cubicBezTo>
                  <a:pt x="3177" y="1504"/>
                  <a:pt x="3171" y="1498"/>
                  <a:pt x="3164" y="1498"/>
                </a:cubicBezTo>
                <a:close/>
                <a:moveTo>
                  <a:pt x="3204" y="1498"/>
                </a:moveTo>
                <a:cubicBezTo>
                  <a:pt x="3197" y="1498"/>
                  <a:pt x="3191" y="1504"/>
                  <a:pt x="3191" y="1511"/>
                </a:cubicBezTo>
                <a:cubicBezTo>
                  <a:pt x="3191" y="1518"/>
                  <a:pt x="3197" y="1524"/>
                  <a:pt x="3204" y="1524"/>
                </a:cubicBezTo>
                <a:cubicBezTo>
                  <a:pt x="3211" y="1524"/>
                  <a:pt x="3216" y="1518"/>
                  <a:pt x="3216" y="1511"/>
                </a:cubicBezTo>
                <a:cubicBezTo>
                  <a:pt x="3216" y="1504"/>
                  <a:pt x="3211" y="1498"/>
                  <a:pt x="3204" y="1498"/>
                </a:cubicBezTo>
                <a:close/>
                <a:moveTo>
                  <a:pt x="956" y="1537"/>
                </a:moveTo>
                <a:cubicBezTo>
                  <a:pt x="949" y="1537"/>
                  <a:pt x="944" y="1543"/>
                  <a:pt x="944" y="1550"/>
                </a:cubicBezTo>
                <a:cubicBezTo>
                  <a:pt x="944" y="1557"/>
                  <a:pt x="949" y="1563"/>
                  <a:pt x="956" y="1563"/>
                </a:cubicBezTo>
                <a:cubicBezTo>
                  <a:pt x="963" y="1563"/>
                  <a:pt x="969" y="1557"/>
                  <a:pt x="969" y="1550"/>
                </a:cubicBezTo>
                <a:cubicBezTo>
                  <a:pt x="969" y="1543"/>
                  <a:pt x="963" y="1537"/>
                  <a:pt x="956" y="1537"/>
                </a:cubicBezTo>
                <a:close/>
                <a:moveTo>
                  <a:pt x="996" y="1537"/>
                </a:moveTo>
                <a:cubicBezTo>
                  <a:pt x="989" y="1537"/>
                  <a:pt x="983" y="1543"/>
                  <a:pt x="983" y="1550"/>
                </a:cubicBezTo>
                <a:cubicBezTo>
                  <a:pt x="983" y="1557"/>
                  <a:pt x="989" y="1563"/>
                  <a:pt x="996" y="1563"/>
                </a:cubicBezTo>
                <a:cubicBezTo>
                  <a:pt x="1003" y="1563"/>
                  <a:pt x="1009" y="1557"/>
                  <a:pt x="1009" y="1550"/>
                </a:cubicBezTo>
                <a:cubicBezTo>
                  <a:pt x="1009" y="1543"/>
                  <a:pt x="1003" y="1537"/>
                  <a:pt x="996" y="1537"/>
                </a:cubicBezTo>
                <a:close/>
                <a:moveTo>
                  <a:pt x="1035" y="1537"/>
                </a:moveTo>
                <a:cubicBezTo>
                  <a:pt x="1028" y="1537"/>
                  <a:pt x="1023" y="1543"/>
                  <a:pt x="1023" y="1550"/>
                </a:cubicBezTo>
                <a:cubicBezTo>
                  <a:pt x="1023" y="1557"/>
                  <a:pt x="1028" y="1563"/>
                  <a:pt x="1035" y="1563"/>
                </a:cubicBezTo>
                <a:cubicBezTo>
                  <a:pt x="1042" y="1563"/>
                  <a:pt x="1048" y="1557"/>
                  <a:pt x="1048" y="1550"/>
                </a:cubicBezTo>
                <a:cubicBezTo>
                  <a:pt x="1048" y="1543"/>
                  <a:pt x="1042" y="1537"/>
                  <a:pt x="1035" y="1537"/>
                </a:cubicBezTo>
                <a:close/>
                <a:moveTo>
                  <a:pt x="3480" y="1537"/>
                </a:moveTo>
                <a:cubicBezTo>
                  <a:pt x="3473" y="1537"/>
                  <a:pt x="3467" y="1543"/>
                  <a:pt x="3467" y="1550"/>
                </a:cubicBezTo>
                <a:cubicBezTo>
                  <a:pt x="3467" y="1557"/>
                  <a:pt x="3473" y="1563"/>
                  <a:pt x="3480" y="1563"/>
                </a:cubicBezTo>
                <a:cubicBezTo>
                  <a:pt x="3487" y="1563"/>
                  <a:pt x="3492" y="1557"/>
                  <a:pt x="3492" y="1550"/>
                </a:cubicBezTo>
                <a:cubicBezTo>
                  <a:pt x="3492" y="1543"/>
                  <a:pt x="3487" y="1537"/>
                  <a:pt x="3480" y="1537"/>
                </a:cubicBezTo>
                <a:close/>
                <a:moveTo>
                  <a:pt x="965" y="1590"/>
                </a:moveTo>
                <a:cubicBezTo>
                  <a:pt x="965" y="1585"/>
                  <a:pt x="961" y="1581"/>
                  <a:pt x="956" y="1581"/>
                </a:cubicBezTo>
                <a:cubicBezTo>
                  <a:pt x="952" y="1581"/>
                  <a:pt x="948" y="1585"/>
                  <a:pt x="948" y="1590"/>
                </a:cubicBezTo>
                <a:cubicBezTo>
                  <a:pt x="948" y="1594"/>
                  <a:pt x="952" y="1598"/>
                  <a:pt x="956" y="1598"/>
                </a:cubicBezTo>
                <a:cubicBezTo>
                  <a:pt x="961" y="1598"/>
                  <a:pt x="965" y="1594"/>
                  <a:pt x="965" y="1590"/>
                </a:cubicBezTo>
                <a:close/>
                <a:moveTo>
                  <a:pt x="996" y="1577"/>
                </a:moveTo>
                <a:cubicBezTo>
                  <a:pt x="989" y="1577"/>
                  <a:pt x="983" y="1583"/>
                  <a:pt x="983" y="1590"/>
                </a:cubicBezTo>
                <a:cubicBezTo>
                  <a:pt x="983" y="1597"/>
                  <a:pt x="989" y="1602"/>
                  <a:pt x="996" y="1602"/>
                </a:cubicBezTo>
                <a:cubicBezTo>
                  <a:pt x="1003" y="1602"/>
                  <a:pt x="1009" y="1597"/>
                  <a:pt x="1009" y="1590"/>
                </a:cubicBezTo>
                <a:cubicBezTo>
                  <a:pt x="1009" y="1583"/>
                  <a:pt x="1003" y="1577"/>
                  <a:pt x="996" y="1577"/>
                </a:cubicBezTo>
                <a:close/>
                <a:moveTo>
                  <a:pt x="1035" y="1577"/>
                </a:moveTo>
                <a:cubicBezTo>
                  <a:pt x="1028" y="1577"/>
                  <a:pt x="1023" y="1583"/>
                  <a:pt x="1023" y="1590"/>
                </a:cubicBezTo>
                <a:cubicBezTo>
                  <a:pt x="1023" y="1597"/>
                  <a:pt x="1028" y="1602"/>
                  <a:pt x="1035" y="1602"/>
                </a:cubicBezTo>
                <a:cubicBezTo>
                  <a:pt x="1042" y="1602"/>
                  <a:pt x="1048" y="1597"/>
                  <a:pt x="1048" y="1590"/>
                </a:cubicBezTo>
                <a:cubicBezTo>
                  <a:pt x="1048" y="1583"/>
                  <a:pt x="1042" y="1577"/>
                  <a:pt x="1035" y="1577"/>
                </a:cubicBezTo>
                <a:close/>
                <a:moveTo>
                  <a:pt x="3440" y="1577"/>
                </a:moveTo>
                <a:cubicBezTo>
                  <a:pt x="3433" y="1577"/>
                  <a:pt x="3427" y="1583"/>
                  <a:pt x="3427" y="1590"/>
                </a:cubicBezTo>
                <a:cubicBezTo>
                  <a:pt x="3427" y="1597"/>
                  <a:pt x="3433" y="1602"/>
                  <a:pt x="3440" y="1602"/>
                </a:cubicBezTo>
                <a:cubicBezTo>
                  <a:pt x="3447" y="1602"/>
                  <a:pt x="3453" y="1597"/>
                  <a:pt x="3453" y="1590"/>
                </a:cubicBezTo>
                <a:cubicBezTo>
                  <a:pt x="3453" y="1583"/>
                  <a:pt x="3447" y="1577"/>
                  <a:pt x="3440" y="1577"/>
                </a:cubicBezTo>
                <a:close/>
                <a:moveTo>
                  <a:pt x="944" y="1629"/>
                </a:moveTo>
                <a:cubicBezTo>
                  <a:pt x="944" y="1636"/>
                  <a:pt x="949" y="1642"/>
                  <a:pt x="956" y="1642"/>
                </a:cubicBezTo>
                <a:cubicBezTo>
                  <a:pt x="963" y="1642"/>
                  <a:pt x="969" y="1636"/>
                  <a:pt x="969" y="1629"/>
                </a:cubicBezTo>
                <a:cubicBezTo>
                  <a:pt x="969" y="1622"/>
                  <a:pt x="963" y="1616"/>
                  <a:pt x="956" y="1616"/>
                </a:cubicBezTo>
                <a:cubicBezTo>
                  <a:pt x="949" y="1616"/>
                  <a:pt x="944" y="1622"/>
                  <a:pt x="944" y="1629"/>
                </a:cubicBezTo>
                <a:close/>
                <a:moveTo>
                  <a:pt x="996" y="1616"/>
                </a:moveTo>
                <a:cubicBezTo>
                  <a:pt x="989" y="1616"/>
                  <a:pt x="983" y="1622"/>
                  <a:pt x="983" y="1629"/>
                </a:cubicBezTo>
                <a:cubicBezTo>
                  <a:pt x="983" y="1636"/>
                  <a:pt x="989" y="1642"/>
                  <a:pt x="996" y="1642"/>
                </a:cubicBezTo>
                <a:cubicBezTo>
                  <a:pt x="1003" y="1642"/>
                  <a:pt x="1009" y="1636"/>
                  <a:pt x="1009" y="1629"/>
                </a:cubicBezTo>
                <a:cubicBezTo>
                  <a:pt x="1009" y="1622"/>
                  <a:pt x="1003" y="1616"/>
                  <a:pt x="996" y="1616"/>
                </a:cubicBezTo>
                <a:close/>
                <a:moveTo>
                  <a:pt x="3401" y="1616"/>
                </a:moveTo>
                <a:cubicBezTo>
                  <a:pt x="3394" y="1616"/>
                  <a:pt x="3388" y="1622"/>
                  <a:pt x="3388" y="1629"/>
                </a:cubicBezTo>
                <a:cubicBezTo>
                  <a:pt x="3388" y="1636"/>
                  <a:pt x="3394" y="1642"/>
                  <a:pt x="3401" y="1642"/>
                </a:cubicBezTo>
                <a:cubicBezTo>
                  <a:pt x="3408" y="1642"/>
                  <a:pt x="3413" y="1636"/>
                  <a:pt x="3413" y="1629"/>
                </a:cubicBezTo>
                <a:cubicBezTo>
                  <a:pt x="3413" y="1622"/>
                  <a:pt x="3408" y="1616"/>
                  <a:pt x="3401" y="1616"/>
                </a:cubicBezTo>
                <a:close/>
                <a:moveTo>
                  <a:pt x="956" y="1656"/>
                </a:moveTo>
                <a:cubicBezTo>
                  <a:pt x="949" y="1656"/>
                  <a:pt x="944" y="1661"/>
                  <a:pt x="944" y="1668"/>
                </a:cubicBezTo>
                <a:cubicBezTo>
                  <a:pt x="944" y="1676"/>
                  <a:pt x="949" y="1681"/>
                  <a:pt x="956" y="1681"/>
                </a:cubicBezTo>
                <a:cubicBezTo>
                  <a:pt x="963" y="1681"/>
                  <a:pt x="969" y="1676"/>
                  <a:pt x="969" y="1668"/>
                </a:cubicBezTo>
                <a:cubicBezTo>
                  <a:pt x="969" y="1661"/>
                  <a:pt x="963" y="1656"/>
                  <a:pt x="956" y="1656"/>
                </a:cubicBezTo>
                <a:close/>
                <a:moveTo>
                  <a:pt x="996" y="1656"/>
                </a:moveTo>
                <a:cubicBezTo>
                  <a:pt x="989" y="1656"/>
                  <a:pt x="983" y="1661"/>
                  <a:pt x="983" y="1668"/>
                </a:cubicBezTo>
                <a:cubicBezTo>
                  <a:pt x="983" y="1676"/>
                  <a:pt x="989" y="1681"/>
                  <a:pt x="996" y="1681"/>
                </a:cubicBezTo>
                <a:cubicBezTo>
                  <a:pt x="1003" y="1681"/>
                  <a:pt x="1009" y="1676"/>
                  <a:pt x="1009" y="1668"/>
                </a:cubicBezTo>
                <a:cubicBezTo>
                  <a:pt x="1009" y="1661"/>
                  <a:pt x="1003" y="1656"/>
                  <a:pt x="996" y="1656"/>
                </a:cubicBezTo>
                <a:close/>
                <a:moveTo>
                  <a:pt x="956" y="1696"/>
                </a:moveTo>
                <a:cubicBezTo>
                  <a:pt x="950" y="1696"/>
                  <a:pt x="945" y="1702"/>
                  <a:pt x="945" y="1708"/>
                </a:cubicBezTo>
                <a:cubicBezTo>
                  <a:pt x="945" y="1714"/>
                  <a:pt x="950" y="1719"/>
                  <a:pt x="956" y="1719"/>
                </a:cubicBezTo>
                <a:cubicBezTo>
                  <a:pt x="963" y="1719"/>
                  <a:pt x="968" y="1714"/>
                  <a:pt x="968" y="1708"/>
                </a:cubicBezTo>
                <a:cubicBezTo>
                  <a:pt x="968" y="1702"/>
                  <a:pt x="963" y="1696"/>
                  <a:pt x="956" y="1696"/>
                </a:cubicBezTo>
                <a:close/>
                <a:moveTo>
                  <a:pt x="996" y="1719"/>
                </a:moveTo>
                <a:cubicBezTo>
                  <a:pt x="1002" y="1719"/>
                  <a:pt x="1007" y="1714"/>
                  <a:pt x="1007" y="1708"/>
                </a:cubicBezTo>
                <a:cubicBezTo>
                  <a:pt x="1007" y="1702"/>
                  <a:pt x="1002" y="1697"/>
                  <a:pt x="996" y="1697"/>
                </a:cubicBezTo>
                <a:cubicBezTo>
                  <a:pt x="990" y="1697"/>
                  <a:pt x="985" y="1702"/>
                  <a:pt x="985" y="1708"/>
                </a:cubicBezTo>
                <a:cubicBezTo>
                  <a:pt x="985" y="1714"/>
                  <a:pt x="990" y="1719"/>
                  <a:pt x="996" y="1719"/>
                </a:cubicBezTo>
                <a:close/>
                <a:moveTo>
                  <a:pt x="996" y="1735"/>
                </a:moveTo>
                <a:cubicBezTo>
                  <a:pt x="989" y="1735"/>
                  <a:pt x="983" y="1740"/>
                  <a:pt x="983" y="1747"/>
                </a:cubicBezTo>
                <a:cubicBezTo>
                  <a:pt x="983" y="1754"/>
                  <a:pt x="989" y="1760"/>
                  <a:pt x="996" y="1760"/>
                </a:cubicBezTo>
                <a:cubicBezTo>
                  <a:pt x="1003" y="1760"/>
                  <a:pt x="1009" y="1754"/>
                  <a:pt x="1009" y="1747"/>
                </a:cubicBezTo>
                <a:cubicBezTo>
                  <a:pt x="1009" y="1740"/>
                  <a:pt x="1003" y="1735"/>
                  <a:pt x="996" y="173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60114E90-5F86-F8FC-DCCB-71EDE45BD372}"/>
              </a:ext>
            </a:extLst>
          </p:cNvPr>
          <p:cNvGrpSpPr/>
          <p:nvPr/>
        </p:nvGrpSpPr>
        <p:grpSpPr>
          <a:xfrm>
            <a:off x="1735609" y="4751217"/>
            <a:ext cx="11484429" cy="6596680"/>
            <a:chOff x="2808143" y="-2100279"/>
            <a:chExt cx="11484429" cy="7981983"/>
          </a:xfrm>
        </p:grpSpPr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587A7295-3CAC-CF2C-B776-24E76EDCC7B7}"/>
                </a:ext>
              </a:extLst>
            </p:cNvPr>
            <p:cNvSpPr/>
            <p:nvPr/>
          </p:nvSpPr>
          <p:spPr>
            <a:xfrm>
              <a:off x="2808143" y="-2100279"/>
              <a:ext cx="11484429" cy="4590155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8FF945B6-DF47-5FCB-ACBC-8AC941D998BA}"/>
                </a:ext>
              </a:extLst>
            </p:cNvPr>
            <p:cNvSpPr/>
            <p:nvPr/>
          </p:nvSpPr>
          <p:spPr>
            <a:xfrm>
              <a:off x="2825461" y="-1757295"/>
              <a:ext cx="11449793" cy="4555519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59B48DC0-C9FD-301B-473C-C744B9E50A06}"/>
                </a:ext>
              </a:extLst>
            </p:cNvPr>
            <p:cNvSpPr/>
            <p:nvPr/>
          </p:nvSpPr>
          <p:spPr>
            <a:xfrm>
              <a:off x="2842779" y="-1414310"/>
              <a:ext cx="11415157" cy="4520882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254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E5E70F00-EF03-C5C5-7E7D-8D5960510BEB}"/>
                </a:ext>
              </a:extLst>
            </p:cNvPr>
            <p:cNvSpPr/>
            <p:nvPr/>
          </p:nvSpPr>
          <p:spPr>
            <a:xfrm>
              <a:off x="2860098" y="-1071326"/>
              <a:ext cx="11380520" cy="4486246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BB6E7A50-99A8-EF80-C141-8EC1585B39B9}"/>
                </a:ext>
              </a:extLst>
            </p:cNvPr>
            <p:cNvSpPr/>
            <p:nvPr/>
          </p:nvSpPr>
          <p:spPr>
            <a:xfrm>
              <a:off x="2877416" y="-728342"/>
              <a:ext cx="11345883" cy="4451610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6FBD4354-1820-5041-B3DE-14AB1E3CBADB}"/>
                </a:ext>
              </a:extLst>
            </p:cNvPr>
            <p:cNvSpPr/>
            <p:nvPr/>
          </p:nvSpPr>
          <p:spPr>
            <a:xfrm>
              <a:off x="2894734" y="-385357"/>
              <a:ext cx="11311248" cy="4416973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381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DD68287B-C1DE-2003-EA2E-3D0FAF4AF43C}"/>
                </a:ext>
              </a:extLst>
            </p:cNvPr>
            <p:cNvSpPr/>
            <p:nvPr/>
          </p:nvSpPr>
          <p:spPr>
            <a:xfrm>
              <a:off x="2912052" y="-42373"/>
              <a:ext cx="11276611" cy="4382337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F5FA2B2A-73A0-EF75-5F91-6D1116604D9C}"/>
                </a:ext>
              </a:extLst>
            </p:cNvPr>
            <p:cNvSpPr/>
            <p:nvPr/>
          </p:nvSpPr>
          <p:spPr>
            <a:xfrm>
              <a:off x="2929370" y="300611"/>
              <a:ext cx="11241975" cy="4347701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335200AF-D903-43D8-FCDF-B7308EA1BDB3}"/>
                </a:ext>
              </a:extLst>
            </p:cNvPr>
            <p:cNvSpPr/>
            <p:nvPr/>
          </p:nvSpPr>
          <p:spPr>
            <a:xfrm>
              <a:off x="2946688" y="643596"/>
              <a:ext cx="11207338" cy="4313064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737D149F-10B5-DF5C-DBAA-826D4A4D8499}"/>
                </a:ext>
              </a:extLst>
            </p:cNvPr>
            <p:cNvSpPr/>
            <p:nvPr/>
          </p:nvSpPr>
          <p:spPr>
            <a:xfrm>
              <a:off x="2964007" y="986580"/>
              <a:ext cx="11172702" cy="4278428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476C6425-75AF-62EF-7D0E-C27910F8CD50}"/>
                </a:ext>
              </a:extLst>
            </p:cNvPr>
            <p:cNvSpPr/>
            <p:nvPr/>
          </p:nvSpPr>
          <p:spPr>
            <a:xfrm>
              <a:off x="2981325" y="1329565"/>
              <a:ext cx="11138066" cy="4243791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7A455C28-0F14-866E-26B6-5225E20DBF7E}"/>
                </a:ext>
              </a:extLst>
            </p:cNvPr>
            <p:cNvSpPr/>
            <p:nvPr/>
          </p:nvSpPr>
          <p:spPr>
            <a:xfrm>
              <a:off x="2998643" y="1672549"/>
              <a:ext cx="11103429" cy="4209155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>
              <a:gradFill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AA6E2E4C-17C2-EFCD-52F0-0915789CFC55}"/>
              </a:ext>
            </a:extLst>
          </p:cNvPr>
          <p:cNvSpPr/>
          <p:nvPr/>
        </p:nvSpPr>
        <p:spPr>
          <a:xfrm>
            <a:off x="2781299" y="2981639"/>
            <a:ext cx="6629402" cy="994398"/>
          </a:xfrm>
          <a:prstGeom prst="roundRect">
            <a:avLst>
              <a:gd name="adj" fmla="val 12963"/>
            </a:avLst>
          </a:prstGeom>
          <a:noFill/>
          <a:ln w="38100">
            <a:solidFill>
              <a:srgbClr val="4660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88A5EF31-35B3-1C0D-F154-E001086BAA5D}"/>
              </a:ext>
            </a:extLst>
          </p:cNvPr>
          <p:cNvGrpSpPr/>
          <p:nvPr/>
        </p:nvGrpSpPr>
        <p:grpSpPr>
          <a:xfrm rot="10800000">
            <a:off x="-6489467" y="-5156829"/>
            <a:ext cx="11484429" cy="7981983"/>
            <a:chOff x="2808143" y="-2100279"/>
            <a:chExt cx="11484429" cy="7981983"/>
          </a:xfrm>
        </p:grpSpPr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0DFBDBB0-5BCE-D86D-B0FE-F07DC6FB4313}"/>
                </a:ext>
              </a:extLst>
            </p:cNvPr>
            <p:cNvSpPr/>
            <p:nvPr/>
          </p:nvSpPr>
          <p:spPr>
            <a:xfrm>
              <a:off x="2808143" y="-2100279"/>
              <a:ext cx="11484429" cy="4590155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DB0771AB-690C-4794-FE10-13C77DD0C8E6}"/>
                </a:ext>
              </a:extLst>
            </p:cNvPr>
            <p:cNvSpPr/>
            <p:nvPr/>
          </p:nvSpPr>
          <p:spPr>
            <a:xfrm>
              <a:off x="2825461" y="-1757295"/>
              <a:ext cx="11449793" cy="4555519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F8A6B813-4EFF-832A-6B9E-21EB838E8614}"/>
                </a:ext>
              </a:extLst>
            </p:cNvPr>
            <p:cNvSpPr/>
            <p:nvPr/>
          </p:nvSpPr>
          <p:spPr>
            <a:xfrm>
              <a:off x="2842779" y="-1414310"/>
              <a:ext cx="11415157" cy="4520882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381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8471F259-CE73-5068-F4BE-B1E9D7A1E2C8}"/>
                </a:ext>
              </a:extLst>
            </p:cNvPr>
            <p:cNvSpPr/>
            <p:nvPr/>
          </p:nvSpPr>
          <p:spPr>
            <a:xfrm>
              <a:off x="2860098" y="-1071326"/>
              <a:ext cx="11380520" cy="4486246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E56EB5A1-2C90-5B29-1B67-04383D96919A}"/>
                </a:ext>
              </a:extLst>
            </p:cNvPr>
            <p:cNvSpPr/>
            <p:nvPr/>
          </p:nvSpPr>
          <p:spPr>
            <a:xfrm>
              <a:off x="2877416" y="-728342"/>
              <a:ext cx="11345883" cy="4451610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5C91B07E-FA49-84A3-36B9-D981034F2824}"/>
                </a:ext>
              </a:extLst>
            </p:cNvPr>
            <p:cNvSpPr/>
            <p:nvPr/>
          </p:nvSpPr>
          <p:spPr>
            <a:xfrm>
              <a:off x="2894734" y="-385357"/>
              <a:ext cx="11311248" cy="4416973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D1C6E622-B3D8-3866-98E8-4E5138170656}"/>
                </a:ext>
              </a:extLst>
            </p:cNvPr>
            <p:cNvSpPr/>
            <p:nvPr/>
          </p:nvSpPr>
          <p:spPr>
            <a:xfrm>
              <a:off x="2912052" y="-42373"/>
              <a:ext cx="11276611" cy="4382337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CE69203E-0434-219D-5A10-476164412324}"/>
                </a:ext>
              </a:extLst>
            </p:cNvPr>
            <p:cNvSpPr/>
            <p:nvPr/>
          </p:nvSpPr>
          <p:spPr>
            <a:xfrm>
              <a:off x="2929370" y="300611"/>
              <a:ext cx="11241975" cy="4347701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A451D77F-6880-58D5-D578-7F65F2E61C64}"/>
                </a:ext>
              </a:extLst>
            </p:cNvPr>
            <p:cNvSpPr/>
            <p:nvPr/>
          </p:nvSpPr>
          <p:spPr>
            <a:xfrm>
              <a:off x="2946688" y="643596"/>
              <a:ext cx="11207338" cy="4313064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8709EC83-19DE-8BD3-02AD-4AB3BD99AFAA}"/>
                </a:ext>
              </a:extLst>
            </p:cNvPr>
            <p:cNvSpPr/>
            <p:nvPr/>
          </p:nvSpPr>
          <p:spPr>
            <a:xfrm>
              <a:off x="2964007" y="986580"/>
              <a:ext cx="11172702" cy="4278428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475633AB-FBF0-CF65-A40E-A8835096A007}"/>
                </a:ext>
              </a:extLst>
            </p:cNvPr>
            <p:cNvSpPr/>
            <p:nvPr/>
          </p:nvSpPr>
          <p:spPr>
            <a:xfrm>
              <a:off x="2981325" y="1329565"/>
              <a:ext cx="11138066" cy="4243791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11ADBACA-0772-CDFA-E365-10335FFF10EB}"/>
                </a:ext>
              </a:extLst>
            </p:cNvPr>
            <p:cNvSpPr/>
            <p:nvPr/>
          </p:nvSpPr>
          <p:spPr>
            <a:xfrm>
              <a:off x="2998643" y="1672549"/>
              <a:ext cx="11103429" cy="4209155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>
              <a:gradFill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8" name="文本框 57">
            <a:extLst>
              <a:ext uri="{FF2B5EF4-FFF2-40B4-BE49-F238E27FC236}">
                <a16:creationId xmlns:a16="http://schemas.microsoft.com/office/drawing/2014/main" id="{0E209F4F-A928-A3C2-6EEC-AA2D3A019C19}"/>
              </a:ext>
            </a:extLst>
          </p:cNvPr>
          <p:cNvSpPr txBox="1"/>
          <p:nvPr/>
        </p:nvSpPr>
        <p:spPr>
          <a:xfrm>
            <a:off x="4805361" y="3152620"/>
            <a:ext cx="2581275" cy="6511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3200" dirty="0">
                <a:solidFill>
                  <a:schemeClr val="tx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整体规划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FDFE1658-289D-C574-A1EF-0D22184DA9FD}"/>
              </a:ext>
            </a:extLst>
          </p:cNvPr>
          <p:cNvGrpSpPr/>
          <p:nvPr/>
        </p:nvGrpSpPr>
        <p:grpSpPr>
          <a:xfrm>
            <a:off x="4856418" y="475841"/>
            <a:ext cx="2378132" cy="2284520"/>
            <a:chOff x="2129362" y="479233"/>
            <a:chExt cx="3110702" cy="2988251"/>
          </a:xfrm>
        </p:grpSpPr>
        <p:grpSp>
          <p:nvGrpSpPr>
            <p:cNvPr id="66" name="组合 65">
              <a:extLst>
                <a:ext uri="{FF2B5EF4-FFF2-40B4-BE49-F238E27FC236}">
                  <a16:creationId xmlns:a16="http://schemas.microsoft.com/office/drawing/2014/main" id="{7AAB890A-1E70-D6FD-50B7-2A6590018048}"/>
                </a:ext>
              </a:extLst>
            </p:cNvPr>
            <p:cNvGrpSpPr/>
            <p:nvPr/>
          </p:nvGrpSpPr>
          <p:grpSpPr>
            <a:xfrm>
              <a:off x="2129362" y="479233"/>
              <a:ext cx="2988254" cy="2988251"/>
              <a:chOff x="1668174" y="603058"/>
              <a:chExt cx="2988254" cy="2988251"/>
            </a:xfrm>
          </p:grpSpPr>
          <p:sp>
            <p:nvSpPr>
              <p:cNvPr id="67" name="椭圆 66">
                <a:extLst>
                  <a:ext uri="{FF2B5EF4-FFF2-40B4-BE49-F238E27FC236}">
                    <a16:creationId xmlns:a16="http://schemas.microsoft.com/office/drawing/2014/main" id="{DABBFC89-4CD4-EB1B-8894-E90F5CFC072B}"/>
                  </a:ext>
                </a:extLst>
              </p:cNvPr>
              <p:cNvSpPr/>
              <p:nvPr/>
            </p:nvSpPr>
            <p:spPr>
              <a:xfrm>
                <a:off x="1668174" y="603058"/>
                <a:ext cx="2988254" cy="2988251"/>
              </a:xfrm>
              <a:prstGeom prst="ellipse">
                <a:avLst/>
              </a:prstGeom>
              <a:solidFill>
                <a:srgbClr val="3060B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68" name="文本框 67">
                <a:extLst>
                  <a:ext uri="{FF2B5EF4-FFF2-40B4-BE49-F238E27FC236}">
                    <a16:creationId xmlns:a16="http://schemas.microsoft.com/office/drawing/2014/main" id="{5CDE28F4-4CF7-2380-7E1A-5ACC0F8A33D2}"/>
                  </a:ext>
                </a:extLst>
              </p:cNvPr>
              <p:cNvSpPr txBox="1"/>
              <p:nvPr/>
            </p:nvSpPr>
            <p:spPr>
              <a:xfrm>
                <a:off x="2391303" y="1278563"/>
                <a:ext cx="1709311" cy="15700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7200" dirty="0">
                    <a:solidFill>
                      <a:schemeClr val="bg1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+mn-ea"/>
                    <a:sym typeface="+mn-lt"/>
                  </a:rPr>
                  <a:t>03</a:t>
                </a:r>
                <a:endParaRPr lang="zh-CN" altLang="en-US" sz="72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831C06CF-A0FC-702F-C485-A8E2DE096BC8}"/>
                </a:ext>
              </a:extLst>
            </p:cNvPr>
            <p:cNvSpPr/>
            <p:nvPr/>
          </p:nvSpPr>
          <p:spPr>
            <a:xfrm>
              <a:off x="4426892" y="2572895"/>
              <a:ext cx="813172" cy="813171"/>
            </a:xfrm>
            <a:prstGeom prst="ellipse">
              <a:avLst/>
            </a:prstGeom>
            <a:solidFill>
              <a:srgbClr val="2849A7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</p:grpSp>
      <p:sp>
        <p:nvSpPr>
          <p:cNvPr id="52" name="文本框 51">
            <a:extLst>
              <a:ext uri="{FF2B5EF4-FFF2-40B4-BE49-F238E27FC236}">
                <a16:creationId xmlns:a16="http://schemas.microsoft.com/office/drawing/2014/main" id="{9C400D4B-9005-43A6-6ACA-FEBF09D4BB72}"/>
              </a:ext>
            </a:extLst>
          </p:cNvPr>
          <p:cNvSpPr txBox="1"/>
          <p:nvPr/>
        </p:nvSpPr>
        <p:spPr>
          <a:xfrm>
            <a:off x="3784600" y="4142673"/>
            <a:ext cx="4622800" cy="7084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303585506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文本框 57">
            <a:extLst>
              <a:ext uri="{FF2B5EF4-FFF2-40B4-BE49-F238E27FC236}">
                <a16:creationId xmlns:a16="http://schemas.microsoft.com/office/drawing/2014/main" id="{0E209F4F-A928-A3C2-6EEC-AA2D3A019C19}"/>
              </a:ext>
            </a:extLst>
          </p:cNvPr>
          <p:cNvSpPr txBox="1"/>
          <p:nvPr/>
        </p:nvSpPr>
        <p:spPr>
          <a:xfrm>
            <a:off x="1757112" y="347172"/>
            <a:ext cx="2581275" cy="6511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200" dirty="0">
                <a:solidFill>
                  <a:schemeClr val="tx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整体规划</a:t>
            </a:r>
          </a:p>
        </p:txBody>
      </p: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7AAB890A-1E70-D6FD-50B7-2A6590018048}"/>
              </a:ext>
            </a:extLst>
          </p:cNvPr>
          <p:cNvGrpSpPr/>
          <p:nvPr/>
        </p:nvGrpSpPr>
        <p:grpSpPr>
          <a:xfrm>
            <a:off x="678118" y="171576"/>
            <a:ext cx="934586" cy="934586"/>
            <a:chOff x="1668174" y="603058"/>
            <a:chExt cx="2988254" cy="2988251"/>
          </a:xfrm>
        </p:grpSpPr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DABBFC89-4CD4-EB1B-8894-E90F5CFC072B}"/>
                </a:ext>
              </a:extLst>
            </p:cNvPr>
            <p:cNvSpPr/>
            <p:nvPr/>
          </p:nvSpPr>
          <p:spPr>
            <a:xfrm>
              <a:off x="1668174" y="603058"/>
              <a:ext cx="2988254" cy="2988251"/>
            </a:xfrm>
            <a:prstGeom prst="ellipse">
              <a:avLst/>
            </a:prstGeom>
            <a:solidFill>
              <a:srgbClr val="3060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5CDE28F4-4CF7-2380-7E1A-5ACC0F8A33D2}"/>
                </a:ext>
              </a:extLst>
            </p:cNvPr>
            <p:cNvSpPr txBox="1"/>
            <p:nvPr/>
          </p:nvSpPr>
          <p:spPr>
            <a:xfrm>
              <a:off x="1903590" y="954475"/>
              <a:ext cx="2589380" cy="22633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03</a:t>
              </a:r>
              <a:endParaRPr lang="zh-CN" altLang="en-US" sz="4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</p:grpSp>
      <p:sp>
        <p:nvSpPr>
          <p:cNvPr id="43" name="Rectangle 10">
            <a:extLst>
              <a:ext uri="{FF2B5EF4-FFF2-40B4-BE49-F238E27FC236}">
                <a16:creationId xmlns:a16="http://schemas.microsoft.com/office/drawing/2014/main" id="{86032CED-2BC4-F8BF-8A3C-A46AED80F749}"/>
              </a:ext>
            </a:extLst>
          </p:cNvPr>
          <p:cNvSpPr/>
          <p:nvPr/>
        </p:nvSpPr>
        <p:spPr>
          <a:xfrm rot="2700000">
            <a:off x="9100309" y="1882221"/>
            <a:ext cx="1484408" cy="1484408"/>
          </a:xfrm>
          <a:prstGeom prst="rect">
            <a:avLst/>
          </a:prstGeom>
          <a:solidFill>
            <a:schemeClr val="bg1"/>
          </a:solidFill>
          <a:ln>
            <a:solidFill>
              <a:srgbClr val="3060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sp>
        <p:nvSpPr>
          <p:cNvPr id="44" name="Rectangle 15">
            <a:extLst>
              <a:ext uri="{FF2B5EF4-FFF2-40B4-BE49-F238E27FC236}">
                <a16:creationId xmlns:a16="http://schemas.microsoft.com/office/drawing/2014/main" id="{555050B9-B459-E600-2DE9-27A0D6D06BDD}"/>
              </a:ext>
            </a:extLst>
          </p:cNvPr>
          <p:cNvSpPr/>
          <p:nvPr/>
        </p:nvSpPr>
        <p:spPr>
          <a:xfrm rot="13500000">
            <a:off x="10367238" y="2444118"/>
            <a:ext cx="126348" cy="1484408"/>
          </a:xfrm>
          <a:prstGeom prst="rect">
            <a:avLst/>
          </a:prstGeom>
          <a:solidFill>
            <a:srgbClr val="3060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grpSp>
        <p:nvGrpSpPr>
          <p:cNvPr id="45" name="Group 39">
            <a:extLst>
              <a:ext uri="{FF2B5EF4-FFF2-40B4-BE49-F238E27FC236}">
                <a16:creationId xmlns:a16="http://schemas.microsoft.com/office/drawing/2014/main" id="{1BE85959-98DA-2FE9-8C30-2AD724CD49EC}"/>
              </a:ext>
            </a:extLst>
          </p:cNvPr>
          <p:cNvGrpSpPr/>
          <p:nvPr/>
        </p:nvGrpSpPr>
        <p:grpSpPr>
          <a:xfrm>
            <a:off x="9554883" y="2336794"/>
            <a:ext cx="488067" cy="473884"/>
            <a:chOff x="6251143" y="1082816"/>
            <a:chExt cx="366050" cy="355413"/>
          </a:xfrm>
          <a:solidFill>
            <a:srgbClr val="3060B4"/>
          </a:solidFill>
        </p:grpSpPr>
        <p:sp>
          <p:nvSpPr>
            <p:cNvPr id="46" name="AutoShape 16">
              <a:extLst>
                <a:ext uri="{FF2B5EF4-FFF2-40B4-BE49-F238E27FC236}">
                  <a16:creationId xmlns:a16="http://schemas.microsoft.com/office/drawing/2014/main" id="{72A88E37-0A68-C336-AA4D-0E8C5307919A}"/>
                </a:ext>
              </a:extLst>
            </p:cNvPr>
            <p:cNvSpPr>
              <a:spLocks/>
            </p:cNvSpPr>
            <p:nvPr/>
          </p:nvSpPr>
          <p:spPr bwMode="auto">
            <a:xfrm>
              <a:off x="6434481" y="1277418"/>
              <a:ext cx="45678" cy="4630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4841"/>
                    <a:pt x="0" y="10800"/>
                  </a:cubicBezTo>
                  <a:cubicBezTo>
                    <a:pt x="0" y="16758"/>
                    <a:pt x="4838" y="21599"/>
                    <a:pt x="10800" y="21599"/>
                  </a:cubicBezTo>
                  <a:cubicBezTo>
                    <a:pt x="16761" y="21599"/>
                    <a:pt x="21600" y="16758"/>
                    <a:pt x="21600" y="10800"/>
                  </a:cubicBezTo>
                  <a:cubicBezTo>
                    <a:pt x="21600" y="4841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47" name="AutoShape 17">
              <a:extLst>
                <a:ext uri="{FF2B5EF4-FFF2-40B4-BE49-F238E27FC236}">
                  <a16:creationId xmlns:a16="http://schemas.microsoft.com/office/drawing/2014/main" id="{E9F31A0C-63D4-22CC-D132-F9233A478F48}"/>
                </a:ext>
              </a:extLst>
            </p:cNvPr>
            <p:cNvSpPr>
              <a:spLocks/>
            </p:cNvSpPr>
            <p:nvPr/>
          </p:nvSpPr>
          <p:spPr bwMode="auto">
            <a:xfrm>
              <a:off x="6251143" y="1082816"/>
              <a:ext cx="366050" cy="355413"/>
            </a:xfrm>
            <a:custGeom>
              <a:avLst/>
              <a:gdLst>
                <a:gd name="T0" fmla="*/ 10473 w 20946"/>
                <a:gd name="T1" fmla="*/ 10800 h 21600"/>
                <a:gd name="T2" fmla="*/ 10473 w 20946"/>
                <a:gd name="T3" fmla="*/ 10800 h 21600"/>
                <a:gd name="T4" fmla="*/ 10473 w 20946"/>
                <a:gd name="T5" fmla="*/ 10800 h 21600"/>
                <a:gd name="T6" fmla="*/ 10473 w 20946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946" h="21600">
                  <a:moveTo>
                    <a:pt x="18509" y="15329"/>
                  </a:moveTo>
                  <a:lnTo>
                    <a:pt x="11782" y="15329"/>
                  </a:lnTo>
                  <a:cubicBezTo>
                    <a:pt x="10699" y="15329"/>
                    <a:pt x="9818" y="14391"/>
                    <a:pt x="9818" y="13238"/>
                  </a:cubicBezTo>
                  <a:cubicBezTo>
                    <a:pt x="9818" y="12086"/>
                    <a:pt x="10699" y="11148"/>
                    <a:pt x="11782" y="11148"/>
                  </a:cubicBezTo>
                  <a:lnTo>
                    <a:pt x="17673" y="11148"/>
                  </a:lnTo>
                  <a:cubicBezTo>
                    <a:pt x="18077" y="11142"/>
                    <a:pt x="18477" y="10934"/>
                    <a:pt x="18721" y="10588"/>
                  </a:cubicBezTo>
                  <a:cubicBezTo>
                    <a:pt x="18789" y="10491"/>
                    <a:pt x="18842" y="10381"/>
                    <a:pt x="18885" y="10267"/>
                  </a:cubicBezTo>
                  <a:cubicBezTo>
                    <a:pt x="18890" y="10251"/>
                    <a:pt x="18901" y="10239"/>
                    <a:pt x="18906" y="10224"/>
                  </a:cubicBezTo>
                  <a:cubicBezTo>
                    <a:pt x="19377" y="10880"/>
                    <a:pt x="19636" y="11686"/>
                    <a:pt x="19636" y="12541"/>
                  </a:cubicBezTo>
                  <a:cubicBezTo>
                    <a:pt x="19636" y="13613"/>
                    <a:pt x="19230" y="14607"/>
                    <a:pt x="18509" y="15329"/>
                  </a:cubicBezTo>
                  <a:moveTo>
                    <a:pt x="17673" y="17767"/>
                  </a:moveTo>
                  <a:cubicBezTo>
                    <a:pt x="17673" y="19114"/>
                    <a:pt x="16647" y="20206"/>
                    <a:pt x="15382" y="20206"/>
                  </a:cubicBezTo>
                  <a:lnTo>
                    <a:pt x="3600" y="20206"/>
                  </a:lnTo>
                  <a:cubicBezTo>
                    <a:pt x="2334" y="20206"/>
                    <a:pt x="1309" y="19114"/>
                    <a:pt x="1309" y="17767"/>
                  </a:cubicBezTo>
                  <a:lnTo>
                    <a:pt x="1309" y="6786"/>
                  </a:lnTo>
                  <a:cubicBezTo>
                    <a:pt x="1931" y="7334"/>
                    <a:pt x="2730" y="7664"/>
                    <a:pt x="3600" y="7664"/>
                  </a:cubicBezTo>
                  <a:lnTo>
                    <a:pt x="14400" y="7664"/>
                  </a:lnTo>
                  <a:lnTo>
                    <a:pt x="17018" y="7664"/>
                  </a:lnTo>
                  <a:cubicBezTo>
                    <a:pt x="17379" y="7664"/>
                    <a:pt x="17673" y="7976"/>
                    <a:pt x="17673" y="8361"/>
                  </a:cubicBezTo>
                  <a:lnTo>
                    <a:pt x="17673" y="9754"/>
                  </a:lnTo>
                  <a:lnTo>
                    <a:pt x="11782" y="9754"/>
                  </a:lnTo>
                  <a:cubicBezTo>
                    <a:pt x="9974" y="9754"/>
                    <a:pt x="8509" y="11314"/>
                    <a:pt x="8509" y="13238"/>
                  </a:cubicBezTo>
                  <a:cubicBezTo>
                    <a:pt x="8509" y="15163"/>
                    <a:pt x="9974" y="16722"/>
                    <a:pt x="11782" y="16722"/>
                  </a:cubicBezTo>
                  <a:lnTo>
                    <a:pt x="17673" y="16722"/>
                  </a:lnTo>
                  <a:cubicBezTo>
                    <a:pt x="17673" y="16722"/>
                    <a:pt x="17673" y="17767"/>
                    <a:pt x="17673" y="17767"/>
                  </a:cubicBezTo>
                  <a:close/>
                  <a:moveTo>
                    <a:pt x="16363" y="5574"/>
                  </a:moveTo>
                  <a:lnTo>
                    <a:pt x="16363" y="6270"/>
                  </a:lnTo>
                  <a:lnTo>
                    <a:pt x="14400" y="6270"/>
                  </a:lnTo>
                  <a:lnTo>
                    <a:pt x="3600" y="6270"/>
                  </a:lnTo>
                  <a:cubicBezTo>
                    <a:pt x="3246" y="6270"/>
                    <a:pt x="2916" y="6179"/>
                    <a:pt x="2617" y="6027"/>
                  </a:cubicBezTo>
                  <a:lnTo>
                    <a:pt x="2617" y="5574"/>
                  </a:lnTo>
                  <a:cubicBezTo>
                    <a:pt x="2617" y="5574"/>
                    <a:pt x="16363" y="5574"/>
                    <a:pt x="16363" y="5574"/>
                  </a:cubicBezTo>
                  <a:close/>
                  <a:moveTo>
                    <a:pt x="16363" y="4877"/>
                  </a:moveTo>
                  <a:lnTo>
                    <a:pt x="2617" y="4877"/>
                  </a:lnTo>
                  <a:lnTo>
                    <a:pt x="2617" y="4180"/>
                  </a:lnTo>
                  <a:lnTo>
                    <a:pt x="16363" y="4180"/>
                  </a:lnTo>
                  <a:cubicBezTo>
                    <a:pt x="16363" y="4180"/>
                    <a:pt x="16363" y="4877"/>
                    <a:pt x="16363" y="4877"/>
                  </a:cubicBezTo>
                  <a:close/>
                  <a:moveTo>
                    <a:pt x="16363" y="3483"/>
                  </a:moveTo>
                  <a:lnTo>
                    <a:pt x="2617" y="3483"/>
                  </a:lnTo>
                  <a:lnTo>
                    <a:pt x="2617" y="2787"/>
                  </a:lnTo>
                  <a:lnTo>
                    <a:pt x="16363" y="2787"/>
                  </a:lnTo>
                  <a:cubicBezTo>
                    <a:pt x="16363" y="2787"/>
                    <a:pt x="16363" y="3483"/>
                    <a:pt x="16363" y="3483"/>
                  </a:cubicBezTo>
                  <a:close/>
                  <a:moveTo>
                    <a:pt x="3600" y="1393"/>
                  </a:moveTo>
                  <a:lnTo>
                    <a:pt x="14400" y="1393"/>
                  </a:lnTo>
                  <a:lnTo>
                    <a:pt x="17018" y="1393"/>
                  </a:lnTo>
                  <a:cubicBezTo>
                    <a:pt x="17379" y="1393"/>
                    <a:pt x="17673" y="1705"/>
                    <a:pt x="17673" y="2090"/>
                  </a:cubicBezTo>
                  <a:lnTo>
                    <a:pt x="17673" y="3832"/>
                  </a:lnTo>
                  <a:lnTo>
                    <a:pt x="17673" y="4180"/>
                  </a:lnTo>
                  <a:lnTo>
                    <a:pt x="17673" y="6398"/>
                  </a:lnTo>
                  <a:cubicBezTo>
                    <a:pt x="17466" y="6321"/>
                    <a:pt x="17249" y="6270"/>
                    <a:pt x="17018" y="6270"/>
                  </a:cubicBezTo>
                  <a:lnTo>
                    <a:pt x="17018" y="5574"/>
                  </a:lnTo>
                  <a:lnTo>
                    <a:pt x="17018" y="4180"/>
                  </a:lnTo>
                  <a:lnTo>
                    <a:pt x="17018" y="2787"/>
                  </a:lnTo>
                  <a:cubicBezTo>
                    <a:pt x="17018" y="2401"/>
                    <a:pt x="16724" y="2090"/>
                    <a:pt x="16363" y="2090"/>
                  </a:cubicBezTo>
                  <a:lnTo>
                    <a:pt x="2617" y="2090"/>
                  </a:lnTo>
                  <a:cubicBezTo>
                    <a:pt x="2256" y="2090"/>
                    <a:pt x="1963" y="2401"/>
                    <a:pt x="1963" y="2787"/>
                  </a:cubicBezTo>
                  <a:lnTo>
                    <a:pt x="1963" y="4180"/>
                  </a:lnTo>
                  <a:lnTo>
                    <a:pt x="1963" y="5534"/>
                  </a:lnTo>
                  <a:cubicBezTo>
                    <a:pt x="1559" y="5094"/>
                    <a:pt x="1309" y="4495"/>
                    <a:pt x="1309" y="3832"/>
                  </a:cubicBezTo>
                  <a:cubicBezTo>
                    <a:pt x="1309" y="2485"/>
                    <a:pt x="2334" y="1393"/>
                    <a:pt x="3600" y="1393"/>
                  </a:cubicBezTo>
                  <a:moveTo>
                    <a:pt x="18983" y="8361"/>
                  </a:moveTo>
                  <a:lnTo>
                    <a:pt x="18982" y="8361"/>
                  </a:lnTo>
                  <a:lnTo>
                    <a:pt x="18982" y="4180"/>
                  </a:lnTo>
                  <a:lnTo>
                    <a:pt x="18982" y="3832"/>
                  </a:lnTo>
                  <a:lnTo>
                    <a:pt x="18982" y="2090"/>
                  </a:lnTo>
                  <a:cubicBezTo>
                    <a:pt x="18982" y="935"/>
                    <a:pt x="18102" y="0"/>
                    <a:pt x="17018" y="0"/>
                  </a:cubicBezTo>
                  <a:lnTo>
                    <a:pt x="14400" y="0"/>
                  </a:lnTo>
                  <a:lnTo>
                    <a:pt x="3600" y="0"/>
                  </a:lnTo>
                  <a:cubicBezTo>
                    <a:pt x="1614" y="0"/>
                    <a:pt x="0" y="1719"/>
                    <a:pt x="0" y="3832"/>
                  </a:cubicBezTo>
                  <a:lnTo>
                    <a:pt x="0" y="17767"/>
                  </a:lnTo>
                  <a:cubicBezTo>
                    <a:pt x="0" y="19880"/>
                    <a:pt x="1614" y="21600"/>
                    <a:pt x="3600" y="21600"/>
                  </a:cubicBezTo>
                  <a:lnTo>
                    <a:pt x="15382" y="21600"/>
                  </a:lnTo>
                  <a:cubicBezTo>
                    <a:pt x="17366" y="21600"/>
                    <a:pt x="18982" y="19880"/>
                    <a:pt x="18982" y="17767"/>
                  </a:cubicBezTo>
                  <a:lnTo>
                    <a:pt x="18982" y="16722"/>
                  </a:lnTo>
                  <a:lnTo>
                    <a:pt x="18983" y="16722"/>
                  </a:lnTo>
                  <a:cubicBezTo>
                    <a:pt x="21600" y="14631"/>
                    <a:pt x="21600" y="10452"/>
                    <a:pt x="18983" y="836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48" name="Rectangle 9">
            <a:extLst>
              <a:ext uri="{FF2B5EF4-FFF2-40B4-BE49-F238E27FC236}">
                <a16:creationId xmlns:a16="http://schemas.microsoft.com/office/drawing/2014/main" id="{BC3838DD-F5BB-14D7-16BC-257032D9AE85}"/>
              </a:ext>
            </a:extLst>
          </p:cNvPr>
          <p:cNvSpPr/>
          <p:nvPr/>
        </p:nvSpPr>
        <p:spPr>
          <a:xfrm rot="2700000">
            <a:off x="6564513" y="1882220"/>
            <a:ext cx="1484408" cy="1484408"/>
          </a:xfrm>
          <a:prstGeom prst="rect">
            <a:avLst/>
          </a:prstGeom>
          <a:solidFill>
            <a:schemeClr val="bg1"/>
          </a:solidFill>
          <a:ln>
            <a:solidFill>
              <a:srgbClr val="3060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cs typeface="+mn-ea"/>
              <a:sym typeface="+mn-lt"/>
            </a:endParaRPr>
          </a:p>
        </p:txBody>
      </p:sp>
      <p:sp>
        <p:nvSpPr>
          <p:cNvPr id="49" name="Rectangle 14">
            <a:extLst>
              <a:ext uri="{FF2B5EF4-FFF2-40B4-BE49-F238E27FC236}">
                <a16:creationId xmlns:a16="http://schemas.microsoft.com/office/drawing/2014/main" id="{2B1A1840-2288-025B-45C4-018412BABB0A}"/>
              </a:ext>
            </a:extLst>
          </p:cNvPr>
          <p:cNvSpPr/>
          <p:nvPr/>
        </p:nvSpPr>
        <p:spPr>
          <a:xfrm rot="8100000">
            <a:off x="7814946" y="1306199"/>
            <a:ext cx="126348" cy="1484408"/>
          </a:xfrm>
          <a:prstGeom prst="rect">
            <a:avLst/>
          </a:prstGeom>
          <a:solidFill>
            <a:srgbClr val="3060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sp>
        <p:nvSpPr>
          <p:cNvPr id="50" name="AutoShape 18">
            <a:extLst>
              <a:ext uri="{FF2B5EF4-FFF2-40B4-BE49-F238E27FC236}">
                <a16:creationId xmlns:a16="http://schemas.microsoft.com/office/drawing/2014/main" id="{67BE8932-4B6B-E65A-7E41-462557E282D4}"/>
              </a:ext>
            </a:extLst>
          </p:cNvPr>
          <p:cNvSpPr>
            <a:spLocks/>
          </p:cNvSpPr>
          <p:nvPr/>
        </p:nvSpPr>
        <p:spPr bwMode="auto">
          <a:xfrm>
            <a:off x="7019087" y="2336795"/>
            <a:ext cx="488067" cy="4889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49" y="19799"/>
                </a:moveTo>
                <a:cubicBezTo>
                  <a:pt x="20249" y="20048"/>
                  <a:pt x="20048" y="20249"/>
                  <a:pt x="19799" y="20249"/>
                </a:cubicBezTo>
                <a:lnTo>
                  <a:pt x="1800" y="20249"/>
                </a:lnTo>
                <a:cubicBezTo>
                  <a:pt x="1551" y="20249"/>
                  <a:pt x="1349" y="20048"/>
                  <a:pt x="1349" y="19799"/>
                </a:cubicBezTo>
                <a:lnTo>
                  <a:pt x="1349" y="3824"/>
                </a:lnTo>
                <a:cubicBezTo>
                  <a:pt x="1349" y="3576"/>
                  <a:pt x="1551" y="3375"/>
                  <a:pt x="1800" y="3375"/>
                </a:cubicBezTo>
                <a:lnTo>
                  <a:pt x="4724" y="3375"/>
                </a:lnTo>
                <a:lnTo>
                  <a:pt x="4724" y="4725"/>
                </a:lnTo>
                <a:cubicBezTo>
                  <a:pt x="4724" y="5098"/>
                  <a:pt x="5027" y="5400"/>
                  <a:pt x="5399" y="5400"/>
                </a:cubicBezTo>
                <a:cubicBezTo>
                  <a:pt x="5772" y="5400"/>
                  <a:pt x="6074" y="5098"/>
                  <a:pt x="6074" y="4725"/>
                </a:cubicBezTo>
                <a:lnTo>
                  <a:pt x="6074" y="3375"/>
                </a:lnTo>
                <a:lnTo>
                  <a:pt x="10124" y="3375"/>
                </a:lnTo>
                <a:lnTo>
                  <a:pt x="10124" y="4725"/>
                </a:lnTo>
                <a:cubicBezTo>
                  <a:pt x="10124" y="5098"/>
                  <a:pt x="10427" y="5400"/>
                  <a:pt x="10800" y="5400"/>
                </a:cubicBezTo>
                <a:cubicBezTo>
                  <a:pt x="11172" y="5400"/>
                  <a:pt x="11474" y="5098"/>
                  <a:pt x="11474" y="4725"/>
                </a:cubicBezTo>
                <a:lnTo>
                  <a:pt x="11474" y="3375"/>
                </a:lnTo>
                <a:lnTo>
                  <a:pt x="15524" y="3375"/>
                </a:lnTo>
                <a:lnTo>
                  <a:pt x="15524" y="4725"/>
                </a:lnTo>
                <a:cubicBezTo>
                  <a:pt x="15524" y="5098"/>
                  <a:pt x="15827" y="5400"/>
                  <a:pt x="16199" y="5400"/>
                </a:cubicBezTo>
                <a:cubicBezTo>
                  <a:pt x="16572" y="5400"/>
                  <a:pt x="16874" y="5098"/>
                  <a:pt x="16874" y="4725"/>
                </a:cubicBezTo>
                <a:lnTo>
                  <a:pt x="16874" y="3375"/>
                </a:lnTo>
                <a:lnTo>
                  <a:pt x="19799" y="3375"/>
                </a:lnTo>
                <a:cubicBezTo>
                  <a:pt x="20048" y="3375"/>
                  <a:pt x="20249" y="3576"/>
                  <a:pt x="20249" y="3824"/>
                </a:cubicBezTo>
                <a:cubicBezTo>
                  <a:pt x="20249" y="3824"/>
                  <a:pt x="20249" y="19799"/>
                  <a:pt x="20249" y="19799"/>
                </a:cubicBezTo>
                <a:close/>
                <a:moveTo>
                  <a:pt x="19799" y="2025"/>
                </a:moveTo>
                <a:lnTo>
                  <a:pt x="16874" y="2025"/>
                </a:lnTo>
                <a:lnTo>
                  <a:pt x="16874" y="675"/>
                </a:lnTo>
                <a:cubicBezTo>
                  <a:pt x="16874" y="301"/>
                  <a:pt x="16572" y="0"/>
                  <a:pt x="16199" y="0"/>
                </a:cubicBezTo>
                <a:cubicBezTo>
                  <a:pt x="15827" y="0"/>
                  <a:pt x="15524" y="301"/>
                  <a:pt x="15524" y="675"/>
                </a:cubicBezTo>
                <a:lnTo>
                  <a:pt x="15524" y="2025"/>
                </a:lnTo>
                <a:lnTo>
                  <a:pt x="11474" y="2025"/>
                </a:lnTo>
                <a:lnTo>
                  <a:pt x="11474" y="675"/>
                </a:lnTo>
                <a:cubicBezTo>
                  <a:pt x="11474" y="301"/>
                  <a:pt x="11172" y="0"/>
                  <a:pt x="10800" y="0"/>
                </a:cubicBezTo>
                <a:cubicBezTo>
                  <a:pt x="10427" y="0"/>
                  <a:pt x="10124" y="301"/>
                  <a:pt x="10124" y="675"/>
                </a:cubicBezTo>
                <a:lnTo>
                  <a:pt x="10124" y="2025"/>
                </a:lnTo>
                <a:lnTo>
                  <a:pt x="6074" y="2025"/>
                </a:lnTo>
                <a:lnTo>
                  <a:pt x="6074" y="675"/>
                </a:lnTo>
                <a:cubicBezTo>
                  <a:pt x="6074" y="301"/>
                  <a:pt x="5772" y="0"/>
                  <a:pt x="5399" y="0"/>
                </a:cubicBezTo>
                <a:cubicBezTo>
                  <a:pt x="5027" y="0"/>
                  <a:pt x="4724" y="301"/>
                  <a:pt x="4724" y="675"/>
                </a:cubicBezTo>
                <a:lnTo>
                  <a:pt x="4724" y="2025"/>
                </a:lnTo>
                <a:lnTo>
                  <a:pt x="1800" y="2025"/>
                </a:lnTo>
                <a:cubicBezTo>
                  <a:pt x="805" y="2025"/>
                  <a:pt x="0" y="2830"/>
                  <a:pt x="0" y="3824"/>
                </a:cubicBezTo>
                <a:lnTo>
                  <a:pt x="0" y="19799"/>
                </a:lnTo>
                <a:cubicBezTo>
                  <a:pt x="0" y="20793"/>
                  <a:pt x="805" y="21599"/>
                  <a:pt x="1800" y="21599"/>
                </a:cubicBezTo>
                <a:lnTo>
                  <a:pt x="19799" y="21599"/>
                </a:lnTo>
                <a:cubicBezTo>
                  <a:pt x="20794" y="21599"/>
                  <a:pt x="21600" y="20793"/>
                  <a:pt x="21600" y="19799"/>
                </a:cubicBezTo>
                <a:lnTo>
                  <a:pt x="21600" y="3824"/>
                </a:lnTo>
                <a:cubicBezTo>
                  <a:pt x="21600" y="2830"/>
                  <a:pt x="20794" y="2025"/>
                  <a:pt x="19799" y="2025"/>
                </a:cubicBezTo>
              </a:path>
            </a:pathLst>
          </a:custGeom>
          <a:solidFill>
            <a:srgbClr val="3060B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50800" tIns="50800" rIns="50800" bIns="50800" anchor="ctr"/>
          <a:lstStyle/>
          <a:p>
            <a:pPr defTabSz="609585"/>
            <a:endParaRPr lang="en-US" sz="4000">
              <a:ln>
                <a:solidFill>
                  <a:schemeClr val="tx1"/>
                </a:solidFill>
              </a:ln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51" name="AutoShape 19">
            <a:extLst>
              <a:ext uri="{FF2B5EF4-FFF2-40B4-BE49-F238E27FC236}">
                <a16:creationId xmlns:a16="http://schemas.microsoft.com/office/drawing/2014/main" id="{C8EB9BEF-7B2B-01B7-83BA-B5906900CB9B}"/>
              </a:ext>
            </a:extLst>
          </p:cNvPr>
          <p:cNvSpPr>
            <a:spLocks/>
          </p:cNvSpPr>
          <p:nvPr/>
        </p:nvSpPr>
        <p:spPr bwMode="auto">
          <a:xfrm>
            <a:off x="7125878" y="2520343"/>
            <a:ext cx="60904" cy="4588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599"/>
                </a:moveTo>
                <a:lnTo>
                  <a:pt x="21600" y="21599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0" y="21599"/>
                  <a:pt x="0" y="21599"/>
                </a:cubicBezTo>
                <a:close/>
              </a:path>
            </a:pathLst>
          </a:custGeom>
          <a:solidFill>
            <a:srgbClr val="3060B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50800" tIns="50800" rIns="50800" bIns="50800" anchor="ctr"/>
          <a:lstStyle/>
          <a:p>
            <a:pPr defTabSz="609585"/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52" name="AutoShape 20">
            <a:extLst>
              <a:ext uri="{FF2B5EF4-FFF2-40B4-BE49-F238E27FC236}">
                <a16:creationId xmlns:a16="http://schemas.microsoft.com/office/drawing/2014/main" id="{6ABFACC7-BD4C-74E5-6A08-74F52F862CD6}"/>
              </a:ext>
            </a:extLst>
          </p:cNvPr>
          <p:cNvSpPr>
            <a:spLocks/>
          </p:cNvSpPr>
          <p:nvPr/>
        </p:nvSpPr>
        <p:spPr bwMode="auto">
          <a:xfrm>
            <a:off x="7125878" y="2596265"/>
            <a:ext cx="60904" cy="4588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599"/>
                </a:moveTo>
                <a:lnTo>
                  <a:pt x="21600" y="21599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0" y="21599"/>
                  <a:pt x="0" y="21599"/>
                </a:cubicBezTo>
                <a:close/>
              </a:path>
            </a:pathLst>
          </a:custGeom>
          <a:solidFill>
            <a:srgbClr val="3060B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50800" tIns="50800" rIns="50800" bIns="50800" anchor="ctr"/>
          <a:lstStyle/>
          <a:p>
            <a:pPr defTabSz="609585"/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53" name="AutoShape 21">
            <a:extLst>
              <a:ext uri="{FF2B5EF4-FFF2-40B4-BE49-F238E27FC236}">
                <a16:creationId xmlns:a16="http://schemas.microsoft.com/office/drawing/2014/main" id="{141EC025-8AE9-C4B4-4B50-E0BE07B0C1F3}"/>
              </a:ext>
            </a:extLst>
          </p:cNvPr>
          <p:cNvSpPr>
            <a:spLocks/>
          </p:cNvSpPr>
          <p:nvPr/>
        </p:nvSpPr>
        <p:spPr bwMode="auto">
          <a:xfrm>
            <a:off x="7125878" y="2673021"/>
            <a:ext cx="60904" cy="4505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599"/>
                </a:moveTo>
                <a:lnTo>
                  <a:pt x="21600" y="21599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0" y="21599"/>
                  <a:pt x="0" y="21599"/>
                </a:cubicBezTo>
                <a:close/>
              </a:path>
            </a:pathLst>
          </a:custGeom>
          <a:solidFill>
            <a:srgbClr val="3060B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50800" tIns="50800" rIns="50800" bIns="50800" anchor="ctr"/>
          <a:lstStyle/>
          <a:p>
            <a:pPr defTabSz="609585"/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54" name="AutoShape 22">
            <a:extLst>
              <a:ext uri="{FF2B5EF4-FFF2-40B4-BE49-F238E27FC236}">
                <a16:creationId xmlns:a16="http://schemas.microsoft.com/office/drawing/2014/main" id="{7B2AE4E1-FF59-A5BB-1D95-F8D162549951}"/>
              </a:ext>
            </a:extLst>
          </p:cNvPr>
          <p:cNvSpPr>
            <a:spLocks/>
          </p:cNvSpPr>
          <p:nvPr/>
        </p:nvSpPr>
        <p:spPr bwMode="auto">
          <a:xfrm>
            <a:off x="7232668" y="2673021"/>
            <a:ext cx="60904" cy="4505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599"/>
                </a:moveTo>
                <a:lnTo>
                  <a:pt x="21600" y="21599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0" y="21599"/>
                  <a:pt x="0" y="21599"/>
                </a:cubicBezTo>
                <a:close/>
              </a:path>
            </a:pathLst>
          </a:custGeom>
          <a:solidFill>
            <a:srgbClr val="3060B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50800" tIns="50800" rIns="50800" bIns="50800" anchor="ctr"/>
          <a:lstStyle/>
          <a:p>
            <a:pPr defTabSz="609585"/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55" name="AutoShape 23">
            <a:extLst>
              <a:ext uri="{FF2B5EF4-FFF2-40B4-BE49-F238E27FC236}">
                <a16:creationId xmlns:a16="http://schemas.microsoft.com/office/drawing/2014/main" id="{72100470-F7C2-B64B-901F-E503CE293D0B}"/>
              </a:ext>
            </a:extLst>
          </p:cNvPr>
          <p:cNvSpPr>
            <a:spLocks/>
          </p:cNvSpPr>
          <p:nvPr/>
        </p:nvSpPr>
        <p:spPr bwMode="auto">
          <a:xfrm>
            <a:off x="7232668" y="2596265"/>
            <a:ext cx="60904" cy="4588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599"/>
                </a:moveTo>
                <a:lnTo>
                  <a:pt x="21600" y="21599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0" y="21599"/>
                  <a:pt x="0" y="21599"/>
                </a:cubicBezTo>
                <a:close/>
              </a:path>
            </a:pathLst>
          </a:custGeom>
          <a:solidFill>
            <a:srgbClr val="3060B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50800" tIns="50800" rIns="50800" bIns="50800" anchor="ctr"/>
          <a:lstStyle/>
          <a:p>
            <a:pPr defTabSz="609585"/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56" name="AutoShape 24">
            <a:extLst>
              <a:ext uri="{FF2B5EF4-FFF2-40B4-BE49-F238E27FC236}">
                <a16:creationId xmlns:a16="http://schemas.microsoft.com/office/drawing/2014/main" id="{FE240F8A-A8D5-92D6-64DA-B737571CFC2E}"/>
              </a:ext>
            </a:extLst>
          </p:cNvPr>
          <p:cNvSpPr>
            <a:spLocks/>
          </p:cNvSpPr>
          <p:nvPr/>
        </p:nvSpPr>
        <p:spPr bwMode="auto">
          <a:xfrm>
            <a:off x="7232668" y="2520343"/>
            <a:ext cx="60904" cy="4588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599"/>
                </a:moveTo>
                <a:lnTo>
                  <a:pt x="21600" y="21599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0" y="21599"/>
                  <a:pt x="0" y="21599"/>
                </a:cubicBezTo>
                <a:close/>
              </a:path>
            </a:pathLst>
          </a:custGeom>
          <a:solidFill>
            <a:srgbClr val="3060B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50800" tIns="50800" rIns="50800" bIns="50800" anchor="ctr"/>
          <a:lstStyle/>
          <a:p>
            <a:pPr defTabSz="609585"/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57" name="AutoShape 25">
            <a:extLst>
              <a:ext uri="{FF2B5EF4-FFF2-40B4-BE49-F238E27FC236}">
                <a16:creationId xmlns:a16="http://schemas.microsoft.com/office/drawing/2014/main" id="{D196AF2A-3766-9BD4-73EB-37FB45177FB2}"/>
              </a:ext>
            </a:extLst>
          </p:cNvPr>
          <p:cNvSpPr>
            <a:spLocks/>
          </p:cNvSpPr>
          <p:nvPr/>
        </p:nvSpPr>
        <p:spPr bwMode="auto">
          <a:xfrm>
            <a:off x="7339461" y="2673021"/>
            <a:ext cx="60904" cy="4505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599"/>
                </a:moveTo>
                <a:lnTo>
                  <a:pt x="21600" y="21599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0" y="21599"/>
                  <a:pt x="0" y="21599"/>
                </a:cubicBezTo>
                <a:close/>
              </a:path>
            </a:pathLst>
          </a:custGeom>
          <a:solidFill>
            <a:srgbClr val="3060B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50800" tIns="50800" rIns="50800" bIns="50800" anchor="ctr"/>
          <a:lstStyle/>
          <a:p>
            <a:pPr defTabSz="609585"/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59" name="AutoShape 26">
            <a:extLst>
              <a:ext uri="{FF2B5EF4-FFF2-40B4-BE49-F238E27FC236}">
                <a16:creationId xmlns:a16="http://schemas.microsoft.com/office/drawing/2014/main" id="{A943FAF3-8C08-AF2B-7E7F-7BA32CA37099}"/>
              </a:ext>
            </a:extLst>
          </p:cNvPr>
          <p:cNvSpPr>
            <a:spLocks/>
          </p:cNvSpPr>
          <p:nvPr/>
        </p:nvSpPr>
        <p:spPr bwMode="auto">
          <a:xfrm>
            <a:off x="7339461" y="2596265"/>
            <a:ext cx="60904" cy="4588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599"/>
                </a:moveTo>
                <a:lnTo>
                  <a:pt x="21600" y="21599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0" y="21599"/>
                  <a:pt x="0" y="21599"/>
                </a:cubicBezTo>
                <a:close/>
              </a:path>
            </a:pathLst>
          </a:custGeom>
          <a:solidFill>
            <a:srgbClr val="3060B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50800" tIns="50800" rIns="50800" bIns="50800" anchor="ctr"/>
          <a:lstStyle/>
          <a:p>
            <a:pPr defTabSz="609585"/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60" name="AutoShape 27">
            <a:extLst>
              <a:ext uri="{FF2B5EF4-FFF2-40B4-BE49-F238E27FC236}">
                <a16:creationId xmlns:a16="http://schemas.microsoft.com/office/drawing/2014/main" id="{FD724DC9-9865-3B67-B3A2-C876F0B957CF}"/>
              </a:ext>
            </a:extLst>
          </p:cNvPr>
          <p:cNvSpPr>
            <a:spLocks/>
          </p:cNvSpPr>
          <p:nvPr/>
        </p:nvSpPr>
        <p:spPr bwMode="auto">
          <a:xfrm>
            <a:off x="7339461" y="2520343"/>
            <a:ext cx="60904" cy="4588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599"/>
                </a:moveTo>
                <a:lnTo>
                  <a:pt x="21600" y="21599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0" y="21599"/>
                  <a:pt x="0" y="21599"/>
                </a:cubicBezTo>
                <a:close/>
              </a:path>
            </a:pathLst>
          </a:custGeom>
          <a:solidFill>
            <a:srgbClr val="3060B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50800" tIns="50800" rIns="50800" bIns="50800" anchor="ctr"/>
          <a:lstStyle/>
          <a:p>
            <a:pPr defTabSz="609585"/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61" name="Rectangle 7">
            <a:extLst>
              <a:ext uri="{FF2B5EF4-FFF2-40B4-BE49-F238E27FC236}">
                <a16:creationId xmlns:a16="http://schemas.microsoft.com/office/drawing/2014/main" id="{115CD369-6CFD-06BD-FD5F-781305698C83}"/>
              </a:ext>
            </a:extLst>
          </p:cNvPr>
          <p:cNvSpPr/>
          <p:nvPr/>
        </p:nvSpPr>
        <p:spPr>
          <a:xfrm rot="2700000">
            <a:off x="1613663" y="1882217"/>
            <a:ext cx="1484408" cy="1484408"/>
          </a:xfrm>
          <a:prstGeom prst="rect">
            <a:avLst/>
          </a:prstGeom>
          <a:solidFill>
            <a:schemeClr val="bg1"/>
          </a:solidFill>
          <a:ln>
            <a:solidFill>
              <a:srgbClr val="3060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sp>
        <p:nvSpPr>
          <p:cNvPr id="62" name="Rectangle 12">
            <a:extLst>
              <a:ext uri="{FF2B5EF4-FFF2-40B4-BE49-F238E27FC236}">
                <a16:creationId xmlns:a16="http://schemas.microsoft.com/office/drawing/2014/main" id="{56A8FA3D-3434-4138-98BA-6777B79D0E8D}"/>
              </a:ext>
            </a:extLst>
          </p:cNvPr>
          <p:cNvSpPr/>
          <p:nvPr/>
        </p:nvSpPr>
        <p:spPr>
          <a:xfrm rot="2700000">
            <a:off x="1029019" y="3142053"/>
            <a:ext cx="1484408" cy="136032"/>
          </a:xfrm>
          <a:prstGeom prst="rect">
            <a:avLst/>
          </a:prstGeom>
          <a:solidFill>
            <a:srgbClr val="3060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sp>
        <p:nvSpPr>
          <p:cNvPr id="63" name="AutoShape 28">
            <a:extLst>
              <a:ext uri="{FF2B5EF4-FFF2-40B4-BE49-F238E27FC236}">
                <a16:creationId xmlns:a16="http://schemas.microsoft.com/office/drawing/2014/main" id="{FA5F6040-7FD9-7937-E598-FE5685156834}"/>
              </a:ext>
            </a:extLst>
          </p:cNvPr>
          <p:cNvSpPr>
            <a:spLocks/>
          </p:cNvSpPr>
          <p:nvPr/>
        </p:nvSpPr>
        <p:spPr bwMode="auto">
          <a:xfrm>
            <a:off x="2068237" y="2336794"/>
            <a:ext cx="488901" cy="4889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49" y="9450"/>
                </a:moveTo>
                <a:cubicBezTo>
                  <a:pt x="20249" y="9823"/>
                  <a:pt x="19947" y="10124"/>
                  <a:pt x="19575" y="10124"/>
                </a:cubicBezTo>
                <a:lnTo>
                  <a:pt x="18324" y="10124"/>
                </a:lnTo>
                <a:lnTo>
                  <a:pt x="15624" y="5400"/>
                </a:lnTo>
                <a:lnTo>
                  <a:pt x="17549" y="5400"/>
                </a:lnTo>
                <a:cubicBezTo>
                  <a:pt x="17762" y="5400"/>
                  <a:pt x="17962" y="5500"/>
                  <a:pt x="18089" y="5670"/>
                </a:cubicBezTo>
                <a:lnTo>
                  <a:pt x="20114" y="8370"/>
                </a:lnTo>
                <a:cubicBezTo>
                  <a:pt x="20202" y="8486"/>
                  <a:pt x="20249" y="8628"/>
                  <a:pt x="20249" y="8774"/>
                </a:cubicBezTo>
                <a:cubicBezTo>
                  <a:pt x="20249" y="8774"/>
                  <a:pt x="20249" y="9450"/>
                  <a:pt x="20249" y="9450"/>
                </a:cubicBezTo>
                <a:close/>
                <a:moveTo>
                  <a:pt x="18224" y="20249"/>
                </a:moveTo>
                <a:lnTo>
                  <a:pt x="14174" y="20249"/>
                </a:lnTo>
                <a:lnTo>
                  <a:pt x="14174" y="13500"/>
                </a:lnTo>
                <a:cubicBezTo>
                  <a:pt x="14174" y="13126"/>
                  <a:pt x="13872" y="12825"/>
                  <a:pt x="13499" y="12825"/>
                </a:cubicBezTo>
                <a:lnTo>
                  <a:pt x="8437" y="12825"/>
                </a:lnTo>
                <a:cubicBezTo>
                  <a:pt x="8064" y="12825"/>
                  <a:pt x="7762" y="13126"/>
                  <a:pt x="7762" y="13500"/>
                </a:cubicBezTo>
                <a:lnTo>
                  <a:pt x="7762" y="20249"/>
                </a:lnTo>
                <a:lnTo>
                  <a:pt x="3374" y="20249"/>
                </a:lnTo>
                <a:lnTo>
                  <a:pt x="3374" y="11475"/>
                </a:lnTo>
                <a:lnTo>
                  <a:pt x="18224" y="11475"/>
                </a:lnTo>
                <a:cubicBezTo>
                  <a:pt x="18224" y="11475"/>
                  <a:pt x="18224" y="20249"/>
                  <a:pt x="18224" y="20249"/>
                </a:cubicBezTo>
                <a:close/>
                <a:moveTo>
                  <a:pt x="13499" y="20249"/>
                </a:moveTo>
                <a:lnTo>
                  <a:pt x="8437" y="20249"/>
                </a:lnTo>
                <a:lnTo>
                  <a:pt x="8437" y="13500"/>
                </a:lnTo>
                <a:lnTo>
                  <a:pt x="13499" y="13500"/>
                </a:lnTo>
                <a:cubicBezTo>
                  <a:pt x="13499" y="13500"/>
                  <a:pt x="13499" y="20249"/>
                  <a:pt x="13499" y="20249"/>
                </a:cubicBezTo>
                <a:close/>
                <a:moveTo>
                  <a:pt x="1349" y="9450"/>
                </a:moveTo>
                <a:lnTo>
                  <a:pt x="1349" y="8774"/>
                </a:lnTo>
                <a:cubicBezTo>
                  <a:pt x="1349" y="8628"/>
                  <a:pt x="1397" y="8486"/>
                  <a:pt x="1485" y="8370"/>
                </a:cubicBezTo>
                <a:lnTo>
                  <a:pt x="3510" y="5670"/>
                </a:lnTo>
                <a:cubicBezTo>
                  <a:pt x="3637" y="5500"/>
                  <a:pt x="3837" y="5400"/>
                  <a:pt x="4049" y="5400"/>
                </a:cubicBezTo>
                <a:lnTo>
                  <a:pt x="5975" y="5400"/>
                </a:lnTo>
                <a:lnTo>
                  <a:pt x="3275" y="10124"/>
                </a:lnTo>
                <a:lnTo>
                  <a:pt x="2024" y="10124"/>
                </a:lnTo>
                <a:cubicBezTo>
                  <a:pt x="1652" y="10124"/>
                  <a:pt x="1349" y="9823"/>
                  <a:pt x="1349" y="9450"/>
                </a:cubicBezTo>
                <a:moveTo>
                  <a:pt x="13369" y="5400"/>
                </a:moveTo>
                <a:lnTo>
                  <a:pt x="14846" y="5400"/>
                </a:lnTo>
                <a:lnTo>
                  <a:pt x="17546" y="10124"/>
                </a:lnTo>
                <a:lnTo>
                  <a:pt x="14719" y="10124"/>
                </a:lnTo>
                <a:cubicBezTo>
                  <a:pt x="14719" y="10124"/>
                  <a:pt x="13369" y="5400"/>
                  <a:pt x="13369" y="5400"/>
                </a:cubicBezTo>
                <a:close/>
                <a:moveTo>
                  <a:pt x="11137" y="5400"/>
                </a:moveTo>
                <a:lnTo>
                  <a:pt x="12666" y="5400"/>
                </a:lnTo>
                <a:lnTo>
                  <a:pt x="14016" y="10124"/>
                </a:lnTo>
                <a:lnTo>
                  <a:pt x="11137" y="10124"/>
                </a:lnTo>
                <a:cubicBezTo>
                  <a:pt x="11137" y="10124"/>
                  <a:pt x="11137" y="5400"/>
                  <a:pt x="11137" y="5400"/>
                </a:cubicBezTo>
                <a:close/>
                <a:moveTo>
                  <a:pt x="8932" y="5400"/>
                </a:moveTo>
                <a:lnTo>
                  <a:pt x="10462" y="5400"/>
                </a:lnTo>
                <a:lnTo>
                  <a:pt x="10462" y="10124"/>
                </a:lnTo>
                <a:lnTo>
                  <a:pt x="7582" y="10124"/>
                </a:lnTo>
                <a:cubicBezTo>
                  <a:pt x="7582" y="10124"/>
                  <a:pt x="8932" y="5400"/>
                  <a:pt x="8932" y="5400"/>
                </a:cubicBezTo>
                <a:close/>
                <a:moveTo>
                  <a:pt x="6880" y="10124"/>
                </a:moveTo>
                <a:lnTo>
                  <a:pt x="4052" y="10124"/>
                </a:lnTo>
                <a:lnTo>
                  <a:pt x="6752" y="5400"/>
                </a:lnTo>
                <a:lnTo>
                  <a:pt x="8230" y="5400"/>
                </a:lnTo>
                <a:cubicBezTo>
                  <a:pt x="8230" y="5400"/>
                  <a:pt x="6880" y="10124"/>
                  <a:pt x="6880" y="10124"/>
                </a:cubicBezTo>
                <a:close/>
                <a:moveTo>
                  <a:pt x="17549" y="1350"/>
                </a:moveTo>
                <a:lnTo>
                  <a:pt x="17549" y="4050"/>
                </a:lnTo>
                <a:lnTo>
                  <a:pt x="4049" y="4050"/>
                </a:lnTo>
                <a:lnTo>
                  <a:pt x="4049" y="1350"/>
                </a:lnTo>
                <a:cubicBezTo>
                  <a:pt x="4049" y="1350"/>
                  <a:pt x="17549" y="1350"/>
                  <a:pt x="17549" y="1350"/>
                </a:cubicBezTo>
                <a:close/>
                <a:moveTo>
                  <a:pt x="21194" y="7560"/>
                </a:moveTo>
                <a:lnTo>
                  <a:pt x="19170" y="4861"/>
                </a:lnTo>
                <a:cubicBezTo>
                  <a:pt x="19091" y="4755"/>
                  <a:pt x="18997" y="4663"/>
                  <a:pt x="18899" y="4576"/>
                </a:cubicBezTo>
                <a:lnTo>
                  <a:pt x="18899" y="1350"/>
                </a:lnTo>
                <a:cubicBezTo>
                  <a:pt x="18899" y="605"/>
                  <a:pt x="18295" y="0"/>
                  <a:pt x="17549" y="0"/>
                </a:cubicBezTo>
                <a:lnTo>
                  <a:pt x="4049" y="0"/>
                </a:lnTo>
                <a:cubicBezTo>
                  <a:pt x="3304" y="0"/>
                  <a:pt x="2699" y="605"/>
                  <a:pt x="2699" y="1350"/>
                </a:cubicBezTo>
                <a:lnTo>
                  <a:pt x="2699" y="4576"/>
                </a:lnTo>
                <a:cubicBezTo>
                  <a:pt x="2602" y="4663"/>
                  <a:pt x="2508" y="4754"/>
                  <a:pt x="2430" y="4860"/>
                </a:cubicBezTo>
                <a:lnTo>
                  <a:pt x="406" y="7559"/>
                </a:lnTo>
                <a:cubicBezTo>
                  <a:pt x="143" y="7907"/>
                  <a:pt x="0" y="8338"/>
                  <a:pt x="0" y="8774"/>
                </a:cubicBezTo>
                <a:lnTo>
                  <a:pt x="0" y="9450"/>
                </a:lnTo>
                <a:cubicBezTo>
                  <a:pt x="0" y="10566"/>
                  <a:pt x="908" y="11475"/>
                  <a:pt x="2024" y="11475"/>
                </a:cubicBezTo>
                <a:lnTo>
                  <a:pt x="2024" y="20249"/>
                </a:lnTo>
                <a:cubicBezTo>
                  <a:pt x="2024" y="20994"/>
                  <a:pt x="2629" y="21599"/>
                  <a:pt x="3374" y="21599"/>
                </a:cubicBezTo>
                <a:lnTo>
                  <a:pt x="18224" y="21599"/>
                </a:lnTo>
                <a:cubicBezTo>
                  <a:pt x="18970" y="21599"/>
                  <a:pt x="19575" y="20994"/>
                  <a:pt x="19575" y="20249"/>
                </a:cubicBezTo>
                <a:lnTo>
                  <a:pt x="19575" y="11475"/>
                </a:lnTo>
                <a:cubicBezTo>
                  <a:pt x="20691" y="11475"/>
                  <a:pt x="21600" y="10566"/>
                  <a:pt x="21600" y="9450"/>
                </a:cubicBezTo>
                <a:lnTo>
                  <a:pt x="21600" y="8774"/>
                </a:lnTo>
                <a:cubicBezTo>
                  <a:pt x="21600" y="8338"/>
                  <a:pt x="21456" y="7907"/>
                  <a:pt x="21194" y="7560"/>
                </a:cubicBezTo>
              </a:path>
            </a:pathLst>
          </a:custGeom>
          <a:solidFill>
            <a:srgbClr val="3060B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50800" tIns="50800" rIns="50800" bIns="50800" anchor="ctr"/>
          <a:lstStyle/>
          <a:p>
            <a:pPr defTabSz="609585"/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64" name="Rectangle 8">
            <a:extLst>
              <a:ext uri="{FF2B5EF4-FFF2-40B4-BE49-F238E27FC236}">
                <a16:creationId xmlns:a16="http://schemas.microsoft.com/office/drawing/2014/main" id="{04668AB2-D33F-30D8-ED64-4EC96464A2E3}"/>
              </a:ext>
            </a:extLst>
          </p:cNvPr>
          <p:cNvSpPr/>
          <p:nvPr/>
        </p:nvSpPr>
        <p:spPr>
          <a:xfrm rot="2700000">
            <a:off x="4112509" y="1882220"/>
            <a:ext cx="1484408" cy="1484408"/>
          </a:xfrm>
          <a:prstGeom prst="rect">
            <a:avLst/>
          </a:prstGeom>
          <a:solidFill>
            <a:schemeClr val="bg1"/>
          </a:solidFill>
          <a:ln>
            <a:solidFill>
              <a:srgbClr val="3060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sp>
        <p:nvSpPr>
          <p:cNvPr id="65" name="Rectangle 13">
            <a:extLst>
              <a:ext uri="{FF2B5EF4-FFF2-40B4-BE49-F238E27FC236}">
                <a16:creationId xmlns:a16="http://schemas.microsoft.com/office/drawing/2014/main" id="{85B2CA07-F44E-A5C5-335B-5706AB13E397}"/>
              </a:ext>
            </a:extLst>
          </p:cNvPr>
          <p:cNvSpPr/>
          <p:nvPr/>
        </p:nvSpPr>
        <p:spPr>
          <a:xfrm rot="2700000">
            <a:off x="4214682" y="1311479"/>
            <a:ext cx="126348" cy="1484408"/>
          </a:xfrm>
          <a:prstGeom prst="rect">
            <a:avLst/>
          </a:prstGeom>
          <a:solidFill>
            <a:srgbClr val="3060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sp>
        <p:nvSpPr>
          <p:cNvPr id="69" name="AutoShape 100">
            <a:extLst>
              <a:ext uri="{FF2B5EF4-FFF2-40B4-BE49-F238E27FC236}">
                <a16:creationId xmlns:a16="http://schemas.microsoft.com/office/drawing/2014/main" id="{97DDBDBD-C3D8-B908-86A2-B96B892486F5}"/>
              </a:ext>
            </a:extLst>
          </p:cNvPr>
          <p:cNvSpPr>
            <a:spLocks/>
          </p:cNvSpPr>
          <p:nvPr/>
        </p:nvSpPr>
        <p:spPr bwMode="auto">
          <a:xfrm>
            <a:off x="4607056" y="2336796"/>
            <a:ext cx="427164" cy="4889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057" y="6750"/>
                </a:moveTo>
                <a:lnTo>
                  <a:pt x="1542" y="6750"/>
                </a:lnTo>
                <a:lnTo>
                  <a:pt x="1542" y="4725"/>
                </a:lnTo>
                <a:lnTo>
                  <a:pt x="20057" y="4725"/>
                </a:lnTo>
                <a:cubicBezTo>
                  <a:pt x="20057" y="4725"/>
                  <a:pt x="20057" y="6750"/>
                  <a:pt x="20057" y="6750"/>
                </a:cubicBezTo>
                <a:close/>
                <a:moveTo>
                  <a:pt x="17485" y="10124"/>
                </a:moveTo>
                <a:lnTo>
                  <a:pt x="4113" y="10124"/>
                </a:lnTo>
                <a:lnTo>
                  <a:pt x="3857" y="8100"/>
                </a:lnTo>
                <a:lnTo>
                  <a:pt x="17742" y="8100"/>
                </a:lnTo>
                <a:cubicBezTo>
                  <a:pt x="17742" y="8100"/>
                  <a:pt x="17485" y="10124"/>
                  <a:pt x="17485" y="10124"/>
                </a:cubicBezTo>
                <a:close/>
                <a:moveTo>
                  <a:pt x="16542" y="17549"/>
                </a:moveTo>
                <a:lnTo>
                  <a:pt x="5057" y="17549"/>
                </a:lnTo>
                <a:lnTo>
                  <a:pt x="4199" y="10800"/>
                </a:lnTo>
                <a:lnTo>
                  <a:pt x="17399" y="10800"/>
                </a:lnTo>
                <a:cubicBezTo>
                  <a:pt x="17399" y="10800"/>
                  <a:pt x="16542" y="17549"/>
                  <a:pt x="16542" y="17549"/>
                </a:cubicBezTo>
                <a:close/>
                <a:moveTo>
                  <a:pt x="5400" y="20249"/>
                </a:moveTo>
                <a:lnTo>
                  <a:pt x="5142" y="18225"/>
                </a:lnTo>
                <a:lnTo>
                  <a:pt x="16456" y="18225"/>
                </a:lnTo>
                <a:lnTo>
                  <a:pt x="16200" y="20249"/>
                </a:lnTo>
                <a:cubicBezTo>
                  <a:pt x="16200" y="20249"/>
                  <a:pt x="5400" y="20249"/>
                  <a:pt x="5400" y="20249"/>
                </a:cubicBezTo>
                <a:close/>
                <a:moveTo>
                  <a:pt x="3857" y="1350"/>
                </a:moveTo>
                <a:lnTo>
                  <a:pt x="17742" y="1350"/>
                </a:lnTo>
                <a:lnTo>
                  <a:pt x="18514" y="3375"/>
                </a:lnTo>
                <a:lnTo>
                  <a:pt x="3085" y="3375"/>
                </a:lnTo>
                <a:cubicBezTo>
                  <a:pt x="3085" y="3375"/>
                  <a:pt x="3857" y="1350"/>
                  <a:pt x="3857" y="1350"/>
                </a:cubicBezTo>
                <a:close/>
                <a:moveTo>
                  <a:pt x="20143" y="3389"/>
                </a:moveTo>
                <a:lnTo>
                  <a:pt x="19205" y="922"/>
                </a:lnTo>
                <a:cubicBezTo>
                  <a:pt x="18996" y="371"/>
                  <a:pt x="18407" y="0"/>
                  <a:pt x="17742" y="0"/>
                </a:cubicBezTo>
                <a:lnTo>
                  <a:pt x="3857" y="0"/>
                </a:lnTo>
                <a:cubicBezTo>
                  <a:pt x="3192" y="0"/>
                  <a:pt x="2603" y="371"/>
                  <a:pt x="2393" y="922"/>
                </a:cubicBezTo>
                <a:lnTo>
                  <a:pt x="1448" y="3391"/>
                </a:lnTo>
                <a:cubicBezTo>
                  <a:pt x="643" y="3436"/>
                  <a:pt x="0" y="4008"/>
                  <a:pt x="0" y="4725"/>
                </a:cubicBezTo>
                <a:lnTo>
                  <a:pt x="0" y="6750"/>
                </a:lnTo>
                <a:cubicBezTo>
                  <a:pt x="0" y="7495"/>
                  <a:pt x="690" y="8100"/>
                  <a:pt x="1542" y="8100"/>
                </a:cubicBezTo>
                <a:lnTo>
                  <a:pt x="2340" y="8100"/>
                </a:lnTo>
                <a:cubicBezTo>
                  <a:pt x="2340" y="8150"/>
                  <a:pt x="2317" y="8198"/>
                  <a:pt x="2323" y="8249"/>
                </a:cubicBezTo>
                <a:lnTo>
                  <a:pt x="3866" y="20398"/>
                </a:lnTo>
                <a:cubicBezTo>
                  <a:pt x="3953" y="21082"/>
                  <a:pt x="4614" y="21599"/>
                  <a:pt x="5400" y="21599"/>
                </a:cubicBezTo>
                <a:lnTo>
                  <a:pt x="16200" y="21599"/>
                </a:lnTo>
                <a:cubicBezTo>
                  <a:pt x="16986" y="21599"/>
                  <a:pt x="17646" y="21082"/>
                  <a:pt x="17732" y="20398"/>
                </a:cubicBezTo>
                <a:lnTo>
                  <a:pt x="19275" y="8249"/>
                </a:lnTo>
                <a:cubicBezTo>
                  <a:pt x="19282" y="8198"/>
                  <a:pt x="19258" y="8150"/>
                  <a:pt x="19258" y="8100"/>
                </a:cubicBezTo>
                <a:lnTo>
                  <a:pt x="20057" y="8100"/>
                </a:lnTo>
                <a:cubicBezTo>
                  <a:pt x="20908" y="8100"/>
                  <a:pt x="21600" y="7495"/>
                  <a:pt x="21600" y="6750"/>
                </a:cubicBezTo>
                <a:lnTo>
                  <a:pt x="21600" y="4725"/>
                </a:lnTo>
                <a:cubicBezTo>
                  <a:pt x="21600" y="4006"/>
                  <a:pt x="20952" y="3431"/>
                  <a:pt x="20143" y="3389"/>
                </a:cubicBezTo>
              </a:path>
            </a:pathLst>
          </a:custGeom>
          <a:solidFill>
            <a:srgbClr val="3060B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50800" tIns="50800" rIns="50800" bIns="50800" anchor="ctr"/>
          <a:lstStyle/>
          <a:p>
            <a:pPr defTabSz="609585"/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70" name="Group 1">
            <a:extLst>
              <a:ext uri="{FF2B5EF4-FFF2-40B4-BE49-F238E27FC236}">
                <a16:creationId xmlns:a16="http://schemas.microsoft.com/office/drawing/2014/main" id="{B49AFAE2-97CC-CB28-048D-9A9C4D19B3F8}"/>
              </a:ext>
            </a:extLst>
          </p:cNvPr>
          <p:cNvGrpSpPr/>
          <p:nvPr/>
        </p:nvGrpSpPr>
        <p:grpSpPr bwMode="auto">
          <a:xfrm>
            <a:off x="1422193" y="3902664"/>
            <a:ext cx="1867348" cy="1066800"/>
            <a:chOff x="45" y="276"/>
            <a:chExt cx="1176" cy="672"/>
          </a:xfrm>
        </p:grpSpPr>
        <p:sp>
          <p:nvSpPr>
            <p:cNvPr id="71" name="Rectangle 2">
              <a:extLst>
                <a:ext uri="{FF2B5EF4-FFF2-40B4-BE49-F238E27FC236}">
                  <a16:creationId xmlns:a16="http://schemas.microsoft.com/office/drawing/2014/main" id="{63EE4D26-E814-0847-A29E-0D9E96061D17}"/>
                </a:ext>
              </a:extLst>
            </p:cNvPr>
            <p:cNvSpPr/>
            <p:nvPr/>
          </p:nvSpPr>
          <p:spPr bwMode="auto">
            <a:xfrm>
              <a:off x="45" y="276"/>
              <a:ext cx="1176" cy="272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 anchor="ctr"/>
            <a:lstStyle/>
            <a:p>
              <a:pPr algn="l"/>
              <a:r>
                <a:rPr lang="zh-CN" altLang="en-US" b="1" dirty="0">
                  <a:cs typeface="+mn-ea"/>
                  <a:sym typeface="+mn-lt"/>
                </a:rPr>
                <a:t>添加标题文本</a:t>
              </a:r>
              <a:endParaRPr lang="en-US" b="1" dirty="0">
                <a:cs typeface="+mn-ea"/>
                <a:sym typeface="+mn-lt"/>
              </a:endParaRPr>
            </a:p>
          </p:txBody>
        </p:sp>
        <p:sp>
          <p:nvSpPr>
            <p:cNvPr id="72" name="Rectangle 3">
              <a:extLst>
                <a:ext uri="{FF2B5EF4-FFF2-40B4-BE49-F238E27FC236}">
                  <a16:creationId xmlns:a16="http://schemas.microsoft.com/office/drawing/2014/main" id="{236D655C-5576-707D-156B-8173A21D86D0}"/>
                </a:ext>
              </a:extLst>
            </p:cNvPr>
            <p:cNvSpPr/>
            <p:nvPr/>
          </p:nvSpPr>
          <p:spPr bwMode="auto">
            <a:xfrm>
              <a:off x="45" y="534"/>
              <a:ext cx="1054" cy="414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/>
            <a:lstStyle/>
            <a:p>
              <a:pPr algn="l">
                <a:lnSpc>
                  <a:spcPct val="15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82" name="Group 1">
            <a:extLst>
              <a:ext uri="{FF2B5EF4-FFF2-40B4-BE49-F238E27FC236}">
                <a16:creationId xmlns:a16="http://schemas.microsoft.com/office/drawing/2014/main" id="{A8208DA2-859A-BDA0-C532-7426EDCDD1FF}"/>
              </a:ext>
            </a:extLst>
          </p:cNvPr>
          <p:cNvGrpSpPr/>
          <p:nvPr/>
        </p:nvGrpSpPr>
        <p:grpSpPr bwMode="auto">
          <a:xfrm>
            <a:off x="3912670" y="3902664"/>
            <a:ext cx="1867348" cy="1066800"/>
            <a:chOff x="45" y="276"/>
            <a:chExt cx="1176" cy="672"/>
          </a:xfrm>
        </p:grpSpPr>
        <p:sp>
          <p:nvSpPr>
            <p:cNvPr id="83" name="Rectangle 2">
              <a:extLst>
                <a:ext uri="{FF2B5EF4-FFF2-40B4-BE49-F238E27FC236}">
                  <a16:creationId xmlns:a16="http://schemas.microsoft.com/office/drawing/2014/main" id="{9F4A126C-55CB-F1AE-DAE8-AF86D5930407}"/>
                </a:ext>
              </a:extLst>
            </p:cNvPr>
            <p:cNvSpPr/>
            <p:nvPr/>
          </p:nvSpPr>
          <p:spPr bwMode="auto">
            <a:xfrm>
              <a:off x="45" y="276"/>
              <a:ext cx="1176" cy="272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 anchor="ctr"/>
            <a:lstStyle/>
            <a:p>
              <a:pPr algn="l"/>
              <a:r>
                <a:rPr lang="zh-CN" altLang="en-US" b="1" dirty="0">
                  <a:cs typeface="+mn-ea"/>
                  <a:sym typeface="+mn-lt"/>
                </a:rPr>
                <a:t>添加标题文本</a:t>
              </a:r>
              <a:endParaRPr lang="en-US" b="1" dirty="0">
                <a:cs typeface="+mn-ea"/>
                <a:sym typeface="+mn-lt"/>
              </a:endParaRPr>
            </a:p>
          </p:txBody>
        </p:sp>
        <p:sp>
          <p:nvSpPr>
            <p:cNvPr id="84" name="Rectangle 3">
              <a:extLst>
                <a:ext uri="{FF2B5EF4-FFF2-40B4-BE49-F238E27FC236}">
                  <a16:creationId xmlns:a16="http://schemas.microsoft.com/office/drawing/2014/main" id="{3A0B62D4-8F6B-D558-0C78-34B71A221C0A}"/>
                </a:ext>
              </a:extLst>
            </p:cNvPr>
            <p:cNvSpPr/>
            <p:nvPr/>
          </p:nvSpPr>
          <p:spPr bwMode="auto">
            <a:xfrm>
              <a:off x="45" y="534"/>
              <a:ext cx="1054" cy="414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/>
            <a:lstStyle/>
            <a:p>
              <a:pPr algn="l">
                <a:lnSpc>
                  <a:spcPct val="15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85" name="Group 1">
            <a:extLst>
              <a:ext uri="{FF2B5EF4-FFF2-40B4-BE49-F238E27FC236}">
                <a16:creationId xmlns:a16="http://schemas.microsoft.com/office/drawing/2014/main" id="{7DC8948C-C31C-5710-0711-303D7DD98211}"/>
              </a:ext>
            </a:extLst>
          </p:cNvPr>
          <p:cNvGrpSpPr/>
          <p:nvPr/>
        </p:nvGrpSpPr>
        <p:grpSpPr bwMode="auto">
          <a:xfrm>
            <a:off x="6403147" y="3902664"/>
            <a:ext cx="1867348" cy="1066800"/>
            <a:chOff x="45" y="276"/>
            <a:chExt cx="1176" cy="672"/>
          </a:xfrm>
        </p:grpSpPr>
        <p:sp>
          <p:nvSpPr>
            <p:cNvPr id="86" name="Rectangle 2">
              <a:extLst>
                <a:ext uri="{FF2B5EF4-FFF2-40B4-BE49-F238E27FC236}">
                  <a16:creationId xmlns:a16="http://schemas.microsoft.com/office/drawing/2014/main" id="{DC674D4A-ECC3-ECA1-966A-93A5667C17FF}"/>
                </a:ext>
              </a:extLst>
            </p:cNvPr>
            <p:cNvSpPr/>
            <p:nvPr/>
          </p:nvSpPr>
          <p:spPr bwMode="auto">
            <a:xfrm>
              <a:off x="45" y="276"/>
              <a:ext cx="1176" cy="272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 anchor="ctr"/>
            <a:lstStyle/>
            <a:p>
              <a:pPr algn="l"/>
              <a:r>
                <a:rPr lang="zh-CN" altLang="en-US" b="1" dirty="0">
                  <a:cs typeface="+mn-ea"/>
                  <a:sym typeface="+mn-lt"/>
                </a:rPr>
                <a:t>添加标题文本</a:t>
              </a:r>
              <a:endParaRPr lang="en-US" b="1" dirty="0">
                <a:cs typeface="+mn-ea"/>
                <a:sym typeface="+mn-lt"/>
              </a:endParaRPr>
            </a:p>
          </p:txBody>
        </p:sp>
        <p:sp>
          <p:nvSpPr>
            <p:cNvPr id="87" name="Rectangle 3">
              <a:extLst>
                <a:ext uri="{FF2B5EF4-FFF2-40B4-BE49-F238E27FC236}">
                  <a16:creationId xmlns:a16="http://schemas.microsoft.com/office/drawing/2014/main" id="{93434213-C397-850A-B00A-B26DF8A2CF76}"/>
                </a:ext>
              </a:extLst>
            </p:cNvPr>
            <p:cNvSpPr/>
            <p:nvPr/>
          </p:nvSpPr>
          <p:spPr bwMode="auto">
            <a:xfrm>
              <a:off x="45" y="534"/>
              <a:ext cx="1054" cy="414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/>
            <a:lstStyle/>
            <a:p>
              <a:pPr algn="l">
                <a:lnSpc>
                  <a:spcPct val="15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88" name="Group 1">
            <a:extLst>
              <a:ext uri="{FF2B5EF4-FFF2-40B4-BE49-F238E27FC236}">
                <a16:creationId xmlns:a16="http://schemas.microsoft.com/office/drawing/2014/main" id="{2D68A035-FF00-AE50-10F4-BE4D5B2A708A}"/>
              </a:ext>
            </a:extLst>
          </p:cNvPr>
          <p:cNvGrpSpPr/>
          <p:nvPr/>
        </p:nvGrpSpPr>
        <p:grpSpPr bwMode="auto">
          <a:xfrm>
            <a:off x="8893624" y="3902664"/>
            <a:ext cx="1867348" cy="1066800"/>
            <a:chOff x="45" y="276"/>
            <a:chExt cx="1176" cy="672"/>
          </a:xfrm>
        </p:grpSpPr>
        <p:sp>
          <p:nvSpPr>
            <p:cNvPr id="89" name="Rectangle 2">
              <a:extLst>
                <a:ext uri="{FF2B5EF4-FFF2-40B4-BE49-F238E27FC236}">
                  <a16:creationId xmlns:a16="http://schemas.microsoft.com/office/drawing/2014/main" id="{BBD3BEAD-49F3-D859-3AC4-9F7987822CEC}"/>
                </a:ext>
              </a:extLst>
            </p:cNvPr>
            <p:cNvSpPr/>
            <p:nvPr/>
          </p:nvSpPr>
          <p:spPr bwMode="auto">
            <a:xfrm>
              <a:off x="45" y="276"/>
              <a:ext cx="1176" cy="272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 anchor="ctr"/>
            <a:lstStyle/>
            <a:p>
              <a:pPr algn="l"/>
              <a:r>
                <a:rPr lang="zh-CN" altLang="en-US" b="1" dirty="0">
                  <a:cs typeface="+mn-ea"/>
                  <a:sym typeface="+mn-lt"/>
                </a:rPr>
                <a:t>添加标题文本</a:t>
              </a:r>
              <a:endParaRPr lang="en-US" b="1" dirty="0">
                <a:cs typeface="+mn-ea"/>
                <a:sym typeface="+mn-lt"/>
              </a:endParaRPr>
            </a:p>
          </p:txBody>
        </p:sp>
        <p:sp>
          <p:nvSpPr>
            <p:cNvPr id="90" name="Rectangle 3">
              <a:extLst>
                <a:ext uri="{FF2B5EF4-FFF2-40B4-BE49-F238E27FC236}">
                  <a16:creationId xmlns:a16="http://schemas.microsoft.com/office/drawing/2014/main" id="{D3370625-64E8-1FCB-3A12-E21D9F4437CA}"/>
                </a:ext>
              </a:extLst>
            </p:cNvPr>
            <p:cNvSpPr/>
            <p:nvPr/>
          </p:nvSpPr>
          <p:spPr bwMode="auto">
            <a:xfrm>
              <a:off x="45" y="534"/>
              <a:ext cx="1054" cy="414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/>
            <a:lstStyle/>
            <a:p>
              <a:pPr algn="l">
                <a:lnSpc>
                  <a:spcPct val="15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cs typeface="+mn-ea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868289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文本框 57">
            <a:extLst>
              <a:ext uri="{FF2B5EF4-FFF2-40B4-BE49-F238E27FC236}">
                <a16:creationId xmlns:a16="http://schemas.microsoft.com/office/drawing/2014/main" id="{0E209F4F-A928-A3C2-6EEC-AA2D3A019C19}"/>
              </a:ext>
            </a:extLst>
          </p:cNvPr>
          <p:cNvSpPr txBox="1"/>
          <p:nvPr/>
        </p:nvSpPr>
        <p:spPr>
          <a:xfrm>
            <a:off x="1757112" y="347172"/>
            <a:ext cx="2581275" cy="6511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200" dirty="0">
                <a:solidFill>
                  <a:schemeClr val="tx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整体规划</a:t>
            </a:r>
          </a:p>
        </p:txBody>
      </p: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7AAB890A-1E70-D6FD-50B7-2A6590018048}"/>
              </a:ext>
            </a:extLst>
          </p:cNvPr>
          <p:cNvGrpSpPr/>
          <p:nvPr/>
        </p:nvGrpSpPr>
        <p:grpSpPr>
          <a:xfrm>
            <a:off x="678118" y="171576"/>
            <a:ext cx="934586" cy="934586"/>
            <a:chOff x="1668174" y="603058"/>
            <a:chExt cx="2988254" cy="2988251"/>
          </a:xfrm>
        </p:grpSpPr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DABBFC89-4CD4-EB1B-8894-E90F5CFC072B}"/>
                </a:ext>
              </a:extLst>
            </p:cNvPr>
            <p:cNvSpPr/>
            <p:nvPr/>
          </p:nvSpPr>
          <p:spPr>
            <a:xfrm>
              <a:off x="1668174" y="603058"/>
              <a:ext cx="2988254" cy="2988251"/>
            </a:xfrm>
            <a:prstGeom prst="ellipse">
              <a:avLst/>
            </a:prstGeom>
            <a:solidFill>
              <a:srgbClr val="3060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5CDE28F4-4CF7-2380-7E1A-5ACC0F8A33D2}"/>
                </a:ext>
              </a:extLst>
            </p:cNvPr>
            <p:cNvSpPr txBox="1"/>
            <p:nvPr/>
          </p:nvSpPr>
          <p:spPr>
            <a:xfrm>
              <a:off x="1903590" y="954475"/>
              <a:ext cx="2589380" cy="22633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03</a:t>
              </a:r>
              <a:endParaRPr lang="zh-CN" altLang="en-US" sz="4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</p:grpSp>
      <p:sp>
        <p:nvSpPr>
          <p:cNvPr id="8" name="막힌 원호 16">
            <a:extLst>
              <a:ext uri="{FF2B5EF4-FFF2-40B4-BE49-F238E27FC236}">
                <a16:creationId xmlns:a16="http://schemas.microsoft.com/office/drawing/2014/main" id="{87E47D47-009C-464F-74D0-D9F907225311}"/>
              </a:ext>
            </a:extLst>
          </p:cNvPr>
          <p:cNvSpPr/>
          <p:nvPr/>
        </p:nvSpPr>
        <p:spPr>
          <a:xfrm rot="5400000">
            <a:off x="4436672" y="1769672"/>
            <a:ext cx="3318656" cy="3318656"/>
          </a:xfrm>
          <a:prstGeom prst="blockArc">
            <a:avLst>
              <a:gd name="adj1" fmla="val 16199870"/>
              <a:gd name="adj2" fmla="val 0"/>
              <a:gd name="adj3" fmla="val 25000"/>
            </a:avLst>
          </a:prstGeom>
          <a:solidFill>
            <a:srgbClr val="3060B4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ko-KR" altLang="en-US" sz="2000" b="1">
              <a:solidFill>
                <a:schemeClr val="bg1"/>
              </a:solidFill>
            </a:endParaRPr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769B6990-10DF-2D01-692D-F1FA368182EA}"/>
              </a:ext>
            </a:extLst>
          </p:cNvPr>
          <p:cNvSpPr/>
          <p:nvPr/>
        </p:nvSpPr>
        <p:spPr>
          <a:xfrm rot="18900000">
            <a:off x="6296672" y="1485196"/>
            <a:ext cx="1186589" cy="2460344"/>
          </a:xfrm>
          <a:custGeom>
            <a:avLst/>
            <a:gdLst>
              <a:gd name="connsiteX0" fmla="*/ 700539 w 1186589"/>
              <a:gd name="connsiteY0" fmla="*/ 0 h 2460344"/>
              <a:gd name="connsiteX1" fmla="*/ 1186589 w 1186589"/>
              <a:gd name="connsiteY1" fmla="*/ 1173336 h 2460344"/>
              <a:gd name="connsiteX2" fmla="*/ 700583 w 1186589"/>
              <a:gd name="connsiteY2" fmla="*/ 2346689 h 2460344"/>
              <a:gd name="connsiteX3" fmla="*/ 699202 w 1186589"/>
              <a:gd name="connsiteY3" fmla="*/ 2345308 h 2460344"/>
              <a:gd name="connsiteX4" fmla="*/ 645471 w 1186589"/>
              <a:gd name="connsiteY4" fmla="*/ 2389639 h 2460344"/>
              <a:gd name="connsiteX5" fmla="*/ 414000 w 1186589"/>
              <a:gd name="connsiteY5" fmla="*/ 2460344 h 2460344"/>
              <a:gd name="connsiteX6" fmla="*/ 0 w 1186589"/>
              <a:gd name="connsiteY6" fmla="*/ 2046344 h 2460344"/>
              <a:gd name="connsiteX7" fmla="*/ 70705 w 1186589"/>
              <a:gd name="connsiteY7" fmla="*/ 1814873 h 2460344"/>
              <a:gd name="connsiteX8" fmla="*/ 115036 w 1186589"/>
              <a:gd name="connsiteY8" fmla="*/ 1761142 h 2460344"/>
              <a:gd name="connsiteX9" fmla="*/ 113922 w 1186589"/>
              <a:gd name="connsiteY9" fmla="*/ 1760028 h 2460344"/>
              <a:gd name="connsiteX10" fmla="*/ 356925 w 1186589"/>
              <a:gd name="connsiteY10" fmla="*/ 1173351 h 2460344"/>
              <a:gd name="connsiteX11" fmla="*/ 113900 w 1186589"/>
              <a:gd name="connsiteY11" fmla="*/ 586684 h 2460344"/>
              <a:gd name="connsiteX12" fmla="*/ 700539 w 1186589"/>
              <a:gd name="connsiteY12" fmla="*/ 0 h 2460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86589" h="2460344">
                <a:moveTo>
                  <a:pt x="700539" y="0"/>
                </a:moveTo>
                <a:cubicBezTo>
                  <a:pt x="1011743" y="311180"/>
                  <a:pt x="1186581" y="733244"/>
                  <a:pt x="1186589" y="1173336"/>
                </a:cubicBezTo>
                <a:cubicBezTo>
                  <a:pt x="1186598" y="1613428"/>
                  <a:pt x="1011775" y="2035497"/>
                  <a:pt x="700583" y="2346689"/>
                </a:cubicBezTo>
                <a:lnTo>
                  <a:pt x="699202" y="2345308"/>
                </a:lnTo>
                <a:lnTo>
                  <a:pt x="645471" y="2389639"/>
                </a:lnTo>
                <a:cubicBezTo>
                  <a:pt x="579396" y="2434279"/>
                  <a:pt x="499742" y="2460344"/>
                  <a:pt x="414000" y="2460344"/>
                </a:cubicBezTo>
                <a:cubicBezTo>
                  <a:pt x="185354" y="2460344"/>
                  <a:pt x="0" y="2274990"/>
                  <a:pt x="0" y="2046344"/>
                </a:cubicBezTo>
                <a:cubicBezTo>
                  <a:pt x="0" y="1960602"/>
                  <a:pt x="26065" y="1880948"/>
                  <a:pt x="70705" y="1814873"/>
                </a:cubicBezTo>
                <a:lnTo>
                  <a:pt x="115036" y="1761142"/>
                </a:lnTo>
                <a:lnTo>
                  <a:pt x="113922" y="1760028"/>
                </a:lnTo>
                <a:cubicBezTo>
                  <a:pt x="269518" y="1604432"/>
                  <a:pt x="356929" y="1393397"/>
                  <a:pt x="356925" y="1173351"/>
                </a:cubicBezTo>
                <a:cubicBezTo>
                  <a:pt x="356921" y="953305"/>
                  <a:pt x="269502" y="742274"/>
                  <a:pt x="113900" y="586684"/>
                </a:cubicBezTo>
                <a:cubicBezTo>
                  <a:pt x="309446" y="391122"/>
                  <a:pt x="504993" y="195562"/>
                  <a:pt x="700539" y="0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rgbClr val="3060B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/>
            <a:endParaRPr lang="ko-KR" altLang="en-US" sz="2000" b="1">
              <a:solidFill>
                <a:schemeClr val="bg1"/>
              </a:solidFill>
            </a:endParaRPr>
          </a:p>
        </p:txBody>
      </p:sp>
      <p:sp>
        <p:nvSpPr>
          <p:cNvPr id="10" name="막힌 원호 18">
            <a:extLst>
              <a:ext uri="{FF2B5EF4-FFF2-40B4-BE49-F238E27FC236}">
                <a16:creationId xmlns:a16="http://schemas.microsoft.com/office/drawing/2014/main" id="{0C9F2227-E093-F746-676C-890F154B3194}"/>
              </a:ext>
            </a:extLst>
          </p:cNvPr>
          <p:cNvSpPr/>
          <p:nvPr/>
        </p:nvSpPr>
        <p:spPr>
          <a:xfrm flipH="1">
            <a:off x="4436672" y="1769672"/>
            <a:ext cx="3318656" cy="3318656"/>
          </a:xfrm>
          <a:prstGeom prst="blockArc">
            <a:avLst>
              <a:gd name="adj1" fmla="val 16199870"/>
              <a:gd name="adj2" fmla="val 0"/>
              <a:gd name="adj3" fmla="val 25000"/>
            </a:avLst>
          </a:prstGeom>
          <a:solidFill>
            <a:srgbClr val="3060B4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ko-KR" altLang="en-US" sz="2000" b="1" dirty="0">
              <a:solidFill>
                <a:schemeClr val="bg1"/>
              </a:solidFill>
            </a:endParaRPr>
          </a:p>
        </p:txBody>
      </p:sp>
      <p:sp>
        <p:nvSpPr>
          <p:cNvPr id="11" name="자유형: 도형 66">
            <a:extLst>
              <a:ext uri="{FF2B5EF4-FFF2-40B4-BE49-F238E27FC236}">
                <a16:creationId xmlns:a16="http://schemas.microsoft.com/office/drawing/2014/main" id="{D54B32ED-81C2-B7E3-9816-86AF73BC4C0B}"/>
              </a:ext>
            </a:extLst>
          </p:cNvPr>
          <p:cNvSpPr/>
          <p:nvPr/>
        </p:nvSpPr>
        <p:spPr>
          <a:xfrm rot="18900000" flipH="1" flipV="1">
            <a:off x="4706794" y="2907811"/>
            <a:ext cx="1189168" cy="2464685"/>
          </a:xfrm>
          <a:custGeom>
            <a:avLst/>
            <a:gdLst>
              <a:gd name="connsiteX0" fmla="*/ 121258 w 1189168"/>
              <a:gd name="connsiteY0" fmla="*/ 2343427 h 2464685"/>
              <a:gd name="connsiteX1" fmla="*/ 0 w 1189168"/>
              <a:gd name="connsiteY1" fmla="*/ 2050685 h 2464685"/>
              <a:gd name="connsiteX2" fmla="*/ 70705 w 1189168"/>
              <a:gd name="connsiteY2" fmla="*/ 1819214 h 2464685"/>
              <a:gd name="connsiteX3" fmla="*/ 118165 w 1189168"/>
              <a:gd name="connsiteY3" fmla="*/ 1761691 h 2464685"/>
              <a:gd name="connsiteX4" fmla="*/ 116479 w 1189168"/>
              <a:gd name="connsiteY4" fmla="*/ 1760005 h 2464685"/>
              <a:gd name="connsiteX5" fmla="*/ 359504 w 1189168"/>
              <a:gd name="connsiteY5" fmla="*/ 1173337 h 2464685"/>
              <a:gd name="connsiteX6" fmla="*/ 116501 w 1189168"/>
              <a:gd name="connsiteY6" fmla="*/ 586661 h 2464685"/>
              <a:gd name="connsiteX7" fmla="*/ 703162 w 1189168"/>
              <a:gd name="connsiteY7" fmla="*/ 0 h 2464685"/>
              <a:gd name="connsiteX8" fmla="*/ 1189168 w 1189168"/>
              <a:gd name="connsiteY8" fmla="*/ 1173353 h 2464685"/>
              <a:gd name="connsiteX9" fmla="*/ 813352 w 1189168"/>
              <a:gd name="connsiteY9" fmla="*/ 2224979 h 2464685"/>
              <a:gd name="connsiteX10" fmla="*/ 713608 w 1189168"/>
              <a:gd name="connsiteY10" fmla="*/ 2335106 h 2464685"/>
              <a:gd name="connsiteX11" fmla="*/ 706742 w 1189168"/>
              <a:gd name="connsiteY11" fmla="*/ 2343427 h 2464685"/>
              <a:gd name="connsiteX12" fmla="*/ 704087 w 1189168"/>
              <a:gd name="connsiteY12" fmla="*/ 2345618 h 2464685"/>
              <a:gd name="connsiteX13" fmla="*/ 703118 w 1189168"/>
              <a:gd name="connsiteY13" fmla="*/ 2346688 h 2464685"/>
              <a:gd name="connsiteX14" fmla="*/ 702969 w 1189168"/>
              <a:gd name="connsiteY14" fmla="*/ 2346540 h 2464685"/>
              <a:gd name="connsiteX15" fmla="*/ 645471 w 1189168"/>
              <a:gd name="connsiteY15" fmla="*/ 2393980 h 2464685"/>
              <a:gd name="connsiteX16" fmla="*/ 414000 w 1189168"/>
              <a:gd name="connsiteY16" fmla="*/ 2464685 h 2464685"/>
              <a:gd name="connsiteX17" fmla="*/ 121258 w 1189168"/>
              <a:gd name="connsiteY17" fmla="*/ 2343427 h 2464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189168" h="2464685">
                <a:moveTo>
                  <a:pt x="121258" y="2343427"/>
                </a:moveTo>
                <a:cubicBezTo>
                  <a:pt x="46338" y="2268508"/>
                  <a:pt x="0" y="2165008"/>
                  <a:pt x="0" y="2050685"/>
                </a:cubicBezTo>
                <a:cubicBezTo>
                  <a:pt x="0" y="1964943"/>
                  <a:pt x="26066" y="1885288"/>
                  <a:pt x="70705" y="1819214"/>
                </a:cubicBezTo>
                <a:lnTo>
                  <a:pt x="118165" y="1761691"/>
                </a:lnTo>
                <a:lnTo>
                  <a:pt x="116479" y="1760005"/>
                </a:lnTo>
                <a:cubicBezTo>
                  <a:pt x="272081" y="1604414"/>
                  <a:pt x="359500" y="1393383"/>
                  <a:pt x="359504" y="1173337"/>
                </a:cubicBezTo>
                <a:cubicBezTo>
                  <a:pt x="359508" y="953291"/>
                  <a:pt x="272097" y="742257"/>
                  <a:pt x="116501" y="586661"/>
                </a:cubicBezTo>
                <a:lnTo>
                  <a:pt x="703162" y="0"/>
                </a:lnTo>
                <a:cubicBezTo>
                  <a:pt x="1014354" y="311192"/>
                  <a:pt x="1189176" y="733261"/>
                  <a:pt x="1189168" y="1173353"/>
                </a:cubicBezTo>
                <a:cubicBezTo>
                  <a:pt x="1189161" y="1558433"/>
                  <a:pt x="1055300" y="1929711"/>
                  <a:pt x="813352" y="2224979"/>
                </a:cubicBezTo>
                <a:lnTo>
                  <a:pt x="713608" y="2335106"/>
                </a:lnTo>
                <a:lnTo>
                  <a:pt x="706742" y="2343427"/>
                </a:lnTo>
                <a:lnTo>
                  <a:pt x="704087" y="2345618"/>
                </a:lnTo>
                <a:lnTo>
                  <a:pt x="703118" y="2346688"/>
                </a:lnTo>
                <a:lnTo>
                  <a:pt x="702969" y="2346540"/>
                </a:lnTo>
                <a:lnTo>
                  <a:pt x="645471" y="2393980"/>
                </a:lnTo>
                <a:cubicBezTo>
                  <a:pt x="579397" y="2438619"/>
                  <a:pt x="499742" y="2464685"/>
                  <a:pt x="414000" y="2464685"/>
                </a:cubicBezTo>
                <a:cubicBezTo>
                  <a:pt x="299677" y="2464685"/>
                  <a:pt x="196177" y="2418346"/>
                  <a:pt x="121258" y="2343427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rgbClr val="3060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21">
            <a:extLst>
              <a:ext uri="{FF2B5EF4-FFF2-40B4-BE49-F238E27FC236}">
                <a16:creationId xmlns:a16="http://schemas.microsoft.com/office/drawing/2014/main" id="{8F8F5254-8F06-83F9-1845-5C271A402D3A}"/>
              </a:ext>
            </a:extLst>
          </p:cNvPr>
          <p:cNvSpPr/>
          <p:nvPr/>
        </p:nvSpPr>
        <p:spPr>
          <a:xfrm rot="8100000" flipH="1">
            <a:off x="5683208" y="4261504"/>
            <a:ext cx="828000" cy="828000"/>
          </a:xfrm>
          <a:prstGeom prst="ellipse">
            <a:avLst/>
          </a:prstGeom>
          <a:solidFill>
            <a:srgbClr val="3060B4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ko-KR" altLang="en-US" sz="2000" b="1">
              <a:solidFill>
                <a:schemeClr val="bg1"/>
              </a:solidFill>
            </a:endParaRPr>
          </a:p>
        </p:txBody>
      </p:sp>
      <p:sp>
        <p:nvSpPr>
          <p:cNvPr id="13" name="Text Box 8">
            <a:extLst>
              <a:ext uri="{FF2B5EF4-FFF2-40B4-BE49-F238E27FC236}">
                <a16:creationId xmlns:a16="http://schemas.microsoft.com/office/drawing/2014/main" id="{C0635C13-2E32-CF0A-D553-BB1B864D5C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56814" y="2598414"/>
            <a:ext cx="87795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>
              <a:defRPr/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关键词</a:t>
            </a:r>
            <a:endParaRPr lang="ko-KR" altLang="ko-KR" sz="16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4" name="Text Box 8">
            <a:extLst>
              <a:ext uri="{FF2B5EF4-FFF2-40B4-BE49-F238E27FC236}">
                <a16:creationId xmlns:a16="http://schemas.microsoft.com/office/drawing/2014/main" id="{08C386AD-3F59-18B2-F7F8-1EE15CAC6D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45143" y="4265159"/>
            <a:ext cx="88673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+mn-ea"/>
              </a:rPr>
              <a:t>关键词</a:t>
            </a:r>
            <a:endParaRPr lang="ko-KR" altLang="ko-KR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5" name="Text Box 8">
            <a:extLst>
              <a:ext uri="{FF2B5EF4-FFF2-40B4-BE49-F238E27FC236}">
                <a16:creationId xmlns:a16="http://schemas.microsoft.com/office/drawing/2014/main" id="{55C76D76-3961-46EB-1C62-C0F9DC857B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64616" y="3936648"/>
            <a:ext cx="87795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关键词</a:t>
            </a:r>
            <a:endParaRPr lang="ko-KR" altLang="ko-KR" sz="1600" b="1" dirty="0">
              <a:solidFill>
                <a:schemeClr val="tx1">
                  <a:lumMod val="85000"/>
                  <a:lumOff val="15000"/>
                </a:schemeClr>
              </a:solidFill>
              <a:ea typeface="맑은 고딕" pitchFamily="50" charset="-127"/>
            </a:endParaRPr>
          </a:p>
        </p:txBody>
      </p:sp>
      <p:sp>
        <p:nvSpPr>
          <p:cNvPr id="16" name="Text Box 8">
            <a:extLst>
              <a:ext uri="{FF2B5EF4-FFF2-40B4-BE49-F238E27FC236}">
                <a16:creationId xmlns:a16="http://schemas.microsoft.com/office/drawing/2014/main" id="{27756CF7-E0A6-A132-6817-47527A05F8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72208" y="2310045"/>
            <a:ext cx="87795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+mn-ea"/>
              </a:rPr>
              <a:t>关键词</a:t>
            </a:r>
            <a:endParaRPr lang="ko-KR" altLang="ko-KR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7" name="타원 31">
            <a:extLst>
              <a:ext uri="{FF2B5EF4-FFF2-40B4-BE49-F238E27FC236}">
                <a16:creationId xmlns:a16="http://schemas.microsoft.com/office/drawing/2014/main" id="{3BDDA0AD-D1D7-20D5-E142-5414322662B8}"/>
              </a:ext>
            </a:extLst>
          </p:cNvPr>
          <p:cNvSpPr/>
          <p:nvPr/>
        </p:nvSpPr>
        <p:spPr>
          <a:xfrm rot="13500000">
            <a:off x="5679499" y="1771060"/>
            <a:ext cx="828000" cy="828000"/>
          </a:xfrm>
          <a:prstGeom prst="ellipse">
            <a:avLst/>
          </a:prstGeom>
          <a:solidFill>
            <a:srgbClr val="3060B4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ko-KR" altLang="en-US" sz="2000" b="1">
              <a:solidFill>
                <a:schemeClr val="bg1"/>
              </a:solidFill>
            </a:endParaRPr>
          </a:p>
        </p:txBody>
      </p:sp>
      <p:grpSp>
        <p:nvGrpSpPr>
          <p:cNvPr id="20" name="Group 1">
            <a:extLst>
              <a:ext uri="{FF2B5EF4-FFF2-40B4-BE49-F238E27FC236}">
                <a16:creationId xmlns:a16="http://schemas.microsoft.com/office/drawing/2014/main" id="{7C51292F-C98D-35A2-8FED-F8BE3B8FBC16}"/>
              </a:ext>
            </a:extLst>
          </p:cNvPr>
          <p:cNvGrpSpPr/>
          <p:nvPr/>
        </p:nvGrpSpPr>
        <p:grpSpPr bwMode="auto">
          <a:xfrm>
            <a:off x="7987424" y="1870168"/>
            <a:ext cx="3067786" cy="1066800"/>
            <a:chOff x="45" y="276"/>
            <a:chExt cx="1932" cy="672"/>
          </a:xfrm>
        </p:grpSpPr>
        <p:sp>
          <p:nvSpPr>
            <p:cNvPr id="21" name="Rectangle 2">
              <a:extLst>
                <a:ext uri="{FF2B5EF4-FFF2-40B4-BE49-F238E27FC236}">
                  <a16:creationId xmlns:a16="http://schemas.microsoft.com/office/drawing/2014/main" id="{48C0C0D1-3BFD-DCC9-4EAC-AD609317290C}"/>
                </a:ext>
              </a:extLst>
            </p:cNvPr>
            <p:cNvSpPr/>
            <p:nvPr/>
          </p:nvSpPr>
          <p:spPr bwMode="auto">
            <a:xfrm>
              <a:off x="45" y="276"/>
              <a:ext cx="1176" cy="272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 anchor="ctr"/>
            <a:lstStyle/>
            <a:p>
              <a:pPr algn="l"/>
              <a:r>
                <a:rPr lang="zh-CN" altLang="en-US" b="1" dirty="0">
                  <a:cs typeface="+mn-ea"/>
                  <a:sym typeface="+mn-lt"/>
                </a:rPr>
                <a:t>添加标题文本</a:t>
              </a:r>
              <a:endParaRPr lang="en-US" b="1" dirty="0">
                <a:cs typeface="+mn-ea"/>
                <a:sym typeface="+mn-lt"/>
              </a:endParaRPr>
            </a:p>
          </p:txBody>
        </p:sp>
        <p:sp>
          <p:nvSpPr>
            <p:cNvPr id="22" name="Rectangle 3">
              <a:extLst>
                <a:ext uri="{FF2B5EF4-FFF2-40B4-BE49-F238E27FC236}">
                  <a16:creationId xmlns:a16="http://schemas.microsoft.com/office/drawing/2014/main" id="{D6C23818-6EBF-30B2-E35F-98C9E4C7EC3B}"/>
                </a:ext>
              </a:extLst>
            </p:cNvPr>
            <p:cNvSpPr/>
            <p:nvPr/>
          </p:nvSpPr>
          <p:spPr bwMode="auto">
            <a:xfrm>
              <a:off x="45" y="534"/>
              <a:ext cx="1932" cy="414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/>
            <a:lstStyle/>
            <a:p>
              <a:pPr algn="l">
                <a:lnSpc>
                  <a:spcPct val="15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23" name="Group 1">
            <a:extLst>
              <a:ext uri="{FF2B5EF4-FFF2-40B4-BE49-F238E27FC236}">
                <a16:creationId xmlns:a16="http://schemas.microsoft.com/office/drawing/2014/main" id="{A946EB5F-F39E-DCEF-FA3A-9E950506BEC9}"/>
              </a:ext>
            </a:extLst>
          </p:cNvPr>
          <p:cNvGrpSpPr/>
          <p:nvPr/>
        </p:nvGrpSpPr>
        <p:grpSpPr bwMode="auto">
          <a:xfrm>
            <a:off x="7987424" y="3901036"/>
            <a:ext cx="3067786" cy="1066800"/>
            <a:chOff x="45" y="276"/>
            <a:chExt cx="1932" cy="672"/>
          </a:xfrm>
        </p:grpSpPr>
        <p:sp>
          <p:nvSpPr>
            <p:cNvPr id="24" name="Rectangle 2">
              <a:extLst>
                <a:ext uri="{FF2B5EF4-FFF2-40B4-BE49-F238E27FC236}">
                  <a16:creationId xmlns:a16="http://schemas.microsoft.com/office/drawing/2014/main" id="{4437CAFC-A039-E620-52CC-077DEC59659E}"/>
                </a:ext>
              </a:extLst>
            </p:cNvPr>
            <p:cNvSpPr/>
            <p:nvPr/>
          </p:nvSpPr>
          <p:spPr bwMode="auto">
            <a:xfrm>
              <a:off x="45" y="276"/>
              <a:ext cx="1176" cy="272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 anchor="ctr"/>
            <a:lstStyle/>
            <a:p>
              <a:pPr algn="l"/>
              <a:r>
                <a:rPr lang="zh-CN" altLang="en-US" b="1" dirty="0">
                  <a:cs typeface="+mn-ea"/>
                  <a:sym typeface="+mn-lt"/>
                </a:rPr>
                <a:t>添加标题文本</a:t>
              </a:r>
              <a:endParaRPr lang="en-US" b="1" dirty="0">
                <a:cs typeface="+mn-ea"/>
                <a:sym typeface="+mn-lt"/>
              </a:endParaRPr>
            </a:p>
          </p:txBody>
        </p:sp>
        <p:sp>
          <p:nvSpPr>
            <p:cNvPr id="25" name="Rectangle 3">
              <a:extLst>
                <a:ext uri="{FF2B5EF4-FFF2-40B4-BE49-F238E27FC236}">
                  <a16:creationId xmlns:a16="http://schemas.microsoft.com/office/drawing/2014/main" id="{2E05AF21-523C-9A23-61AA-4BA7FC3282F1}"/>
                </a:ext>
              </a:extLst>
            </p:cNvPr>
            <p:cNvSpPr/>
            <p:nvPr/>
          </p:nvSpPr>
          <p:spPr bwMode="auto">
            <a:xfrm>
              <a:off x="45" y="534"/>
              <a:ext cx="1932" cy="414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/>
            <a:lstStyle/>
            <a:p>
              <a:pPr algn="l">
                <a:lnSpc>
                  <a:spcPct val="15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26" name="Group 1">
            <a:extLst>
              <a:ext uri="{FF2B5EF4-FFF2-40B4-BE49-F238E27FC236}">
                <a16:creationId xmlns:a16="http://schemas.microsoft.com/office/drawing/2014/main" id="{77BA5861-2FE3-7B31-FA29-B1FACF091CD5}"/>
              </a:ext>
            </a:extLst>
          </p:cNvPr>
          <p:cNvGrpSpPr/>
          <p:nvPr/>
        </p:nvGrpSpPr>
        <p:grpSpPr bwMode="auto">
          <a:xfrm>
            <a:off x="1187863" y="1870168"/>
            <a:ext cx="3067786" cy="1066800"/>
            <a:chOff x="45" y="276"/>
            <a:chExt cx="1932" cy="672"/>
          </a:xfrm>
        </p:grpSpPr>
        <p:sp>
          <p:nvSpPr>
            <p:cNvPr id="27" name="Rectangle 2">
              <a:extLst>
                <a:ext uri="{FF2B5EF4-FFF2-40B4-BE49-F238E27FC236}">
                  <a16:creationId xmlns:a16="http://schemas.microsoft.com/office/drawing/2014/main" id="{60B677E5-97F0-4243-C98C-30D95EF72EC0}"/>
                </a:ext>
              </a:extLst>
            </p:cNvPr>
            <p:cNvSpPr/>
            <p:nvPr/>
          </p:nvSpPr>
          <p:spPr bwMode="auto">
            <a:xfrm>
              <a:off x="798" y="276"/>
              <a:ext cx="1176" cy="272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 anchor="ctr"/>
            <a:lstStyle/>
            <a:p>
              <a:pPr algn="r"/>
              <a:r>
                <a:rPr lang="zh-CN" altLang="en-US" b="1" dirty="0">
                  <a:cs typeface="+mn-ea"/>
                  <a:sym typeface="+mn-lt"/>
                </a:rPr>
                <a:t>添加标题文本</a:t>
              </a:r>
              <a:endParaRPr lang="en-US" b="1" dirty="0">
                <a:cs typeface="+mn-ea"/>
                <a:sym typeface="+mn-lt"/>
              </a:endParaRPr>
            </a:p>
          </p:txBody>
        </p:sp>
        <p:sp>
          <p:nvSpPr>
            <p:cNvPr id="28" name="Rectangle 3">
              <a:extLst>
                <a:ext uri="{FF2B5EF4-FFF2-40B4-BE49-F238E27FC236}">
                  <a16:creationId xmlns:a16="http://schemas.microsoft.com/office/drawing/2014/main" id="{015742B0-3792-1485-7129-0AF27FA7D36F}"/>
                </a:ext>
              </a:extLst>
            </p:cNvPr>
            <p:cNvSpPr/>
            <p:nvPr/>
          </p:nvSpPr>
          <p:spPr bwMode="auto">
            <a:xfrm>
              <a:off x="45" y="534"/>
              <a:ext cx="1932" cy="414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/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29" name="Group 1">
            <a:extLst>
              <a:ext uri="{FF2B5EF4-FFF2-40B4-BE49-F238E27FC236}">
                <a16:creationId xmlns:a16="http://schemas.microsoft.com/office/drawing/2014/main" id="{108FFA35-0D02-CE13-2ECB-F025661550BD}"/>
              </a:ext>
            </a:extLst>
          </p:cNvPr>
          <p:cNvGrpSpPr/>
          <p:nvPr/>
        </p:nvGrpSpPr>
        <p:grpSpPr bwMode="auto">
          <a:xfrm>
            <a:off x="1187863" y="3901036"/>
            <a:ext cx="3067786" cy="1066800"/>
            <a:chOff x="45" y="276"/>
            <a:chExt cx="1932" cy="672"/>
          </a:xfrm>
        </p:grpSpPr>
        <p:sp>
          <p:nvSpPr>
            <p:cNvPr id="30" name="Rectangle 2">
              <a:extLst>
                <a:ext uri="{FF2B5EF4-FFF2-40B4-BE49-F238E27FC236}">
                  <a16:creationId xmlns:a16="http://schemas.microsoft.com/office/drawing/2014/main" id="{22B5EDE5-FC88-928B-2850-1F9D23035D50}"/>
                </a:ext>
              </a:extLst>
            </p:cNvPr>
            <p:cNvSpPr/>
            <p:nvPr/>
          </p:nvSpPr>
          <p:spPr bwMode="auto">
            <a:xfrm>
              <a:off x="798" y="276"/>
              <a:ext cx="1176" cy="272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 anchor="ctr"/>
            <a:lstStyle/>
            <a:p>
              <a:pPr algn="r"/>
              <a:r>
                <a:rPr lang="zh-CN" altLang="en-US" b="1" dirty="0">
                  <a:cs typeface="+mn-ea"/>
                  <a:sym typeface="+mn-lt"/>
                </a:rPr>
                <a:t>添加标题文本</a:t>
              </a:r>
              <a:endParaRPr lang="en-US" b="1" dirty="0">
                <a:cs typeface="+mn-ea"/>
                <a:sym typeface="+mn-lt"/>
              </a:endParaRPr>
            </a:p>
          </p:txBody>
        </p:sp>
        <p:sp>
          <p:nvSpPr>
            <p:cNvPr id="31" name="Rectangle 3">
              <a:extLst>
                <a:ext uri="{FF2B5EF4-FFF2-40B4-BE49-F238E27FC236}">
                  <a16:creationId xmlns:a16="http://schemas.microsoft.com/office/drawing/2014/main" id="{20D7E2AB-FC8A-104C-5056-0068A8D65812}"/>
                </a:ext>
              </a:extLst>
            </p:cNvPr>
            <p:cNvSpPr/>
            <p:nvPr/>
          </p:nvSpPr>
          <p:spPr bwMode="auto">
            <a:xfrm>
              <a:off x="45" y="534"/>
              <a:ext cx="1932" cy="414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/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cs typeface="+mn-ea"/>
                  <a:sym typeface="+mn-lt"/>
                </a:rPr>
                <a:t>... ...</a:t>
              </a:r>
            </a:p>
          </p:txBody>
        </p:sp>
      </p:grpSp>
      <p:pic>
        <p:nvPicPr>
          <p:cNvPr id="3" name="图形 2" descr="书籍 纯色填充">
            <a:extLst>
              <a:ext uri="{FF2B5EF4-FFF2-40B4-BE49-F238E27FC236}">
                <a16:creationId xmlns:a16="http://schemas.microsoft.com/office/drawing/2014/main" id="{513F4131-28B2-7FD9-A841-4F0DD4B7C7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638800" y="297180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84423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文本框 57">
            <a:extLst>
              <a:ext uri="{FF2B5EF4-FFF2-40B4-BE49-F238E27FC236}">
                <a16:creationId xmlns:a16="http://schemas.microsoft.com/office/drawing/2014/main" id="{0E209F4F-A928-A3C2-6EEC-AA2D3A019C19}"/>
              </a:ext>
            </a:extLst>
          </p:cNvPr>
          <p:cNvSpPr txBox="1"/>
          <p:nvPr/>
        </p:nvSpPr>
        <p:spPr>
          <a:xfrm>
            <a:off x="1757112" y="347172"/>
            <a:ext cx="2581275" cy="6511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200" dirty="0">
                <a:solidFill>
                  <a:schemeClr val="tx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整体规划</a:t>
            </a:r>
          </a:p>
        </p:txBody>
      </p: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7AAB890A-1E70-D6FD-50B7-2A6590018048}"/>
              </a:ext>
            </a:extLst>
          </p:cNvPr>
          <p:cNvGrpSpPr/>
          <p:nvPr/>
        </p:nvGrpSpPr>
        <p:grpSpPr>
          <a:xfrm>
            <a:off x="678118" y="171576"/>
            <a:ext cx="934586" cy="934586"/>
            <a:chOff x="1668174" y="603058"/>
            <a:chExt cx="2988254" cy="2988251"/>
          </a:xfrm>
        </p:grpSpPr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DABBFC89-4CD4-EB1B-8894-E90F5CFC072B}"/>
                </a:ext>
              </a:extLst>
            </p:cNvPr>
            <p:cNvSpPr/>
            <p:nvPr/>
          </p:nvSpPr>
          <p:spPr>
            <a:xfrm>
              <a:off x="1668174" y="603058"/>
              <a:ext cx="2988254" cy="2988251"/>
            </a:xfrm>
            <a:prstGeom prst="ellipse">
              <a:avLst/>
            </a:prstGeom>
            <a:solidFill>
              <a:srgbClr val="3060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5CDE28F4-4CF7-2380-7E1A-5ACC0F8A33D2}"/>
                </a:ext>
              </a:extLst>
            </p:cNvPr>
            <p:cNvSpPr txBox="1"/>
            <p:nvPr/>
          </p:nvSpPr>
          <p:spPr>
            <a:xfrm>
              <a:off x="1903590" y="954475"/>
              <a:ext cx="2589380" cy="22633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03</a:t>
              </a:r>
              <a:endParaRPr lang="zh-CN" altLang="en-US" sz="4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</p:grpSp>
      <p:sp>
        <p:nvSpPr>
          <p:cNvPr id="6" name="Line 13">
            <a:extLst>
              <a:ext uri="{FF2B5EF4-FFF2-40B4-BE49-F238E27FC236}">
                <a16:creationId xmlns:a16="http://schemas.microsoft.com/office/drawing/2014/main" id="{05C63A44-550A-154D-8A0B-4F9A294EF570}"/>
              </a:ext>
            </a:extLst>
          </p:cNvPr>
          <p:cNvSpPr>
            <a:spLocks noChangeShapeType="1"/>
          </p:cNvSpPr>
          <p:nvPr/>
        </p:nvSpPr>
        <p:spPr bwMode="auto">
          <a:xfrm>
            <a:off x="815307" y="3710404"/>
            <a:ext cx="10847793" cy="0"/>
          </a:xfrm>
          <a:prstGeom prst="line">
            <a:avLst/>
          </a:prstGeom>
          <a:noFill/>
          <a:ln w="101600">
            <a:solidFill>
              <a:srgbClr val="A5A5A5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zh-CN" altLang="en-US" sz="3200">
              <a:ln>
                <a:solidFill>
                  <a:srgbClr val="FFD347"/>
                </a:solidFill>
              </a:ln>
              <a:cs typeface="+mn-ea"/>
              <a:sym typeface="+mn-lt"/>
            </a:endParaRPr>
          </a:p>
        </p:txBody>
      </p:sp>
      <p:sp>
        <p:nvSpPr>
          <p:cNvPr id="7" name="AutoShape 2">
            <a:extLst>
              <a:ext uri="{FF2B5EF4-FFF2-40B4-BE49-F238E27FC236}">
                <a16:creationId xmlns:a16="http://schemas.microsoft.com/office/drawing/2014/main" id="{103EF6D6-C1B2-2E50-6477-378490C8AA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15000" y="1318883"/>
            <a:ext cx="2158719" cy="2002106"/>
          </a:xfrm>
          <a:prstGeom prst="roundRect">
            <a:avLst>
              <a:gd name="adj" fmla="val 13009"/>
            </a:avLst>
          </a:prstGeom>
          <a:solidFill>
            <a:srgbClr val="3060B4"/>
          </a:solidFill>
          <a:ln w="19050" cap="rnd">
            <a:solidFill>
              <a:schemeClr val="tx1">
                <a:lumMod val="65000"/>
                <a:lumOff val="35000"/>
              </a:schemeClr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 sz="3200">
              <a:solidFill>
                <a:srgbClr val="595959"/>
              </a:solidFill>
              <a:cs typeface="+mn-ea"/>
              <a:sym typeface="+mn-lt"/>
            </a:endParaRPr>
          </a:p>
        </p:txBody>
      </p:sp>
      <p:sp>
        <p:nvSpPr>
          <p:cNvPr id="8" name="Line 16">
            <a:extLst>
              <a:ext uri="{FF2B5EF4-FFF2-40B4-BE49-F238E27FC236}">
                <a16:creationId xmlns:a16="http://schemas.microsoft.com/office/drawing/2014/main" id="{16C6F3D1-3EB3-A0C9-1702-E81DD44A8110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537221" y="1553803"/>
            <a:ext cx="0" cy="2152369"/>
          </a:xfrm>
          <a:prstGeom prst="line">
            <a:avLst/>
          </a:prstGeom>
          <a:noFill/>
          <a:ln w="19050">
            <a:solidFill>
              <a:srgbClr val="A5A5A5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3200">
              <a:cs typeface="+mn-ea"/>
              <a:sym typeface="+mn-lt"/>
            </a:endParaRPr>
          </a:p>
        </p:txBody>
      </p:sp>
      <p:grpSp>
        <p:nvGrpSpPr>
          <p:cNvPr id="9" name="Group 138">
            <a:extLst>
              <a:ext uri="{FF2B5EF4-FFF2-40B4-BE49-F238E27FC236}">
                <a16:creationId xmlns:a16="http://schemas.microsoft.com/office/drawing/2014/main" id="{4D510785-6149-5DD1-DC8C-EDBA7C9BAF9B}"/>
              </a:ext>
            </a:extLst>
          </p:cNvPr>
          <p:cNvGrpSpPr>
            <a:grpSpLocks/>
          </p:cNvGrpSpPr>
          <p:nvPr/>
        </p:nvGrpSpPr>
        <p:grpSpPr bwMode="auto">
          <a:xfrm>
            <a:off x="2410989" y="3586146"/>
            <a:ext cx="242836" cy="242776"/>
            <a:chOff x="1661" y="2750"/>
            <a:chExt cx="250" cy="250"/>
          </a:xfrm>
        </p:grpSpPr>
        <p:sp>
          <p:nvSpPr>
            <p:cNvPr id="10" name="Oval 139">
              <a:extLst>
                <a:ext uri="{FF2B5EF4-FFF2-40B4-BE49-F238E27FC236}">
                  <a16:creationId xmlns:a16="http://schemas.microsoft.com/office/drawing/2014/main" id="{3BF2C088-BAAB-7557-40E9-9B46C147A8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61" y="2750"/>
              <a:ext cx="250" cy="250"/>
            </a:xfrm>
            <a:prstGeom prst="ellipse">
              <a:avLst/>
            </a:prstGeom>
            <a:solidFill>
              <a:srgbClr val="3060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016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endParaRPr lang="ko-KR" altLang="en-US" sz="3200">
                <a:cs typeface="+mn-ea"/>
                <a:sym typeface="+mn-lt"/>
              </a:endParaRPr>
            </a:p>
          </p:txBody>
        </p:sp>
        <p:sp>
          <p:nvSpPr>
            <p:cNvPr id="11" name="Oval 140">
              <a:extLst>
                <a:ext uri="{FF2B5EF4-FFF2-40B4-BE49-F238E27FC236}">
                  <a16:creationId xmlns:a16="http://schemas.microsoft.com/office/drawing/2014/main" id="{A53974E5-0536-BEBE-8A3C-45263E17C1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9" y="2818"/>
              <a:ext cx="114" cy="11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016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endParaRPr lang="ko-KR" altLang="en-US" sz="3200">
                <a:cs typeface="+mn-ea"/>
                <a:sym typeface="+mn-lt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178D10AB-B922-B622-C34A-C8E7FF88434C}"/>
              </a:ext>
            </a:extLst>
          </p:cNvPr>
          <p:cNvGrpSpPr/>
          <p:nvPr/>
        </p:nvGrpSpPr>
        <p:grpSpPr>
          <a:xfrm>
            <a:off x="2609631" y="1540789"/>
            <a:ext cx="1772000" cy="1473764"/>
            <a:chOff x="2609631" y="1540789"/>
            <a:chExt cx="1772000" cy="1473764"/>
          </a:xfrm>
        </p:grpSpPr>
        <p:sp>
          <p:nvSpPr>
            <p:cNvPr id="12" name="TextBox 57">
              <a:extLst>
                <a:ext uri="{FF2B5EF4-FFF2-40B4-BE49-F238E27FC236}">
                  <a16:creationId xmlns:a16="http://schemas.microsoft.com/office/drawing/2014/main" id="{875437F0-6B42-1B04-77CD-7CB9A5757F9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15677" y="1540789"/>
              <a:ext cx="170792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13" name="TextBox 57">
              <a:extLst>
                <a:ext uri="{FF2B5EF4-FFF2-40B4-BE49-F238E27FC236}">
                  <a16:creationId xmlns:a16="http://schemas.microsoft.com/office/drawing/2014/main" id="{AFED2091-78BB-3755-4EE7-DCC976DBF43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09631" y="1840129"/>
              <a:ext cx="1772000" cy="11744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0" hangingPunct="0">
                <a:lnSpc>
                  <a:spcPct val="150000"/>
                </a:lnSpc>
                <a:tabLst>
                  <a:tab pos="101600" algn="l"/>
                </a:tabLst>
                <a:defRPr sz="1200" b="1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defRPr>
              </a:lvl1pPr>
              <a:lvl2pPr marL="742950" indent="-285750" eaLnBrk="0" hangingPunct="0">
                <a:tabLst>
                  <a:tab pos="101600" algn="l"/>
                </a:tabLst>
                <a:defRPr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tabLst>
                  <a:tab pos="101600" algn="l"/>
                </a:tabLst>
                <a:defRPr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tabLst>
                  <a:tab pos="101600" algn="l"/>
                </a:tabLst>
                <a:defRPr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tabLst>
                  <a:tab pos="101600" algn="l"/>
                </a:tabLst>
                <a:defRPr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01600" algn="l"/>
                </a:tabLst>
                <a:defRPr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01600" algn="l"/>
                </a:tabLst>
                <a:defRPr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01600" algn="l"/>
                </a:tabLst>
                <a:defRPr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01600" algn="l"/>
                </a:tabLst>
                <a:defRPr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b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b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4" name="AutoShape 17">
            <a:extLst>
              <a:ext uri="{FF2B5EF4-FFF2-40B4-BE49-F238E27FC236}">
                <a16:creationId xmlns:a16="http://schemas.microsoft.com/office/drawing/2014/main" id="{B8D94065-F0A7-19DA-E4FF-C30288E912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47480" y="4110403"/>
            <a:ext cx="2255776" cy="1797361"/>
          </a:xfrm>
          <a:prstGeom prst="roundRect">
            <a:avLst>
              <a:gd name="adj" fmla="val 13009"/>
            </a:avLst>
          </a:prstGeom>
          <a:solidFill>
            <a:schemeClr val="bg1"/>
          </a:solidFill>
          <a:ln w="19050" cap="rnd">
            <a:solidFill>
              <a:srgbClr val="3060B4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zh-CN" altLang="en-US" sz="32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Line 18">
            <a:extLst>
              <a:ext uri="{FF2B5EF4-FFF2-40B4-BE49-F238E27FC236}">
                <a16:creationId xmlns:a16="http://schemas.microsoft.com/office/drawing/2014/main" id="{D11A2744-EF1D-7BDB-E219-CE1B093C3972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463352" y="3714638"/>
            <a:ext cx="2117" cy="774599"/>
          </a:xfrm>
          <a:prstGeom prst="line">
            <a:avLst/>
          </a:prstGeom>
          <a:noFill/>
          <a:ln w="19050">
            <a:solidFill>
              <a:srgbClr val="A5A5A5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3200">
              <a:cs typeface="+mn-ea"/>
              <a:sym typeface="+mn-lt"/>
            </a:endParaRPr>
          </a:p>
        </p:txBody>
      </p:sp>
      <p:grpSp>
        <p:nvGrpSpPr>
          <p:cNvPr id="18" name="Group 138">
            <a:extLst>
              <a:ext uri="{FF2B5EF4-FFF2-40B4-BE49-F238E27FC236}">
                <a16:creationId xmlns:a16="http://schemas.microsoft.com/office/drawing/2014/main" id="{DFE60926-1C78-DF94-9401-0D85497602E2}"/>
              </a:ext>
            </a:extLst>
          </p:cNvPr>
          <p:cNvGrpSpPr>
            <a:grpSpLocks/>
          </p:cNvGrpSpPr>
          <p:nvPr/>
        </p:nvGrpSpPr>
        <p:grpSpPr bwMode="auto">
          <a:xfrm>
            <a:off x="1351389" y="3581305"/>
            <a:ext cx="242916" cy="242834"/>
            <a:chOff x="1661" y="2750"/>
            <a:chExt cx="250" cy="250"/>
          </a:xfrm>
        </p:grpSpPr>
        <p:sp>
          <p:nvSpPr>
            <p:cNvPr id="19" name="Oval 139">
              <a:extLst>
                <a:ext uri="{FF2B5EF4-FFF2-40B4-BE49-F238E27FC236}">
                  <a16:creationId xmlns:a16="http://schemas.microsoft.com/office/drawing/2014/main" id="{71135B02-FCEF-5758-4504-4721AB9F4B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61" y="2750"/>
              <a:ext cx="250" cy="251"/>
            </a:xfrm>
            <a:prstGeom prst="ellipse">
              <a:avLst/>
            </a:prstGeom>
            <a:solidFill>
              <a:srgbClr val="214586"/>
            </a:solidFill>
            <a:ln>
              <a:noFill/>
            </a:ln>
          </p:spPr>
          <p:txBody>
            <a:bodyPr wrap="none" anchor="ctr"/>
            <a:lstStyle/>
            <a:p>
              <a:pPr algn="ctr">
                <a:defRPr/>
              </a:pPr>
              <a:endParaRPr lang="ko-KR" altLang="en-US" sz="3200">
                <a:cs typeface="+mn-ea"/>
                <a:sym typeface="+mn-lt"/>
              </a:endParaRPr>
            </a:p>
          </p:txBody>
        </p:sp>
        <p:sp>
          <p:nvSpPr>
            <p:cNvPr id="20" name="Oval 140">
              <a:extLst>
                <a:ext uri="{FF2B5EF4-FFF2-40B4-BE49-F238E27FC236}">
                  <a16:creationId xmlns:a16="http://schemas.microsoft.com/office/drawing/2014/main" id="{B931D101-B76B-0AEC-2239-9A7ED0F3F8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9" y="2818"/>
              <a:ext cx="114" cy="11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016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endParaRPr lang="ko-KR" altLang="en-US" sz="3200">
                <a:cs typeface="+mn-ea"/>
                <a:sym typeface="+mn-lt"/>
              </a:endParaRPr>
            </a:p>
          </p:txBody>
        </p:sp>
      </p:grpSp>
      <p:sp>
        <p:nvSpPr>
          <p:cNvPr id="21" name="AutoShape 5">
            <a:extLst>
              <a:ext uri="{FF2B5EF4-FFF2-40B4-BE49-F238E27FC236}">
                <a16:creationId xmlns:a16="http://schemas.microsoft.com/office/drawing/2014/main" id="{A4A20A19-916E-9C9F-5A76-3FDE5BA5DB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17634" y="4125216"/>
            <a:ext cx="2266655" cy="1797362"/>
          </a:xfrm>
          <a:prstGeom prst="roundRect">
            <a:avLst>
              <a:gd name="adj" fmla="val 13009"/>
            </a:avLst>
          </a:prstGeom>
          <a:solidFill>
            <a:srgbClr val="3060B4"/>
          </a:solidFill>
          <a:ln w="19050" cap="rnd">
            <a:solidFill>
              <a:schemeClr val="tx1">
                <a:lumMod val="65000"/>
                <a:lumOff val="35000"/>
              </a:schemeClr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 sz="3200">
              <a:solidFill>
                <a:srgbClr val="595959"/>
              </a:solidFill>
              <a:cs typeface="+mn-ea"/>
              <a:sym typeface="+mn-lt"/>
            </a:endParaRPr>
          </a:p>
        </p:txBody>
      </p:sp>
      <p:sp>
        <p:nvSpPr>
          <p:cNvPr id="24" name="Line 18">
            <a:extLst>
              <a:ext uri="{FF2B5EF4-FFF2-40B4-BE49-F238E27FC236}">
                <a16:creationId xmlns:a16="http://schemas.microsoft.com/office/drawing/2014/main" id="{76F1E6D9-BC24-3E60-76EE-639C6736281F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820807" y="3714638"/>
            <a:ext cx="2117" cy="774599"/>
          </a:xfrm>
          <a:prstGeom prst="line">
            <a:avLst/>
          </a:prstGeom>
          <a:noFill/>
          <a:ln w="19050">
            <a:solidFill>
              <a:srgbClr val="A5A5A5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3200">
              <a:cs typeface="+mn-ea"/>
              <a:sym typeface="+mn-lt"/>
            </a:endParaRPr>
          </a:p>
        </p:txBody>
      </p:sp>
      <p:grpSp>
        <p:nvGrpSpPr>
          <p:cNvPr id="25" name="Group 138">
            <a:extLst>
              <a:ext uri="{FF2B5EF4-FFF2-40B4-BE49-F238E27FC236}">
                <a16:creationId xmlns:a16="http://schemas.microsoft.com/office/drawing/2014/main" id="{7AF031A5-58C5-912F-47BA-1DAE7248AFBD}"/>
              </a:ext>
            </a:extLst>
          </p:cNvPr>
          <p:cNvGrpSpPr>
            <a:grpSpLocks/>
          </p:cNvGrpSpPr>
          <p:nvPr/>
        </p:nvGrpSpPr>
        <p:grpSpPr bwMode="auto">
          <a:xfrm>
            <a:off x="4708489" y="3581305"/>
            <a:ext cx="242971" cy="242918"/>
            <a:chOff x="1661" y="2750"/>
            <a:chExt cx="250" cy="250"/>
          </a:xfrm>
        </p:grpSpPr>
        <p:sp>
          <p:nvSpPr>
            <p:cNvPr id="26" name="Oval 139">
              <a:extLst>
                <a:ext uri="{FF2B5EF4-FFF2-40B4-BE49-F238E27FC236}">
                  <a16:creationId xmlns:a16="http://schemas.microsoft.com/office/drawing/2014/main" id="{87BEC755-F168-7856-734A-0D83A417F2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61" y="2750"/>
              <a:ext cx="250" cy="250"/>
            </a:xfrm>
            <a:prstGeom prst="ellipse">
              <a:avLst/>
            </a:prstGeom>
            <a:solidFill>
              <a:srgbClr val="3060B4"/>
            </a:solidFill>
            <a:ln>
              <a:noFill/>
            </a:ln>
          </p:spPr>
          <p:txBody>
            <a:bodyPr wrap="none" anchor="ctr"/>
            <a:lstStyle/>
            <a:p>
              <a:pPr algn="ctr">
                <a:defRPr/>
              </a:pPr>
              <a:endParaRPr lang="ko-KR" altLang="en-US" sz="3200">
                <a:cs typeface="+mn-ea"/>
                <a:sym typeface="+mn-lt"/>
              </a:endParaRPr>
            </a:p>
          </p:txBody>
        </p:sp>
        <p:sp>
          <p:nvSpPr>
            <p:cNvPr id="27" name="Oval 140">
              <a:extLst>
                <a:ext uri="{FF2B5EF4-FFF2-40B4-BE49-F238E27FC236}">
                  <a16:creationId xmlns:a16="http://schemas.microsoft.com/office/drawing/2014/main" id="{F23E13C2-AF8E-2353-7287-722478B4BF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9" y="2818"/>
              <a:ext cx="114" cy="11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016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endParaRPr lang="ko-KR" altLang="en-US" sz="3200">
                <a:cs typeface="+mn-ea"/>
                <a:sym typeface="+mn-lt"/>
              </a:endParaRPr>
            </a:p>
          </p:txBody>
        </p:sp>
      </p:grpSp>
      <p:sp>
        <p:nvSpPr>
          <p:cNvPr id="28" name="AutoShape 2">
            <a:extLst>
              <a:ext uri="{FF2B5EF4-FFF2-40B4-BE49-F238E27FC236}">
                <a16:creationId xmlns:a16="http://schemas.microsoft.com/office/drawing/2014/main" id="{852802A9-6E94-061D-5C01-5734685024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72655" y="1318883"/>
            <a:ext cx="2158719" cy="2002106"/>
          </a:xfrm>
          <a:prstGeom prst="roundRect">
            <a:avLst>
              <a:gd name="adj" fmla="val 13009"/>
            </a:avLst>
          </a:prstGeom>
          <a:solidFill>
            <a:schemeClr val="bg1"/>
          </a:solidFill>
          <a:ln w="19050" cap="rnd">
            <a:solidFill>
              <a:srgbClr val="3060B4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 sz="3200">
              <a:cs typeface="+mn-ea"/>
              <a:sym typeface="+mn-lt"/>
            </a:endParaRPr>
          </a:p>
        </p:txBody>
      </p:sp>
      <p:sp>
        <p:nvSpPr>
          <p:cNvPr id="31" name="Line 16">
            <a:extLst>
              <a:ext uri="{FF2B5EF4-FFF2-40B4-BE49-F238E27FC236}">
                <a16:creationId xmlns:a16="http://schemas.microsoft.com/office/drawing/2014/main" id="{DBE061FB-DA43-D0B5-51BD-0B2C1137326F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684294" y="1553803"/>
            <a:ext cx="0" cy="2152369"/>
          </a:xfrm>
          <a:prstGeom prst="line">
            <a:avLst/>
          </a:prstGeom>
          <a:noFill/>
          <a:ln w="19050">
            <a:solidFill>
              <a:srgbClr val="A5A5A5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3200">
              <a:cs typeface="+mn-ea"/>
              <a:sym typeface="+mn-lt"/>
            </a:endParaRPr>
          </a:p>
        </p:txBody>
      </p:sp>
      <p:grpSp>
        <p:nvGrpSpPr>
          <p:cNvPr id="32" name="Group 138">
            <a:extLst>
              <a:ext uri="{FF2B5EF4-FFF2-40B4-BE49-F238E27FC236}">
                <a16:creationId xmlns:a16="http://schemas.microsoft.com/office/drawing/2014/main" id="{BEF9F16D-CCF5-48EF-AEEC-B8AAEFF88586}"/>
              </a:ext>
            </a:extLst>
          </p:cNvPr>
          <p:cNvGrpSpPr>
            <a:grpSpLocks/>
          </p:cNvGrpSpPr>
          <p:nvPr/>
        </p:nvGrpSpPr>
        <p:grpSpPr bwMode="auto">
          <a:xfrm>
            <a:off x="5557261" y="3586146"/>
            <a:ext cx="242836" cy="242776"/>
            <a:chOff x="1661" y="2750"/>
            <a:chExt cx="250" cy="250"/>
          </a:xfrm>
        </p:grpSpPr>
        <p:sp>
          <p:nvSpPr>
            <p:cNvPr id="33" name="Oval 139">
              <a:extLst>
                <a:ext uri="{FF2B5EF4-FFF2-40B4-BE49-F238E27FC236}">
                  <a16:creationId xmlns:a16="http://schemas.microsoft.com/office/drawing/2014/main" id="{9C79E211-6BF0-F7CD-4581-15797AE06B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61" y="2750"/>
              <a:ext cx="250" cy="250"/>
            </a:xfrm>
            <a:prstGeom prst="ellipse">
              <a:avLst/>
            </a:prstGeom>
            <a:solidFill>
              <a:srgbClr val="2145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016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endParaRPr lang="ko-KR" altLang="en-US" sz="3200">
                <a:cs typeface="+mn-ea"/>
                <a:sym typeface="+mn-lt"/>
              </a:endParaRPr>
            </a:p>
          </p:txBody>
        </p:sp>
        <p:sp>
          <p:nvSpPr>
            <p:cNvPr id="34" name="Oval 140">
              <a:extLst>
                <a:ext uri="{FF2B5EF4-FFF2-40B4-BE49-F238E27FC236}">
                  <a16:creationId xmlns:a16="http://schemas.microsoft.com/office/drawing/2014/main" id="{9D0620FA-4F46-470F-FADD-BCE5522695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9" y="2818"/>
              <a:ext cx="114" cy="1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016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endParaRPr lang="ko-KR" altLang="en-US" sz="3200">
                <a:cs typeface="+mn-ea"/>
                <a:sym typeface="+mn-lt"/>
              </a:endParaRPr>
            </a:p>
          </p:txBody>
        </p:sp>
      </p:grpSp>
      <p:sp>
        <p:nvSpPr>
          <p:cNvPr id="35" name="AutoShape 6">
            <a:extLst>
              <a:ext uri="{FF2B5EF4-FFF2-40B4-BE49-F238E27FC236}">
                <a16:creationId xmlns:a16="http://schemas.microsoft.com/office/drawing/2014/main" id="{A842B284-E278-2542-CFBF-E7F633CC64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03862" y="4110403"/>
            <a:ext cx="2241257" cy="1797361"/>
          </a:xfrm>
          <a:prstGeom prst="roundRect">
            <a:avLst>
              <a:gd name="adj" fmla="val 13009"/>
            </a:avLst>
          </a:prstGeom>
          <a:solidFill>
            <a:schemeClr val="bg1"/>
          </a:solidFill>
          <a:ln w="19050" cap="rnd">
            <a:solidFill>
              <a:srgbClr val="3060B4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 sz="3200">
              <a:cs typeface="+mn-ea"/>
              <a:sym typeface="+mn-lt"/>
            </a:endParaRPr>
          </a:p>
        </p:txBody>
      </p:sp>
      <p:sp>
        <p:nvSpPr>
          <p:cNvPr id="36" name="Line 7">
            <a:extLst>
              <a:ext uri="{FF2B5EF4-FFF2-40B4-BE49-F238E27FC236}">
                <a16:creationId xmlns:a16="http://schemas.microsoft.com/office/drawing/2014/main" id="{AE5AAEE8-BF1E-F654-5ED7-CB5D026A80CD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785872" y="3714638"/>
            <a:ext cx="4233" cy="774599"/>
          </a:xfrm>
          <a:prstGeom prst="line">
            <a:avLst/>
          </a:prstGeom>
          <a:noFill/>
          <a:ln w="19050">
            <a:solidFill>
              <a:srgbClr val="A5A5A5"/>
            </a:solidFill>
            <a:prstDash val="sysDot"/>
            <a:round/>
            <a:headEnd type="oval" w="med" len="med"/>
            <a:tailEnd type="oval" w="med" len="med"/>
          </a:ln>
          <a:effectLst/>
        </p:spPr>
        <p:txBody>
          <a:bodyPr/>
          <a:lstStyle/>
          <a:p>
            <a:pPr>
              <a:defRPr/>
            </a:pPr>
            <a:endParaRPr lang="zh-CN" altLang="en-US" sz="3200">
              <a:cs typeface="+mn-ea"/>
              <a:sym typeface="+mn-lt"/>
            </a:endParaRPr>
          </a:p>
        </p:txBody>
      </p:sp>
      <p:grpSp>
        <p:nvGrpSpPr>
          <p:cNvPr id="37" name="Group 138">
            <a:extLst>
              <a:ext uri="{FF2B5EF4-FFF2-40B4-BE49-F238E27FC236}">
                <a16:creationId xmlns:a16="http://schemas.microsoft.com/office/drawing/2014/main" id="{91A40C4F-CC00-F065-0D75-C0792E96CE7B}"/>
              </a:ext>
            </a:extLst>
          </p:cNvPr>
          <p:cNvGrpSpPr>
            <a:grpSpLocks/>
          </p:cNvGrpSpPr>
          <p:nvPr/>
        </p:nvGrpSpPr>
        <p:grpSpPr bwMode="auto">
          <a:xfrm>
            <a:off x="7674818" y="3585538"/>
            <a:ext cx="242827" cy="242888"/>
            <a:chOff x="1661" y="2750"/>
            <a:chExt cx="250" cy="250"/>
          </a:xfrm>
        </p:grpSpPr>
        <p:sp>
          <p:nvSpPr>
            <p:cNvPr id="38" name="Oval 139">
              <a:extLst>
                <a:ext uri="{FF2B5EF4-FFF2-40B4-BE49-F238E27FC236}">
                  <a16:creationId xmlns:a16="http://schemas.microsoft.com/office/drawing/2014/main" id="{E4C50304-21CF-3E99-EF77-C269325D89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61" y="2750"/>
              <a:ext cx="250" cy="250"/>
            </a:xfrm>
            <a:prstGeom prst="ellipse">
              <a:avLst/>
            </a:prstGeom>
            <a:solidFill>
              <a:srgbClr val="2145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016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endParaRPr lang="ko-KR" altLang="en-US" sz="3200">
                <a:cs typeface="+mn-ea"/>
                <a:sym typeface="+mn-lt"/>
              </a:endParaRPr>
            </a:p>
          </p:txBody>
        </p:sp>
        <p:sp>
          <p:nvSpPr>
            <p:cNvPr id="39" name="Oval 140">
              <a:extLst>
                <a:ext uri="{FF2B5EF4-FFF2-40B4-BE49-F238E27FC236}">
                  <a16:creationId xmlns:a16="http://schemas.microsoft.com/office/drawing/2014/main" id="{795AE8BA-2DB6-9C24-62D9-91FB78553A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9" y="2818"/>
              <a:ext cx="114" cy="1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016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endParaRPr lang="ko-KR" altLang="en-US" sz="3200">
                <a:cs typeface="+mn-ea"/>
                <a:sym typeface="+mn-lt"/>
              </a:endParaRPr>
            </a:p>
          </p:txBody>
        </p:sp>
      </p:grpSp>
      <p:sp>
        <p:nvSpPr>
          <p:cNvPr id="42" name="AutoShape 4">
            <a:extLst>
              <a:ext uri="{FF2B5EF4-FFF2-40B4-BE49-F238E27FC236}">
                <a16:creationId xmlns:a16="http://schemas.microsoft.com/office/drawing/2014/main" id="{64C2E4D0-A672-FDC3-7F88-DC2277ADF4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40893" y="1317835"/>
            <a:ext cx="2158719" cy="2003226"/>
          </a:xfrm>
          <a:prstGeom prst="roundRect">
            <a:avLst>
              <a:gd name="adj" fmla="val 13009"/>
            </a:avLst>
          </a:prstGeom>
          <a:solidFill>
            <a:srgbClr val="3060B4"/>
          </a:solidFill>
          <a:ln w="19050" cap="rnd">
            <a:solidFill>
              <a:schemeClr val="tx1">
                <a:lumMod val="65000"/>
                <a:lumOff val="35000"/>
              </a:schemeClr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 sz="3200">
              <a:solidFill>
                <a:srgbClr val="595959"/>
              </a:solidFill>
              <a:cs typeface="+mn-ea"/>
              <a:sym typeface="+mn-lt"/>
            </a:endParaRPr>
          </a:p>
        </p:txBody>
      </p:sp>
      <p:sp>
        <p:nvSpPr>
          <p:cNvPr id="43" name="Line 14">
            <a:extLst>
              <a:ext uri="{FF2B5EF4-FFF2-40B4-BE49-F238E27FC236}">
                <a16:creationId xmlns:a16="http://schemas.microsoft.com/office/drawing/2014/main" id="{46AFB4FB-9DC1-ADC3-138D-7961C5570013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8841950" y="1594014"/>
            <a:ext cx="0" cy="2112158"/>
          </a:xfrm>
          <a:prstGeom prst="line">
            <a:avLst/>
          </a:prstGeom>
          <a:noFill/>
          <a:ln w="19050">
            <a:solidFill>
              <a:srgbClr val="A5A5A5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3200">
              <a:cs typeface="+mn-ea"/>
              <a:sym typeface="+mn-lt"/>
            </a:endParaRPr>
          </a:p>
        </p:txBody>
      </p:sp>
      <p:grpSp>
        <p:nvGrpSpPr>
          <p:cNvPr id="44" name="Group 138">
            <a:extLst>
              <a:ext uri="{FF2B5EF4-FFF2-40B4-BE49-F238E27FC236}">
                <a16:creationId xmlns:a16="http://schemas.microsoft.com/office/drawing/2014/main" id="{79EAFADC-6420-351F-93C2-7E3C331C3CD3}"/>
              </a:ext>
            </a:extLst>
          </p:cNvPr>
          <p:cNvGrpSpPr>
            <a:grpSpLocks/>
          </p:cNvGrpSpPr>
          <p:nvPr/>
        </p:nvGrpSpPr>
        <p:grpSpPr bwMode="auto">
          <a:xfrm>
            <a:off x="8730776" y="3590427"/>
            <a:ext cx="242836" cy="242728"/>
            <a:chOff x="1661" y="2750"/>
            <a:chExt cx="250" cy="250"/>
          </a:xfrm>
        </p:grpSpPr>
        <p:sp>
          <p:nvSpPr>
            <p:cNvPr id="45" name="Oval 139">
              <a:extLst>
                <a:ext uri="{FF2B5EF4-FFF2-40B4-BE49-F238E27FC236}">
                  <a16:creationId xmlns:a16="http://schemas.microsoft.com/office/drawing/2014/main" id="{0809FB85-EDE2-116D-F22C-C756003ECE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60" y="2749"/>
              <a:ext cx="251" cy="251"/>
            </a:xfrm>
            <a:prstGeom prst="ellipse">
              <a:avLst/>
            </a:prstGeom>
            <a:solidFill>
              <a:srgbClr val="3060B4"/>
            </a:solidFill>
            <a:ln>
              <a:noFill/>
            </a:ln>
          </p:spPr>
          <p:txBody>
            <a:bodyPr wrap="none" anchor="ctr"/>
            <a:lstStyle/>
            <a:p>
              <a:pPr algn="ctr">
                <a:defRPr/>
              </a:pPr>
              <a:endParaRPr lang="ko-KR" altLang="en-US" sz="3200">
                <a:cs typeface="+mn-ea"/>
                <a:sym typeface="+mn-lt"/>
              </a:endParaRPr>
            </a:p>
          </p:txBody>
        </p:sp>
        <p:sp>
          <p:nvSpPr>
            <p:cNvPr id="46" name="Oval 140">
              <a:extLst>
                <a:ext uri="{FF2B5EF4-FFF2-40B4-BE49-F238E27FC236}">
                  <a16:creationId xmlns:a16="http://schemas.microsoft.com/office/drawing/2014/main" id="{04EE3067-0EAD-DE54-B6EC-4D16027F92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9" y="2818"/>
              <a:ext cx="114" cy="1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016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endParaRPr lang="ko-KR" altLang="en-US" sz="3200">
                <a:cs typeface="+mn-ea"/>
                <a:sym typeface="+mn-lt"/>
              </a:endParaRP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053BC04B-DFA8-4C04-0815-52CE0BBE053D}"/>
              </a:ext>
            </a:extLst>
          </p:cNvPr>
          <p:cNvGrpSpPr/>
          <p:nvPr/>
        </p:nvGrpSpPr>
        <p:grpSpPr>
          <a:xfrm>
            <a:off x="8915996" y="1540789"/>
            <a:ext cx="1772000" cy="1473764"/>
            <a:chOff x="2609631" y="1540789"/>
            <a:chExt cx="1772000" cy="1473764"/>
          </a:xfrm>
        </p:grpSpPr>
        <p:sp>
          <p:nvSpPr>
            <p:cNvPr id="51" name="TextBox 57">
              <a:extLst>
                <a:ext uri="{FF2B5EF4-FFF2-40B4-BE49-F238E27FC236}">
                  <a16:creationId xmlns:a16="http://schemas.microsoft.com/office/drawing/2014/main" id="{43FA897A-4CC3-80DE-5ED2-E3CC6E3D93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15677" y="1540789"/>
              <a:ext cx="170792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52" name="TextBox 57">
              <a:extLst>
                <a:ext uri="{FF2B5EF4-FFF2-40B4-BE49-F238E27FC236}">
                  <a16:creationId xmlns:a16="http://schemas.microsoft.com/office/drawing/2014/main" id="{DE87315A-254F-677F-2D5B-D2B6FF2A01E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09631" y="1840129"/>
              <a:ext cx="1772000" cy="11744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0" hangingPunct="0">
                <a:lnSpc>
                  <a:spcPct val="150000"/>
                </a:lnSpc>
                <a:tabLst>
                  <a:tab pos="101600" algn="l"/>
                </a:tabLst>
                <a:defRPr sz="1200" b="1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defRPr>
              </a:lvl1pPr>
              <a:lvl2pPr marL="742950" indent="-285750" eaLnBrk="0" hangingPunct="0">
                <a:tabLst>
                  <a:tab pos="101600" algn="l"/>
                </a:tabLst>
                <a:defRPr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tabLst>
                  <a:tab pos="101600" algn="l"/>
                </a:tabLst>
                <a:defRPr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tabLst>
                  <a:tab pos="101600" algn="l"/>
                </a:tabLst>
                <a:defRPr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tabLst>
                  <a:tab pos="101600" algn="l"/>
                </a:tabLst>
                <a:defRPr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01600" algn="l"/>
                </a:tabLst>
                <a:defRPr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01600" algn="l"/>
                </a:tabLst>
                <a:defRPr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01600" algn="l"/>
                </a:tabLst>
                <a:defRPr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01600" algn="l"/>
                </a:tabLst>
                <a:defRPr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b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b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BB602607-572B-A1E2-DB35-132AABB2B57D}"/>
              </a:ext>
            </a:extLst>
          </p:cNvPr>
          <p:cNvGrpSpPr/>
          <p:nvPr/>
        </p:nvGrpSpPr>
        <p:grpSpPr>
          <a:xfrm>
            <a:off x="4926797" y="4272201"/>
            <a:ext cx="1772000" cy="1473764"/>
            <a:chOff x="2609631" y="1540789"/>
            <a:chExt cx="1772000" cy="1473764"/>
          </a:xfrm>
        </p:grpSpPr>
        <p:sp>
          <p:nvSpPr>
            <p:cNvPr id="54" name="TextBox 57">
              <a:extLst>
                <a:ext uri="{FF2B5EF4-FFF2-40B4-BE49-F238E27FC236}">
                  <a16:creationId xmlns:a16="http://schemas.microsoft.com/office/drawing/2014/main" id="{B7F01666-7623-6F0C-08FA-EF4389063B0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15677" y="1540789"/>
              <a:ext cx="170792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55" name="TextBox 57">
              <a:extLst>
                <a:ext uri="{FF2B5EF4-FFF2-40B4-BE49-F238E27FC236}">
                  <a16:creationId xmlns:a16="http://schemas.microsoft.com/office/drawing/2014/main" id="{C7E35550-272A-C49E-3ED6-AB38EE5CCE7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09631" y="1840129"/>
              <a:ext cx="1772000" cy="11744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0" hangingPunct="0">
                <a:lnSpc>
                  <a:spcPct val="150000"/>
                </a:lnSpc>
                <a:tabLst>
                  <a:tab pos="101600" algn="l"/>
                </a:tabLst>
                <a:defRPr sz="1200" b="1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defRPr>
              </a:lvl1pPr>
              <a:lvl2pPr marL="742950" indent="-285750" eaLnBrk="0" hangingPunct="0">
                <a:tabLst>
                  <a:tab pos="101600" algn="l"/>
                </a:tabLst>
                <a:defRPr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tabLst>
                  <a:tab pos="101600" algn="l"/>
                </a:tabLst>
                <a:defRPr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tabLst>
                  <a:tab pos="101600" algn="l"/>
                </a:tabLst>
                <a:defRPr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tabLst>
                  <a:tab pos="101600" algn="l"/>
                </a:tabLst>
                <a:defRPr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01600" algn="l"/>
                </a:tabLst>
                <a:defRPr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01600" algn="l"/>
                </a:tabLst>
                <a:defRPr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01600" algn="l"/>
                </a:tabLst>
                <a:defRPr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01600" algn="l"/>
                </a:tabLst>
                <a:defRPr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b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b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5E727EA2-924B-604B-4E43-C1D95D8CE390}"/>
              </a:ext>
            </a:extLst>
          </p:cNvPr>
          <p:cNvGrpSpPr/>
          <p:nvPr/>
        </p:nvGrpSpPr>
        <p:grpSpPr>
          <a:xfrm>
            <a:off x="1567333" y="4272201"/>
            <a:ext cx="1772000" cy="1473764"/>
            <a:chOff x="2609631" y="1540789"/>
            <a:chExt cx="1772000" cy="1473764"/>
          </a:xfrm>
        </p:grpSpPr>
        <p:sp>
          <p:nvSpPr>
            <p:cNvPr id="57" name="TextBox 57">
              <a:extLst>
                <a:ext uri="{FF2B5EF4-FFF2-40B4-BE49-F238E27FC236}">
                  <a16:creationId xmlns:a16="http://schemas.microsoft.com/office/drawing/2014/main" id="{373F95BC-662A-4EE6-BD55-A0047EEE874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15677" y="1540789"/>
              <a:ext cx="170792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59" name="TextBox 57">
              <a:extLst>
                <a:ext uri="{FF2B5EF4-FFF2-40B4-BE49-F238E27FC236}">
                  <a16:creationId xmlns:a16="http://schemas.microsoft.com/office/drawing/2014/main" id="{357E030E-4518-2035-6B72-35FC3B809FF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09631" y="1840129"/>
              <a:ext cx="1772000" cy="11744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0" hangingPunct="0">
                <a:lnSpc>
                  <a:spcPct val="150000"/>
                </a:lnSpc>
                <a:tabLst>
                  <a:tab pos="101600" algn="l"/>
                </a:tabLst>
                <a:defRPr sz="1200" b="1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defRPr>
              </a:lvl1pPr>
              <a:lvl2pPr marL="742950" indent="-285750" eaLnBrk="0" hangingPunct="0">
                <a:tabLst>
                  <a:tab pos="101600" algn="l"/>
                </a:tabLst>
                <a:defRPr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tabLst>
                  <a:tab pos="101600" algn="l"/>
                </a:tabLst>
                <a:defRPr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tabLst>
                  <a:tab pos="101600" algn="l"/>
                </a:tabLst>
                <a:defRPr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tabLst>
                  <a:tab pos="101600" algn="l"/>
                </a:tabLst>
                <a:defRPr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01600" algn="l"/>
                </a:tabLst>
                <a:defRPr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01600" algn="l"/>
                </a:tabLst>
                <a:defRPr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01600" algn="l"/>
                </a:tabLst>
                <a:defRPr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01600" algn="l"/>
                </a:tabLst>
                <a:defRPr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b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b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b="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DBB92C87-455E-1E93-C07B-F250011A2766}"/>
              </a:ext>
            </a:extLst>
          </p:cNvPr>
          <p:cNvGrpSpPr/>
          <p:nvPr/>
        </p:nvGrpSpPr>
        <p:grpSpPr>
          <a:xfrm>
            <a:off x="5797231" y="1602061"/>
            <a:ext cx="1772000" cy="1473764"/>
            <a:chOff x="2609631" y="1540789"/>
            <a:chExt cx="1772000" cy="1473764"/>
          </a:xfrm>
        </p:grpSpPr>
        <p:sp>
          <p:nvSpPr>
            <p:cNvPr id="61" name="TextBox 57">
              <a:extLst>
                <a:ext uri="{FF2B5EF4-FFF2-40B4-BE49-F238E27FC236}">
                  <a16:creationId xmlns:a16="http://schemas.microsoft.com/office/drawing/2014/main" id="{9500AFB0-6EEA-F240-ADC3-84F163858B2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15677" y="1540789"/>
              <a:ext cx="170792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62" name="TextBox 57">
              <a:extLst>
                <a:ext uri="{FF2B5EF4-FFF2-40B4-BE49-F238E27FC236}">
                  <a16:creationId xmlns:a16="http://schemas.microsoft.com/office/drawing/2014/main" id="{40607EDC-7233-943B-8552-8EB96921F7A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09631" y="1840129"/>
              <a:ext cx="1772000" cy="11744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0" hangingPunct="0">
                <a:lnSpc>
                  <a:spcPct val="150000"/>
                </a:lnSpc>
                <a:tabLst>
                  <a:tab pos="101600" algn="l"/>
                </a:tabLst>
                <a:defRPr sz="1200" b="1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defRPr>
              </a:lvl1pPr>
              <a:lvl2pPr marL="742950" indent="-285750" eaLnBrk="0" hangingPunct="0">
                <a:tabLst>
                  <a:tab pos="101600" algn="l"/>
                </a:tabLst>
                <a:defRPr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tabLst>
                  <a:tab pos="101600" algn="l"/>
                </a:tabLst>
                <a:defRPr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tabLst>
                  <a:tab pos="101600" algn="l"/>
                </a:tabLst>
                <a:defRPr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tabLst>
                  <a:tab pos="101600" algn="l"/>
                </a:tabLst>
                <a:defRPr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01600" algn="l"/>
                </a:tabLst>
                <a:defRPr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01600" algn="l"/>
                </a:tabLst>
                <a:defRPr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01600" algn="l"/>
                </a:tabLst>
                <a:defRPr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01600" algn="l"/>
                </a:tabLst>
                <a:defRPr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b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b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b="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89186A6C-EE1F-D56F-CD8A-BD013634D2E8}"/>
              </a:ext>
            </a:extLst>
          </p:cNvPr>
          <p:cNvGrpSpPr/>
          <p:nvPr/>
        </p:nvGrpSpPr>
        <p:grpSpPr>
          <a:xfrm>
            <a:off x="7917645" y="4272201"/>
            <a:ext cx="1772000" cy="1473764"/>
            <a:chOff x="2609631" y="1540789"/>
            <a:chExt cx="1772000" cy="1473764"/>
          </a:xfrm>
        </p:grpSpPr>
        <p:sp>
          <p:nvSpPr>
            <p:cNvPr id="64" name="TextBox 57">
              <a:extLst>
                <a:ext uri="{FF2B5EF4-FFF2-40B4-BE49-F238E27FC236}">
                  <a16:creationId xmlns:a16="http://schemas.microsoft.com/office/drawing/2014/main" id="{83977A01-7FF4-CE17-87CE-A9DF2813016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15677" y="1540789"/>
              <a:ext cx="170792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65" name="TextBox 57">
              <a:extLst>
                <a:ext uri="{FF2B5EF4-FFF2-40B4-BE49-F238E27FC236}">
                  <a16:creationId xmlns:a16="http://schemas.microsoft.com/office/drawing/2014/main" id="{CFF7216D-E58F-B3BB-6CAC-E8881F708C1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09631" y="1840129"/>
              <a:ext cx="1772000" cy="11744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0" hangingPunct="0">
                <a:lnSpc>
                  <a:spcPct val="150000"/>
                </a:lnSpc>
                <a:tabLst>
                  <a:tab pos="101600" algn="l"/>
                </a:tabLst>
                <a:defRPr sz="1200" b="1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defRPr>
              </a:lvl1pPr>
              <a:lvl2pPr marL="742950" indent="-285750" eaLnBrk="0" hangingPunct="0">
                <a:tabLst>
                  <a:tab pos="101600" algn="l"/>
                </a:tabLst>
                <a:defRPr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tabLst>
                  <a:tab pos="101600" algn="l"/>
                </a:tabLst>
                <a:defRPr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tabLst>
                  <a:tab pos="101600" algn="l"/>
                </a:tabLst>
                <a:defRPr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tabLst>
                  <a:tab pos="101600" algn="l"/>
                </a:tabLst>
                <a:defRPr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01600" algn="l"/>
                </a:tabLst>
                <a:defRPr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01600" algn="l"/>
                </a:tabLst>
                <a:defRPr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01600" algn="l"/>
                </a:tabLst>
                <a:defRPr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01600" algn="l"/>
                </a:tabLst>
                <a:defRPr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b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b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b="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648924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文本框 57">
            <a:extLst>
              <a:ext uri="{FF2B5EF4-FFF2-40B4-BE49-F238E27FC236}">
                <a16:creationId xmlns:a16="http://schemas.microsoft.com/office/drawing/2014/main" id="{0E209F4F-A928-A3C2-6EEC-AA2D3A019C19}"/>
              </a:ext>
            </a:extLst>
          </p:cNvPr>
          <p:cNvSpPr txBox="1"/>
          <p:nvPr/>
        </p:nvSpPr>
        <p:spPr>
          <a:xfrm>
            <a:off x="1757112" y="347172"/>
            <a:ext cx="2581275" cy="6511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200" dirty="0">
                <a:solidFill>
                  <a:schemeClr val="tx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整体规划</a:t>
            </a:r>
          </a:p>
        </p:txBody>
      </p: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7AAB890A-1E70-D6FD-50B7-2A6590018048}"/>
              </a:ext>
            </a:extLst>
          </p:cNvPr>
          <p:cNvGrpSpPr/>
          <p:nvPr/>
        </p:nvGrpSpPr>
        <p:grpSpPr>
          <a:xfrm>
            <a:off x="678118" y="171576"/>
            <a:ext cx="934586" cy="934586"/>
            <a:chOff x="1668174" y="603058"/>
            <a:chExt cx="2988254" cy="2988251"/>
          </a:xfrm>
        </p:grpSpPr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DABBFC89-4CD4-EB1B-8894-E90F5CFC072B}"/>
                </a:ext>
              </a:extLst>
            </p:cNvPr>
            <p:cNvSpPr/>
            <p:nvPr/>
          </p:nvSpPr>
          <p:spPr>
            <a:xfrm>
              <a:off x="1668174" y="603058"/>
              <a:ext cx="2988254" cy="2988251"/>
            </a:xfrm>
            <a:prstGeom prst="ellipse">
              <a:avLst/>
            </a:prstGeom>
            <a:solidFill>
              <a:srgbClr val="3060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5CDE28F4-4CF7-2380-7E1A-5ACC0F8A33D2}"/>
                </a:ext>
              </a:extLst>
            </p:cNvPr>
            <p:cNvSpPr txBox="1"/>
            <p:nvPr/>
          </p:nvSpPr>
          <p:spPr>
            <a:xfrm>
              <a:off x="1903590" y="954475"/>
              <a:ext cx="2589380" cy="22633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03</a:t>
              </a:r>
              <a:endParaRPr lang="zh-CN" altLang="en-US" sz="4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</p:grpSp>
      <p:sp>
        <p:nvSpPr>
          <p:cNvPr id="7" name="椭圆 6">
            <a:extLst>
              <a:ext uri="{FF2B5EF4-FFF2-40B4-BE49-F238E27FC236}">
                <a16:creationId xmlns:a16="http://schemas.microsoft.com/office/drawing/2014/main" id="{CB516E32-9386-2445-C8A4-3EF9CAB52E30}"/>
              </a:ext>
            </a:extLst>
          </p:cNvPr>
          <p:cNvSpPr/>
          <p:nvPr/>
        </p:nvSpPr>
        <p:spPr>
          <a:xfrm>
            <a:off x="1551404" y="2168529"/>
            <a:ext cx="2880000" cy="2880000"/>
          </a:xfrm>
          <a:prstGeom prst="ellipse">
            <a:avLst/>
          </a:prstGeom>
          <a:noFill/>
          <a:ln w="38100" cap="flat" cmpd="sng" algn="ctr">
            <a:solidFill>
              <a:srgbClr val="A5A5A5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小米兰亭_GB外压缩"/>
              <a:ea typeface="小米兰亭_GB外压缩"/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16F70287-CB3A-1AE1-98AA-8BB3DDC7F4F5}"/>
              </a:ext>
            </a:extLst>
          </p:cNvPr>
          <p:cNvSpPr/>
          <p:nvPr/>
        </p:nvSpPr>
        <p:spPr>
          <a:xfrm>
            <a:off x="1235075" y="3855954"/>
            <a:ext cx="972000" cy="972000"/>
          </a:xfrm>
          <a:prstGeom prst="ellipse">
            <a:avLst/>
          </a:prstGeom>
          <a:solidFill>
            <a:srgbClr val="3060B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小米兰亭_GB外压缩"/>
              <a:ea typeface="小米兰亭_GB外压缩"/>
            </a:endParaRPr>
          </a:p>
        </p:txBody>
      </p:sp>
      <p:sp>
        <p:nvSpPr>
          <p:cNvPr id="25" name="任意多边形 59">
            <a:extLst>
              <a:ext uri="{FF2B5EF4-FFF2-40B4-BE49-F238E27FC236}">
                <a16:creationId xmlns:a16="http://schemas.microsoft.com/office/drawing/2014/main" id="{34A29751-D4A1-F4EA-96B0-A827F0FED645}"/>
              </a:ext>
            </a:extLst>
          </p:cNvPr>
          <p:cNvSpPr/>
          <p:nvPr/>
        </p:nvSpPr>
        <p:spPr>
          <a:xfrm>
            <a:off x="1528002" y="4158834"/>
            <a:ext cx="386146" cy="366240"/>
          </a:xfrm>
          <a:custGeom>
            <a:avLst/>
            <a:gdLst>
              <a:gd name="connsiteX0" fmla="*/ 1737573 w 4159147"/>
              <a:gd name="connsiteY0" fmla="*/ 1383592 h 3944750"/>
              <a:gd name="connsiteX1" fmla="*/ 1737573 w 4159147"/>
              <a:gd name="connsiteY1" fmla="*/ 2067592 h 3944750"/>
              <a:gd name="connsiteX2" fmla="*/ 1053573 w 4159147"/>
              <a:gd name="connsiteY2" fmla="*/ 2067592 h 3944750"/>
              <a:gd name="connsiteX3" fmla="*/ 1053573 w 4159147"/>
              <a:gd name="connsiteY3" fmla="*/ 2751592 h 3944750"/>
              <a:gd name="connsiteX4" fmla="*/ 1737573 w 4159147"/>
              <a:gd name="connsiteY4" fmla="*/ 2751592 h 3944750"/>
              <a:gd name="connsiteX5" fmla="*/ 1737573 w 4159147"/>
              <a:gd name="connsiteY5" fmla="*/ 3435592 h 3944750"/>
              <a:gd name="connsiteX6" fmla="*/ 2421573 w 4159147"/>
              <a:gd name="connsiteY6" fmla="*/ 3435592 h 3944750"/>
              <a:gd name="connsiteX7" fmla="*/ 2421573 w 4159147"/>
              <a:gd name="connsiteY7" fmla="*/ 2751592 h 3944750"/>
              <a:gd name="connsiteX8" fmla="*/ 3105573 w 4159147"/>
              <a:gd name="connsiteY8" fmla="*/ 2751592 h 3944750"/>
              <a:gd name="connsiteX9" fmla="*/ 3105573 w 4159147"/>
              <a:gd name="connsiteY9" fmla="*/ 2067592 h 3944750"/>
              <a:gd name="connsiteX10" fmla="*/ 2421573 w 4159147"/>
              <a:gd name="connsiteY10" fmla="*/ 2067592 h 3944750"/>
              <a:gd name="connsiteX11" fmla="*/ 2421573 w 4159147"/>
              <a:gd name="connsiteY11" fmla="*/ 1383592 h 3944750"/>
              <a:gd name="connsiteX12" fmla="*/ 1500520 w 4159147"/>
              <a:gd name="connsiteY12" fmla="*/ 288000 h 3944750"/>
              <a:gd name="connsiteX13" fmla="*/ 1359573 w 4159147"/>
              <a:gd name="connsiteY13" fmla="*/ 428947 h 3944750"/>
              <a:gd name="connsiteX14" fmla="*/ 1359573 w 4159147"/>
              <a:gd name="connsiteY14" fmla="*/ 874434 h 3944750"/>
              <a:gd name="connsiteX15" fmla="*/ 2799573 w 4159147"/>
              <a:gd name="connsiteY15" fmla="*/ 874434 h 3944750"/>
              <a:gd name="connsiteX16" fmla="*/ 2799573 w 4159147"/>
              <a:gd name="connsiteY16" fmla="*/ 428947 h 3944750"/>
              <a:gd name="connsiteX17" fmla="*/ 2658626 w 4159147"/>
              <a:gd name="connsiteY17" fmla="*/ 288000 h 3944750"/>
              <a:gd name="connsiteX18" fmla="*/ 1407580 w 4159147"/>
              <a:gd name="connsiteY18" fmla="*/ 0 h 3944750"/>
              <a:gd name="connsiteX19" fmla="*/ 2751566 w 4159147"/>
              <a:gd name="connsiteY19" fmla="*/ 0 h 3944750"/>
              <a:gd name="connsiteX20" fmla="*/ 3087573 w 4159147"/>
              <a:gd name="connsiteY20" fmla="*/ 336007 h 3944750"/>
              <a:gd name="connsiteX21" fmla="*/ 3087573 w 4159147"/>
              <a:gd name="connsiteY21" fmla="*/ 874434 h 3944750"/>
              <a:gd name="connsiteX22" fmla="*/ 3647417 w 4159147"/>
              <a:gd name="connsiteY22" fmla="*/ 874434 h 3944750"/>
              <a:gd name="connsiteX23" fmla="*/ 4159147 w 4159147"/>
              <a:gd name="connsiteY23" fmla="*/ 1386164 h 3944750"/>
              <a:gd name="connsiteX24" fmla="*/ 4159147 w 4159147"/>
              <a:gd name="connsiteY24" fmla="*/ 3433020 h 3944750"/>
              <a:gd name="connsiteX25" fmla="*/ 3647417 w 4159147"/>
              <a:gd name="connsiteY25" fmla="*/ 3944750 h 3944750"/>
              <a:gd name="connsiteX26" fmla="*/ 511730 w 4159147"/>
              <a:gd name="connsiteY26" fmla="*/ 3944750 h 3944750"/>
              <a:gd name="connsiteX27" fmla="*/ 0 w 4159147"/>
              <a:gd name="connsiteY27" fmla="*/ 3433020 h 3944750"/>
              <a:gd name="connsiteX28" fmla="*/ 0 w 4159147"/>
              <a:gd name="connsiteY28" fmla="*/ 1386164 h 3944750"/>
              <a:gd name="connsiteX29" fmla="*/ 511730 w 4159147"/>
              <a:gd name="connsiteY29" fmla="*/ 874434 h 3944750"/>
              <a:gd name="connsiteX30" fmla="*/ 1071573 w 4159147"/>
              <a:gd name="connsiteY30" fmla="*/ 874434 h 3944750"/>
              <a:gd name="connsiteX31" fmla="*/ 1071573 w 4159147"/>
              <a:gd name="connsiteY31" fmla="*/ 336007 h 3944750"/>
              <a:gd name="connsiteX32" fmla="*/ 1407580 w 4159147"/>
              <a:gd name="connsiteY32" fmla="*/ 0 h 3944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4159147" h="3944750">
                <a:moveTo>
                  <a:pt x="1737573" y="1383592"/>
                </a:moveTo>
                <a:lnTo>
                  <a:pt x="1737573" y="2067592"/>
                </a:lnTo>
                <a:lnTo>
                  <a:pt x="1053573" y="2067592"/>
                </a:lnTo>
                <a:lnTo>
                  <a:pt x="1053573" y="2751592"/>
                </a:lnTo>
                <a:lnTo>
                  <a:pt x="1737573" y="2751592"/>
                </a:lnTo>
                <a:lnTo>
                  <a:pt x="1737573" y="3435592"/>
                </a:lnTo>
                <a:lnTo>
                  <a:pt x="2421573" y="3435592"/>
                </a:lnTo>
                <a:lnTo>
                  <a:pt x="2421573" y="2751592"/>
                </a:lnTo>
                <a:lnTo>
                  <a:pt x="3105573" y="2751592"/>
                </a:lnTo>
                <a:lnTo>
                  <a:pt x="3105573" y="2067592"/>
                </a:lnTo>
                <a:lnTo>
                  <a:pt x="2421573" y="2067592"/>
                </a:lnTo>
                <a:lnTo>
                  <a:pt x="2421573" y="1383592"/>
                </a:lnTo>
                <a:close/>
                <a:moveTo>
                  <a:pt x="1500520" y="288000"/>
                </a:moveTo>
                <a:cubicBezTo>
                  <a:pt x="1422677" y="288000"/>
                  <a:pt x="1359573" y="351104"/>
                  <a:pt x="1359573" y="428947"/>
                </a:cubicBezTo>
                <a:lnTo>
                  <a:pt x="1359573" y="874434"/>
                </a:lnTo>
                <a:lnTo>
                  <a:pt x="2799573" y="874434"/>
                </a:lnTo>
                <a:lnTo>
                  <a:pt x="2799573" y="428947"/>
                </a:lnTo>
                <a:cubicBezTo>
                  <a:pt x="2799573" y="351104"/>
                  <a:pt x="2736469" y="288000"/>
                  <a:pt x="2658626" y="288000"/>
                </a:cubicBezTo>
                <a:close/>
                <a:moveTo>
                  <a:pt x="1407580" y="0"/>
                </a:moveTo>
                <a:lnTo>
                  <a:pt x="2751566" y="0"/>
                </a:lnTo>
                <a:cubicBezTo>
                  <a:pt x="2937138" y="0"/>
                  <a:pt x="3087573" y="150435"/>
                  <a:pt x="3087573" y="336007"/>
                </a:cubicBezTo>
                <a:lnTo>
                  <a:pt x="3087573" y="874434"/>
                </a:lnTo>
                <a:lnTo>
                  <a:pt x="3647417" y="874434"/>
                </a:lnTo>
                <a:cubicBezTo>
                  <a:pt x="3930038" y="874434"/>
                  <a:pt x="4159147" y="1103543"/>
                  <a:pt x="4159147" y="1386164"/>
                </a:cubicBezTo>
                <a:lnTo>
                  <a:pt x="4159147" y="3433020"/>
                </a:lnTo>
                <a:cubicBezTo>
                  <a:pt x="4159147" y="3715641"/>
                  <a:pt x="3930038" y="3944750"/>
                  <a:pt x="3647417" y="3944750"/>
                </a:cubicBezTo>
                <a:lnTo>
                  <a:pt x="511730" y="3944750"/>
                </a:lnTo>
                <a:cubicBezTo>
                  <a:pt x="229109" y="3944750"/>
                  <a:pt x="0" y="3715641"/>
                  <a:pt x="0" y="3433020"/>
                </a:cubicBezTo>
                <a:lnTo>
                  <a:pt x="0" y="1386164"/>
                </a:lnTo>
                <a:cubicBezTo>
                  <a:pt x="0" y="1103543"/>
                  <a:pt x="229109" y="874434"/>
                  <a:pt x="511730" y="874434"/>
                </a:cubicBezTo>
                <a:lnTo>
                  <a:pt x="1071573" y="874434"/>
                </a:lnTo>
                <a:lnTo>
                  <a:pt x="1071573" y="336007"/>
                </a:lnTo>
                <a:cubicBezTo>
                  <a:pt x="1071573" y="150435"/>
                  <a:pt x="1222008" y="0"/>
                  <a:pt x="1407580" y="0"/>
                </a:cubicBezTo>
                <a:close/>
              </a:path>
            </a:pathLst>
          </a:cu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小米兰亭_GB外压缩"/>
              <a:ea typeface="小米兰亭_GB外压缩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AB93C1FA-62A3-C42E-7713-9C6DF2592F91}"/>
              </a:ext>
            </a:extLst>
          </p:cNvPr>
          <p:cNvSpPr/>
          <p:nvPr/>
        </p:nvSpPr>
        <p:spPr>
          <a:xfrm>
            <a:off x="3775733" y="3855954"/>
            <a:ext cx="972000" cy="972000"/>
          </a:xfrm>
          <a:prstGeom prst="ellipse">
            <a:avLst/>
          </a:prstGeom>
          <a:solidFill>
            <a:srgbClr val="3060B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小米兰亭_GB外压缩"/>
              <a:ea typeface="小米兰亭_GB外压缩"/>
            </a:endParaRPr>
          </a:p>
        </p:txBody>
      </p:sp>
      <p:sp>
        <p:nvSpPr>
          <p:cNvPr id="23" name="任意多边形 57">
            <a:extLst>
              <a:ext uri="{FF2B5EF4-FFF2-40B4-BE49-F238E27FC236}">
                <a16:creationId xmlns:a16="http://schemas.microsoft.com/office/drawing/2014/main" id="{5CF532D4-3025-116E-0B6F-B5FA388FC3B0}"/>
              </a:ext>
            </a:extLst>
          </p:cNvPr>
          <p:cNvSpPr/>
          <p:nvPr/>
        </p:nvSpPr>
        <p:spPr bwMode="auto">
          <a:xfrm>
            <a:off x="4069208" y="4150669"/>
            <a:ext cx="385050" cy="382570"/>
          </a:xfrm>
          <a:custGeom>
            <a:avLst/>
            <a:gdLst>
              <a:gd name="connsiteX0" fmla="*/ 4192588 w 6902451"/>
              <a:gd name="connsiteY0" fmla="*/ 3644900 h 6858000"/>
              <a:gd name="connsiteX1" fmla="*/ 6076951 w 6902451"/>
              <a:gd name="connsiteY1" fmla="*/ 3644900 h 6858000"/>
              <a:gd name="connsiteX2" fmla="*/ 6076951 w 6902451"/>
              <a:gd name="connsiteY2" fmla="*/ 4966494 h 6858000"/>
              <a:gd name="connsiteX3" fmla="*/ 6075364 w 6902451"/>
              <a:gd name="connsiteY3" fmla="*/ 5014119 h 6858000"/>
              <a:gd name="connsiteX4" fmla="*/ 6072982 w 6902451"/>
              <a:gd name="connsiteY4" fmla="*/ 5062538 h 6858000"/>
              <a:gd name="connsiteX5" fmla="*/ 6065838 w 6902451"/>
              <a:gd name="connsiteY5" fmla="*/ 5109369 h 6858000"/>
              <a:gd name="connsiteX6" fmla="*/ 6057901 w 6902451"/>
              <a:gd name="connsiteY6" fmla="*/ 5156200 h 6858000"/>
              <a:gd name="connsiteX7" fmla="*/ 6048376 w 6902451"/>
              <a:gd name="connsiteY7" fmla="*/ 5201444 h 6858000"/>
              <a:gd name="connsiteX8" fmla="*/ 6035676 w 6902451"/>
              <a:gd name="connsiteY8" fmla="*/ 5246688 h 6858000"/>
              <a:gd name="connsiteX9" fmla="*/ 6020595 w 6902451"/>
              <a:gd name="connsiteY9" fmla="*/ 5290344 h 6858000"/>
              <a:gd name="connsiteX10" fmla="*/ 6002338 w 6902451"/>
              <a:gd name="connsiteY10" fmla="*/ 5333206 h 6858000"/>
              <a:gd name="connsiteX11" fmla="*/ 5984876 w 6902451"/>
              <a:gd name="connsiteY11" fmla="*/ 5374481 h 6858000"/>
              <a:gd name="connsiteX12" fmla="*/ 5964238 w 6902451"/>
              <a:gd name="connsiteY12" fmla="*/ 5415756 h 6858000"/>
              <a:gd name="connsiteX13" fmla="*/ 5941220 w 6902451"/>
              <a:gd name="connsiteY13" fmla="*/ 5455444 h 6858000"/>
              <a:gd name="connsiteX14" fmla="*/ 5915820 w 6902451"/>
              <a:gd name="connsiteY14" fmla="*/ 5493544 h 6858000"/>
              <a:gd name="connsiteX15" fmla="*/ 5890420 w 6902451"/>
              <a:gd name="connsiteY15" fmla="*/ 5529263 h 6858000"/>
              <a:gd name="connsiteX16" fmla="*/ 5862638 w 6902451"/>
              <a:gd name="connsiteY16" fmla="*/ 5564981 h 6858000"/>
              <a:gd name="connsiteX17" fmla="*/ 5832476 w 6902451"/>
              <a:gd name="connsiteY17" fmla="*/ 5599906 h 6858000"/>
              <a:gd name="connsiteX18" fmla="*/ 5800726 w 6902451"/>
              <a:gd name="connsiteY18" fmla="*/ 5632450 h 6858000"/>
              <a:gd name="connsiteX19" fmla="*/ 5768976 w 6902451"/>
              <a:gd name="connsiteY19" fmla="*/ 5664200 h 6858000"/>
              <a:gd name="connsiteX20" fmla="*/ 5734845 w 6902451"/>
              <a:gd name="connsiteY20" fmla="*/ 5692775 h 6858000"/>
              <a:gd name="connsiteX21" fmla="*/ 5699126 w 6902451"/>
              <a:gd name="connsiteY21" fmla="*/ 5722144 h 6858000"/>
              <a:gd name="connsiteX22" fmla="*/ 5661820 w 6902451"/>
              <a:gd name="connsiteY22" fmla="*/ 5748338 h 6858000"/>
              <a:gd name="connsiteX23" fmla="*/ 5623720 w 6902451"/>
              <a:gd name="connsiteY23" fmla="*/ 5772944 h 6858000"/>
              <a:gd name="connsiteX24" fmla="*/ 5584032 w 6902451"/>
              <a:gd name="connsiteY24" fmla="*/ 5794375 h 6858000"/>
              <a:gd name="connsiteX25" fmla="*/ 5543551 w 6902451"/>
              <a:gd name="connsiteY25" fmla="*/ 5815013 h 6858000"/>
              <a:gd name="connsiteX26" fmla="*/ 5501482 w 6902451"/>
              <a:gd name="connsiteY26" fmla="*/ 5834856 h 6858000"/>
              <a:gd name="connsiteX27" fmla="*/ 5458620 w 6902451"/>
              <a:gd name="connsiteY27" fmla="*/ 5850731 h 6858000"/>
              <a:gd name="connsiteX28" fmla="*/ 5414963 w 6902451"/>
              <a:gd name="connsiteY28" fmla="*/ 5865813 h 6858000"/>
              <a:gd name="connsiteX29" fmla="*/ 5370513 w 6902451"/>
              <a:gd name="connsiteY29" fmla="*/ 5878513 h 6858000"/>
              <a:gd name="connsiteX30" fmla="*/ 5325270 w 6902451"/>
              <a:gd name="connsiteY30" fmla="*/ 5889625 h 6858000"/>
              <a:gd name="connsiteX31" fmla="*/ 5278438 w 6902451"/>
              <a:gd name="connsiteY31" fmla="*/ 5897563 h 6858000"/>
              <a:gd name="connsiteX32" fmla="*/ 5230813 w 6902451"/>
              <a:gd name="connsiteY32" fmla="*/ 5903119 h 6858000"/>
              <a:gd name="connsiteX33" fmla="*/ 5183982 w 6902451"/>
              <a:gd name="connsiteY33" fmla="*/ 5907088 h 6858000"/>
              <a:gd name="connsiteX34" fmla="*/ 5134770 w 6902451"/>
              <a:gd name="connsiteY34" fmla="*/ 5908675 h 6858000"/>
              <a:gd name="connsiteX35" fmla="*/ 5086351 w 6902451"/>
              <a:gd name="connsiteY35" fmla="*/ 5907088 h 6858000"/>
              <a:gd name="connsiteX36" fmla="*/ 5038726 w 6902451"/>
              <a:gd name="connsiteY36" fmla="*/ 5903119 h 6858000"/>
              <a:gd name="connsiteX37" fmla="*/ 4991894 w 6902451"/>
              <a:gd name="connsiteY37" fmla="*/ 5897563 h 6858000"/>
              <a:gd name="connsiteX38" fmla="*/ 4945063 w 6902451"/>
              <a:gd name="connsiteY38" fmla="*/ 5889625 h 6858000"/>
              <a:gd name="connsiteX39" fmla="*/ 4899819 w 6902451"/>
              <a:gd name="connsiteY39" fmla="*/ 5878513 h 6858000"/>
              <a:gd name="connsiteX40" fmla="*/ 4854576 w 6902451"/>
              <a:gd name="connsiteY40" fmla="*/ 5865813 h 6858000"/>
              <a:gd name="connsiteX41" fmla="*/ 4810126 w 6902451"/>
              <a:gd name="connsiteY41" fmla="*/ 5850731 h 6858000"/>
              <a:gd name="connsiteX42" fmla="*/ 4768057 w 6902451"/>
              <a:gd name="connsiteY42" fmla="*/ 5834856 h 6858000"/>
              <a:gd name="connsiteX43" fmla="*/ 4726782 w 6902451"/>
              <a:gd name="connsiteY43" fmla="*/ 5815013 h 6858000"/>
              <a:gd name="connsiteX44" fmla="*/ 4685507 w 6902451"/>
              <a:gd name="connsiteY44" fmla="*/ 5794375 h 6858000"/>
              <a:gd name="connsiteX45" fmla="*/ 4646613 w 6902451"/>
              <a:gd name="connsiteY45" fmla="*/ 5772944 h 6858000"/>
              <a:gd name="connsiteX46" fmla="*/ 4608513 w 6902451"/>
              <a:gd name="connsiteY46" fmla="*/ 5748338 h 6858000"/>
              <a:gd name="connsiteX47" fmla="*/ 4571207 w 6902451"/>
              <a:gd name="connsiteY47" fmla="*/ 5722144 h 6858000"/>
              <a:gd name="connsiteX48" fmla="*/ 4535488 w 6902451"/>
              <a:gd name="connsiteY48" fmla="*/ 5692775 h 6858000"/>
              <a:gd name="connsiteX49" fmla="*/ 4501357 w 6902451"/>
              <a:gd name="connsiteY49" fmla="*/ 5664200 h 6858000"/>
              <a:gd name="connsiteX50" fmla="*/ 4468019 w 6902451"/>
              <a:gd name="connsiteY50" fmla="*/ 5632450 h 6858000"/>
              <a:gd name="connsiteX51" fmla="*/ 4437063 w 6902451"/>
              <a:gd name="connsiteY51" fmla="*/ 5599906 h 6858000"/>
              <a:gd name="connsiteX52" fmla="*/ 4407694 w 6902451"/>
              <a:gd name="connsiteY52" fmla="*/ 5564981 h 6858000"/>
              <a:gd name="connsiteX53" fmla="*/ 4380707 w 6902451"/>
              <a:gd name="connsiteY53" fmla="*/ 5529263 h 6858000"/>
              <a:gd name="connsiteX54" fmla="*/ 4352926 w 6902451"/>
              <a:gd name="connsiteY54" fmla="*/ 5493544 h 6858000"/>
              <a:gd name="connsiteX55" fmla="*/ 4329907 w 6902451"/>
              <a:gd name="connsiteY55" fmla="*/ 5455444 h 6858000"/>
              <a:gd name="connsiteX56" fmla="*/ 4306094 w 6902451"/>
              <a:gd name="connsiteY56" fmla="*/ 5415756 h 6858000"/>
              <a:gd name="connsiteX57" fmla="*/ 4285457 w 6902451"/>
              <a:gd name="connsiteY57" fmla="*/ 5374481 h 6858000"/>
              <a:gd name="connsiteX58" fmla="*/ 4266407 w 6902451"/>
              <a:gd name="connsiteY58" fmla="*/ 5333206 h 6858000"/>
              <a:gd name="connsiteX59" fmla="*/ 4249738 w 6902451"/>
              <a:gd name="connsiteY59" fmla="*/ 5290344 h 6858000"/>
              <a:gd name="connsiteX60" fmla="*/ 4234657 w 6902451"/>
              <a:gd name="connsiteY60" fmla="*/ 5246688 h 6858000"/>
              <a:gd name="connsiteX61" fmla="*/ 4222751 w 6902451"/>
              <a:gd name="connsiteY61" fmla="*/ 5201444 h 6858000"/>
              <a:gd name="connsiteX62" fmla="*/ 4211638 w 6902451"/>
              <a:gd name="connsiteY62" fmla="*/ 5156200 h 6858000"/>
              <a:gd name="connsiteX63" fmla="*/ 4202907 w 6902451"/>
              <a:gd name="connsiteY63" fmla="*/ 5109369 h 6858000"/>
              <a:gd name="connsiteX64" fmla="*/ 4198144 w 6902451"/>
              <a:gd name="connsiteY64" fmla="*/ 5062538 h 6858000"/>
              <a:gd name="connsiteX65" fmla="*/ 4193382 w 6902451"/>
              <a:gd name="connsiteY65" fmla="*/ 5014119 h 6858000"/>
              <a:gd name="connsiteX66" fmla="*/ 4192588 w 6902451"/>
              <a:gd name="connsiteY66" fmla="*/ 4966494 h 6858000"/>
              <a:gd name="connsiteX67" fmla="*/ 2123617 w 6902451"/>
              <a:gd name="connsiteY67" fmla="*/ 2914650 h 6858000"/>
              <a:gd name="connsiteX68" fmla="*/ 3008313 w 6902451"/>
              <a:gd name="connsiteY68" fmla="*/ 3799164 h 6858000"/>
              <a:gd name="connsiteX69" fmla="*/ 3008313 w 6902451"/>
              <a:gd name="connsiteY69" fmla="*/ 4695587 h 6858000"/>
              <a:gd name="connsiteX70" fmla="*/ 2521928 w 6902451"/>
              <a:gd name="connsiteY70" fmla="*/ 5181514 h 6858000"/>
              <a:gd name="connsiteX71" fmla="*/ 2486223 w 6902451"/>
              <a:gd name="connsiteY71" fmla="*/ 5216450 h 6858000"/>
              <a:gd name="connsiteX72" fmla="*/ 2449724 w 6902451"/>
              <a:gd name="connsiteY72" fmla="*/ 5246622 h 6858000"/>
              <a:gd name="connsiteX73" fmla="*/ 2412432 w 6902451"/>
              <a:gd name="connsiteY73" fmla="*/ 5276794 h 6858000"/>
              <a:gd name="connsiteX74" fmla="*/ 2373553 w 6902451"/>
              <a:gd name="connsiteY74" fmla="*/ 5302996 h 6858000"/>
              <a:gd name="connsiteX75" fmla="*/ 2333881 w 6902451"/>
              <a:gd name="connsiteY75" fmla="*/ 5327609 h 6858000"/>
              <a:gd name="connsiteX76" fmla="*/ 2292621 w 6902451"/>
              <a:gd name="connsiteY76" fmla="*/ 5350635 h 6858000"/>
              <a:gd name="connsiteX77" fmla="*/ 2251362 w 6902451"/>
              <a:gd name="connsiteY77" fmla="*/ 5371279 h 6858000"/>
              <a:gd name="connsiteX78" fmla="*/ 2210103 w 6902451"/>
              <a:gd name="connsiteY78" fmla="*/ 5389541 h 6858000"/>
              <a:gd name="connsiteX79" fmla="*/ 2166463 w 6902451"/>
              <a:gd name="connsiteY79" fmla="*/ 5406215 h 6858000"/>
              <a:gd name="connsiteX80" fmla="*/ 2123617 w 6902451"/>
              <a:gd name="connsiteY80" fmla="*/ 5419713 h 6858000"/>
              <a:gd name="connsiteX81" fmla="*/ 2079977 w 6902451"/>
              <a:gd name="connsiteY81" fmla="*/ 5431623 h 6858000"/>
              <a:gd name="connsiteX82" fmla="*/ 2034750 w 6902451"/>
              <a:gd name="connsiteY82" fmla="*/ 5441945 h 6858000"/>
              <a:gd name="connsiteX83" fmla="*/ 1991111 w 6902451"/>
              <a:gd name="connsiteY83" fmla="*/ 5448297 h 6858000"/>
              <a:gd name="connsiteX84" fmla="*/ 1945091 w 6902451"/>
              <a:gd name="connsiteY84" fmla="*/ 5453855 h 6858000"/>
              <a:gd name="connsiteX85" fmla="*/ 1899864 w 6902451"/>
              <a:gd name="connsiteY85" fmla="*/ 5457031 h 6858000"/>
              <a:gd name="connsiteX86" fmla="*/ 1854637 w 6902451"/>
              <a:gd name="connsiteY86" fmla="*/ 5457825 h 6858000"/>
              <a:gd name="connsiteX87" fmla="*/ 1809411 w 6902451"/>
              <a:gd name="connsiteY87" fmla="*/ 5457031 h 6858000"/>
              <a:gd name="connsiteX88" fmla="*/ 1765771 w 6902451"/>
              <a:gd name="connsiteY88" fmla="*/ 5453855 h 6858000"/>
              <a:gd name="connsiteX89" fmla="*/ 1720544 w 6902451"/>
              <a:gd name="connsiteY89" fmla="*/ 5448297 h 6858000"/>
              <a:gd name="connsiteX90" fmla="*/ 1675318 w 6902451"/>
              <a:gd name="connsiteY90" fmla="*/ 5441945 h 6858000"/>
              <a:gd name="connsiteX91" fmla="*/ 1630885 w 6902451"/>
              <a:gd name="connsiteY91" fmla="*/ 5431623 h 6858000"/>
              <a:gd name="connsiteX92" fmla="*/ 1587245 w 6902451"/>
              <a:gd name="connsiteY92" fmla="*/ 5419713 h 6858000"/>
              <a:gd name="connsiteX93" fmla="*/ 1542812 w 6902451"/>
              <a:gd name="connsiteY93" fmla="*/ 5406215 h 6858000"/>
              <a:gd name="connsiteX94" fmla="*/ 1500759 w 6902451"/>
              <a:gd name="connsiteY94" fmla="*/ 5389541 h 6858000"/>
              <a:gd name="connsiteX95" fmla="*/ 1459499 w 6902451"/>
              <a:gd name="connsiteY95" fmla="*/ 5371279 h 6858000"/>
              <a:gd name="connsiteX96" fmla="*/ 1416653 w 6902451"/>
              <a:gd name="connsiteY96" fmla="*/ 5350635 h 6858000"/>
              <a:gd name="connsiteX97" fmla="*/ 1376981 w 6902451"/>
              <a:gd name="connsiteY97" fmla="*/ 5327609 h 6858000"/>
              <a:gd name="connsiteX98" fmla="*/ 1337308 w 6902451"/>
              <a:gd name="connsiteY98" fmla="*/ 5302996 h 6858000"/>
              <a:gd name="connsiteX99" fmla="*/ 1298429 w 6902451"/>
              <a:gd name="connsiteY99" fmla="*/ 5276794 h 6858000"/>
              <a:gd name="connsiteX100" fmla="*/ 1260344 w 6902451"/>
              <a:gd name="connsiteY100" fmla="*/ 5246622 h 6858000"/>
              <a:gd name="connsiteX101" fmla="*/ 1224638 w 6902451"/>
              <a:gd name="connsiteY101" fmla="*/ 5216450 h 6858000"/>
              <a:gd name="connsiteX102" fmla="*/ 1188933 w 6902451"/>
              <a:gd name="connsiteY102" fmla="*/ 5181514 h 6858000"/>
              <a:gd name="connsiteX103" fmla="*/ 1155608 w 6902451"/>
              <a:gd name="connsiteY103" fmla="*/ 5147372 h 6858000"/>
              <a:gd name="connsiteX104" fmla="*/ 1124664 w 6902451"/>
              <a:gd name="connsiteY104" fmla="*/ 5110054 h 6858000"/>
              <a:gd name="connsiteX105" fmla="*/ 1095306 w 6902451"/>
              <a:gd name="connsiteY105" fmla="*/ 5073530 h 6858000"/>
              <a:gd name="connsiteX106" fmla="*/ 1068329 w 6902451"/>
              <a:gd name="connsiteY106" fmla="*/ 5034624 h 6858000"/>
              <a:gd name="connsiteX107" fmla="*/ 1042938 w 6902451"/>
              <a:gd name="connsiteY107" fmla="*/ 4994924 h 6858000"/>
              <a:gd name="connsiteX108" fmla="*/ 1021515 w 6902451"/>
              <a:gd name="connsiteY108" fmla="*/ 4953637 h 6858000"/>
              <a:gd name="connsiteX109" fmla="*/ 1000886 w 6902451"/>
              <a:gd name="connsiteY109" fmla="*/ 4912349 h 6858000"/>
              <a:gd name="connsiteX110" fmla="*/ 982636 w 6902451"/>
              <a:gd name="connsiteY110" fmla="*/ 4870267 h 6858000"/>
              <a:gd name="connsiteX111" fmla="*/ 966767 w 6902451"/>
              <a:gd name="connsiteY111" fmla="*/ 4827391 h 6858000"/>
              <a:gd name="connsiteX112" fmla="*/ 952485 w 6902451"/>
              <a:gd name="connsiteY112" fmla="*/ 4784515 h 6858000"/>
              <a:gd name="connsiteX113" fmla="*/ 940583 w 6902451"/>
              <a:gd name="connsiteY113" fmla="*/ 4740845 h 6858000"/>
              <a:gd name="connsiteX114" fmla="*/ 931062 w 6902451"/>
              <a:gd name="connsiteY114" fmla="*/ 4695587 h 6858000"/>
              <a:gd name="connsiteX115" fmla="*/ 922334 w 6902451"/>
              <a:gd name="connsiteY115" fmla="*/ 4651123 h 6858000"/>
              <a:gd name="connsiteX116" fmla="*/ 916780 w 6902451"/>
              <a:gd name="connsiteY116" fmla="*/ 4605866 h 6858000"/>
              <a:gd name="connsiteX117" fmla="*/ 914400 w 6902451"/>
              <a:gd name="connsiteY117" fmla="*/ 4560608 h 6858000"/>
              <a:gd name="connsiteX118" fmla="*/ 912813 w 6902451"/>
              <a:gd name="connsiteY118" fmla="*/ 4515350 h 6858000"/>
              <a:gd name="connsiteX119" fmla="*/ 914400 w 6902451"/>
              <a:gd name="connsiteY119" fmla="*/ 4470092 h 6858000"/>
              <a:gd name="connsiteX120" fmla="*/ 916780 w 6902451"/>
              <a:gd name="connsiteY120" fmla="*/ 4424834 h 6858000"/>
              <a:gd name="connsiteX121" fmla="*/ 922334 w 6902451"/>
              <a:gd name="connsiteY121" fmla="*/ 4380370 h 6858000"/>
              <a:gd name="connsiteX122" fmla="*/ 931062 w 6902451"/>
              <a:gd name="connsiteY122" fmla="*/ 4335112 h 6858000"/>
              <a:gd name="connsiteX123" fmla="*/ 940583 w 6902451"/>
              <a:gd name="connsiteY123" fmla="*/ 4291442 h 6858000"/>
              <a:gd name="connsiteX124" fmla="*/ 952485 w 6902451"/>
              <a:gd name="connsiteY124" fmla="*/ 4247773 h 6858000"/>
              <a:gd name="connsiteX125" fmla="*/ 966767 w 6902451"/>
              <a:gd name="connsiteY125" fmla="*/ 4203309 h 6858000"/>
              <a:gd name="connsiteX126" fmla="*/ 982636 w 6902451"/>
              <a:gd name="connsiteY126" fmla="*/ 4161227 h 6858000"/>
              <a:gd name="connsiteX127" fmla="*/ 1000886 w 6902451"/>
              <a:gd name="connsiteY127" fmla="*/ 4118351 h 6858000"/>
              <a:gd name="connsiteX128" fmla="*/ 1021515 w 6902451"/>
              <a:gd name="connsiteY128" fmla="*/ 4077063 h 6858000"/>
              <a:gd name="connsiteX129" fmla="*/ 1042938 w 6902451"/>
              <a:gd name="connsiteY129" fmla="*/ 4037363 h 6858000"/>
              <a:gd name="connsiteX130" fmla="*/ 1068329 w 6902451"/>
              <a:gd name="connsiteY130" fmla="*/ 3997663 h 6858000"/>
              <a:gd name="connsiteX131" fmla="*/ 1095306 w 6902451"/>
              <a:gd name="connsiteY131" fmla="*/ 3958757 h 6858000"/>
              <a:gd name="connsiteX132" fmla="*/ 1124664 w 6902451"/>
              <a:gd name="connsiteY132" fmla="*/ 3920645 h 6858000"/>
              <a:gd name="connsiteX133" fmla="*/ 1155608 w 6902451"/>
              <a:gd name="connsiteY133" fmla="*/ 3884915 h 6858000"/>
              <a:gd name="connsiteX134" fmla="*/ 1188933 w 6902451"/>
              <a:gd name="connsiteY134" fmla="*/ 3849186 h 6858000"/>
              <a:gd name="connsiteX135" fmla="*/ 3308350 w 6902451"/>
              <a:gd name="connsiteY135" fmla="*/ 681038 h 6858000"/>
              <a:gd name="connsiteX136" fmla="*/ 3283750 w 6902451"/>
              <a:gd name="connsiteY136" fmla="*/ 725488 h 6858000"/>
              <a:gd name="connsiteX137" fmla="*/ 3259149 w 6902451"/>
              <a:gd name="connsiteY137" fmla="*/ 769144 h 6858000"/>
              <a:gd name="connsiteX138" fmla="*/ 3236930 w 6902451"/>
              <a:gd name="connsiteY138" fmla="*/ 813594 h 6858000"/>
              <a:gd name="connsiteX139" fmla="*/ 3213123 w 6902451"/>
              <a:gd name="connsiteY139" fmla="*/ 858838 h 6858000"/>
              <a:gd name="connsiteX140" fmla="*/ 3193284 w 6902451"/>
              <a:gd name="connsiteY140" fmla="*/ 905669 h 6858000"/>
              <a:gd name="connsiteX141" fmla="*/ 3172651 w 6902451"/>
              <a:gd name="connsiteY141" fmla="*/ 950913 h 6858000"/>
              <a:gd name="connsiteX142" fmla="*/ 3154399 w 6902451"/>
              <a:gd name="connsiteY142" fmla="*/ 998538 h 6858000"/>
              <a:gd name="connsiteX143" fmla="*/ 3136941 w 6902451"/>
              <a:gd name="connsiteY143" fmla="*/ 1045369 h 6858000"/>
              <a:gd name="connsiteX144" fmla="*/ 3118689 w 6902451"/>
              <a:gd name="connsiteY144" fmla="*/ 1093788 h 6858000"/>
              <a:gd name="connsiteX145" fmla="*/ 3103611 w 6902451"/>
              <a:gd name="connsiteY145" fmla="*/ 1143001 h 6858000"/>
              <a:gd name="connsiteX146" fmla="*/ 3090121 w 6902451"/>
              <a:gd name="connsiteY146" fmla="*/ 1191419 h 6858000"/>
              <a:gd name="connsiteX147" fmla="*/ 3075837 w 6902451"/>
              <a:gd name="connsiteY147" fmla="*/ 1240632 h 6858000"/>
              <a:gd name="connsiteX148" fmla="*/ 3063934 w 6902451"/>
              <a:gd name="connsiteY148" fmla="*/ 1291432 h 6858000"/>
              <a:gd name="connsiteX149" fmla="*/ 3052824 w 6902451"/>
              <a:gd name="connsiteY149" fmla="*/ 1342232 h 6858000"/>
              <a:gd name="connsiteX150" fmla="*/ 3043301 w 6902451"/>
              <a:gd name="connsiteY150" fmla="*/ 1393032 h 6858000"/>
              <a:gd name="connsiteX151" fmla="*/ 3035365 w 6902451"/>
              <a:gd name="connsiteY151" fmla="*/ 1443832 h 6858000"/>
              <a:gd name="connsiteX152" fmla="*/ 821334 w 6902451"/>
              <a:gd name="connsiteY152" fmla="*/ 3656807 h 6858000"/>
              <a:gd name="connsiteX153" fmla="*/ 797527 w 6902451"/>
              <a:gd name="connsiteY153" fmla="*/ 3681413 h 6858000"/>
              <a:gd name="connsiteX154" fmla="*/ 774514 w 6902451"/>
              <a:gd name="connsiteY154" fmla="*/ 3707607 h 6858000"/>
              <a:gd name="connsiteX155" fmla="*/ 752294 w 6902451"/>
              <a:gd name="connsiteY155" fmla="*/ 3733007 h 6858000"/>
              <a:gd name="connsiteX156" fmla="*/ 730868 w 6902451"/>
              <a:gd name="connsiteY156" fmla="*/ 3758407 h 6858000"/>
              <a:gd name="connsiteX157" fmla="*/ 708649 w 6902451"/>
              <a:gd name="connsiteY157" fmla="*/ 3784601 h 6858000"/>
              <a:gd name="connsiteX158" fmla="*/ 689603 w 6902451"/>
              <a:gd name="connsiteY158" fmla="*/ 3812382 h 6858000"/>
              <a:gd name="connsiteX159" fmla="*/ 668971 w 6902451"/>
              <a:gd name="connsiteY159" fmla="*/ 3840163 h 6858000"/>
              <a:gd name="connsiteX160" fmla="*/ 650719 w 6902451"/>
              <a:gd name="connsiteY160" fmla="*/ 3867151 h 6858000"/>
              <a:gd name="connsiteX161" fmla="*/ 633260 w 6902451"/>
              <a:gd name="connsiteY161" fmla="*/ 3894932 h 6858000"/>
              <a:gd name="connsiteX162" fmla="*/ 615008 w 6902451"/>
              <a:gd name="connsiteY162" fmla="*/ 3923507 h 6858000"/>
              <a:gd name="connsiteX163" fmla="*/ 583266 w 6902451"/>
              <a:gd name="connsiteY163" fmla="*/ 3981451 h 6858000"/>
              <a:gd name="connsiteX164" fmla="*/ 554698 w 6902451"/>
              <a:gd name="connsiteY164" fmla="*/ 4040188 h 6858000"/>
              <a:gd name="connsiteX165" fmla="*/ 528510 w 6902451"/>
              <a:gd name="connsiteY165" fmla="*/ 4099719 h 6858000"/>
              <a:gd name="connsiteX166" fmla="*/ 505497 w 6902451"/>
              <a:gd name="connsiteY166" fmla="*/ 4161632 h 6858000"/>
              <a:gd name="connsiteX167" fmla="*/ 486452 w 6902451"/>
              <a:gd name="connsiteY167" fmla="*/ 4221957 h 6858000"/>
              <a:gd name="connsiteX168" fmla="*/ 469787 w 6902451"/>
              <a:gd name="connsiteY168" fmla="*/ 4284663 h 6858000"/>
              <a:gd name="connsiteX169" fmla="*/ 456297 w 6902451"/>
              <a:gd name="connsiteY169" fmla="*/ 4348163 h 6858000"/>
              <a:gd name="connsiteX170" fmla="*/ 445187 w 6902451"/>
              <a:gd name="connsiteY170" fmla="*/ 4411663 h 6858000"/>
              <a:gd name="connsiteX171" fmla="*/ 436458 w 6902451"/>
              <a:gd name="connsiteY171" fmla="*/ 4474369 h 6858000"/>
              <a:gd name="connsiteX172" fmla="*/ 432490 w 6902451"/>
              <a:gd name="connsiteY172" fmla="*/ 4538663 h 6858000"/>
              <a:gd name="connsiteX173" fmla="*/ 430903 w 6902451"/>
              <a:gd name="connsiteY173" fmla="*/ 4603751 h 6858000"/>
              <a:gd name="connsiteX174" fmla="*/ 432490 w 6902451"/>
              <a:gd name="connsiteY174" fmla="*/ 4666457 h 6858000"/>
              <a:gd name="connsiteX175" fmla="*/ 436458 w 6902451"/>
              <a:gd name="connsiteY175" fmla="*/ 4731544 h 6858000"/>
              <a:gd name="connsiteX176" fmla="*/ 445187 w 6902451"/>
              <a:gd name="connsiteY176" fmla="*/ 4795838 h 6858000"/>
              <a:gd name="connsiteX177" fmla="*/ 456297 w 6902451"/>
              <a:gd name="connsiteY177" fmla="*/ 4859338 h 6858000"/>
              <a:gd name="connsiteX178" fmla="*/ 469787 w 6902451"/>
              <a:gd name="connsiteY178" fmla="*/ 4922044 h 6858000"/>
              <a:gd name="connsiteX179" fmla="*/ 486452 w 6902451"/>
              <a:gd name="connsiteY179" fmla="*/ 4983957 h 6858000"/>
              <a:gd name="connsiteX180" fmla="*/ 505497 w 6902451"/>
              <a:gd name="connsiteY180" fmla="*/ 5045869 h 6858000"/>
              <a:gd name="connsiteX181" fmla="*/ 528510 w 6902451"/>
              <a:gd name="connsiteY181" fmla="*/ 5106194 h 6858000"/>
              <a:gd name="connsiteX182" fmla="*/ 554698 w 6902451"/>
              <a:gd name="connsiteY182" fmla="*/ 5166519 h 6858000"/>
              <a:gd name="connsiteX183" fmla="*/ 583266 w 6902451"/>
              <a:gd name="connsiteY183" fmla="*/ 5226051 h 6858000"/>
              <a:gd name="connsiteX184" fmla="*/ 615008 w 6902451"/>
              <a:gd name="connsiteY184" fmla="*/ 5283994 h 6858000"/>
              <a:gd name="connsiteX185" fmla="*/ 633260 w 6902451"/>
              <a:gd name="connsiteY185" fmla="*/ 5310982 h 6858000"/>
              <a:gd name="connsiteX186" fmla="*/ 650719 w 6902451"/>
              <a:gd name="connsiteY186" fmla="*/ 5340351 h 6858000"/>
              <a:gd name="connsiteX187" fmla="*/ 668971 w 6902451"/>
              <a:gd name="connsiteY187" fmla="*/ 5367338 h 6858000"/>
              <a:gd name="connsiteX188" fmla="*/ 689603 w 6902451"/>
              <a:gd name="connsiteY188" fmla="*/ 5395119 h 6858000"/>
              <a:gd name="connsiteX189" fmla="*/ 708649 w 6902451"/>
              <a:gd name="connsiteY189" fmla="*/ 5421313 h 6858000"/>
              <a:gd name="connsiteX190" fmla="*/ 730868 w 6902451"/>
              <a:gd name="connsiteY190" fmla="*/ 5447507 h 6858000"/>
              <a:gd name="connsiteX191" fmla="*/ 752294 w 6902451"/>
              <a:gd name="connsiteY191" fmla="*/ 5472907 h 6858000"/>
              <a:gd name="connsiteX192" fmla="*/ 774514 w 6902451"/>
              <a:gd name="connsiteY192" fmla="*/ 5499101 h 6858000"/>
              <a:gd name="connsiteX193" fmla="*/ 797527 w 6902451"/>
              <a:gd name="connsiteY193" fmla="*/ 5523707 h 6858000"/>
              <a:gd name="connsiteX194" fmla="*/ 821334 w 6902451"/>
              <a:gd name="connsiteY194" fmla="*/ 5549107 h 6858000"/>
              <a:gd name="connsiteX195" fmla="*/ 845934 w 6902451"/>
              <a:gd name="connsiteY195" fmla="*/ 5573713 h 6858000"/>
              <a:gd name="connsiteX196" fmla="*/ 872122 w 6902451"/>
              <a:gd name="connsiteY196" fmla="*/ 5596732 h 6858000"/>
              <a:gd name="connsiteX197" fmla="*/ 896722 w 6902451"/>
              <a:gd name="connsiteY197" fmla="*/ 5618957 h 6858000"/>
              <a:gd name="connsiteX198" fmla="*/ 922910 w 6902451"/>
              <a:gd name="connsiteY198" fmla="*/ 5641182 h 6858000"/>
              <a:gd name="connsiteX199" fmla="*/ 950684 w 6902451"/>
              <a:gd name="connsiteY199" fmla="*/ 5661819 h 6858000"/>
              <a:gd name="connsiteX200" fmla="*/ 976078 w 6902451"/>
              <a:gd name="connsiteY200" fmla="*/ 5681663 h 6858000"/>
              <a:gd name="connsiteX201" fmla="*/ 1003853 w 6902451"/>
              <a:gd name="connsiteY201" fmla="*/ 5701507 h 6858000"/>
              <a:gd name="connsiteX202" fmla="*/ 1031627 w 6902451"/>
              <a:gd name="connsiteY202" fmla="*/ 5720557 h 6858000"/>
              <a:gd name="connsiteX203" fmla="*/ 1058608 w 6902451"/>
              <a:gd name="connsiteY203" fmla="*/ 5738019 h 6858000"/>
              <a:gd name="connsiteX204" fmla="*/ 1087970 w 6902451"/>
              <a:gd name="connsiteY204" fmla="*/ 5754688 h 6858000"/>
              <a:gd name="connsiteX205" fmla="*/ 1145106 w 6902451"/>
              <a:gd name="connsiteY205" fmla="*/ 5788026 h 6858000"/>
              <a:gd name="connsiteX206" fmla="*/ 1204623 w 6902451"/>
              <a:gd name="connsiteY206" fmla="*/ 5816601 h 6858000"/>
              <a:gd name="connsiteX207" fmla="*/ 1263347 w 6902451"/>
              <a:gd name="connsiteY207" fmla="*/ 5842794 h 6858000"/>
              <a:gd name="connsiteX208" fmla="*/ 1325244 w 6902451"/>
              <a:gd name="connsiteY208" fmla="*/ 5865019 h 6858000"/>
              <a:gd name="connsiteX209" fmla="*/ 1387142 w 6902451"/>
              <a:gd name="connsiteY209" fmla="*/ 5885657 h 6858000"/>
              <a:gd name="connsiteX210" fmla="*/ 1449040 w 6902451"/>
              <a:gd name="connsiteY210" fmla="*/ 5901532 h 6858000"/>
              <a:gd name="connsiteX211" fmla="*/ 1511731 w 6902451"/>
              <a:gd name="connsiteY211" fmla="*/ 5915819 h 6858000"/>
              <a:gd name="connsiteX212" fmla="*/ 1575216 w 6902451"/>
              <a:gd name="connsiteY212" fmla="*/ 5926932 h 6858000"/>
              <a:gd name="connsiteX213" fmla="*/ 1638700 w 6902451"/>
              <a:gd name="connsiteY213" fmla="*/ 5933282 h 6858000"/>
              <a:gd name="connsiteX214" fmla="*/ 1702979 w 6902451"/>
              <a:gd name="connsiteY214" fmla="*/ 5938838 h 6858000"/>
              <a:gd name="connsiteX215" fmla="*/ 1767257 w 6902451"/>
              <a:gd name="connsiteY215" fmla="*/ 5940426 h 6858000"/>
              <a:gd name="connsiteX216" fmla="*/ 1832329 w 6902451"/>
              <a:gd name="connsiteY216" fmla="*/ 5938838 h 6858000"/>
              <a:gd name="connsiteX217" fmla="*/ 1895020 w 6902451"/>
              <a:gd name="connsiteY217" fmla="*/ 5933282 h 6858000"/>
              <a:gd name="connsiteX218" fmla="*/ 1959298 w 6902451"/>
              <a:gd name="connsiteY218" fmla="*/ 5926932 h 6858000"/>
              <a:gd name="connsiteX219" fmla="*/ 2022783 w 6902451"/>
              <a:gd name="connsiteY219" fmla="*/ 5915819 h 6858000"/>
              <a:gd name="connsiteX220" fmla="*/ 2086268 w 6902451"/>
              <a:gd name="connsiteY220" fmla="*/ 5901532 h 6858000"/>
              <a:gd name="connsiteX221" fmla="*/ 2148166 w 6902451"/>
              <a:gd name="connsiteY221" fmla="*/ 5885657 h 6858000"/>
              <a:gd name="connsiteX222" fmla="*/ 2209270 w 6902451"/>
              <a:gd name="connsiteY222" fmla="*/ 5865019 h 6858000"/>
              <a:gd name="connsiteX223" fmla="*/ 2270374 w 6902451"/>
              <a:gd name="connsiteY223" fmla="*/ 5842794 h 6858000"/>
              <a:gd name="connsiteX224" fmla="*/ 2330684 w 6902451"/>
              <a:gd name="connsiteY224" fmla="*/ 5816601 h 6858000"/>
              <a:gd name="connsiteX225" fmla="*/ 2389408 w 6902451"/>
              <a:gd name="connsiteY225" fmla="*/ 5788026 h 6858000"/>
              <a:gd name="connsiteX226" fmla="*/ 2447338 w 6902451"/>
              <a:gd name="connsiteY226" fmla="*/ 5754688 h 6858000"/>
              <a:gd name="connsiteX227" fmla="*/ 2474319 w 6902451"/>
              <a:gd name="connsiteY227" fmla="*/ 5738019 h 6858000"/>
              <a:gd name="connsiteX228" fmla="*/ 2503680 w 6902451"/>
              <a:gd name="connsiteY228" fmla="*/ 5720557 h 6858000"/>
              <a:gd name="connsiteX229" fmla="*/ 2530661 w 6902451"/>
              <a:gd name="connsiteY229" fmla="*/ 5701507 h 6858000"/>
              <a:gd name="connsiteX230" fmla="*/ 2558436 w 6902451"/>
              <a:gd name="connsiteY230" fmla="*/ 5681663 h 6858000"/>
              <a:gd name="connsiteX231" fmla="*/ 2584624 w 6902451"/>
              <a:gd name="connsiteY231" fmla="*/ 5661819 h 6858000"/>
              <a:gd name="connsiteX232" fmla="*/ 2610811 w 6902451"/>
              <a:gd name="connsiteY232" fmla="*/ 5641182 h 6858000"/>
              <a:gd name="connsiteX233" fmla="*/ 2636998 w 6902451"/>
              <a:gd name="connsiteY233" fmla="*/ 5618957 h 6858000"/>
              <a:gd name="connsiteX234" fmla="*/ 2663186 w 6902451"/>
              <a:gd name="connsiteY234" fmla="*/ 5596732 h 6858000"/>
              <a:gd name="connsiteX235" fmla="*/ 2687786 w 6902451"/>
              <a:gd name="connsiteY235" fmla="*/ 5573713 h 6858000"/>
              <a:gd name="connsiteX236" fmla="*/ 2712387 w 6902451"/>
              <a:gd name="connsiteY236" fmla="*/ 5549107 h 6858000"/>
              <a:gd name="connsiteX237" fmla="*/ 3014733 w 6902451"/>
              <a:gd name="connsiteY237" fmla="*/ 5246688 h 6858000"/>
              <a:gd name="connsiteX238" fmla="*/ 3021081 w 6902451"/>
              <a:gd name="connsiteY238" fmla="*/ 5312569 h 6858000"/>
              <a:gd name="connsiteX239" fmla="*/ 3028223 w 6902451"/>
              <a:gd name="connsiteY239" fmla="*/ 5376863 h 6858000"/>
              <a:gd name="connsiteX240" fmla="*/ 3037746 w 6902451"/>
              <a:gd name="connsiteY240" fmla="*/ 5442744 h 6858000"/>
              <a:gd name="connsiteX241" fmla="*/ 3050443 w 6902451"/>
              <a:gd name="connsiteY241" fmla="*/ 5506244 h 6858000"/>
              <a:gd name="connsiteX242" fmla="*/ 3063934 w 6902451"/>
              <a:gd name="connsiteY242" fmla="*/ 5569744 h 6858000"/>
              <a:gd name="connsiteX243" fmla="*/ 3079011 w 6902451"/>
              <a:gd name="connsiteY243" fmla="*/ 5632451 h 6858000"/>
              <a:gd name="connsiteX244" fmla="*/ 3096469 w 6902451"/>
              <a:gd name="connsiteY244" fmla="*/ 5694363 h 6858000"/>
              <a:gd name="connsiteX245" fmla="*/ 3116308 w 6902451"/>
              <a:gd name="connsiteY245" fmla="*/ 5754688 h 6858000"/>
              <a:gd name="connsiteX246" fmla="*/ 3017113 w 6902451"/>
              <a:gd name="connsiteY246" fmla="*/ 5853907 h 6858000"/>
              <a:gd name="connsiteX247" fmla="*/ 2983784 w 6902451"/>
              <a:gd name="connsiteY247" fmla="*/ 5885657 h 6858000"/>
              <a:gd name="connsiteX248" fmla="*/ 2951248 w 6902451"/>
              <a:gd name="connsiteY248" fmla="*/ 5916613 h 6858000"/>
              <a:gd name="connsiteX249" fmla="*/ 2917125 w 6902451"/>
              <a:gd name="connsiteY249" fmla="*/ 5945982 h 6858000"/>
              <a:gd name="connsiteX250" fmla="*/ 2882208 w 6902451"/>
              <a:gd name="connsiteY250" fmla="*/ 5974557 h 6858000"/>
              <a:gd name="connsiteX251" fmla="*/ 2848085 w 6902451"/>
              <a:gd name="connsiteY251" fmla="*/ 6002338 h 6858000"/>
              <a:gd name="connsiteX252" fmla="*/ 2812375 w 6902451"/>
              <a:gd name="connsiteY252" fmla="*/ 6029326 h 6858000"/>
              <a:gd name="connsiteX253" fmla="*/ 2776665 w 6902451"/>
              <a:gd name="connsiteY253" fmla="*/ 6055519 h 6858000"/>
              <a:gd name="connsiteX254" fmla="*/ 2739368 w 6902451"/>
              <a:gd name="connsiteY254" fmla="*/ 6080126 h 6858000"/>
              <a:gd name="connsiteX255" fmla="*/ 2702864 w 6902451"/>
              <a:gd name="connsiteY255" fmla="*/ 6103938 h 6858000"/>
              <a:gd name="connsiteX256" fmla="*/ 2665567 w 6902451"/>
              <a:gd name="connsiteY256" fmla="*/ 6126163 h 6858000"/>
              <a:gd name="connsiteX257" fmla="*/ 2628269 w 6902451"/>
              <a:gd name="connsiteY257" fmla="*/ 6147594 h 6858000"/>
              <a:gd name="connsiteX258" fmla="*/ 2590178 w 6902451"/>
              <a:gd name="connsiteY258" fmla="*/ 6168232 h 6858000"/>
              <a:gd name="connsiteX259" fmla="*/ 2551294 w 6902451"/>
              <a:gd name="connsiteY259" fmla="*/ 6188869 h 6858000"/>
              <a:gd name="connsiteX260" fmla="*/ 2511616 w 6902451"/>
              <a:gd name="connsiteY260" fmla="*/ 6207126 h 6858000"/>
              <a:gd name="connsiteX261" fmla="*/ 2471938 w 6902451"/>
              <a:gd name="connsiteY261" fmla="*/ 6224588 h 6858000"/>
              <a:gd name="connsiteX262" fmla="*/ 2432260 w 6902451"/>
              <a:gd name="connsiteY262" fmla="*/ 6241257 h 6858000"/>
              <a:gd name="connsiteX263" fmla="*/ 2392582 w 6902451"/>
              <a:gd name="connsiteY263" fmla="*/ 6257926 h 6858000"/>
              <a:gd name="connsiteX264" fmla="*/ 2352111 w 6902451"/>
              <a:gd name="connsiteY264" fmla="*/ 6271419 h 6858000"/>
              <a:gd name="connsiteX265" fmla="*/ 2311639 w 6902451"/>
              <a:gd name="connsiteY265" fmla="*/ 6284913 h 6858000"/>
              <a:gd name="connsiteX266" fmla="*/ 2271167 w 6902451"/>
              <a:gd name="connsiteY266" fmla="*/ 6297613 h 6858000"/>
              <a:gd name="connsiteX267" fmla="*/ 2229902 w 6902451"/>
              <a:gd name="connsiteY267" fmla="*/ 6309519 h 6858000"/>
              <a:gd name="connsiteX268" fmla="*/ 2187844 w 6902451"/>
              <a:gd name="connsiteY268" fmla="*/ 6320632 h 6858000"/>
              <a:gd name="connsiteX269" fmla="*/ 2146579 w 6902451"/>
              <a:gd name="connsiteY269" fmla="*/ 6330157 h 6858000"/>
              <a:gd name="connsiteX270" fmla="*/ 2105314 w 6902451"/>
              <a:gd name="connsiteY270" fmla="*/ 6338888 h 6858000"/>
              <a:gd name="connsiteX271" fmla="*/ 2062461 w 6902451"/>
              <a:gd name="connsiteY271" fmla="*/ 6345238 h 6858000"/>
              <a:gd name="connsiteX272" fmla="*/ 2021196 w 6902451"/>
              <a:gd name="connsiteY272" fmla="*/ 6352382 h 6858000"/>
              <a:gd name="connsiteX273" fmla="*/ 1979137 w 6902451"/>
              <a:gd name="connsiteY273" fmla="*/ 6357938 h 6858000"/>
              <a:gd name="connsiteX274" fmla="*/ 1936285 w 6902451"/>
              <a:gd name="connsiteY274" fmla="*/ 6361907 h 6858000"/>
              <a:gd name="connsiteX275" fmla="*/ 1893433 w 6902451"/>
              <a:gd name="connsiteY275" fmla="*/ 6365876 h 6858000"/>
              <a:gd name="connsiteX276" fmla="*/ 1852961 w 6902451"/>
              <a:gd name="connsiteY276" fmla="*/ 6369051 h 6858000"/>
              <a:gd name="connsiteX277" fmla="*/ 1810109 w 6902451"/>
              <a:gd name="connsiteY277" fmla="*/ 6370638 h 6858000"/>
              <a:gd name="connsiteX278" fmla="*/ 1767257 w 6902451"/>
              <a:gd name="connsiteY278" fmla="*/ 6370638 h 6858000"/>
              <a:gd name="connsiteX279" fmla="*/ 1725198 w 6902451"/>
              <a:gd name="connsiteY279" fmla="*/ 6370638 h 6858000"/>
              <a:gd name="connsiteX280" fmla="*/ 1682346 w 6902451"/>
              <a:gd name="connsiteY280" fmla="*/ 6369051 h 6858000"/>
              <a:gd name="connsiteX281" fmla="*/ 1639494 w 6902451"/>
              <a:gd name="connsiteY281" fmla="*/ 6365876 h 6858000"/>
              <a:gd name="connsiteX282" fmla="*/ 1597435 w 6902451"/>
              <a:gd name="connsiteY282" fmla="*/ 6361907 h 6858000"/>
              <a:gd name="connsiteX283" fmla="*/ 1556170 w 6902451"/>
              <a:gd name="connsiteY283" fmla="*/ 6357938 h 6858000"/>
              <a:gd name="connsiteX284" fmla="*/ 1513318 w 6902451"/>
              <a:gd name="connsiteY284" fmla="*/ 6352382 h 6858000"/>
              <a:gd name="connsiteX285" fmla="*/ 1470466 w 6902451"/>
              <a:gd name="connsiteY285" fmla="*/ 6345238 h 6858000"/>
              <a:gd name="connsiteX286" fmla="*/ 1429201 w 6902451"/>
              <a:gd name="connsiteY286" fmla="*/ 6338888 h 6858000"/>
              <a:gd name="connsiteX287" fmla="*/ 1387142 w 6902451"/>
              <a:gd name="connsiteY287" fmla="*/ 6330157 h 6858000"/>
              <a:gd name="connsiteX288" fmla="*/ 1345877 w 6902451"/>
              <a:gd name="connsiteY288" fmla="*/ 6320632 h 6858000"/>
              <a:gd name="connsiteX289" fmla="*/ 1304612 w 6902451"/>
              <a:gd name="connsiteY289" fmla="*/ 6309519 h 6858000"/>
              <a:gd name="connsiteX290" fmla="*/ 1263347 w 6902451"/>
              <a:gd name="connsiteY290" fmla="*/ 6297613 h 6858000"/>
              <a:gd name="connsiteX291" fmla="*/ 1222082 w 6902451"/>
              <a:gd name="connsiteY291" fmla="*/ 6284913 h 6858000"/>
              <a:gd name="connsiteX292" fmla="*/ 1182404 w 6902451"/>
              <a:gd name="connsiteY292" fmla="*/ 6271419 h 6858000"/>
              <a:gd name="connsiteX293" fmla="*/ 1141139 w 6902451"/>
              <a:gd name="connsiteY293" fmla="*/ 6257926 h 6858000"/>
              <a:gd name="connsiteX294" fmla="*/ 1101461 w 6902451"/>
              <a:gd name="connsiteY294" fmla="*/ 6241257 h 6858000"/>
              <a:gd name="connsiteX295" fmla="*/ 1061783 w 6902451"/>
              <a:gd name="connsiteY295" fmla="*/ 6224588 h 6858000"/>
              <a:gd name="connsiteX296" fmla="*/ 1022898 w 6902451"/>
              <a:gd name="connsiteY296" fmla="*/ 6207126 h 6858000"/>
              <a:gd name="connsiteX297" fmla="*/ 983220 w 6902451"/>
              <a:gd name="connsiteY297" fmla="*/ 6188869 h 6858000"/>
              <a:gd name="connsiteX298" fmla="*/ 945129 w 6902451"/>
              <a:gd name="connsiteY298" fmla="*/ 6168232 h 6858000"/>
              <a:gd name="connsiteX299" fmla="*/ 906245 w 6902451"/>
              <a:gd name="connsiteY299" fmla="*/ 6147594 h 6858000"/>
              <a:gd name="connsiteX300" fmla="*/ 868948 w 6902451"/>
              <a:gd name="connsiteY300" fmla="*/ 6126163 h 6858000"/>
              <a:gd name="connsiteX301" fmla="*/ 830857 w 6902451"/>
              <a:gd name="connsiteY301" fmla="*/ 6103938 h 6858000"/>
              <a:gd name="connsiteX302" fmla="*/ 793559 w 6902451"/>
              <a:gd name="connsiteY302" fmla="*/ 6080126 h 6858000"/>
              <a:gd name="connsiteX303" fmla="*/ 757849 w 6902451"/>
              <a:gd name="connsiteY303" fmla="*/ 6055519 h 6858000"/>
              <a:gd name="connsiteX304" fmla="*/ 722139 w 6902451"/>
              <a:gd name="connsiteY304" fmla="*/ 6029326 h 6858000"/>
              <a:gd name="connsiteX305" fmla="*/ 686429 w 6902451"/>
              <a:gd name="connsiteY305" fmla="*/ 6002338 h 6858000"/>
              <a:gd name="connsiteX306" fmla="*/ 650719 w 6902451"/>
              <a:gd name="connsiteY306" fmla="*/ 5974557 h 6858000"/>
              <a:gd name="connsiteX307" fmla="*/ 616596 w 6902451"/>
              <a:gd name="connsiteY307" fmla="*/ 5945982 h 6858000"/>
              <a:gd name="connsiteX308" fmla="*/ 583266 w 6902451"/>
              <a:gd name="connsiteY308" fmla="*/ 5916613 h 6858000"/>
              <a:gd name="connsiteX309" fmla="*/ 549143 w 6902451"/>
              <a:gd name="connsiteY309" fmla="*/ 5885657 h 6858000"/>
              <a:gd name="connsiteX310" fmla="*/ 517401 w 6902451"/>
              <a:gd name="connsiteY310" fmla="*/ 5853907 h 6858000"/>
              <a:gd name="connsiteX311" fmla="*/ 484865 w 6902451"/>
              <a:gd name="connsiteY311" fmla="*/ 5820569 h 6858000"/>
              <a:gd name="connsiteX312" fmla="*/ 454709 w 6902451"/>
              <a:gd name="connsiteY312" fmla="*/ 5788026 h 6858000"/>
              <a:gd name="connsiteX313" fmla="*/ 424554 w 6902451"/>
              <a:gd name="connsiteY313" fmla="*/ 5753101 h 6858000"/>
              <a:gd name="connsiteX314" fmla="*/ 395192 w 6902451"/>
              <a:gd name="connsiteY314" fmla="*/ 5718969 h 6858000"/>
              <a:gd name="connsiteX315" fmla="*/ 368211 w 6902451"/>
              <a:gd name="connsiteY315" fmla="*/ 5684838 h 6858000"/>
              <a:gd name="connsiteX316" fmla="*/ 342024 w 6902451"/>
              <a:gd name="connsiteY316" fmla="*/ 5649119 h 6858000"/>
              <a:gd name="connsiteX317" fmla="*/ 315836 w 6902451"/>
              <a:gd name="connsiteY317" fmla="*/ 5613401 h 6858000"/>
              <a:gd name="connsiteX318" fmla="*/ 291236 w 6902451"/>
              <a:gd name="connsiteY318" fmla="*/ 5576094 h 6858000"/>
              <a:gd name="connsiteX319" fmla="*/ 267429 w 6902451"/>
              <a:gd name="connsiteY319" fmla="*/ 5538788 h 6858000"/>
              <a:gd name="connsiteX320" fmla="*/ 244416 w 6902451"/>
              <a:gd name="connsiteY320" fmla="*/ 5502276 h 6858000"/>
              <a:gd name="connsiteX321" fmla="*/ 222196 w 6902451"/>
              <a:gd name="connsiteY321" fmla="*/ 5463382 h 6858000"/>
              <a:gd name="connsiteX322" fmla="*/ 201564 w 6902451"/>
              <a:gd name="connsiteY322" fmla="*/ 5426869 h 6858000"/>
              <a:gd name="connsiteX323" fmla="*/ 182518 w 6902451"/>
              <a:gd name="connsiteY323" fmla="*/ 5386388 h 6858000"/>
              <a:gd name="connsiteX324" fmla="*/ 163473 w 6902451"/>
              <a:gd name="connsiteY324" fmla="*/ 5348288 h 6858000"/>
              <a:gd name="connsiteX325" fmla="*/ 145221 w 6902451"/>
              <a:gd name="connsiteY325" fmla="*/ 5308601 h 6858000"/>
              <a:gd name="connsiteX326" fmla="*/ 129350 w 6902451"/>
              <a:gd name="connsiteY326" fmla="*/ 5268913 h 6858000"/>
              <a:gd name="connsiteX327" fmla="*/ 114272 w 6902451"/>
              <a:gd name="connsiteY327" fmla="*/ 5228432 h 6858000"/>
              <a:gd name="connsiteX328" fmla="*/ 99195 w 6902451"/>
              <a:gd name="connsiteY328" fmla="*/ 5188744 h 6858000"/>
              <a:gd name="connsiteX329" fmla="*/ 84911 w 6902451"/>
              <a:gd name="connsiteY329" fmla="*/ 5147469 h 6858000"/>
              <a:gd name="connsiteX330" fmla="*/ 73007 w 6902451"/>
              <a:gd name="connsiteY330" fmla="*/ 5106194 h 6858000"/>
              <a:gd name="connsiteX331" fmla="*/ 61897 w 6902451"/>
              <a:gd name="connsiteY331" fmla="*/ 5064919 h 6858000"/>
              <a:gd name="connsiteX332" fmla="*/ 50788 w 6902451"/>
              <a:gd name="connsiteY332" fmla="*/ 5023644 h 6858000"/>
              <a:gd name="connsiteX333" fmla="*/ 41265 w 6902451"/>
              <a:gd name="connsiteY333" fmla="*/ 4983163 h 6858000"/>
              <a:gd name="connsiteX334" fmla="*/ 33329 w 6902451"/>
              <a:gd name="connsiteY334" fmla="*/ 4941888 h 6858000"/>
              <a:gd name="connsiteX335" fmla="*/ 24600 w 6902451"/>
              <a:gd name="connsiteY335" fmla="*/ 4899026 h 6858000"/>
              <a:gd name="connsiteX336" fmla="*/ 17458 w 6902451"/>
              <a:gd name="connsiteY336" fmla="*/ 4857751 h 6858000"/>
              <a:gd name="connsiteX337" fmla="*/ 12697 w 6902451"/>
              <a:gd name="connsiteY337" fmla="*/ 4814888 h 6858000"/>
              <a:gd name="connsiteX338" fmla="*/ 7935 w 6902451"/>
              <a:gd name="connsiteY338" fmla="*/ 4772819 h 6858000"/>
              <a:gd name="connsiteX339" fmla="*/ 5555 w 6902451"/>
              <a:gd name="connsiteY339" fmla="*/ 4729957 h 6858000"/>
              <a:gd name="connsiteX340" fmla="*/ 2380 w 6902451"/>
              <a:gd name="connsiteY340" fmla="*/ 4688682 h 6858000"/>
              <a:gd name="connsiteX341" fmla="*/ 1587 w 6902451"/>
              <a:gd name="connsiteY341" fmla="*/ 4645819 h 6858000"/>
              <a:gd name="connsiteX342" fmla="*/ 0 w 6902451"/>
              <a:gd name="connsiteY342" fmla="*/ 4603751 h 6858000"/>
              <a:gd name="connsiteX343" fmla="*/ 1587 w 6902451"/>
              <a:gd name="connsiteY343" fmla="*/ 4560888 h 6858000"/>
              <a:gd name="connsiteX344" fmla="*/ 2380 w 6902451"/>
              <a:gd name="connsiteY344" fmla="*/ 4518819 h 6858000"/>
              <a:gd name="connsiteX345" fmla="*/ 5555 w 6902451"/>
              <a:gd name="connsiteY345" fmla="*/ 4475957 h 6858000"/>
              <a:gd name="connsiteX346" fmla="*/ 7935 w 6902451"/>
              <a:gd name="connsiteY346" fmla="*/ 4433094 h 6858000"/>
              <a:gd name="connsiteX347" fmla="*/ 12697 w 6902451"/>
              <a:gd name="connsiteY347" fmla="*/ 4391819 h 6858000"/>
              <a:gd name="connsiteX348" fmla="*/ 17458 w 6902451"/>
              <a:gd name="connsiteY348" fmla="*/ 4349751 h 6858000"/>
              <a:gd name="connsiteX349" fmla="*/ 24600 w 6902451"/>
              <a:gd name="connsiteY349" fmla="*/ 4306888 h 6858000"/>
              <a:gd name="connsiteX350" fmla="*/ 33329 w 6902451"/>
              <a:gd name="connsiteY350" fmla="*/ 4265613 h 6858000"/>
              <a:gd name="connsiteX351" fmla="*/ 41265 w 6902451"/>
              <a:gd name="connsiteY351" fmla="*/ 4222751 h 6858000"/>
              <a:gd name="connsiteX352" fmla="*/ 50788 w 6902451"/>
              <a:gd name="connsiteY352" fmla="*/ 4181476 h 6858000"/>
              <a:gd name="connsiteX353" fmla="*/ 61897 w 6902451"/>
              <a:gd name="connsiteY353" fmla="*/ 4140994 h 6858000"/>
              <a:gd name="connsiteX354" fmla="*/ 73007 w 6902451"/>
              <a:gd name="connsiteY354" fmla="*/ 4099719 h 6858000"/>
              <a:gd name="connsiteX355" fmla="*/ 84911 w 6902451"/>
              <a:gd name="connsiteY355" fmla="*/ 4058444 h 6858000"/>
              <a:gd name="connsiteX356" fmla="*/ 99195 w 6902451"/>
              <a:gd name="connsiteY356" fmla="*/ 4018757 h 6858000"/>
              <a:gd name="connsiteX357" fmla="*/ 114272 w 6902451"/>
              <a:gd name="connsiteY357" fmla="*/ 3977482 h 6858000"/>
              <a:gd name="connsiteX358" fmla="*/ 129350 w 6902451"/>
              <a:gd name="connsiteY358" fmla="*/ 3937001 h 6858000"/>
              <a:gd name="connsiteX359" fmla="*/ 145221 w 6902451"/>
              <a:gd name="connsiteY359" fmla="*/ 3897313 h 6858000"/>
              <a:gd name="connsiteX360" fmla="*/ 163473 w 6902451"/>
              <a:gd name="connsiteY360" fmla="*/ 3859213 h 6858000"/>
              <a:gd name="connsiteX361" fmla="*/ 182518 w 6902451"/>
              <a:gd name="connsiteY361" fmla="*/ 3819526 h 6858000"/>
              <a:gd name="connsiteX362" fmla="*/ 201564 w 6902451"/>
              <a:gd name="connsiteY362" fmla="*/ 3780632 h 6858000"/>
              <a:gd name="connsiteX363" fmla="*/ 222196 w 6902451"/>
              <a:gd name="connsiteY363" fmla="*/ 3742532 h 6858000"/>
              <a:gd name="connsiteX364" fmla="*/ 244416 w 6902451"/>
              <a:gd name="connsiteY364" fmla="*/ 3703638 h 6858000"/>
              <a:gd name="connsiteX365" fmla="*/ 267429 w 6902451"/>
              <a:gd name="connsiteY365" fmla="*/ 3666332 h 6858000"/>
              <a:gd name="connsiteX366" fmla="*/ 291236 w 6902451"/>
              <a:gd name="connsiteY366" fmla="*/ 3629819 h 6858000"/>
              <a:gd name="connsiteX367" fmla="*/ 315836 w 6902451"/>
              <a:gd name="connsiteY367" fmla="*/ 3594101 h 6858000"/>
              <a:gd name="connsiteX368" fmla="*/ 342024 w 6902451"/>
              <a:gd name="connsiteY368" fmla="*/ 3556794 h 6858000"/>
              <a:gd name="connsiteX369" fmla="*/ 368211 w 6902451"/>
              <a:gd name="connsiteY369" fmla="*/ 3522663 h 6858000"/>
              <a:gd name="connsiteX370" fmla="*/ 395192 w 6902451"/>
              <a:gd name="connsiteY370" fmla="*/ 3486944 h 6858000"/>
              <a:gd name="connsiteX371" fmla="*/ 424554 w 6902451"/>
              <a:gd name="connsiteY371" fmla="*/ 3452019 h 6858000"/>
              <a:gd name="connsiteX372" fmla="*/ 454709 w 6902451"/>
              <a:gd name="connsiteY372" fmla="*/ 3419476 h 6858000"/>
              <a:gd name="connsiteX373" fmla="*/ 484865 w 6902451"/>
              <a:gd name="connsiteY373" fmla="*/ 3385345 h 6858000"/>
              <a:gd name="connsiteX374" fmla="*/ 517401 w 6902451"/>
              <a:gd name="connsiteY374" fmla="*/ 3353594 h 6858000"/>
              <a:gd name="connsiteX375" fmla="*/ 2864750 w 6902451"/>
              <a:gd name="connsiteY375" fmla="*/ 1004094 h 6858000"/>
              <a:gd name="connsiteX376" fmla="*/ 2915538 w 6902451"/>
              <a:gd name="connsiteY376" fmla="*/ 954882 h 6858000"/>
              <a:gd name="connsiteX377" fmla="*/ 2967913 w 6902451"/>
              <a:gd name="connsiteY377" fmla="*/ 909638 h 6858000"/>
              <a:gd name="connsiteX378" fmla="*/ 3022668 w 6902451"/>
              <a:gd name="connsiteY378" fmla="*/ 865188 h 6858000"/>
              <a:gd name="connsiteX379" fmla="*/ 3077424 w 6902451"/>
              <a:gd name="connsiteY379" fmla="*/ 823119 h 6858000"/>
              <a:gd name="connsiteX380" fmla="*/ 3133767 w 6902451"/>
              <a:gd name="connsiteY380" fmla="*/ 784226 h 6858000"/>
              <a:gd name="connsiteX381" fmla="*/ 3190109 w 6902451"/>
              <a:gd name="connsiteY381" fmla="*/ 747713 h 6858000"/>
              <a:gd name="connsiteX382" fmla="*/ 3248833 w 6902451"/>
              <a:gd name="connsiteY382" fmla="*/ 712788 h 6858000"/>
              <a:gd name="connsiteX383" fmla="*/ 5100638 w 6902451"/>
              <a:gd name="connsiteY383" fmla="*/ 431144 h 6858000"/>
              <a:gd name="connsiteX384" fmla="*/ 5065713 w 6902451"/>
              <a:gd name="connsiteY384" fmla="*/ 432732 h 6858000"/>
              <a:gd name="connsiteX385" fmla="*/ 5031582 w 6902451"/>
              <a:gd name="connsiteY385" fmla="*/ 434320 h 6858000"/>
              <a:gd name="connsiteX386" fmla="*/ 4998244 w 6902451"/>
              <a:gd name="connsiteY386" fmla="*/ 438290 h 6858000"/>
              <a:gd name="connsiteX387" fmla="*/ 4964113 w 6902451"/>
              <a:gd name="connsiteY387" fmla="*/ 441466 h 6858000"/>
              <a:gd name="connsiteX388" fmla="*/ 4931570 w 6902451"/>
              <a:gd name="connsiteY388" fmla="*/ 447024 h 6858000"/>
              <a:gd name="connsiteX389" fmla="*/ 4898232 w 6902451"/>
              <a:gd name="connsiteY389" fmla="*/ 451788 h 6858000"/>
              <a:gd name="connsiteX390" fmla="*/ 4865688 w 6902451"/>
              <a:gd name="connsiteY390" fmla="*/ 457346 h 6858000"/>
              <a:gd name="connsiteX391" fmla="*/ 4833938 w 6902451"/>
              <a:gd name="connsiteY391" fmla="*/ 466080 h 6858000"/>
              <a:gd name="connsiteX392" fmla="*/ 4800601 w 6902451"/>
              <a:gd name="connsiteY392" fmla="*/ 472432 h 6858000"/>
              <a:gd name="connsiteX393" fmla="*/ 4737894 w 6902451"/>
              <a:gd name="connsiteY393" fmla="*/ 490694 h 6858000"/>
              <a:gd name="connsiteX394" fmla="*/ 4675982 w 6902451"/>
              <a:gd name="connsiteY394" fmla="*/ 512926 h 6858000"/>
              <a:gd name="connsiteX395" fmla="*/ 4615657 w 6902451"/>
              <a:gd name="connsiteY395" fmla="*/ 535952 h 6858000"/>
              <a:gd name="connsiteX396" fmla="*/ 4556126 w 6902451"/>
              <a:gd name="connsiteY396" fmla="*/ 563742 h 6858000"/>
              <a:gd name="connsiteX397" fmla="*/ 4498976 w 6902451"/>
              <a:gd name="connsiteY397" fmla="*/ 592326 h 6858000"/>
              <a:gd name="connsiteX398" fmla="*/ 4442619 w 6902451"/>
              <a:gd name="connsiteY398" fmla="*/ 625674 h 6858000"/>
              <a:gd name="connsiteX399" fmla="*/ 4387057 w 6902451"/>
              <a:gd name="connsiteY399" fmla="*/ 659816 h 6858000"/>
              <a:gd name="connsiteX400" fmla="*/ 4335463 w 6902451"/>
              <a:gd name="connsiteY400" fmla="*/ 697135 h 6858000"/>
              <a:gd name="connsiteX401" fmla="*/ 4284663 w 6902451"/>
              <a:gd name="connsiteY401" fmla="*/ 736835 h 6858000"/>
              <a:gd name="connsiteX402" fmla="*/ 4236244 w 6902451"/>
              <a:gd name="connsiteY402" fmla="*/ 778917 h 6858000"/>
              <a:gd name="connsiteX403" fmla="*/ 4189413 w 6902451"/>
              <a:gd name="connsiteY403" fmla="*/ 823381 h 6858000"/>
              <a:gd name="connsiteX404" fmla="*/ 4145757 w 6902451"/>
              <a:gd name="connsiteY404" fmla="*/ 870227 h 6858000"/>
              <a:gd name="connsiteX405" fmla="*/ 4102895 w 6902451"/>
              <a:gd name="connsiteY405" fmla="*/ 917867 h 6858000"/>
              <a:gd name="connsiteX406" fmla="*/ 4063207 w 6902451"/>
              <a:gd name="connsiteY406" fmla="*/ 968683 h 6858000"/>
              <a:gd name="connsiteX407" fmla="*/ 4025901 w 6902451"/>
              <a:gd name="connsiteY407" fmla="*/ 1021088 h 6858000"/>
              <a:gd name="connsiteX408" fmla="*/ 3991770 w 6902451"/>
              <a:gd name="connsiteY408" fmla="*/ 1075874 h 6858000"/>
              <a:gd name="connsiteX409" fmla="*/ 3958432 w 6902451"/>
              <a:gd name="connsiteY409" fmla="*/ 1132248 h 6858000"/>
              <a:gd name="connsiteX410" fmla="*/ 3929857 w 6902451"/>
              <a:gd name="connsiteY410" fmla="*/ 1190210 h 6858000"/>
              <a:gd name="connsiteX411" fmla="*/ 3902076 w 6902451"/>
              <a:gd name="connsiteY411" fmla="*/ 1248966 h 6858000"/>
              <a:gd name="connsiteX412" fmla="*/ 3879057 w 6902451"/>
              <a:gd name="connsiteY412" fmla="*/ 1309311 h 6858000"/>
              <a:gd name="connsiteX413" fmla="*/ 3858420 w 6902451"/>
              <a:gd name="connsiteY413" fmla="*/ 1371243 h 6858000"/>
              <a:gd name="connsiteX414" fmla="*/ 3839370 w 6902451"/>
              <a:gd name="connsiteY414" fmla="*/ 1434763 h 6858000"/>
              <a:gd name="connsiteX415" fmla="*/ 3832226 w 6902451"/>
              <a:gd name="connsiteY415" fmla="*/ 1467317 h 6858000"/>
              <a:gd name="connsiteX416" fmla="*/ 3825876 w 6902451"/>
              <a:gd name="connsiteY416" fmla="*/ 1499077 h 6858000"/>
              <a:gd name="connsiteX417" fmla="*/ 3818732 w 6902451"/>
              <a:gd name="connsiteY417" fmla="*/ 1532425 h 6858000"/>
              <a:gd name="connsiteX418" fmla="*/ 3813176 w 6902451"/>
              <a:gd name="connsiteY418" fmla="*/ 1564979 h 6858000"/>
              <a:gd name="connsiteX419" fmla="*/ 3809207 w 6902451"/>
              <a:gd name="connsiteY419" fmla="*/ 1598328 h 6858000"/>
              <a:gd name="connsiteX420" fmla="*/ 3805238 w 6902451"/>
              <a:gd name="connsiteY420" fmla="*/ 1632470 h 6858000"/>
              <a:gd name="connsiteX421" fmla="*/ 3802063 w 6902451"/>
              <a:gd name="connsiteY421" fmla="*/ 1665818 h 6858000"/>
              <a:gd name="connsiteX422" fmla="*/ 3799682 w 6902451"/>
              <a:gd name="connsiteY422" fmla="*/ 1699960 h 6858000"/>
              <a:gd name="connsiteX423" fmla="*/ 3798095 w 6902451"/>
              <a:gd name="connsiteY423" fmla="*/ 1734102 h 6858000"/>
              <a:gd name="connsiteX424" fmla="*/ 3798095 w 6902451"/>
              <a:gd name="connsiteY424" fmla="*/ 1769038 h 6858000"/>
              <a:gd name="connsiteX425" fmla="*/ 3798095 w 6902451"/>
              <a:gd name="connsiteY425" fmla="*/ 2495550 h 6858000"/>
              <a:gd name="connsiteX426" fmla="*/ 3798095 w 6902451"/>
              <a:gd name="connsiteY426" fmla="*/ 5090640 h 6858000"/>
              <a:gd name="connsiteX427" fmla="*/ 3798095 w 6902451"/>
              <a:gd name="connsiteY427" fmla="*/ 5124765 h 6858000"/>
              <a:gd name="connsiteX428" fmla="*/ 3799682 w 6902451"/>
              <a:gd name="connsiteY428" fmla="*/ 5158891 h 6858000"/>
              <a:gd name="connsiteX429" fmla="*/ 3802063 w 6902451"/>
              <a:gd name="connsiteY429" fmla="*/ 5193016 h 6858000"/>
              <a:gd name="connsiteX430" fmla="*/ 3805238 w 6902451"/>
              <a:gd name="connsiteY430" fmla="*/ 5226347 h 6858000"/>
              <a:gd name="connsiteX431" fmla="*/ 3809207 w 6902451"/>
              <a:gd name="connsiteY431" fmla="*/ 5260472 h 6858000"/>
              <a:gd name="connsiteX432" fmla="*/ 3813176 w 6902451"/>
              <a:gd name="connsiteY432" fmla="*/ 5293803 h 6858000"/>
              <a:gd name="connsiteX433" fmla="*/ 3818732 w 6902451"/>
              <a:gd name="connsiteY433" fmla="*/ 5326341 h 6858000"/>
              <a:gd name="connsiteX434" fmla="*/ 3825876 w 6902451"/>
              <a:gd name="connsiteY434" fmla="*/ 5359673 h 6858000"/>
              <a:gd name="connsiteX435" fmla="*/ 3832226 w 6902451"/>
              <a:gd name="connsiteY435" fmla="*/ 5391417 h 6858000"/>
              <a:gd name="connsiteX436" fmla="*/ 3839370 w 6902451"/>
              <a:gd name="connsiteY436" fmla="*/ 5423955 h 6858000"/>
              <a:gd name="connsiteX437" fmla="*/ 3858420 w 6902451"/>
              <a:gd name="connsiteY437" fmla="*/ 5487443 h 6858000"/>
              <a:gd name="connsiteX438" fmla="*/ 3879057 w 6902451"/>
              <a:gd name="connsiteY438" fmla="*/ 5549344 h 6858000"/>
              <a:gd name="connsiteX439" fmla="*/ 3902076 w 6902451"/>
              <a:gd name="connsiteY439" fmla="*/ 5609659 h 6858000"/>
              <a:gd name="connsiteX440" fmla="*/ 3929857 w 6902451"/>
              <a:gd name="connsiteY440" fmla="*/ 5668385 h 6858000"/>
              <a:gd name="connsiteX441" fmla="*/ 3958432 w 6902451"/>
              <a:gd name="connsiteY441" fmla="*/ 5726319 h 6858000"/>
              <a:gd name="connsiteX442" fmla="*/ 3991770 w 6902451"/>
              <a:gd name="connsiteY442" fmla="*/ 5782665 h 6858000"/>
              <a:gd name="connsiteX443" fmla="*/ 4025901 w 6902451"/>
              <a:gd name="connsiteY443" fmla="*/ 5837423 h 6858000"/>
              <a:gd name="connsiteX444" fmla="*/ 4063207 w 6902451"/>
              <a:gd name="connsiteY444" fmla="*/ 5889801 h 6858000"/>
              <a:gd name="connsiteX445" fmla="*/ 4102895 w 6902451"/>
              <a:gd name="connsiteY445" fmla="*/ 5940592 h 6858000"/>
              <a:gd name="connsiteX446" fmla="*/ 4145757 w 6902451"/>
              <a:gd name="connsiteY446" fmla="*/ 5988208 h 6858000"/>
              <a:gd name="connsiteX447" fmla="*/ 4189413 w 6902451"/>
              <a:gd name="connsiteY447" fmla="*/ 6035031 h 6858000"/>
              <a:gd name="connsiteX448" fmla="*/ 4236244 w 6902451"/>
              <a:gd name="connsiteY448" fmla="*/ 6079473 h 6858000"/>
              <a:gd name="connsiteX449" fmla="*/ 4284663 w 6902451"/>
              <a:gd name="connsiteY449" fmla="*/ 6121534 h 6858000"/>
              <a:gd name="connsiteX450" fmla="*/ 4335463 w 6902451"/>
              <a:gd name="connsiteY450" fmla="*/ 6162008 h 6858000"/>
              <a:gd name="connsiteX451" fmla="*/ 4387057 w 6902451"/>
              <a:gd name="connsiteY451" fmla="*/ 6198514 h 6858000"/>
              <a:gd name="connsiteX452" fmla="*/ 4442619 w 6902451"/>
              <a:gd name="connsiteY452" fmla="*/ 6233433 h 6858000"/>
              <a:gd name="connsiteX453" fmla="*/ 4498976 w 6902451"/>
              <a:gd name="connsiteY453" fmla="*/ 6265970 h 6858000"/>
              <a:gd name="connsiteX454" fmla="*/ 4556126 w 6902451"/>
              <a:gd name="connsiteY454" fmla="*/ 6294540 h 6858000"/>
              <a:gd name="connsiteX455" fmla="*/ 4615657 w 6902451"/>
              <a:gd name="connsiteY455" fmla="*/ 6322316 h 6858000"/>
              <a:gd name="connsiteX456" fmla="*/ 4675982 w 6902451"/>
              <a:gd name="connsiteY456" fmla="*/ 6345331 h 6858000"/>
              <a:gd name="connsiteX457" fmla="*/ 4737894 w 6902451"/>
              <a:gd name="connsiteY457" fmla="*/ 6367552 h 6858000"/>
              <a:gd name="connsiteX458" fmla="*/ 4800601 w 6902451"/>
              <a:gd name="connsiteY458" fmla="*/ 6385805 h 6858000"/>
              <a:gd name="connsiteX459" fmla="*/ 4833938 w 6902451"/>
              <a:gd name="connsiteY459" fmla="*/ 6392154 h 6858000"/>
              <a:gd name="connsiteX460" fmla="*/ 4865688 w 6902451"/>
              <a:gd name="connsiteY460" fmla="*/ 6400883 h 6858000"/>
              <a:gd name="connsiteX461" fmla="*/ 4898232 w 6902451"/>
              <a:gd name="connsiteY461" fmla="*/ 6406439 h 6858000"/>
              <a:gd name="connsiteX462" fmla="*/ 4931570 w 6902451"/>
              <a:gd name="connsiteY462" fmla="*/ 6411994 h 6858000"/>
              <a:gd name="connsiteX463" fmla="*/ 4964113 w 6902451"/>
              <a:gd name="connsiteY463" fmla="*/ 6416755 h 6858000"/>
              <a:gd name="connsiteX464" fmla="*/ 4998244 w 6902451"/>
              <a:gd name="connsiteY464" fmla="*/ 6419930 h 6858000"/>
              <a:gd name="connsiteX465" fmla="*/ 5031582 w 6902451"/>
              <a:gd name="connsiteY465" fmla="*/ 6423898 h 6858000"/>
              <a:gd name="connsiteX466" fmla="*/ 5065713 w 6902451"/>
              <a:gd name="connsiteY466" fmla="*/ 6425485 h 6858000"/>
              <a:gd name="connsiteX467" fmla="*/ 5100638 w 6902451"/>
              <a:gd name="connsiteY467" fmla="*/ 6427072 h 6858000"/>
              <a:gd name="connsiteX468" fmla="*/ 5134770 w 6902451"/>
              <a:gd name="connsiteY468" fmla="*/ 6427072 h 6858000"/>
              <a:gd name="connsiteX469" fmla="*/ 5168901 w 6902451"/>
              <a:gd name="connsiteY469" fmla="*/ 6427072 h 6858000"/>
              <a:gd name="connsiteX470" fmla="*/ 5203032 w 6902451"/>
              <a:gd name="connsiteY470" fmla="*/ 6425485 h 6858000"/>
              <a:gd name="connsiteX471" fmla="*/ 5237957 w 6902451"/>
              <a:gd name="connsiteY471" fmla="*/ 6423898 h 6858000"/>
              <a:gd name="connsiteX472" fmla="*/ 5272088 w 6902451"/>
              <a:gd name="connsiteY472" fmla="*/ 6419930 h 6858000"/>
              <a:gd name="connsiteX473" fmla="*/ 5304632 w 6902451"/>
              <a:gd name="connsiteY473" fmla="*/ 6416755 h 6858000"/>
              <a:gd name="connsiteX474" fmla="*/ 5337970 w 6902451"/>
              <a:gd name="connsiteY474" fmla="*/ 6411994 h 6858000"/>
              <a:gd name="connsiteX475" fmla="*/ 5370513 w 6902451"/>
              <a:gd name="connsiteY475" fmla="*/ 6406439 h 6858000"/>
              <a:gd name="connsiteX476" fmla="*/ 5403851 w 6902451"/>
              <a:gd name="connsiteY476" fmla="*/ 6400883 h 6858000"/>
              <a:gd name="connsiteX477" fmla="*/ 5437188 w 6902451"/>
              <a:gd name="connsiteY477" fmla="*/ 6392154 h 6858000"/>
              <a:gd name="connsiteX478" fmla="*/ 5468144 w 6902451"/>
              <a:gd name="connsiteY478" fmla="*/ 6385805 h 6858000"/>
              <a:gd name="connsiteX479" fmla="*/ 5531644 w 6902451"/>
              <a:gd name="connsiteY479" fmla="*/ 6367552 h 6858000"/>
              <a:gd name="connsiteX480" fmla="*/ 5595144 w 6902451"/>
              <a:gd name="connsiteY480" fmla="*/ 6345331 h 6858000"/>
              <a:gd name="connsiteX481" fmla="*/ 5655470 w 6902451"/>
              <a:gd name="connsiteY481" fmla="*/ 6322316 h 6858000"/>
              <a:gd name="connsiteX482" fmla="*/ 5714207 w 6902451"/>
              <a:gd name="connsiteY482" fmla="*/ 6294540 h 6858000"/>
              <a:gd name="connsiteX483" fmla="*/ 5772151 w 6902451"/>
              <a:gd name="connsiteY483" fmla="*/ 6265970 h 6858000"/>
              <a:gd name="connsiteX484" fmla="*/ 5828507 w 6902451"/>
              <a:gd name="connsiteY484" fmla="*/ 6233433 h 6858000"/>
              <a:gd name="connsiteX485" fmla="*/ 5881688 w 6902451"/>
              <a:gd name="connsiteY485" fmla="*/ 6198514 h 6858000"/>
              <a:gd name="connsiteX486" fmla="*/ 5934076 w 6902451"/>
              <a:gd name="connsiteY486" fmla="*/ 6162008 h 6858000"/>
              <a:gd name="connsiteX487" fmla="*/ 5984876 w 6902451"/>
              <a:gd name="connsiteY487" fmla="*/ 6121534 h 6858000"/>
              <a:gd name="connsiteX488" fmla="*/ 6034088 w 6902451"/>
              <a:gd name="connsiteY488" fmla="*/ 6079473 h 6858000"/>
              <a:gd name="connsiteX489" fmla="*/ 6079332 w 6902451"/>
              <a:gd name="connsiteY489" fmla="*/ 6035031 h 6858000"/>
              <a:gd name="connsiteX490" fmla="*/ 6125370 w 6902451"/>
              <a:gd name="connsiteY490" fmla="*/ 5988208 h 6858000"/>
              <a:gd name="connsiteX491" fmla="*/ 6165851 w 6902451"/>
              <a:gd name="connsiteY491" fmla="*/ 5940592 h 6858000"/>
              <a:gd name="connsiteX492" fmla="*/ 6206332 w 6902451"/>
              <a:gd name="connsiteY492" fmla="*/ 5889801 h 6858000"/>
              <a:gd name="connsiteX493" fmla="*/ 6242845 w 6902451"/>
              <a:gd name="connsiteY493" fmla="*/ 5837423 h 6858000"/>
              <a:gd name="connsiteX494" fmla="*/ 6278564 w 6902451"/>
              <a:gd name="connsiteY494" fmla="*/ 5782665 h 6858000"/>
              <a:gd name="connsiteX495" fmla="*/ 6310314 w 6902451"/>
              <a:gd name="connsiteY495" fmla="*/ 5726319 h 6858000"/>
              <a:gd name="connsiteX496" fmla="*/ 6340476 w 6902451"/>
              <a:gd name="connsiteY496" fmla="*/ 5668385 h 6858000"/>
              <a:gd name="connsiteX497" fmla="*/ 6366670 w 6902451"/>
              <a:gd name="connsiteY497" fmla="*/ 5609659 h 6858000"/>
              <a:gd name="connsiteX498" fmla="*/ 6391276 w 6902451"/>
              <a:gd name="connsiteY498" fmla="*/ 5549344 h 6858000"/>
              <a:gd name="connsiteX499" fmla="*/ 6411914 w 6902451"/>
              <a:gd name="connsiteY499" fmla="*/ 5487443 h 6858000"/>
              <a:gd name="connsiteX500" fmla="*/ 6430170 w 6902451"/>
              <a:gd name="connsiteY500" fmla="*/ 5423955 h 6858000"/>
              <a:gd name="connsiteX501" fmla="*/ 6438107 w 6902451"/>
              <a:gd name="connsiteY501" fmla="*/ 5391417 h 6858000"/>
              <a:gd name="connsiteX502" fmla="*/ 6445251 w 6902451"/>
              <a:gd name="connsiteY502" fmla="*/ 5359673 h 6858000"/>
              <a:gd name="connsiteX503" fmla="*/ 6451601 w 6902451"/>
              <a:gd name="connsiteY503" fmla="*/ 5326341 h 6858000"/>
              <a:gd name="connsiteX504" fmla="*/ 6457157 w 6902451"/>
              <a:gd name="connsiteY504" fmla="*/ 5293803 h 6858000"/>
              <a:gd name="connsiteX505" fmla="*/ 6461126 w 6902451"/>
              <a:gd name="connsiteY505" fmla="*/ 5260472 h 6858000"/>
              <a:gd name="connsiteX506" fmla="*/ 6465888 w 6902451"/>
              <a:gd name="connsiteY506" fmla="*/ 5226347 h 6858000"/>
              <a:gd name="connsiteX507" fmla="*/ 6468270 w 6902451"/>
              <a:gd name="connsiteY507" fmla="*/ 5193016 h 6858000"/>
              <a:gd name="connsiteX508" fmla="*/ 6471445 w 6902451"/>
              <a:gd name="connsiteY508" fmla="*/ 5158891 h 6858000"/>
              <a:gd name="connsiteX509" fmla="*/ 6472238 w 6902451"/>
              <a:gd name="connsiteY509" fmla="*/ 5124765 h 6858000"/>
              <a:gd name="connsiteX510" fmla="*/ 6472238 w 6902451"/>
              <a:gd name="connsiteY510" fmla="*/ 5090640 h 6858000"/>
              <a:gd name="connsiteX511" fmla="*/ 6472238 w 6902451"/>
              <a:gd name="connsiteY511" fmla="*/ 2495550 h 6858000"/>
              <a:gd name="connsiteX512" fmla="*/ 6472238 w 6902451"/>
              <a:gd name="connsiteY512" fmla="*/ 1769038 h 6858000"/>
              <a:gd name="connsiteX513" fmla="*/ 6472238 w 6902451"/>
              <a:gd name="connsiteY513" fmla="*/ 1734102 h 6858000"/>
              <a:gd name="connsiteX514" fmla="*/ 6471445 w 6902451"/>
              <a:gd name="connsiteY514" fmla="*/ 1699960 h 6858000"/>
              <a:gd name="connsiteX515" fmla="*/ 6468270 w 6902451"/>
              <a:gd name="connsiteY515" fmla="*/ 1665818 h 6858000"/>
              <a:gd name="connsiteX516" fmla="*/ 6465888 w 6902451"/>
              <a:gd name="connsiteY516" fmla="*/ 1632470 h 6858000"/>
              <a:gd name="connsiteX517" fmla="*/ 6461126 w 6902451"/>
              <a:gd name="connsiteY517" fmla="*/ 1598328 h 6858000"/>
              <a:gd name="connsiteX518" fmla="*/ 6457157 w 6902451"/>
              <a:gd name="connsiteY518" fmla="*/ 1564979 h 6858000"/>
              <a:gd name="connsiteX519" fmla="*/ 6451601 w 6902451"/>
              <a:gd name="connsiteY519" fmla="*/ 1532425 h 6858000"/>
              <a:gd name="connsiteX520" fmla="*/ 6445251 w 6902451"/>
              <a:gd name="connsiteY520" fmla="*/ 1499077 h 6858000"/>
              <a:gd name="connsiteX521" fmla="*/ 6438107 w 6902451"/>
              <a:gd name="connsiteY521" fmla="*/ 1467317 h 6858000"/>
              <a:gd name="connsiteX522" fmla="*/ 6430170 w 6902451"/>
              <a:gd name="connsiteY522" fmla="*/ 1434763 h 6858000"/>
              <a:gd name="connsiteX523" fmla="*/ 6411914 w 6902451"/>
              <a:gd name="connsiteY523" fmla="*/ 1371243 h 6858000"/>
              <a:gd name="connsiteX524" fmla="*/ 6391276 w 6902451"/>
              <a:gd name="connsiteY524" fmla="*/ 1309311 h 6858000"/>
              <a:gd name="connsiteX525" fmla="*/ 6366670 w 6902451"/>
              <a:gd name="connsiteY525" fmla="*/ 1248966 h 6858000"/>
              <a:gd name="connsiteX526" fmla="*/ 6340476 w 6902451"/>
              <a:gd name="connsiteY526" fmla="*/ 1190210 h 6858000"/>
              <a:gd name="connsiteX527" fmla="*/ 6310314 w 6902451"/>
              <a:gd name="connsiteY527" fmla="*/ 1132248 h 6858000"/>
              <a:gd name="connsiteX528" fmla="*/ 6278564 w 6902451"/>
              <a:gd name="connsiteY528" fmla="*/ 1075874 h 6858000"/>
              <a:gd name="connsiteX529" fmla="*/ 6242845 w 6902451"/>
              <a:gd name="connsiteY529" fmla="*/ 1021088 h 6858000"/>
              <a:gd name="connsiteX530" fmla="*/ 6206332 w 6902451"/>
              <a:gd name="connsiteY530" fmla="*/ 968683 h 6858000"/>
              <a:gd name="connsiteX531" fmla="*/ 6165851 w 6902451"/>
              <a:gd name="connsiteY531" fmla="*/ 917867 h 6858000"/>
              <a:gd name="connsiteX532" fmla="*/ 6125370 w 6902451"/>
              <a:gd name="connsiteY532" fmla="*/ 870227 h 6858000"/>
              <a:gd name="connsiteX533" fmla="*/ 6079332 w 6902451"/>
              <a:gd name="connsiteY533" fmla="*/ 823381 h 6858000"/>
              <a:gd name="connsiteX534" fmla="*/ 6034088 w 6902451"/>
              <a:gd name="connsiteY534" fmla="*/ 778917 h 6858000"/>
              <a:gd name="connsiteX535" fmla="*/ 5984876 w 6902451"/>
              <a:gd name="connsiteY535" fmla="*/ 736835 h 6858000"/>
              <a:gd name="connsiteX536" fmla="*/ 5934076 w 6902451"/>
              <a:gd name="connsiteY536" fmla="*/ 697135 h 6858000"/>
              <a:gd name="connsiteX537" fmla="*/ 5881688 w 6902451"/>
              <a:gd name="connsiteY537" fmla="*/ 659816 h 6858000"/>
              <a:gd name="connsiteX538" fmla="*/ 5828507 w 6902451"/>
              <a:gd name="connsiteY538" fmla="*/ 625674 h 6858000"/>
              <a:gd name="connsiteX539" fmla="*/ 5772151 w 6902451"/>
              <a:gd name="connsiteY539" fmla="*/ 592326 h 6858000"/>
              <a:gd name="connsiteX540" fmla="*/ 5714207 w 6902451"/>
              <a:gd name="connsiteY540" fmla="*/ 563742 h 6858000"/>
              <a:gd name="connsiteX541" fmla="*/ 5655470 w 6902451"/>
              <a:gd name="connsiteY541" fmla="*/ 535952 h 6858000"/>
              <a:gd name="connsiteX542" fmla="*/ 5595144 w 6902451"/>
              <a:gd name="connsiteY542" fmla="*/ 512926 h 6858000"/>
              <a:gd name="connsiteX543" fmla="*/ 5531644 w 6902451"/>
              <a:gd name="connsiteY543" fmla="*/ 490694 h 6858000"/>
              <a:gd name="connsiteX544" fmla="*/ 5468144 w 6902451"/>
              <a:gd name="connsiteY544" fmla="*/ 472432 h 6858000"/>
              <a:gd name="connsiteX545" fmla="*/ 5437188 w 6902451"/>
              <a:gd name="connsiteY545" fmla="*/ 466080 h 6858000"/>
              <a:gd name="connsiteX546" fmla="*/ 5403851 w 6902451"/>
              <a:gd name="connsiteY546" fmla="*/ 457346 h 6858000"/>
              <a:gd name="connsiteX547" fmla="*/ 5370513 w 6902451"/>
              <a:gd name="connsiteY547" fmla="*/ 451788 h 6858000"/>
              <a:gd name="connsiteX548" fmla="*/ 5337970 w 6902451"/>
              <a:gd name="connsiteY548" fmla="*/ 447024 h 6858000"/>
              <a:gd name="connsiteX549" fmla="*/ 5304632 w 6902451"/>
              <a:gd name="connsiteY549" fmla="*/ 441466 h 6858000"/>
              <a:gd name="connsiteX550" fmla="*/ 5272088 w 6902451"/>
              <a:gd name="connsiteY550" fmla="*/ 438290 h 6858000"/>
              <a:gd name="connsiteX551" fmla="*/ 5237957 w 6902451"/>
              <a:gd name="connsiteY551" fmla="*/ 434320 h 6858000"/>
              <a:gd name="connsiteX552" fmla="*/ 5203032 w 6902451"/>
              <a:gd name="connsiteY552" fmla="*/ 432732 h 6858000"/>
              <a:gd name="connsiteX553" fmla="*/ 5168901 w 6902451"/>
              <a:gd name="connsiteY553" fmla="*/ 431144 h 6858000"/>
              <a:gd name="connsiteX554" fmla="*/ 5134770 w 6902451"/>
              <a:gd name="connsiteY554" fmla="*/ 431144 h 6858000"/>
              <a:gd name="connsiteX555" fmla="*/ 5089526 w 6902451"/>
              <a:gd name="connsiteY555" fmla="*/ 0 h 6858000"/>
              <a:gd name="connsiteX556" fmla="*/ 5134770 w 6902451"/>
              <a:gd name="connsiteY556" fmla="*/ 0 h 6858000"/>
              <a:gd name="connsiteX557" fmla="*/ 5180013 w 6902451"/>
              <a:gd name="connsiteY557" fmla="*/ 0 h 6858000"/>
              <a:gd name="connsiteX558" fmla="*/ 5225257 w 6902451"/>
              <a:gd name="connsiteY558" fmla="*/ 2382 h 6858000"/>
              <a:gd name="connsiteX559" fmla="*/ 5270501 w 6902451"/>
              <a:gd name="connsiteY559" fmla="*/ 5558 h 6858000"/>
              <a:gd name="connsiteX560" fmla="*/ 5315744 w 6902451"/>
              <a:gd name="connsiteY560" fmla="*/ 9528 h 6858000"/>
              <a:gd name="connsiteX561" fmla="*/ 5360194 w 6902451"/>
              <a:gd name="connsiteY561" fmla="*/ 13498 h 6858000"/>
              <a:gd name="connsiteX562" fmla="*/ 5403851 w 6902451"/>
              <a:gd name="connsiteY562" fmla="*/ 20644 h 6858000"/>
              <a:gd name="connsiteX563" fmla="*/ 5447507 w 6902451"/>
              <a:gd name="connsiteY563" fmla="*/ 27790 h 6858000"/>
              <a:gd name="connsiteX564" fmla="*/ 5490370 w 6902451"/>
              <a:gd name="connsiteY564" fmla="*/ 35730 h 6858000"/>
              <a:gd name="connsiteX565" fmla="*/ 5534026 w 6902451"/>
              <a:gd name="connsiteY565" fmla="*/ 45258 h 6858000"/>
              <a:gd name="connsiteX566" fmla="*/ 5576888 w 6902451"/>
              <a:gd name="connsiteY566" fmla="*/ 56374 h 6858000"/>
              <a:gd name="connsiteX567" fmla="*/ 5618163 w 6902451"/>
              <a:gd name="connsiteY567" fmla="*/ 67491 h 6858000"/>
              <a:gd name="connsiteX568" fmla="*/ 5661026 w 6902451"/>
              <a:gd name="connsiteY568" fmla="*/ 79401 h 6858000"/>
              <a:gd name="connsiteX569" fmla="*/ 5702301 w 6902451"/>
              <a:gd name="connsiteY569" fmla="*/ 93693 h 6858000"/>
              <a:gd name="connsiteX570" fmla="*/ 5741988 w 6902451"/>
              <a:gd name="connsiteY570" fmla="*/ 107191 h 6858000"/>
              <a:gd name="connsiteX571" fmla="*/ 5783263 w 6902451"/>
              <a:gd name="connsiteY571" fmla="*/ 122277 h 6858000"/>
              <a:gd name="connsiteX572" fmla="*/ 5822951 w 6902451"/>
              <a:gd name="connsiteY572" fmla="*/ 138951 h 6858000"/>
              <a:gd name="connsiteX573" fmla="*/ 5862638 w 6902451"/>
              <a:gd name="connsiteY573" fmla="*/ 156419 h 6858000"/>
              <a:gd name="connsiteX574" fmla="*/ 5900738 w 6902451"/>
              <a:gd name="connsiteY574" fmla="*/ 174681 h 6858000"/>
              <a:gd name="connsiteX575" fmla="*/ 5939632 w 6902451"/>
              <a:gd name="connsiteY575" fmla="*/ 193737 h 6858000"/>
              <a:gd name="connsiteX576" fmla="*/ 5976938 w 6902451"/>
              <a:gd name="connsiteY576" fmla="*/ 214381 h 6858000"/>
              <a:gd name="connsiteX577" fmla="*/ 6013451 w 6902451"/>
              <a:gd name="connsiteY577" fmla="*/ 235025 h 6858000"/>
              <a:gd name="connsiteX578" fmla="*/ 6050757 w 6902451"/>
              <a:gd name="connsiteY578" fmla="*/ 257257 h 6858000"/>
              <a:gd name="connsiteX579" fmla="*/ 6088064 w 6902451"/>
              <a:gd name="connsiteY579" fmla="*/ 278695 h 6858000"/>
              <a:gd name="connsiteX580" fmla="*/ 6122195 w 6902451"/>
              <a:gd name="connsiteY580" fmla="*/ 302515 h 6858000"/>
              <a:gd name="connsiteX581" fmla="*/ 6157914 w 6902451"/>
              <a:gd name="connsiteY581" fmla="*/ 327129 h 6858000"/>
              <a:gd name="connsiteX582" fmla="*/ 6192045 w 6902451"/>
              <a:gd name="connsiteY582" fmla="*/ 351743 h 6858000"/>
              <a:gd name="connsiteX583" fmla="*/ 6226970 w 6902451"/>
              <a:gd name="connsiteY583" fmla="*/ 377946 h 6858000"/>
              <a:gd name="connsiteX584" fmla="*/ 6259514 w 6902451"/>
              <a:gd name="connsiteY584" fmla="*/ 404148 h 6858000"/>
              <a:gd name="connsiteX585" fmla="*/ 6291264 w 6902451"/>
              <a:gd name="connsiteY585" fmla="*/ 431144 h 6858000"/>
              <a:gd name="connsiteX586" fmla="*/ 6323014 w 6902451"/>
              <a:gd name="connsiteY586" fmla="*/ 460522 h 6858000"/>
              <a:gd name="connsiteX587" fmla="*/ 6354764 w 6902451"/>
              <a:gd name="connsiteY587" fmla="*/ 489106 h 6858000"/>
              <a:gd name="connsiteX588" fmla="*/ 6384926 w 6902451"/>
              <a:gd name="connsiteY588" fmla="*/ 518484 h 6858000"/>
              <a:gd name="connsiteX589" fmla="*/ 6415088 w 6902451"/>
              <a:gd name="connsiteY589" fmla="*/ 549450 h 6858000"/>
              <a:gd name="connsiteX590" fmla="*/ 6443664 w 6902451"/>
              <a:gd name="connsiteY590" fmla="*/ 579622 h 6858000"/>
              <a:gd name="connsiteX591" fmla="*/ 6471445 w 6902451"/>
              <a:gd name="connsiteY591" fmla="*/ 611382 h 6858000"/>
              <a:gd name="connsiteX592" fmla="*/ 6498432 w 6902451"/>
              <a:gd name="connsiteY592" fmla="*/ 644730 h 6858000"/>
              <a:gd name="connsiteX593" fmla="*/ 6526214 w 6902451"/>
              <a:gd name="connsiteY593" fmla="*/ 677284 h 6858000"/>
              <a:gd name="connsiteX594" fmla="*/ 6550820 w 6902451"/>
              <a:gd name="connsiteY594" fmla="*/ 712221 h 6858000"/>
              <a:gd name="connsiteX595" fmla="*/ 6577014 w 6902451"/>
              <a:gd name="connsiteY595" fmla="*/ 746363 h 6858000"/>
              <a:gd name="connsiteX596" fmla="*/ 6600032 w 6902451"/>
              <a:gd name="connsiteY596" fmla="*/ 780505 h 6858000"/>
              <a:gd name="connsiteX597" fmla="*/ 6623845 w 6902451"/>
              <a:gd name="connsiteY597" fmla="*/ 816235 h 6858000"/>
              <a:gd name="connsiteX598" fmla="*/ 6646864 w 6902451"/>
              <a:gd name="connsiteY598" fmla="*/ 851965 h 6858000"/>
              <a:gd name="connsiteX599" fmla="*/ 6669088 w 6902451"/>
              <a:gd name="connsiteY599" fmla="*/ 889283 h 6858000"/>
              <a:gd name="connsiteX600" fmla="*/ 6689726 w 6902451"/>
              <a:gd name="connsiteY600" fmla="*/ 926601 h 6858000"/>
              <a:gd name="connsiteX601" fmla="*/ 6708776 w 6902451"/>
              <a:gd name="connsiteY601" fmla="*/ 964713 h 6858000"/>
              <a:gd name="connsiteX602" fmla="*/ 6727826 w 6902451"/>
              <a:gd name="connsiteY602" fmla="*/ 1002825 h 6858000"/>
              <a:gd name="connsiteX603" fmla="*/ 6746876 w 6902451"/>
              <a:gd name="connsiteY603" fmla="*/ 1041732 h 6858000"/>
              <a:gd name="connsiteX604" fmla="*/ 6763545 w 6902451"/>
              <a:gd name="connsiteY604" fmla="*/ 1081432 h 6858000"/>
              <a:gd name="connsiteX605" fmla="*/ 6780214 w 6902451"/>
              <a:gd name="connsiteY605" fmla="*/ 1121132 h 6858000"/>
              <a:gd name="connsiteX606" fmla="*/ 6795295 w 6902451"/>
              <a:gd name="connsiteY606" fmla="*/ 1161626 h 6858000"/>
              <a:gd name="connsiteX607" fmla="*/ 6810376 w 6902451"/>
              <a:gd name="connsiteY607" fmla="*/ 1202120 h 6858000"/>
              <a:gd name="connsiteX608" fmla="*/ 6823870 w 6902451"/>
              <a:gd name="connsiteY608" fmla="*/ 1243408 h 6858000"/>
              <a:gd name="connsiteX609" fmla="*/ 6836570 w 6902451"/>
              <a:gd name="connsiteY609" fmla="*/ 1284696 h 6858000"/>
              <a:gd name="connsiteX610" fmla="*/ 6847682 w 6902451"/>
              <a:gd name="connsiteY610" fmla="*/ 1327573 h 6858000"/>
              <a:gd name="connsiteX611" fmla="*/ 6857207 w 6902451"/>
              <a:gd name="connsiteY611" fmla="*/ 1370449 h 6858000"/>
              <a:gd name="connsiteX612" fmla="*/ 6866732 w 6902451"/>
              <a:gd name="connsiteY612" fmla="*/ 1412531 h 6858000"/>
              <a:gd name="connsiteX613" fmla="*/ 6874670 w 6902451"/>
              <a:gd name="connsiteY613" fmla="*/ 1456995 h 6858000"/>
              <a:gd name="connsiteX614" fmla="*/ 6883401 w 6902451"/>
              <a:gd name="connsiteY614" fmla="*/ 1499077 h 6858000"/>
              <a:gd name="connsiteX615" fmla="*/ 6888957 w 6902451"/>
              <a:gd name="connsiteY615" fmla="*/ 1543541 h 6858000"/>
              <a:gd name="connsiteX616" fmla="*/ 6894514 w 6902451"/>
              <a:gd name="connsiteY616" fmla="*/ 1588800 h 6858000"/>
              <a:gd name="connsiteX617" fmla="*/ 6898482 w 6902451"/>
              <a:gd name="connsiteY617" fmla="*/ 1632470 h 6858000"/>
              <a:gd name="connsiteX618" fmla="*/ 6900864 w 6902451"/>
              <a:gd name="connsiteY618" fmla="*/ 1677728 h 6858000"/>
              <a:gd name="connsiteX619" fmla="*/ 6902451 w 6902451"/>
              <a:gd name="connsiteY619" fmla="*/ 1722986 h 6858000"/>
              <a:gd name="connsiteX620" fmla="*/ 6902451 w 6902451"/>
              <a:gd name="connsiteY620" fmla="*/ 1769038 h 6858000"/>
              <a:gd name="connsiteX621" fmla="*/ 6902451 w 6902451"/>
              <a:gd name="connsiteY621" fmla="*/ 2495550 h 6858000"/>
              <a:gd name="connsiteX622" fmla="*/ 6902451 w 6902451"/>
              <a:gd name="connsiteY622" fmla="*/ 5090640 h 6858000"/>
              <a:gd name="connsiteX623" fmla="*/ 6902451 w 6902451"/>
              <a:gd name="connsiteY623" fmla="*/ 5135876 h 6858000"/>
              <a:gd name="connsiteX624" fmla="*/ 6900864 w 6902451"/>
              <a:gd name="connsiteY624" fmla="*/ 5181111 h 6858000"/>
              <a:gd name="connsiteX625" fmla="*/ 6898482 w 6902451"/>
              <a:gd name="connsiteY625" fmla="*/ 5226347 h 6858000"/>
              <a:gd name="connsiteX626" fmla="*/ 6894514 w 6902451"/>
              <a:gd name="connsiteY626" fmla="*/ 5269995 h 6858000"/>
              <a:gd name="connsiteX627" fmla="*/ 6888957 w 6902451"/>
              <a:gd name="connsiteY627" fmla="*/ 5315231 h 6858000"/>
              <a:gd name="connsiteX628" fmla="*/ 6883401 w 6902451"/>
              <a:gd name="connsiteY628" fmla="*/ 5359673 h 6858000"/>
              <a:gd name="connsiteX629" fmla="*/ 6874670 w 6902451"/>
              <a:gd name="connsiteY629" fmla="*/ 5401734 h 6858000"/>
              <a:gd name="connsiteX630" fmla="*/ 6866732 w 6902451"/>
              <a:gd name="connsiteY630" fmla="*/ 5446176 h 6858000"/>
              <a:gd name="connsiteX631" fmla="*/ 6857207 w 6902451"/>
              <a:gd name="connsiteY631" fmla="*/ 5488237 h 6858000"/>
              <a:gd name="connsiteX632" fmla="*/ 6847682 w 6902451"/>
              <a:gd name="connsiteY632" fmla="*/ 5531092 h 6858000"/>
              <a:gd name="connsiteX633" fmla="*/ 6836570 w 6902451"/>
              <a:gd name="connsiteY633" fmla="*/ 5573946 h 6858000"/>
              <a:gd name="connsiteX634" fmla="*/ 6823870 w 6902451"/>
              <a:gd name="connsiteY634" fmla="*/ 5615214 h 6858000"/>
              <a:gd name="connsiteX635" fmla="*/ 6810376 w 6902451"/>
              <a:gd name="connsiteY635" fmla="*/ 5656481 h 6858000"/>
              <a:gd name="connsiteX636" fmla="*/ 6795295 w 6902451"/>
              <a:gd name="connsiteY636" fmla="*/ 5697749 h 6858000"/>
              <a:gd name="connsiteX637" fmla="*/ 6780214 w 6902451"/>
              <a:gd name="connsiteY637" fmla="*/ 5737429 h 6858000"/>
              <a:gd name="connsiteX638" fmla="*/ 6763545 w 6902451"/>
              <a:gd name="connsiteY638" fmla="*/ 5777109 h 6858000"/>
              <a:gd name="connsiteX639" fmla="*/ 6746876 w 6902451"/>
              <a:gd name="connsiteY639" fmla="*/ 5816790 h 6858000"/>
              <a:gd name="connsiteX640" fmla="*/ 6727826 w 6902451"/>
              <a:gd name="connsiteY640" fmla="*/ 5855676 h 6858000"/>
              <a:gd name="connsiteX641" fmla="*/ 6708776 w 6902451"/>
              <a:gd name="connsiteY641" fmla="*/ 5893769 h 6858000"/>
              <a:gd name="connsiteX642" fmla="*/ 6689726 w 6902451"/>
              <a:gd name="connsiteY642" fmla="*/ 5931862 h 6858000"/>
              <a:gd name="connsiteX643" fmla="*/ 6669088 w 6902451"/>
              <a:gd name="connsiteY643" fmla="*/ 5969162 h 6858000"/>
              <a:gd name="connsiteX644" fmla="*/ 6646864 w 6902451"/>
              <a:gd name="connsiteY644" fmla="*/ 6006461 h 6858000"/>
              <a:gd name="connsiteX645" fmla="*/ 6623845 w 6902451"/>
              <a:gd name="connsiteY645" fmla="*/ 6042174 h 6858000"/>
              <a:gd name="connsiteX646" fmla="*/ 6600032 w 6902451"/>
              <a:gd name="connsiteY646" fmla="*/ 6077886 h 6858000"/>
              <a:gd name="connsiteX647" fmla="*/ 6577014 w 6902451"/>
              <a:gd name="connsiteY647" fmla="*/ 6112011 h 6858000"/>
              <a:gd name="connsiteX648" fmla="*/ 6550820 w 6902451"/>
              <a:gd name="connsiteY648" fmla="*/ 6146136 h 6858000"/>
              <a:gd name="connsiteX649" fmla="*/ 6526214 w 6902451"/>
              <a:gd name="connsiteY649" fmla="*/ 6181055 h 6858000"/>
              <a:gd name="connsiteX650" fmla="*/ 6498432 w 6902451"/>
              <a:gd name="connsiteY650" fmla="*/ 6213592 h 6858000"/>
              <a:gd name="connsiteX651" fmla="*/ 6471445 w 6902451"/>
              <a:gd name="connsiteY651" fmla="*/ 6246924 h 6858000"/>
              <a:gd name="connsiteX652" fmla="*/ 6443664 w 6902451"/>
              <a:gd name="connsiteY652" fmla="*/ 6278668 h 6858000"/>
              <a:gd name="connsiteX653" fmla="*/ 6415088 w 6902451"/>
              <a:gd name="connsiteY653" fmla="*/ 6308825 h 6858000"/>
              <a:gd name="connsiteX654" fmla="*/ 6384926 w 6902451"/>
              <a:gd name="connsiteY654" fmla="*/ 6340569 h 6858000"/>
              <a:gd name="connsiteX655" fmla="*/ 6354764 w 6902451"/>
              <a:gd name="connsiteY655" fmla="*/ 6369139 h 6858000"/>
              <a:gd name="connsiteX656" fmla="*/ 6323014 w 6902451"/>
              <a:gd name="connsiteY656" fmla="*/ 6397709 h 6858000"/>
              <a:gd name="connsiteX657" fmla="*/ 6291264 w 6902451"/>
              <a:gd name="connsiteY657" fmla="*/ 6427072 h 6858000"/>
              <a:gd name="connsiteX658" fmla="*/ 6259514 w 6902451"/>
              <a:gd name="connsiteY658" fmla="*/ 6454055 h 6858000"/>
              <a:gd name="connsiteX659" fmla="*/ 6226970 w 6902451"/>
              <a:gd name="connsiteY659" fmla="*/ 6480244 h 6858000"/>
              <a:gd name="connsiteX660" fmla="*/ 6192045 w 6902451"/>
              <a:gd name="connsiteY660" fmla="*/ 6506433 h 6858000"/>
              <a:gd name="connsiteX661" fmla="*/ 6157914 w 6902451"/>
              <a:gd name="connsiteY661" fmla="*/ 6531035 h 6858000"/>
              <a:gd name="connsiteX662" fmla="*/ 6122195 w 6902451"/>
              <a:gd name="connsiteY662" fmla="*/ 6555636 h 6858000"/>
              <a:gd name="connsiteX663" fmla="*/ 6088064 w 6902451"/>
              <a:gd name="connsiteY663" fmla="*/ 6579445 h 6858000"/>
              <a:gd name="connsiteX664" fmla="*/ 6050757 w 6902451"/>
              <a:gd name="connsiteY664" fmla="*/ 6600872 h 6858000"/>
              <a:gd name="connsiteX665" fmla="*/ 6013451 w 6902451"/>
              <a:gd name="connsiteY665" fmla="*/ 6623093 h 6858000"/>
              <a:gd name="connsiteX666" fmla="*/ 5976938 w 6902451"/>
              <a:gd name="connsiteY666" fmla="*/ 6643727 h 6858000"/>
              <a:gd name="connsiteX667" fmla="*/ 5939632 w 6902451"/>
              <a:gd name="connsiteY667" fmla="*/ 6664360 h 6858000"/>
              <a:gd name="connsiteX668" fmla="*/ 5900738 w 6902451"/>
              <a:gd name="connsiteY668" fmla="*/ 6683407 h 6858000"/>
              <a:gd name="connsiteX669" fmla="*/ 5862638 w 6902451"/>
              <a:gd name="connsiteY669" fmla="*/ 6701660 h 6858000"/>
              <a:gd name="connsiteX670" fmla="*/ 5822951 w 6902451"/>
              <a:gd name="connsiteY670" fmla="*/ 6719119 h 6858000"/>
              <a:gd name="connsiteX671" fmla="*/ 5783263 w 6902451"/>
              <a:gd name="connsiteY671" fmla="*/ 6735785 h 6858000"/>
              <a:gd name="connsiteX672" fmla="*/ 5741988 w 6902451"/>
              <a:gd name="connsiteY672" fmla="*/ 6750863 h 6858000"/>
              <a:gd name="connsiteX673" fmla="*/ 5702301 w 6902451"/>
              <a:gd name="connsiteY673" fmla="*/ 6764355 h 6858000"/>
              <a:gd name="connsiteX674" fmla="*/ 5661026 w 6902451"/>
              <a:gd name="connsiteY674" fmla="*/ 6778640 h 6858000"/>
              <a:gd name="connsiteX675" fmla="*/ 5618163 w 6902451"/>
              <a:gd name="connsiteY675" fmla="*/ 6790544 h 6858000"/>
              <a:gd name="connsiteX676" fmla="*/ 5576888 w 6902451"/>
              <a:gd name="connsiteY676" fmla="*/ 6801654 h 6858000"/>
              <a:gd name="connsiteX677" fmla="*/ 5534026 w 6902451"/>
              <a:gd name="connsiteY677" fmla="*/ 6812765 h 6858000"/>
              <a:gd name="connsiteX678" fmla="*/ 5490370 w 6902451"/>
              <a:gd name="connsiteY678" fmla="*/ 6822288 h 6858000"/>
              <a:gd name="connsiteX679" fmla="*/ 5447507 w 6902451"/>
              <a:gd name="connsiteY679" fmla="*/ 6830224 h 6858000"/>
              <a:gd name="connsiteX680" fmla="*/ 5403851 w 6902451"/>
              <a:gd name="connsiteY680" fmla="*/ 6837367 h 6858000"/>
              <a:gd name="connsiteX681" fmla="*/ 5360194 w 6902451"/>
              <a:gd name="connsiteY681" fmla="*/ 6844509 h 6858000"/>
              <a:gd name="connsiteX682" fmla="*/ 5315744 w 6902451"/>
              <a:gd name="connsiteY682" fmla="*/ 6848477 h 6858000"/>
              <a:gd name="connsiteX683" fmla="*/ 5270501 w 6902451"/>
              <a:gd name="connsiteY683" fmla="*/ 6852445 h 6858000"/>
              <a:gd name="connsiteX684" fmla="*/ 5225257 w 6902451"/>
              <a:gd name="connsiteY684" fmla="*/ 6855619 h 6858000"/>
              <a:gd name="connsiteX685" fmla="*/ 5180013 w 6902451"/>
              <a:gd name="connsiteY685" fmla="*/ 6858000 h 6858000"/>
              <a:gd name="connsiteX686" fmla="*/ 5134770 w 6902451"/>
              <a:gd name="connsiteY686" fmla="*/ 6858000 h 6858000"/>
              <a:gd name="connsiteX687" fmla="*/ 5089526 w 6902451"/>
              <a:gd name="connsiteY687" fmla="*/ 6858000 h 6858000"/>
              <a:gd name="connsiteX688" fmla="*/ 5044282 w 6902451"/>
              <a:gd name="connsiteY688" fmla="*/ 6855619 h 6858000"/>
              <a:gd name="connsiteX689" fmla="*/ 4998244 w 6902451"/>
              <a:gd name="connsiteY689" fmla="*/ 6852445 h 6858000"/>
              <a:gd name="connsiteX690" fmla="*/ 4954588 w 6902451"/>
              <a:gd name="connsiteY690" fmla="*/ 6848477 h 6858000"/>
              <a:gd name="connsiteX691" fmla="*/ 4910932 w 6902451"/>
              <a:gd name="connsiteY691" fmla="*/ 6844509 h 6858000"/>
              <a:gd name="connsiteX692" fmla="*/ 4866482 w 6902451"/>
              <a:gd name="connsiteY692" fmla="*/ 6837367 h 6858000"/>
              <a:gd name="connsiteX693" fmla="*/ 4822826 w 6902451"/>
              <a:gd name="connsiteY693" fmla="*/ 6830224 h 6858000"/>
              <a:gd name="connsiteX694" fmla="*/ 4779170 w 6902451"/>
              <a:gd name="connsiteY694" fmla="*/ 6822288 h 6858000"/>
              <a:gd name="connsiteX695" fmla="*/ 4736307 w 6902451"/>
              <a:gd name="connsiteY695" fmla="*/ 6812765 h 6858000"/>
              <a:gd name="connsiteX696" fmla="*/ 4693444 w 6902451"/>
              <a:gd name="connsiteY696" fmla="*/ 6801654 h 6858000"/>
              <a:gd name="connsiteX697" fmla="*/ 4651376 w 6902451"/>
              <a:gd name="connsiteY697" fmla="*/ 6790544 h 6858000"/>
              <a:gd name="connsiteX698" fmla="*/ 4610101 w 6902451"/>
              <a:gd name="connsiteY698" fmla="*/ 6778640 h 6858000"/>
              <a:gd name="connsiteX699" fmla="*/ 4568826 w 6902451"/>
              <a:gd name="connsiteY699" fmla="*/ 6764355 h 6858000"/>
              <a:gd name="connsiteX700" fmla="*/ 4527551 w 6902451"/>
              <a:gd name="connsiteY700" fmla="*/ 6750863 h 6858000"/>
              <a:gd name="connsiteX701" fmla="*/ 4487863 w 6902451"/>
              <a:gd name="connsiteY701" fmla="*/ 6735785 h 6858000"/>
              <a:gd name="connsiteX702" fmla="*/ 4448176 w 6902451"/>
              <a:gd name="connsiteY702" fmla="*/ 6719119 h 6858000"/>
              <a:gd name="connsiteX703" fmla="*/ 4407694 w 6902451"/>
              <a:gd name="connsiteY703" fmla="*/ 6701660 h 6858000"/>
              <a:gd name="connsiteX704" fmla="*/ 4369594 w 6902451"/>
              <a:gd name="connsiteY704" fmla="*/ 6683407 h 6858000"/>
              <a:gd name="connsiteX705" fmla="*/ 4330701 w 6902451"/>
              <a:gd name="connsiteY705" fmla="*/ 6664360 h 6858000"/>
              <a:gd name="connsiteX706" fmla="*/ 4292601 w 6902451"/>
              <a:gd name="connsiteY706" fmla="*/ 6643727 h 6858000"/>
              <a:gd name="connsiteX707" fmla="*/ 4255294 w 6902451"/>
              <a:gd name="connsiteY707" fmla="*/ 6623093 h 6858000"/>
              <a:gd name="connsiteX708" fmla="*/ 4218782 w 6902451"/>
              <a:gd name="connsiteY708" fmla="*/ 6600872 h 6858000"/>
              <a:gd name="connsiteX709" fmla="*/ 4183063 w 6902451"/>
              <a:gd name="connsiteY709" fmla="*/ 6579445 h 6858000"/>
              <a:gd name="connsiteX710" fmla="*/ 4147345 w 6902451"/>
              <a:gd name="connsiteY710" fmla="*/ 6555636 h 6858000"/>
              <a:gd name="connsiteX711" fmla="*/ 4112420 w 6902451"/>
              <a:gd name="connsiteY711" fmla="*/ 6531035 h 6858000"/>
              <a:gd name="connsiteX712" fmla="*/ 4078288 w 6902451"/>
              <a:gd name="connsiteY712" fmla="*/ 6506433 h 6858000"/>
              <a:gd name="connsiteX713" fmla="*/ 4044157 w 6902451"/>
              <a:gd name="connsiteY713" fmla="*/ 6480244 h 6858000"/>
              <a:gd name="connsiteX714" fmla="*/ 4010820 w 6902451"/>
              <a:gd name="connsiteY714" fmla="*/ 6454055 h 6858000"/>
              <a:gd name="connsiteX715" fmla="*/ 3978276 w 6902451"/>
              <a:gd name="connsiteY715" fmla="*/ 6427072 h 6858000"/>
              <a:gd name="connsiteX716" fmla="*/ 3946526 w 6902451"/>
              <a:gd name="connsiteY716" fmla="*/ 6397709 h 6858000"/>
              <a:gd name="connsiteX717" fmla="*/ 3916363 w 6902451"/>
              <a:gd name="connsiteY717" fmla="*/ 6369139 h 6858000"/>
              <a:gd name="connsiteX718" fmla="*/ 3886201 w 6902451"/>
              <a:gd name="connsiteY718" fmla="*/ 6340569 h 6858000"/>
              <a:gd name="connsiteX719" fmla="*/ 3856038 w 6902451"/>
              <a:gd name="connsiteY719" fmla="*/ 6308825 h 6858000"/>
              <a:gd name="connsiteX720" fmla="*/ 3826670 w 6902451"/>
              <a:gd name="connsiteY720" fmla="*/ 6278668 h 6858000"/>
              <a:gd name="connsiteX721" fmla="*/ 3798095 w 6902451"/>
              <a:gd name="connsiteY721" fmla="*/ 6246924 h 6858000"/>
              <a:gd name="connsiteX722" fmla="*/ 3770313 w 6902451"/>
              <a:gd name="connsiteY722" fmla="*/ 6213592 h 6858000"/>
              <a:gd name="connsiteX723" fmla="*/ 3744120 w 6902451"/>
              <a:gd name="connsiteY723" fmla="*/ 6181055 h 6858000"/>
              <a:gd name="connsiteX724" fmla="*/ 3718720 w 6902451"/>
              <a:gd name="connsiteY724" fmla="*/ 6146136 h 6858000"/>
              <a:gd name="connsiteX725" fmla="*/ 3693320 w 6902451"/>
              <a:gd name="connsiteY725" fmla="*/ 6112011 h 6858000"/>
              <a:gd name="connsiteX726" fmla="*/ 3668713 w 6902451"/>
              <a:gd name="connsiteY726" fmla="*/ 6077886 h 6858000"/>
              <a:gd name="connsiteX727" fmla="*/ 3645695 w 6902451"/>
              <a:gd name="connsiteY727" fmla="*/ 6042174 h 6858000"/>
              <a:gd name="connsiteX728" fmla="*/ 3623470 w 6902451"/>
              <a:gd name="connsiteY728" fmla="*/ 6006461 h 6858000"/>
              <a:gd name="connsiteX729" fmla="*/ 3601245 w 6902451"/>
              <a:gd name="connsiteY729" fmla="*/ 5969162 h 6858000"/>
              <a:gd name="connsiteX730" fmla="*/ 3581401 w 6902451"/>
              <a:gd name="connsiteY730" fmla="*/ 5931862 h 6858000"/>
              <a:gd name="connsiteX731" fmla="*/ 3560763 w 6902451"/>
              <a:gd name="connsiteY731" fmla="*/ 5893769 h 6858000"/>
              <a:gd name="connsiteX732" fmla="*/ 3540920 w 6902451"/>
              <a:gd name="connsiteY732" fmla="*/ 5855676 h 6858000"/>
              <a:gd name="connsiteX733" fmla="*/ 3523457 w 6902451"/>
              <a:gd name="connsiteY733" fmla="*/ 5816790 h 6858000"/>
              <a:gd name="connsiteX734" fmla="*/ 3505201 w 6902451"/>
              <a:gd name="connsiteY734" fmla="*/ 5777109 h 6858000"/>
              <a:gd name="connsiteX735" fmla="*/ 3490120 w 6902451"/>
              <a:gd name="connsiteY735" fmla="*/ 5737429 h 6858000"/>
              <a:gd name="connsiteX736" fmla="*/ 3474245 w 6902451"/>
              <a:gd name="connsiteY736" fmla="*/ 5697749 h 6858000"/>
              <a:gd name="connsiteX737" fmla="*/ 3459957 w 6902451"/>
              <a:gd name="connsiteY737" fmla="*/ 5656481 h 6858000"/>
              <a:gd name="connsiteX738" fmla="*/ 3446463 w 6902451"/>
              <a:gd name="connsiteY738" fmla="*/ 5615214 h 6858000"/>
              <a:gd name="connsiteX739" fmla="*/ 3433763 w 6902451"/>
              <a:gd name="connsiteY739" fmla="*/ 5573946 h 6858000"/>
              <a:gd name="connsiteX740" fmla="*/ 3423445 w 6902451"/>
              <a:gd name="connsiteY740" fmla="*/ 5531092 h 6858000"/>
              <a:gd name="connsiteX741" fmla="*/ 3412332 w 6902451"/>
              <a:gd name="connsiteY741" fmla="*/ 5488237 h 6858000"/>
              <a:gd name="connsiteX742" fmla="*/ 3402807 w 6902451"/>
              <a:gd name="connsiteY742" fmla="*/ 5446176 h 6858000"/>
              <a:gd name="connsiteX743" fmla="*/ 3394076 w 6902451"/>
              <a:gd name="connsiteY743" fmla="*/ 5401734 h 6858000"/>
              <a:gd name="connsiteX744" fmla="*/ 3387726 w 6902451"/>
              <a:gd name="connsiteY744" fmla="*/ 5359673 h 6858000"/>
              <a:gd name="connsiteX745" fmla="*/ 3380582 w 6902451"/>
              <a:gd name="connsiteY745" fmla="*/ 5315231 h 6858000"/>
              <a:gd name="connsiteX746" fmla="*/ 3376613 w 6902451"/>
              <a:gd name="connsiteY746" fmla="*/ 5269995 h 6858000"/>
              <a:gd name="connsiteX747" fmla="*/ 3371851 w 6902451"/>
              <a:gd name="connsiteY747" fmla="*/ 5226347 h 6858000"/>
              <a:gd name="connsiteX748" fmla="*/ 3369470 w 6902451"/>
              <a:gd name="connsiteY748" fmla="*/ 5181111 h 6858000"/>
              <a:gd name="connsiteX749" fmla="*/ 3367088 w 6902451"/>
              <a:gd name="connsiteY749" fmla="*/ 5135876 h 6858000"/>
              <a:gd name="connsiteX750" fmla="*/ 3367088 w 6902451"/>
              <a:gd name="connsiteY750" fmla="*/ 5090640 h 6858000"/>
              <a:gd name="connsiteX751" fmla="*/ 3367088 w 6902451"/>
              <a:gd name="connsiteY751" fmla="*/ 2495550 h 6858000"/>
              <a:gd name="connsiteX752" fmla="*/ 3367088 w 6902451"/>
              <a:gd name="connsiteY752" fmla="*/ 1769038 h 6858000"/>
              <a:gd name="connsiteX753" fmla="*/ 3367088 w 6902451"/>
              <a:gd name="connsiteY753" fmla="*/ 1722986 h 6858000"/>
              <a:gd name="connsiteX754" fmla="*/ 3369470 w 6902451"/>
              <a:gd name="connsiteY754" fmla="*/ 1677728 h 6858000"/>
              <a:gd name="connsiteX755" fmla="*/ 3371851 w 6902451"/>
              <a:gd name="connsiteY755" fmla="*/ 1632470 h 6858000"/>
              <a:gd name="connsiteX756" fmla="*/ 3376613 w 6902451"/>
              <a:gd name="connsiteY756" fmla="*/ 1588800 h 6858000"/>
              <a:gd name="connsiteX757" fmla="*/ 3380582 w 6902451"/>
              <a:gd name="connsiteY757" fmla="*/ 1543541 h 6858000"/>
              <a:gd name="connsiteX758" fmla="*/ 3387726 w 6902451"/>
              <a:gd name="connsiteY758" fmla="*/ 1499077 h 6858000"/>
              <a:gd name="connsiteX759" fmla="*/ 3394076 w 6902451"/>
              <a:gd name="connsiteY759" fmla="*/ 1456995 h 6858000"/>
              <a:gd name="connsiteX760" fmla="*/ 3402807 w 6902451"/>
              <a:gd name="connsiteY760" fmla="*/ 1412531 h 6858000"/>
              <a:gd name="connsiteX761" fmla="*/ 3412332 w 6902451"/>
              <a:gd name="connsiteY761" fmla="*/ 1370449 h 6858000"/>
              <a:gd name="connsiteX762" fmla="*/ 3423445 w 6902451"/>
              <a:gd name="connsiteY762" fmla="*/ 1327573 h 6858000"/>
              <a:gd name="connsiteX763" fmla="*/ 3433763 w 6902451"/>
              <a:gd name="connsiteY763" fmla="*/ 1284696 h 6858000"/>
              <a:gd name="connsiteX764" fmla="*/ 3446463 w 6902451"/>
              <a:gd name="connsiteY764" fmla="*/ 1243408 h 6858000"/>
              <a:gd name="connsiteX765" fmla="*/ 3459957 w 6902451"/>
              <a:gd name="connsiteY765" fmla="*/ 1202120 h 6858000"/>
              <a:gd name="connsiteX766" fmla="*/ 3474245 w 6902451"/>
              <a:gd name="connsiteY766" fmla="*/ 1161626 h 6858000"/>
              <a:gd name="connsiteX767" fmla="*/ 3490120 w 6902451"/>
              <a:gd name="connsiteY767" fmla="*/ 1121132 h 6858000"/>
              <a:gd name="connsiteX768" fmla="*/ 3505201 w 6902451"/>
              <a:gd name="connsiteY768" fmla="*/ 1081432 h 6858000"/>
              <a:gd name="connsiteX769" fmla="*/ 3523457 w 6902451"/>
              <a:gd name="connsiteY769" fmla="*/ 1041732 h 6858000"/>
              <a:gd name="connsiteX770" fmla="*/ 3540920 w 6902451"/>
              <a:gd name="connsiteY770" fmla="*/ 1002825 h 6858000"/>
              <a:gd name="connsiteX771" fmla="*/ 3560763 w 6902451"/>
              <a:gd name="connsiteY771" fmla="*/ 964713 h 6858000"/>
              <a:gd name="connsiteX772" fmla="*/ 3581401 w 6902451"/>
              <a:gd name="connsiteY772" fmla="*/ 926601 h 6858000"/>
              <a:gd name="connsiteX773" fmla="*/ 3601245 w 6902451"/>
              <a:gd name="connsiteY773" fmla="*/ 889283 h 6858000"/>
              <a:gd name="connsiteX774" fmla="*/ 3623470 w 6902451"/>
              <a:gd name="connsiteY774" fmla="*/ 851965 h 6858000"/>
              <a:gd name="connsiteX775" fmla="*/ 3645695 w 6902451"/>
              <a:gd name="connsiteY775" fmla="*/ 816235 h 6858000"/>
              <a:gd name="connsiteX776" fmla="*/ 3668713 w 6902451"/>
              <a:gd name="connsiteY776" fmla="*/ 780505 h 6858000"/>
              <a:gd name="connsiteX777" fmla="*/ 3693320 w 6902451"/>
              <a:gd name="connsiteY777" fmla="*/ 746363 h 6858000"/>
              <a:gd name="connsiteX778" fmla="*/ 3718720 w 6902451"/>
              <a:gd name="connsiteY778" fmla="*/ 712221 h 6858000"/>
              <a:gd name="connsiteX779" fmla="*/ 3744120 w 6902451"/>
              <a:gd name="connsiteY779" fmla="*/ 677284 h 6858000"/>
              <a:gd name="connsiteX780" fmla="*/ 3770313 w 6902451"/>
              <a:gd name="connsiteY780" fmla="*/ 644730 h 6858000"/>
              <a:gd name="connsiteX781" fmla="*/ 3798095 w 6902451"/>
              <a:gd name="connsiteY781" fmla="*/ 611382 h 6858000"/>
              <a:gd name="connsiteX782" fmla="*/ 3826670 w 6902451"/>
              <a:gd name="connsiteY782" fmla="*/ 579622 h 6858000"/>
              <a:gd name="connsiteX783" fmla="*/ 3856038 w 6902451"/>
              <a:gd name="connsiteY783" fmla="*/ 549450 h 6858000"/>
              <a:gd name="connsiteX784" fmla="*/ 3886201 w 6902451"/>
              <a:gd name="connsiteY784" fmla="*/ 518484 h 6858000"/>
              <a:gd name="connsiteX785" fmla="*/ 3916363 w 6902451"/>
              <a:gd name="connsiteY785" fmla="*/ 489106 h 6858000"/>
              <a:gd name="connsiteX786" fmla="*/ 3946526 w 6902451"/>
              <a:gd name="connsiteY786" fmla="*/ 460522 h 6858000"/>
              <a:gd name="connsiteX787" fmla="*/ 3978276 w 6902451"/>
              <a:gd name="connsiteY787" fmla="*/ 431144 h 6858000"/>
              <a:gd name="connsiteX788" fmla="*/ 4010820 w 6902451"/>
              <a:gd name="connsiteY788" fmla="*/ 404148 h 6858000"/>
              <a:gd name="connsiteX789" fmla="*/ 4044157 w 6902451"/>
              <a:gd name="connsiteY789" fmla="*/ 377946 h 6858000"/>
              <a:gd name="connsiteX790" fmla="*/ 4078288 w 6902451"/>
              <a:gd name="connsiteY790" fmla="*/ 351743 h 6858000"/>
              <a:gd name="connsiteX791" fmla="*/ 4112420 w 6902451"/>
              <a:gd name="connsiteY791" fmla="*/ 327129 h 6858000"/>
              <a:gd name="connsiteX792" fmla="*/ 4147345 w 6902451"/>
              <a:gd name="connsiteY792" fmla="*/ 302515 h 6858000"/>
              <a:gd name="connsiteX793" fmla="*/ 4183063 w 6902451"/>
              <a:gd name="connsiteY793" fmla="*/ 278695 h 6858000"/>
              <a:gd name="connsiteX794" fmla="*/ 4218782 w 6902451"/>
              <a:gd name="connsiteY794" fmla="*/ 257257 h 6858000"/>
              <a:gd name="connsiteX795" fmla="*/ 4255294 w 6902451"/>
              <a:gd name="connsiteY795" fmla="*/ 235025 h 6858000"/>
              <a:gd name="connsiteX796" fmla="*/ 4292601 w 6902451"/>
              <a:gd name="connsiteY796" fmla="*/ 214381 h 6858000"/>
              <a:gd name="connsiteX797" fmla="*/ 4330701 w 6902451"/>
              <a:gd name="connsiteY797" fmla="*/ 193737 h 6858000"/>
              <a:gd name="connsiteX798" fmla="*/ 4369594 w 6902451"/>
              <a:gd name="connsiteY798" fmla="*/ 174681 h 6858000"/>
              <a:gd name="connsiteX799" fmla="*/ 4407694 w 6902451"/>
              <a:gd name="connsiteY799" fmla="*/ 156419 h 6858000"/>
              <a:gd name="connsiteX800" fmla="*/ 4448176 w 6902451"/>
              <a:gd name="connsiteY800" fmla="*/ 138951 h 6858000"/>
              <a:gd name="connsiteX801" fmla="*/ 4487863 w 6902451"/>
              <a:gd name="connsiteY801" fmla="*/ 122277 h 6858000"/>
              <a:gd name="connsiteX802" fmla="*/ 4527551 w 6902451"/>
              <a:gd name="connsiteY802" fmla="*/ 107191 h 6858000"/>
              <a:gd name="connsiteX803" fmla="*/ 4568826 w 6902451"/>
              <a:gd name="connsiteY803" fmla="*/ 93693 h 6858000"/>
              <a:gd name="connsiteX804" fmla="*/ 4610101 w 6902451"/>
              <a:gd name="connsiteY804" fmla="*/ 79401 h 6858000"/>
              <a:gd name="connsiteX805" fmla="*/ 4651376 w 6902451"/>
              <a:gd name="connsiteY805" fmla="*/ 67491 h 6858000"/>
              <a:gd name="connsiteX806" fmla="*/ 4693444 w 6902451"/>
              <a:gd name="connsiteY806" fmla="*/ 56374 h 6858000"/>
              <a:gd name="connsiteX807" fmla="*/ 4736307 w 6902451"/>
              <a:gd name="connsiteY807" fmla="*/ 45258 h 6858000"/>
              <a:gd name="connsiteX808" fmla="*/ 4779170 w 6902451"/>
              <a:gd name="connsiteY808" fmla="*/ 35730 h 6858000"/>
              <a:gd name="connsiteX809" fmla="*/ 4822826 w 6902451"/>
              <a:gd name="connsiteY809" fmla="*/ 27790 h 6858000"/>
              <a:gd name="connsiteX810" fmla="*/ 4866482 w 6902451"/>
              <a:gd name="connsiteY810" fmla="*/ 20644 h 6858000"/>
              <a:gd name="connsiteX811" fmla="*/ 4910932 w 6902451"/>
              <a:gd name="connsiteY811" fmla="*/ 13498 h 6858000"/>
              <a:gd name="connsiteX812" fmla="*/ 4954588 w 6902451"/>
              <a:gd name="connsiteY812" fmla="*/ 9528 h 6858000"/>
              <a:gd name="connsiteX813" fmla="*/ 4998244 w 6902451"/>
              <a:gd name="connsiteY813" fmla="*/ 5558 h 6858000"/>
              <a:gd name="connsiteX814" fmla="*/ 5044282 w 6902451"/>
              <a:gd name="connsiteY814" fmla="*/ 238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</a:cxnLst>
            <a:rect l="l" t="t" r="r" b="b"/>
            <a:pathLst>
              <a:path w="6902451" h="6858000">
                <a:moveTo>
                  <a:pt x="4192588" y="3644900"/>
                </a:moveTo>
                <a:lnTo>
                  <a:pt x="6076951" y="3644900"/>
                </a:lnTo>
                <a:lnTo>
                  <a:pt x="6076951" y="4966494"/>
                </a:lnTo>
                <a:lnTo>
                  <a:pt x="6075364" y="5014119"/>
                </a:lnTo>
                <a:lnTo>
                  <a:pt x="6072982" y="5062538"/>
                </a:lnTo>
                <a:lnTo>
                  <a:pt x="6065838" y="5109369"/>
                </a:lnTo>
                <a:lnTo>
                  <a:pt x="6057901" y="5156200"/>
                </a:lnTo>
                <a:lnTo>
                  <a:pt x="6048376" y="5201444"/>
                </a:lnTo>
                <a:lnTo>
                  <a:pt x="6035676" y="5246688"/>
                </a:lnTo>
                <a:lnTo>
                  <a:pt x="6020595" y="5290344"/>
                </a:lnTo>
                <a:lnTo>
                  <a:pt x="6002338" y="5333206"/>
                </a:lnTo>
                <a:lnTo>
                  <a:pt x="5984876" y="5374481"/>
                </a:lnTo>
                <a:lnTo>
                  <a:pt x="5964238" y="5415756"/>
                </a:lnTo>
                <a:lnTo>
                  <a:pt x="5941220" y="5455444"/>
                </a:lnTo>
                <a:lnTo>
                  <a:pt x="5915820" y="5493544"/>
                </a:lnTo>
                <a:lnTo>
                  <a:pt x="5890420" y="5529263"/>
                </a:lnTo>
                <a:lnTo>
                  <a:pt x="5862638" y="5564981"/>
                </a:lnTo>
                <a:lnTo>
                  <a:pt x="5832476" y="5599906"/>
                </a:lnTo>
                <a:lnTo>
                  <a:pt x="5800726" y="5632450"/>
                </a:lnTo>
                <a:lnTo>
                  <a:pt x="5768976" y="5664200"/>
                </a:lnTo>
                <a:lnTo>
                  <a:pt x="5734845" y="5692775"/>
                </a:lnTo>
                <a:lnTo>
                  <a:pt x="5699126" y="5722144"/>
                </a:lnTo>
                <a:lnTo>
                  <a:pt x="5661820" y="5748338"/>
                </a:lnTo>
                <a:lnTo>
                  <a:pt x="5623720" y="5772944"/>
                </a:lnTo>
                <a:lnTo>
                  <a:pt x="5584032" y="5794375"/>
                </a:lnTo>
                <a:lnTo>
                  <a:pt x="5543551" y="5815013"/>
                </a:lnTo>
                <a:lnTo>
                  <a:pt x="5501482" y="5834856"/>
                </a:lnTo>
                <a:lnTo>
                  <a:pt x="5458620" y="5850731"/>
                </a:lnTo>
                <a:lnTo>
                  <a:pt x="5414963" y="5865813"/>
                </a:lnTo>
                <a:lnTo>
                  <a:pt x="5370513" y="5878513"/>
                </a:lnTo>
                <a:lnTo>
                  <a:pt x="5325270" y="5889625"/>
                </a:lnTo>
                <a:lnTo>
                  <a:pt x="5278438" y="5897563"/>
                </a:lnTo>
                <a:lnTo>
                  <a:pt x="5230813" y="5903119"/>
                </a:lnTo>
                <a:lnTo>
                  <a:pt x="5183982" y="5907088"/>
                </a:lnTo>
                <a:lnTo>
                  <a:pt x="5134770" y="5908675"/>
                </a:lnTo>
                <a:lnTo>
                  <a:pt x="5086351" y="5907088"/>
                </a:lnTo>
                <a:lnTo>
                  <a:pt x="5038726" y="5903119"/>
                </a:lnTo>
                <a:lnTo>
                  <a:pt x="4991894" y="5897563"/>
                </a:lnTo>
                <a:lnTo>
                  <a:pt x="4945063" y="5889625"/>
                </a:lnTo>
                <a:lnTo>
                  <a:pt x="4899819" y="5878513"/>
                </a:lnTo>
                <a:lnTo>
                  <a:pt x="4854576" y="5865813"/>
                </a:lnTo>
                <a:lnTo>
                  <a:pt x="4810126" y="5850731"/>
                </a:lnTo>
                <a:lnTo>
                  <a:pt x="4768057" y="5834856"/>
                </a:lnTo>
                <a:lnTo>
                  <a:pt x="4726782" y="5815013"/>
                </a:lnTo>
                <a:lnTo>
                  <a:pt x="4685507" y="5794375"/>
                </a:lnTo>
                <a:lnTo>
                  <a:pt x="4646613" y="5772944"/>
                </a:lnTo>
                <a:lnTo>
                  <a:pt x="4608513" y="5748338"/>
                </a:lnTo>
                <a:lnTo>
                  <a:pt x="4571207" y="5722144"/>
                </a:lnTo>
                <a:lnTo>
                  <a:pt x="4535488" y="5692775"/>
                </a:lnTo>
                <a:lnTo>
                  <a:pt x="4501357" y="5664200"/>
                </a:lnTo>
                <a:lnTo>
                  <a:pt x="4468019" y="5632450"/>
                </a:lnTo>
                <a:lnTo>
                  <a:pt x="4437063" y="5599906"/>
                </a:lnTo>
                <a:lnTo>
                  <a:pt x="4407694" y="5564981"/>
                </a:lnTo>
                <a:lnTo>
                  <a:pt x="4380707" y="5529263"/>
                </a:lnTo>
                <a:lnTo>
                  <a:pt x="4352926" y="5493544"/>
                </a:lnTo>
                <a:lnTo>
                  <a:pt x="4329907" y="5455444"/>
                </a:lnTo>
                <a:lnTo>
                  <a:pt x="4306094" y="5415756"/>
                </a:lnTo>
                <a:lnTo>
                  <a:pt x="4285457" y="5374481"/>
                </a:lnTo>
                <a:lnTo>
                  <a:pt x="4266407" y="5333206"/>
                </a:lnTo>
                <a:lnTo>
                  <a:pt x="4249738" y="5290344"/>
                </a:lnTo>
                <a:lnTo>
                  <a:pt x="4234657" y="5246688"/>
                </a:lnTo>
                <a:lnTo>
                  <a:pt x="4222751" y="5201444"/>
                </a:lnTo>
                <a:lnTo>
                  <a:pt x="4211638" y="5156200"/>
                </a:lnTo>
                <a:lnTo>
                  <a:pt x="4202907" y="5109369"/>
                </a:lnTo>
                <a:lnTo>
                  <a:pt x="4198144" y="5062538"/>
                </a:lnTo>
                <a:lnTo>
                  <a:pt x="4193382" y="5014119"/>
                </a:lnTo>
                <a:lnTo>
                  <a:pt x="4192588" y="4966494"/>
                </a:lnTo>
                <a:close/>
                <a:moveTo>
                  <a:pt x="2123617" y="2914650"/>
                </a:moveTo>
                <a:lnTo>
                  <a:pt x="3008313" y="3799164"/>
                </a:lnTo>
                <a:lnTo>
                  <a:pt x="3008313" y="4695587"/>
                </a:lnTo>
                <a:lnTo>
                  <a:pt x="2521928" y="5181514"/>
                </a:lnTo>
                <a:lnTo>
                  <a:pt x="2486223" y="5216450"/>
                </a:lnTo>
                <a:lnTo>
                  <a:pt x="2449724" y="5246622"/>
                </a:lnTo>
                <a:lnTo>
                  <a:pt x="2412432" y="5276794"/>
                </a:lnTo>
                <a:lnTo>
                  <a:pt x="2373553" y="5302996"/>
                </a:lnTo>
                <a:lnTo>
                  <a:pt x="2333881" y="5327609"/>
                </a:lnTo>
                <a:lnTo>
                  <a:pt x="2292621" y="5350635"/>
                </a:lnTo>
                <a:lnTo>
                  <a:pt x="2251362" y="5371279"/>
                </a:lnTo>
                <a:lnTo>
                  <a:pt x="2210103" y="5389541"/>
                </a:lnTo>
                <a:lnTo>
                  <a:pt x="2166463" y="5406215"/>
                </a:lnTo>
                <a:lnTo>
                  <a:pt x="2123617" y="5419713"/>
                </a:lnTo>
                <a:lnTo>
                  <a:pt x="2079977" y="5431623"/>
                </a:lnTo>
                <a:lnTo>
                  <a:pt x="2034750" y="5441945"/>
                </a:lnTo>
                <a:lnTo>
                  <a:pt x="1991111" y="5448297"/>
                </a:lnTo>
                <a:lnTo>
                  <a:pt x="1945091" y="5453855"/>
                </a:lnTo>
                <a:lnTo>
                  <a:pt x="1899864" y="5457031"/>
                </a:lnTo>
                <a:lnTo>
                  <a:pt x="1854637" y="5457825"/>
                </a:lnTo>
                <a:lnTo>
                  <a:pt x="1809411" y="5457031"/>
                </a:lnTo>
                <a:lnTo>
                  <a:pt x="1765771" y="5453855"/>
                </a:lnTo>
                <a:lnTo>
                  <a:pt x="1720544" y="5448297"/>
                </a:lnTo>
                <a:lnTo>
                  <a:pt x="1675318" y="5441945"/>
                </a:lnTo>
                <a:lnTo>
                  <a:pt x="1630885" y="5431623"/>
                </a:lnTo>
                <a:lnTo>
                  <a:pt x="1587245" y="5419713"/>
                </a:lnTo>
                <a:lnTo>
                  <a:pt x="1542812" y="5406215"/>
                </a:lnTo>
                <a:lnTo>
                  <a:pt x="1500759" y="5389541"/>
                </a:lnTo>
                <a:lnTo>
                  <a:pt x="1459499" y="5371279"/>
                </a:lnTo>
                <a:lnTo>
                  <a:pt x="1416653" y="5350635"/>
                </a:lnTo>
                <a:lnTo>
                  <a:pt x="1376981" y="5327609"/>
                </a:lnTo>
                <a:lnTo>
                  <a:pt x="1337308" y="5302996"/>
                </a:lnTo>
                <a:lnTo>
                  <a:pt x="1298429" y="5276794"/>
                </a:lnTo>
                <a:lnTo>
                  <a:pt x="1260344" y="5246622"/>
                </a:lnTo>
                <a:lnTo>
                  <a:pt x="1224638" y="5216450"/>
                </a:lnTo>
                <a:lnTo>
                  <a:pt x="1188933" y="5181514"/>
                </a:lnTo>
                <a:lnTo>
                  <a:pt x="1155608" y="5147372"/>
                </a:lnTo>
                <a:lnTo>
                  <a:pt x="1124664" y="5110054"/>
                </a:lnTo>
                <a:lnTo>
                  <a:pt x="1095306" y="5073530"/>
                </a:lnTo>
                <a:lnTo>
                  <a:pt x="1068329" y="5034624"/>
                </a:lnTo>
                <a:lnTo>
                  <a:pt x="1042938" y="4994924"/>
                </a:lnTo>
                <a:lnTo>
                  <a:pt x="1021515" y="4953637"/>
                </a:lnTo>
                <a:lnTo>
                  <a:pt x="1000886" y="4912349"/>
                </a:lnTo>
                <a:lnTo>
                  <a:pt x="982636" y="4870267"/>
                </a:lnTo>
                <a:lnTo>
                  <a:pt x="966767" y="4827391"/>
                </a:lnTo>
                <a:lnTo>
                  <a:pt x="952485" y="4784515"/>
                </a:lnTo>
                <a:lnTo>
                  <a:pt x="940583" y="4740845"/>
                </a:lnTo>
                <a:lnTo>
                  <a:pt x="931062" y="4695587"/>
                </a:lnTo>
                <a:lnTo>
                  <a:pt x="922334" y="4651123"/>
                </a:lnTo>
                <a:lnTo>
                  <a:pt x="916780" y="4605866"/>
                </a:lnTo>
                <a:lnTo>
                  <a:pt x="914400" y="4560608"/>
                </a:lnTo>
                <a:lnTo>
                  <a:pt x="912813" y="4515350"/>
                </a:lnTo>
                <a:lnTo>
                  <a:pt x="914400" y="4470092"/>
                </a:lnTo>
                <a:lnTo>
                  <a:pt x="916780" y="4424834"/>
                </a:lnTo>
                <a:lnTo>
                  <a:pt x="922334" y="4380370"/>
                </a:lnTo>
                <a:lnTo>
                  <a:pt x="931062" y="4335112"/>
                </a:lnTo>
                <a:lnTo>
                  <a:pt x="940583" y="4291442"/>
                </a:lnTo>
                <a:lnTo>
                  <a:pt x="952485" y="4247773"/>
                </a:lnTo>
                <a:lnTo>
                  <a:pt x="966767" y="4203309"/>
                </a:lnTo>
                <a:lnTo>
                  <a:pt x="982636" y="4161227"/>
                </a:lnTo>
                <a:lnTo>
                  <a:pt x="1000886" y="4118351"/>
                </a:lnTo>
                <a:lnTo>
                  <a:pt x="1021515" y="4077063"/>
                </a:lnTo>
                <a:lnTo>
                  <a:pt x="1042938" y="4037363"/>
                </a:lnTo>
                <a:lnTo>
                  <a:pt x="1068329" y="3997663"/>
                </a:lnTo>
                <a:lnTo>
                  <a:pt x="1095306" y="3958757"/>
                </a:lnTo>
                <a:lnTo>
                  <a:pt x="1124664" y="3920645"/>
                </a:lnTo>
                <a:lnTo>
                  <a:pt x="1155608" y="3884915"/>
                </a:lnTo>
                <a:lnTo>
                  <a:pt x="1188933" y="3849186"/>
                </a:lnTo>
                <a:close/>
                <a:moveTo>
                  <a:pt x="3308350" y="681038"/>
                </a:moveTo>
                <a:lnTo>
                  <a:pt x="3283750" y="725488"/>
                </a:lnTo>
                <a:lnTo>
                  <a:pt x="3259149" y="769144"/>
                </a:lnTo>
                <a:lnTo>
                  <a:pt x="3236930" y="813594"/>
                </a:lnTo>
                <a:lnTo>
                  <a:pt x="3213123" y="858838"/>
                </a:lnTo>
                <a:lnTo>
                  <a:pt x="3193284" y="905669"/>
                </a:lnTo>
                <a:lnTo>
                  <a:pt x="3172651" y="950913"/>
                </a:lnTo>
                <a:lnTo>
                  <a:pt x="3154399" y="998538"/>
                </a:lnTo>
                <a:lnTo>
                  <a:pt x="3136941" y="1045369"/>
                </a:lnTo>
                <a:lnTo>
                  <a:pt x="3118689" y="1093788"/>
                </a:lnTo>
                <a:lnTo>
                  <a:pt x="3103611" y="1143001"/>
                </a:lnTo>
                <a:lnTo>
                  <a:pt x="3090121" y="1191419"/>
                </a:lnTo>
                <a:lnTo>
                  <a:pt x="3075837" y="1240632"/>
                </a:lnTo>
                <a:lnTo>
                  <a:pt x="3063934" y="1291432"/>
                </a:lnTo>
                <a:lnTo>
                  <a:pt x="3052824" y="1342232"/>
                </a:lnTo>
                <a:lnTo>
                  <a:pt x="3043301" y="1393032"/>
                </a:lnTo>
                <a:lnTo>
                  <a:pt x="3035365" y="1443832"/>
                </a:lnTo>
                <a:lnTo>
                  <a:pt x="821334" y="3656807"/>
                </a:lnTo>
                <a:lnTo>
                  <a:pt x="797527" y="3681413"/>
                </a:lnTo>
                <a:lnTo>
                  <a:pt x="774514" y="3707607"/>
                </a:lnTo>
                <a:lnTo>
                  <a:pt x="752294" y="3733007"/>
                </a:lnTo>
                <a:lnTo>
                  <a:pt x="730868" y="3758407"/>
                </a:lnTo>
                <a:lnTo>
                  <a:pt x="708649" y="3784601"/>
                </a:lnTo>
                <a:lnTo>
                  <a:pt x="689603" y="3812382"/>
                </a:lnTo>
                <a:lnTo>
                  <a:pt x="668971" y="3840163"/>
                </a:lnTo>
                <a:lnTo>
                  <a:pt x="650719" y="3867151"/>
                </a:lnTo>
                <a:lnTo>
                  <a:pt x="633260" y="3894932"/>
                </a:lnTo>
                <a:lnTo>
                  <a:pt x="615008" y="3923507"/>
                </a:lnTo>
                <a:lnTo>
                  <a:pt x="583266" y="3981451"/>
                </a:lnTo>
                <a:lnTo>
                  <a:pt x="554698" y="4040188"/>
                </a:lnTo>
                <a:lnTo>
                  <a:pt x="528510" y="4099719"/>
                </a:lnTo>
                <a:lnTo>
                  <a:pt x="505497" y="4161632"/>
                </a:lnTo>
                <a:lnTo>
                  <a:pt x="486452" y="4221957"/>
                </a:lnTo>
                <a:lnTo>
                  <a:pt x="469787" y="4284663"/>
                </a:lnTo>
                <a:lnTo>
                  <a:pt x="456297" y="4348163"/>
                </a:lnTo>
                <a:lnTo>
                  <a:pt x="445187" y="4411663"/>
                </a:lnTo>
                <a:lnTo>
                  <a:pt x="436458" y="4474369"/>
                </a:lnTo>
                <a:lnTo>
                  <a:pt x="432490" y="4538663"/>
                </a:lnTo>
                <a:lnTo>
                  <a:pt x="430903" y="4603751"/>
                </a:lnTo>
                <a:lnTo>
                  <a:pt x="432490" y="4666457"/>
                </a:lnTo>
                <a:lnTo>
                  <a:pt x="436458" y="4731544"/>
                </a:lnTo>
                <a:lnTo>
                  <a:pt x="445187" y="4795838"/>
                </a:lnTo>
                <a:lnTo>
                  <a:pt x="456297" y="4859338"/>
                </a:lnTo>
                <a:lnTo>
                  <a:pt x="469787" y="4922044"/>
                </a:lnTo>
                <a:lnTo>
                  <a:pt x="486452" y="4983957"/>
                </a:lnTo>
                <a:lnTo>
                  <a:pt x="505497" y="5045869"/>
                </a:lnTo>
                <a:lnTo>
                  <a:pt x="528510" y="5106194"/>
                </a:lnTo>
                <a:lnTo>
                  <a:pt x="554698" y="5166519"/>
                </a:lnTo>
                <a:lnTo>
                  <a:pt x="583266" y="5226051"/>
                </a:lnTo>
                <a:lnTo>
                  <a:pt x="615008" y="5283994"/>
                </a:lnTo>
                <a:lnTo>
                  <a:pt x="633260" y="5310982"/>
                </a:lnTo>
                <a:lnTo>
                  <a:pt x="650719" y="5340351"/>
                </a:lnTo>
                <a:lnTo>
                  <a:pt x="668971" y="5367338"/>
                </a:lnTo>
                <a:lnTo>
                  <a:pt x="689603" y="5395119"/>
                </a:lnTo>
                <a:lnTo>
                  <a:pt x="708649" y="5421313"/>
                </a:lnTo>
                <a:lnTo>
                  <a:pt x="730868" y="5447507"/>
                </a:lnTo>
                <a:lnTo>
                  <a:pt x="752294" y="5472907"/>
                </a:lnTo>
                <a:lnTo>
                  <a:pt x="774514" y="5499101"/>
                </a:lnTo>
                <a:lnTo>
                  <a:pt x="797527" y="5523707"/>
                </a:lnTo>
                <a:lnTo>
                  <a:pt x="821334" y="5549107"/>
                </a:lnTo>
                <a:lnTo>
                  <a:pt x="845934" y="5573713"/>
                </a:lnTo>
                <a:lnTo>
                  <a:pt x="872122" y="5596732"/>
                </a:lnTo>
                <a:lnTo>
                  <a:pt x="896722" y="5618957"/>
                </a:lnTo>
                <a:lnTo>
                  <a:pt x="922910" y="5641182"/>
                </a:lnTo>
                <a:lnTo>
                  <a:pt x="950684" y="5661819"/>
                </a:lnTo>
                <a:lnTo>
                  <a:pt x="976078" y="5681663"/>
                </a:lnTo>
                <a:lnTo>
                  <a:pt x="1003853" y="5701507"/>
                </a:lnTo>
                <a:lnTo>
                  <a:pt x="1031627" y="5720557"/>
                </a:lnTo>
                <a:lnTo>
                  <a:pt x="1058608" y="5738019"/>
                </a:lnTo>
                <a:lnTo>
                  <a:pt x="1087970" y="5754688"/>
                </a:lnTo>
                <a:lnTo>
                  <a:pt x="1145106" y="5788026"/>
                </a:lnTo>
                <a:lnTo>
                  <a:pt x="1204623" y="5816601"/>
                </a:lnTo>
                <a:lnTo>
                  <a:pt x="1263347" y="5842794"/>
                </a:lnTo>
                <a:lnTo>
                  <a:pt x="1325244" y="5865019"/>
                </a:lnTo>
                <a:lnTo>
                  <a:pt x="1387142" y="5885657"/>
                </a:lnTo>
                <a:lnTo>
                  <a:pt x="1449040" y="5901532"/>
                </a:lnTo>
                <a:lnTo>
                  <a:pt x="1511731" y="5915819"/>
                </a:lnTo>
                <a:lnTo>
                  <a:pt x="1575216" y="5926932"/>
                </a:lnTo>
                <a:lnTo>
                  <a:pt x="1638700" y="5933282"/>
                </a:lnTo>
                <a:lnTo>
                  <a:pt x="1702979" y="5938838"/>
                </a:lnTo>
                <a:lnTo>
                  <a:pt x="1767257" y="5940426"/>
                </a:lnTo>
                <a:lnTo>
                  <a:pt x="1832329" y="5938838"/>
                </a:lnTo>
                <a:lnTo>
                  <a:pt x="1895020" y="5933282"/>
                </a:lnTo>
                <a:lnTo>
                  <a:pt x="1959298" y="5926932"/>
                </a:lnTo>
                <a:lnTo>
                  <a:pt x="2022783" y="5915819"/>
                </a:lnTo>
                <a:lnTo>
                  <a:pt x="2086268" y="5901532"/>
                </a:lnTo>
                <a:lnTo>
                  <a:pt x="2148166" y="5885657"/>
                </a:lnTo>
                <a:lnTo>
                  <a:pt x="2209270" y="5865019"/>
                </a:lnTo>
                <a:lnTo>
                  <a:pt x="2270374" y="5842794"/>
                </a:lnTo>
                <a:lnTo>
                  <a:pt x="2330684" y="5816601"/>
                </a:lnTo>
                <a:lnTo>
                  <a:pt x="2389408" y="5788026"/>
                </a:lnTo>
                <a:lnTo>
                  <a:pt x="2447338" y="5754688"/>
                </a:lnTo>
                <a:lnTo>
                  <a:pt x="2474319" y="5738019"/>
                </a:lnTo>
                <a:lnTo>
                  <a:pt x="2503680" y="5720557"/>
                </a:lnTo>
                <a:lnTo>
                  <a:pt x="2530661" y="5701507"/>
                </a:lnTo>
                <a:lnTo>
                  <a:pt x="2558436" y="5681663"/>
                </a:lnTo>
                <a:lnTo>
                  <a:pt x="2584624" y="5661819"/>
                </a:lnTo>
                <a:lnTo>
                  <a:pt x="2610811" y="5641182"/>
                </a:lnTo>
                <a:lnTo>
                  <a:pt x="2636998" y="5618957"/>
                </a:lnTo>
                <a:lnTo>
                  <a:pt x="2663186" y="5596732"/>
                </a:lnTo>
                <a:lnTo>
                  <a:pt x="2687786" y="5573713"/>
                </a:lnTo>
                <a:lnTo>
                  <a:pt x="2712387" y="5549107"/>
                </a:lnTo>
                <a:lnTo>
                  <a:pt x="3014733" y="5246688"/>
                </a:lnTo>
                <a:lnTo>
                  <a:pt x="3021081" y="5312569"/>
                </a:lnTo>
                <a:lnTo>
                  <a:pt x="3028223" y="5376863"/>
                </a:lnTo>
                <a:lnTo>
                  <a:pt x="3037746" y="5442744"/>
                </a:lnTo>
                <a:lnTo>
                  <a:pt x="3050443" y="5506244"/>
                </a:lnTo>
                <a:lnTo>
                  <a:pt x="3063934" y="5569744"/>
                </a:lnTo>
                <a:lnTo>
                  <a:pt x="3079011" y="5632451"/>
                </a:lnTo>
                <a:lnTo>
                  <a:pt x="3096469" y="5694363"/>
                </a:lnTo>
                <a:lnTo>
                  <a:pt x="3116308" y="5754688"/>
                </a:lnTo>
                <a:lnTo>
                  <a:pt x="3017113" y="5853907"/>
                </a:lnTo>
                <a:lnTo>
                  <a:pt x="2983784" y="5885657"/>
                </a:lnTo>
                <a:lnTo>
                  <a:pt x="2951248" y="5916613"/>
                </a:lnTo>
                <a:lnTo>
                  <a:pt x="2917125" y="5945982"/>
                </a:lnTo>
                <a:lnTo>
                  <a:pt x="2882208" y="5974557"/>
                </a:lnTo>
                <a:lnTo>
                  <a:pt x="2848085" y="6002338"/>
                </a:lnTo>
                <a:lnTo>
                  <a:pt x="2812375" y="6029326"/>
                </a:lnTo>
                <a:lnTo>
                  <a:pt x="2776665" y="6055519"/>
                </a:lnTo>
                <a:lnTo>
                  <a:pt x="2739368" y="6080126"/>
                </a:lnTo>
                <a:lnTo>
                  <a:pt x="2702864" y="6103938"/>
                </a:lnTo>
                <a:lnTo>
                  <a:pt x="2665567" y="6126163"/>
                </a:lnTo>
                <a:lnTo>
                  <a:pt x="2628269" y="6147594"/>
                </a:lnTo>
                <a:lnTo>
                  <a:pt x="2590178" y="6168232"/>
                </a:lnTo>
                <a:lnTo>
                  <a:pt x="2551294" y="6188869"/>
                </a:lnTo>
                <a:lnTo>
                  <a:pt x="2511616" y="6207126"/>
                </a:lnTo>
                <a:lnTo>
                  <a:pt x="2471938" y="6224588"/>
                </a:lnTo>
                <a:lnTo>
                  <a:pt x="2432260" y="6241257"/>
                </a:lnTo>
                <a:lnTo>
                  <a:pt x="2392582" y="6257926"/>
                </a:lnTo>
                <a:lnTo>
                  <a:pt x="2352111" y="6271419"/>
                </a:lnTo>
                <a:lnTo>
                  <a:pt x="2311639" y="6284913"/>
                </a:lnTo>
                <a:lnTo>
                  <a:pt x="2271167" y="6297613"/>
                </a:lnTo>
                <a:lnTo>
                  <a:pt x="2229902" y="6309519"/>
                </a:lnTo>
                <a:lnTo>
                  <a:pt x="2187844" y="6320632"/>
                </a:lnTo>
                <a:lnTo>
                  <a:pt x="2146579" y="6330157"/>
                </a:lnTo>
                <a:lnTo>
                  <a:pt x="2105314" y="6338888"/>
                </a:lnTo>
                <a:lnTo>
                  <a:pt x="2062461" y="6345238"/>
                </a:lnTo>
                <a:lnTo>
                  <a:pt x="2021196" y="6352382"/>
                </a:lnTo>
                <a:lnTo>
                  <a:pt x="1979137" y="6357938"/>
                </a:lnTo>
                <a:lnTo>
                  <a:pt x="1936285" y="6361907"/>
                </a:lnTo>
                <a:lnTo>
                  <a:pt x="1893433" y="6365876"/>
                </a:lnTo>
                <a:lnTo>
                  <a:pt x="1852961" y="6369051"/>
                </a:lnTo>
                <a:lnTo>
                  <a:pt x="1810109" y="6370638"/>
                </a:lnTo>
                <a:lnTo>
                  <a:pt x="1767257" y="6370638"/>
                </a:lnTo>
                <a:lnTo>
                  <a:pt x="1725198" y="6370638"/>
                </a:lnTo>
                <a:lnTo>
                  <a:pt x="1682346" y="6369051"/>
                </a:lnTo>
                <a:lnTo>
                  <a:pt x="1639494" y="6365876"/>
                </a:lnTo>
                <a:lnTo>
                  <a:pt x="1597435" y="6361907"/>
                </a:lnTo>
                <a:lnTo>
                  <a:pt x="1556170" y="6357938"/>
                </a:lnTo>
                <a:lnTo>
                  <a:pt x="1513318" y="6352382"/>
                </a:lnTo>
                <a:lnTo>
                  <a:pt x="1470466" y="6345238"/>
                </a:lnTo>
                <a:lnTo>
                  <a:pt x="1429201" y="6338888"/>
                </a:lnTo>
                <a:lnTo>
                  <a:pt x="1387142" y="6330157"/>
                </a:lnTo>
                <a:lnTo>
                  <a:pt x="1345877" y="6320632"/>
                </a:lnTo>
                <a:lnTo>
                  <a:pt x="1304612" y="6309519"/>
                </a:lnTo>
                <a:lnTo>
                  <a:pt x="1263347" y="6297613"/>
                </a:lnTo>
                <a:lnTo>
                  <a:pt x="1222082" y="6284913"/>
                </a:lnTo>
                <a:lnTo>
                  <a:pt x="1182404" y="6271419"/>
                </a:lnTo>
                <a:lnTo>
                  <a:pt x="1141139" y="6257926"/>
                </a:lnTo>
                <a:lnTo>
                  <a:pt x="1101461" y="6241257"/>
                </a:lnTo>
                <a:lnTo>
                  <a:pt x="1061783" y="6224588"/>
                </a:lnTo>
                <a:lnTo>
                  <a:pt x="1022898" y="6207126"/>
                </a:lnTo>
                <a:lnTo>
                  <a:pt x="983220" y="6188869"/>
                </a:lnTo>
                <a:lnTo>
                  <a:pt x="945129" y="6168232"/>
                </a:lnTo>
                <a:lnTo>
                  <a:pt x="906245" y="6147594"/>
                </a:lnTo>
                <a:lnTo>
                  <a:pt x="868948" y="6126163"/>
                </a:lnTo>
                <a:lnTo>
                  <a:pt x="830857" y="6103938"/>
                </a:lnTo>
                <a:lnTo>
                  <a:pt x="793559" y="6080126"/>
                </a:lnTo>
                <a:lnTo>
                  <a:pt x="757849" y="6055519"/>
                </a:lnTo>
                <a:lnTo>
                  <a:pt x="722139" y="6029326"/>
                </a:lnTo>
                <a:lnTo>
                  <a:pt x="686429" y="6002338"/>
                </a:lnTo>
                <a:lnTo>
                  <a:pt x="650719" y="5974557"/>
                </a:lnTo>
                <a:lnTo>
                  <a:pt x="616596" y="5945982"/>
                </a:lnTo>
                <a:lnTo>
                  <a:pt x="583266" y="5916613"/>
                </a:lnTo>
                <a:lnTo>
                  <a:pt x="549143" y="5885657"/>
                </a:lnTo>
                <a:lnTo>
                  <a:pt x="517401" y="5853907"/>
                </a:lnTo>
                <a:lnTo>
                  <a:pt x="484865" y="5820569"/>
                </a:lnTo>
                <a:lnTo>
                  <a:pt x="454709" y="5788026"/>
                </a:lnTo>
                <a:lnTo>
                  <a:pt x="424554" y="5753101"/>
                </a:lnTo>
                <a:lnTo>
                  <a:pt x="395192" y="5718969"/>
                </a:lnTo>
                <a:lnTo>
                  <a:pt x="368211" y="5684838"/>
                </a:lnTo>
                <a:lnTo>
                  <a:pt x="342024" y="5649119"/>
                </a:lnTo>
                <a:lnTo>
                  <a:pt x="315836" y="5613401"/>
                </a:lnTo>
                <a:lnTo>
                  <a:pt x="291236" y="5576094"/>
                </a:lnTo>
                <a:lnTo>
                  <a:pt x="267429" y="5538788"/>
                </a:lnTo>
                <a:lnTo>
                  <a:pt x="244416" y="5502276"/>
                </a:lnTo>
                <a:lnTo>
                  <a:pt x="222196" y="5463382"/>
                </a:lnTo>
                <a:lnTo>
                  <a:pt x="201564" y="5426869"/>
                </a:lnTo>
                <a:lnTo>
                  <a:pt x="182518" y="5386388"/>
                </a:lnTo>
                <a:lnTo>
                  <a:pt x="163473" y="5348288"/>
                </a:lnTo>
                <a:lnTo>
                  <a:pt x="145221" y="5308601"/>
                </a:lnTo>
                <a:lnTo>
                  <a:pt x="129350" y="5268913"/>
                </a:lnTo>
                <a:lnTo>
                  <a:pt x="114272" y="5228432"/>
                </a:lnTo>
                <a:lnTo>
                  <a:pt x="99195" y="5188744"/>
                </a:lnTo>
                <a:lnTo>
                  <a:pt x="84911" y="5147469"/>
                </a:lnTo>
                <a:lnTo>
                  <a:pt x="73007" y="5106194"/>
                </a:lnTo>
                <a:lnTo>
                  <a:pt x="61897" y="5064919"/>
                </a:lnTo>
                <a:lnTo>
                  <a:pt x="50788" y="5023644"/>
                </a:lnTo>
                <a:lnTo>
                  <a:pt x="41265" y="4983163"/>
                </a:lnTo>
                <a:lnTo>
                  <a:pt x="33329" y="4941888"/>
                </a:lnTo>
                <a:lnTo>
                  <a:pt x="24600" y="4899026"/>
                </a:lnTo>
                <a:lnTo>
                  <a:pt x="17458" y="4857751"/>
                </a:lnTo>
                <a:lnTo>
                  <a:pt x="12697" y="4814888"/>
                </a:lnTo>
                <a:lnTo>
                  <a:pt x="7935" y="4772819"/>
                </a:lnTo>
                <a:lnTo>
                  <a:pt x="5555" y="4729957"/>
                </a:lnTo>
                <a:lnTo>
                  <a:pt x="2380" y="4688682"/>
                </a:lnTo>
                <a:lnTo>
                  <a:pt x="1587" y="4645819"/>
                </a:lnTo>
                <a:lnTo>
                  <a:pt x="0" y="4603751"/>
                </a:lnTo>
                <a:lnTo>
                  <a:pt x="1587" y="4560888"/>
                </a:lnTo>
                <a:lnTo>
                  <a:pt x="2380" y="4518819"/>
                </a:lnTo>
                <a:lnTo>
                  <a:pt x="5555" y="4475957"/>
                </a:lnTo>
                <a:lnTo>
                  <a:pt x="7935" y="4433094"/>
                </a:lnTo>
                <a:lnTo>
                  <a:pt x="12697" y="4391819"/>
                </a:lnTo>
                <a:lnTo>
                  <a:pt x="17458" y="4349751"/>
                </a:lnTo>
                <a:lnTo>
                  <a:pt x="24600" y="4306888"/>
                </a:lnTo>
                <a:lnTo>
                  <a:pt x="33329" y="4265613"/>
                </a:lnTo>
                <a:lnTo>
                  <a:pt x="41265" y="4222751"/>
                </a:lnTo>
                <a:lnTo>
                  <a:pt x="50788" y="4181476"/>
                </a:lnTo>
                <a:lnTo>
                  <a:pt x="61897" y="4140994"/>
                </a:lnTo>
                <a:lnTo>
                  <a:pt x="73007" y="4099719"/>
                </a:lnTo>
                <a:lnTo>
                  <a:pt x="84911" y="4058444"/>
                </a:lnTo>
                <a:lnTo>
                  <a:pt x="99195" y="4018757"/>
                </a:lnTo>
                <a:lnTo>
                  <a:pt x="114272" y="3977482"/>
                </a:lnTo>
                <a:lnTo>
                  <a:pt x="129350" y="3937001"/>
                </a:lnTo>
                <a:lnTo>
                  <a:pt x="145221" y="3897313"/>
                </a:lnTo>
                <a:lnTo>
                  <a:pt x="163473" y="3859213"/>
                </a:lnTo>
                <a:lnTo>
                  <a:pt x="182518" y="3819526"/>
                </a:lnTo>
                <a:lnTo>
                  <a:pt x="201564" y="3780632"/>
                </a:lnTo>
                <a:lnTo>
                  <a:pt x="222196" y="3742532"/>
                </a:lnTo>
                <a:lnTo>
                  <a:pt x="244416" y="3703638"/>
                </a:lnTo>
                <a:lnTo>
                  <a:pt x="267429" y="3666332"/>
                </a:lnTo>
                <a:lnTo>
                  <a:pt x="291236" y="3629819"/>
                </a:lnTo>
                <a:lnTo>
                  <a:pt x="315836" y="3594101"/>
                </a:lnTo>
                <a:lnTo>
                  <a:pt x="342024" y="3556794"/>
                </a:lnTo>
                <a:lnTo>
                  <a:pt x="368211" y="3522663"/>
                </a:lnTo>
                <a:lnTo>
                  <a:pt x="395192" y="3486944"/>
                </a:lnTo>
                <a:lnTo>
                  <a:pt x="424554" y="3452019"/>
                </a:lnTo>
                <a:lnTo>
                  <a:pt x="454709" y="3419476"/>
                </a:lnTo>
                <a:lnTo>
                  <a:pt x="484865" y="3385345"/>
                </a:lnTo>
                <a:lnTo>
                  <a:pt x="517401" y="3353594"/>
                </a:lnTo>
                <a:lnTo>
                  <a:pt x="2864750" y="1004094"/>
                </a:lnTo>
                <a:lnTo>
                  <a:pt x="2915538" y="954882"/>
                </a:lnTo>
                <a:lnTo>
                  <a:pt x="2967913" y="909638"/>
                </a:lnTo>
                <a:lnTo>
                  <a:pt x="3022668" y="865188"/>
                </a:lnTo>
                <a:lnTo>
                  <a:pt x="3077424" y="823119"/>
                </a:lnTo>
                <a:lnTo>
                  <a:pt x="3133767" y="784226"/>
                </a:lnTo>
                <a:lnTo>
                  <a:pt x="3190109" y="747713"/>
                </a:lnTo>
                <a:lnTo>
                  <a:pt x="3248833" y="712788"/>
                </a:lnTo>
                <a:close/>
                <a:moveTo>
                  <a:pt x="5100638" y="431144"/>
                </a:moveTo>
                <a:lnTo>
                  <a:pt x="5065713" y="432732"/>
                </a:lnTo>
                <a:lnTo>
                  <a:pt x="5031582" y="434320"/>
                </a:lnTo>
                <a:lnTo>
                  <a:pt x="4998244" y="438290"/>
                </a:lnTo>
                <a:lnTo>
                  <a:pt x="4964113" y="441466"/>
                </a:lnTo>
                <a:lnTo>
                  <a:pt x="4931570" y="447024"/>
                </a:lnTo>
                <a:lnTo>
                  <a:pt x="4898232" y="451788"/>
                </a:lnTo>
                <a:lnTo>
                  <a:pt x="4865688" y="457346"/>
                </a:lnTo>
                <a:lnTo>
                  <a:pt x="4833938" y="466080"/>
                </a:lnTo>
                <a:lnTo>
                  <a:pt x="4800601" y="472432"/>
                </a:lnTo>
                <a:lnTo>
                  <a:pt x="4737894" y="490694"/>
                </a:lnTo>
                <a:lnTo>
                  <a:pt x="4675982" y="512926"/>
                </a:lnTo>
                <a:lnTo>
                  <a:pt x="4615657" y="535952"/>
                </a:lnTo>
                <a:lnTo>
                  <a:pt x="4556126" y="563742"/>
                </a:lnTo>
                <a:lnTo>
                  <a:pt x="4498976" y="592326"/>
                </a:lnTo>
                <a:lnTo>
                  <a:pt x="4442619" y="625674"/>
                </a:lnTo>
                <a:lnTo>
                  <a:pt x="4387057" y="659816"/>
                </a:lnTo>
                <a:lnTo>
                  <a:pt x="4335463" y="697135"/>
                </a:lnTo>
                <a:lnTo>
                  <a:pt x="4284663" y="736835"/>
                </a:lnTo>
                <a:lnTo>
                  <a:pt x="4236244" y="778917"/>
                </a:lnTo>
                <a:lnTo>
                  <a:pt x="4189413" y="823381"/>
                </a:lnTo>
                <a:lnTo>
                  <a:pt x="4145757" y="870227"/>
                </a:lnTo>
                <a:lnTo>
                  <a:pt x="4102895" y="917867"/>
                </a:lnTo>
                <a:lnTo>
                  <a:pt x="4063207" y="968683"/>
                </a:lnTo>
                <a:lnTo>
                  <a:pt x="4025901" y="1021088"/>
                </a:lnTo>
                <a:lnTo>
                  <a:pt x="3991770" y="1075874"/>
                </a:lnTo>
                <a:lnTo>
                  <a:pt x="3958432" y="1132248"/>
                </a:lnTo>
                <a:lnTo>
                  <a:pt x="3929857" y="1190210"/>
                </a:lnTo>
                <a:lnTo>
                  <a:pt x="3902076" y="1248966"/>
                </a:lnTo>
                <a:lnTo>
                  <a:pt x="3879057" y="1309311"/>
                </a:lnTo>
                <a:lnTo>
                  <a:pt x="3858420" y="1371243"/>
                </a:lnTo>
                <a:lnTo>
                  <a:pt x="3839370" y="1434763"/>
                </a:lnTo>
                <a:lnTo>
                  <a:pt x="3832226" y="1467317"/>
                </a:lnTo>
                <a:lnTo>
                  <a:pt x="3825876" y="1499077"/>
                </a:lnTo>
                <a:lnTo>
                  <a:pt x="3818732" y="1532425"/>
                </a:lnTo>
                <a:lnTo>
                  <a:pt x="3813176" y="1564979"/>
                </a:lnTo>
                <a:lnTo>
                  <a:pt x="3809207" y="1598328"/>
                </a:lnTo>
                <a:lnTo>
                  <a:pt x="3805238" y="1632470"/>
                </a:lnTo>
                <a:lnTo>
                  <a:pt x="3802063" y="1665818"/>
                </a:lnTo>
                <a:lnTo>
                  <a:pt x="3799682" y="1699960"/>
                </a:lnTo>
                <a:lnTo>
                  <a:pt x="3798095" y="1734102"/>
                </a:lnTo>
                <a:lnTo>
                  <a:pt x="3798095" y="1769038"/>
                </a:lnTo>
                <a:lnTo>
                  <a:pt x="3798095" y="2495550"/>
                </a:lnTo>
                <a:lnTo>
                  <a:pt x="3798095" y="5090640"/>
                </a:lnTo>
                <a:lnTo>
                  <a:pt x="3798095" y="5124765"/>
                </a:lnTo>
                <a:lnTo>
                  <a:pt x="3799682" y="5158891"/>
                </a:lnTo>
                <a:lnTo>
                  <a:pt x="3802063" y="5193016"/>
                </a:lnTo>
                <a:lnTo>
                  <a:pt x="3805238" y="5226347"/>
                </a:lnTo>
                <a:lnTo>
                  <a:pt x="3809207" y="5260472"/>
                </a:lnTo>
                <a:lnTo>
                  <a:pt x="3813176" y="5293803"/>
                </a:lnTo>
                <a:lnTo>
                  <a:pt x="3818732" y="5326341"/>
                </a:lnTo>
                <a:lnTo>
                  <a:pt x="3825876" y="5359673"/>
                </a:lnTo>
                <a:lnTo>
                  <a:pt x="3832226" y="5391417"/>
                </a:lnTo>
                <a:lnTo>
                  <a:pt x="3839370" y="5423955"/>
                </a:lnTo>
                <a:lnTo>
                  <a:pt x="3858420" y="5487443"/>
                </a:lnTo>
                <a:lnTo>
                  <a:pt x="3879057" y="5549344"/>
                </a:lnTo>
                <a:lnTo>
                  <a:pt x="3902076" y="5609659"/>
                </a:lnTo>
                <a:lnTo>
                  <a:pt x="3929857" y="5668385"/>
                </a:lnTo>
                <a:lnTo>
                  <a:pt x="3958432" y="5726319"/>
                </a:lnTo>
                <a:lnTo>
                  <a:pt x="3991770" y="5782665"/>
                </a:lnTo>
                <a:lnTo>
                  <a:pt x="4025901" y="5837423"/>
                </a:lnTo>
                <a:lnTo>
                  <a:pt x="4063207" y="5889801"/>
                </a:lnTo>
                <a:lnTo>
                  <a:pt x="4102895" y="5940592"/>
                </a:lnTo>
                <a:lnTo>
                  <a:pt x="4145757" y="5988208"/>
                </a:lnTo>
                <a:lnTo>
                  <a:pt x="4189413" y="6035031"/>
                </a:lnTo>
                <a:lnTo>
                  <a:pt x="4236244" y="6079473"/>
                </a:lnTo>
                <a:lnTo>
                  <a:pt x="4284663" y="6121534"/>
                </a:lnTo>
                <a:lnTo>
                  <a:pt x="4335463" y="6162008"/>
                </a:lnTo>
                <a:lnTo>
                  <a:pt x="4387057" y="6198514"/>
                </a:lnTo>
                <a:lnTo>
                  <a:pt x="4442619" y="6233433"/>
                </a:lnTo>
                <a:lnTo>
                  <a:pt x="4498976" y="6265970"/>
                </a:lnTo>
                <a:lnTo>
                  <a:pt x="4556126" y="6294540"/>
                </a:lnTo>
                <a:lnTo>
                  <a:pt x="4615657" y="6322316"/>
                </a:lnTo>
                <a:lnTo>
                  <a:pt x="4675982" y="6345331"/>
                </a:lnTo>
                <a:lnTo>
                  <a:pt x="4737894" y="6367552"/>
                </a:lnTo>
                <a:lnTo>
                  <a:pt x="4800601" y="6385805"/>
                </a:lnTo>
                <a:lnTo>
                  <a:pt x="4833938" y="6392154"/>
                </a:lnTo>
                <a:lnTo>
                  <a:pt x="4865688" y="6400883"/>
                </a:lnTo>
                <a:lnTo>
                  <a:pt x="4898232" y="6406439"/>
                </a:lnTo>
                <a:lnTo>
                  <a:pt x="4931570" y="6411994"/>
                </a:lnTo>
                <a:lnTo>
                  <a:pt x="4964113" y="6416755"/>
                </a:lnTo>
                <a:lnTo>
                  <a:pt x="4998244" y="6419930"/>
                </a:lnTo>
                <a:lnTo>
                  <a:pt x="5031582" y="6423898"/>
                </a:lnTo>
                <a:lnTo>
                  <a:pt x="5065713" y="6425485"/>
                </a:lnTo>
                <a:lnTo>
                  <a:pt x="5100638" y="6427072"/>
                </a:lnTo>
                <a:lnTo>
                  <a:pt x="5134770" y="6427072"/>
                </a:lnTo>
                <a:lnTo>
                  <a:pt x="5168901" y="6427072"/>
                </a:lnTo>
                <a:lnTo>
                  <a:pt x="5203032" y="6425485"/>
                </a:lnTo>
                <a:lnTo>
                  <a:pt x="5237957" y="6423898"/>
                </a:lnTo>
                <a:lnTo>
                  <a:pt x="5272088" y="6419930"/>
                </a:lnTo>
                <a:lnTo>
                  <a:pt x="5304632" y="6416755"/>
                </a:lnTo>
                <a:lnTo>
                  <a:pt x="5337970" y="6411994"/>
                </a:lnTo>
                <a:lnTo>
                  <a:pt x="5370513" y="6406439"/>
                </a:lnTo>
                <a:lnTo>
                  <a:pt x="5403851" y="6400883"/>
                </a:lnTo>
                <a:lnTo>
                  <a:pt x="5437188" y="6392154"/>
                </a:lnTo>
                <a:lnTo>
                  <a:pt x="5468144" y="6385805"/>
                </a:lnTo>
                <a:lnTo>
                  <a:pt x="5531644" y="6367552"/>
                </a:lnTo>
                <a:lnTo>
                  <a:pt x="5595144" y="6345331"/>
                </a:lnTo>
                <a:lnTo>
                  <a:pt x="5655470" y="6322316"/>
                </a:lnTo>
                <a:lnTo>
                  <a:pt x="5714207" y="6294540"/>
                </a:lnTo>
                <a:lnTo>
                  <a:pt x="5772151" y="6265970"/>
                </a:lnTo>
                <a:lnTo>
                  <a:pt x="5828507" y="6233433"/>
                </a:lnTo>
                <a:lnTo>
                  <a:pt x="5881688" y="6198514"/>
                </a:lnTo>
                <a:lnTo>
                  <a:pt x="5934076" y="6162008"/>
                </a:lnTo>
                <a:lnTo>
                  <a:pt x="5984876" y="6121534"/>
                </a:lnTo>
                <a:lnTo>
                  <a:pt x="6034088" y="6079473"/>
                </a:lnTo>
                <a:lnTo>
                  <a:pt x="6079332" y="6035031"/>
                </a:lnTo>
                <a:lnTo>
                  <a:pt x="6125370" y="5988208"/>
                </a:lnTo>
                <a:lnTo>
                  <a:pt x="6165851" y="5940592"/>
                </a:lnTo>
                <a:lnTo>
                  <a:pt x="6206332" y="5889801"/>
                </a:lnTo>
                <a:lnTo>
                  <a:pt x="6242845" y="5837423"/>
                </a:lnTo>
                <a:lnTo>
                  <a:pt x="6278564" y="5782665"/>
                </a:lnTo>
                <a:lnTo>
                  <a:pt x="6310314" y="5726319"/>
                </a:lnTo>
                <a:lnTo>
                  <a:pt x="6340476" y="5668385"/>
                </a:lnTo>
                <a:lnTo>
                  <a:pt x="6366670" y="5609659"/>
                </a:lnTo>
                <a:lnTo>
                  <a:pt x="6391276" y="5549344"/>
                </a:lnTo>
                <a:lnTo>
                  <a:pt x="6411914" y="5487443"/>
                </a:lnTo>
                <a:lnTo>
                  <a:pt x="6430170" y="5423955"/>
                </a:lnTo>
                <a:lnTo>
                  <a:pt x="6438107" y="5391417"/>
                </a:lnTo>
                <a:lnTo>
                  <a:pt x="6445251" y="5359673"/>
                </a:lnTo>
                <a:lnTo>
                  <a:pt x="6451601" y="5326341"/>
                </a:lnTo>
                <a:lnTo>
                  <a:pt x="6457157" y="5293803"/>
                </a:lnTo>
                <a:lnTo>
                  <a:pt x="6461126" y="5260472"/>
                </a:lnTo>
                <a:lnTo>
                  <a:pt x="6465888" y="5226347"/>
                </a:lnTo>
                <a:lnTo>
                  <a:pt x="6468270" y="5193016"/>
                </a:lnTo>
                <a:lnTo>
                  <a:pt x="6471445" y="5158891"/>
                </a:lnTo>
                <a:lnTo>
                  <a:pt x="6472238" y="5124765"/>
                </a:lnTo>
                <a:lnTo>
                  <a:pt x="6472238" y="5090640"/>
                </a:lnTo>
                <a:lnTo>
                  <a:pt x="6472238" y="2495550"/>
                </a:lnTo>
                <a:lnTo>
                  <a:pt x="6472238" y="1769038"/>
                </a:lnTo>
                <a:lnTo>
                  <a:pt x="6472238" y="1734102"/>
                </a:lnTo>
                <a:lnTo>
                  <a:pt x="6471445" y="1699960"/>
                </a:lnTo>
                <a:lnTo>
                  <a:pt x="6468270" y="1665818"/>
                </a:lnTo>
                <a:lnTo>
                  <a:pt x="6465888" y="1632470"/>
                </a:lnTo>
                <a:lnTo>
                  <a:pt x="6461126" y="1598328"/>
                </a:lnTo>
                <a:lnTo>
                  <a:pt x="6457157" y="1564979"/>
                </a:lnTo>
                <a:lnTo>
                  <a:pt x="6451601" y="1532425"/>
                </a:lnTo>
                <a:lnTo>
                  <a:pt x="6445251" y="1499077"/>
                </a:lnTo>
                <a:lnTo>
                  <a:pt x="6438107" y="1467317"/>
                </a:lnTo>
                <a:lnTo>
                  <a:pt x="6430170" y="1434763"/>
                </a:lnTo>
                <a:lnTo>
                  <a:pt x="6411914" y="1371243"/>
                </a:lnTo>
                <a:lnTo>
                  <a:pt x="6391276" y="1309311"/>
                </a:lnTo>
                <a:lnTo>
                  <a:pt x="6366670" y="1248966"/>
                </a:lnTo>
                <a:lnTo>
                  <a:pt x="6340476" y="1190210"/>
                </a:lnTo>
                <a:lnTo>
                  <a:pt x="6310314" y="1132248"/>
                </a:lnTo>
                <a:lnTo>
                  <a:pt x="6278564" y="1075874"/>
                </a:lnTo>
                <a:lnTo>
                  <a:pt x="6242845" y="1021088"/>
                </a:lnTo>
                <a:lnTo>
                  <a:pt x="6206332" y="968683"/>
                </a:lnTo>
                <a:lnTo>
                  <a:pt x="6165851" y="917867"/>
                </a:lnTo>
                <a:lnTo>
                  <a:pt x="6125370" y="870227"/>
                </a:lnTo>
                <a:lnTo>
                  <a:pt x="6079332" y="823381"/>
                </a:lnTo>
                <a:lnTo>
                  <a:pt x="6034088" y="778917"/>
                </a:lnTo>
                <a:lnTo>
                  <a:pt x="5984876" y="736835"/>
                </a:lnTo>
                <a:lnTo>
                  <a:pt x="5934076" y="697135"/>
                </a:lnTo>
                <a:lnTo>
                  <a:pt x="5881688" y="659816"/>
                </a:lnTo>
                <a:lnTo>
                  <a:pt x="5828507" y="625674"/>
                </a:lnTo>
                <a:lnTo>
                  <a:pt x="5772151" y="592326"/>
                </a:lnTo>
                <a:lnTo>
                  <a:pt x="5714207" y="563742"/>
                </a:lnTo>
                <a:lnTo>
                  <a:pt x="5655470" y="535952"/>
                </a:lnTo>
                <a:lnTo>
                  <a:pt x="5595144" y="512926"/>
                </a:lnTo>
                <a:lnTo>
                  <a:pt x="5531644" y="490694"/>
                </a:lnTo>
                <a:lnTo>
                  <a:pt x="5468144" y="472432"/>
                </a:lnTo>
                <a:lnTo>
                  <a:pt x="5437188" y="466080"/>
                </a:lnTo>
                <a:lnTo>
                  <a:pt x="5403851" y="457346"/>
                </a:lnTo>
                <a:lnTo>
                  <a:pt x="5370513" y="451788"/>
                </a:lnTo>
                <a:lnTo>
                  <a:pt x="5337970" y="447024"/>
                </a:lnTo>
                <a:lnTo>
                  <a:pt x="5304632" y="441466"/>
                </a:lnTo>
                <a:lnTo>
                  <a:pt x="5272088" y="438290"/>
                </a:lnTo>
                <a:lnTo>
                  <a:pt x="5237957" y="434320"/>
                </a:lnTo>
                <a:lnTo>
                  <a:pt x="5203032" y="432732"/>
                </a:lnTo>
                <a:lnTo>
                  <a:pt x="5168901" y="431144"/>
                </a:lnTo>
                <a:lnTo>
                  <a:pt x="5134770" y="431144"/>
                </a:lnTo>
                <a:close/>
                <a:moveTo>
                  <a:pt x="5089526" y="0"/>
                </a:moveTo>
                <a:lnTo>
                  <a:pt x="5134770" y="0"/>
                </a:lnTo>
                <a:lnTo>
                  <a:pt x="5180013" y="0"/>
                </a:lnTo>
                <a:lnTo>
                  <a:pt x="5225257" y="2382"/>
                </a:lnTo>
                <a:lnTo>
                  <a:pt x="5270501" y="5558"/>
                </a:lnTo>
                <a:lnTo>
                  <a:pt x="5315744" y="9528"/>
                </a:lnTo>
                <a:lnTo>
                  <a:pt x="5360194" y="13498"/>
                </a:lnTo>
                <a:lnTo>
                  <a:pt x="5403851" y="20644"/>
                </a:lnTo>
                <a:lnTo>
                  <a:pt x="5447507" y="27790"/>
                </a:lnTo>
                <a:lnTo>
                  <a:pt x="5490370" y="35730"/>
                </a:lnTo>
                <a:lnTo>
                  <a:pt x="5534026" y="45258"/>
                </a:lnTo>
                <a:lnTo>
                  <a:pt x="5576888" y="56374"/>
                </a:lnTo>
                <a:lnTo>
                  <a:pt x="5618163" y="67491"/>
                </a:lnTo>
                <a:lnTo>
                  <a:pt x="5661026" y="79401"/>
                </a:lnTo>
                <a:lnTo>
                  <a:pt x="5702301" y="93693"/>
                </a:lnTo>
                <a:lnTo>
                  <a:pt x="5741988" y="107191"/>
                </a:lnTo>
                <a:lnTo>
                  <a:pt x="5783263" y="122277"/>
                </a:lnTo>
                <a:lnTo>
                  <a:pt x="5822951" y="138951"/>
                </a:lnTo>
                <a:lnTo>
                  <a:pt x="5862638" y="156419"/>
                </a:lnTo>
                <a:lnTo>
                  <a:pt x="5900738" y="174681"/>
                </a:lnTo>
                <a:lnTo>
                  <a:pt x="5939632" y="193737"/>
                </a:lnTo>
                <a:lnTo>
                  <a:pt x="5976938" y="214381"/>
                </a:lnTo>
                <a:lnTo>
                  <a:pt x="6013451" y="235025"/>
                </a:lnTo>
                <a:lnTo>
                  <a:pt x="6050757" y="257257"/>
                </a:lnTo>
                <a:lnTo>
                  <a:pt x="6088064" y="278695"/>
                </a:lnTo>
                <a:lnTo>
                  <a:pt x="6122195" y="302515"/>
                </a:lnTo>
                <a:lnTo>
                  <a:pt x="6157914" y="327129"/>
                </a:lnTo>
                <a:lnTo>
                  <a:pt x="6192045" y="351743"/>
                </a:lnTo>
                <a:lnTo>
                  <a:pt x="6226970" y="377946"/>
                </a:lnTo>
                <a:lnTo>
                  <a:pt x="6259514" y="404148"/>
                </a:lnTo>
                <a:lnTo>
                  <a:pt x="6291264" y="431144"/>
                </a:lnTo>
                <a:lnTo>
                  <a:pt x="6323014" y="460522"/>
                </a:lnTo>
                <a:lnTo>
                  <a:pt x="6354764" y="489106"/>
                </a:lnTo>
                <a:lnTo>
                  <a:pt x="6384926" y="518484"/>
                </a:lnTo>
                <a:lnTo>
                  <a:pt x="6415088" y="549450"/>
                </a:lnTo>
                <a:lnTo>
                  <a:pt x="6443664" y="579622"/>
                </a:lnTo>
                <a:lnTo>
                  <a:pt x="6471445" y="611382"/>
                </a:lnTo>
                <a:lnTo>
                  <a:pt x="6498432" y="644730"/>
                </a:lnTo>
                <a:lnTo>
                  <a:pt x="6526214" y="677284"/>
                </a:lnTo>
                <a:lnTo>
                  <a:pt x="6550820" y="712221"/>
                </a:lnTo>
                <a:lnTo>
                  <a:pt x="6577014" y="746363"/>
                </a:lnTo>
                <a:lnTo>
                  <a:pt x="6600032" y="780505"/>
                </a:lnTo>
                <a:lnTo>
                  <a:pt x="6623845" y="816235"/>
                </a:lnTo>
                <a:lnTo>
                  <a:pt x="6646864" y="851965"/>
                </a:lnTo>
                <a:lnTo>
                  <a:pt x="6669088" y="889283"/>
                </a:lnTo>
                <a:lnTo>
                  <a:pt x="6689726" y="926601"/>
                </a:lnTo>
                <a:lnTo>
                  <a:pt x="6708776" y="964713"/>
                </a:lnTo>
                <a:lnTo>
                  <a:pt x="6727826" y="1002825"/>
                </a:lnTo>
                <a:lnTo>
                  <a:pt x="6746876" y="1041732"/>
                </a:lnTo>
                <a:lnTo>
                  <a:pt x="6763545" y="1081432"/>
                </a:lnTo>
                <a:lnTo>
                  <a:pt x="6780214" y="1121132"/>
                </a:lnTo>
                <a:lnTo>
                  <a:pt x="6795295" y="1161626"/>
                </a:lnTo>
                <a:lnTo>
                  <a:pt x="6810376" y="1202120"/>
                </a:lnTo>
                <a:lnTo>
                  <a:pt x="6823870" y="1243408"/>
                </a:lnTo>
                <a:lnTo>
                  <a:pt x="6836570" y="1284696"/>
                </a:lnTo>
                <a:lnTo>
                  <a:pt x="6847682" y="1327573"/>
                </a:lnTo>
                <a:lnTo>
                  <a:pt x="6857207" y="1370449"/>
                </a:lnTo>
                <a:lnTo>
                  <a:pt x="6866732" y="1412531"/>
                </a:lnTo>
                <a:lnTo>
                  <a:pt x="6874670" y="1456995"/>
                </a:lnTo>
                <a:lnTo>
                  <a:pt x="6883401" y="1499077"/>
                </a:lnTo>
                <a:lnTo>
                  <a:pt x="6888957" y="1543541"/>
                </a:lnTo>
                <a:lnTo>
                  <a:pt x="6894514" y="1588800"/>
                </a:lnTo>
                <a:lnTo>
                  <a:pt x="6898482" y="1632470"/>
                </a:lnTo>
                <a:lnTo>
                  <a:pt x="6900864" y="1677728"/>
                </a:lnTo>
                <a:lnTo>
                  <a:pt x="6902451" y="1722986"/>
                </a:lnTo>
                <a:lnTo>
                  <a:pt x="6902451" y="1769038"/>
                </a:lnTo>
                <a:lnTo>
                  <a:pt x="6902451" y="2495550"/>
                </a:lnTo>
                <a:lnTo>
                  <a:pt x="6902451" y="5090640"/>
                </a:lnTo>
                <a:lnTo>
                  <a:pt x="6902451" y="5135876"/>
                </a:lnTo>
                <a:lnTo>
                  <a:pt x="6900864" y="5181111"/>
                </a:lnTo>
                <a:lnTo>
                  <a:pt x="6898482" y="5226347"/>
                </a:lnTo>
                <a:lnTo>
                  <a:pt x="6894514" y="5269995"/>
                </a:lnTo>
                <a:lnTo>
                  <a:pt x="6888957" y="5315231"/>
                </a:lnTo>
                <a:lnTo>
                  <a:pt x="6883401" y="5359673"/>
                </a:lnTo>
                <a:lnTo>
                  <a:pt x="6874670" y="5401734"/>
                </a:lnTo>
                <a:lnTo>
                  <a:pt x="6866732" y="5446176"/>
                </a:lnTo>
                <a:lnTo>
                  <a:pt x="6857207" y="5488237"/>
                </a:lnTo>
                <a:lnTo>
                  <a:pt x="6847682" y="5531092"/>
                </a:lnTo>
                <a:lnTo>
                  <a:pt x="6836570" y="5573946"/>
                </a:lnTo>
                <a:lnTo>
                  <a:pt x="6823870" y="5615214"/>
                </a:lnTo>
                <a:lnTo>
                  <a:pt x="6810376" y="5656481"/>
                </a:lnTo>
                <a:lnTo>
                  <a:pt x="6795295" y="5697749"/>
                </a:lnTo>
                <a:lnTo>
                  <a:pt x="6780214" y="5737429"/>
                </a:lnTo>
                <a:lnTo>
                  <a:pt x="6763545" y="5777109"/>
                </a:lnTo>
                <a:lnTo>
                  <a:pt x="6746876" y="5816790"/>
                </a:lnTo>
                <a:lnTo>
                  <a:pt x="6727826" y="5855676"/>
                </a:lnTo>
                <a:lnTo>
                  <a:pt x="6708776" y="5893769"/>
                </a:lnTo>
                <a:lnTo>
                  <a:pt x="6689726" y="5931862"/>
                </a:lnTo>
                <a:lnTo>
                  <a:pt x="6669088" y="5969162"/>
                </a:lnTo>
                <a:lnTo>
                  <a:pt x="6646864" y="6006461"/>
                </a:lnTo>
                <a:lnTo>
                  <a:pt x="6623845" y="6042174"/>
                </a:lnTo>
                <a:lnTo>
                  <a:pt x="6600032" y="6077886"/>
                </a:lnTo>
                <a:lnTo>
                  <a:pt x="6577014" y="6112011"/>
                </a:lnTo>
                <a:lnTo>
                  <a:pt x="6550820" y="6146136"/>
                </a:lnTo>
                <a:lnTo>
                  <a:pt x="6526214" y="6181055"/>
                </a:lnTo>
                <a:lnTo>
                  <a:pt x="6498432" y="6213592"/>
                </a:lnTo>
                <a:lnTo>
                  <a:pt x="6471445" y="6246924"/>
                </a:lnTo>
                <a:lnTo>
                  <a:pt x="6443664" y="6278668"/>
                </a:lnTo>
                <a:lnTo>
                  <a:pt x="6415088" y="6308825"/>
                </a:lnTo>
                <a:lnTo>
                  <a:pt x="6384926" y="6340569"/>
                </a:lnTo>
                <a:lnTo>
                  <a:pt x="6354764" y="6369139"/>
                </a:lnTo>
                <a:lnTo>
                  <a:pt x="6323014" y="6397709"/>
                </a:lnTo>
                <a:lnTo>
                  <a:pt x="6291264" y="6427072"/>
                </a:lnTo>
                <a:lnTo>
                  <a:pt x="6259514" y="6454055"/>
                </a:lnTo>
                <a:lnTo>
                  <a:pt x="6226970" y="6480244"/>
                </a:lnTo>
                <a:lnTo>
                  <a:pt x="6192045" y="6506433"/>
                </a:lnTo>
                <a:lnTo>
                  <a:pt x="6157914" y="6531035"/>
                </a:lnTo>
                <a:lnTo>
                  <a:pt x="6122195" y="6555636"/>
                </a:lnTo>
                <a:lnTo>
                  <a:pt x="6088064" y="6579445"/>
                </a:lnTo>
                <a:lnTo>
                  <a:pt x="6050757" y="6600872"/>
                </a:lnTo>
                <a:lnTo>
                  <a:pt x="6013451" y="6623093"/>
                </a:lnTo>
                <a:lnTo>
                  <a:pt x="5976938" y="6643727"/>
                </a:lnTo>
                <a:lnTo>
                  <a:pt x="5939632" y="6664360"/>
                </a:lnTo>
                <a:lnTo>
                  <a:pt x="5900738" y="6683407"/>
                </a:lnTo>
                <a:lnTo>
                  <a:pt x="5862638" y="6701660"/>
                </a:lnTo>
                <a:lnTo>
                  <a:pt x="5822951" y="6719119"/>
                </a:lnTo>
                <a:lnTo>
                  <a:pt x="5783263" y="6735785"/>
                </a:lnTo>
                <a:lnTo>
                  <a:pt x="5741988" y="6750863"/>
                </a:lnTo>
                <a:lnTo>
                  <a:pt x="5702301" y="6764355"/>
                </a:lnTo>
                <a:lnTo>
                  <a:pt x="5661026" y="6778640"/>
                </a:lnTo>
                <a:lnTo>
                  <a:pt x="5618163" y="6790544"/>
                </a:lnTo>
                <a:lnTo>
                  <a:pt x="5576888" y="6801654"/>
                </a:lnTo>
                <a:lnTo>
                  <a:pt x="5534026" y="6812765"/>
                </a:lnTo>
                <a:lnTo>
                  <a:pt x="5490370" y="6822288"/>
                </a:lnTo>
                <a:lnTo>
                  <a:pt x="5447507" y="6830224"/>
                </a:lnTo>
                <a:lnTo>
                  <a:pt x="5403851" y="6837367"/>
                </a:lnTo>
                <a:lnTo>
                  <a:pt x="5360194" y="6844509"/>
                </a:lnTo>
                <a:lnTo>
                  <a:pt x="5315744" y="6848477"/>
                </a:lnTo>
                <a:lnTo>
                  <a:pt x="5270501" y="6852445"/>
                </a:lnTo>
                <a:lnTo>
                  <a:pt x="5225257" y="6855619"/>
                </a:lnTo>
                <a:lnTo>
                  <a:pt x="5180013" y="6858000"/>
                </a:lnTo>
                <a:lnTo>
                  <a:pt x="5134770" y="6858000"/>
                </a:lnTo>
                <a:lnTo>
                  <a:pt x="5089526" y="6858000"/>
                </a:lnTo>
                <a:lnTo>
                  <a:pt x="5044282" y="6855619"/>
                </a:lnTo>
                <a:lnTo>
                  <a:pt x="4998244" y="6852445"/>
                </a:lnTo>
                <a:lnTo>
                  <a:pt x="4954588" y="6848477"/>
                </a:lnTo>
                <a:lnTo>
                  <a:pt x="4910932" y="6844509"/>
                </a:lnTo>
                <a:lnTo>
                  <a:pt x="4866482" y="6837367"/>
                </a:lnTo>
                <a:lnTo>
                  <a:pt x="4822826" y="6830224"/>
                </a:lnTo>
                <a:lnTo>
                  <a:pt x="4779170" y="6822288"/>
                </a:lnTo>
                <a:lnTo>
                  <a:pt x="4736307" y="6812765"/>
                </a:lnTo>
                <a:lnTo>
                  <a:pt x="4693444" y="6801654"/>
                </a:lnTo>
                <a:lnTo>
                  <a:pt x="4651376" y="6790544"/>
                </a:lnTo>
                <a:lnTo>
                  <a:pt x="4610101" y="6778640"/>
                </a:lnTo>
                <a:lnTo>
                  <a:pt x="4568826" y="6764355"/>
                </a:lnTo>
                <a:lnTo>
                  <a:pt x="4527551" y="6750863"/>
                </a:lnTo>
                <a:lnTo>
                  <a:pt x="4487863" y="6735785"/>
                </a:lnTo>
                <a:lnTo>
                  <a:pt x="4448176" y="6719119"/>
                </a:lnTo>
                <a:lnTo>
                  <a:pt x="4407694" y="6701660"/>
                </a:lnTo>
                <a:lnTo>
                  <a:pt x="4369594" y="6683407"/>
                </a:lnTo>
                <a:lnTo>
                  <a:pt x="4330701" y="6664360"/>
                </a:lnTo>
                <a:lnTo>
                  <a:pt x="4292601" y="6643727"/>
                </a:lnTo>
                <a:lnTo>
                  <a:pt x="4255294" y="6623093"/>
                </a:lnTo>
                <a:lnTo>
                  <a:pt x="4218782" y="6600872"/>
                </a:lnTo>
                <a:lnTo>
                  <a:pt x="4183063" y="6579445"/>
                </a:lnTo>
                <a:lnTo>
                  <a:pt x="4147345" y="6555636"/>
                </a:lnTo>
                <a:lnTo>
                  <a:pt x="4112420" y="6531035"/>
                </a:lnTo>
                <a:lnTo>
                  <a:pt x="4078288" y="6506433"/>
                </a:lnTo>
                <a:lnTo>
                  <a:pt x="4044157" y="6480244"/>
                </a:lnTo>
                <a:lnTo>
                  <a:pt x="4010820" y="6454055"/>
                </a:lnTo>
                <a:lnTo>
                  <a:pt x="3978276" y="6427072"/>
                </a:lnTo>
                <a:lnTo>
                  <a:pt x="3946526" y="6397709"/>
                </a:lnTo>
                <a:lnTo>
                  <a:pt x="3916363" y="6369139"/>
                </a:lnTo>
                <a:lnTo>
                  <a:pt x="3886201" y="6340569"/>
                </a:lnTo>
                <a:lnTo>
                  <a:pt x="3856038" y="6308825"/>
                </a:lnTo>
                <a:lnTo>
                  <a:pt x="3826670" y="6278668"/>
                </a:lnTo>
                <a:lnTo>
                  <a:pt x="3798095" y="6246924"/>
                </a:lnTo>
                <a:lnTo>
                  <a:pt x="3770313" y="6213592"/>
                </a:lnTo>
                <a:lnTo>
                  <a:pt x="3744120" y="6181055"/>
                </a:lnTo>
                <a:lnTo>
                  <a:pt x="3718720" y="6146136"/>
                </a:lnTo>
                <a:lnTo>
                  <a:pt x="3693320" y="6112011"/>
                </a:lnTo>
                <a:lnTo>
                  <a:pt x="3668713" y="6077886"/>
                </a:lnTo>
                <a:lnTo>
                  <a:pt x="3645695" y="6042174"/>
                </a:lnTo>
                <a:lnTo>
                  <a:pt x="3623470" y="6006461"/>
                </a:lnTo>
                <a:lnTo>
                  <a:pt x="3601245" y="5969162"/>
                </a:lnTo>
                <a:lnTo>
                  <a:pt x="3581401" y="5931862"/>
                </a:lnTo>
                <a:lnTo>
                  <a:pt x="3560763" y="5893769"/>
                </a:lnTo>
                <a:lnTo>
                  <a:pt x="3540920" y="5855676"/>
                </a:lnTo>
                <a:lnTo>
                  <a:pt x="3523457" y="5816790"/>
                </a:lnTo>
                <a:lnTo>
                  <a:pt x="3505201" y="5777109"/>
                </a:lnTo>
                <a:lnTo>
                  <a:pt x="3490120" y="5737429"/>
                </a:lnTo>
                <a:lnTo>
                  <a:pt x="3474245" y="5697749"/>
                </a:lnTo>
                <a:lnTo>
                  <a:pt x="3459957" y="5656481"/>
                </a:lnTo>
                <a:lnTo>
                  <a:pt x="3446463" y="5615214"/>
                </a:lnTo>
                <a:lnTo>
                  <a:pt x="3433763" y="5573946"/>
                </a:lnTo>
                <a:lnTo>
                  <a:pt x="3423445" y="5531092"/>
                </a:lnTo>
                <a:lnTo>
                  <a:pt x="3412332" y="5488237"/>
                </a:lnTo>
                <a:lnTo>
                  <a:pt x="3402807" y="5446176"/>
                </a:lnTo>
                <a:lnTo>
                  <a:pt x="3394076" y="5401734"/>
                </a:lnTo>
                <a:lnTo>
                  <a:pt x="3387726" y="5359673"/>
                </a:lnTo>
                <a:lnTo>
                  <a:pt x="3380582" y="5315231"/>
                </a:lnTo>
                <a:lnTo>
                  <a:pt x="3376613" y="5269995"/>
                </a:lnTo>
                <a:lnTo>
                  <a:pt x="3371851" y="5226347"/>
                </a:lnTo>
                <a:lnTo>
                  <a:pt x="3369470" y="5181111"/>
                </a:lnTo>
                <a:lnTo>
                  <a:pt x="3367088" y="5135876"/>
                </a:lnTo>
                <a:lnTo>
                  <a:pt x="3367088" y="5090640"/>
                </a:lnTo>
                <a:lnTo>
                  <a:pt x="3367088" y="2495550"/>
                </a:lnTo>
                <a:lnTo>
                  <a:pt x="3367088" y="1769038"/>
                </a:lnTo>
                <a:lnTo>
                  <a:pt x="3367088" y="1722986"/>
                </a:lnTo>
                <a:lnTo>
                  <a:pt x="3369470" y="1677728"/>
                </a:lnTo>
                <a:lnTo>
                  <a:pt x="3371851" y="1632470"/>
                </a:lnTo>
                <a:lnTo>
                  <a:pt x="3376613" y="1588800"/>
                </a:lnTo>
                <a:lnTo>
                  <a:pt x="3380582" y="1543541"/>
                </a:lnTo>
                <a:lnTo>
                  <a:pt x="3387726" y="1499077"/>
                </a:lnTo>
                <a:lnTo>
                  <a:pt x="3394076" y="1456995"/>
                </a:lnTo>
                <a:lnTo>
                  <a:pt x="3402807" y="1412531"/>
                </a:lnTo>
                <a:lnTo>
                  <a:pt x="3412332" y="1370449"/>
                </a:lnTo>
                <a:lnTo>
                  <a:pt x="3423445" y="1327573"/>
                </a:lnTo>
                <a:lnTo>
                  <a:pt x="3433763" y="1284696"/>
                </a:lnTo>
                <a:lnTo>
                  <a:pt x="3446463" y="1243408"/>
                </a:lnTo>
                <a:lnTo>
                  <a:pt x="3459957" y="1202120"/>
                </a:lnTo>
                <a:lnTo>
                  <a:pt x="3474245" y="1161626"/>
                </a:lnTo>
                <a:lnTo>
                  <a:pt x="3490120" y="1121132"/>
                </a:lnTo>
                <a:lnTo>
                  <a:pt x="3505201" y="1081432"/>
                </a:lnTo>
                <a:lnTo>
                  <a:pt x="3523457" y="1041732"/>
                </a:lnTo>
                <a:lnTo>
                  <a:pt x="3540920" y="1002825"/>
                </a:lnTo>
                <a:lnTo>
                  <a:pt x="3560763" y="964713"/>
                </a:lnTo>
                <a:lnTo>
                  <a:pt x="3581401" y="926601"/>
                </a:lnTo>
                <a:lnTo>
                  <a:pt x="3601245" y="889283"/>
                </a:lnTo>
                <a:lnTo>
                  <a:pt x="3623470" y="851965"/>
                </a:lnTo>
                <a:lnTo>
                  <a:pt x="3645695" y="816235"/>
                </a:lnTo>
                <a:lnTo>
                  <a:pt x="3668713" y="780505"/>
                </a:lnTo>
                <a:lnTo>
                  <a:pt x="3693320" y="746363"/>
                </a:lnTo>
                <a:lnTo>
                  <a:pt x="3718720" y="712221"/>
                </a:lnTo>
                <a:lnTo>
                  <a:pt x="3744120" y="677284"/>
                </a:lnTo>
                <a:lnTo>
                  <a:pt x="3770313" y="644730"/>
                </a:lnTo>
                <a:lnTo>
                  <a:pt x="3798095" y="611382"/>
                </a:lnTo>
                <a:lnTo>
                  <a:pt x="3826670" y="579622"/>
                </a:lnTo>
                <a:lnTo>
                  <a:pt x="3856038" y="549450"/>
                </a:lnTo>
                <a:lnTo>
                  <a:pt x="3886201" y="518484"/>
                </a:lnTo>
                <a:lnTo>
                  <a:pt x="3916363" y="489106"/>
                </a:lnTo>
                <a:lnTo>
                  <a:pt x="3946526" y="460522"/>
                </a:lnTo>
                <a:lnTo>
                  <a:pt x="3978276" y="431144"/>
                </a:lnTo>
                <a:lnTo>
                  <a:pt x="4010820" y="404148"/>
                </a:lnTo>
                <a:lnTo>
                  <a:pt x="4044157" y="377946"/>
                </a:lnTo>
                <a:lnTo>
                  <a:pt x="4078288" y="351743"/>
                </a:lnTo>
                <a:lnTo>
                  <a:pt x="4112420" y="327129"/>
                </a:lnTo>
                <a:lnTo>
                  <a:pt x="4147345" y="302515"/>
                </a:lnTo>
                <a:lnTo>
                  <a:pt x="4183063" y="278695"/>
                </a:lnTo>
                <a:lnTo>
                  <a:pt x="4218782" y="257257"/>
                </a:lnTo>
                <a:lnTo>
                  <a:pt x="4255294" y="235025"/>
                </a:lnTo>
                <a:lnTo>
                  <a:pt x="4292601" y="214381"/>
                </a:lnTo>
                <a:lnTo>
                  <a:pt x="4330701" y="193737"/>
                </a:lnTo>
                <a:lnTo>
                  <a:pt x="4369594" y="174681"/>
                </a:lnTo>
                <a:lnTo>
                  <a:pt x="4407694" y="156419"/>
                </a:lnTo>
                <a:lnTo>
                  <a:pt x="4448176" y="138951"/>
                </a:lnTo>
                <a:lnTo>
                  <a:pt x="4487863" y="122277"/>
                </a:lnTo>
                <a:lnTo>
                  <a:pt x="4527551" y="107191"/>
                </a:lnTo>
                <a:lnTo>
                  <a:pt x="4568826" y="93693"/>
                </a:lnTo>
                <a:lnTo>
                  <a:pt x="4610101" y="79401"/>
                </a:lnTo>
                <a:lnTo>
                  <a:pt x="4651376" y="67491"/>
                </a:lnTo>
                <a:lnTo>
                  <a:pt x="4693444" y="56374"/>
                </a:lnTo>
                <a:lnTo>
                  <a:pt x="4736307" y="45258"/>
                </a:lnTo>
                <a:lnTo>
                  <a:pt x="4779170" y="35730"/>
                </a:lnTo>
                <a:lnTo>
                  <a:pt x="4822826" y="27790"/>
                </a:lnTo>
                <a:lnTo>
                  <a:pt x="4866482" y="20644"/>
                </a:lnTo>
                <a:lnTo>
                  <a:pt x="4910932" y="13498"/>
                </a:lnTo>
                <a:lnTo>
                  <a:pt x="4954588" y="9528"/>
                </a:lnTo>
                <a:lnTo>
                  <a:pt x="4998244" y="5558"/>
                </a:lnTo>
                <a:lnTo>
                  <a:pt x="5044282" y="2382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小米兰亭_GB外压缩"/>
              <a:ea typeface="小米兰亭_GB外压缩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81D9F71F-1AA2-E3B5-C21C-C0CC6CAB5865}"/>
              </a:ext>
            </a:extLst>
          </p:cNvPr>
          <p:cNvSpPr/>
          <p:nvPr/>
        </p:nvSpPr>
        <p:spPr>
          <a:xfrm>
            <a:off x="1235075" y="2389104"/>
            <a:ext cx="972000" cy="972000"/>
          </a:xfrm>
          <a:prstGeom prst="ellipse">
            <a:avLst/>
          </a:prstGeom>
          <a:solidFill>
            <a:schemeClr val="bg1"/>
          </a:solidFill>
          <a:ln w="12700" cap="flat" cmpd="sng" algn="ctr">
            <a:solidFill>
              <a:srgbClr val="3060B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小米兰亭_GB外压缩"/>
              <a:ea typeface="小米兰亭_GB外压缩"/>
            </a:endParaRPr>
          </a:p>
        </p:txBody>
      </p:sp>
      <p:sp>
        <p:nvSpPr>
          <p:cNvPr id="21" name="任意多边形 55">
            <a:extLst>
              <a:ext uri="{FF2B5EF4-FFF2-40B4-BE49-F238E27FC236}">
                <a16:creationId xmlns:a16="http://schemas.microsoft.com/office/drawing/2014/main" id="{987A4C9F-DC97-85DE-E490-0BE1DD359BE9}"/>
              </a:ext>
            </a:extLst>
          </p:cNvPr>
          <p:cNvSpPr/>
          <p:nvPr/>
        </p:nvSpPr>
        <p:spPr>
          <a:xfrm>
            <a:off x="1586234" y="2683489"/>
            <a:ext cx="269682" cy="383230"/>
          </a:xfrm>
          <a:custGeom>
            <a:avLst/>
            <a:gdLst>
              <a:gd name="connsiteX0" fmla="*/ 2067098 w 4826000"/>
              <a:gd name="connsiteY0" fmla="*/ 3025775 h 6858001"/>
              <a:gd name="connsiteX1" fmla="*/ 2759432 w 4826000"/>
              <a:gd name="connsiteY1" fmla="*/ 3025775 h 6858001"/>
              <a:gd name="connsiteX2" fmla="*/ 2759432 w 4826000"/>
              <a:gd name="connsiteY2" fmla="*/ 3674534 h 6858001"/>
              <a:gd name="connsiteX3" fmla="*/ 3408363 w 4826000"/>
              <a:gd name="connsiteY3" fmla="*/ 3674534 h 6858001"/>
              <a:gd name="connsiteX4" fmla="*/ 3408363 w 4826000"/>
              <a:gd name="connsiteY4" fmla="*/ 4366684 h 6858001"/>
              <a:gd name="connsiteX5" fmla="*/ 2759432 w 4826000"/>
              <a:gd name="connsiteY5" fmla="*/ 4366684 h 6858001"/>
              <a:gd name="connsiteX6" fmla="*/ 2759432 w 4826000"/>
              <a:gd name="connsiteY6" fmla="*/ 5014913 h 6858001"/>
              <a:gd name="connsiteX7" fmla="*/ 2067098 w 4826000"/>
              <a:gd name="connsiteY7" fmla="*/ 5014913 h 6858001"/>
              <a:gd name="connsiteX8" fmla="*/ 2067098 w 4826000"/>
              <a:gd name="connsiteY8" fmla="*/ 4366684 h 6858001"/>
              <a:gd name="connsiteX9" fmla="*/ 1419225 w 4826000"/>
              <a:gd name="connsiteY9" fmla="*/ 4366684 h 6858001"/>
              <a:gd name="connsiteX10" fmla="*/ 1419225 w 4826000"/>
              <a:gd name="connsiteY10" fmla="*/ 3674534 h 6858001"/>
              <a:gd name="connsiteX11" fmla="*/ 2067098 w 4826000"/>
              <a:gd name="connsiteY11" fmla="*/ 3674534 h 6858001"/>
              <a:gd name="connsiteX12" fmla="*/ 770466 w 4826000"/>
              <a:gd name="connsiteY12" fmla="*/ 1036638 h 6858001"/>
              <a:gd name="connsiteX13" fmla="*/ 1172104 w 4826000"/>
              <a:gd name="connsiteY13" fmla="*/ 1036638 h 6858001"/>
              <a:gd name="connsiteX14" fmla="*/ 862541 w 4826000"/>
              <a:gd name="connsiteY14" fmla="*/ 1572733 h 6858001"/>
              <a:gd name="connsiteX15" fmla="*/ 770466 w 4826000"/>
              <a:gd name="connsiteY15" fmla="*/ 1572733 h 6858001"/>
              <a:gd name="connsiteX16" fmla="*/ 758296 w 4826000"/>
              <a:gd name="connsiteY16" fmla="*/ 1573791 h 6858001"/>
              <a:gd name="connsiteX17" fmla="*/ 747183 w 4826000"/>
              <a:gd name="connsiteY17" fmla="*/ 1574321 h 6858001"/>
              <a:gd name="connsiteX18" fmla="*/ 735012 w 4826000"/>
              <a:gd name="connsiteY18" fmla="*/ 1575908 h 6858001"/>
              <a:gd name="connsiteX19" fmla="*/ 723900 w 4826000"/>
              <a:gd name="connsiteY19" fmla="*/ 1577496 h 6858001"/>
              <a:gd name="connsiteX20" fmla="*/ 712787 w 4826000"/>
              <a:gd name="connsiteY20" fmla="*/ 1580142 h 6858001"/>
              <a:gd name="connsiteX21" fmla="*/ 701146 w 4826000"/>
              <a:gd name="connsiteY21" fmla="*/ 1583317 h 6858001"/>
              <a:gd name="connsiteX22" fmla="*/ 690033 w 4826000"/>
              <a:gd name="connsiteY22" fmla="*/ 1587022 h 6858001"/>
              <a:gd name="connsiteX23" fmla="*/ 679450 w 4826000"/>
              <a:gd name="connsiteY23" fmla="*/ 1591785 h 6858001"/>
              <a:gd name="connsiteX24" fmla="*/ 668866 w 4826000"/>
              <a:gd name="connsiteY24" fmla="*/ 1596018 h 6858001"/>
              <a:gd name="connsiteX25" fmla="*/ 659341 w 4826000"/>
              <a:gd name="connsiteY25" fmla="*/ 1601310 h 6858001"/>
              <a:gd name="connsiteX26" fmla="*/ 649287 w 4826000"/>
              <a:gd name="connsiteY26" fmla="*/ 1606603 h 6858001"/>
              <a:gd name="connsiteX27" fmla="*/ 639762 w 4826000"/>
              <a:gd name="connsiteY27" fmla="*/ 1612953 h 6858001"/>
              <a:gd name="connsiteX28" fmla="*/ 630237 w 4826000"/>
              <a:gd name="connsiteY28" fmla="*/ 1619304 h 6858001"/>
              <a:gd name="connsiteX29" fmla="*/ 621241 w 4826000"/>
              <a:gd name="connsiteY29" fmla="*/ 1626184 h 6858001"/>
              <a:gd name="connsiteX30" fmla="*/ 613304 w 4826000"/>
              <a:gd name="connsiteY30" fmla="*/ 1633592 h 6858001"/>
              <a:gd name="connsiteX31" fmla="*/ 604837 w 4826000"/>
              <a:gd name="connsiteY31" fmla="*/ 1641531 h 6858001"/>
              <a:gd name="connsiteX32" fmla="*/ 597429 w 4826000"/>
              <a:gd name="connsiteY32" fmla="*/ 1649469 h 6858001"/>
              <a:gd name="connsiteX33" fmla="*/ 590021 w 4826000"/>
              <a:gd name="connsiteY33" fmla="*/ 1658466 h 6858001"/>
              <a:gd name="connsiteX34" fmla="*/ 583141 w 4826000"/>
              <a:gd name="connsiteY34" fmla="*/ 1666933 h 6858001"/>
              <a:gd name="connsiteX35" fmla="*/ 576262 w 4826000"/>
              <a:gd name="connsiteY35" fmla="*/ 1676988 h 6858001"/>
              <a:gd name="connsiteX36" fmla="*/ 570441 w 4826000"/>
              <a:gd name="connsiteY36" fmla="*/ 1685985 h 6858001"/>
              <a:gd name="connsiteX37" fmla="*/ 564091 w 4826000"/>
              <a:gd name="connsiteY37" fmla="*/ 1695511 h 6858001"/>
              <a:gd name="connsiteX38" fmla="*/ 559858 w 4826000"/>
              <a:gd name="connsiteY38" fmla="*/ 1706095 h 6858001"/>
              <a:gd name="connsiteX39" fmla="*/ 554566 w 4826000"/>
              <a:gd name="connsiteY39" fmla="*/ 1716150 h 6858001"/>
              <a:gd name="connsiteX40" fmla="*/ 550862 w 4826000"/>
              <a:gd name="connsiteY40" fmla="*/ 1727264 h 6858001"/>
              <a:gd name="connsiteX41" fmla="*/ 546629 w 4826000"/>
              <a:gd name="connsiteY41" fmla="*/ 1737848 h 6858001"/>
              <a:gd name="connsiteX42" fmla="*/ 543983 w 4826000"/>
              <a:gd name="connsiteY42" fmla="*/ 1748961 h 6858001"/>
              <a:gd name="connsiteX43" fmla="*/ 540808 w 4826000"/>
              <a:gd name="connsiteY43" fmla="*/ 1760604 h 6858001"/>
              <a:gd name="connsiteX44" fmla="*/ 538691 w 4826000"/>
              <a:gd name="connsiteY44" fmla="*/ 1771718 h 6858001"/>
              <a:gd name="connsiteX45" fmla="*/ 537104 w 4826000"/>
              <a:gd name="connsiteY45" fmla="*/ 1783889 h 6858001"/>
              <a:gd name="connsiteX46" fmla="*/ 536046 w 4826000"/>
              <a:gd name="connsiteY46" fmla="*/ 1795532 h 6858001"/>
              <a:gd name="connsiteX47" fmla="*/ 536046 w 4826000"/>
              <a:gd name="connsiteY47" fmla="*/ 1807704 h 6858001"/>
              <a:gd name="connsiteX48" fmla="*/ 536046 w 4826000"/>
              <a:gd name="connsiteY48" fmla="*/ 6087464 h 6858001"/>
              <a:gd name="connsiteX49" fmla="*/ 536046 w 4826000"/>
              <a:gd name="connsiteY49" fmla="*/ 6099636 h 6858001"/>
              <a:gd name="connsiteX50" fmla="*/ 537104 w 4826000"/>
              <a:gd name="connsiteY50" fmla="*/ 6111808 h 6858001"/>
              <a:gd name="connsiteX51" fmla="*/ 538691 w 4826000"/>
              <a:gd name="connsiteY51" fmla="*/ 6122922 h 6858001"/>
              <a:gd name="connsiteX52" fmla="*/ 540808 w 4826000"/>
              <a:gd name="connsiteY52" fmla="*/ 6135094 h 6858001"/>
              <a:gd name="connsiteX53" fmla="*/ 543983 w 4826000"/>
              <a:gd name="connsiteY53" fmla="*/ 6146207 h 6858001"/>
              <a:gd name="connsiteX54" fmla="*/ 546629 w 4826000"/>
              <a:gd name="connsiteY54" fmla="*/ 6156792 h 6858001"/>
              <a:gd name="connsiteX55" fmla="*/ 550862 w 4826000"/>
              <a:gd name="connsiteY55" fmla="*/ 6167905 h 6858001"/>
              <a:gd name="connsiteX56" fmla="*/ 554566 w 4826000"/>
              <a:gd name="connsiteY56" fmla="*/ 6178489 h 6858001"/>
              <a:gd name="connsiteX57" fmla="*/ 559858 w 4826000"/>
              <a:gd name="connsiteY57" fmla="*/ 6189074 h 6858001"/>
              <a:gd name="connsiteX58" fmla="*/ 564091 w 4826000"/>
              <a:gd name="connsiteY58" fmla="*/ 6199129 h 6858001"/>
              <a:gd name="connsiteX59" fmla="*/ 570441 w 4826000"/>
              <a:gd name="connsiteY59" fmla="*/ 6208655 h 6858001"/>
              <a:gd name="connsiteX60" fmla="*/ 576262 w 4826000"/>
              <a:gd name="connsiteY60" fmla="*/ 6218710 h 6858001"/>
              <a:gd name="connsiteX61" fmla="*/ 583141 w 4826000"/>
              <a:gd name="connsiteY61" fmla="*/ 6227706 h 6858001"/>
              <a:gd name="connsiteX62" fmla="*/ 590021 w 4826000"/>
              <a:gd name="connsiteY62" fmla="*/ 6236703 h 6858001"/>
              <a:gd name="connsiteX63" fmla="*/ 597429 w 4826000"/>
              <a:gd name="connsiteY63" fmla="*/ 6244641 h 6858001"/>
              <a:gd name="connsiteX64" fmla="*/ 604837 w 4826000"/>
              <a:gd name="connsiteY64" fmla="*/ 6253109 h 6858001"/>
              <a:gd name="connsiteX65" fmla="*/ 613304 w 4826000"/>
              <a:gd name="connsiteY65" fmla="*/ 6260518 h 6858001"/>
              <a:gd name="connsiteX66" fmla="*/ 621241 w 4826000"/>
              <a:gd name="connsiteY66" fmla="*/ 6268456 h 6858001"/>
              <a:gd name="connsiteX67" fmla="*/ 630237 w 4826000"/>
              <a:gd name="connsiteY67" fmla="*/ 6274807 h 6858001"/>
              <a:gd name="connsiteX68" fmla="*/ 639762 w 4826000"/>
              <a:gd name="connsiteY68" fmla="*/ 6281686 h 6858001"/>
              <a:gd name="connsiteX69" fmla="*/ 649287 w 4826000"/>
              <a:gd name="connsiteY69" fmla="*/ 6288037 h 6858001"/>
              <a:gd name="connsiteX70" fmla="*/ 659341 w 4826000"/>
              <a:gd name="connsiteY70" fmla="*/ 6293858 h 6858001"/>
              <a:gd name="connsiteX71" fmla="*/ 668866 w 4826000"/>
              <a:gd name="connsiteY71" fmla="*/ 6299150 h 6858001"/>
              <a:gd name="connsiteX72" fmla="*/ 679450 w 4826000"/>
              <a:gd name="connsiteY72" fmla="*/ 6303384 h 6858001"/>
              <a:gd name="connsiteX73" fmla="*/ 690033 w 4826000"/>
              <a:gd name="connsiteY73" fmla="*/ 6308147 h 6858001"/>
              <a:gd name="connsiteX74" fmla="*/ 701146 w 4826000"/>
              <a:gd name="connsiteY74" fmla="*/ 6311322 h 6858001"/>
              <a:gd name="connsiteX75" fmla="*/ 712787 w 4826000"/>
              <a:gd name="connsiteY75" fmla="*/ 6315027 h 6858001"/>
              <a:gd name="connsiteX76" fmla="*/ 723900 w 4826000"/>
              <a:gd name="connsiteY76" fmla="*/ 6317144 h 6858001"/>
              <a:gd name="connsiteX77" fmla="*/ 735012 w 4826000"/>
              <a:gd name="connsiteY77" fmla="*/ 6319261 h 6858001"/>
              <a:gd name="connsiteX78" fmla="*/ 747183 w 4826000"/>
              <a:gd name="connsiteY78" fmla="*/ 6320848 h 6858001"/>
              <a:gd name="connsiteX79" fmla="*/ 758296 w 4826000"/>
              <a:gd name="connsiteY79" fmla="*/ 6321907 h 6858001"/>
              <a:gd name="connsiteX80" fmla="*/ 770466 w 4826000"/>
              <a:gd name="connsiteY80" fmla="*/ 6321907 h 6858001"/>
              <a:gd name="connsiteX81" fmla="*/ 4055533 w 4826000"/>
              <a:gd name="connsiteY81" fmla="*/ 6321907 h 6858001"/>
              <a:gd name="connsiteX82" fmla="*/ 4067704 w 4826000"/>
              <a:gd name="connsiteY82" fmla="*/ 6321907 h 6858001"/>
              <a:gd name="connsiteX83" fmla="*/ 4079346 w 4826000"/>
              <a:gd name="connsiteY83" fmla="*/ 6320848 h 6858001"/>
              <a:gd name="connsiteX84" fmla="*/ 4090988 w 4826000"/>
              <a:gd name="connsiteY84" fmla="*/ 6319261 h 6858001"/>
              <a:gd name="connsiteX85" fmla="*/ 4102629 w 4826000"/>
              <a:gd name="connsiteY85" fmla="*/ 6317144 h 6858001"/>
              <a:gd name="connsiteX86" fmla="*/ 4114271 w 4826000"/>
              <a:gd name="connsiteY86" fmla="*/ 6315027 h 6858001"/>
              <a:gd name="connsiteX87" fmla="*/ 4125383 w 4826000"/>
              <a:gd name="connsiteY87" fmla="*/ 6311322 h 6858001"/>
              <a:gd name="connsiteX88" fmla="*/ 4135967 w 4826000"/>
              <a:gd name="connsiteY88" fmla="*/ 6308147 h 6858001"/>
              <a:gd name="connsiteX89" fmla="*/ 4146550 w 4826000"/>
              <a:gd name="connsiteY89" fmla="*/ 6303384 h 6858001"/>
              <a:gd name="connsiteX90" fmla="*/ 4157133 w 4826000"/>
              <a:gd name="connsiteY90" fmla="*/ 6299150 h 6858001"/>
              <a:gd name="connsiteX91" fmla="*/ 4166658 w 4826000"/>
              <a:gd name="connsiteY91" fmla="*/ 6293858 h 6858001"/>
              <a:gd name="connsiteX92" fmla="*/ 4176713 w 4826000"/>
              <a:gd name="connsiteY92" fmla="*/ 6288037 h 6858001"/>
              <a:gd name="connsiteX93" fmla="*/ 4186238 w 4826000"/>
              <a:gd name="connsiteY93" fmla="*/ 6281686 h 6858001"/>
              <a:gd name="connsiteX94" fmla="*/ 4195763 w 4826000"/>
              <a:gd name="connsiteY94" fmla="*/ 6274807 h 6858001"/>
              <a:gd name="connsiteX95" fmla="*/ 4204759 w 4826000"/>
              <a:gd name="connsiteY95" fmla="*/ 6268456 h 6858001"/>
              <a:gd name="connsiteX96" fmla="*/ 4212696 w 4826000"/>
              <a:gd name="connsiteY96" fmla="*/ 6260518 h 6858001"/>
              <a:gd name="connsiteX97" fmla="*/ 4221163 w 4826000"/>
              <a:gd name="connsiteY97" fmla="*/ 6253109 h 6858001"/>
              <a:gd name="connsiteX98" fmla="*/ 4229629 w 4826000"/>
              <a:gd name="connsiteY98" fmla="*/ 6244641 h 6858001"/>
              <a:gd name="connsiteX99" fmla="*/ 4235979 w 4826000"/>
              <a:gd name="connsiteY99" fmla="*/ 6236703 h 6858001"/>
              <a:gd name="connsiteX100" fmla="*/ 4243917 w 4826000"/>
              <a:gd name="connsiteY100" fmla="*/ 6227706 h 6858001"/>
              <a:gd name="connsiteX101" fmla="*/ 4249738 w 4826000"/>
              <a:gd name="connsiteY101" fmla="*/ 6218710 h 6858001"/>
              <a:gd name="connsiteX102" fmla="*/ 4255559 w 4826000"/>
              <a:gd name="connsiteY102" fmla="*/ 6208655 h 6858001"/>
              <a:gd name="connsiteX103" fmla="*/ 4261909 w 4826000"/>
              <a:gd name="connsiteY103" fmla="*/ 6199129 h 6858001"/>
              <a:gd name="connsiteX104" fmla="*/ 4267200 w 4826000"/>
              <a:gd name="connsiteY104" fmla="*/ 6189074 h 6858001"/>
              <a:gd name="connsiteX105" fmla="*/ 4271434 w 4826000"/>
              <a:gd name="connsiteY105" fmla="*/ 6178489 h 6858001"/>
              <a:gd name="connsiteX106" fmla="*/ 4276196 w 4826000"/>
              <a:gd name="connsiteY106" fmla="*/ 6167905 h 6858001"/>
              <a:gd name="connsiteX107" fmla="*/ 4279371 w 4826000"/>
              <a:gd name="connsiteY107" fmla="*/ 6156792 h 6858001"/>
              <a:gd name="connsiteX108" fmla="*/ 4283075 w 4826000"/>
              <a:gd name="connsiteY108" fmla="*/ 6146207 h 6858001"/>
              <a:gd name="connsiteX109" fmla="*/ 4285192 w 4826000"/>
              <a:gd name="connsiteY109" fmla="*/ 6135094 h 6858001"/>
              <a:gd name="connsiteX110" fmla="*/ 4287309 w 4826000"/>
              <a:gd name="connsiteY110" fmla="*/ 6122922 h 6858001"/>
              <a:gd name="connsiteX111" fmla="*/ 4288896 w 4826000"/>
              <a:gd name="connsiteY111" fmla="*/ 6111808 h 6858001"/>
              <a:gd name="connsiteX112" fmla="*/ 4289954 w 4826000"/>
              <a:gd name="connsiteY112" fmla="*/ 6099636 h 6858001"/>
              <a:gd name="connsiteX113" fmla="*/ 4290484 w 4826000"/>
              <a:gd name="connsiteY113" fmla="*/ 6087464 h 6858001"/>
              <a:gd name="connsiteX114" fmla="*/ 4290484 w 4826000"/>
              <a:gd name="connsiteY114" fmla="*/ 1807704 h 6858001"/>
              <a:gd name="connsiteX115" fmla="*/ 4289954 w 4826000"/>
              <a:gd name="connsiteY115" fmla="*/ 1795532 h 6858001"/>
              <a:gd name="connsiteX116" fmla="*/ 4288896 w 4826000"/>
              <a:gd name="connsiteY116" fmla="*/ 1783889 h 6858001"/>
              <a:gd name="connsiteX117" fmla="*/ 4287309 w 4826000"/>
              <a:gd name="connsiteY117" fmla="*/ 1771718 h 6858001"/>
              <a:gd name="connsiteX118" fmla="*/ 4285192 w 4826000"/>
              <a:gd name="connsiteY118" fmla="*/ 1760604 h 6858001"/>
              <a:gd name="connsiteX119" fmla="*/ 4283075 w 4826000"/>
              <a:gd name="connsiteY119" fmla="*/ 1748961 h 6858001"/>
              <a:gd name="connsiteX120" fmla="*/ 4279371 w 4826000"/>
              <a:gd name="connsiteY120" fmla="*/ 1737848 h 6858001"/>
              <a:gd name="connsiteX121" fmla="*/ 4276196 w 4826000"/>
              <a:gd name="connsiteY121" fmla="*/ 1727264 h 6858001"/>
              <a:gd name="connsiteX122" fmla="*/ 4271434 w 4826000"/>
              <a:gd name="connsiteY122" fmla="*/ 1716150 h 6858001"/>
              <a:gd name="connsiteX123" fmla="*/ 4267200 w 4826000"/>
              <a:gd name="connsiteY123" fmla="*/ 1706095 h 6858001"/>
              <a:gd name="connsiteX124" fmla="*/ 4261909 w 4826000"/>
              <a:gd name="connsiteY124" fmla="*/ 1695511 h 6858001"/>
              <a:gd name="connsiteX125" fmla="*/ 4255559 w 4826000"/>
              <a:gd name="connsiteY125" fmla="*/ 1685985 h 6858001"/>
              <a:gd name="connsiteX126" fmla="*/ 4249738 w 4826000"/>
              <a:gd name="connsiteY126" fmla="*/ 1676988 h 6858001"/>
              <a:gd name="connsiteX127" fmla="*/ 4243917 w 4826000"/>
              <a:gd name="connsiteY127" fmla="*/ 1666933 h 6858001"/>
              <a:gd name="connsiteX128" fmla="*/ 4235979 w 4826000"/>
              <a:gd name="connsiteY128" fmla="*/ 1658466 h 6858001"/>
              <a:gd name="connsiteX129" fmla="*/ 4229629 w 4826000"/>
              <a:gd name="connsiteY129" fmla="*/ 1649469 h 6858001"/>
              <a:gd name="connsiteX130" fmla="*/ 4221163 w 4826000"/>
              <a:gd name="connsiteY130" fmla="*/ 1641531 h 6858001"/>
              <a:gd name="connsiteX131" fmla="*/ 4212696 w 4826000"/>
              <a:gd name="connsiteY131" fmla="*/ 1633592 h 6858001"/>
              <a:gd name="connsiteX132" fmla="*/ 4204759 w 4826000"/>
              <a:gd name="connsiteY132" fmla="*/ 1626184 h 6858001"/>
              <a:gd name="connsiteX133" fmla="*/ 4195763 w 4826000"/>
              <a:gd name="connsiteY133" fmla="*/ 1619304 h 6858001"/>
              <a:gd name="connsiteX134" fmla="*/ 4186238 w 4826000"/>
              <a:gd name="connsiteY134" fmla="*/ 1612953 h 6858001"/>
              <a:gd name="connsiteX135" fmla="*/ 4176713 w 4826000"/>
              <a:gd name="connsiteY135" fmla="*/ 1606603 h 6858001"/>
              <a:gd name="connsiteX136" fmla="*/ 4166658 w 4826000"/>
              <a:gd name="connsiteY136" fmla="*/ 1601310 h 6858001"/>
              <a:gd name="connsiteX137" fmla="*/ 4157133 w 4826000"/>
              <a:gd name="connsiteY137" fmla="*/ 1596018 h 6858001"/>
              <a:gd name="connsiteX138" fmla="*/ 4146550 w 4826000"/>
              <a:gd name="connsiteY138" fmla="*/ 1591785 h 6858001"/>
              <a:gd name="connsiteX139" fmla="*/ 4135967 w 4826000"/>
              <a:gd name="connsiteY139" fmla="*/ 1587022 h 6858001"/>
              <a:gd name="connsiteX140" fmla="*/ 4125383 w 4826000"/>
              <a:gd name="connsiteY140" fmla="*/ 1583317 h 6858001"/>
              <a:gd name="connsiteX141" fmla="*/ 4114271 w 4826000"/>
              <a:gd name="connsiteY141" fmla="*/ 1580142 h 6858001"/>
              <a:gd name="connsiteX142" fmla="*/ 4102629 w 4826000"/>
              <a:gd name="connsiteY142" fmla="*/ 1577496 h 6858001"/>
              <a:gd name="connsiteX143" fmla="*/ 4090988 w 4826000"/>
              <a:gd name="connsiteY143" fmla="*/ 1575908 h 6858001"/>
              <a:gd name="connsiteX144" fmla="*/ 4079346 w 4826000"/>
              <a:gd name="connsiteY144" fmla="*/ 1574321 h 6858001"/>
              <a:gd name="connsiteX145" fmla="*/ 4067704 w 4826000"/>
              <a:gd name="connsiteY145" fmla="*/ 1573791 h 6858001"/>
              <a:gd name="connsiteX146" fmla="*/ 4055533 w 4826000"/>
              <a:gd name="connsiteY146" fmla="*/ 1572733 h 6858001"/>
              <a:gd name="connsiteX147" fmla="*/ 3963458 w 4826000"/>
              <a:gd name="connsiteY147" fmla="*/ 1572733 h 6858001"/>
              <a:gd name="connsiteX148" fmla="*/ 3653896 w 4826000"/>
              <a:gd name="connsiteY148" fmla="*/ 1036638 h 6858001"/>
              <a:gd name="connsiteX149" fmla="*/ 4055533 w 4826000"/>
              <a:gd name="connsiteY149" fmla="*/ 1036638 h 6858001"/>
              <a:gd name="connsiteX150" fmla="*/ 4075113 w 4826000"/>
              <a:gd name="connsiteY150" fmla="*/ 1037167 h 6858001"/>
              <a:gd name="connsiteX151" fmla="*/ 4095221 w 4826000"/>
              <a:gd name="connsiteY151" fmla="*/ 1038226 h 6858001"/>
              <a:gd name="connsiteX152" fmla="*/ 4114800 w 4826000"/>
              <a:gd name="connsiteY152" fmla="*/ 1038755 h 6858001"/>
              <a:gd name="connsiteX153" fmla="*/ 4134379 w 4826000"/>
              <a:gd name="connsiteY153" fmla="*/ 1040343 h 6858001"/>
              <a:gd name="connsiteX154" fmla="*/ 4153429 w 4826000"/>
              <a:gd name="connsiteY154" fmla="*/ 1042460 h 6858001"/>
              <a:gd name="connsiteX155" fmla="*/ 4173008 w 4826000"/>
              <a:gd name="connsiteY155" fmla="*/ 1045635 h 6858001"/>
              <a:gd name="connsiteX156" fmla="*/ 4191529 w 4826000"/>
              <a:gd name="connsiteY156" fmla="*/ 1048810 h 6858001"/>
              <a:gd name="connsiteX157" fmla="*/ 4210579 w 4826000"/>
              <a:gd name="connsiteY157" fmla="*/ 1052515 h 6858001"/>
              <a:gd name="connsiteX158" fmla="*/ 4229629 w 4826000"/>
              <a:gd name="connsiteY158" fmla="*/ 1056219 h 6858001"/>
              <a:gd name="connsiteX159" fmla="*/ 4248150 w 4826000"/>
              <a:gd name="connsiteY159" fmla="*/ 1060453 h 6858001"/>
              <a:gd name="connsiteX160" fmla="*/ 4266142 w 4826000"/>
              <a:gd name="connsiteY160" fmla="*/ 1065745 h 6858001"/>
              <a:gd name="connsiteX161" fmla="*/ 4284663 w 4826000"/>
              <a:gd name="connsiteY161" fmla="*/ 1071037 h 6858001"/>
              <a:gd name="connsiteX162" fmla="*/ 4302654 w 4826000"/>
              <a:gd name="connsiteY162" fmla="*/ 1077388 h 6858001"/>
              <a:gd name="connsiteX163" fmla="*/ 4320646 w 4826000"/>
              <a:gd name="connsiteY163" fmla="*/ 1083209 h 6858001"/>
              <a:gd name="connsiteX164" fmla="*/ 4338109 w 4826000"/>
              <a:gd name="connsiteY164" fmla="*/ 1090089 h 6858001"/>
              <a:gd name="connsiteX165" fmla="*/ 4355042 w 4826000"/>
              <a:gd name="connsiteY165" fmla="*/ 1097498 h 6858001"/>
              <a:gd name="connsiteX166" fmla="*/ 4372504 w 4826000"/>
              <a:gd name="connsiteY166" fmla="*/ 1104907 h 6858001"/>
              <a:gd name="connsiteX167" fmla="*/ 4388909 w 4826000"/>
              <a:gd name="connsiteY167" fmla="*/ 1112845 h 6858001"/>
              <a:gd name="connsiteX168" fmla="*/ 4406371 w 4826000"/>
              <a:gd name="connsiteY168" fmla="*/ 1120783 h 6858001"/>
              <a:gd name="connsiteX169" fmla="*/ 4422246 w 4826000"/>
              <a:gd name="connsiteY169" fmla="*/ 1129780 h 6858001"/>
              <a:gd name="connsiteX170" fmla="*/ 4454525 w 4826000"/>
              <a:gd name="connsiteY170" fmla="*/ 1148832 h 6858001"/>
              <a:gd name="connsiteX171" fmla="*/ 4486275 w 4826000"/>
              <a:gd name="connsiteY171" fmla="*/ 1168413 h 6858001"/>
              <a:gd name="connsiteX172" fmla="*/ 4516438 w 4826000"/>
              <a:gd name="connsiteY172" fmla="*/ 1190111 h 6858001"/>
              <a:gd name="connsiteX173" fmla="*/ 4545542 w 4826000"/>
              <a:gd name="connsiteY173" fmla="*/ 1212867 h 6858001"/>
              <a:gd name="connsiteX174" fmla="*/ 4573588 w 4826000"/>
              <a:gd name="connsiteY174" fmla="*/ 1236681 h 6858001"/>
              <a:gd name="connsiteX175" fmla="*/ 4600046 w 4826000"/>
              <a:gd name="connsiteY175" fmla="*/ 1262613 h 6858001"/>
              <a:gd name="connsiteX176" fmla="*/ 4625446 w 4826000"/>
              <a:gd name="connsiteY176" fmla="*/ 1289603 h 6858001"/>
              <a:gd name="connsiteX177" fmla="*/ 4649788 w 4826000"/>
              <a:gd name="connsiteY177" fmla="*/ 1317651 h 6858001"/>
              <a:gd name="connsiteX178" fmla="*/ 4673071 w 4826000"/>
              <a:gd name="connsiteY178" fmla="*/ 1346758 h 6858001"/>
              <a:gd name="connsiteX179" fmla="*/ 4694238 w 4826000"/>
              <a:gd name="connsiteY179" fmla="*/ 1376923 h 6858001"/>
              <a:gd name="connsiteX180" fmla="*/ 4714346 w 4826000"/>
              <a:gd name="connsiteY180" fmla="*/ 1407618 h 6858001"/>
              <a:gd name="connsiteX181" fmla="*/ 4733396 w 4826000"/>
              <a:gd name="connsiteY181" fmla="*/ 1440429 h 6858001"/>
              <a:gd name="connsiteX182" fmla="*/ 4741862 w 4826000"/>
              <a:gd name="connsiteY182" fmla="*/ 1456835 h 6858001"/>
              <a:gd name="connsiteX183" fmla="*/ 4749800 w 4826000"/>
              <a:gd name="connsiteY183" fmla="*/ 1473240 h 6858001"/>
              <a:gd name="connsiteX184" fmla="*/ 4758266 w 4826000"/>
              <a:gd name="connsiteY184" fmla="*/ 1490705 h 6858001"/>
              <a:gd name="connsiteX185" fmla="*/ 4765675 w 4826000"/>
              <a:gd name="connsiteY185" fmla="*/ 1508169 h 6858001"/>
              <a:gd name="connsiteX186" fmla="*/ 4772554 w 4826000"/>
              <a:gd name="connsiteY186" fmla="*/ 1525104 h 6858001"/>
              <a:gd name="connsiteX187" fmla="*/ 4779434 w 4826000"/>
              <a:gd name="connsiteY187" fmla="*/ 1542568 h 6858001"/>
              <a:gd name="connsiteX188" fmla="*/ 4786312 w 4826000"/>
              <a:gd name="connsiteY188" fmla="*/ 1560561 h 6858001"/>
              <a:gd name="connsiteX189" fmla="*/ 4791604 w 4826000"/>
              <a:gd name="connsiteY189" fmla="*/ 1579083 h 6858001"/>
              <a:gd name="connsiteX190" fmla="*/ 4797425 w 4826000"/>
              <a:gd name="connsiteY190" fmla="*/ 1597077 h 6858001"/>
              <a:gd name="connsiteX191" fmla="*/ 4801658 w 4826000"/>
              <a:gd name="connsiteY191" fmla="*/ 1615070 h 6858001"/>
              <a:gd name="connsiteX192" fmla="*/ 4806421 w 4826000"/>
              <a:gd name="connsiteY192" fmla="*/ 1633592 h 6858001"/>
              <a:gd name="connsiteX193" fmla="*/ 4811184 w 4826000"/>
              <a:gd name="connsiteY193" fmla="*/ 1652644 h 6858001"/>
              <a:gd name="connsiteX194" fmla="*/ 4813829 w 4826000"/>
              <a:gd name="connsiteY194" fmla="*/ 1671696 h 6858001"/>
              <a:gd name="connsiteX195" fmla="*/ 4817534 w 4826000"/>
              <a:gd name="connsiteY195" fmla="*/ 1690219 h 6858001"/>
              <a:gd name="connsiteX196" fmla="*/ 4820179 w 4826000"/>
              <a:gd name="connsiteY196" fmla="*/ 1709270 h 6858001"/>
              <a:gd name="connsiteX197" fmla="*/ 4822296 w 4826000"/>
              <a:gd name="connsiteY197" fmla="*/ 1728851 h 6858001"/>
              <a:gd name="connsiteX198" fmla="*/ 4823884 w 4826000"/>
              <a:gd name="connsiteY198" fmla="*/ 1748432 h 6858001"/>
              <a:gd name="connsiteX199" fmla="*/ 4825471 w 4826000"/>
              <a:gd name="connsiteY199" fmla="*/ 1768013 h 6858001"/>
              <a:gd name="connsiteX200" fmla="*/ 4826000 w 4826000"/>
              <a:gd name="connsiteY200" fmla="*/ 1787594 h 6858001"/>
              <a:gd name="connsiteX201" fmla="*/ 4826000 w 4826000"/>
              <a:gd name="connsiteY201" fmla="*/ 1807704 h 6858001"/>
              <a:gd name="connsiteX202" fmla="*/ 4826000 w 4826000"/>
              <a:gd name="connsiteY202" fmla="*/ 6087464 h 6858001"/>
              <a:gd name="connsiteX203" fmla="*/ 4826000 w 4826000"/>
              <a:gd name="connsiteY203" fmla="*/ 6107045 h 6858001"/>
              <a:gd name="connsiteX204" fmla="*/ 4825471 w 4826000"/>
              <a:gd name="connsiteY204" fmla="*/ 6127156 h 6858001"/>
              <a:gd name="connsiteX205" fmla="*/ 4823884 w 4826000"/>
              <a:gd name="connsiteY205" fmla="*/ 6146737 h 6858001"/>
              <a:gd name="connsiteX206" fmla="*/ 4822296 w 4826000"/>
              <a:gd name="connsiteY206" fmla="*/ 6165788 h 6858001"/>
              <a:gd name="connsiteX207" fmla="*/ 4820179 w 4826000"/>
              <a:gd name="connsiteY207" fmla="*/ 6185369 h 6858001"/>
              <a:gd name="connsiteX208" fmla="*/ 4817534 w 4826000"/>
              <a:gd name="connsiteY208" fmla="*/ 6204950 h 6858001"/>
              <a:gd name="connsiteX209" fmla="*/ 4813829 w 4826000"/>
              <a:gd name="connsiteY209" fmla="*/ 6224002 h 6858001"/>
              <a:gd name="connsiteX210" fmla="*/ 4811184 w 4826000"/>
              <a:gd name="connsiteY210" fmla="*/ 6242524 h 6858001"/>
              <a:gd name="connsiteX211" fmla="*/ 4806421 w 4826000"/>
              <a:gd name="connsiteY211" fmla="*/ 6261576 h 6858001"/>
              <a:gd name="connsiteX212" fmla="*/ 4801658 w 4826000"/>
              <a:gd name="connsiteY212" fmla="*/ 6279569 h 6858001"/>
              <a:gd name="connsiteX213" fmla="*/ 4797425 w 4826000"/>
              <a:gd name="connsiteY213" fmla="*/ 6298621 h 6858001"/>
              <a:gd name="connsiteX214" fmla="*/ 4791604 w 4826000"/>
              <a:gd name="connsiteY214" fmla="*/ 6316614 h 6858001"/>
              <a:gd name="connsiteX215" fmla="*/ 4786312 w 4826000"/>
              <a:gd name="connsiteY215" fmla="*/ 6334608 h 6858001"/>
              <a:gd name="connsiteX216" fmla="*/ 4779434 w 4826000"/>
              <a:gd name="connsiteY216" fmla="*/ 6352601 h 6858001"/>
              <a:gd name="connsiteX217" fmla="*/ 4772554 w 4826000"/>
              <a:gd name="connsiteY217" fmla="*/ 6370065 h 6858001"/>
              <a:gd name="connsiteX218" fmla="*/ 4765675 w 4826000"/>
              <a:gd name="connsiteY218" fmla="*/ 6387000 h 6858001"/>
              <a:gd name="connsiteX219" fmla="*/ 4758266 w 4826000"/>
              <a:gd name="connsiteY219" fmla="*/ 6404464 h 6858001"/>
              <a:gd name="connsiteX220" fmla="*/ 4749800 w 4826000"/>
              <a:gd name="connsiteY220" fmla="*/ 6421399 h 6858001"/>
              <a:gd name="connsiteX221" fmla="*/ 4741862 w 4826000"/>
              <a:gd name="connsiteY221" fmla="*/ 6438334 h 6858001"/>
              <a:gd name="connsiteX222" fmla="*/ 4733396 w 4826000"/>
              <a:gd name="connsiteY222" fmla="*/ 6454210 h 6858001"/>
              <a:gd name="connsiteX223" fmla="*/ 4714346 w 4826000"/>
              <a:gd name="connsiteY223" fmla="*/ 6486492 h 6858001"/>
              <a:gd name="connsiteX224" fmla="*/ 4694238 w 4826000"/>
              <a:gd name="connsiteY224" fmla="*/ 6518245 h 6858001"/>
              <a:gd name="connsiteX225" fmla="*/ 4673071 w 4826000"/>
              <a:gd name="connsiteY225" fmla="*/ 6548411 h 6858001"/>
              <a:gd name="connsiteX226" fmla="*/ 4649788 w 4826000"/>
              <a:gd name="connsiteY226" fmla="*/ 6578047 h 6858001"/>
              <a:gd name="connsiteX227" fmla="*/ 4625446 w 4826000"/>
              <a:gd name="connsiteY227" fmla="*/ 6605566 h 6858001"/>
              <a:gd name="connsiteX228" fmla="*/ 4600046 w 4826000"/>
              <a:gd name="connsiteY228" fmla="*/ 6632027 h 6858001"/>
              <a:gd name="connsiteX229" fmla="*/ 4573588 w 4826000"/>
              <a:gd name="connsiteY229" fmla="*/ 6657429 h 6858001"/>
              <a:gd name="connsiteX230" fmla="*/ 4545542 w 4826000"/>
              <a:gd name="connsiteY230" fmla="*/ 6681773 h 6858001"/>
              <a:gd name="connsiteX231" fmla="*/ 4516438 w 4826000"/>
              <a:gd name="connsiteY231" fmla="*/ 6705058 h 6858001"/>
              <a:gd name="connsiteX232" fmla="*/ 4486275 w 4826000"/>
              <a:gd name="connsiteY232" fmla="*/ 6726227 h 6858001"/>
              <a:gd name="connsiteX233" fmla="*/ 4454525 w 4826000"/>
              <a:gd name="connsiteY233" fmla="*/ 6746337 h 6858001"/>
              <a:gd name="connsiteX234" fmla="*/ 4422246 w 4826000"/>
              <a:gd name="connsiteY234" fmla="*/ 6765389 h 6858001"/>
              <a:gd name="connsiteX235" fmla="*/ 4406371 w 4826000"/>
              <a:gd name="connsiteY235" fmla="*/ 6773856 h 6858001"/>
              <a:gd name="connsiteX236" fmla="*/ 4388909 w 4826000"/>
              <a:gd name="connsiteY236" fmla="*/ 6781794 h 6858001"/>
              <a:gd name="connsiteX237" fmla="*/ 4372504 w 4826000"/>
              <a:gd name="connsiteY237" fmla="*/ 6790262 h 6858001"/>
              <a:gd name="connsiteX238" fmla="*/ 4355042 w 4826000"/>
              <a:gd name="connsiteY238" fmla="*/ 6797671 h 6858001"/>
              <a:gd name="connsiteX239" fmla="*/ 4338109 w 4826000"/>
              <a:gd name="connsiteY239" fmla="*/ 6804551 h 6858001"/>
              <a:gd name="connsiteX240" fmla="*/ 4320646 w 4826000"/>
              <a:gd name="connsiteY240" fmla="*/ 6811430 h 6858001"/>
              <a:gd name="connsiteX241" fmla="*/ 4302654 w 4826000"/>
              <a:gd name="connsiteY241" fmla="*/ 6818310 h 6858001"/>
              <a:gd name="connsiteX242" fmla="*/ 4284663 w 4826000"/>
              <a:gd name="connsiteY242" fmla="*/ 6823602 h 6858001"/>
              <a:gd name="connsiteX243" fmla="*/ 4266142 w 4826000"/>
              <a:gd name="connsiteY243" fmla="*/ 6829424 h 6858001"/>
              <a:gd name="connsiteX244" fmla="*/ 4248150 w 4826000"/>
              <a:gd name="connsiteY244" fmla="*/ 6833657 h 6858001"/>
              <a:gd name="connsiteX245" fmla="*/ 4229629 w 4826000"/>
              <a:gd name="connsiteY245" fmla="*/ 6838420 h 6858001"/>
              <a:gd name="connsiteX246" fmla="*/ 4210579 w 4826000"/>
              <a:gd name="connsiteY246" fmla="*/ 6843183 h 6858001"/>
              <a:gd name="connsiteX247" fmla="*/ 4191529 w 4826000"/>
              <a:gd name="connsiteY247" fmla="*/ 6845829 h 6858001"/>
              <a:gd name="connsiteX248" fmla="*/ 4173008 w 4826000"/>
              <a:gd name="connsiteY248" fmla="*/ 6849534 h 6858001"/>
              <a:gd name="connsiteX249" fmla="*/ 4153429 w 4826000"/>
              <a:gd name="connsiteY249" fmla="*/ 6852180 h 6858001"/>
              <a:gd name="connsiteX250" fmla="*/ 4134379 w 4826000"/>
              <a:gd name="connsiteY250" fmla="*/ 6854297 h 6858001"/>
              <a:gd name="connsiteX251" fmla="*/ 4114800 w 4826000"/>
              <a:gd name="connsiteY251" fmla="*/ 6855884 h 6858001"/>
              <a:gd name="connsiteX252" fmla="*/ 4095221 w 4826000"/>
              <a:gd name="connsiteY252" fmla="*/ 6857472 h 6858001"/>
              <a:gd name="connsiteX253" fmla="*/ 4075113 w 4826000"/>
              <a:gd name="connsiteY253" fmla="*/ 6858001 h 6858001"/>
              <a:gd name="connsiteX254" fmla="*/ 4055533 w 4826000"/>
              <a:gd name="connsiteY254" fmla="*/ 6858001 h 6858001"/>
              <a:gd name="connsiteX255" fmla="*/ 770466 w 4826000"/>
              <a:gd name="connsiteY255" fmla="*/ 6858001 h 6858001"/>
              <a:gd name="connsiteX256" fmla="*/ 750887 w 4826000"/>
              <a:gd name="connsiteY256" fmla="*/ 6858001 h 6858001"/>
              <a:gd name="connsiteX257" fmla="*/ 731308 w 4826000"/>
              <a:gd name="connsiteY257" fmla="*/ 6857472 h 6858001"/>
              <a:gd name="connsiteX258" fmla="*/ 711729 w 4826000"/>
              <a:gd name="connsiteY258" fmla="*/ 6855884 h 6858001"/>
              <a:gd name="connsiteX259" fmla="*/ 692150 w 4826000"/>
              <a:gd name="connsiteY259" fmla="*/ 6854297 h 6858001"/>
              <a:gd name="connsiteX260" fmla="*/ 672571 w 4826000"/>
              <a:gd name="connsiteY260" fmla="*/ 6852180 h 6858001"/>
              <a:gd name="connsiteX261" fmla="*/ 654050 w 4826000"/>
              <a:gd name="connsiteY261" fmla="*/ 6849534 h 6858001"/>
              <a:gd name="connsiteX262" fmla="*/ 634471 w 4826000"/>
              <a:gd name="connsiteY262" fmla="*/ 6845829 h 6858001"/>
              <a:gd name="connsiteX263" fmla="*/ 615421 w 4826000"/>
              <a:gd name="connsiteY263" fmla="*/ 6843183 h 6858001"/>
              <a:gd name="connsiteX264" fmla="*/ 596371 w 4826000"/>
              <a:gd name="connsiteY264" fmla="*/ 6838420 h 6858001"/>
              <a:gd name="connsiteX265" fmla="*/ 578379 w 4826000"/>
              <a:gd name="connsiteY265" fmla="*/ 6833657 h 6858001"/>
              <a:gd name="connsiteX266" fmla="*/ 559858 w 4826000"/>
              <a:gd name="connsiteY266" fmla="*/ 6829424 h 6858001"/>
              <a:gd name="connsiteX267" fmla="*/ 541337 w 4826000"/>
              <a:gd name="connsiteY267" fmla="*/ 6823602 h 6858001"/>
              <a:gd name="connsiteX268" fmla="*/ 523346 w 4826000"/>
              <a:gd name="connsiteY268" fmla="*/ 6818310 h 6858001"/>
              <a:gd name="connsiteX269" fmla="*/ 506412 w 4826000"/>
              <a:gd name="connsiteY269" fmla="*/ 6811430 h 6858001"/>
              <a:gd name="connsiteX270" fmla="*/ 487892 w 4826000"/>
              <a:gd name="connsiteY270" fmla="*/ 6804551 h 6858001"/>
              <a:gd name="connsiteX271" fmla="*/ 470958 w 4826000"/>
              <a:gd name="connsiteY271" fmla="*/ 6797671 h 6858001"/>
              <a:gd name="connsiteX272" fmla="*/ 453496 w 4826000"/>
              <a:gd name="connsiteY272" fmla="*/ 6790262 h 6858001"/>
              <a:gd name="connsiteX273" fmla="*/ 437092 w 4826000"/>
              <a:gd name="connsiteY273" fmla="*/ 6781794 h 6858001"/>
              <a:gd name="connsiteX274" fmla="*/ 420158 w 4826000"/>
              <a:gd name="connsiteY274" fmla="*/ 6773856 h 6858001"/>
              <a:gd name="connsiteX275" fmla="*/ 403754 w 4826000"/>
              <a:gd name="connsiteY275" fmla="*/ 6765389 h 6858001"/>
              <a:gd name="connsiteX276" fmla="*/ 371475 w 4826000"/>
              <a:gd name="connsiteY276" fmla="*/ 6746337 h 6858001"/>
              <a:gd name="connsiteX277" fmla="*/ 339725 w 4826000"/>
              <a:gd name="connsiteY277" fmla="*/ 6726227 h 6858001"/>
              <a:gd name="connsiteX278" fmla="*/ 309562 w 4826000"/>
              <a:gd name="connsiteY278" fmla="*/ 6705058 h 6858001"/>
              <a:gd name="connsiteX279" fmla="*/ 280987 w 4826000"/>
              <a:gd name="connsiteY279" fmla="*/ 6681773 h 6858001"/>
              <a:gd name="connsiteX280" fmla="*/ 252942 w 4826000"/>
              <a:gd name="connsiteY280" fmla="*/ 6657429 h 6858001"/>
              <a:gd name="connsiteX281" fmla="*/ 225954 w 4826000"/>
              <a:gd name="connsiteY281" fmla="*/ 6632027 h 6858001"/>
              <a:gd name="connsiteX282" fmla="*/ 200554 w 4826000"/>
              <a:gd name="connsiteY282" fmla="*/ 6605566 h 6858001"/>
              <a:gd name="connsiteX283" fmla="*/ 176212 w 4826000"/>
              <a:gd name="connsiteY283" fmla="*/ 6578047 h 6858001"/>
              <a:gd name="connsiteX284" fmla="*/ 152929 w 4826000"/>
              <a:gd name="connsiteY284" fmla="*/ 6548411 h 6858001"/>
              <a:gd name="connsiteX285" fmla="*/ 131762 w 4826000"/>
              <a:gd name="connsiteY285" fmla="*/ 6518245 h 6858001"/>
              <a:gd name="connsiteX286" fmla="*/ 111654 w 4826000"/>
              <a:gd name="connsiteY286" fmla="*/ 6486492 h 6858001"/>
              <a:gd name="connsiteX287" fmla="*/ 93662 w 4826000"/>
              <a:gd name="connsiteY287" fmla="*/ 6454210 h 6858001"/>
              <a:gd name="connsiteX288" fmla="*/ 84137 w 4826000"/>
              <a:gd name="connsiteY288" fmla="*/ 6438334 h 6858001"/>
              <a:gd name="connsiteX289" fmla="*/ 76200 w 4826000"/>
              <a:gd name="connsiteY289" fmla="*/ 6421399 h 6858001"/>
              <a:gd name="connsiteX290" fmla="*/ 67733 w 4826000"/>
              <a:gd name="connsiteY290" fmla="*/ 6404464 h 6858001"/>
              <a:gd name="connsiteX291" fmla="*/ 60325 w 4826000"/>
              <a:gd name="connsiteY291" fmla="*/ 6387000 h 6858001"/>
              <a:gd name="connsiteX292" fmla="*/ 53446 w 4826000"/>
              <a:gd name="connsiteY292" fmla="*/ 6370065 h 6858001"/>
              <a:gd name="connsiteX293" fmla="*/ 46567 w 4826000"/>
              <a:gd name="connsiteY293" fmla="*/ 6352601 h 6858001"/>
              <a:gd name="connsiteX294" fmla="*/ 40746 w 4826000"/>
              <a:gd name="connsiteY294" fmla="*/ 6334608 h 6858001"/>
              <a:gd name="connsiteX295" fmla="*/ 34396 w 4826000"/>
              <a:gd name="connsiteY295" fmla="*/ 6316614 h 6858001"/>
              <a:gd name="connsiteX296" fmla="*/ 29633 w 4826000"/>
              <a:gd name="connsiteY296" fmla="*/ 6298621 h 6858001"/>
              <a:gd name="connsiteX297" fmla="*/ 24342 w 4826000"/>
              <a:gd name="connsiteY297" fmla="*/ 6279569 h 6858001"/>
              <a:gd name="connsiteX298" fmla="*/ 19579 w 4826000"/>
              <a:gd name="connsiteY298" fmla="*/ 6261576 h 6858001"/>
              <a:gd name="connsiteX299" fmla="*/ 15875 w 4826000"/>
              <a:gd name="connsiteY299" fmla="*/ 6242524 h 6858001"/>
              <a:gd name="connsiteX300" fmla="*/ 12171 w 4826000"/>
              <a:gd name="connsiteY300" fmla="*/ 6224002 h 6858001"/>
              <a:gd name="connsiteX301" fmla="*/ 8996 w 4826000"/>
              <a:gd name="connsiteY301" fmla="*/ 6204950 h 6858001"/>
              <a:gd name="connsiteX302" fmla="*/ 5821 w 4826000"/>
              <a:gd name="connsiteY302" fmla="*/ 6185369 h 6858001"/>
              <a:gd name="connsiteX303" fmla="*/ 3704 w 4826000"/>
              <a:gd name="connsiteY303" fmla="*/ 6165788 h 6858001"/>
              <a:gd name="connsiteX304" fmla="*/ 2117 w 4826000"/>
              <a:gd name="connsiteY304" fmla="*/ 6146737 h 6858001"/>
              <a:gd name="connsiteX305" fmla="*/ 529 w 4826000"/>
              <a:gd name="connsiteY305" fmla="*/ 6127156 h 6858001"/>
              <a:gd name="connsiteX306" fmla="*/ 0 w 4826000"/>
              <a:gd name="connsiteY306" fmla="*/ 6107045 h 6858001"/>
              <a:gd name="connsiteX307" fmla="*/ 0 w 4826000"/>
              <a:gd name="connsiteY307" fmla="*/ 6087464 h 6858001"/>
              <a:gd name="connsiteX308" fmla="*/ 0 w 4826000"/>
              <a:gd name="connsiteY308" fmla="*/ 1807704 h 6858001"/>
              <a:gd name="connsiteX309" fmla="*/ 0 w 4826000"/>
              <a:gd name="connsiteY309" fmla="*/ 1787594 h 6858001"/>
              <a:gd name="connsiteX310" fmla="*/ 529 w 4826000"/>
              <a:gd name="connsiteY310" fmla="*/ 1768013 h 6858001"/>
              <a:gd name="connsiteX311" fmla="*/ 2117 w 4826000"/>
              <a:gd name="connsiteY311" fmla="*/ 1748432 h 6858001"/>
              <a:gd name="connsiteX312" fmla="*/ 3704 w 4826000"/>
              <a:gd name="connsiteY312" fmla="*/ 1728851 h 6858001"/>
              <a:gd name="connsiteX313" fmla="*/ 5821 w 4826000"/>
              <a:gd name="connsiteY313" fmla="*/ 1709270 h 6858001"/>
              <a:gd name="connsiteX314" fmla="*/ 8996 w 4826000"/>
              <a:gd name="connsiteY314" fmla="*/ 1690219 h 6858001"/>
              <a:gd name="connsiteX315" fmla="*/ 12171 w 4826000"/>
              <a:gd name="connsiteY315" fmla="*/ 1671696 h 6858001"/>
              <a:gd name="connsiteX316" fmla="*/ 15875 w 4826000"/>
              <a:gd name="connsiteY316" fmla="*/ 1652644 h 6858001"/>
              <a:gd name="connsiteX317" fmla="*/ 19579 w 4826000"/>
              <a:gd name="connsiteY317" fmla="*/ 1633592 h 6858001"/>
              <a:gd name="connsiteX318" fmla="*/ 24342 w 4826000"/>
              <a:gd name="connsiteY318" fmla="*/ 1615070 h 6858001"/>
              <a:gd name="connsiteX319" fmla="*/ 29633 w 4826000"/>
              <a:gd name="connsiteY319" fmla="*/ 1597077 h 6858001"/>
              <a:gd name="connsiteX320" fmla="*/ 34396 w 4826000"/>
              <a:gd name="connsiteY320" fmla="*/ 1579083 h 6858001"/>
              <a:gd name="connsiteX321" fmla="*/ 40746 w 4826000"/>
              <a:gd name="connsiteY321" fmla="*/ 1560561 h 6858001"/>
              <a:gd name="connsiteX322" fmla="*/ 46567 w 4826000"/>
              <a:gd name="connsiteY322" fmla="*/ 1542568 h 6858001"/>
              <a:gd name="connsiteX323" fmla="*/ 53446 w 4826000"/>
              <a:gd name="connsiteY323" fmla="*/ 1525104 h 6858001"/>
              <a:gd name="connsiteX324" fmla="*/ 60325 w 4826000"/>
              <a:gd name="connsiteY324" fmla="*/ 1508169 h 6858001"/>
              <a:gd name="connsiteX325" fmla="*/ 67733 w 4826000"/>
              <a:gd name="connsiteY325" fmla="*/ 1490705 h 6858001"/>
              <a:gd name="connsiteX326" fmla="*/ 76200 w 4826000"/>
              <a:gd name="connsiteY326" fmla="*/ 1473240 h 6858001"/>
              <a:gd name="connsiteX327" fmla="*/ 84137 w 4826000"/>
              <a:gd name="connsiteY327" fmla="*/ 1456835 h 6858001"/>
              <a:gd name="connsiteX328" fmla="*/ 93662 w 4826000"/>
              <a:gd name="connsiteY328" fmla="*/ 1440429 h 6858001"/>
              <a:gd name="connsiteX329" fmla="*/ 111654 w 4826000"/>
              <a:gd name="connsiteY329" fmla="*/ 1407618 h 6858001"/>
              <a:gd name="connsiteX330" fmla="*/ 131762 w 4826000"/>
              <a:gd name="connsiteY330" fmla="*/ 1376923 h 6858001"/>
              <a:gd name="connsiteX331" fmla="*/ 152929 w 4826000"/>
              <a:gd name="connsiteY331" fmla="*/ 1346758 h 6858001"/>
              <a:gd name="connsiteX332" fmla="*/ 176212 w 4826000"/>
              <a:gd name="connsiteY332" fmla="*/ 1317651 h 6858001"/>
              <a:gd name="connsiteX333" fmla="*/ 200554 w 4826000"/>
              <a:gd name="connsiteY333" fmla="*/ 1289603 h 6858001"/>
              <a:gd name="connsiteX334" fmla="*/ 225954 w 4826000"/>
              <a:gd name="connsiteY334" fmla="*/ 1262613 h 6858001"/>
              <a:gd name="connsiteX335" fmla="*/ 252942 w 4826000"/>
              <a:gd name="connsiteY335" fmla="*/ 1236681 h 6858001"/>
              <a:gd name="connsiteX336" fmla="*/ 280987 w 4826000"/>
              <a:gd name="connsiteY336" fmla="*/ 1212867 h 6858001"/>
              <a:gd name="connsiteX337" fmla="*/ 309562 w 4826000"/>
              <a:gd name="connsiteY337" fmla="*/ 1190111 h 6858001"/>
              <a:gd name="connsiteX338" fmla="*/ 339725 w 4826000"/>
              <a:gd name="connsiteY338" fmla="*/ 1168413 h 6858001"/>
              <a:gd name="connsiteX339" fmla="*/ 371475 w 4826000"/>
              <a:gd name="connsiteY339" fmla="*/ 1148832 h 6858001"/>
              <a:gd name="connsiteX340" fmla="*/ 403754 w 4826000"/>
              <a:gd name="connsiteY340" fmla="*/ 1129780 h 6858001"/>
              <a:gd name="connsiteX341" fmla="*/ 420158 w 4826000"/>
              <a:gd name="connsiteY341" fmla="*/ 1120783 h 6858001"/>
              <a:gd name="connsiteX342" fmla="*/ 437092 w 4826000"/>
              <a:gd name="connsiteY342" fmla="*/ 1112845 h 6858001"/>
              <a:gd name="connsiteX343" fmla="*/ 453496 w 4826000"/>
              <a:gd name="connsiteY343" fmla="*/ 1104907 h 6858001"/>
              <a:gd name="connsiteX344" fmla="*/ 470958 w 4826000"/>
              <a:gd name="connsiteY344" fmla="*/ 1097498 h 6858001"/>
              <a:gd name="connsiteX345" fmla="*/ 487892 w 4826000"/>
              <a:gd name="connsiteY345" fmla="*/ 1090089 h 6858001"/>
              <a:gd name="connsiteX346" fmla="*/ 506412 w 4826000"/>
              <a:gd name="connsiteY346" fmla="*/ 1083209 h 6858001"/>
              <a:gd name="connsiteX347" fmla="*/ 523346 w 4826000"/>
              <a:gd name="connsiteY347" fmla="*/ 1077388 h 6858001"/>
              <a:gd name="connsiteX348" fmla="*/ 541337 w 4826000"/>
              <a:gd name="connsiteY348" fmla="*/ 1071037 h 6858001"/>
              <a:gd name="connsiteX349" fmla="*/ 559858 w 4826000"/>
              <a:gd name="connsiteY349" fmla="*/ 1065745 h 6858001"/>
              <a:gd name="connsiteX350" fmla="*/ 578379 w 4826000"/>
              <a:gd name="connsiteY350" fmla="*/ 1060453 h 6858001"/>
              <a:gd name="connsiteX351" fmla="*/ 596371 w 4826000"/>
              <a:gd name="connsiteY351" fmla="*/ 1056219 h 6858001"/>
              <a:gd name="connsiteX352" fmla="*/ 615421 w 4826000"/>
              <a:gd name="connsiteY352" fmla="*/ 1052515 h 6858001"/>
              <a:gd name="connsiteX353" fmla="*/ 634471 w 4826000"/>
              <a:gd name="connsiteY353" fmla="*/ 1048810 h 6858001"/>
              <a:gd name="connsiteX354" fmla="*/ 654050 w 4826000"/>
              <a:gd name="connsiteY354" fmla="*/ 1045635 h 6858001"/>
              <a:gd name="connsiteX355" fmla="*/ 672571 w 4826000"/>
              <a:gd name="connsiteY355" fmla="*/ 1042460 h 6858001"/>
              <a:gd name="connsiteX356" fmla="*/ 692150 w 4826000"/>
              <a:gd name="connsiteY356" fmla="*/ 1040343 h 6858001"/>
              <a:gd name="connsiteX357" fmla="*/ 711729 w 4826000"/>
              <a:gd name="connsiteY357" fmla="*/ 1038755 h 6858001"/>
              <a:gd name="connsiteX358" fmla="*/ 731308 w 4826000"/>
              <a:gd name="connsiteY358" fmla="*/ 1038226 h 6858001"/>
              <a:gd name="connsiteX359" fmla="*/ 750887 w 4826000"/>
              <a:gd name="connsiteY359" fmla="*/ 1037167 h 6858001"/>
              <a:gd name="connsiteX360" fmla="*/ 2413795 w 4826000"/>
              <a:gd name="connsiteY360" fmla="*/ 327025 h 6858001"/>
              <a:gd name="connsiteX361" fmla="*/ 2205038 w 4826000"/>
              <a:gd name="connsiteY361" fmla="*/ 535782 h 6858001"/>
              <a:gd name="connsiteX362" fmla="*/ 2413795 w 4826000"/>
              <a:gd name="connsiteY362" fmla="*/ 744539 h 6858001"/>
              <a:gd name="connsiteX363" fmla="*/ 2622552 w 4826000"/>
              <a:gd name="connsiteY363" fmla="*/ 535782 h 6858001"/>
              <a:gd name="connsiteX364" fmla="*/ 2413795 w 4826000"/>
              <a:gd name="connsiteY364" fmla="*/ 327025 h 6858001"/>
              <a:gd name="connsiteX365" fmla="*/ 2386002 w 4826000"/>
              <a:gd name="connsiteY365" fmla="*/ 0 h 6858001"/>
              <a:gd name="connsiteX366" fmla="*/ 2413530 w 4826000"/>
              <a:gd name="connsiteY366" fmla="*/ 0 h 6858001"/>
              <a:gd name="connsiteX367" fmla="*/ 2439999 w 4826000"/>
              <a:gd name="connsiteY367" fmla="*/ 0 h 6858001"/>
              <a:gd name="connsiteX368" fmla="*/ 2465939 w 4826000"/>
              <a:gd name="connsiteY368" fmla="*/ 2117 h 6858001"/>
              <a:gd name="connsiteX369" fmla="*/ 2491879 w 4826000"/>
              <a:gd name="connsiteY369" fmla="*/ 5292 h 6858001"/>
              <a:gd name="connsiteX370" fmla="*/ 2517289 w 4826000"/>
              <a:gd name="connsiteY370" fmla="*/ 10054 h 6858001"/>
              <a:gd name="connsiteX371" fmla="*/ 2543229 w 4826000"/>
              <a:gd name="connsiteY371" fmla="*/ 15875 h 6858001"/>
              <a:gd name="connsiteX372" fmla="*/ 2567052 w 4826000"/>
              <a:gd name="connsiteY372" fmla="*/ 21696 h 6858001"/>
              <a:gd name="connsiteX373" fmla="*/ 2591403 w 4826000"/>
              <a:gd name="connsiteY373" fmla="*/ 30163 h 6858001"/>
              <a:gd name="connsiteX374" fmla="*/ 2615225 w 4826000"/>
              <a:gd name="connsiteY374" fmla="*/ 39158 h 6858001"/>
              <a:gd name="connsiteX375" fmla="*/ 2637989 w 4826000"/>
              <a:gd name="connsiteY375" fmla="*/ 49213 h 6858001"/>
              <a:gd name="connsiteX376" fmla="*/ 2660753 w 4826000"/>
              <a:gd name="connsiteY376" fmla="*/ 60325 h 6858001"/>
              <a:gd name="connsiteX377" fmla="*/ 2682457 w 4826000"/>
              <a:gd name="connsiteY377" fmla="*/ 72496 h 6858001"/>
              <a:gd name="connsiteX378" fmla="*/ 2704162 w 4826000"/>
              <a:gd name="connsiteY378" fmla="*/ 85196 h 6858001"/>
              <a:gd name="connsiteX379" fmla="*/ 2724808 w 4826000"/>
              <a:gd name="connsiteY379" fmla="*/ 99483 h 6858001"/>
              <a:gd name="connsiteX380" fmla="*/ 2744395 w 4826000"/>
              <a:gd name="connsiteY380" fmla="*/ 114300 h 6858001"/>
              <a:gd name="connsiteX381" fmla="*/ 2763982 w 4826000"/>
              <a:gd name="connsiteY381" fmla="*/ 130175 h 6858001"/>
              <a:gd name="connsiteX382" fmla="*/ 2781982 w 4826000"/>
              <a:gd name="connsiteY382" fmla="*/ 147108 h 6858001"/>
              <a:gd name="connsiteX383" fmla="*/ 2799451 w 4826000"/>
              <a:gd name="connsiteY383" fmla="*/ 164042 h 6858001"/>
              <a:gd name="connsiteX384" fmla="*/ 2816391 w 4826000"/>
              <a:gd name="connsiteY384" fmla="*/ 183092 h 6858001"/>
              <a:gd name="connsiteX385" fmla="*/ 2832273 w 4826000"/>
              <a:gd name="connsiteY385" fmla="*/ 201613 h 6858001"/>
              <a:gd name="connsiteX386" fmla="*/ 2847625 w 4826000"/>
              <a:gd name="connsiteY386" fmla="*/ 221192 h 6858001"/>
              <a:gd name="connsiteX387" fmla="*/ 2861919 w 4826000"/>
              <a:gd name="connsiteY387" fmla="*/ 241829 h 6858001"/>
              <a:gd name="connsiteX388" fmla="*/ 2874624 w 4826000"/>
              <a:gd name="connsiteY388" fmla="*/ 263525 h 6858001"/>
              <a:gd name="connsiteX389" fmla="*/ 2886800 w 4826000"/>
              <a:gd name="connsiteY389" fmla="*/ 285221 h 6858001"/>
              <a:gd name="connsiteX390" fmla="*/ 2897917 w 4826000"/>
              <a:gd name="connsiteY390" fmla="*/ 307446 h 6858001"/>
              <a:gd name="connsiteX391" fmla="*/ 2908504 w 4826000"/>
              <a:gd name="connsiteY391" fmla="*/ 330729 h 6858001"/>
              <a:gd name="connsiteX392" fmla="*/ 2917504 w 4826000"/>
              <a:gd name="connsiteY392" fmla="*/ 354013 h 6858001"/>
              <a:gd name="connsiteX393" fmla="*/ 2924915 w 4826000"/>
              <a:gd name="connsiteY393" fmla="*/ 377825 h 6858001"/>
              <a:gd name="connsiteX394" fmla="*/ 2932327 w 4826000"/>
              <a:gd name="connsiteY394" fmla="*/ 402696 h 6858001"/>
              <a:gd name="connsiteX395" fmla="*/ 2937620 w 4826000"/>
              <a:gd name="connsiteY395" fmla="*/ 427567 h 6858001"/>
              <a:gd name="connsiteX396" fmla="*/ 2942385 w 4826000"/>
              <a:gd name="connsiteY396" fmla="*/ 453496 h 6858001"/>
              <a:gd name="connsiteX397" fmla="*/ 2946091 w 4826000"/>
              <a:gd name="connsiteY397" fmla="*/ 478896 h 6858001"/>
              <a:gd name="connsiteX398" fmla="*/ 2948208 w 4826000"/>
              <a:gd name="connsiteY398" fmla="*/ 505354 h 6858001"/>
              <a:gd name="connsiteX399" fmla="*/ 3700463 w 4826000"/>
              <a:gd name="connsiteY399" fmla="*/ 1808163 h 6858001"/>
              <a:gd name="connsiteX400" fmla="*/ 1125538 w 4826000"/>
              <a:gd name="connsiteY400" fmla="*/ 1808163 h 6858001"/>
              <a:gd name="connsiteX401" fmla="*/ 1878322 w 4826000"/>
              <a:gd name="connsiteY401" fmla="*/ 505354 h 6858001"/>
              <a:gd name="connsiteX402" fmla="*/ 1880440 w 4826000"/>
              <a:gd name="connsiteY402" fmla="*/ 478896 h 6858001"/>
              <a:gd name="connsiteX403" fmla="*/ 1883616 w 4826000"/>
              <a:gd name="connsiteY403" fmla="*/ 453496 h 6858001"/>
              <a:gd name="connsiteX404" fmla="*/ 1888380 w 4826000"/>
              <a:gd name="connsiteY404" fmla="*/ 427567 h 6858001"/>
              <a:gd name="connsiteX405" fmla="*/ 1894204 w 4826000"/>
              <a:gd name="connsiteY405" fmla="*/ 402696 h 6858001"/>
              <a:gd name="connsiteX406" fmla="*/ 1901086 w 4826000"/>
              <a:gd name="connsiteY406" fmla="*/ 377825 h 6858001"/>
              <a:gd name="connsiteX407" fmla="*/ 1909026 w 4826000"/>
              <a:gd name="connsiteY407" fmla="*/ 354013 h 6858001"/>
              <a:gd name="connsiteX408" fmla="*/ 1918555 w 4826000"/>
              <a:gd name="connsiteY408" fmla="*/ 330729 h 6858001"/>
              <a:gd name="connsiteX409" fmla="*/ 1928084 w 4826000"/>
              <a:gd name="connsiteY409" fmla="*/ 307446 h 6858001"/>
              <a:gd name="connsiteX410" fmla="*/ 1939201 w 4826000"/>
              <a:gd name="connsiteY410" fmla="*/ 285221 h 6858001"/>
              <a:gd name="connsiteX411" fmla="*/ 1951377 w 4826000"/>
              <a:gd name="connsiteY411" fmla="*/ 263525 h 6858001"/>
              <a:gd name="connsiteX412" fmla="*/ 1965141 w 4826000"/>
              <a:gd name="connsiteY412" fmla="*/ 241829 h 6858001"/>
              <a:gd name="connsiteX413" fmla="*/ 1979435 w 4826000"/>
              <a:gd name="connsiteY413" fmla="*/ 221192 h 6858001"/>
              <a:gd name="connsiteX414" fmla="*/ 1994257 w 4826000"/>
              <a:gd name="connsiteY414" fmla="*/ 201613 h 6858001"/>
              <a:gd name="connsiteX415" fmla="*/ 2010139 w 4826000"/>
              <a:gd name="connsiteY415" fmla="*/ 183092 h 6858001"/>
              <a:gd name="connsiteX416" fmla="*/ 2026550 w 4826000"/>
              <a:gd name="connsiteY416" fmla="*/ 164042 h 6858001"/>
              <a:gd name="connsiteX417" fmla="*/ 2044019 w 4826000"/>
              <a:gd name="connsiteY417" fmla="*/ 147108 h 6858001"/>
              <a:gd name="connsiteX418" fmla="*/ 2063077 w 4826000"/>
              <a:gd name="connsiteY418" fmla="*/ 130175 h 6858001"/>
              <a:gd name="connsiteX419" fmla="*/ 2081606 w 4826000"/>
              <a:gd name="connsiteY419" fmla="*/ 114300 h 6858001"/>
              <a:gd name="connsiteX420" fmla="*/ 2101193 w 4826000"/>
              <a:gd name="connsiteY420" fmla="*/ 99483 h 6858001"/>
              <a:gd name="connsiteX421" fmla="*/ 2122368 w 4826000"/>
              <a:gd name="connsiteY421" fmla="*/ 85196 h 6858001"/>
              <a:gd name="connsiteX422" fmla="*/ 2143544 w 4826000"/>
              <a:gd name="connsiteY422" fmla="*/ 72496 h 6858001"/>
              <a:gd name="connsiteX423" fmla="*/ 2165248 w 4826000"/>
              <a:gd name="connsiteY423" fmla="*/ 60325 h 6858001"/>
              <a:gd name="connsiteX424" fmla="*/ 2188012 w 4826000"/>
              <a:gd name="connsiteY424" fmla="*/ 49213 h 6858001"/>
              <a:gd name="connsiteX425" fmla="*/ 2211305 w 4826000"/>
              <a:gd name="connsiteY425" fmla="*/ 39158 h 6858001"/>
              <a:gd name="connsiteX426" fmla="*/ 2234598 w 4826000"/>
              <a:gd name="connsiteY426" fmla="*/ 30163 h 6858001"/>
              <a:gd name="connsiteX427" fmla="*/ 2258950 w 4826000"/>
              <a:gd name="connsiteY427" fmla="*/ 21696 h 6858001"/>
              <a:gd name="connsiteX428" fmla="*/ 2283831 w 4826000"/>
              <a:gd name="connsiteY428" fmla="*/ 15875 h 6858001"/>
              <a:gd name="connsiteX429" fmla="*/ 2308712 w 4826000"/>
              <a:gd name="connsiteY429" fmla="*/ 10054 h 6858001"/>
              <a:gd name="connsiteX430" fmla="*/ 2334122 w 4826000"/>
              <a:gd name="connsiteY430" fmla="*/ 5292 h 6858001"/>
              <a:gd name="connsiteX431" fmla="*/ 2360062 w 4826000"/>
              <a:gd name="connsiteY431" fmla="*/ 2117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</a:cxnLst>
            <a:rect l="l" t="t" r="r" b="b"/>
            <a:pathLst>
              <a:path w="4826000" h="6858001">
                <a:moveTo>
                  <a:pt x="2067098" y="3025775"/>
                </a:moveTo>
                <a:lnTo>
                  <a:pt x="2759432" y="3025775"/>
                </a:lnTo>
                <a:lnTo>
                  <a:pt x="2759432" y="3674534"/>
                </a:lnTo>
                <a:lnTo>
                  <a:pt x="3408363" y="3674534"/>
                </a:lnTo>
                <a:lnTo>
                  <a:pt x="3408363" y="4366684"/>
                </a:lnTo>
                <a:lnTo>
                  <a:pt x="2759432" y="4366684"/>
                </a:lnTo>
                <a:lnTo>
                  <a:pt x="2759432" y="5014913"/>
                </a:lnTo>
                <a:lnTo>
                  <a:pt x="2067098" y="5014913"/>
                </a:lnTo>
                <a:lnTo>
                  <a:pt x="2067098" y="4366684"/>
                </a:lnTo>
                <a:lnTo>
                  <a:pt x="1419225" y="4366684"/>
                </a:lnTo>
                <a:lnTo>
                  <a:pt x="1419225" y="3674534"/>
                </a:lnTo>
                <a:lnTo>
                  <a:pt x="2067098" y="3674534"/>
                </a:lnTo>
                <a:close/>
                <a:moveTo>
                  <a:pt x="770466" y="1036638"/>
                </a:moveTo>
                <a:lnTo>
                  <a:pt x="1172104" y="1036638"/>
                </a:lnTo>
                <a:lnTo>
                  <a:pt x="862541" y="1572733"/>
                </a:lnTo>
                <a:lnTo>
                  <a:pt x="770466" y="1572733"/>
                </a:lnTo>
                <a:lnTo>
                  <a:pt x="758296" y="1573791"/>
                </a:lnTo>
                <a:lnTo>
                  <a:pt x="747183" y="1574321"/>
                </a:lnTo>
                <a:lnTo>
                  <a:pt x="735012" y="1575908"/>
                </a:lnTo>
                <a:lnTo>
                  <a:pt x="723900" y="1577496"/>
                </a:lnTo>
                <a:lnTo>
                  <a:pt x="712787" y="1580142"/>
                </a:lnTo>
                <a:lnTo>
                  <a:pt x="701146" y="1583317"/>
                </a:lnTo>
                <a:lnTo>
                  <a:pt x="690033" y="1587022"/>
                </a:lnTo>
                <a:lnTo>
                  <a:pt x="679450" y="1591785"/>
                </a:lnTo>
                <a:lnTo>
                  <a:pt x="668866" y="1596018"/>
                </a:lnTo>
                <a:lnTo>
                  <a:pt x="659341" y="1601310"/>
                </a:lnTo>
                <a:lnTo>
                  <a:pt x="649287" y="1606603"/>
                </a:lnTo>
                <a:lnTo>
                  <a:pt x="639762" y="1612953"/>
                </a:lnTo>
                <a:lnTo>
                  <a:pt x="630237" y="1619304"/>
                </a:lnTo>
                <a:lnTo>
                  <a:pt x="621241" y="1626184"/>
                </a:lnTo>
                <a:lnTo>
                  <a:pt x="613304" y="1633592"/>
                </a:lnTo>
                <a:lnTo>
                  <a:pt x="604837" y="1641531"/>
                </a:lnTo>
                <a:lnTo>
                  <a:pt x="597429" y="1649469"/>
                </a:lnTo>
                <a:lnTo>
                  <a:pt x="590021" y="1658466"/>
                </a:lnTo>
                <a:lnTo>
                  <a:pt x="583141" y="1666933"/>
                </a:lnTo>
                <a:lnTo>
                  <a:pt x="576262" y="1676988"/>
                </a:lnTo>
                <a:lnTo>
                  <a:pt x="570441" y="1685985"/>
                </a:lnTo>
                <a:lnTo>
                  <a:pt x="564091" y="1695511"/>
                </a:lnTo>
                <a:lnTo>
                  <a:pt x="559858" y="1706095"/>
                </a:lnTo>
                <a:lnTo>
                  <a:pt x="554566" y="1716150"/>
                </a:lnTo>
                <a:lnTo>
                  <a:pt x="550862" y="1727264"/>
                </a:lnTo>
                <a:lnTo>
                  <a:pt x="546629" y="1737848"/>
                </a:lnTo>
                <a:lnTo>
                  <a:pt x="543983" y="1748961"/>
                </a:lnTo>
                <a:lnTo>
                  <a:pt x="540808" y="1760604"/>
                </a:lnTo>
                <a:lnTo>
                  <a:pt x="538691" y="1771718"/>
                </a:lnTo>
                <a:lnTo>
                  <a:pt x="537104" y="1783889"/>
                </a:lnTo>
                <a:lnTo>
                  <a:pt x="536046" y="1795532"/>
                </a:lnTo>
                <a:lnTo>
                  <a:pt x="536046" y="1807704"/>
                </a:lnTo>
                <a:lnTo>
                  <a:pt x="536046" y="6087464"/>
                </a:lnTo>
                <a:lnTo>
                  <a:pt x="536046" y="6099636"/>
                </a:lnTo>
                <a:lnTo>
                  <a:pt x="537104" y="6111808"/>
                </a:lnTo>
                <a:lnTo>
                  <a:pt x="538691" y="6122922"/>
                </a:lnTo>
                <a:lnTo>
                  <a:pt x="540808" y="6135094"/>
                </a:lnTo>
                <a:lnTo>
                  <a:pt x="543983" y="6146207"/>
                </a:lnTo>
                <a:lnTo>
                  <a:pt x="546629" y="6156792"/>
                </a:lnTo>
                <a:lnTo>
                  <a:pt x="550862" y="6167905"/>
                </a:lnTo>
                <a:lnTo>
                  <a:pt x="554566" y="6178489"/>
                </a:lnTo>
                <a:lnTo>
                  <a:pt x="559858" y="6189074"/>
                </a:lnTo>
                <a:lnTo>
                  <a:pt x="564091" y="6199129"/>
                </a:lnTo>
                <a:lnTo>
                  <a:pt x="570441" y="6208655"/>
                </a:lnTo>
                <a:lnTo>
                  <a:pt x="576262" y="6218710"/>
                </a:lnTo>
                <a:lnTo>
                  <a:pt x="583141" y="6227706"/>
                </a:lnTo>
                <a:lnTo>
                  <a:pt x="590021" y="6236703"/>
                </a:lnTo>
                <a:lnTo>
                  <a:pt x="597429" y="6244641"/>
                </a:lnTo>
                <a:lnTo>
                  <a:pt x="604837" y="6253109"/>
                </a:lnTo>
                <a:lnTo>
                  <a:pt x="613304" y="6260518"/>
                </a:lnTo>
                <a:lnTo>
                  <a:pt x="621241" y="6268456"/>
                </a:lnTo>
                <a:lnTo>
                  <a:pt x="630237" y="6274807"/>
                </a:lnTo>
                <a:lnTo>
                  <a:pt x="639762" y="6281686"/>
                </a:lnTo>
                <a:lnTo>
                  <a:pt x="649287" y="6288037"/>
                </a:lnTo>
                <a:lnTo>
                  <a:pt x="659341" y="6293858"/>
                </a:lnTo>
                <a:lnTo>
                  <a:pt x="668866" y="6299150"/>
                </a:lnTo>
                <a:lnTo>
                  <a:pt x="679450" y="6303384"/>
                </a:lnTo>
                <a:lnTo>
                  <a:pt x="690033" y="6308147"/>
                </a:lnTo>
                <a:lnTo>
                  <a:pt x="701146" y="6311322"/>
                </a:lnTo>
                <a:lnTo>
                  <a:pt x="712787" y="6315027"/>
                </a:lnTo>
                <a:lnTo>
                  <a:pt x="723900" y="6317144"/>
                </a:lnTo>
                <a:lnTo>
                  <a:pt x="735012" y="6319261"/>
                </a:lnTo>
                <a:lnTo>
                  <a:pt x="747183" y="6320848"/>
                </a:lnTo>
                <a:lnTo>
                  <a:pt x="758296" y="6321907"/>
                </a:lnTo>
                <a:lnTo>
                  <a:pt x="770466" y="6321907"/>
                </a:lnTo>
                <a:lnTo>
                  <a:pt x="4055533" y="6321907"/>
                </a:lnTo>
                <a:lnTo>
                  <a:pt x="4067704" y="6321907"/>
                </a:lnTo>
                <a:lnTo>
                  <a:pt x="4079346" y="6320848"/>
                </a:lnTo>
                <a:lnTo>
                  <a:pt x="4090988" y="6319261"/>
                </a:lnTo>
                <a:lnTo>
                  <a:pt x="4102629" y="6317144"/>
                </a:lnTo>
                <a:lnTo>
                  <a:pt x="4114271" y="6315027"/>
                </a:lnTo>
                <a:lnTo>
                  <a:pt x="4125383" y="6311322"/>
                </a:lnTo>
                <a:lnTo>
                  <a:pt x="4135967" y="6308147"/>
                </a:lnTo>
                <a:lnTo>
                  <a:pt x="4146550" y="6303384"/>
                </a:lnTo>
                <a:lnTo>
                  <a:pt x="4157133" y="6299150"/>
                </a:lnTo>
                <a:lnTo>
                  <a:pt x="4166658" y="6293858"/>
                </a:lnTo>
                <a:lnTo>
                  <a:pt x="4176713" y="6288037"/>
                </a:lnTo>
                <a:lnTo>
                  <a:pt x="4186238" y="6281686"/>
                </a:lnTo>
                <a:lnTo>
                  <a:pt x="4195763" y="6274807"/>
                </a:lnTo>
                <a:lnTo>
                  <a:pt x="4204759" y="6268456"/>
                </a:lnTo>
                <a:lnTo>
                  <a:pt x="4212696" y="6260518"/>
                </a:lnTo>
                <a:lnTo>
                  <a:pt x="4221163" y="6253109"/>
                </a:lnTo>
                <a:lnTo>
                  <a:pt x="4229629" y="6244641"/>
                </a:lnTo>
                <a:lnTo>
                  <a:pt x="4235979" y="6236703"/>
                </a:lnTo>
                <a:lnTo>
                  <a:pt x="4243917" y="6227706"/>
                </a:lnTo>
                <a:lnTo>
                  <a:pt x="4249738" y="6218710"/>
                </a:lnTo>
                <a:lnTo>
                  <a:pt x="4255559" y="6208655"/>
                </a:lnTo>
                <a:lnTo>
                  <a:pt x="4261909" y="6199129"/>
                </a:lnTo>
                <a:lnTo>
                  <a:pt x="4267200" y="6189074"/>
                </a:lnTo>
                <a:lnTo>
                  <a:pt x="4271434" y="6178489"/>
                </a:lnTo>
                <a:lnTo>
                  <a:pt x="4276196" y="6167905"/>
                </a:lnTo>
                <a:lnTo>
                  <a:pt x="4279371" y="6156792"/>
                </a:lnTo>
                <a:lnTo>
                  <a:pt x="4283075" y="6146207"/>
                </a:lnTo>
                <a:lnTo>
                  <a:pt x="4285192" y="6135094"/>
                </a:lnTo>
                <a:lnTo>
                  <a:pt x="4287309" y="6122922"/>
                </a:lnTo>
                <a:lnTo>
                  <a:pt x="4288896" y="6111808"/>
                </a:lnTo>
                <a:lnTo>
                  <a:pt x="4289954" y="6099636"/>
                </a:lnTo>
                <a:lnTo>
                  <a:pt x="4290484" y="6087464"/>
                </a:lnTo>
                <a:lnTo>
                  <a:pt x="4290484" y="1807704"/>
                </a:lnTo>
                <a:lnTo>
                  <a:pt x="4289954" y="1795532"/>
                </a:lnTo>
                <a:lnTo>
                  <a:pt x="4288896" y="1783889"/>
                </a:lnTo>
                <a:lnTo>
                  <a:pt x="4287309" y="1771718"/>
                </a:lnTo>
                <a:lnTo>
                  <a:pt x="4285192" y="1760604"/>
                </a:lnTo>
                <a:lnTo>
                  <a:pt x="4283075" y="1748961"/>
                </a:lnTo>
                <a:lnTo>
                  <a:pt x="4279371" y="1737848"/>
                </a:lnTo>
                <a:lnTo>
                  <a:pt x="4276196" y="1727264"/>
                </a:lnTo>
                <a:lnTo>
                  <a:pt x="4271434" y="1716150"/>
                </a:lnTo>
                <a:lnTo>
                  <a:pt x="4267200" y="1706095"/>
                </a:lnTo>
                <a:lnTo>
                  <a:pt x="4261909" y="1695511"/>
                </a:lnTo>
                <a:lnTo>
                  <a:pt x="4255559" y="1685985"/>
                </a:lnTo>
                <a:lnTo>
                  <a:pt x="4249738" y="1676988"/>
                </a:lnTo>
                <a:lnTo>
                  <a:pt x="4243917" y="1666933"/>
                </a:lnTo>
                <a:lnTo>
                  <a:pt x="4235979" y="1658466"/>
                </a:lnTo>
                <a:lnTo>
                  <a:pt x="4229629" y="1649469"/>
                </a:lnTo>
                <a:lnTo>
                  <a:pt x="4221163" y="1641531"/>
                </a:lnTo>
                <a:lnTo>
                  <a:pt x="4212696" y="1633592"/>
                </a:lnTo>
                <a:lnTo>
                  <a:pt x="4204759" y="1626184"/>
                </a:lnTo>
                <a:lnTo>
                  <a:pt x="4195763" y="1619304"/>
                </a:lnTo>
                <a:lnTo>
                  <a:pt x="4186238" y="1612953"/>
                </a:lnTo>
                <a:lnTo>
                  <a:pt x="4176713" y="1606603"/>
                </a:lnTo>
                <a:lnTo>
                  <a:pt x="4166658" y="1601310"/>
                </a:lnTo>
                <a:lnTo>
                  <a:pt x="4157133" y="1596018"/>
                </a:lnTo>
                <a:lnTo>
                  <a:pt x="4146550" y="1591785"/>
                </a:lnTo>
                <a:lnTo>
                  <a:pt x="4135967" y="1587022"/>
                </a:lnTo>
                <a:lnTo>
                  <a:pt x="4125383" y="1583317"/>
                </a:lnTo>
                <a:lnTo>
                  <a:pt x="4114271" y="1580142"/>
                </a:lnTo>
                <a:lnTo>
                  <a:pt x="4102629" y="1577496"/>
                </a:lnTo>
                <a:lnTo>
                  <a:pt x="4090988" y="1575908"/>
                </a:lnTo>
                <a:lnTo>
                  <a:pt x="4079346" y="1574321"/>
                </a:lnTo>
                <a:lnTo>
                  <a:pt x="4067704" y="1573791"/>
                </a:lnTo>
                <a:lnTo>
                  <a:pt x="4055533" y="1572733"/>
                </a:lnTo>
                <a:lnTo>
                  <a:pt x="3963458" y="1572733"/>
                </a:lnTo>
                <a:lnTo>
                  <a:pt x="3653896" y="1036638"/>
                </a:lnTo>
                <a:lnTo>
                  <a:pt x="4055533" y="1036638"/>
                </a:lnTo>
                <a:lnTo>
                  <a:pt x="4075113" y="1037167"/>
                </a:lnTo>
                <a:lnTo>
                  <a:pt x="4095221" y="1038226"/>
                </a:lnTo>
                <a:lnTo>
                  <a:pt x="4114800" y="1038755"/>
                </a:lnTo>
                <a:lnTo>
                  <a:pt x="4134379" y="1040343"/>
                </a:lnTo>
                <a:lnTo>
                  <a:pt x="4153429" y="1042460"/>
                </a:lnTo>
                <a:lnTo>
                  <a:pt x="4173008" y="1045635"/>
                </a:lnTo>
                <a:lnTo>
                  <a:pt x="4191529" y="1048810"/>
                </a:lnTo>
                <a:lnTo>
                  <a:pt x="4210579" y="1052515"/>
                </a:lnTo>
                <a:lnTo>
                  <a:pt x="4229629" y="1056219"/>
                </a:lnTo>
                <a:lnTo>
                  <a:pt x="4248150" y="1060453"/>
                </a:lnTo>
                <a:lnTo>
                  <a:pt x="4266142" y="1065745"/>
                </a:lnTo>
                <a:lnTo>
                  <a:pt x="4284663" y="1071037"/>
                </a:lnTo>
                <a:lnTo>
                  <a:pt x="4302654" y="1077388"/>
                </a:lnTo>
                <a:lnTo>
                  <a:pt x="4320646" y="1083209"/>
                </a:lnTo>
                <a:lnTo>
                  <a:pt x="4338109" y="1090089"/>
                </a:lnTo>
                <a:lnTo>
                  <a:pt x="4355042" y="1097498"/>
                </a:lnTo>
                <a:lnTo>
                  <a:pt x="4372504" y="1104907"/>
                </a:lnTo>
                <a:lnTo>
                  <a:pt x="4388909" y="1112845"/>
                </a:lnTo>
                <a:lnTo>
                  <a:pt x="4406371" y="1120783"/>
                </a:lnTo>
                <a:lnTo>
                  <a:pt x="4422246" y="1129780"/>
                </a:lnTo>
                <a:lnTo>
                  <a:pt x="4454525" y="1148832"/>
                </a:lnTo>
                <a:lnTo>
                  <a:pt x="4486275" y="1168413"/>
                </a:lnTo>
                <a:lnTo>
                  <a:pt x="4516438" y="1190111"/>
                </a:lnTo>
                <a:lnTo>
                  <a:pt x="4545542" y="1212867"/>
                </a:lnTo>
                <a:lnTo>
                  <a:pt x="4573588" y="1236681"/>
                </a:lnTo>
                <a:lnTo>
                  <a:pt x="4600046" y="1262613"/>
                </a:lnTo>
                <a:lnTo>
                  <a:pt x="4625446" y="1289603"/>
                </a:lnTo>
                <a:lnTo>
                  <a:pt x="4649788" y="1317651"/>
                </a:lnTo>
                <a:lnTo>
                  <a:pt x="4673071" y="1346758"/>
                </a:lnTo>
                <a:lnTo>
                  <a:pt x="4694238" y="1376923"/>
                </a:lnTo>
                <a:lnTo>
                  <a:pt x="4714346" y="1407618"/>
                </a:lnTo>
                <a:lnTo>
                  <a:pt x="4733396" y="1440429"/>
                </a:lnTo>
                <a:lnTo>
                  <a:pt x="4741862" y="1456835"/>
                </a:lnTo>
                <a:lnTo>
                  <a:pt x="4749800" y="1473240"/>
                </a:lnTo>
                <a:lnTo>
                  <a:pt x="4758266" y="1490705"/>
                </a:lnTo>
                <a:lnTo>
                  <a:pt x="4765675" y="1508169"/>
                </a:lnTo>
                <a:lnTo>
                  <a:pt x="4772554" y="1525104"/>
                </a:lnTo>
                <a:lnTo>
                  <a:pt x="4779434" y="1542568"/>
                </a:lnTo>
                <a:lnTo>
                  <a:pt x="4786312" y="1560561"/>
                </a:lnTo>
                <a:lnTo>
                  <a:pt x="4791604" y="1579083"/>
                </a:lnTo>
                <a:lnTo>
                  <a:pt x="4797425" y="1597077"/>
                </a:lnTo>
                <a:lnTo>
                  <a:pt x="4801658" y="1615070"/>
                </a:lnTo>
                <a:lnTo>
                  <a:pt x="4806421" y="1633592"/>
                </a:lnTo>
                <a:lnTo>
                  <a:pt x="4811184" y="1652644"/>
                </a:lnTo>
                <a:lnTo>
                  <a:pt x="4813829" y="1671696"/>
                </a:lnTo>
                <a:lnTo>
                  <a:pt x="4817534" y="1690219"/>
                </a:lnTo>
                <a:lnTo>
                  <a:pt x="4820179" y="1709270"/>
                </a:lnTo>
                <a:lnTo>
                  <a:pt x="4822296" y="1728851"/>
                </a:lnTo>
                <a:lnTo>
                  <a:pt x="4823884" y="1748432"/>
                </a:lnTo>
                <a:lnTo>
                  <a:pt x="4825471" y="1768013"/>
                </a:lnTo>
                <a:lnTo>
                  <a:pt x="4826000" y="1787594"/>
                </a:lnTo>
                <a:lnTo>
                  <a:pt x="4826000" y="1807704"/>
                </a:lnTo>
                <a:lnTo>
                  <a:pt x="4826000" y="6087464"/>
                </a:lnTo>
                <a:lnTo>
                  <a:pt x="4826000" y="6107045"/>
                </a:lnTo>
                <a:lnTo>
                  <a:pt x="4825471" y="6127156"/>
                </a:lnTo>
                <a:lnTo>
                  <a:pt x="4823884" y="6146737"/>
                </a:lnTo>
                <a:lnTo>
                  <a:pt x="4822296" y="6165788"/>
                </a:lnTo>
                <a:lnTo>
                  <a:pt x="4820179" y="6185369"/>
                </a:lnTo>
                <a:lnTo>
                  <a:pt x="4817534" y="6204950"/>
                </a:lnTo>
                <a:lnTo>
                  <a:pt x="4813829" y="6224002"/>
                </a:lnTo>
                <a:lnTo>
                  <a:pt x="4811184" y="6242524"/>
                </a:lnTo>
                <a:lnTo>
                  <a:pt x="4806421" y="6261576"/>
                </a:lnTo>
                <a:lnTo>
                  <a:pt x="4801658" y="6279569"/>
                </a:lnTo>
                <a:lnTo>
                  <a:pt x="4797425" y="6298621"/>
                </a:lnTo>
                <a:lnTo>
                  <a:pt x="4791604" y="6316614"/>
                </a:lnTo>
                <a:lnTo>
                  <a:pt x="4786312" y="6334608"/>
                </a:lnTo>
                <a:lnTo>
                  <a:pt x="4779434" y="6352601"/>
                </a:lnTo>
                <a:lnTo>
                  <a:pt x="4772554" y="6370065"/>
                </a:lnTo>
                <a:lnTo>
                  <a:pt x="4765675" y="6387000"/>
                </a:lnTo>
                <a:lnTo>
                  <a:pt x="4758266" y="6404464"/>
                </a:lnTo>
                <a:lnTo>
                  <a:pt x="4749800" y="6421399"/>
                </a:lnTo>
                <a:lnTo>
                  <a:pt x="4741862" y="6438334"/>
                </a:lnTo>
                <a:lnTo>
                  <a:pt x="4733396" y="6454210"/>
                </a:lnTo>
                <a:lnTo>
                  <a:pt x="4714346" y="6486492"/>
                </a:lnTo>
                <a:lnTo>
                  <a:pt x="4694238" y="6518245"/>
                </a:lnTo>
                <a:lnTo>
                  <a:pt x="4673071" y="6548411"/>
                </a:lnTo>
                <a:lnTo>
                  <a:pt x="4649788" y="6578047"/>
                </a:lnTo>
                <a:lnTo>
                  <a:pt x="4625446" y="6605566"/>
                </a:lnTo>
                <a:lnTo>
                  <a:pt x="4600046" y="6632027"/>
                </a:lnTo>
                <a:lnTo>
                  <a:pt x="4573588" y="6657429"/>
                </a:lnTo>
                <a:lnTo>
                  <a:pt x="4545542" y="6681773"/>
                </a:lnTo>
                <a:lnTo>
                  <a:pt x="4516438" y="6705058"/>
                </a:lnTo>
                <a:lnTo>
                  <a:pt x="4486275" y="6726227"/>
                </a:lnTo>
                <a:lnTo>
                  <a:pt x="4454525" y="6746337"/>
                </a:lnTo>
                <a:lnTo>
                  <a:pt x="4422246" y="6765389"/>
                </a:lnTo>
                <a:lnTo>
                  <a:pt x="4406371" y="6773856"/>
                </a:lnTo>
                <a:lnTo>
                  <a:pt x="4388909" y="6781794"/>
                </a:lnTo>
                <a:lnTo>
                  <a:pt x="4372504" y="6790262"/>
                </a:lnTo>
                <a:lnTo>
                  <a:pt x="4355042" y="6797671"/>
                </a:lnTo>
                <a:lnTo>
                  <a:pt x="4338109" y="6804551"/>
                </a:lnTo>
                <a:lnTo>
                  <a:pt x="4320646" y="6811430"/>
                </a:lnTo>
                <a:lnTo>
                  <a:pt x="4302654" y="6818310"/>
                </a:lnTo>
                <a:lnTo>
                  <a:pt x="4284663" y="6823602"/>
                </a:lnTo>
                <a:lnTo>
                  <a:pt x="4266142" y="6829424"/>
                </a:lnTo>
                <a:lnTo>
                  <a:pt x="4248150" y="6833657"/>
                </a:lnTo>
                <a:lnTo>
                  <a:pt x="4229629" y="6838420"/>
                </a:lnTo>
                <a:lnTo>
                  <a:pt x="4210579" y="6843183"/>
                </a:lnTo>
                <a:lnTo>
                  <a:pt x="4191529" y="6845829"/>
                </a:lnTo>
                <a:lnTo>
                  <a:pt x="4173008" y="6849534"/>
                </a:lnTo>
                <a:lnTo>
                  <a:pt x="4153429" y="6852180"/>
                </a:lnTo>
                <a:lnTo>
                  <a:pt x="4134379" y="6854297"/>
                </a:lnTo>
                <a:lnTo>
                  <a:pt x="4114800" y="6855884"/>
                </a:lnTo>
                <a:lnTo>
                  <a:pt x="4095221" y="6857472"/>
                </a:lnTo>
                <a:lnTo>
                  <a:pt x="4075113" y="6858001"/>
                </a:lnTo>
                <a:lnTo>
                  <a:pt x="4055533" y="6858001"/>
                </a:lnTo>
                <a:lnTo>
                  <a:pt x="770466" y="6858001"/>
                </a:lnTo>
                <a:lnTo>
                  <a:pt x="750887" y="6858001"/>
                </a:lnTo>
                <a:lnTo>
                  <a:pt x="731308" y="6857472"/>
                </a:lnTo>
                <a:lnTo>
                  <a:pt x="711729" y="6855884"/>
                </a:lnTo>
                <a:lnTo>
                  <a:pt x="692150" y="6854297"/>
                </a:lnTo>
                <a:lnTo>
                  <a:pt x="672571" y="6852180"/>
                </a:lnTo>
                <a:lnTo>
                  <a:pt x="654050" y="6849534"/>
                </a:lnTo>
                <a:lnTo>
                  <a:pt x="634471" y="6845829"/>
                </a:lnTo>
                <a:lnTo>
                  <a:pt x="615421" y="6843183"/>
                </a:lnTo>
                <a:lnTo>
                  <a:pt x="596371" y="6838420"/>
                </a:lnTo>
                <a:lnTo>
                  <a:pt x="578379" y="6833657"/>
                </a:lnTo>
                <a:lnTo>
                  <a:pt x="559858" y="6829424"/>
                </a:lnTo>
                <a:lnTo>
                  <a:pt x="541337" y="6823602"/>
                </a:lnTo>
                <a:lnTo>
                  <a:pt x="523346" y="6818310"/>
                </a:lnTo>
                <a:lnTo>
                  <a:pt x="506412" y="6811430"/>
                </a:lnTo>
                <a:lnTo>
                  <a:pt x="487892" y="6804551"/>
                </a:lnTo>
                <a:lnTo>
                  <a:pt x="470958" y="6797671"/>
                </a:lnTo>
                <a:lnTo>
                  <a:pt x="453496" y="6790262"/>
                </a:lnTo>
                <a:lnTo>
                  <a:pt x="437092" y="6781794"/>
                </a:lnTo>
                <a:lnTo>
                  <a:pt x="420158" y="6773856"/>
                </a:lnTo>
                <a:lnTo>
                  <a:pt x="403754" y="6765389"/>
                </a:lnTo>
                <a:lnTo>
                  <a:pt x="371475" y="6746337"/>
                </a:lnTo>
                <a:lnTo>
                  <a:pt x="339725" y="6726227"/>
                </a:lnTo>
                <a:lnTo>
                  <a:pt x="309562" y="6705058"/>
                </a:lnTo>
                <a:lnTo>
                  <a:pt x="280987" y="6681773"/>
                </a:lnTo>
                <a:lnTo>
                  <a:pt x="252942" y="6657429"/>
                </a:lnTo>
                <a:lnTo>
                  <a:pt x="225954" y="6632027"/>
                </a:lnTo>
                <a:lnTo>
                  <a:pt x="200554" y="6605566"/>
                </a:lnTo>
                <a:lnTo>
                  <a:pt x="176212" y="6578047"/>
                </a:lnTo>
                <a:lnTo>
                  <a:pt x="152929" y="6548411"/>
                </a:lnTo>
                <a:lnTo>
                  <a:pt x="131762" y="6518245"/>
                </a:lnTo>
                <a:lnTo>
                  <a:pt x="111654" y="6486492"/>
                </a:lnTo>
                <a:lnTo>
                  <a:pt x="93662" y="6454210"/>
                </a:lnTo>
                <a:lnTo>
                  <a:pt x="84137" y="6438334"/>
                </a:lnTo>
                <a:lnTo>
                  <a:pt x="76200" y="6421399"/>
                </a:lnTo>
                <a:lnTo>
                  <a:pt x="67733" y="6404464"/>
                </a:lnTo>
                <a:lnTo>
                  <a:pt x="60325" y="6387000"/>
                </a:lnTo>
                <a:lnTo>
                  <a:pt x="53446" y="6370065"/>
                </a:lnTo>
                <a:lnTo>
                  <a:pt x="46567" y="6352601"/>
                </a:lnTo>
                <a:lnTo>
                  <a:pt x="40746" y="6334608"/>
                </a:lnTo>
                <a:lnTo>
                  <a:pt x="34396" y="6316614"/>
                </a:lnTo>
                <a:lnTo>
                  <a:pt x="29633" y="6298621"/>
                </a:lnTo>
                <a:lnTo>
                  <a:pt x="24342" y="6279569"/>
                </a:lnTo>
                <a:lnTo>
                  <a:pt x="19579" y="6261576"/>
                </a:lnTo>
                <a:lnTo>
                  <a:pt x="15875" y="6242524"/>
                </a:lnTo>
                <a:lnTo>
                  <a:pt x="12171" y="6224002"/>
                </a:lnTo>
                <a:lnTo>
                  <a:pt x="8996" y="6204950"/>
                </a:lnTo>
                <a:lnTo>
                  <a:pt x="5821" y="6185369"/>
                </a:lnTo>
                <a:lnTo>
                  <a:pt x="3704" y="6165788"/>
                </a:lnTo>
                <a:lnTo>
                  <a:pt x="2117" y="6146737"/>
                </a:lnTo>
                <a:lnTo>
                  <a:pt x="529" y="6127156"/>
                </a:lnTo>
                <a:lnTo>
                  <a:pt x="0" y="6107045"/>
                </a:lnTo>
                <a:lnTo>
                  <a:pt x="0" y="6087464"/>
                </a:lnTo>
                <a:lnTo>
                  <a:pt x="0" y="1807704"/>
                </a:lnTo>
                <a:lnTo>
                  <a:pt x="0" y="1787594"/>
                </a:lnTo>
                <a:lnTo>
                  <a:pt x="529" y="1768013"/>
                </a:lnTo>
                <a:lnTo>
                  <a:pt x="2117" y="1748432"/>
                </a:lnTo>
                <a:lnTo>
                  <a:pt x="3704" y="1728851"/>
                </a:lnTo>
                <a:lnTo>
                  <a:pt x="5821" y="1709270"/>
                </a:lnTo>
                <a:lnTo>
                  <a:pt x="8996" y="1690219"/>
                </a:lnTo>
                <a:lnTo>
                  <a:pt x="12171" y="1671696"/>
                </a:lnTo>
                <a:lnTo>
                  <a:pt x="15875" y="1652644"/>
                </a:lnTo>
                <a:lnTo>
                  <a:pt x="19579" y="1633592"/>
                </a:lnTo>
                <a:lnTo>
                  <a:pt x="24342" y="1615070"/>
                </a:lnTo>
                <a:lnTo>
                  <a:pt x="29633" y="1597077"/>
                </a:lnTo>
                <a:lnTo>
                  <a:pt x="34396" y="1579083"/>
                </a:lnTo>
                <a:lnTo>
                  <a:pt x="40746" y="1560561"/>
                </a:lnTo>
                <a:lnTo>
                  <a:pt x="46567" y="1542568"/>
                </a:lnTo>
                <a:lnTo>
                  <a:pt x="53446" y="1525104"/>
                </a:lnTo>
                <a:lnTo>
                  <a:pt x="60325" y="1508169"/>
                </a:lnTo>
                <a:lnTo>
                  <a:pt x="67733" y="1490705"/>
                </a:lnTo>
                <a:lnTo>
                  <a:pt x="76200" y="1473240"/>
                </a:lnTo>
                <a:lnTo>
                  <a:pt x="84137" y="1456835"/>
                </a:lnTo>
                <a:lnTo>
                  <a:pt x="93662" y="1440429"/>
                </a:lnTo>
                <a:lnTo>
                  <a:pt x="111654" y="1407618"/>
                </a:lnTo>
                <a:lnTo>
                  <a:pt x="131762" y="1376923"/>
                </a:lnTo>
                <a:lnTo>
                  <a:pt x="152929" y="1346758"/>
                </a:lnTo>
                <a:lnTo>
                  <a:pt x="176212" y="1317651"/>
                </a:lnTo>
                <a:lnTo>
                  <a:pt x="200554" y="1289603"/>
                </a:lnTo>
                <a:lnTo>
                  <a:pt x="225954" y="1262613"/>
                </a:lnTo>
                <a:lnTo>
                  <a:pt x="252942" y="1236681"/>
                </a:lnTo>
                <a:lnTo>
                  <a:pt x="280987" y="1212867"/>
                </a:lnTo>
                <a:lnTo>
                  <a:pt x="309562" y="1190111"/>
                </a:lnTo>
                <a:lnTo>
                  <a:pt x="339725" y="1168413"/>
                </a:lnTo>
                <a:lnTo>
                  <a:pt x="371475" y="1148832"/>
                </a:lnTo>
                <a:lnTo>
                  <a:pt x="403754" y="1129780"/>
                </a:lnTo>
                <a:lnTo>
                  <a:pt x="420158" y="1120783"/>
                </a:lnTo>
                <a:lnTo>
                  <a:pt x="437092" y="1112845"/>
                </a:lnTo>
                <a:lnTo>
                  <a:pt x="453496" y="1104907"/>
                </a:lnTo>
                <a:lnTo>
                  <a:pt x="470958" y="1097498"/>
                </a:lnTo>
                <a:lnTo>
                  <a:pt x="487892" y="1090089"/>
                </a:lnTo>
                <a:lnTo>
                  <a:pt x="506412" y="1083209"/>
                </a:lnTo>
                <a:lnTo>
                  <a:pt x="523346" y="1077388"/>
                </a:lnTo>
                <a:lnTo>
                  <a:pt x="541337" y="1071037"/>
                </a:lnTo>
                <a:lnTo>
                  <a:pt x="559858" y="1065745"/>
                </a:lnTo>
                <a:lnTo>
                  <a:pt x="578379" y="1060453"/>
                </a:lnTo>
                <a:lnTo>
                  <a:pt x="596371" y="1056219"/>
                </a:lnTo>
                <a:lnTo>
                  <a:pt x="615421" y="1052515"/>
                </a:lnTo>
                <a:lnTo>
                  <a:pt x="634471" y="1048810"/>
                </a:lnTo>
                <a:lnTo>
                  <a:pt x="654050" y="1045635"/>
                </a:lnTo>
                <a:lnTo>
                  <a:pt x="672571" y="1042460"/>
                </a:lnTo>
                <a:lnTo>
                  <a:pt x="692150" y="1040343"/>
                </a:lnTo>
                <a:lnTo>
                  <a:pt x="711729" y="1038755"/>
                </a:lnTo>
                <a:lnTo>
                  <a:pt x="731308" y="1038226"/>
                </a:lnTo>
                <a:lnTo>
                  <a:pt x="750887" y="1037167"/>
                </a:lnTo>
                <a:close/>
                <a:moveTo>
                  <a:pt x="2413795" y="327025"/>
                </a:moveTo>
                <a:cubicBezTo>
                  <a:pt x="2298502" y="327025"/>
                  <a:pt x="2205038" y="420489"/>
                  <a:pt x="2205038" y="535782"/>
                </a:cubicBezTo>
                <a:cubicBezTo>
                  <a:pt x="2205038" y="651075"/>
                  <a:pt x="2298502" y="744539"/>
                  <a:pt x="2413795" y="744539"/>
                </a:cubicBezTo>
                <a:cubicBezTo>
                  <a:pt x="2529088" y="744539"/>
                  <a:pt x="2622552" y="651075"/>
                  <a:pt x="2622552" y="535782"/>
                </a:cubicBezTo>
                <a:cubicBezTo>
                  <a:pt x="2622552" y="420489"/>
                  <a:pt x="2529088" y="327025"/>
                  <a:pt x="2413795" y="327025"/>
                </a:cubicBezTo>
                <a:close/>
                <a:moveTo>
                  <a:pt x="2386002" y="0"/>
                </a:moveTo>
                <a:lnTo>
                  <a:pt x="2413530" y="0"/>
                </a:lnTo>
                <a:lnTo>
                  <a:pt x="2439999" y="0"/>
                </a:lnTo>
                <a:lnTo>
                  <a:pt x="2465939" y="2117"/>
                </a:lnTo>
                <a:lnTo>
                  <a:pt x="2491879" y="5292"/>
                </a:lnTo>
                <a:lnTo>
                  <a:pt x="2517289" y="10054"/>
                </a:lnTo>
                <a:lnTo>
                  <a:pt x="2543229" y="15875"/>
                </a:lnTo>
                <a:lnTo>
                  <a:pt x="2567052" y="21696"/>
                </a:lnTo>
                <a:lnTo>
                  <a:pt x="2591403" y="30163"/>
                </a:lnTo>
                <a:lnTo>
                  <a:pt x="2615225" y="39158"/>
                </a:lnTo>
                <a:lnTo>
                  <a:pt x="2637989" y="49213"/>
                </a:lnTo>
                <a:lnTo>
                  <a:pt x="2660753" y="60325"/>
                </a:lnTo>
                <a:lnTo>
                  <a:pt x="2682457" y="72496"/>
                </a:lnTo>
                <a:lnTo>
                  <a:pt x="2704162" y="85196"/>
                </a:lnTo>
                <a:lnTo>
                  <a:pt x="2724808" y="99483"/>
                </a:lnTo>
                <a:lnTo>
                  <a:pt x="2744395" y="114300"/>
                </a:lnTo>
                <a:lnTo>
                  <a:pt x="2763982" y="130175"/>
                </a:lnTo>
                <a:lnTo>
                  <a:pt x="2781982" y="147108"/>
                </a:lnTo>
                <a:lnTo>
                  <a:pt x="2799451" y="164042"/>
                </a:lnTo>
                <a:lnTo>
                  <a:pt x="2816391" y="183092"/>
                </a:lnTo>
                <a:lnTo>
                  <a:pt x="2832273" y="201613"/>
                </a:lnTo>
                <a:lnTo>
                  <a:pt x="2847625" y="221192"/>
                </a:lnTo>
                <a:lnTo>
                  <a:pt x="2861919" y="241829"/>
                </a:lnTo>
                <a:lnTo>
                  <a:pt x="2874624" y="263525"/>
                </a:lnTo>
                <a:lnTo>
                  <a:pt x="2886800" y="285221"/>
                </a:lnTo>
                <a:lnTo>
                  <a:pt x="2897917" y="307446"/>
                </a:lnTo>
                <a:lnTo>
                  <a:pt x="2908504" y="330729"/>
                </a:lnTo>
                <a:lnTo>
                  <a:pt x="2917504" y="354013"/>
                </a:lnTo>
                <a:lnTo>
                  <a:pt x="2924915" y="377825"/>
                </a:lnTo>
                <a:lnTo>
                  <a:pt x="2932327" y="402696"/>
                </a:lnTo>
                <a:lnTo>
                  <a:pt x="2937620" y="427567"/>
                </a:lnTo>
                <a:lnTo>
                  <a:pt x="2942385" y="453496"/>
                </a:lnTo>
                <a:lnTo>
                  <a:pt x="2946091" y="478896"/>
                </a:lnTo>
                <a:lnTo>
                  <a:pt x="2948208" y="505354"/>
                </a:lnTo>
                <a:lnTo>
                  <a:pt x="3700463" y="1808163"/>
                </a:lnTo>
                <a:lnTo>
                  <a:pt x="1125538" y="1808163"/>
                </a:lnTo>
                <a:lnTo>
                  <a:pt x="1878322" y="505354"/>
                </a:lnTo>
                <a:lnTo>
                  <a:pt x="1880440" y="478896"/>
                </a:lnTo>
                <a:lnTo>
                  <a:pt x="1883616" y="453496"/>
                </a:lnTo>
                <a:lnTo>
                  <a:pt x="1888380" y="427567"/>
                </a:lnTo>
                <a:lnTo>
                  <a:pt x="1894204" y="402696"/>
                </a:lnTo>
                <a:lnTo>
                  <a:pt x="1901086" y="377825"/>
                </a:lnTo>
                <a:lnTo>
                  <a:pt x="1909026" y="354013"/>
                </a:lnTo>
                <a:lnTo>
                  <a:pt x="1918555" y="330729"/>
                </a:lnTo>
                <a:lnTo>
                  <a:pt x="1928084" y="307446"/>
                </a:lnTo>
                <a:lnTo>
                  <a:pt x="1939201" y="285221"/>
                </a:lnTo>
                <a:lnTo>
                  <a:pt x="1951377" y="263525"/>
                </a:lnTo>
                <a:lnTo>
                  <a:pt x="1965141" y="241829"/>
                </a:lnTo>
                <a:lnTo>
                  <a:pt x="1979435" y="221192"/>
                </a:lnTo>
                <a:lnTo>
                  <a:pt x="1994257" y="201613"/>
                </a:lnTo>
                <a:lnTo>
                  <a:pt x="2010139" y="183092"/>
                </a:lnTo>
                <a:lnTo>
                  <a:pt x="2026550" y="164042"/>
                </a:lnTo>
                <a:lnTo>
                  <a:pt x="2044019" y="147108"/>
                </a:lnTo>
                <a:lnTo>
                  <a:pt x="2063077" y="130175"/>
                </a:lnTo>
                <a:lnTo>
                  <a:pt x="2081606" y="114300"/>
                </a:lnTo>
                <a:lnTo>
                  <a:pt x="2101193" y="99483"/>
                </a:lnTo>
                <a:lnTo>
                  <a:pt x="2122368" y="85196"/>
                </a:lnTo>
                <a:lnTo>
                  <a:pt x="2143544" y="72496"/>
                </a:lnTo>
                <a:lnTo>
                  <a:pt x="2165248" y="60325"/>
                </a:lnTo>
                <a:lnTo>
                  <a:pt x="2188012" y="49213"/>
                </a:lnTo>
                <a:lnTo>
                  <a:pt x="2211305" y="39158"/>
                </a:lnTo>
                <a:lnTo>
                  <a:pt x="2234598" y="30163"/>
                </a:lnTo>
                <a:lnTo>
                  <a:pt x="2258950" y="21696"/>
                </a:lnTo>
                <a:lnTo>
                  <a:pt x="2283831" y="15875"/>
                </a:lnTo>
                <a:lnTo>
                  <a:pt x="2308712" y="10054"/>
                </a:lnTo>
                <a:lnTo>
                  <a:pt x="2334122" y="5292"/>
                </a:lnTo>
                <a:lnTo>
                  <a:pt x="2360062" y="2117"/>
                </a:lnTo>
                <a:close/>
              </a:path>
            </a:pathLst>
          </a:custGeom>
          <a:solidFill>
            <a:srgbClr val="A5A5A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小米兰亭_GB外压缩"/>
              <a:ea typeface="小米兰亭_GB外压缩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82D092B3-8A10-8885-24A4-1EE4F1B14776}"/>
              </a:ext>
            </a:extLst>
          </p:cNvPr>
          <p:cNvSpPr/>
          <p:nvPr/>
        </p:nvSpPr>
        <p:spPr>
          <a:xfrm>
            <a:off x="2505404" y="1655679"/>
            <a:ext cx="972000" cy="972000"/>
          </a:xfrm>
          <a:prstGeom prst="ellipse">
            <a:avLst/>
          </a:prstGeom>
          <a:solidFill>
            <a:srgbClr val="3060B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小米兰亭_GB外压缩"/>
              <a:ea typeface="小米兰亭_GB外压缩"/>
            </a:endParaRPr>
          </a:p>
        </p:txBody>
      </p:sp>
      <p:sp>
        <p:nvSpPr>
          <p:cNvPr id="19" name="任意多边形 53">
            <a:extLst>
              <a:ext uri="{FF2B5EF4-FFF2-40B4-BE49-F238E27FC236}">
                <a16:creationId xmlns:a16="http://schemas.microsoft.com/office/drawing/2014/main" id="{3525D69E-401A-59E4-3F6F-9C0E2555FD2F}"/>
              </a:ext>
            </a:extLst>
          </p:cNvPr>
          <p:cNvSpPr/>
          <p:nvPr/>
        </p:nvSpPr>
        <p:spPr bwMode="auto">
          <a:xfrm>
            <a:off x="2782426" y="1932812"/>
            <a:ext cx="417956" cy="417734"/>
          </a:xfrm>
          <a:custGeom>
            <a:avLst/>
            <a:gdLst>
              <a:gd name="connsiteX0" fmla="*/ 2605030 w 2997200"/>
              <a:gd name="connsiteY0" fmla="*/ 2022475 h 2995613"/>
              <a:gd name="connsiteX1" fmla="*/ 2611384 w 2997200"/>
              <a:gd name="connsiteY1" fmla="*/ 2022475 h 2995613"/>
              <a:gd name="connsiteX2" fmla="*/ 2618270 w 2997200"/>
              <a:gd name="connsiteY2" fmla="*/ 2022475 h 2995613"/>
              <a:gd name="connsiteX3" fmla="*/ 2624096 w 2997200"/>
              <a:gd name="connsiteY3" fmla="*/ 2023535 h 2995613"/>
              <a:gd name="connsiteX4" fmla="*/ 2630450 w 2997200"/>
              <a:gd name="connsiteY4" fmla="*/ 2025125 h 2995613"/>
              <a:gd name="connsiteX5" fmla="*/ 2636806 w 2997200"/>
              <a:gd name="connsiteY5" fmla="*/ 2026715 h 2995613"/>
              <a:gd name="connsiteX6" fmla="*/ 2642630 w 2997200"/>
              <a:gd name="connsiteY6" fmla="*/ 2029365 h 2995613"/>
              <a:gd name="connsiteX7" fmla="*/ 2648456 w 2997200"/>
              <a:gd name="connsiteY7" fmla="*/ 2033075 h 2995613"/>
              <a:gd name="connsiteX8" fmla="*/ 2653752 w 2997200"/>
              <a:gd name="connsiteY8" fmla="*/ 2036786 h 2995613"/>
              <a:gd name="connsiteX9" fmla="*/ 2659048 w 2997200"/>
              <a:gd name="connsiteY9" fmla="*/ 2042086 h 2995613"/>
              <a:gd name="connsiteX10" fmla="*/ 2663284 w 2997200"/>
              <a:gd name="connsiteY10" fmla="*/ 2046856 h 2995613"/>
              <a:gd name="connsiteX11" fmla="*/ 2667522 w 2997200"/>
              <a:gd name="connsiteY11" fmla="*/ 2052156 h 2995613"/>
              <a:gd name="connsiteX12" fmla="*/ 2670698 w 2997200"/>
              <a:gd name="connsiteY12" fmla="*/ 2057986 h 2995613"/>
              <a:gd name="connsiteX13" fmla="*/ 2673346 w 2997200"/>
              <a:gd name="connsiteY13" fmla="*/ 2063816 h 2995613"/>
              <a:gd name="connsiteX14" fmla="*/ 2675994 w 2997200"/>
              <a:gd name="connsiteY14" fmla="*/ 2070176 h 2995613"/>
              <a:gd name="connsiteX15" fmla="*/ 2677054 w 2997200"/>
              <a:gd name="connsiteY15" fmla="*/ 2076006 h 2995613"/>
              <a:gd name="connsiteX16" fmla="*/ 2678112 w 2997200"/>
              <a:gd name="connsiteY16" fmla="*/ 2082896 h 2995613"/>
              <a:gd name="connsiteX17" fmla="*/ 2678112 w 2997200"/>
              <a:gd name="connsiteY17" fmla="*/ 2089257 h 2995613"/>
              <a:gd name="connsiteX18" fmla="*/ 2678112 w 2997200"/>
              <a:gd name="connsiteY18" fmla="*/ 2095087 h 2995613"/>
              <a:gd name="connsiteX19" fmla="*/ 2677054 w 2997200"/>
              <a:gd name="connsiteY19" fmla="*/ 2101977 h 2995613"/>
              <a:gd name="connsiteX20" fmla="*/ 2675994 w 2997200"/>
              <a:gd name="connsiteY20" fmla="*/ 2107807 h 2995613"/>
              <a:gd name="connsiteX21" fmla="*/ 2673346 w 2997200"/>
              <a:gd name="connsiteY21" fmla="*/ 2114167 h 2995613"/>
              <a:gd name="connsiteX22" fmla="*/ 2670698 w 2997200"/>
              <a:gd name="connsiteY22" fmla="*/ 2119997 h 2995613"/>
              <a:gd name="connsiteX23" fmla="*/ 2667522 w 2997200"/>
              <a:gd name="connsiteY23" fmla="*/ 2125827 h 2995613"/>
              <a:gd name="connsiteX24" fmla="*/ 2663284 w 2997200"/>
              <a:gd name="connsiteY24" fmla="*/ 2131127 h 2995613"/>
              <a:gd name="connsiteX25" fmla="*/ 2659048 w 2997200"/>
              <a:gd name="connsiteY25" fmla="*/ 2135897 h 2995613"/>
              <a:gd name="connsiteX26" fmla="*/ 2127342 w 2997200"/>
              <a:gd name="connsiteY26" fmla="*/ 2668028 h 2995613"/>
              <a:gd name="connsiteX27" fmla="*/ 2122574 w 2997200"/>
              <a:gd name="connsiteY27" fmla="*/ 2672798 h 2995613"/>
              <a:gd name="connsiteX28" fmla="*/ 2116750 w 2997200"/>
              <a:gd name="connsiteY28" fmla="*/ 2676508 h 2995613"/>
              <a:gd name="connsiteX29" fmla="*/ 2110924 w 2997200"/>
              <a:gd name="connsiteY29" fmla="*/ 2679688 h 2995613"/>
              <a:gd name="connsiteX30" fmla="*/ 2105098 w 2997200"/>
              <a:gd name="connsiteY30" fmla="*/ 2682868 h 2995613"/>
              <a:gd name="connsiteX31" fmla="*/ 2098744 w 2997200"/>
              <a:gd name="connsiteY31" fmla="*/ 2684988 h 2995613"/>
              <a:gd name="connsiteX32" fmla="*/ 2092918 w 2997200"/>
              <a:gd name="connsiteY32" fmla="*/ 2686578 h 2995613"/>
              <a:gd name="connsiteX33" fmla="*/ 2086562 w 2997200"/>
              <a:gd name="connsiteY33" fmla="*/ 2687638 h 2995613"/>
              <a:gd name="connsiteX34" fmla="*/ 2079678 w 2997200"/>
              <a:gd name="connsiteY34" fmla="*/ 2687638 h 2995613"/>
              <a:gd name="connsiteX35" fmla="*/ 2073852 w 2997200"/>
              <a:gd name="connsiteY35" fmla="*/ 2687638 h 2995613"/>
              <a:gd name="connsiteX36" fmla="*/ 2067498 w 2997200"/>
              <a:gd name="connsiteY36" fmla="*/ 2686578 h 2995613"/>
              <a:gd name="connsiteX37" fmla="*/ 2060612 w 2997200"/>
              <a:gd name="connsiteY37" fmla="*/ 2684988 h 2995613"/>
              <a:gd name="connsiteX38" fmla="*/ 2054788 w 2997200"/>
              <a:gd name="connsiteY38" fmla="*/ 2682868 h 2995613"/>
              <a:gd name="connsiteX39" fmla="*/ 2048962 w 2997200"/>
              <a:gd name="connsiteY39" fmla="*/ 2679688 h 2995613"/>
              <a:gd name="connsiteX40" fmla="*/ 2043666 w 2997200"/>
              <a:gd name="connsiteY40" fmla="*/ 2676508 h 2995613"/>
              <a:gd name="connsiteX41" fmla="*/ 2037840 w 2997200"/>
              <a:gd name="connsiteY41" fmla="*/ 2672798 h 2995613"/>
              <a:gd name="connsiteX42" fmla="*/ 2032544 w 2997200"/>
              <a:gd name="connsiteY42" fmla="*/ 2668028 h 2995613"/>
              <a:gd name="connsiteX43" fmla="*/ 2028308 w 2997200"/>
              <a:gd name="connsiteY43" fmla="*/ 2663258 h 2995613"/>
              <a:gd name="connsiteX44" fmla="*/ 2024600 w 2997200"/>
              <a:gd name="connsiteY44" fmla="*/ 2657428 h 2995613"/>
              <a:gd name="connsiteX45" fmla="*/ 2020894 w 2997200"/>
              <a:gd name="connsiteY45" fmla="*/ 2651598 h 2995613"/>
              <a:gd name="connsiteX46" fmla="*/ 2018246 w 2997200"/>
              <a:gd name="connsiteY46" fmla="*/ 2646297 h 2995613"/>
              <a:gd name="connsiteX47" fmla="*/ 2016128 w 2997200"/>
              <a:gd name="connsiteY47" fmla="*/ 2639937 h 2995613"/>
              <a:gd name="connsiteX48" fmla="*/ 2014538 w 2997200"/>
              <a:gd name="connsiteY48" fmla="*/ 2634107 h 2995613"/>
              <a:gd name="connsiteX49" fmla="*/ 2013480 w 2997200"/>
              <a:gd name="connsiteY49" fmla="*/ 2627217 h 2995613"/>
              <a:gd name="connsiteX50" fmla="*/ 2012950 w 2997200"/>
              <a:gd name="connsiteY50" fmla="*/ 2620857 h 2995613"/>
              <a:gd name="connsiteX51" fmla="*/ 2013480 w 2997200"/>
              <a:gd name="connsiteY51" fmla="*/ 2614497 h 2995613"/>
              <a:gd name="connsiteX52" fmla="*/ 2014538 w 2997200"/>
              <a:gd name="connsiteY52" fmla="*/ 2608137 h 2995613"/>
              <a:gd name="connsiteX53" fmla="*/ 2016128 w 2997200"/>
              <a:gd name="connsiteY53" fmla="*/ 2601777 h 2995613"/>
              <a:gd name="connsiteX54" fmla="*/ 2018246 w 2997200"/>
              <a:gd name="connsiteY54" fmla="*/ 2595946 h 2995613"/>
              <a:gd name="connsiteX55" fmla="*/ 2020894 w 2997200"/>
              <a:gd name="connsiteY55" fmla="*/ 2589586 h 2995613"/>
              <a:gd name="connsiteX56" fmla="*/ 2024600 w 2997200"/>
              <a:gd name="connsiteY56" fmla="*/ 2584286 h 2995613"/>
              <a:gd name="connsiteX57" fmla="*/ 2028308 w 2997200"/>
              <a:gd name="connsiteY57" fmla="*/ 2578986 h 2995613"/>
              <a:gd name="connsiteX58" fmla="*/ 2032544 w 2997200"/>
              <a:gd name="connsiteY58" fmla="*/ 2573686 h 2995613"/>
              <a:gd name="connsiteX59" fmla="*/ 2564252 w 2997200"/>
              <a:gd name="connsiteY59" fmla="*/ 2042086 h 2995613"/>
              <a:gd name="connsiteX60" fmla="*/ 2569548 w 2997200"/>
              <a:gd name="connsiteY60" fmla="*/ 2036786 h 2995613"/>
              <a:gd name="connsiteX61" fmla="*/ 2574844 w 2997200"/>
              <a:gd name="connsiteY61" fmla="*/ 2033075 h 2995613"/>
              <a:gd name="connsiteX62" fmla="*/ 2580668 w 2997200"/>
              <a:gd name="connsiteY62" fmla="*/ 2029365 h 2995613"/>
              <a:gd name="connsiteX63" fmla="*/ 2585964 w 2997200"/>
              <a:gd name="connsiteY63" fmla="*/ 2026715 h 2995613"/>
              <a:gd name="connsiteX64" fmla="*/ 2592320 w 2997200"/>
              <a:gd name="connsiteY64" fmla="*/ 2025125 h 2995613"/>
              <a:gd name="connsiteX65" fmla="*/ 2598674 w 2997200"/>
              <a:gd name="connsiteY65" fmla="*/ 2023535 h 2995613"/>
              <a:gd name="connsiteX66" fmla="*/ 2267400 w 2997200"/>
              <a:gd name="connsiteY66" fmla="*/ 1895475 h 2995613"/>
              <a:gd name="connsiteX67" fmla="*/ 2273228 w 2997200"/>
              <a:gd name="connsiteY67" fmla="*/ 1896004 h 2995613"/>
              <a:gd name="connsiteX68" fmla="*/ 2280116 w 2997200"/>
              <a:gd name="connsiteY68" fmla="*/ 1897063 h 2995613"/>
              <a:gd name="connsiteX69" fmla="*/ 2285944 w 2997200"/>
              <a:gd name="connsiteY69" fmla="*/ 1898121 h 2995613"/>
              <a:gd name="connsiteX70" fmla="*/ 2292302 w 2997200"/>
              <a:gd name="connsiteY70" fmla="*/ 1900238 h 2995613"/>
              <a:gd name="connsiteX71" fmla="*/ 2298128 w 2997200"/>
              <a:gd name="connsiteY71" fmla="*/ 1902884 h 2995613"/>
              <a:gd name="connsiteX72" fmla="*/ 2303426 w 2997200"/>
              <a:gd name="connsiteY72" fmla="*/ 1906588 h 2995613"/>
              <a:gd name="connsiteX73" fmla="*/ 2309254 w 2997200"/>
              <a:gd name="connsiteY73" fmla="*/ 1910292 h 2995613"/>
              <a:gd name="connsiteX74" fmla="*/ 2314022 w 2997200"/>
              <a:gd name="connsiteY74" fmla="*/ 1915054 h 2995613"/>
              <a:gd name="connsiteX75" fmla="*/ 2318790 w 2997200"/>
              <a:gd name="connsiteY75" fmla="*/ 1919817 h 2995613"/>
              <a:gd name="connsiteX76" fmla="*/ 2322500 w 2997200"/>
              <a:gd name="connsiteY76" fmla="*/ 1925638 h 2995613"/>
              <a:gd name="connsiteX77" fmla="*/ 2326208 w 2997200"/>
              <a:gd name="connsiteY77" fmla="*/ 1930929 h 2995613"/>
              <a:gd name="connsiteX78" fmla="*/ 2328856 w 2997200"/>
              <a:gd name="connsiteY78" fmla="*/ 1937279 h 2995613"/>
              <a:gd name="connsiteX79" fmla="*/ 2330976 w 2997200"/>
              <a:gd name="connsiteY79" fmla="*/ 1943100 h 2995613"/>
              <a:gd name="connsiteX80" fmla="*/ 2332566 w 2997200"/>
              <a:gd name="connsiteY80" fmla="*/ 1949450 h 2995613"/>
              <a:gd name="connsiteX81" fmla="*/ 2333096 w 2997200"/>
              <a:gd name="connsiteY81" fmla="*/ 1955800 h 2995613"/>
              <a:gd name="connsiteX82" fmla="*/ 2333624 w 2997200"/>
              <a:gd name="connsiteY82" fmla="*/ 1962150 h 2995613"/>
              <a:gd name="connsiteX83" fmla="*/ 2333096 w 2997200"/>
              <a:gd name="connsiteY83" fmla="*/ 1968500 h 2995613"/>
              <a:gd name="connsiteX84" fmla="*/ 2332566 w 2997200"/>
              <a:gd name="connsiteY84" fmla="*/ 1974850 h 2995613"/>
              <a:gd name="connsiteX85" fmla="*/ 2330976 w 2997200"/>
              <a:gd name="connsiteY85" fmla="*/ 1981200 h 2995613"/>
              <a:gd name="connsiteX86" fmla="*/ 2328856 w 2997200"/>
              <a:gd name="connsiteY86" fmla="*/ 1987550 h 2995613"/>
              <a:gd name="connsiteX87" fmla="*/ 2326208 w 2997200"/>
              <a:gd name="connsiteY87" fmla="*/ 1993371 h 2995613"/>
              <a:gd name="connsiteX88" fmla="*/ 2322500 w 2997200"/>
              <a:gd name="connsiteY88" fmla="*/ 1998663 h 2995613"/>
              <a:gd name="connsiteX89" fmla="*/ 2318790 w 2997200"/>
              <a:gd name="connsiteY89" fmla="*/ 2004484 h 2995613"/>
              <a:gd name="connsiteX90" fmla="*/ 2314022 w 2997200"/>
              <a:gd name="connsiteY90" fmla="*/ 2009246 h 2995613"/>
              <a:gd name="connsiteX91" fmla="*/ 1999856 w 2997200"/>
              <a:gd name="connsiteY91" fmla="*/ 2323571 h 2995613"/>
              <a:gd name="connsiteX92" fmla="*/ 1995088 w 2997200"/>
              <a:gd name="connsiteY92" fmla="*/ 2327804 h 2995613"/>
              <a:gd name="connsiteX93" fmla="*/ 1989790 w 2997200"/>
              <a:gd name="connsiteY93" fmla="*/ 2332038 h 2995613"/>
              <a:gd name="connsiteX94" fmla="*/ 1983962 w 2997200"/>
              <a:gd name="connsiteY94" fmla="*/ 2335213 h 2995613"/>
              <a:gd name="connsiteX95" fmla="*/ 1978134 w 2997200"/>
              <a:gd name="connsiteY95" fmla="*/ 2337859 h 2995613"/>
              <a:gd name="connsiteX96" fmla="*/ 1971776 w 2997200"/>
              <a:gd name="connsiteY96" fmla="*/ 2339975 h 2995613"/>
              <a:gd name="connsiteX97" fmla="*/ 1965948 w 2997200"/>
              <a:gd name="connsiteY97" fmla="*/ 2342092 h 2995613"/>
              <a:gd name="connsiteX98" fmla="*/ 1959062 w 2997200"/>
              <a:gd name="connsiteY98" fmla="*/ 2342621 h 2995613"/>
              <a:gd name="connsiteX99" fmla="*/ 1952704 w 2997200"/>
              <a:gd name="connsiteY99" fmla="*/ 2343150 h 2995613"/>
              <a:gd name="connsiteX100" fmla="*/ 1946876 w 2997200"/>
              <a:gd name="connsiteY100" fmla="*/ 2342621 h 2995613"/>
              <a:gd name="connsiteX101" fmla="*/ 1939988 w 2997200"/>
              <a:gd name="connsiteY101" fmla="*/ 2342092 h 2995613"/>
              <a:gd name="connsiteX102" fmla="*/ 1933632 w 2997200"/>
              <a:gd name="connsiteY102" fmla="*/ 2339975 h 2995613"/>
              <a:gd name="connsiteX103" fmla="*/ 1927804 w 2997200"/>
              <a:gd name="connsiteY103" fmla="*/ 2337859 h 2995613"/>
              <a:gd name="connsiteX104" fmla="*/ 1921976 w 2997200"/>
              <a:gd name="connsiteY104" fmla="*/ 2335213 h 2995613"/>
              <a:gd name="connsiteX105" fmla="*/ 1915618 w 2997200"/>
              <a:gd name="connsiteY105" fmla="*/ 2332038 h 2995613"/>
              <a:gd name="connsiteX106" fmla="*/ 1910850 w 2997200"/>
              <a:gd name="connsiteY106" fmla="*/ 2327804 h 2995613"/>
              <a:gd name="connsiteX107" fmla="*/ 1905552 w 2997200"/>
              <a:gd name="connsiteY107" fmla="*/ 2323571 h 2995613"/>
              <a:gd name="connsiteX108" fmla="*/ 1901314 w 2997200"/>
              <a:gd name="connsiteY108" fmla="*/ 2318279 h 2995613"/>
              <a:gd name="connsiteX109" fmla="*/ 1896546 w 2997200"/>
              <a:gd name="connsiteY109" fmla="*/ 2312988 h 2995613"/>
              <a:gd name="connsiteX110" fmla="*/ 1893368 w 2997200"/>
              <a:gd name="connsiteY110" fmla="*/ 2307167 h 2995613"/>
              <a:gd name="connsiteX111" fmla="*/ 1891248 w 2997200"/>
              <a:gd name="connsiteY111" fmla="*/ 2300817 h 2995613"/>
              <a:gd name="connsiteX112" fmla="*/ 1889128 w 2997200"/>
              <a:gd name="connsiteY112" fmla="*/ 2294996 h 2995613"/>
              <a:gd name="connsiteX113" fmla="*/ 1887010 w 2997200"/>
              <a:gd name="connsiteY113" fmla="*/ 2288646 h 2995613"/>
              <a:gd name="connsiteX114" fmla="*/ 1885950 w 2997200"/>
              <a:gd name="connsiteY114" fmla="*/ 2282296 h 2995613"/>
              <a:gd name="connsiteX115" fmla="*/ 1885950 w 2997200"/>
              <a:gd name="connsiteY115" fmla="*/ 2275946 h 2995613"/>
              <a:gd name="connsiteX116" fmla="*/ 1885950 w 2997200"/>
              <a:gd name="connsiteY116" fmla="*/ 2269596 h 2995613"/>
              <a:gd name="connsiteX117" fmla="*/ 1887010 w 2997200"/>
              <a:gd name="connsiteY117" fmla="*/ 2263246 h 2995613"/>
              <a:gd name="connsiteX118" fmla="*/ 1889128 w 2997200"/>
              <a:gd name="connsiteY118" fmla="*/ 2257425 h 2995613"/>
              <a:gd name="connsiteX119" fmla="*/ 1891248 w 2997200"/>
              <a:gd name="connsiteY119" fmla="*/ 2251075 h 2995613"/>
              <a:gd name="connsiteX120" fmla="*/ 1893368 w 2997200"/>
              <a:gd name="connsiteY120" fmla="*/ 2245254 h 2995613"/>
              <a:gd name="connsiteX121" fmla="*/ 1896546 w 2997200"/>
              <a:gd name="connsiteY121" fmla="*/ 2239434 h 2995613"/>
              <a:gd name="connsiteX122" fmla="*/ 1901314 w 2997200"/>
              <a:gd name="connsiteY122" fmla="*/ 2233613 h 2995613"/>
              <a:gd name="connsiteX123" fmla="*/ 1905552 w 2997200"/>
              <a:gd name="connsiteY123" fmla="*/ 2228850 h 2995613"/>
              <a:gd name="connsiteX124" fmla="*/ 2219720 w 2997200"/>
              <a:gd name="connsiteY124" fmla="*/ 1915054 h 2995613"/>
              <a:gd name="connsiteX125" fmla="*/ 2225018 w 2997200"/>
              <a:gd name="connsiteY125" fmla="*/ 1910292 h 2995613"/>
              <a:gd name="connsiteX126" fmla="*/ 2230316 w 2997200"/>
              <a:gd name="connsiteY126" fmla="*/ 1906588 h 2995613"/>
              <a:gd name="connsiteX127" fmla="*/ 2235614 w 2997200"/>
              <a:gd name="connsiteY127" fmla="*/ 1902884 h 2995613"/>
              <a:gd name="connsiteX128" fmla="*/ 2241970 w 2997200"/>
              <a:gd name="connsiteY128" fmla="*/ 1900238 h 2995613"/>
              <a:gd name="connsiteX129" fmla="*/ 2248328 w 2997200"/>
              <a:gd name="connsiteY129" fmla="*/ 1898121 h 2995613"/>
              <a:gd name="connsiteX130" fmla="*/ 2254156 w 2997200"/>
              <a:gd name="connsiteY130" fmla="*/ 1897063 h 2995613"/>
              <a:gd name="connsiteX131" fmla="*/ 2260514 w 2997200"/>
              <a:gd name="connsiteY131" fmla="*/ 1896004 h 2995613"/>
              <a:gd name="connsiteX132" fmla="*/ 1946936 w 2997200"/>
              <a:gd name="connsiteY132" fmla="*/ 1738312 h 2995613"/>
              <a:gd name="connsiteX133" fmla="*/ 1952748 w 2997200"/>
              <a:gd name="connsiteY133" fmla="*/ 1738312 h 2995613"/>
              <a:gd name="connsiteX134" fmla="*/ 1959086 w 2997200"/>
              <a:gd name="connsiteY134" fmla="*/ 1738312 h 2995613"/>
              <a:gd name="connsiteX135" fmla="*/ 1965952 w 2997200"/>
              <a:gd name="connsiteY135" fmla="*/ 1739369 h 2995613"/>
              <a:gd name="connsiteX136" fmla="*/ 1971762 w 2997200"/>
              <a:gd name="connsiteY136" fmla="*/ 1740953 h 2995613"/>
              <a:gd name="connsiteX137" fmla="*/ 1978100 w 2997200"/>
              <a:gd name="connsiteY137" fmla="*/ 1743066 h 2995613"/>
              <a:gd name="connsiteX138" fmla="*/ 1983912 w 2997200"/>
              <a:gd name="connsiteY138" fmla="*/ 1745707 h 2995613"/>
              <a:gd name="connsiteX139" fmla="*/ 1989722 w 2997200"/>
              <a:gd name="connsiteY139" fmla="*/ 1748876 h 2995613"/>
              <a:gd name="connsiteX140" fmla="*/ 1995004 w 2997200"/>
              <a:gd name="connsiteY140" fmla="*/ 1753102 h 2995613"/>
              <a:gd name="connsiteX141" fmla="*/ 1999758 w 2997200"/>
              <a:gd name="connsiteY141" fmla="*/ 1757328 h 2995613"/>
              <a:gd name="connsiteX142" fmla="*/ 2005040 w 2997200"/>
              <a:gd name="connsiteY142" fmla="*/ 1763138 h 2995613"/>
              <a:gd name="connsiteX143" fmla="*/ 2008736 w 2997200"/>
              <a:gd name="connsiteY143" fmla="*/ 1767892 h 2995613"/>
              <a:gd name="connsiteX144" fmla="*/ 2011906 w 2997200"/>
              <a:gd name="connsiteY144" fmla="*/ 1773702 h 2995613"/>
              <a:gd name="connsiteX145" fmla="*/ 2015076 w 2997200"/>
              <a:gd name="connsiteY145" fmla="*/ 1780040 h 2995613"/>
              <a:gd name="connsiteX146" fmla="*/ 2016660 w 2997200"/>
              <a:gd name="connsiteY146" fmla="*/ 1785851 h 2995613"/>
              <a:gd name="connsiteX147" fmla="*/ 2018244 w 2997200"/>
              <a:gd name="connsiteY147" fmla="*/ 1792189 h 2995613"/>
              <a:gd name="connsiteX148" fmla="*/ 2019300 w 2997200"/>
              <a:gd name="connsiteY148" fmla="*/ 1797999 h 2995613"/>
              <a:gd name="connsiteX149" fmla="*/ 2019300 w 2997200"/>
              <a:gd name="connsiteY149" fmla="*/ 1804866 h 2995613"/>
              <a:gd name="connsiteX150" fmla="*/ 2019300 w 2997200"/>
              <a:gd name="connsiteY150" fmla="*/ 1811205 h 2995613"/>
              <a:gd name="connsiteX151" fmla="*/ 2018244 w 2997200"/>
              <a:gd name="connsiteY151" fmla="*/ 1817543 h 2995613"/>
              <a:gd name="connsiteX152" fmla="*/ 2016660 w 2997200"/>
              <a:gd name="connsiteY152" fmla="*/ 1823882 h 2995613"/>
              <a:gd name="connsiteX153" fmla="*/ 2015076 w 2997200"/>
              <a:gd name="connsiteY153" fmla="*/ 1830220 h 2995613"/>
              <a:gd name="connsiteX154" fmla="*/ 2011906 w 2997200"/>
              <a:gd name="connsiteY154" fmla="*/ 1835502 h 2995613"/>
              <a:gd name="connsiteX155" fmla="*/ 2008736 w 2997200"/>
              <a:gd name="connsiteY155" fmla="*/ 1841312 h 2995613"/>
              <a:gd name="connsiteX156" fmla="*/ 2005040 w 2997200"/>
              <a:gd name="connsiteY156" fmla="*/ 1846594 h 2995613"/>
              <a:gd name="connsiteX157" fmla="*/ 1999758 w 2997200"/>
              <a:gd name="connsiteY157" fmla="*/ 1851876 h 2995613"/>
              <a:gd name="connsiteX158" fmla="*/ 1842352 w 2997200"/>
              <a:gd name="connsiteY158" fmla="*/ 2009282 h 2995613"/>
              <a:gd name="connsiteX159" fmla="*/ 1837070 w 2997200"/>
              <a:gd name="connsiteY159" fmla="*/ 2014035 h 2995613"/>
              <a:gd name="connsiteX160" fmla="*/ 1832316 w 2997200"/>
              <a:gd name="connsiteY160" fmla="*/ 2017733 h 2995613"/>
              <a:gd name="connsiteX161" fmla="*/ 1826506 w 2997200"/>
              <a:gd name="connsiteY161" fmla="*/ 2020902 h 2995613"/>
              <a:gd name="connsiteX162" fmla="*/ 1820696 w 2997200"/>
              <a:gd name="connsiteY162" fmla="*/ 2024071 h 2995613"/>
              <a:gd name="connsiteX163" fmla="*/ 1814358 w 2997200"/>
              <a:gd name="connsiteY163" fmla="*/ 2026184 h 2995613"/>
              <a:gd name="connsiteX164" fmla="*/ 1808018 w 2997200"/>
              <a:gd name="connsiteY164" fmla="*/ 2027769 h 2995613"/>
              <a:gd name="connsiteX165" fmla="*/ 1802208 w 2997200"/>
              <a:gd name="connsiteY165" fmla="*/ 2028297 h 2995613"/>
              <a:gd name="connsiteX166" fmla="*/ 1795342 w 2997200"/>
              <a:gd name="connsiteY166" fmla="*/ 2028825 h 2995613"/>
              <a:gd name="connsiteX167" fmla="*/ 1789004 w 2997200"/>
              <a:gd name="connsiteY167" fmla="*/ 2028297 h 2995613"/>
              <a:gd name="connsiteX168" fmla="*/ 1782664 w 2997200"/>
              <a:gd name="connsiteY168" fmla="*/ 2027769 h 2995613"/>
              <a:gd name="connsiteX169" fmla="*/ 1776326 w 2997200"/>
              <a:gd name="connsiteY169" fmla="*/ 2026184 h 2995613"/>
              <a:gd name="connsiteX170" fmla="*/ 1769988 w 2997200"/>
              <a:gd name="connsiteY170" fmla="*/ 2024071 h 2995613"/>
              <a:gd name="connsiteX171" fmla="*/ 1764706 w 2997200"/>
              <a:gd name="connsiteY171" fmla="*/ 2020902 h 2995613"/>
              <a:gd name="connsiteX172" fmla="*/ 1758368 w 2997200"/>
              <a:gd name="connsiteY172" fmla="*/ 2017733 h 2995613"/>
              <a:gd name="connsiteX173" fmla="*/ 1753614 w 2997200"/>
              <a:gd name="connsiteY173" fmla="*/ 2014035 h 2995613"/>
              <a:gd name="connsiteX174" fmla="*/ 1748332 w 2997200"/>
              <a:gd name="connsiteY174" fmla="*/ 2009282 h 2995613"/>
              <a:gd name="connsiteX175" fmla="*/ 1744106 w 2997200"/>
              <a:gd name="connsiteY175" fmla="*/ 2004528 h 2995613"/>
              <a:gd name="connsiteX176" fmla="*/ 1739880 w 2997200"/>
              <a:gd name="connsiteY176" fmla="*/ 1998718 h 2995613"/>
              <a:gd name="connsiteX177" fmla="*/ 1736712 w 2997200"/>
              <a:gd name="connsiteY177" fmla="*/ 1993435 h 2995613"/>
              <a:gd name="connsiteX178" fmla="*/ 1734070 w 2997200"/>
              <a:gd name="connsiteY178" fmla="*/ 1987625 h 2995613"/>
              <a:gd name="connsiteX179" fmla="*/ 1731430 w 2997200"/>
              <a:gd name="connsiteY179" fmla="*/ 1981287 h 2995613"/>
              <a:gd name="connsiteX180" fmla="*/ 1729844 w 2997200"/>
              <a:gd name="connsiteY180" fmla="*/ 1974948 h 2995613"/>
              <a:gd name="connsiteX181" fmla="*/ 1728788 w 2997200"/>
              <a:gd name="connsiteY181" fmla="*/ 1968610 h 2995613"/>
              <a:gd name="connsiteX182" fmla="*/ 1728788 w 2997200"/>
              <a:gd name="connsiteY182" fmla="*/ 1962271 h 2995613"/>
              <a:gd name="connsiteX183" fmla="*/ 1728788 w 2997200"/>
              <a:gd name="connsiteY183" fmla="*/ 1955933 h 2995613"/>
              <a:gd name="connsiteX184" fmla="*/ 1729844 w 2997200"/>
              <a:gd name="connsiteY184" fmla="*/ 1949594 h 2995613"/>
              <a:gd name="connsiteX185" fmla="*/ 1731430 w 2997200"/>
              <a:gd name="connsiteY185" fmla="*/ 1943256 h 2995613"/>
              <a:gd name="connsiteX186" fmla="*/ 1734070 w 2997200"/>
              <a:gd name="connsiteY186" fmla="*/ 1937446 h 2995613"/>
              <a:gd name="connsiteX187" fmla="*/ 1736712 w 2997200"/>
              <a:gd name="connsiteY187" fmla="*/ 1931107 h 2995613"/>
              <a:gd name="connsiteX188" fmla="*/ 1739880 w 2997200"/>
              <a:gd name="connsiteY188" fmla="*/ 1925825 h 2995613"/>
              <a:gd name="connsiteX189" fmla="*/ 1744106 w 2997200"/>
              <a:gd name="connsiteY189" fmla="*/ 1920015 h 2995613"/>
              <a:gd name="connsiteX190" fmla="*/ 1748332 w 2997200"/>
              <a:gd name="connsiteY190" fmla="*/ 1915261 h 2995613"/>
              <a:gd name="connsiteX191" fmla="*/ 1905736 w 2997200"/>
              <a:gd name="connsiteY191" fmla="*/ 1757328 h 2995613"/>
              <a:gd name="connsiteX192" fmla="*/ 1911018 w 2997200"/>
              <a:gd name="connsiteY192" fmla="*/ 1753102 h 2995613"/>
              <a:gd name="connsiteX193" fmla="*/ 1915772 w 2997200"/>
              <a:gd name="connsiteY193" fmla="*/ 1748876 h 2995613"/>
              <a:gd name="connsiteX194" fmla="*/ 1922112 w 2997200"/>
              <a:gd name="connsiteY194" fmla="*/ 1745707 h 2995613"/>
              <a:gd name="connsiteX195" fmla="*/ 1927922 w 2997200"/>
              <a:gd name="connsiteY195" fmla="*/ 1743066 h 2995613"/>
              <a:gd name="connsiteX196" fmla="*/ 1933732 w 2997200"/>
              <a:gd name="connsiteY196" fmla="*/ 1740953 h 2995613"/>
              <a:gd name="connsiteX197" fmla="*/ 1940070 w 2997200"/>
              <a:gd name="connsiteY197" fmla="*/ 1739369 h 2995613"/>
              <a:gd name="connsiteX198" fmla="*/ 1195122 w 2997200"/>
              <a:gd name="connsiteY198" fmla="*/ 966787 h 2995613"/>
              <a:gd name="connsiteX199" fmla="*/ 1201496 w 2997200"/>
              <a:gd name="connsiteY199" fmla="*/ 966787 h 2995613"/>
              <a:gd name="connsiteX200" fmla="*/ 1207868 w 2997200"/>
              <a:gd name="connsiteY200" fmla="*/ 966787 h 2995613"/>
              <a:gd name="connsiteX201" fmla="*/ 1214242 w 2997200"/>
              <a:gd name="connsiteY201" fmla="*/ 967843 h 2995613"/>
              <a:gd name="connsiteX202" fmla="*/ 1220614 w 2997200"/>
              <a:gd name="connsiteY202" fmla="*/ 969428 h 2995613"/>
              <a:gd name="connsiteX203" fmla="*/ 1226456 w 2997200"/>
              <a:gd name="connsiteY203" fmla="*/ 971012 h 2995613"/>
              <a:gd name="connsiteX204" fmla="*/ 1232830 w 2997200"/>
              <a:gd name="connsiteY204" fmla="*/ 973653 h 2995613"/>
              <a:gd name="connsiteX205" fmla="*/ 1238672 w 2997200"/>
              <a:gd name="connsiteY205" fmla="*/ 977351 h 2995613"/>
              <a:gd name="connsiteX206" fmla="*/ 1243452 w 2997200"/>
              <a:gd name="connsiteY206" fmla="*/ 981048 h 2995613"/>
              <a:gd name="connsiteX207" fmla="*/ 1249294 w 2997200"/>
              <a:gd name="connsiteY207" fmla="*/ 986330 h 2995613"/>
              <a:gd name="connsiteX208" fmla="*/ 1253542 w 2997200"/>
              <a:gd name="connsiteY208" fmla="*/ 991084 h 2995613"/>
              <a:gd name="connsiteX209" fmla="*/ 1257260 w 2997200"/>
              <a:gd name="connsiteY209" fmla="*/ 996366 h 2995613"/>
              <a:gd name="connsiteX210" fmla="*/ 1260978 w 2997200"/>
              <a:gd name="connsiteY210" fmla="*/ 1002177 h 2995613"/>
              <a:gd name="connsiteX211" fmla="*/ 1263634 w 2997200"/>
              <a:gd name="connsiteY211" fmla="*/ 1007987 h 2995613"/>
              <a:gd name="connsiteX212" fmla="*/ 1265758 w 2997200"/>
              <a:gd name="connsiteY212" fmla="*/ 1014325 h 2995613"/>
              <a:gd name="connsiteX213" fmla="*/ 1266820 w 2997200"/>
              <a:gd name="connsiteY213" fmla="*/ 1020136 h 2995613"/>
              <a:gd name="connsiteX214" fmla="*/ 1268412 w 2997200"/>
              <a:gd name="connsiteY214" fmla="*/ 1027002 h 2995613"/>
              <a:gd name="connsiteX215" fmla="*/ 1268412 w 2997200"/>
              <a:gd name="connsiteY215" fmla="*/ 1033341 h 2995613"/>
              <a:gd name="connsiteX216" fmla="*/ 1268412 w 2997200"/>
              <a:gd name="connsiteY216" fmla="*/ 1039151 h 2995613"/>
              <a:gd name="connsiteX217" fmla="*/ 1266820 w 2997200"/>
              <a:gd name="connsiteY217" fmla="*/ 1046018 h 2995613"/>
              <a:gd name="connsiteX218" fmla="*/ 1265758 w 2997200"/>
              <a:gd name="connsiteY218" fmla="*/ 1052356 h 2995613"/>
              <a:gd name="connsiteX219" fmla="*/ 1263634 w 2997200"/>
              <a:gd name="connsiteY219" fmla="*/ 1058166 h 2995613"/>
              <a:gd name="connsiteX220" fmla="*/ 1260978 w 2997200"/>
              <a:gd name="connsiteY220" fmla="*/ 1063977 h 2995613"/>
              <a:gd name="connsiteX221" fmla="*/ 1257260 w 2997200"/>
              <a:gd name="connsiteY221" fmla="*/ 1069787 h 2995613"/>
              <a:gd name="connsiteX222" fmla="*/ 1253542 w 2997200"/>
              <a:gd name="connsiteY222" fmla="*/ 1075069 h 2995613"/>
              <a:gd name="connsiteX223" fmla="*/ 1249294 w 2997200"/>
              <a:gd name="connsiteY223" fmla="*/ 1079823 h 2995613"/>
              <a:gd name="connsiteX224" fmla="*/ 1090498 w 2997200"/>
              <a:gd name="connsiteY224" fmla="*/ 1237756 h 2995613"/>
              <a:gd name="connsiteX225" fmla="*/ 1085718 w 2997200"/>
              <a:gd name="connsiteY225" fmla="*/ 1241982 h 2995613"/>
              <a:gd name="connsiteX226" fmla="*/ 1079876 w 2997200"/>
              <a:gd name="connsiteY226" fmla="*/ 1246207 h 2995613"/>
              <a:gd name="connsiteX227" fmla="*/ 1074564 w 2997200"/>
              <a:gd name="connsiteY227" fmla="*/ 1249377 h 2995613"/>
              <a:gd name="connsiteX228" fmla="*/ 1068192 w 2997200"/>
              <a:gd name="connsiteY228" fmla="*/ 1252018 h 2995613"/>
              <a:gd name="connsiteX229" fmla="*/ 1061818 w 2997200"/>
              <a:gd name="connsiteY229" fmla="*/ 1254131 h 2995613"/>
              <a:gd name="connsiteX230" fmla="*/ 1055976 w 2997200"/>
              <a:gd name="connsiteY230" fmla="*/ 1256243 h 2995613"/>
              <a:gd name="connsiteX231" fmla="*/ 1049604 w 2997200"/>
              <a:gd name="connsiteY231" fmla="*/ 1257300 h 2995613"/>
              <a:gd name="connsiteX232" fmla="*/ 1042700 w 2997200"/>
              <a:gd name="connsiteY232" fmla="*/ 1257300 h 2995613"/>
              <a:gd name="connsiteX233" fmla="*/ 1036858 w 2997200"/>
              <a:gd name="connsiteY233" fmla="*/ 1257300 h 2995613"/>
              <a:gd name="connsiteX234" fmla="*/ 1030484 w 2997200"/>
              <a:gd name="connsiteY234" fmla="*/ 1256243 h 2995613"/>
              <a:gd name="connsiteX235" fmla="*/ 1023580 w 2997200"/>
              <a:gd name="connsiteY235" fmla="*/ 1254131 h 2995613"/>
              <a:gd name="connsiteX236" fmla="*/ 1017738 w 2997200"/>
              <a:gd name="connsiteY236" fmla="*/ 1252018 h 2995613"/>
              <a:gd name="connsiteX237" fmla="*/ 1011896 w 2997200"/>
              <a:gd name="connsiteY237" fmla="*/ 1249377 h 2995613"/>
              <a:gd name="connsiteX238" fmla="*/ 1006586 w 2997200"/>
              <a:gd name="connsiteY238" fmla="*/ 1246207 h 2995613"/>
              <a:gd name="connsiteX239" fmla="*/ 1000744 w 2997200"/>
              <a:gd name="connsiteY239" fmla="*/ 1241982 h 2995613"/>
              <a:gd name="connsiteX240" fmla="*/ 995964 w 2997200"/>
              <a:gd name="connsiteY240" fmla="*/ 1237756 h 2995613"/>
              <a:gd name="connsiteX241" fmla="*/ 991184 w 2997200"/>
              <a:gd name="connsiteY241" fmla="*/ 1232474 h 2995613"/>
              <a:gd name="connsiteX242" fmla="*/ 987466 w 2997200"/>
              <a:gd name="connsiteY242" fmla="*/ 1227192 h 2995613"/>
              <a:gd name="connsiteX243" fmla="*/ 983748 w 2997200"/>
              <a:gd name="connsiteY243" fmla="*/ 1221382 h 2995613"/>
              <a:gd name="connsiteX244" fmla="*/ 981092 w 2997200"/>
              <a:gd name="connsiteY244" fmla="*/ 1215572 h 2995613"/>
              <a:gd name="connsiteX245" fmla="*/ 978968 w 2997200"/>
              <a:gd name="connsiteY245" fmla="*/ 1209761 h 2995613"/>
              <a:gd name="connsiteX246" fmla="*/ 977376 w 2997200"/>
              <a:gd name="connsiteY246" fmla="*/ 1203423 h 2995613"/>
              <a:gd name="connsiteX247" fmla="*/ 976844 w 2997200"/>
              <a:gd name="connsiteY247" fmla="*/ 1196556 h 2995613"/>
              <a:gd name="connsiteX248" fmla="*/ 976312 w 2997200"/>
              <a:gd name="connsiteY248" fmla="*/ 1190746 h 2995613"/>
              <a:gd name="connsiteX249" fmla="*/ 976844 w 2997200"/>
              <a:gd name="connsiteY249" fmla="*/ 1183879 h 2995613"/>
              <a:gd name="connsiteX250" fmla="*/ 977376 w 2997200"/>
              <a:gd name="connsiteY250" fmla="*/ 1177541 h 2995613"/>
              <a:gd name="connsiteX251" fmla="*/ 978968 w 2997200"/>
              <a:gd name="connsiteY251" fmla="*/ 1171730 h 2995613"/>
              <a:gd name="connsiteX252" fmla="*/ 981092 w 2997200"/>
              <a:gd name="connsiteY252" fmla="*/ 1165392 h 2995613"/>
              <a:gd name="connsiteX253" fmla="*/ 983748 w 2997200"/>
              <a:gd name="connsiteY253" fmla="*/ 1159582 h 2995613"/>
              <a:gd name="connsiteX254" fmla="*/ 987466 w 2997200"/>
              <a:gd name="connsiteY254" fmla="*/ 1153771 h 2995613"/>
              <a:gd name="connsiteX255" fmla="*/ 991184 w 2997200"/>
              <a:gd name="connsiteY255" fmla="*/ 1148489 h 2995613"/>
              <a:gd name="connsiteX256" fmla="*/ 995964 w 2997200"/>
              <a:gd name="connsiteY256" fmla="*/ 1143736 h 2995613"/>
              <a:gd name="connsiteX257" fmla="*/ 1154228 w 2997200"/>
              <a:gd name="connsiteY257" fmla="*/ 986330 h 2995613"/>
              <a:gd name="connsiteX258" fmla="*/ 1159008 w 2997200"/>
              <a:gd name="connsiteY258" fmla="*/ 981048 h 2995613"/>
              <a:gd name="connsiteX259" fmla="*/ 1164850 w 2997200"/>
              <a:gd name="connsiteY259" fmla="*/ 977351 h 2995613"/>
              <a:gd name="connsiteX260" fmla="*/ 1170692 w 2997200"/>
              <a:gd name="connsiteY260" fmla="*/ 973653 h 2995613"/>
              <a:gd name="connsiteX261" fmla="*/ 1176004 w 2997200"/>
              <a:gd name="connsiteY261" fmla="*/ 971012 h 2995613"/>
              <a:gd name="connsiteX262" fmla="*/ 1182376 w 2997200"/>
              <a:gd name="connsiteY262" fmla="*/ 969428 h 2995613"/>
              <a:gd name="connsiteX263" fmla="*/ 1188218 w 2997200"/>
              <a:gd name="connsiteY263" fmla="*/ 967843 h 2995613"/>
              <a:gd name="connsiteX264" fmla="*/ 1036638 w 2997200"/>
              <a:gd name="connsiteY264" fmla="*/ 652462 h 2995613"/>
              <a:gd name="connsiteX265" fmla="*/ 1042458 w 2997200"/>
              <a:gd name="connsiteY265" fmla="*/ 652462 h 2995613"/>
              <a:gd name="connsiteX266" fmla="*/ 1049338 w 2997200"/>
              <a:gd name="connsiteY266" fmla="*/ 652462 h 2995613"/>
              <a:gd name="connsiteX267" fmla="*/ 1055688 w 2997200"/>
              <a:gd name="connsiteY267" fmla="*/ 653518 h 2995613"/>
              <a:gd name="connsiteX268" fmla="*/ 1061508 w 2997200"/>
              <a:gd name="connsiteY268" fmla="*/ 655629 h 2995613"/>
              <a:gd name="connsiteX269" fmla="*/ 1067858 w 2997200"/>
              <a:gd name="connsiteY269" fmla="*/ 657741 h 2995613"/>
              <a:gd name="connsiteX270" fmla="*/ 1074208 w 2997200"/>
              <a:gd name="connsiteY270" fmla="*/ 660380 h 2995613"/>
              <a:gd name="connsiteX271" fmla="*/ 1079500 w 2997200"/>
              <a:gd name="connsiteY271" fmla="*/ 663548 h 2995613"/>
              <a:gd name="connsiteX272" fmla="*/ 1085322 w 2997200"/>
              <a:gd name="connsiteY272" fmla="*/ 667771 h 2995613"/>
              <a:gd name="connsiteX273" fmla="*/ 1090084 w 2997200"/>
              <a:gd name="connsiteY273" fmla="*/ 671995 h 2995613"/>
              <a:gd name="connsiteX274" fmla="*/ 1094846 w 2997200"/>
              <a:gd name="connsiteY274" fmla="*/ 677274 h 2995613"/>
              <a:gd name="connsiteX275" fmla="*/ 1098550 w 2997200"/>
              <a:gd name="connsiteY275" fmla="*/ 682553 h 2995613"/>
              <a:gd name="connsiteX276" fmla="*/ 1102254 w 2997200"/>
              <a:gd name="connsiteY276" fmla="*/ 688360 h 2995613"/>
              <a:gd name="connsiteX277" fmla="*/ 1104900 w 2997200"/>
              <a:gd name="connsiteY277" fmla="*/ 694167 h 2995613"/>
              <a:gd name="connsiteX278" fmla="*/ 1107018 w 2997200"/>
              <a:gd name="connsiteY278" fmla="*/ 699974 h 2995613"/>
              <a:gd name="connsiteX279" fmla="*/ 1108076 w 2997200"/>
              <a:gd name="connsiteY279" fmla="*/ 706309 h 2995613"/>
              <a:gd name="connsiteX280" fmla="*/ 1109134 w 2997200"/>
              <a:gd name="connsiteY280" fmla="*/ 713172 h 2995613"/>
              <a:gd name="connsiteX281" fmla="*/ 1109664 w 2997200"/>
              <a:gd name="connsiteY281" fmla="*/ 718979 h 2995613"/>
              <a:gd name="connsiteX282" fmla="*/ 1109134 w 2997200"/>
              <a:gd name="connsiteY282" fmla="*/ 725842 h 2995613"/>
              <a:gd name="connsiteX283" fmla="*/ 1108076 w 2997200"/>
              <a:gd name="connsiteY283" fmla="*/ 731649 h 2995613"/>
              <a:gd name="connsiteX284" fmla="*/ 1107018 w 2997200"/>
              <a:gd name="connsiteY284" fmla="*/ 737984 h 2995613"/>
              <a:gd name="connsiteX285" fmla="*/ 1104900 w 2997200"/>
              <a:gd name="connsiteY285" fmla="*/ 744319 h 2995613"/>
              <a:gd name="connsiteX286" fmla="*/ 1102254 w 2997200"/>
              <a:gd name="connsiteY286" fmla="*/ 750126 h 2995613"/>
              <a:gd name="connsiteX287" fmla="*/ 1098550 w 2997200"/>
              <a:gd name="connsiteY287" fmla="*/ 755933 h 2995613"/>
              <a:gd name="connsiteX288" fmla="*/ 1094846 w 2997200"/>
              <a:gd name="connsiteY288" fmla="*/ 760684 h 2995613"/>
              <a:gd name="connsiteX289" fmla="*/ 1090084 w 2997200"/>
              <a:gd name="connsiteY289" fmla="*/ 765963 h 2995613"/>
              <a:gd name="connsiteX290" fmla="*/ 776288 w 2997200"/>
              <a:gd name="connsiteY290" fmla="*/ 1079017 h 2995613"/>
              <a:gd name="connsiteX291" fmla="*/ 770996 w 2997200"/>
              <a:gd name="connsiteY291" fmla="*/ 1083768 h 2995613"/>
              <a:gd name="connsiteX292" fmla="*/ 765704 w 2997200"/>
              <a:gd name="connsiteY292" fmla="*/ 1087991 h 2995613"/>
              <a:gd name="connsiteX293" fmla="*/ 759884 w 2997200"/>
              <a:gd name="connsiteY293" fmla="*/ 1091687 h 2995613"/>
              <a:gd name="connsiteX294" fmla="*/ 754064 w 2997200"/>
              <a:gd name="connsiteY294" fmla="*/ 1093799 h 2995613"/>
              <a:gd name="connsiteX295" fmla="*/ 747712 w 2997200"/>
              <a:gd name="connsiteY295" fmla="*/ 1095910 h 2995613"/>
              <a:gd name="connsiteX296" fmla="*/ 741364 w 2997200"/>
              <a:gd name="connsiteY296" fmla="*/ 1097494 h 2995613"/>
              <a:gd name="connsiteX297" fmla="*/ 735542 w 2997200"/>
              <a:gd name="connsiteY297" fmla="*/ 1098550 h 2995613"/>
              <a:gd name="connsiteX298" fmla="*/ 728664 w 2997200"/>
              <a:gd name="connsiteY298" fmla="*/ 1098550 h 2995613"/>
              <a:gd name="connsiteX299" fmla="*/ 722312 w 2997200"/>
              <a:gd name="connsiteY299" fmla="*/ 1098550 h 2995613"/>
              <a:gd name="connsiteX300" fmla="*/ 716492 w 2997200"/>
              <a:gd name="connsiteY300" fmla="*/ 1097494 h 2995613"/>
              <a:gd name="connsiteX301" fmla="*/ 710142 w 2997200"/>
              <a:gd name="connsiteY301" fmla="*/ 1095910 h 2995613"/>
              <a:gd name="connsiteX302" fmla="*/ 704322 w 2997200"/>
              <a:gd name="connsiteY302" fmla="*/ 1093799 h 2995613"/>
              <a:gd name="connsiteX303" fmla="*/ 697972 w 2997200"/>
              <a:gd name="connsiteY303" fmla="*/ 1091687 h 2995613"/>
              <a:gd name="connsiteX304" fmla="*/ 692150 w 2997200"/>
              <a:gd name="connsiteY304" fmla="*/ 1087991 h 2995613"/>
              <a:gd name="connsiteX305" fmla="*/ 686858 w 2997200"/>
              <a:gd name="connsiteY305" fmla="*/ 1083768 h 2995613"/>
              <a:gd name="connsiteX306" fmla="*/ 681568 w 2997200"/>
              <a:gd name="connsiteY306" fmla="*/ 1079017 h 2995613"/>
              <a:gd name="connsiteX307" fmla="*/ 677334 w 2997200"/>
              <a:gd name="connsiteY307" fmla="*/ 1074266 h 2995613"/>
              <a:gd name="connsiteX308" fmla="*/ 673100 w 2997200"/>
              <a:gd name="connsiteY308" fmla="*/ 1068987 h 2995613"/>
              <a:gd name="connsiteX309" fmla="*/ 669926 w 2997200"/>
              <a:gd name="connsiteY309" fmla="*/ 1063179 h 2995613"/>
              <a:gd name="connsiteX310" fmla="*/ 667280 w 2997200"/>
              <a:gd name="connsiteY310" fmla="*/ 1057372 h 2995613"/>
              <a:gd name="connsiteX311" fmla="*/ 665164 w 2997200"/>
              <a:gd name="connsiteY311" fmla="*/ 1051565 h 2995613"/>
              <a:gd name="connsiteX312" fmla="*/ 663046 w 2997200"/>
              <a:gd name="connsiteY312" fmla="*/ 1045230 h 2995613"/>
              <a:gd name="connsiteX313" fmla="*/ 662518 w 2997200"/>
              <a:gd name="connsiteY313" fmla="*/ 1038367 h 2995613"/>
              <a:gd name="connsiteX314" fmla="*/ 661988 w 2997200"/>
              <a:gd name="connsiteY314" fmla="*/ 1032560 h 2995613"/>
              <a:gd name="connsiteX315" fmla="*/ 662518 w 2997200"/>
              <a:gd name="connsiteY315" fmla="*/ 1026225 h 2995613"/>
              <a:gd name="connsiteX316" fmla="*/ 663046 w 2997200"/>
              <a:gd name="connsiteY316" fmla="*/ 1019363 h 2995613"/>
              <a:gd name="connsiteX317" fmla="*/ 665164 w 2997200"/>
              <a:gd name="connsiteY317" fmla="*/ 1013555 h 2995613"/>
              <a:gd name="connsiteX318" fmla="*/ 667280 w 2997200"/>
              <a:gd name="connsiteY318" fmla="*/ 1007221 h 2995613"/>
              <a:gd name="connsiteX319" fmla="*/ 669926 w 2997200"/>
              <a:gd name="connsiteY319" fmla="*/ 1001413 h 2995613"/>
              <a:gd name="connsiteX320" fmla="*/ 673100 w 2997200"/>
              <a:gd name="connsiteY320" fmla="*/ 995606 h 2995613"/>
              <a:gd name="connsiteX321" fmla="*/ 677334 w 2997200"/>
              <a:gd name="connsiteY321" fmla="*/ 990327 h 2995613"/>
              <a:gd name="connsiteX322" fmla="*/ 681568 w 2997200"/>
              <a:gd name="connsiteY322" fmla="*/ 985576 h 2995613"/>
              <a:gd name="connsiteX323" fmla="*/ 995892 w 2997200"/>
              <a:gd name="connsiteY323" fmla="*/ 671995 h 2995613"/>
              <a:gd name="connsiteX324" fmla="*/ 1000654 w 2997200"/>
              <a:gd name="connsiteY324" fmla="*/ 667771 h 2995613"/>
              <a:gd name="connsiteX325" fmla="*/ 1006476 w 2997200"/>
              <a:gd name="connsiteY325" fmla="*/ 663548 h 2995613"/>
              <a:gd name="connsiteX326" fmla="*/ 1011768 w 2997200"/>
              <a:gd name="connsiteY326" fmla="*/ 660380 h 2995613"/>
              <a:gd name="connsiteX327" fmla="*/ 1017588 w 2997200"/>
              <a:gd name="connsiteY327" fmla="*/ 657741 h 2995613"/>
              <a:gd name="connsiteX328" fmla="*/ 1023408 w 2997200"/>
              <a:gd name="connsiteY328" fmla="*/ 655629 h 2995613"/>
              <a:gd name="connsiteX329" fmla="*/ 1030288 w 2997200"/>
              <a:gd name="connsiteY329" fmla="*/ 653518 h 2995613"/>
              <a:gd name="connsiteX330" fmla="*/ 910224 w 2997200"/>
              <a:gd name="connsiteY330" fmla="*/ 307975 h 2995613"/>
              <a:gd name="connsiteX331" fmla="*/ 916042 w 2997200"/>
              <a:gd name="connsiteY331" fmla="*/ 307975 h 2995613"/>
              <a:gd name="connsiteX332" fmla="*/ 922386 w 2997200"/>
              <a:gd name="connsiteY332" fmla="*/ 307975 h 2995613"/>
              <a:gd name="connsiteX333" fmla="*/ 929260 w 2997200"/>
              <a:gd name="connsiteY333" fmla="*/ 309032 h 2995613"/>
              <a:gd name="connsiteX334" fmla="*/ 935076 w 2997200"/>
              <a:gd name="connsiteY334" fmla="*/ 310090 h 2995613"/>
              <a:gd name="connsiteX335" fmla="*/ 941420 w 2997200"/>
              <a:gd name="connsiteY335" fmla="*/ 312205 h 2995613"/>
              <a:gd name="connsiteX336" fmla="*/ 947238 w 2997200"/>
              <a:gd name="connsiteY336" fmla="*/ 315377 h 2995613"/>
              <a:gd name="connsiteX337" fmla="*/ 953054 w 2997200"/>
              <a:gd name="connsiteY337" fmla="*/ 318550 h 2995613"/>
              <a:gd name="connsiteX338" fmla="*/ 958340 w 2997200"/>
              <a:gd name="connsiteY338" fmla="*/ 322251 h 2995613"/>
              <a:gd name="connsiteX339" fmla="*/ 963100 w 2997200"/>
              <a:gd name="connsiteY339" fmla="*/ 327010 h 2995613"/>
              <a:gd name="connsiteX340" fmla="*/ 967858 w 2997200"/>
              <a:gd name="connsiteY340" fmla="*/ 332297 h 2995613"/>
              <a:gd name="connsiteX341" fmla="*/ 972088 w 2997200"/>
              <a:gd name="connsiteY341" fmla="*/ 337584 h 2995613"/>
              <a:gd name="connsiteX342" fmla="*/ 975260 w 2997200"/>
              <a:gd name="connsiteY342" fmla="*/ 342872 h 2995613"/>
              <a:gd name="connsiteX343" fmla="*/ 977904 w 2997200"/>
              <a:gd name="connsiteY343" fmla="*/ 349217 h 2995613"/>
              <a:gd name="connsiteX344" fmla="*/ 980020 w 2997200"/>
              <a:gd name="connsiteY344" fmla="*/ 355562 h 2995613"/>
              <a:gd name="connsiteX345" fmla="*/ 981606 w 2997200"/>
              <a:gd name="connsiteY345" fmla="*/ 361378 h 2995613"/>
              <a:gd name="connsiteX346" fmla="*/ 982664 w 2997200"/>
              <a:gd name="connsiteY346" fmla="*/ 367723 h 2995613"/>
              <a:gd name="connsiteX347" fmla="*/ 982664 w 2997200"/>
              <a:gd name="connsiteY347" fmla="*/ 374597 h 2995613"/>
              <a:gd name="connsiteX348" fmla="*/ 982664 w 2997200"/>
              <a:gd name="connsiteY348" fmla="*/ 380413 h 2995613"/>
              <a:gd name="connsiteX349" fmla="*/ 981606 w 2997200"/>
              <a:gd name="connsiteY349" fmla="*/ 387287 h 2995613"/>
              <a:gd name="connsiteX350" fmla="*/ 980020 w 2997200"/>
              <a:gd name="connsiteY350" fmla="*/ 393631 h 2995613"/>
              <a:gd name="connsiteX351" fmla="*/ 977904 w 2997200"/>
              <a:gd name="connsiteY351" fmla="*/ 399448 h 2995613"/>
              <a:gd name="connsiteX352" fmla="*/ 975260 w 2997200"/>
              <a:gd name="connsiteY352" fmla="*/ 405264 h 2995613"/>
              <a:gd name="connsiteX353" fmla="*/ 972088 w 2997200"/>
              <a:gd name="connsiteY353" fmla="*/ 410551 h 2995613"/>
              <a:gd name="connsiteX354" fmla="*/ 967858 w 2997200"/>
              <a:gd name="connsiteY354" fmla="*/ 416367 h 2995613"/>
              <a:gd name="connsiteX355" fmla="*/ 963100 w 2997200"/>
              <a:gd name="connsiteY355" fmla="*/ 421126 h 2995613"/>
              <a:gd name="connsiteX356" fmla="*/ 432768 w 2997200"/>
              <a:gd name="connsiteY356" fmla="*/ 951986 h 2995613"/>
              <a:gd name="connsiteX357" fmla="*/ 427480 w 2997200"/>
              <a:gd name="connsiteY357" fmla="*/ 956745 h 2995613"/>
              <a:gd name="connsiteX358" fmla="*/ 422194 w 2997200"/>
              <a:gd name="connsiteY358" fmla="*/ 960446 h 2995613"/>
              <a:gd name="connsiteX359" fmla="*/ 416906 w 2997200"/>
              <a:gd name="connsiteY359" fmla="*/ 963619 h 2995613"/>
              <a:gd name="connsiteX360" fmla="*/ 410560 w 2997200"/>
              <a:gd name="connsiteY360" fmla="*/ 966791 h 2995613"/>
              <a:gd name="connsiteX361" fmla="*/ 404745 w 2997200"/>
              <a:gd name="connsiteY361" fmla="*/ 968906 h 2995613"/>
              <a:gd name="connsiteX362" fmla="*/ 398400 w 2997200"/>
              <a:gd name="connsiteY362" fmla="*/ 970492 h 2995613"/>
              <a:gd name="connsiteX363" fmla="*/ 392055 w 2997200"/>
              <a:gd name="connsiteY363" fmla="*/ 971021 h 2995613"/>
              <a:gd name="connsiteX364" fmla="*/ 385710 w 2997200"/>
              <a:gd name="connsiteY364" fmla="*/ 971550 h 2995613"/>
              <a:gd name="connsiteX365" fmla="*/ 379365 w 2997200"/>
              <a:gd name="connsiteY365" fmla="*/ 971021 h 2995613"/>
              <a:gd name="connsiteX366" fmla="*/ 372491 w 2997200"/>
              <a:gd name="connsiteY366" fmla="*/ 970492 h 2995613"/>
              <a:gd name="connsiteX367" fmla="*/ 366675 w 2997200"/>
              <a:gd name="connsiteY367" fmla="*/ 968906 h 2995613"/>
              <a:gd name="connsiteX368" fmla="*/ 360330 w 2997200"/>
              <a:gd name="connsiteY368" fmla="*/ 966791 h 2995613"/>
              <a:gd name="connsiteX369" fmla="*/ 354514 w 2997200"/>
              <a:gd name="connsiteY369" fmla="*/ 963619 h 2995613"/>
              <a:gd name="connsiteX370" fmla="*/ 348698 w 2997200"/>
              <a:gd name="connsiteY370" fmla="*/ 960446 h 2995613"/>
              <a:gd name="connsiteX371" fmla="*/ 343410 w 2997200"/>
              <a:gd name="connsiteY371" fmla="*/ 956745 h 2995613"/>
              <a:gd name="connsiteX372" fmla="*/ 338652 w 2997200"/>
              <a:gd name="connsiteY372" fmla="*/ 951986 h 2995613"/>
              <a:gd name="connsiteX373" fmla="*/ 333893 w 2997200"/>
              <a:gd name="connsiteY373" fmla="*/ 947228 h 2995613"/>
              <a:gd name="connsiteX374" fmla="*/ 329663 w 2997200"/>
              <a:gd name="connsiteY374" fmla="*/ 941411 h 2995613"/>
              <a:gd name="connsiteX375" fmla="*/ 326490 w 2997200"/>
              <a:gd name="connsiteY375" fmla="*/ 936124 h 2995613"/>
              <a:gd name="connsiteX376" fmla="*/ 323847 w 2997200"/>
              <a:gd name="connsiteY376" fmla="*/ 930308 h 2995613"/>
              <a:gd name="connsiteX377" fmla="*/ 321732 w 2997200"/>
              <a:gd name="connsiteY377" fmla="*/ 923963 h 2995613"/>
              <a:gd name="connsiteX378" fmla="*/ 320145 w 2997200"/>
              <a:gd name="connsiteY378" fmla="*/ 917618 h 2995613"/>
              <a:gd name="connsiteX379" fmla="*/ 319088 w 2997200"/>
              <a:gd name="connsiteY379" fmla="*/ 911273 h 2995613"/>
              <a:gd name="connsiteX380" fmla="*/ 319088 w 2997200"/>
              <a:gd name="connsiteY380" fmla="*/ 904928 h 2995613"/>
              <a:gd name="connsiteX381" fmla="*/ 319088 w 2997200"/>
              <a:gd name="connsiteY381" fmla="*/ 898583 h 2995613"/>
              <a:gd name="connsiteX382" fmla="*/ 320145 w 2997200"/>
              <a:gd name="connsiteY382" fmla="*/ 892238 h 2995613"/>
              <a:gd name="connsiteX383" fmla="*/ 321732 w 2997200"/>
              <a:gd name="connsiteY383" fmla="*/ 885893 h 2995613"/>
              <a:gd name="connsiteX384" fmla="*/ 323847 w 2997200"/>
              <a:gd name="connsiteY384" fmla="*/ 880077 h 2995613"/>
              <a:gd name="connsiteX385" fmla="*/ 326490 w 2997200"/>
              <a:gd name="connsiteY385" fmla="*/ 873732 h 2995613"/>
              <a:gd name="connsiteX386" fmla="*/ 329663 w 2997200"/>
              <a:gd name="connsiteY386" fmla="*/ 868445 h 2995613"/>
              <a:gd name="connsiteX387" fmla="*/ 333893 w 2997200"/>
              <a:gd name="connsiteY387" fmla="*/ 862628 h 2995613"/>
              <a:gd name="connsiteX388" fmla="*/ 338652 w 2997200"/>
              <a:gd name="connsiteY388" fmla="*/ 857870 h 2995613"/>
              <a:gd name="connsiteX389" fmla="*/ 869512 w 2997200"/>
              <a:gd name="connsiteY389" fmla="*/ 327010 h 2995613"/>
              <a:gd name="connsiteX390" fmla="*/ 874270 w 2997200"/>
              <a:gd name="connsiteY390" fmla="*/ 322251 h 2995613"/>
              <a:gd name="connsiteX391" fmla="*/ 879558 w 2997200"/>
              <a:gd name="connsiteY391" fmla="*/ 318550 h 2995613"/>
              <a:gd name="connsiteX392" fmla="*/ 885374 w 2997200"/>
              <a:gd name="connsiteY392" fmla="*/ 315377 h 2995613"/>
              <a:gd name="connsiteX393" fmla="*/ 891190 w 2997200"/>
              <a:gd name="connsiteY393" fmla="*/ 312205 h 2995613"/>
              <a:gd name="connsiteX394" fmla="*/ 897006 w 2997200"/>
              <a:gd name="connsiteY394" fmla="*/ 310090 h 2995613"/>
              <a:gd name="connsiteX395" fmla="*/ 903352 w 2997200"/>
              <a:gd name="connsiteY395" fmla="*/ 309032 h 2995613"/>
              <a:gd name="connsiteX396" fmla="*/ 1204066 w 2997200"/>
              <a:gd name="connsiteY396" fmla="*/ 0 h 2995613"/>
              <a:gd name="connsiteX397" fmla="*/ 1216768 w 2997200"/>
              <a:gd name="connsiteY397" fmla="*/ 529 h 2995613"/>
              <a:gd name="connsiteX398" fmla="*/ 1229472 w 2997200"/>
              <a:gd name="connsiteY398" fmla="*/ 2116 h 2995613"/>
              <a:gd name="connsiteX399" fmla="*/ 1242174 w 2997200"/>
              <a:gd name="connsiteY399" fmla="*/ 4762 h 2995613"/>
              <a:gd name="connsiteX400" fmla="*/ 1253818 w 2997200"/>
              <a:gd name="connsiteY400" fmla="*/ 9523 h 2995613"/>
              <a:gd name="connsiteX401" fmla="*/ 1265990 w 2997200"/>
              <a:gd name="connsiteY401" fmla="*/ 15343 h 2995613"/>
              <a:gd name="connsiteX402" fmla="*/ 1277634 w 2997200"/>
              <a:gd name="connsiteY402" fmla="*/ 21692 h 2995613"/>
              <a:gd name="connsiteX403" fmla="*/ 1282926 w 2997200"/>
              <a:gd name="connsiteY403" fmla="*/ 25924 h 2995613"/>
              <a:gd name="connsiteX404" fmla="*/ 1288220 w 2997200"/>
              <a:gd name="connsiteY404" fmla="*/ 29628 h 2995613"/>
              <a:gd name="connsiteX405" fmla="*/ 1293512 w 2997200"/>
              <a:gd name="connsiteY405" fmla="*/ 33861 h 2995613"/>
              <a:gd name="connsiteX406" fmla="*/ 1298276 w 2997200"/>
              <a:gd name="connsiteY406" fmla="*/ 39151 h 2995613"/>
              <a:gd name="connsiteX407" fmla="*/ 1312566 w 2997200"/>
              <a:gd name="connsiteY407" fmla="*/ 53965 h 2995613"/>
              <a:gd name="connsiteX408" fmla="*/ 1326856 w 2997200"/>
              <a:gd name="connsiteY408" fmla="*/ 68779 h 2995613"/>
              <a:gd name="connsiteX409" fmla="*/ 1340086 w 2997200"/>
              <a:gd name="connsiteY409" fmla="*/ 84123 h 2995613"/>
              <a:gd name="connsiteX410" fmla="*/ 1353318 w 2997200"/>
              <a:gd name="connsiteY410" fmla="*/ 99466 h 2995613"/>
              <a:gd name="connsiteX411" fmla="*/ 1366020 w 2997200"/>
              <a:gd name="connsiteY411" fmla="*/ 115338 h 2995613"/>
              <a:gd name="connsiteX412" fmla="*/ 1378722 w 2997200"/>
              <a:gd name="connsiteY412" fmla="*/ 131739 h 2995613"/>
              <a:gd name="connsiteX413" fmla="*/ 1390366 w 2997200"/>
              <a:gd name="connsiteY413" fmla="*/ 147611 h 2995613"/>
              <a:gd name="connsiteX414" fmla="*/ 1402010 w 2997200"/>
              <a:gd name="connsiteY414" fmla="*/ 164542 h 2995613"/>
              <a:gd name="connsiteX415" fmla="*/ 1413654 w 2997200"/>
              <a:gd name="connsiteY415" fmla="*/ 181472 h 2995613"/>
              <a:gd name="connsiteX416" fmla="*/ 1424240 w 2997200"/>
              <a:gd name="connsiteY416" fmla="*/ 197873 h 2995613"/>
              <a:gd name="connsiteX417" fmla="*/ 1434824 w 2997200"/>
              <a:gd name="connsiteY417" fmla="*/ 215333 h 2995613"/>
              <a:gd name="connsiteX418" fmla="*/ 1444880 w 2997200"/>
              <a:gd name="connsiteY418" fmla="*/ 233321 h 2995613"/>
              <a:gd name="connsiteX419" fmla="*/ 1454406 w 2997200"/>
              <a:gd name="connsiteY419" fmla="*/ 250780 h 2995613"/>
              <a:gd name="connsiteX420" fmla="*/ 1463934 w 2997200"/>
              <a:gd name="connsiteY420" fmla="*/ 269298 h 2995613"/>
              <a:gd name="connsiteX421" fmla="*/ 1472930 w 2997200"/>
              <a:gd name="connsiteY421" fmla="*/ 287287 h 2995613"/>
              <a:gd name="connsiteX422" fmla="*/ 1481928 w 2997200"/>
              <a:gd name="connsiteY422" fmla="*/ 305275 h 2995613"/>
              <a:gd name="connsiteX423" fmla="*/ 1489868 w 2997200"/>
              <a:gd name="connsiteY423" fmla="*/ 324322 h 2995613"/>
              <a:gd name="connsiteX424" fmla="*/ 1498336 w 2997200"/>
              <a:gd name="connsiteY424" fmla="*/ 342839 h 2995613"/>
              <a:gd name="connsiteX425" fmla="*/ 1505744 w 2997200"/>
              <a:gd name="connsiteY425" fmla="*/ 361886 h 2995613"/>
              <a:gd name="connsiteX426" fmla="*/ 1513684 w 2997200"/>
              <a:gd name="connsiteY426" fmla="*/ 381462 h 2995613"/>
              <a:gd name="connsiteX427" fmla="*/ 1521094 w 2997200"/>
              <a:gd name="connsiteY427" fmla="*/ 401037 h 2995613"/>
              <a:gd name="connsiteX428" fmla="*/ 1527444 w 2997200"/>
              <a:gd name="connsiteY428" fmla="*/ 420613 h 2995613"/>
              <a:gd name="connsiteX429" fmla="*/ 1540676 w 2997200"/>
              <a:gd name="connsiteY429" fmla="*/ 460294 h 2995613"/>
              <a:gd name="connsiteX430" fmla="*/ 1552320 w 2997200"/>
              <a:gd name="connsiteY430" fmla="*/ 501561 h 2995613"/>
              <a:gd name="connsiteX431" fmla="*/ 1562906 w 2997200"/>
              <a:gd name="connsiteY431" fmla="*/ 542829 h 2995613"/>
              <a:gd name="connsiteX432" fmla="*/ 1572960 w 2997200"/>
              <a:gd name="connsiteY432" fmla="*/ 584626 h 2995613"/>
              <a:gd name="connsiteX433" fmla="*/ 1581430 w 2997200"/>
              <a:gd name="connsiteY433" fmla="*/ 627481 h 2995613"/>
              <a:gd name="connsiteX434" fmla="*/ 1589368 w 2997200"/>
              <a:gd name="connsiteY434" fmla="*/ 670336 h 2995613"/>
              <a:gd name="connsiteX435" fmla="*/ 1596248 w 2997200"/>
              <a:gd name="connsiteY435" fmla="*/ 714249 h 2995613"/>
              <a:gd name="connsiteX436" fmla="*/ 1602600 w 2997200"/>
              <a:gd name="connsiteY436" fmla="*/ 758162 h 2995613"/>
              <a:gd name="connsiteX437" fmla="*/ 1607892 w 2997200"/>
              <a:gd name="connsiteY437" fmla="*/ 802604 h 2995613"/>
              <a:gd name="connsiteX438" fmla="*/ 1612656 w 2997200"/>
              <a:gd name="connsiteY438" fmla="*/ 847575 h 2995613"/>
              <a:gd name="connsiteX439" fmla="*/ 1616360 w 2997200"/>
              <a:gd name="connsiteY439" fmla="*/ 893076 h 2995613"/>
              <a:gd name="connsiteX440" fmla="*/ 1620066 w 2997200"/>
              <a:gd name="connsiteY440" fmla="*/ 939105 h 2995613"/>
              <a:gd name="connsiteX441" fmla="*/ 1622712 w 2997200"/>
              <a:gd name="connsiteY441" fmla="*/ 985134 h 2995613"/>
              <a:gd name="connsiteX442" fmla="*/ 1624828 w 2997200"/>
              <a:gd name="connsiteY442" fmla="*/ 1031164 h 2995613"/>
              <a:gd name="connsiteX443" fmla="*/ 1626946 w 2997200"/>
              <a:gd name="connsiteY443" fmla="*/ 1078251 h 2995613"/>
              <a:gd name="connsiteX444" fmla="*/ 1628534 w 2997200"/>
              <a:gd name="connsiteY444" fmla="*/ 1125339 h 2995613"/>
              <a:gd name="connsiteX445" fmla="*/ 1629592 w 2997200"/>
              <a:gd name="connsiteY445" fmla="*/ 1172426 h 2995613"/>
              <a:gd name="connsiteX446" fmla="*/ 1630650 w 2997200"/>
              <a:gd name="connsiteY446" fmla="*/ 1267130 h 2995613"/>
              <a:gd name="connsiteX447" fmla="*/ 1630650 w 2997200"/>
              <a:gd name="connsiteY447" fmla="*/ 1361305 h 2995613"/>
              <a:gd name="connsiteX448" fmla="*/ 1725918 w 2997200"/>
              <a:gd name="connsiteY448" fmla="*/ 1361305 h 2995613"/>
              <a:gd name="connsiteX449" fmla="*/ 1820126 w 2997200"/>
              <a:gd name="connsiteY449" fmla="*/ 1363422 h 2995613"/>
              <a:gd name="connsiteX450" fmla="*/ 1867230 w 2997200"/>
              <a:gd name="connsiteY450" fmla="*/ 1363951 h 2995613"/>
              <a:gd name="connsiteX451" fmla="*/ 1914334 w 2997200"/>
              <a:gd name="connsiteY451" fmla="*/ 1365538 h 2995613"/>
              <a:gd name="connsiteX452" fmla="*/ 1961438 w 2997200"/>
              <a:gd name="connsiteY452" fmla="*/ 1367125 h 2995613"/>
              <a:gd name="connsiteX453" fmla="*/ 2008012 w 2997200"/>
              <a:gd name="connsiteY453" fmla="*/ 1369771 h 2995613"/>
              <a:gd name="connsiteX454" fmla="*/ 2054058 w 2997200"/>
              <a:gd name="connsiteY454" fmla="*/ 1372945 h 2995613"/>
              <a:gd name="connsiteX455" fmla="*/ 2100104 w 2997200"/>
              <a:gd name="connsiteY455" fmla="*/ 1376119 h 2995613"/>
              <a:gd name="connsiteX456" fmla="*/ 2145620 w 2997200"/>
              <a:gd name="connsiteY456" fmla="*/ 1379823 h 2995613"/>
              <a:gd name="connsiteX457" fmla="*/ 2191136 w 2997200"/>
              <a:gd name="connsiteY457" fmla="*/ 1385114 h 2995613"/>
              <a:gd name="connsiteX458" fmla="*/ 2235594 w 2997200"/>
              <a:gd name="connsiteY458" fmla="*/ 1390404 h 2995613"/>
              <a:gd name="connsiteX459" fmla="*/ 2280052 w 2997200"/>
              <a:gd name="connsiteY459" fmla="*/ 1396753 h 2995613"/>
              <a:gd name="connsiteX460" fmla="*/ 2323452 w 2997200"/>
              <a:gd name="connsiteY460" fmla="*/ 1404160 h 2995613"/>
              <a:gd name="connsiteX461" fmla="*/ 2366852 w 2997200"/>
              <a:gd name="connsiteY461" fmla="*/ 1412096 h 2995613"/>
              <a:gd name="connsiteX462" fmla="*/ 2409192 w 2997200"/>
              <a:gd name="connsiteY462" fmla="*/ 1421091 h 2995613"/>
              <a:gd name="connsiteX463" fmla="*/ 2451532 w 2997200"/>
              <a:gd name="connsiteY463" fmla="*/ 1430614 h 2995613"/>
              <a:gd name="connsiteX464" fmla="*/ 2493344 w 2997200"/>
              <a:gd name="connsiteY464" fmla="*/ 1441725 h 2995613"/>
              <a:gd name="connsiteX465" fmla="*/ 2533568 w 2997200"/>
              <a:gd name="connsiteY465" fmla="*/ 1453364 h 2995613"/>
              <a:gd name="connsiteX466" fmla="*/ 2573792 w 2997200"/>
              <a:gd name="connsiteY466" fmla="*/ 1466591 h 2995613"/>
              <a:gd name="connsiteX467" fmla="*/ 2593374 w 2997200"/>
              <a:gd name="connsiteY467" fmla="*/ 1473469 h 2995613"/>
              <a:gd name="connsiteX468" fmla="*/ 2612958 w 2997200"/>
              <a:gd name="connsiteY468" fmla="*/ 1480876 h 2995613"/>
              <a:gd name="connsiteX469" fmla="*/ 2632540 w 2997200"/>
              <a:gd name="connsiteY469" fmla="*/ 1488812 h 2995613"/>
              <a:gd name="connsiteX470" fmla="*/ 2651594 w 2997200"/>
              <a:gd name="connsiteY470" fmla="*/ 1496219 h 2995613"/>
              <a:gd name="connsiteX471" fmla="*/ 2670646 w 2997200"/>
              <a:gd name="connsiteY471" fmla="*/ 1504155 h 2995613"/>
              <a:gd name="connsiteX472" fmla="*/ 2689170 w 2997200"/>
              <a:gd name="connsiteY472" fmla="*/ 1512620 h 2995613"/>
              <a:gd name="connsiteX473" fmla="*/ 2708224 w 2997200"/>
              <a:gd name="connsiteY473" fmla="*/ 1521615 h 2995613"/>
              <a:gd name="connsiteX474" fmla="*/ 2726218 w 2997200"/>
              <a:gd name="connsiteY474" fmla="*/ 1531138 h 2995613"/>
              <a:gd name="connsiteX475" fmla="*/ 2744744 w 2997200"/>
              <a:gd name="connsiteY475" fmla="*/ 1540661 h 2995613"/>
              <a:gd name="connsiteX476" fmla="*/ 2762208 w 2997200"/>
              <a:gd name="connsiteY476" fmla="*/ 1550185 h 2995613"/>
              <a:gd name="connsiteX477" fmla="*/ 2779674 w 2997200"/>
              <a:gd name="connsiteY477" fmla="*/ 1560766 h 2995613"/>
              <a:gd name="connsiteX478" fmla="*/ 2797140 w 2997200"/>
              <a:gd name="connsiteY478" fmla="*/ 1570818 h 2995613"/>
              <a:gd name="connsiteX479" fmla="*/ 2814606 w 2997200"/>
              <a:gd name="connsiteY479" fmla="*/ 1581929 h 2995613"/>
              <a:gd name="connsiteX480" fmla="*/ 2831542 w 2997200"/>
              <a:gd name="connsiteY480" fmla="*/ 1593040 h 2995613"/>
              <a:gd name="connsiteX481" fmla="*/ 2847948 w 2997200"/>
              <a:gd name="connsiteY481" fmla="*/ 1605208 h 2995613"/>
              <a:gd name="connsiteX482" fmla="*/ 2864884 w 2997200"/>
              <a:gd name="connsiteY482" fmla="*/ 1617377 h 2995613"/>
              <a:gd name="connsiteX483" fmla="*/ 2880762 w 2997200"/>
              <a:gd name="connsiteY483" fmla="*/ 1629546 h 2995613"/>
              <a:gd name="connsiteX484" fmla="*/ 2896640 w 2997200"/>
              <a:gd name="connsiteY484" fmla="*/ 1642243 h 2995613"/>
              <a:gd name="connsiteX485" fmla="*/ 2912518 w 2997200"/>
              <a:gd name="connsiteY485" fmla="*/ 1655999 h 2995613"/>
              <a:gd name="connsiteX486" fmla="*/ 2927338 w 2997200"/>
              <a:gd name="connsiteY486" fmla="*/ 1669226 h 2995613"/>
              <a:gd name="connsiteX487" fmla="*/ 2942686 w 2997200"/>
              <a:gd name="connsiteY487" fmla="*/ 1683511 h 2995613"/>
              <a:gd name="connsiteX488" fmla="*/ 2958034 w 2997200"/>
              <a:gd name="connsiteY488" fmla="*/ 1697796 h 2995613"/>
              <a:gd name="connsiteX489" fmla="*/ 2962268 w 2997200"/>
              <a:gd name="connsiteY489" fmla="*/ 1703087 h 2995613"/>
              <a:gd name="connsiteX490" fmla="*/ 2967032 w 2997200"/>
              <a:gd name="connsiteY490" fmla="*/ 1707848 h 2995613"/>
              <a:gd name="connsiteX491" fmla="*/ 2971266 w 2997200"/>
              <a:gd name="connsiteY491" fmla="*/ 1713668 h 2995613"/>
              <a:gd name="connsiteX492" fmla="*/ 2974972 w 2997200"/>
              <a:gd name="connsiteY492" fmla="*/ 1718430 h 2995613"/>
              <a:gd name="connsiteX493" fmla="*/ 2981852 w 2997200"/>
              <a:gd name="connsiteY493" fmla="*/ 1730069 h 2995613"/>
              <a:gd name="connsiteX494" fmla="*/ 2987144 w 2997200"/>
              <a:gd name="connsiteY494" fmla="*/ 1742239 h 2995613"/>
              <a:gd name="connsiteX495" fmla="*/ 2991378 w 2997200"/>
              <a:gd name="connsiteY495" fmla="*/ 1754407 h 2995613"/>
              <a:gd name="connsiteX496" fmla="*/ 2994024 w 2997200"/>
              <a:gd name="connsiteY496" fmla="*/ 1766576 h 2995613"/>
              <a:gd name="connsiteX497" fmla="*/ 2996670 w 2997200"/>
              <a:gd name="connsiteY497" fmla="*/ 1779803 h 2995613"/>
              <a:gd name="connsiteX498" fmla="*/ 2997200 w 2997200"/>
              <a:gd name="connsiteY498" fmla="*/ 1792501 h 2995613"/>
              <a:gd name="connsiteX499" fmla="*/ 2996670 w 2997200"/>
              <a:gd name="connsiteY499" fmla="*/ 1804669 h 2995613"/>
              <a:gd name="connsiteX500" fmla="*/ 2994024 w 2997200"/>
              <a:gd name="connsiteY500" fmla="*/ 1817367 h 2995613"/>
              <a:gd name="connsiteX501" fmla="*/ 2991378 w 2997200"/>
              <a:gd name="connsiteY501" fmla="*/ 1830594 h 2995613"/>
              <a:gd name="connsiteX502" fmla="*/ 2987144 w 2997200"/>
              <a:gd name="connsiteY502" fmla="*/ 1842233 h 2995613"/>
              <a:gd name="connsiteX503" fmla="*/ 2981852 w 2997200"/>
              <a:gd name="connsiteY503" fmla="*/ 1854402 h 2995613"/>
              <a:gd name="connsiteX504" fmla="*/ 2974972 w 2997200"/>
              <a:gd name="connsiteY504" fmla="*/ 1865513 h 2995613"/>
              <a:gd name="connsiteX505" fmla="*/ 2971266 w 2997200"/>
              <a:gd name="connsiteY505" fmla="*/ 1871332 h 2995613"/>
              <a:gd name="connsiteX506" fmla="*/ 2967032 w 2997200"/>
              <a:gd name="connsiteY506" fmla="*/ 1876623 h 2995613"/>
              <a:gd name="connsiteX507" fmla="*/ 2962268 w 2997200"/>
              <a:gd name="connsiteY507" fmla="*/ 1881385 h 2995613"/>
              <a:gd name="connsiteX508" fmla="*/ 2958034 w 2997200"/>
              <a:gd name="connsiteY508" fmla="*/ 1886676 h 2995613"/>
              <a:gd name="connsiteX509" fmla="*/ 2952742 w 2997200"/>
              <a:gd name="connsiteY509" fmla="*/ 1891437 h 2995613"/>
              <a:gd name="connsiteX510" fmla="*/ 2947978 w 2997200"/>
              <a:gd name="connsiteY510" fmla="*/ 1896199 h 2995613"/>
              <a:gd name="connsiteX511" fmla="*/ 2942156 w 2997200"/>
              <a:gd name="connsiteY511" fmla="*/ 1899902 h 2995613"/>
              <a:gd name="connsiteX512" fmla="*/ 2936864 w 2997200"/>
              <a:gd name="connsiteY512" fmla="*/ 1903606 h 2995613"/>
              <a:gd name="connsiteX513" fmla="*/ 2925220 w 2997200"/>
              <a:gd name="connsiteY513" fmla="*/ 1910484 h 2995613"/>
              <a:gd name="connsiteX514" fmla="*/ 2913576 w 2997200"/>
              <a:gd name="connsiteY514" fmla="*/ 1916304 h 2995613"/>
              <a:gd name="connsiteX515" fmla="*/ 2901404 w 2997200"/>
              <a:gd name="connsiteY515" fmla="*/ 1920007 h 2995613"/>
              <a:gd name="connsiteX516" fmla="*/ 2889232 w 2997200"/>
              <a:gd name="connsiteY516" fmla="*/ 1923182 h 2995613"/>
              <a:gd name="connsiteX517" fmla="*/ 2876000 w 2997200"/>
              <a:gd name="connsiteY517" fmla="*/ 1925298 h 2995613"/>
              <a:gd name="connsiteX518" fmla="*/ 2863298 w 2997200"/>
              <a:gd name="connsiteY518" fmla="*/ 1925827 h 2995613"/>
              <a:gd name="connsiteX519" fmla="*/ 2851124 w 2997200"/>
              <a:gd name="connsiteY519" fmla="*/ 1925298 h 2995613"/>
              <a:gd name="connsiteX520" fmla="*/ 2837892 w 2997200"/>
              <a:gd name="connsiteY520" fmla="*/ 1923182 h 2995613"/>
              <a:gd name="connsiteX521" fmla="*/ 2825190 w 2997200"/>
              <a:gd name="connsiteY521" fmla="*/ 1920007 h 2995613"/>
              <a:gd name="connsiteX522" fmla="*/ 2813546 w 2997200"/>
              <a:gd name="connsiteY522" fmla="*/ 1916304 h 2995613"/>
              <a:gd name="connsiteX523" fmla="*/ 2801904 w 2997200"/>
              <a:gd name="connsiteY523" fmla="*/ 1910484 h 2995613"/>
              <a:gd name="connsiteX524" fmla="*/ 2789730 w 2997200"/>
              <a:gd name="connsiteY524" fmla="*/ 1903606 h 2995613"/>
              <a:gd name="connsiteX525" fmla="*/ 2784438 w 2997200"/>
              <a:gd name="connsiteY525" fmla="*/ 1899902 h 2995613"/>
              <a:gd name="connsiteX526" fmla="*/ 2779144 w 2997200"/>
              <a:gd name="connsiteY526" fmla="*/ 1896199 h 2995613"/>
              <a:gd name="connsiteX527" fmla="*/ 2774382 w 2997200"/>
              <a:gd name="connsiteY527" fmla="*/ 1891437 h 2995613"/>
              <a:gd name="connsiteX528" fmla="*/ 2769088 w 2997200"/>
              <a:gd name="connsiteY528" fmla="*/ 1886676 h 2995613"/>
              <a:gd name="connsiteX529" fmla="*/ 2757446 w 2997200"/>
              <a:gd name="connsiteY529" fmla="*/ 1875036 h 2995613"/>
              <a:gd name="connsiteX530" fmla="*/ 2746330 w 2997200"/>
              <a:gd name="connsiteY530" fmla="*/ 1864454 h 2995613"/>
              <a:gd name="connsiteX531" fmla="*/ 2734158 w 2997200"/>
              <a:gd name="connsiteY531" fmla="*/ 1854402 h 2995613"/>
              <a:gd name="connsiteX532" fmla="*/ 2721456 w 2997200"/>
              <a:gd name="connsiteY532" fmla="*/ 1844350 h 2995613"/>
              <a:gd name="connsiteX533" fmla="*/ 2709282 w 2997200"/>
              <a:gd name="connsiteY533" fmla="*/ 1834297 h 2995613"/>
              <a:gd name="connsiteX534" fmla="*/ 2696580 w 2997200"/>
              <a:gd name="connsiteY534" fmla="*/ 1824774 h 2995613"/>
              <a:gd name="connsiteX535" fmla="*/ 2683348 w 2997200"/>
              <a:gd name="connsiteY535" fmla="*/ 1815780 h 2995613"/>
              <a:gd name="connsiteX536" fmla="*/ 2670118 w 2997200"/>
              <a:gd name="connsiteY536" fmla="*/ 1806785 h 2995613"/>
              <a:gd name="connsiteX537" fmla="*/ 2656356 w 2997200"/>
              <a:gd name="connsiteY537" fmla="*/ 1797791 h 2995613"/>
              <a:gd name="connsiteX538" fmla="*/ 2642066 w 2997200"/>
              <a:gd name="connsiteY538" fmla="*/ 1789855 h 2995613"/>
              <a:gd name="connsiteX539" fmla="*/ 2628306 w 2997200"/>
              <a:gd name="connsiteY539" fmla="*/ 1781919 h 2995613"/>
              <a:gd name="connsiteX540" fmla="*/ 2613486 w 2997200"/>
              <a:gd name="connsiteY540" fmla="*/ 1773983 h 2995613"/>
              <a:gd name="connsiteX541" fmla="*/ 2599196 w 2997200"/>
              <a:gd name="connsiteY541" fmla="*/ 1766047 h 2995613"/>
              <a:gd name="connsiteX542" fmla="*/ 2584376 w 2997200"/>
              <a:gd name="connsiteY542" fmla="*/ 1758640 h 2995613"/>
              <a:gd name="connsiteX543" fmla="*/ 2553680 w 2997200"/>
              <a:gd name="connsiteY543" fmla="*/ 1745413 h 2995613"/>
              <a:gd name="connsiteX544" fmla="*/ 2522454 w 2997200"/>
              <a:gd name="connsiteY544" fmla="*/ 1732715 h 2995613"/>
              <a:gd name="connsiteX545" fmla="*/ 2489640 w 2997200"/>
              <a:gd name="connsiteY545" fmla="*/ 1720017 h 2995613"/>
              <a:gd name="connsiteX546" fmla="*/ 2456826 w 2997200"/>
              <a:gd name="connsiteY546" fmla="*/ 1709436 h 2995613"/>
              <a:gd name="connsiteX547" fmla="*/ 2422424 w 2997200"/>
              <a:gd name="connsiteY547" fmla="*/ 1699383 h 2995613"/>
              <a:gd name="connsiteX548" fmla="*/ 2388022 w 2997200"/>
              <a:gd name="connsiteY548" fmla="*/ 1690389 h 2995613"/>
              <a:gd name="connsiteX549" fmla="*/ 2352032 w 2997200"/>
              <a:gd name="connsiteY549" fmla="*/ 1682453 h 2995613"/>
              <a:gd name="connsiteX550" fmla="*/ 2316572 w 2997200"/>
              <a:gd name="connsiteY550" fmla="*/ 1674517 h 2995613"/>
              <a:gd name="connsiteX551" fmla="*/ 2279524 w 2997200"/>
              <a:gd name="connsiteY551" fmla="*/ 1667639 h 2995613"/>
              <a:gd name="connsiteX552" fmla="*/ 2241946 w 2997200"/>
              <a:gd name="connsiteY552" fmla="*/ 1661290 h 2995613"/>
              <a:gd name="connsiteX553" fmla="*/ 2203840 w 2997200"/>
              <a:gd name="connsiteY553" fmla="*/ 1655999 h 2995613"/>
              <a:gd name="connsiteX554" fmla="*/ 2165204 w 2997200"/>
              <a:gd name="connsiteY554" fmla="*/ 1650708 h 2995613"/>
              <a:gd name="connsiteX555" fmla="*/ 2126038 w 2997200"/>
              <a:gd name="connsiteY555" fmla="*/ 1647005 h 2995613"/>
              <a:gd name="connsiteX556" fmla="*/ 2086344 w 2997200"/>
              <a:gd name="connsiteY556" fmla="*/ 1642772 h 2995613"/>
              <a:gd name="connsiteX557" fmla="*/ 2046648 w 2997200"/>
              <a:gd name="connsiteY557" fmla="*/ 1639598 h 2995613"/>
              <a:gd name="connsiteX558" fmla="*/ 2005896 w 2997200"/>
              <a:gd name="connsiteY558" fmla="*/ 1636953 h 2995613"/>
              <a:gd name="connsiteX559" fmla="*/ 1964614 w 2997200"/>
              <a:gd name="connsiteY559" fmla="*/ 1634836 h 2995613"/>
              <a:gd name="connsiteX560" fmla="*/ 1923860 w 2997200"/>
              <a:gd name="connsiteY560" fmla="*/ 1632720 h 2995613"/>
              <a:gd name="connsiteX561" fmla="*/ 1882578 w 2997200"/>
              <a:gd name="connsiteY561" fmla="*/ 1631662 h 2995613"/>
              <a:gd name="connsiteX562" fmla="*/ 1798426 w 2997200"/>
              <a:gd name="connsiteY562" fmla="*/ 1629546 h 2995613"/>
              <a:gd name="connsiteX563" fmla="*/ 1714802 w 2997200"/>
              <a:gd name="connsiteY563" fmla="*/ 1628487 h 2995613"/>
              <a:gd name="connsiteX564" fmla="*/ 1629592 w 2997200"/>
              <a:gd name="connsiteY564" fmla="*/ 1628487 h 2995613"/>
              <a:gd name="connsiteX565" fmla="*/ 1629592 w 2997200"/>
              <a:gd name="connsiteY565" fmla="*/ 1713668 h 2995613"/>
              <a:gd name="connsiteX566" fmla="*/ 1630650 w 2997200"/>
              <a:gd name="connsiteY566" fmla="*/ 1797262 h 2995613"/>
              <a:gd name="connsiteX567" fmla="*/ 1632238 w 2997200"/>
              <a:gd name="connsiteY567" fmla="*/ 1881385 h 2995613"/>
              <a:gd name="connsiteX568" fmla="*/ 1633826 w 2997200"/>
              <a:gd name="connsiteY568" fmla="*/ 1922653 h 2995613"/>
              <a:gd name="connsiteX569" fmla="*/ 1635414 w 2997200"/>
              <a:gd name="connsiteY569" fmla="*/ 1963920 h 2995613"/>
              <a:gd name="connsiteX570" fmla="*/ 1638060 w 2997200"/>
              <a:gd name="connsiteY570" fmla="*/ 2004659 h 2995613"/>
              <a:gd name="connsiteX571" fmla="*/ 1640706 w 2997200"/>
              <a:gd name="connsiteY571" fmla="*/ 2045398 h 2995613"/>
              <a:gd name="connsiteX572" fmla="*/ 1643882 w 2997200"/>
              <a:gd name="connsiteY572" fmla="*/ 2085078 h 2995613"/>
              <a:gd name="connsiteX573" fmla="*/ 1648116 w 2997200"/>
              <a:gd name="connsiteY573" fmla="*/ 2124758 h 2995613"/>
              <a:gd name="connsiteX574" fmla="*/ 1651820 w 2997200"/>
              <a:gd name="connsiteY574" fmla="*/ 2163910 h 2995613"/>
              <a:gd name="connsiteX575" fmla="*/ 1657114 w 2997200"/>
              <a:gd name="connsiteY575" fmla="*/ 2202532 h 2995613"/>
              <a:gd name="connsiteX576" fmla="*/ 1662406 w 2997200"/>
              <a:gd name="connsiteY576" fmla="*/ 2240626 h 2995613"/>
              <a:gd name="connsiteX577" fmla="*/ 1668758 w 2997200"/>
              <a:gd name="connsiteY577" fmla="*/ 2278190 h 2995613"/>
              <a:gd name="connsiteX578" fmla="*/ 1675638 w 2997200"/>
              <a:gd name="connsiteY578" fmla="*/ 2315225 h 2995613"/>
              <a:gd name="connsiteX579" fmla="*/ 1682518 w 2997200"/>
              <a:gd name="connsiteY579" fmla="*/ 2351731 h 2995613"/>
              <a:gd name="connsiteX580" fmla="*/ 1690986 w 2997200"/>
              <a:gd name="connsiteY580" fmla="*/ 2386650 h 2995613"/>
              <a:gd name="connsiteX581" fmla="*/ 1700512 w 2997200"/>
              <a:gd name="connsiteY581" fmla="*/ 2421569 h 2995613"/>
              <a:gd name="connsiteX582" fmla="*/ 1710568 w 2997200"/>
              <a:gd name="connsiteY582" fmla="*/ 2455429 h 2995613"/>
              <a:gd name="connsiteX583" fmla="*/ 1721154 w 2997200"/>
              <a:gd name="connsiteY583" fmla="*/ 2488761 h 2995613"/>
              <a:gd name="connsiteX584" fmla="*/ 1733856 w 2997200"/>
              <a:gd name="connsiteY584" fmla="*/ 2521034 h 2995613"/>
              <a:gd name="connsiteX585" fmla="*/ 1746030 w 2997200"/>
              <a:gd name="connsiteY585" fmla="*/ 2552250 h 2995613"/>
              <a:gd name="connsiteX586" fmla="*/ 1759790 w 2997200"/>
              <a:gd name="connsiteY586" fmla="*/ 2582936 h 2995613"/>
              <a:gd name="connsiteX587" fmla="*/ 1767200 w 2997200"/>
              <a:gd name="connsiteY587" fmla="*/ 2597750 h 2995613"/>
              <a:gd name="connsiteX588" fmla="*/ 1775138 w 2997200"/>
              <a:gd name="connsiteY588" fmla="*/ 2612035 h 2995613"/>
              <a:gd name="connsiteX589" fmla="*/ 1783078 w 2997200"/>
              <a:gd name="connsiteY589" fmla="*/ 2626849 h 2995613"/>
              <a:gd name="connsiteX590" fmla="*/ 1790488 w 2997200"/>
              <a:gd name="connsiteY590" fmla="*/ 2641134 h 2995613"/>
              <a:gd name="connsiteX591" fmla="*/ 1798956 w 2997200"/>
              <a:gd name="connsiteY591" fmla="*/ 2654890 h 2995613"/>
              <a:gd name="connsiteX592" fmla="*/ 1807424 w 2997200"/>
              <a:gd name="connsiteY592" fmla="*/ 2668646 h 2995613"/>
              <a:gd name="connsiteX593" fmla="*/ 1816420 w 2997200"/>
              <a:gd name="connsiteY593" fmla="*/ 2682402 h 2995613"/>
              <a:gd name="connsiteX594" fmla="*/ 1825948 w 2997200"/>
              <a:gd name="connsiteY594" fmla="*/ 2695099 h 2995613"/>
              <a:gd name="connsiteX595" fmla="*/ 1835474 w 2997200"/>
              <a:gd name="connsiteY595" fmla="*/ 2707797 h 2995613"/>
              <a:gd name="connsiteX596" fmla="*/ 1845000 w 2997200"/>
              <a:gd name="connsiteY596" fmla="*/ 2720495 h 2995613"/>
              <a:gd name="connsiteX597" fmla="*/ 1855586 w 2997200"/>
              <a:gd name="connsiteY597" fmla="*/ 2732664 h 2995613"/>
              <a:gd name="connsiteX598" fmla="*/ 1865642 w 2997200"/>
              <a:gd name="connsiteY598" fmla="*/ 2744832 h 2995613"/>
              <a:gd name="connsiteX599" fmla="*/ 1876228 w 2997200"/>
              <a:gd name="connsiteY599" fmla="*/ 2756472 h 2995613"/>
              <a:gd name="connsiteX600" fmla="*/ 1887342 w 2997200"/>
              <a:gd name="connsiteY600" fmla="*/ 2768112 h 2995613"/>
              <a:gd name="connsiteX601" fmla="*/ 1892634 w 2997200"/>
              <a:gd name="connsiteY601" fmla="*/ 2772873 h 2995613"/>
              <a:gd name="connsiteX602" fmla="*/ 1896868 w 2997200"/>
              <a:gd name="connsiteY602" fmla="*/ 2778164 h 2995613"/>
              <a:gd name="connsiteX603" fmla="*/ 1901102 w 2997200"/>
              <a:gd name="connsiteY603" fmla="*/ 2783455 h 2995613"/>
              <a:gd name="connsiteX604" fmla="*/ 1904808 w 2997200"/>
              <a:gd name="connsiteY604" fmla="*/ 2788745 h 2995613"/>
              <a:gd name="connsiteX605" fmla="*/ 1911688 w 2997200"/>
              <a:gd name="connsiteY605" fmla="*/ 2800385 h 2995613"/>
              <a:gd name="connsiteX606" fmla="*/ 1916980 w 2997200"/>
              <a:gd name="connsiteY606" fmla="*/ 2812025 h 2995613"/>
              <a:gd name="connsiteX607" fmla="*/ 1921214 w 2997200"/>
              <a:gd name="connsiteY607" fmla="*/ 2824193 h 2995613"/>
              <a:gd name="connsiteX608" fmla="*/ 1924390 w 2997200"/>
              <a:gd name="connsiteY608" fmla="*/ 2836891 h 2995613"/>
              <a:gd name="connsiteX609" fmla="*/ 1925978 w 2997200"/>
              <a:gd name="connsiteY609" fmla="*/ 2849589 h 2995613"/>
              <a:gd name="connsiteX610" fmla="*/ 1926506 w 2997200"/>
              <a:gd name="connsiteY610" fmla="*/ 2862287 h 2995613"/>
              <a:gd name="connsiteX611" fmla="*/ 1925978 w 2997200"/>
              <a:gd name="connsiteY611" fmla="*/ 2874984 h 2995613"/>
              <a:gd name="connsiteX612" fmla="*/ 1924390 w 2997200"/>
              <a:gd name="connsiteY612" fmla="*/ 2887682 h 2995613"/>
              <a:gd name="connsiteX613" fmla="*/ 1921214 w 2997200"/>
              <a:gd name="connsiteY613" fmla="*/ 2899851 h 2995613"/>
              <a:gd name="connsiteX614" fmla="*/ 1916980 w 2997200"/>
              <a:gd name="connsiteY614" fmla="*/ 2912020 h 2995613"/>
              <a:gd name="connsiteX615" fmla="*/ 1911688 w 2997200"/>
              <a:gd name="connsiteY615" fmla="*/ 2924188 h 2995613"/>
              <a:gd name="connsiteX616" fmla="*/ 1904808 w 2997200"/>
              <a:gd name="connsiteY616" fmla="*/ 2935828 h 2995613"/>
              <a:gd name="connsiteX617" fmla="*/ 1901102 w 2997200"/>
              <a:gd name="connsiteY617" fmla="*/ 2941119 h 2995613"/>
              <a:gd name="connsiteX618" fmla="*/ 1896868 w 2997200"/>
              <a:gd name="connsiteY618" fmla="*/ 2946409 h 2995613"/>
              <a:gd name="connsiteX619" fmla="*/ 1892634 w 2997200"/>
              <a:gd name="connsiteY619" fmla="*/ 2951171 h 2995613"/>
              <a:gd name="connsiteX620" fmla="*/ 1887342 w 2997200"/>
              <a:gd name="connsiteY620" fmla="*/ 2956462 h 2995613"/>
              <a:gd name="connsiteX621" fmla="*/ 1882578 w 2997200"/>
              <a:gd name="connsiteY621" fmla="*/ 2961223 h 2995613"/>
              <a:gd name="connsiteX622" fmla="*/ 1877286 w 2997200"/>
              <a:gd name="connsiteY622" fmla="*/ 2965985 h 2995613"/>
              <a:gd name="connsiteX623" fmla="*/ 1872522 w 2997200"/>
              <a:gd name="connsiteY623" fmla="*/ 2969689 h 2995613"/>
              <a:gd name="connsiteX624" fmla="*/ 1866700 w 2997200"/>
              <a:gd name="connsiteY624" fmla="*/ 2973921 h 2995613"/>
              <a:gd name="connsiteX625" fmla="*/ 1855056 w 2997200"/>
              <a:gd name="connsiteY625" fmla="*/ 2980270 h 2995613"/>
              <a:gd name="connsiteX626" fmla="*/ 1843412 w 2997200"/>
              <a:gd name="connsiteY626" fmla="*/ 2986090 h 2995613"/>
              <a:gd name="connsiteX627" fmla="*/ 1831240 w 2997200"/>
              <a:gd name="connsiteY627" fmla="*/ 2989793 h 2995613"/>
              <a:gd name="connsiteX628" fmla="*/ 1818538 w 2997200"/>
              <a:gd name="connsiteY628" fmla="*/ 2993497 h 2995613"/>
              <a:gd name="connsiteX629" fmla="*/ 1805836 w 2997200"/>
              <a:gd name="connsiteY629" fmla="*/ 2995084 h 2995613"/>
              <a:gd name="connsiteX630" fmla="*/ 1793662 w 2997200"/>
              <a:gd name="connsiteY630" fmla="*/ 2995613 h 2995613"/>
              <a:gd name="connsiteX631" fmla="*/ 1780432 w 2997200"/>
              <a:gd name="connsiteY631" fmla="*/ 2995084 h 2995613"/>
              <a:gd name="connsiteX632" fmla="*/ 1767728 w 2997200"/>
              <a:gd name="connsiteY632" fmla="*/ 2993497 h 2995613"/>
              <a:gd name="connsiteX633" fmla="*/ 1755556 w 2997200"/>
              <a:gd name="connsiteY633" fmla="*/ 2989793 h 2995613"/>
              <a:gd name="connsiteX634" fmla="*/ 1743382 w 2997200"/>
              <a:gd name="connsiteY634" fmla="*/ 2986090 h 2995613"/>
              <a:gd name="connsiteX635" fmla="*/ 1731210 w 2997200"/>
              <a:gd name="connsiteY635" fmla="*/ 2980270 h 2995613"/>
              <a:gd name="connsiteX636" fmla="*/ 1719566 w 2997200"/>
              <a:gd name="connsiteY636" fmla="*/ 2973921 h 2995613"/>
              <a:gd name="connsiteX637" fmla="*/ 1714802 w 2997200"/>
              <a:gd name="connsiteY637" fmla="*/ 2969689 h 2995613"/>
              <a:gd name="connsiteX638" fmla="*/ 1708980 w 2997200"/>
              <a:gd name="connsiteY638" fmla="*/ 2965985 h 2995613"/>
              <a:gd name="connsiteX639" fmla="*/ 1703688 w 2997200"/>
              <a:gd name="connsiteY639" fmla="*/ 2961223 h 2995613"/>
              <a:gd name="connsiteX640" fmla="*/ 1698924 w 2997200"/>
              <a:gd name="connsiteY640" fmla="*/ 2956462 h 2995613"/>
              <a:gd name="connsiteX641" fmla="*/ 1684106 w 2997200"/>
              <a:gd name="connsiteY641" fmla="*/ 2941648 h 2995613"/>
              <a:gd name="connsiteX642" fmla="*/ 1670344 w 2997200"/>
              <a:gd name="connsiteY642" fmla="*/ 2926834 h 2995613"/>
              <a:gd name="connsiteX643" fmla="*/ 1656584 w 2997200"/>
              <a:gd name="connsiteY643" fmla="*/ 2910961 h 2995613"/>
              <a:gd name="connsiteX644" fmla="*/ 1643352 w 2997200"/>
              <a:gd name="connsiteY644" fmla="*/ 2895618 h 2995613"/>
              <a:gd name="connsiteX645" fmla="*/ 1630650 w 2997200"/>
              <a:gd name="connsiteY645" fmla="*/ 2879746 h 2995613"/>
              <a:gd name="connsiteX646" fmla="*/ 1618478 w 2997200"/>
              <a:gd name="connsiteY646" fmla="*/ 2863345 h 2995613"/>
              <a:gd name="connsiteX647" fmla="*/ 1605776 w 2997200"/>
              <a:gd name="connsiteY647" fmla="*/ 2846944 h 2995613"/>
              <a:gd name="connsiteX648" fmla="*/ 1594132 w 2997200"/>
              <a:gd name="connsiteY648" fmla="*/ 2830542 h 2995613"/>
              <a:gd name="connsiteX649" fmla="*/ 1583016 w 2997200"/>
              <a:gd name="connsiteY649" fmla="*/ 2813083 h 2995613"/>
              <a:gd name="connsiteX650" fmla="*/ 1571902 w 2997200"/>
              <a:gd name="connsiteY650" fmla="*/ 2796152 h 2995613"/>
              <a:gd name="connsiteX651" fmla="*/ 1561318 w 2997200"/>
              <a:gd name="connsiteY651" fmla="*/ 2778693 h 2995613"/>
              <a:gd name="connsiteX652" fmla="*/ 1551262 w 2997200"/>
              <a:gd name="connsiteY652" fmla="*/ 2761234 h 2995613"/>
              <a:gd name="connsiteX653" fmla="*/ 1541734 w 2997200"/>
              <a:gd name="connsiteY653" fmla="*/ 2743245 h 2995613"/>
              <a:gd name="connsiteX654" fmla="*/ 1532208 w 2997200"/>
              <a:gd name="connsiteY654" fmla="*/ 2725257 h 2995613"/>
              <a:gd name="connsiteX655" fmla="*/ 1522682 w 2997200"/>
              <a:gd name="connsiteY655" fmla="*/ 2706739 h 2995613"/>
              <a:gd name="connsiteX656" fmla="*/ 1513684 w 2997200"/>
              <a:gd name="connsiteY656" fmla="*/ 2688222 h 2995613"/>
              <a:gd name="connsiteX657" fmla="*/ 1505216 w 2997200"/>
              <a:gd name="connsiteY657" fmla="*/ 2669175 h 2995613"/>
              <a:gd name="connsiteX658" fmla="*/ 1496748 w 2997200"/>
              <a:gd name="connsiteY658" fmla="*/ 2650128 h 2995613"/>
              <a:gd name="connsiteX659" fmla="*/ 1488808 w 2997200"/>
              <a:gd name="connsiteY659" fmla="*/ 2631082 h 2995613"/>
              <a:gd name="connsiteX660" fmla="*/ 1481928 w 2997200"/>
              <a:gd name="connsiteY660" fmla="*/ 2611506 h 2995613"/>
              <a:gd name="connsiteX661" fmla="*/ 1474518 w 2997200"/>
              <a:gd name="connsiteY661" fmla="*/ 2591930 h 2995613"/>
              <a:gd name="connsiteX662" fmla="*/ 1467108 w 2997200"/>
              <a:gd name="connsiteY662" fmla="*/ 2572354 h 2995613"/>
              <a:gd name="connsiteX663" fmla="*/ 1454406 w 2997200"/>
              <a:gd name="connsiteY663" fmla="*/ 2532674 h 2995613"/>
              <a:gd name="connsiteX664" fmla="*/ 1442764 w 2997200"/>
              <a:gd name="connsiteY664" fmla="*/ 2491935 h 2995613"/>
              <a:gd name="connsiteX665" fmla="*/ 1431120 w 2997200"/>
              <a:gd name="connsiteY665" fmla="*/ 2450668 h 2995613"/>
              <a:gd name="connsiteX666" fmla="*/ 1421592 w 2997200"/>
              <a:gd name="connsiteY666" fmla="*/ 2408342 h 2995613"/>
              <a:gd name="connsiteX667" fmla="*/ 1412596 w 2997200"/>
              <a:gd name="connsiteY667" fmla="*/ 2365487 h 2995613"/>
              <a:gd name="connsiteX668" fmla="*/ 1404656 w 2997200"/>
              <a:gd name="connsiteY668" fmla="*/ 2322632 h 2995613"/>
              <a:gd name="connsiteX669" fmla="*/ 1397776 w 2997200"/>
              <a:gd name="connsiteY669" fmla="*/ 2278719 h 2995613"/>
              <a:gd name="connsiteX670" fmla="*/ 1391424 w 2997200"/>
              <a:gd name="connsiteY670" fmla="*/ 2234277 h 2995613"/>
              <a:gd name="connsiteX671" fmla="*/ 1386132 w 2997200"/>
              <a:gd name="connsiteY671" fmla="*/ 2189834 h 2995613"/>
              <a:gd name="connsiteX672" fmla="*/ 1380840 w 2997200"/>
              <a:gd name="connsiteY672" fmla="*/ 2144334 h 2995613"/>
              <a:gd name="connsiteX673" fmla="*/ 1377134 w 2997200"/>
              <a:gd name="connsiteY673" fmla="*/ 2099363 h 2995613"/>
              <a:gd name="connsiteX674" fmla="*/ 1373430 w 2997200"/>
              <a:gd name="connsiteY674" fmla="*/ 2053334 h 2995613"/>
              <a:gd name="connsiteX675" fmla="*/ 1370784 w 2997200"/>
              <a:gd name="connsiteY675" fmla="*/ 2006775 h 2995613"/>
              <a:gd name="connsiteX676" fmla="*/ 1368138 w 2997200"/>
              <a:gd name="connsiteY676" fmla="*/ 1960217 h 2995613"/>
              <a:gd name="connsiteX677" fmla="*/ 1366550 w 2997200"/>
              <a:gd name="connsiteY677" fmla="*/ 1913129 h 2995613"/>
              <a:gd name="connsiteX678" fmla="*/ 1364962 w 2997200"/>
              <a:gd name="connsiteY678" fmla="*/ 1866042 h 2995613"/>
              <a:gd name="connsiteX679" fmla="*/ 1363374 w 2997200"/>
              <a:gd name="connsiteY679" fmla="*/ 1819483 h 2995613"/>
              <a:gd name="connsiteX680" fmla="*/ 1362316 w 2997200"/>
              <a:gd name="connsiteY680" fmla="*/ 1724779 h 2995613"/>
              <a:gd name="connsiteX681" fmla="*/ 1362316 w 2997200"/>
              <a:gd name="connsiteY681" fmla="*/ 1629546 h 2995613"/>
              <a:gd name="connsiteX682" fmla="*/ 1268108 w 2997200"/>
              <a:gd name="connsiteY682" fmla="*/ 1629546 h 2995613"/>
              <a:gd name="connsiteX683" fmla="*/ 1173370 w 2997200"/>
              <a:gd name="connsiteY683" fmla="*/ 1628487 h 2995613"/>
              <a:gd name="connsiteX684" fmla="*/ 1126266 w 2997200"/>
              <a:gd name="connsiteY684" fmla="*/ 1627429 h 2995613"/>
              <a:gd name="connsiteX685" fmla="*/ 1079162 w 2997200"/>
              <a:gd name="connsiteY685" fmla="*/ 1625842 h 2995613"/>
              <a:gd name="connsiteX686" fmla="*/ 1032058 w 2997200"/>
              <a:gd name="connsiteY686" fmla="*/ 1624255 h 2995613"/>
              <a:gd name="connsiteX687" fmla="*/ 986012 w 2997200"/>
              <a:gd name="connsiteY687" fmla="*/ 1621609 h 2995613"/>
              <a:gd name="connsiteX688" fmla="*/ 939966 w 2997200"/>
              <a:gd name="connsiteY688" fmla="*/ 1618964 h 2995613"/>
              <a:gd name="connsiteX689" fmla="*/ 893920 w 2997200"/>
              <a:gd name="connsiteY689" fmla="*/ 1615790 h 2995613"/>
              <a:gd name="connsiteX690" fmla="*/ 848404 w 2997200"/>
              <a:gd name="connsiteY690" fmla="*/ 1611557 h 2995613"/>
              <a:gd name="connsiteX691" fmla="*/ 803416 w 2997200"/>
              <a:gd name="connsiteY691" fmla="*/ 1607324 h 2995613"/>
              <a:gd name="connsiteX692" fmla="*/ 758960 w 2997200"/>
              <a:gd name="connsiteY692" fmla="*/ 1601505 h 2995613"/>
              <a:gd name="connsiteX693" fmla="*/ 715030 w 2997200"/>
              <a:gd name="connsiteY693" fmla="*/ 1595685 h 2995613"/>
              <a:gd name="connsiteX694" fmla="*/ 671102 w 2997200"/>
              <a:gd name="connsiteY694" fmla="*/ 1588278 h 2995613"/>
              <a:gd name="connsiteX695" fmla="*/ 628232 w 2997200"/>
              <a:gd name="connsiteY695" fmla="*/ 1580342 h 2995613"/>
              <a:gd name="connsiteX696" fmla="*/ 585362 w 2997200"/>
              <a:gd name="connsiteY696" fmla="*/ 1571877 h 2995613"/>
              <a:gd name="connsiteX697" fmla="*/ 543550 w 2997200"/>
              <a:gd name="connsiteY697" fmla="*/ 1561824 h 2995613"/>
              <a:gd name="connsiteX698" fmla="*/ 502268 w 2997200"/>
              <a:gd name="connsiteY698" fmla="*/ 1551243 h 2995613"/>
              <a:gd name="connsiteX699" fmla="*/ 460986 w 2997200"/>
              <a:gd name="connsiteY699" fmla="*/ 1539603 h 2995613"/>
              <a:gd name="connsiteX700" fmla="*/ 421292 w 2997200"/>
              <a:gd name="connsiteY700" fmla="*/ 1526376 h 2995613"/>
              <a:gd name="connsiteX701" fmla="*/ 401708 w 2997200"/>
              <a:gd name="connsiteY701" fmla="*/ 1520027 h 2995613"/>
              <a:gd name="connsiteX702" fmla="*/ 382126 w 2997200"/>
              <a:gd name="connsiteY702" fmla="*/ 1512620 h 2995613"/>
              <a:gd name="connsiteX703" fmla="*/ 362543 w 2997200"/>
              <a:gd name="connsiteY703" fmla="*/ 1505213 h 2995613"/>
              <a:gd name="connsiteX704" fmla="*/ 343490 w 2997200"/>
              <a:gd name="connsiteY704" fmla="*/ 1497277 h 2995613"/>
              <a:gd name="connsiteX705" fmla="*/ 324436 w 2997200"/>
              <a:gd name="connsiteY705" fmla="*/ 1489341 h 2995613"/>
              <a:gd name="connsiteX706" fmla="*/ 306442 w 2997200"/>
              <a:gd name="connsiteY706" fmla="*/ 1480876 h 2995613"/>
              <a:gd name="connsiteX707" fmla="*/ 287918 w 2997200"/>
              <a:gd name="connsiteY707" fmla="*/ 1472411 h 2995613"/>
              <a:gd name="connsiteX708" fmla="*/ 269393 w 2997200"/>
              <a:gd name="connsiteY708" fmla="*/ 1462887 h 2995613"/>
              <a:gd name="connsiteX709" fmla="*/ 251399 w 2997200"/>
              <a:gd name="connsiteY709" fmla="*/ 1453364 h 2995613"/>
              <a:gd name="connsiteX710" fmla="*/ 233404 w 2997200"/>
              <a:gd name="connsiteY710" fmla="*/ 1443841 h 2995613"/>
              <a:gd name="connsiteX711" fmla="*/ 215938 w 2997200"/>
              <a:gd name="connsiteY711" fmla="*/ 1433788 h 2995613"/>
              <a:gd name="connsiteX712" fmla="*/ 198473 w 2997200"/>
              <a:gd name="connsiteY712" fmla="*/ 1423207 h 2995613"/>
              <a:gd name="connsiteX713" fmla="*/ 182065 w 2997200"/>
              <a:gd name="connsiteY713" fmla="*/ 1412626 h 2995613"/>
              <a:gd name="connsiteX714" fmla="*/ 164600 w 2997200"/>
              <a:gd name="connsiteY714" fmla="*/ 1401515 h 2995613"/>
              <a:gd name="connsiteX715" fmla="*/ 148193 w 2997200"/>
              <a:gd name="connsiteY715" fmla="*/ 1389346 h 2995613"/>
              <a:gd name="connsiteX716" fmla="*/ 132315 w 2997200"/>
              <a:gd name="connsiteY716" fmla="*/ 1377707 h 2995613"/>
              <a:gd name="connsiteX717" fmla="*/ 115908 w 2997200"/>
              <a:gd name="connsiteY717" fmla="*/ 1365538 h 2995613"/>
              <a:gd name="connsiteX718" fmla="*/ 100030 w 2997200"/>
              <a:gd name="connsiteY718" fmla="*/ 1352840 h 2995613"/>
              <a:gd name="connsiteX719" fmla="*/ 84682 w 2997200"/>
              <a:gd name="connsiteY719" fmla="*/ 1339084 h 2995613"/>
              <a:gd name="connsiteX720" fmla="*/ 68804 w 2997200"/>
              <a:gd name="connsiteY720" fmla="*/ 1325857 h 2995613"/>
              <a:gd name="connsiteX721" fmla="*/ 54514 w 2997200"/>
              <a:gd name="connsiteY721" fmla="*/ 1311573 h 2995613"/>
              <a:gd name="connsiteX722" fmla="*/ 39165 w 2997200"/>
              <a:gd name="connsiteY722" fmla="*/ 1297817 h 2995613"/>
              <a:gd name="connsiteX723" fmla="*/ 34931 w 2997200"/>
              <a:gd name="connsiteY723" fmla="*/ 1292526 h 2995613"/>
              <a:gd name="connsiteX724" fmla="*/ 30168 w 2997200"/>
              <a:gd name="connsiteY724" fmla="*/ 1287235 h 2995613"/>
              <a:gd name="connsiteX725" fmla="*/ 26463 w 2997200"/>
              <a:gd name="connsiteY725" fmla="*/ 1281944 h 2995613"/>
              <a:gd name="connsiteX726" fmla="*/ 22229 w 2997200"/>
              <a:gd name="connsiteY726" fmla="*/ 1276654 h 2995613"/>
              <a:gd name="connsiteX727" fmla="*/ 15878 w 2997200"/>
              <a:gd name="connsiteY727" fmla="*/ 1265014 h 2995613"/>
              <a:gd name="connsiteX728" fmla="*/ 10056 w 2997200"/>
              <a:gd name="connsiteY728" fmla="*/ 1253374 h 2995613"/>
              <a:gd name="connsiteX729" fmla="*/ 5822 w 2997200"/>
              <a:gd name="connsiteY729" fmla="*/ 1241206 h 2995613"/>
              <a:gd name="connsiteX730" fmla="*/ 2646 w 2997200"/>
              <a:gd name="connsiteY730" fmla="*/ 1229037 h 2995613"/>
              <a:gd name="connsiteX731" fmla="*/ 1059 w 2997200"/>
              <a:gd name="connsiteY731" fmla="*/ 1215810 h 2995613"/>
              <a:gd name="connsiteX732" fmla="*/ 0 w 2997200"/>
              <a:gd name="connsiteY732" fmla="*/ 1203112 h 2995613"/>
              <a:gd name="connsiteX733" fmla="*/ 1059 w 2997200"/>
              <a:gd name="connsiteY733" fmla="*/ 1190415 h 2995613"/>
              <a:gd name="connsiteX734" fmla="*/ 2646 w 2997200"/>
              <a:gd name="connsiteY734" fmla="*/ 1177188 h 2995613"/>
              <a:gd name="connsiteX735" fmla="*/ 5822 w 2997200"/>
              <a:gd name="connsiteY735" fmla="*/ 1165019 h 2995613"/>
              <a:gd name="connsiteX736" fmla="*/ 10056 w 2997200"/>
              <a:gd name="connsiteY736" fmla="*/ 1152851 h 2995613"/>
              <a:gd name="connsiteX737" fmla="*/ 15878 w 2997200"/>
              <a:gd name="connsiteY737" fmla="*/ 1141211 h 2995613"/>
              <a:gd name="connsiteX738" fmla="*/ 22229 w 2997200"/>
              <a:gd name="connsiteY738" fmla="*/ 1130100 h 2995613"/>
              <a:gd name="connsiteX739" fmla="*/ 26463 w 2997200"/>
              <a:gd name="connsiteY739" fmla="*/ 1124281 h 2995613"/>
              <a:gd name="connsiteX740" fmla="*/ 30168 w 2997200"/>
              <a:gd name="connsiteY740" fmla="*/ 1118990 h 2995613"/>
              <a:gd name="connsiteX741" fmla="*/ 34931 w 2997200"/>
              <a:gd name="connsiteY741" fmla="*/ 1113699 h 2995613"/>
              <a:gd name="connsiteX742" fmla="*/ 39165 w 2997200"/>
              <a:gd name="connsiteY742" fmla="*/ 1108408 h 2995613"/>
              <a:gd name="connsiteX743" fmla="*/ 44458 w 2997200"/>
              <a:gd name="connsiteY743" fmla="*/ 1104176 h 2995613"/>
              <a:gd name="connsiteX744" fmla="*/ 49221 w 2997200"/>
              <a:gd name="connsiteY744" fmla="*/ 1099414 h 2995613"/>
              <a:gd name="connsiteX745" fmla="*/ 55043 w 2997200"/>
              <a:gd name="connsiteY745" fmla="*/ 1095711 h 2995613"/>
              <a:gd name="connsiteX746" fmla="*/ 60336 w 2997200"/>
              <a:gd name="connsiteY746" fmla="*/ 1092007 h 2995613"/>
              <a:gd name="connsiteX747" fmla="*/ 71450 w 2997200"/>
              <a:gd name="connsiteY747" fmla="*/ 1085129 h 2995613"/>
              <a:gd name="connsiteX748" fmla="*/ 83623 w 2997200"/>
              <a:gd name="connsiteY748" fmla="*/ 1079309 h 2995613"/>
              <a:gd name="connsiteX749" fmla="*/ 95796 w 2997200"/>
              <a:gd name="connsiteY749" fmla="*/ 1075077 h 2995613"/>
              <a:gd name="connsiteX750" fmla="*/ 107969 w 2997200"/>
              <a:gd name="connsiteY750" fmla="*/ 1072431 h 2995613"/>
              <a:gd name="connsiteX751" fmla="*/ 120671 w 2997200"/>
              <a:gd name="connsiteY751" fmla="*/ 1070315 h 2995613"/>
              <a:gd name="connsiteX752" fmla="*/ 133903 w 2997200"/>
              <a:gd name="connsiteY752" fmla="*/ 1069786 h 2995613"/>
              <a:gd name="connsiteX753" fmla="*/ 146605 w 2997200"/>
              <a:gd name="connsiteY753" fmla="*/ 1070315 h 2995613"/>
              <a:gd name="connsiteX754" fmla="*/ 158778 w 2997200"/>
              <a:gd name="connsiteY754" fmla="*/ 1072431 h 2995613"/>
              <a:gd name="connsiteX755" fmla="*/ 172010 w 2997200"/>
              <a:gd name="connsiteY755" fmla="*/ 1075077 h 2995613"/>
              <a:gd name="connsiteX756" fmla="*/ 184183 w 2997200"/>
              <a:gd name="connsiteY756" fmla="*/ 1079309 h 2995613"/>
              <a:gd name="connsiteX757" fmla="*/ 195826 w 2997200"/>
              <a:gd name="connsiteY757" fmla="*/ 1085129 h 2995613"/>
              <a:gd name="connsiteX758" fmla="*/ 206941 w 2997200"/>
              <a:gd name="connsiteY758" fmla="*/ 1092007 h 2995613"/>
              <a:gd name="connsiteX759" fmla="*/ 212763 w 2997200"/>
              <a:gd name="connsiteY759" fmla="*/ 1095711 h 2995613"/>
              <a:gd name="connsiteX760" fmla="*/ 217526 w 2997200"/>
              <a:gd name="connsiteY760" fmla="*/ 1099414 h 2995613"/>
              <a:gd name="connsiteX761" fmla="*/ 223348 w 2997200"/>
              <a:gd name="connsiteY761" fmla="*/ 1104176 h 2995613"/>
              <a:gd name="connsiteX762" fmla="*/ 228640 w 2997200"/>
              <a:gd name="connsiteY762" fmla="*/ 1108408 h 2995613"/>
              <a:gd name="connsiteX763" fmla="*/ 239755 w 2997200"/>
              <a:gd name="connsiteY763" fmla="*/ 1119519 h 2995613"/>
              <a:gd name="connsiteX764" fmla="*/ 250869 w 2997200"/>
              <a:gd name="connsiteY764" fmla="*/ 1130629 h 2995613"/>
              <a:gd name="connsiteX765" fmla="*/ 262513 w 2997200"/>
              <a:gd name="connsiteY765" fmla="*/ 1140682 h 2995613"/>
              <a:gd name="connsiteX766" fmla="*/ 274686 w 2997200"/>
              <a:gd name="connsiteY766" fmla="*/ 1150734 h 2995613"/>
              <a:gd name="connsiteX767" fmla="*/ 287388 w 2997200"/>
              <a:gd name="connsiteY767" fmla="*/ 1160787 h 2995613"/>
              <a:gd name="connsiteX768" fmla="*/ 300090 w 2997200"/>
              <a:gd name="connsiteY768" fmla="*/ 1169781 h 2995613"/>
              <a:gd name="connsiteX769" fmla="*/ 312793 w 2997200"/>
              <a:gd name="connsiteY769" fmla="*/ 1179304 h 2995613"/>
              <a:gd name="connsiteX770" fmla="*/ 326554 w 2997200"/>
              <a:gd name="connsiteY770" fmla="*/ 1187240 h 2995613"/>
              <a:gd name="connsiteX771" fmla="*/ 339785 w 2997200"/>
              <a:gd name="connsiteY771" fmla="*/ 1196235 h 2995613"/>
              <a:gd name="connsiteX772" fmla="*/ 353546 w 2997200"/>
              <a:gd name="connsiteY772" fmla="*/ 1204171 h 2995613"/>
              <a:gd name="connsiteX773" fmla="*/ 367836 w 2997200"/>
              <a:gd name="connsiteY773" fmla="*/ 1212636 h 2995613"/>
              <a:gd name="connsiteX774" fmla="*/ 382126 w 2997200"/>
              <a:gd name="connsiteY774" fmla="*/ 1220572 h 2995613"/>
              <a:gd name="connsiteX775" fmla="*/ 396945 w 2997200"/>
              <a:gd name="connsiteY775" fmla="*/ 1227979 h 2995613"/>
              <a:gd name="connsiteX776" fmla="*/ 411236 w 2997200"/>
              <a:gd name="connsiteY776" fmla="*/ 1234857 h 2995613"/>
              <a:gd name="connsiteX777" fmla="*/ 441402 w 2997200"/>
              <a:gd name="connsiteY777" fmla="*/ 1248613 h 2995613"/>
              <a:gd name="connsiteX778" fmla="*/ 473158 w 2997200"/>
              <a:gd name="connsiteY778" fmla="*/ 1261311 h 2995613"/>
              <a:gd name="connsiteX779" fmla="*/ 505444 w 2997200"/>
              <a:gd name="connsiteY779" fmla="*/ 1272950 h 2995613"/>
              <a:gd name="connsiteX780" fmla="*/ 538258 w 2997200"/>
              <a:gd name="connsiteY780" fmla="*/ 1283532 h 2995613"/>
              <a:gd name="connsiteX781" fmla="*/ 572130 w 2997200"/>
              <a:gd name="connsiteY781" fmla="*/ 1293055 h 2995613"/>
              <a:gd name="connsiteX782" fmla="*/ 606532 w 2997200"/>
              <a:gd name="connsiteY782" fmla="*/ 1302578 h 2995613"/>
              <a:gd name="connsiteX783" fmla="*/ 641992 w 2997200"/>
              <a:gd name="connsiteY783" fmla="*/ 1310514 h 2995613"/>
              <a:gd name="connsiteX784" fmla="*/ 678512 w 2997200"/>
              <a:gd name="connsiteY784" fmla="*/ 1318450 h 2995613"/>
              <a:gd name="connsiteX785" fmla="*/ 715560 w 2997200"/>
              <a:gd name="connsiteY785" fmla="*/ 1325328 h 2995613"/>
              <a:gd name="connsiteX786" fmla="*/ 752078 w 2997200"/>
              <a:gd name="connsiteY786" fmla="*/ 1330619 h 2995613"/>
              <a:gd name="connsiteX787" fmla="*/ 790186 w 2997200"/>
              <a:gd name="connsiteY787" fmla="*/ 1336439 h 2995613"/>
              <a:gd name="connsiteX788" fmla="*/ 828822 w 2997200"/>
              <a:gd name="connsiteY788" fmla="*/ 1341201 h 2995613"/>
              <a:gd name="connsiteX789" fmla="*/ 867986 w 2997200"/>
              <a:gd name="connsiteY789" fmla="*/ 1345433 h 2995613"/>
              <a:gd name="connsiteX790" fmla="*/ 907152 w 2997200"/>
              <a:gd name="connsiteY790" fmla="*/ 1348608 h 2995613"/>
              <a:gd name="connsiteX791" fmla="*/ 947904 w 2997200"/>
              <a:gd name="connsiteY791" fmla="*/ 1351782 h 2995613"/>
              <a:gd name="connsiteX792" fmla="*/ 988128 w 2997200"/>
              <a:gd name="connsiteY792" fmla="*/ 1354957 h 2995613"/>
              <a:gd name="connsiteX793" fmla="*/ 1028882 w 2997200"/>
              <a:gd name="connsiteY793" fmla="*/ 1357073 h 2995613"/>
              <a:gd name="connsiteX794" fmla="*/ 1069634 w 2997200"/>
              <a:gd name="connsiteY794" fmla="*/ 1358660 h 2995613"/>
              <a:gd name="connsiteX795" fmla="*/ 1110916 w 2997200"/>
              <a:gd name="connsiteY795" fmla="*/ 1359718 h 2995613"/>
              <a:gd name="connsiteX796" fmla="*/ 1194540 w 2997200"/>
              <a:gd name="connsiteY796" fmla="*/ 1361834 h 2995613"/>
              <a:gd name="connsiteX797" fmla="*/ 1279222 w 2997200"/>
              <a:gd name="connsiteY797" fmla="*/ 1362893 h 2995613"/>
              <a:gd name="connsiteX798" fmla="*/ 1363374 w 2997200"/>
              <a:gd name="connsiteY798" fmla="*/ 1362893 h 2995613"/>
              <a:gd name="connsiteX799" fmla="*/ 1363374 w 2997200"/>
              <a:gd name="connsiteY799" fmla="*/ 1278241 h 2995613"/>
              <a:gd name="connsiteX800" fmla="*/ 1362316 w 2997200"/>
              <a:gd name="connsiteY800" fmla="*/ 1194118 h 2995613"/>
              <a:gd name="connsiteX801" fmla="*/ 1360728 w 2997200"/>
              <a:gd name="connsiteY801" fmla="*/ 1110525 h 2995613"/>
              <a:gd name="connsiteX802" fmla="*/ 1359140 w 2997200"/>
              <a:gd name="connsiteY802" fmla="*/ 1069257 h 2995613"/>
              <a:gd name="connsiteX803" fmla="*/ 1357552 w 2997200"/>
              <a:gd name="connsiteY803" fmla="*/ 1027989 h 2995613"/>
              <a:gd name="connsiteX804" fmla="*/ 1355436 w 2997200"/>
              <a:gd name="connsiteY804" fmla="*/ 987251 h 2995613"/>
              <a:gd name="connsiteX805" fmla="*/ 1352788 w 2997200"/>
              <a:gd name="connsiteY805" fmla="*/ 947041 h 2995613"/>
              <a:gd name="connsiteX806" fmla="*/ 1349614 w 2997200"/>
              <a:gd name="connsiteY806" fmla="*/ 907360 h 2995613"/>
              <a:gd name="connsiteX807" fmla="*/ 1346438 w 2997200"/>
              <a:gd name="connsiteY807" fmla="*/ 867151 h 2995613"/>
              <a:gd name="connsiteX808" fmla="*/ 1341674 w 2997200"/>
              <a:gd name="connsiteY808" fmla="*/ 827999 h 2995613"/>
              <a:gd name="connsiteX809" fmla="*/ 1337440 w 2997200"/>
              <a:gd name="connsiteY809" fmla="*/ 789906 h 2995613"/>
              <a:gd name="connsiteX810" fmla="*/ 1331618 w 2997200"/>
              <a:gd name="connsiteY810" fmla="*/ 752342 h 2995613"/>
              <a:gd name="connsiteX811" fmla="*/ 1325796 w 2997200"/>
              <a:gd name="connsiteY811" fmla="*/ 714778 h 2995613"/>
              <a:gd name="connsiteX812" fmla="*/ 1318916 w 2997200"/>
              <a:gd name="connsiteY812" fmla="*/ 677743 h 2995613"/>
              <a:gd name="connsiteX813" fmla="*/ 1311506 w 2997200"/>
              <a:gd name="connsiteY813" fmla="*/ 641766 h 2995613"/>
              <a:gd name="connsiteX814" fmla="*/ 1303038 w 2997200"/>
              <a:gd name="connsiteY814" fmla="*/ 606847 h 2995613"/>
              <a:gd name="connsiteX815" fmla="*/ 1294040 w 2997200"/>
              <a:gd name="connsiteY815" fmla="*/ 571928 h 2995613"/>
              <a:gd name="connsiteX816" fmla="*/ 1283984 w 2997200"/>
              <a:gd name="connsiteY816" fmla="*/ 537538 h 2995613"/>
              <a:gd name="connsiteX817" fmla="*/ 1273400 w 2997200"/>
              <a:gd name="connsiteY817" fmla="*/ 504736 h 2995613"/>
              <a:gd name="connsiteX818" fmla="*/ 1261756 w 2997200"/>
              <a:gd name="connsiteY818" fmla="*/ 472991 h 2995613"/>
              <a:gd name="connsiteX819" fmla="*/ 1249584 w 2997200"/>
              <a:gd name="connsiteY819" fmla="*/ 441776 h 2995613"/>
              <a:gd name="connsiteX820" fmla="*/ 1235294 w 2997200"/>
              <a:gd name="connsiteY820" fmla="*/ 410561 h 2995613"/>
              <a:gd name="connsiteX821" fmla="*/ 1228942 w 2997200"/>
              <a:gd name="connsiteY821" fmla="*/ 396276 h 2995613"/>
              <a:gd name="connsiteX822" fmla="*/ 1221004 w 2997200"/>
              <a:gd name="connsiteY822" fmla="*/ 381462 h 2995613"/>
              <a:gd name="connsiteX823" fmla="*/ 1213594 w 2997200"/>
              <a:gd name="connsiteY823" fmla="*/ 367177 h 2995613"/>
              <a:gd name="connsiteX824" fmla="*/ 1205126 w 2997200"/>
              <a:gd name="connsiteY824" fmla="*/ 352892 h 2995613"/>
              <a:gd name="connsiteX825" fmla="*/ 1196658 w 2997200"/>
              <a:gd name="connsiteY825" fmla="*/ 339136 h 2995613"/>
              <a:gd name="connsiteX826" fmla="*/ 1188188 w 2997200"/>
              <a:gd name="connsiteY826" fmla="*/ 325909 h 2995613"/>
              <a:gd name="connsiteX827" fmla="*/ 1179192 w 2997200"/>
              <a:gd name="connsiteY827" fmla="*/ 312682 h 2995613"/>
              <a:gd name="connsiteX828" fmla="*/ 1170724 w 2997200"/>
              <a:gd name="connsiteY828" fmla="*/ 299455 h 2995613"/>
              <a:gd name="connsiteX829" fmla="*/ 1161196 w 2997200"/>
              <a:gd name="connsiteY829" fmla="*/ 287287 h 2995613"/>
              <a:gd name="connsiteX830" fmla="*/ 1151670 w 2997200"/>
              <a:gd name="connsiteY830" fmla="*/ 274060 h 2995613"/>
              <a:gd name="connsiteX831" fmla="*/ 1141614 w 2997200"/>
              <a:gd name="connsiteY831" fmla="*/ 262420 h 2995613"/>
              <a:gd name="connsiteX832" fmla="*/ 1131558 w 2997200"/>
              <a:gd name="connsiteY832" fmla="*/ 250251 h 2995613"/>
              <a:gd name="connsiteX833" fmla="*/ 1120444 w 2997200"/>
              <a:gd name="connsiteY833" fmla="*/ 239141 h 2995613"/>
              <a:gd name="connsiteX834" fmla="*/ 1109330 w 2997200"/>
              <a:gd name="connsiteY834" fmla="*/ 227501 h 2995613"/>
              <a:gd name="connsiteX835" fmla="*/ 1105096 w 2997200"/>
              <a:gd name="connsiteY835" fmla="*/ 222740 h 2995613"/>
              <a:gd name="connsiteX836" fmla="*/ 1100332 w 2997200"/>
              <a:gd name="connsiteY836" fmla="*/ 217449 h 2995613"/>
              <a:gd name="connsiteX837" fmla="*/ 1096098 w 2997200"/>
              <a:gd name="connsiteY837" fmla="*/ 212158 h 2995613"/>
              <a:gd name="connsiteX838" fmla="*/ 1092922 w 2997200"/>
              <a:gd name="connsiteY838" fmla="*/ 206338 h 2995613"/>
              <a:gd name="connsiteX839" fmla="*/ 1086042 w 2997200"/>
              <a:gd name="connsiteY839" fmla="*/ 195228 h 2995613"/>
              <a:gd name="connsiteX840" fmla="*/ 1080220 w 2997200"/>
              <a:gd name="connsiteY840" fmla="*/ 183588 h 2995613"/>
              <a:gd name="connsiteX841" fmla="*/ 1075986 w 2997200"/>
              <a:gd name="connsiteY841" fmla="*/ 171420 h 2995613"/>
              <a:gd name="connsiteX842" fmla="*/ 1073340 w 2997200"/>
              <a:gd name="connsiteY842" fmla="*/ 158722 h 2995613"/>
              <a:gd name="connsiteX843" fmla="*/ 1070694 w 2997200"/>
              <a:gd name="connsiteY843" fmla="*/ 146024 h 2995613"/>
              <a:gd name="connsiteX844" fmla="*/ 1070164 w 2997200"/>
              <a:gd name="connsiteY844" fmla="*/ 133326 h 2995613"/>
              <a:gd name="connsiteX845" fmla="*/ 1070694 w 2997200"/>
              <a:gd name="connsiteY845" fmla="*/ 120099 h 2995613"/>
              <a:gd name="connsiteX846" fmla="*/ 1073340 w 2997200"/>
              <a:gd name="connsiteY846" fmla="*/ 107931 h 2995613"/>
              <a:gd name="connsiteX847" fmla="*/ 1075986 w 2997200"/>
              <a:gd name="connsiteY847" fmla="*/ 95233 h 2995613"/>
              <a:gd name="connsiteX848" fmla="*/ 1080220 w 2997200"/>
              <a:gd name="connsiteY848" fmla="*/ 83064 h 2995613"/>
              <a:gd name="connsiteX849" fmla="*/ 1086042 w 2997200"/>
              <a:gd name="connsiteY849" fmla="*/ 70896 h 2995613"/>
              <a:gd name="connsiteX850" fmla="*/ 1092922 w 2997200"/>
              <a:gd name="connsiteY850" fmla="*/ 59785 h 2995613"/>
              <a:gd name="connsiteX851" fmla="*/ 1096098 w 2997200"/>
              <a:gd name="connsiteY851" fmla="*/ 54494 h 2995613"/>
              <a:gd name="connsiteX852" fmla="*/ 1100332 w 2997200"/>
              <a:gd name="connsiteY852" fmla="*/ 49204 h 2995613"/>
              <a:gd name="connsiteX853" fmla="*/ 1105096 w 2997200"/>
              <a:gd name="connsiteY853" fmla="*/ 43384 h 2995613"/>
              <a:gd name="connsiteX854" fmla="*/ 1109330 w 2997200"/>
              <a:gd name="connsiteY854" fmla="*/ 39151 h 2995613"/>
              <a:gd name="connsiteX855" fmla="*/ 1114622 w 2997200"/>
              <a:gd name="connsiteY855" fmla="*/ 33861 h 2995613"/>
              <a:gd name="connsiteX856" fmla="*/ 1119386 w 2997200"/>
              <a:gd name="connsiteY856" fmla="*/ 29628 h 2995613"/>
              <a:gd name="connsiteX857" fmla="*/ 1125208 w 2997200"/>
              <a:gd name="connsiteY857" fmla="*/ 25924 h 2995613"/>
              <a:gd name="connsiteX858" fmla="*/ 1130500 w 2997200"/>
              <a:gd name="connsiteY858" fmla="*/ 21692 h 2995613"/>
              <a:gd name="connsiteX859" fmla="*/ 1142144 w 2997200"/>
              <a:gd name="connsiteY859" fmla="*/ 15343 h 2995613"/>
              <a:gd name="connsiteX860" fmla="*/ 1153788 w 2997200"/>
              <a:gd name="connsiteY860" fmla="*/ 9523 h 2995613"/>
              <a:gd name="connsiteX861" fmla="*/ 1165960 w 2997200"/>
              <a:gd name="connsiteY861" fmla="*/ 4762 h 2995613"/>
              <a:gd name="connsiteX862" fmla="*/ 1178132 w 2997200"/>
              <a:gd name="connsiteY862" fmla="*/ 2116 h 2995613"/>
              <a:gd name="connsiteX863" fmla="*/ 1191364 w 2997200"/>
              <a:gd name="connsiteY863" fmla="*/ 529 h 2995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</a:cxnLst>
            <a:rect l="l" t="t" r="r" b="b"/>
            <a:pathLst>
              <a:path w="2997200" h="2995613">
                <a:moveTo>
                  <a:pt x="2605030" y="2022475"/>
                </a:moveTo>
                <a:lnTo>
                  <a:pt x="2611384" y="2022475"/>
                </a:lnTo>
                <a:lnTo>
                  <a:pt x="2618270" y="2022475"/>
                </a:lnTo>
                <a:lnTo>
                  <a:pt x="2624096" y="2023535"/>
                </a:lnTo>
                <a:lnTo>
                  <a:pt x="2630450" y="2025125"/>
                </a:lnTo>
                <a:lnTo>
                  <a:pt x="2636806" y="2026715"/>
                </a:lnTo>
                <a:lnTo>
                  <a:pt x="2642630" y="2029365"/>
                </a:lnTo>
                <a:lnTo>
                  <a:pt x="2648456" y="2033075"/>
                </a:lnTo>
                <a:lnTo>
                  <a:pt x="2653752" y="2036786"/>
                </a:lnTo>
                <a:lnTo>
                  <a:pt x="2659048" y="2042086"/>
                </a:lnTo>
                <a:lnTo>
                  <a:pt x="2663284" y="2046856"/>
                </a:lnTo>
                <a:lnTo>
                  <a:pt x="2667522" y="2052156"/>
                </a:lnTo>
                <a:lnTo>
                  <a:pt x="2670698" y="2057986"/>
                </a:lnTo>
                <a:lnTo>
                  <a:pt x="2673346" y="2063816"/>
                </a:lnTo>
                <a:lnTo>
                  <a:pt x="2675994" y="2070176"/>
                </a:lnTo>
                <a:lnTo>
                  <a:pt x="2677054" y="2076006"/>
                </a:lnTo>
                <a:lnTo>
                  <a:pt x="2678112" y="2082896"/>
                </a:lnTo>
                <a:lnTo>
                  <a:pt x="2678112" y="2089257"/>
                </a:lnTo>
                <a:lnTo>
                  <a:pt x="2678112" y="2095087"/>
                </a:lnTo>
                <a:lnTo>
                  <a:pt x="2677054" y="2101977"/>
                </a:lnTo>
                <a:lnTo>
                  <a:pt x="2675994" y="2107807"/>
                </a:lnTo>
                <a:lnTo>
                  <a:pt x="2673346" y="2114167"/>
                </a:lnTo>
                <a:lnTo>
                  <a:pt x="2670698" y="2119997"/>
                </a:lnTo>
                <a:lnTo>
                  <a:pt x="2667522" y="2125827"/>
                </a:lnTo>
                <a:lnTo>
                  <a:pt x="2663284" y="2131127"/>
                </a:lnTo>
                <a:lnTo>
                  <a:pt x="2659048" y="2135897"/>
                </a:lnTo>
                <a:lnTo>
                  <a:pt x="2127342" y="2668028"/>
                </a:lnTo>
                <a:lnTo>
                  <a:pt x="2122574" y="2672798"/>
                </a:lnTo>
                <a:lnTo>
                  <a:pt x="2116750" y="2676508"/>
                </a:lnTo>
                <a:lnTo>
                  <a:pt x="2110924" y="2679688"/>
                </a:lnTo>
                <a:lnTo>
                  <a:pt x="2105098" y="2682868"/>
                </a:lnTo>
                <a:lnTo>
                  <a:pt x="2098744" y="2684988"/>
                </a:lnTo>
                <a:lnTo>
                  <a:pt x="2092918" y="2686578"/>
                </a:lnTo>
                <a:lnTo>
                  <a:pt x="2086562" y="2687638"/>
                </a:lnTo>
                <a:lnTo>
                  <a:pt x="2079678" y="2687638"/>
                </a:lnTo>
                <a:lnTo>
                  <a:pt x="2073852" y="2687638"/>
                </a:lnTo>
                <a:lnTo>
                  <a:pt x="2067498" y="2686578"/>
                </a:lnTo>
                <a:lnTo>
                  <a:pt x="2060612" y="2684988"/>
                </a:lnTo>
                <a:lnTo>
                  <a:pt x="2054788" y="2682868"/>
                </a:lnTo>
                <a:lnTo>
                  <a:pt x="2048962" y="2679688"/>
                </a:lnTo>
                <a:lnTo>
                  <a:pt x="2043666" y="2676508"/>
                </a:lnTo>
                <a:lnTo>
                  <a:pt x="2037840" y="2672798"/>
                </a:lnTo>
                <a:lnTo>
                  <a:pt x="2032544" y="2668028"/>
                </a:lnTo>
                <a:lnTo>
                  <a:pt x="2028308" y="2663258"/>
                </a:lnTo>
                <a:lnTo>
                  <a:pt x="2024600" y="2657428"/>
                </a:lnTo>
                <a:lnTo>
                  <a:pt x="2020894" y="2651598"/>
                </a:lnTo>
                <a:lnTo>
                  <a:pt x="2018246" y="2646297"/>
                </a:lnTo>
                <a:lnTo>
                  <a:pt x="2016128" y="2639937"/>
                </a:lnTo>
                <a:lnTo>
                  <a:pt x="2014538" y="2634107"/>
                </a:lnTo>
                <a:lnTo>
                  <a:pt x="2013480" y="2627217"/>
                </a:lnTo>
                <a:lnTo>
                  <a:pt x="2012950" y="2620857"/>
                </a:lnTo>
                <a:lnTo>
                  <a:pt x="2013480" y="2614497"/>
                </a:lnTo>
                <a:lnTo>
                  <a:pt x="2014538" y="2608137"/>
                </a:lnTo>
                <a:lnTo>
                  <a:pt x="2016128" y="2601777"/>
                </a:lnTo>
                <a:lnTo>
                  <a:pt x="2018246" y="2595946"/>
                </a:lnTo>
                <a:lnTo>
                  <a:pt x="2020894" y="2589586"/>
                </a:lnTo>
                <a:lnTo>
                  <a:pt x="2024600" y="2584286"/>
                </a:lnTo>
                <a:lnTo>
                  <a:pt x="2028308" y="2578986"/>
                </a:lnTo>
                <a:lnTo>
                  <a:pt x="2032544" y="2573686"/>
                </a:lnTo>
                <a:lnTo>
                  <a:pt x="2564252" y="2042086"/>
                </a:lnTo>
                <a:lnTo>
                  <a:pt x="2569548" y="2036786"/>
                </a:lnTo>
                <a:lnTo>
                  <a:pt x="2574844" y="2033075"/>
                </a:lnTo>
                <a:lnTo>
                  <a:pt x="2580668" y="2029365"/>
                </a:lnTo>
                <a:lnTo>
                  <a:pt x="2585964" y="2026715"/>
                </a:lnTo>
                <a:lnTo>
                  <a:pt x="2592320" y="2025125"/>
                </a:lnTo>
                <a:lnTo>
                  <a:pt x="2598674" y="2023535"/>
                </a:lnTo>
                <a:close/>
                <a:moveTo>
                  <a:pt x="2267400" y="1895475"/>
                </a:moveTo>
                <a:lnTo>
                  <a:pt x="2273228" y="1896004"/>
                </a:lnTo>
                <a:lnTo>
                  <a:pt x="2280116" y="1897063"/>
                </a:lnTo>
                <a:lnTo>
                  <a:pt x="2285944" y="1898121"/>
                </a:lnTo>
                <a:lnTo>
                  <a:pt x="2292302" y="1900238"/>
                </a:lnTo>
                <a:lnTo>
                  <a:pt x="2298128" y="1902884"/>
                </a:lnTo>
                <a:lnTo>
                  <a:pt x="2303426" y="1906588"/>
                </a:lnTo>
                <a:lnTo>
                  <a:pt x="2309254" y="1910292"/>
                </a:lnTo>
                <a:lnTo>
                  <a:pt x="2314022" y="1915054"/>
                </a:lnTo>
                <a:lnTo>
                  <a:pt x="2318790" y="1919817"/>
                </a:lnTo>
                <a:lnTo>
                  <a:pt x="2322500" y="1925638"/>
                </a:lnTo>
                <a:lnTo>
                  <a:pt x="2326208" y="1930929"/>
                </a:lnTo>
                <a:lnTo>
                  <a:pt x="2328856" y="1937279"/>
                </a:lnTo>
                <a:lnTo>
                  <a:pt x="2330976" y="1943100"/>
                </a:lnTo>
                <a:lnTo>
                  <a:pt x="2332566" y="1949450"/>
                </a:lnTo>
                <a:lnTo>
                  <a:pt x="2333096" y="1955800"/>
                </a:lnTo>
                <a:lnTo>
                  <a:pt x="2333624" y="1962150"/>
                </a:lnTo>
                <a:lnTo>
                  <a:pt x="2333096" y="1968500"/>
                </a:lnTo>
                <a:lnTo>
                  <a:pt x="2332566" y="1974850"/>
                </a:lnTo>
                <a:lnTo>
                  <a:pt x="2330976" y="1981200"/>
                </a:lnTo>
                <a:lnTo>
                  <a:pt x="2328856" y="1987550"/>
                </a:lnTo>
                <a:lnTo>
                  <a:pt x="2326208" y="1993371"/>
                </a:lnTo>
                <a:lnTo>
                  <a:pt x="2322500" y="1998663"/>
                </a:lnTo>
                <a:lnTo>
                  <a:pt x="2318790" y="2004484"/>
                </a:lnTo>
                <a:lnTo>
                  <a:pt x="2314022" y="2009246"/>
                </a:lnTo>
                <a:lnTo>
                  <a:pt x="1999856" y="2323571"/>
                </a:lnTo>
                <a:lnTo>
                  <a:pt x="1995088" y="2327804"/>
                </a:lnTo>
                <a:lnTo>
                  <a:pt x="1989790" y="2332038"/>
                </a:lnTo>
                <a:lnTo>
                  <a:pt x="1983962" y="2335213"/>
                </a:lnTo>
                <a:lnTo>
                  <a:pt x="1978134" y="2337859"/>
                </a:lnTo>
                <a:lnTo>
                  <a:pt x="1971776" y="2339975"/>
                </a:lnTo>
                <a:lnTo>
                  <a:pt x="1965948" y="2342092"/>
                </a:lnTo>
                <a:lnTo>
                  <a:pt x="1959062" y="2342621"/>
                </a:lnTo>
                <a:lnTo>
                  <a:pt x="1952704" y="2343150"/>
                </a:lnTo>
                <a:lnTo>
                  <a:pt x="1946876" y="2342621"/>
                </a:lnTo>
                <a:lnTo>
                  <a:pt x="1939988" y="2342092"/>
                </a:lnTo>
                <a:lnTo>
                  <a:pt x="1933632" y="2339975"/>
                </a:lnTo>
                <a:lnTo>
                  <a:pt x="1927804" y="2337859"/>
                </a:lnTo>
                <a:lnTo>
                  <a:pt x="1921976" y="2335213"/>
                </a:lnTo>
                <a:lnTo>
                  <a:pt x="1915618" y="2332038"/>
                </a:lnTo>
                <a:lnTo>
                  <a:pt x="1910850" y="2327804"/>
                </a:lnTo>
                <a:lnTo>
                  <a:pt x="1905552" y="2323571"/>
                </a:lnTo>
                <a:lnTo>
                  <a:pt x="1901314" y="2318279"/>
                </a:lnTo>
                <a:lnTo>
                  <a:pt x="1896546" y="2312988"/>
                </a:lnTo>
                <a:lnTo>
                  <a:pt x="1893368" y="2307167"/>
                </a:lnTo>
                <a:lnTo>
                  <a:pt x="1891248" y="2300817"/>
                </a:lnTo>
                <a:lnTo>
                  <a:pt x="1889128" y="2294996"/>
                </a:lnTo>
                <a:lnTo>
                  <a:pt x="1887010" y="2288646"/>
                </a:lnTo>
                <a:lnTo>
                  <a:pt x="1885950" y="2282296"/>
                </a:lnTo>
                <a:lnTo>
                  <a:pt x="1885950" y="2275946"/>
                </a:lnTo>
                <a:lnTo>
                  <a:pt x="1885950" y="2269596"/>
                </a:lnTo>
                <a:lnTo>
                  <a:pt x="1887010" y="2263246"/>
                </a:lnTo>
                <a:lnTo>
                  <a:pt x="1889128" y="2257425"/>
                </a:lnTo>
                <a:lnTo>
                  <a:pt x="1891248" y="2251075"/>
                </a:lnTo>
                <a:lnTo>
                  <a:pt x="1893368" y="2245254"/>
                </a:lnTo>
                <a:lnTo>
                  <a:pt x="1896546" y="2239434"/>
                </a:lnTo>
                <a:lnTo>
                  <a:pt x="1901314" y="2233613"/>
                </a:lnTo>
                <a:lnTo>
                  <a:pt x="1905552" y="2228850"/>
                </a:lnTo>
                <a:lnTo>
                  <a:pt x="2219720" y="1915054"/>
                </a:lnTo>
                <a:lnTo>
                  <a:pt x="2225018" y="1910292"/>
                </a:lnTo>
                <a:lnTo>
                  <a:pt x="2230316" y="1906588"/>
                </a:lnTo>
                <a:lnTo>
                  <a:pt x="2235614" y="1902884"/>
                </a:lnTo>
                <a:lnTo>
                  <a:pt x="2241970" y="1900238"/>
                </a:lnTo>
                <a:lnTo>
                  <a:pt x="2248328" y="1898121"/>
                </a:lnTo>
                <a:lnTo>
                  <a:pt x="2254156" y="1897063"/>
                </a:lnTo>
                <a:lnTo>
                  <a:pt x="2260514" y="1896004"/>
                </a:lnTo>
                <a:close/>
                <a:moveTo>
                  <a:pt x="1946936" y="1738312"/>
                </a:moveTo>
                <a:lnTo>
                  <a:pt x="1952748" y="1738312"/>
                </a:lnTo>
                <a:lnTo>
                  <a:pt x="1959086" y="1738312"/>
                </a:lnTo>
                <a:lnTo>
                  <a:pt x="1965952" y="1739369"/>
                </a:lnTo>
                <a:lnTo>
                  <a:pt x="1971762" y="1740953"/>
                </a:lnTo>
                <a:lnTo>
                  <a:pt x="1978100" y="1743066"/>
                </a:lnTo>
                <a:lnTo>
                  <a:pt x="1983912" y="1745707"/>
                </a:lnTo>
                <a:lnTo>
                  <a:pt x="1989722" y="1748876"/>
                </a:lnTo>
                <a:lnTo>
                  <a:pt x="1995004" y="1753102"/>
                </a:lnTo>
                <a:lnTo>
                  <a:pt x="1999758" y="1757328"/>
                </a:lnTo>
                <a:lnTo>
                  <a:pt x="2005040" y="1763138"/>
                </a:lnTo>
                <a:lnTo>
                  <a:pt x="2008736" y="1767892"/>
                </a:lnTo>
                <a:lnTo>
                  <a:pt x="2011906" y="1773702"/>
                </a:lnTo>
                <a:lnTo>
                  <a:pt x="2015076" y="1780040"/>
                </a:lnTo>
                <a:lnTo>
                  <a:pt x="2016660" y="1785851"/>
                </a:lnTo>
                <a:lnTo>
                  <a:pt x="2018244" y="1792189"/>
                </a:lnTo>
                <a:lnTo>
                  <a:pt x="2019300" y="1797999"/>
                </a:lnTo>
                <a:lnTo>
                  <a:pt x="2019300" y="1804866"/>
                </a:lnTo>
                <a:lnTo>
                  <a:pt x="2019300" y="1811205"/>
                </a:lnTo>
                <a:lnTo>
                  <a:pt x="2018244" y="1817543"/>
                </a:lnTo>
                <a:lnTo>
                  <a:pt x="2016660" y="1823882"/>
                </a:lnTo>
                <a:lnTo>
                  <a:pt x="2015076" y="1830220"/>
                </a:lnTo>
                <a:lnTo>
                  <a:pt x="2011906" y="1835502"/>
                </a:lnTo>
                <a:lnTo>
                  <a:pt x="2008736" y="1841312"/>
                </a:lnTo>
                <a:lnTo>
                  <a:pt x="2005040" y="1846594"/>
                </a:lnTo>
                <a:lnTo>
                  <a:pt x="1999758" y="1851876"/>
                </a:lnTo>
                <a:lnTo>
                  <a:pt x="1842352" y="2009282"/>
                </a:lnTo>
                <a:lnTo>
                  <a:pt x="1837070" y="2014035"/>
                </a:lnTo>
                <a:lnTo>
                  <a:pt x="1832316" y="2017733"/>
                </a:lnTo>
                <a:lnTo>
                  <a:pt x="1826506" y="2020902"/>
                </a:lnTo>
                <a:lnTo>
                  <a:pt x="1820696" y="2024071"/>
                </a:lnTo>
                <a:lnTo>
                  <a:pt x="1814358" y="2026184"/>
                </a:lnTo>
                <a:lnTo>
                  <a:pt x="1808018" y="2027769"/>
                </a:lnTo>
                <a:lnTo>
                  <a:pt x="1802208" y="2028297"/>
                </a:lnTo>
                <a:lnTo>
                  <a:pt x="1795342" y="2028825"/>
                </a:lnTo>
                <a:lnTo>
                  <a:pt x="1789004" y="2028297"/>
                </a:lnTo>
                <a:lnTo>
                  <a:pt x="1782664" y="2027769"/>
                </a:lnTo>
                <a:lnTo>
                  <a:pt x="1776326" y="2026184"/>
                </a:lnTo>
                <a:lnTo>
                  <a:pt x="1769988" y="2024071"/>
                </a:lnTo>
                <a:lnTo>
                  <a:pt x="1764706" y="2020902"/>
                </a:lnTo>
                <a:lnTo>
                  <a:pt x="1758368" y="2017733"/>
                </a:lnTo>
                <a:lnTo>
                  <a:pt x="1753614" y="2014035"/>
                </a:lnTo>
                <a:lnTo>
                  <a:pt x="1748332" y="2009282"/>
                </a:lnTo>
                <a:lnTo>
                  <a:pt x="1744106" y="2004528"/>
                </a:lnTo>
                <a:lnTo>
                  <a:pt x="1739880" y="1998718"/>
                </a:lnTo>
                <a:lnTo>
                  <a:pt x="1736712" y="1993435"/>
                </a:lnTo>
                <a:lnTo>
                  <a:pt x="1734070" y="1987625"/>
                </a:lnTo>
                <a:lnTo>
                  <a:pt x="1731430" y="1981287"/>
                </a:lnTo>
                <a:lnTo>
                  <a:pt x="1729844" y="1974948"/>
                </a:lnTo>
                <a:lnTo>
                  <a:pt x="1728788" y="1968610"/>
                </a:lnTo>
                <a:lnTo>
                  <a:pt x="1728788" y="1962271"/>
                </a:lnTo>
                <a:lnTo>
                  <a:pt x="1728788" y="1955933"/>
                </a:lnTo>
                <a:lnTo>
                  <a:pt x="1729844" y="1949594"/>
                </a:lnTo>
                <a:lnTo>
                  <a:pt x="1731430" y="1943256"/>
                </a:lnTo>
                <a:lnTo>
                  <a:pt x="1734070" y="1937446"/>
                </a:lnTo>
                <a:lnTo>
                  <a:pt x="1736712" y="1931107"/>
                </a:lnTo>
                <a:lnTo>
                  <a:pt x="1739880" y="1925825"/>
                </a:lnTo>
                <a:lnTo>
                  <a:pt x="1744106" y="1920015"/>
                </a:lnTo>
                <a:lnTo>
                  <a:pt x="1748332" y="1915261"/>
                </a:lnTo>
                <a:lnTo>
                  <a:pt x="1905736" y="1757328"/>
                </a:lnTo>
                <a:lnTo>
                  <a:pt x="1911018" y="1753102"/>
                </a:lnTo>
                <a:lnTo>
                  <a:pt x="1915772" y="1748876"/>
                </a:lnTo>
                <a:lnTo>
                  <a:pt x="1922112" y="1745707"/>
                </a:lnTo>
                <a:lnTo>
                  <a:pt x="1927922" y="1743066"/>
                </a:lnTo>
                <a:lnTo>
                  <a:pt x="1933732" y="1740953"/>
                </a:lnTo>
                <a:lnTo>
                  <a:pt x="1940070" y="1739369"/>
                </a:lnTo>
                <a:close/>
                <a:moveTo>
                  <a:pt x="1195122" y="966787"/>
                </a:moveTo>
                <a:lnTo>
                  <a:pt x="1201496" y="966787"/>
                </a:lnTo>
                <a:lnTo>
                  <a:pt x="1207868" y="966787"/>
                </a:lnTo>
                <a:lnTo>
                  <a:pt x="1214242" y="967843"/>
                </a:lnTo>
                <a:lnTo>
                  <a:pt x="1220614" y="969428"/>
                </a:lnTo>
                <a:lnTo>
                  <a:pt x="1226456" y="971012"/>
                </a:lnTo>
                <a:lnTo>
                  <a:pt x="1232830" y="973653"/>
                </a:lnTo>
                <a:lnTo>
                  <a:pt x="1238672" y="977351"/>
                </a:lnTo>
                <a:lnTo>
                  <a:pt x="1243452" y="981048"/>
                </a:lnTo>
                <a:lnTo>
                  <a:pt x="1249294" y="986330"/>
                </a:lnTo>
                <a:lnTo>
                  <a:pt x="1253542" y="991084"/>
                </a:lnTo>
                <a:lnTo>
                  <a:pt x="1257260" y="996366"/>
                </a:lnTo>
                <a:lnTo>
                  <a:pt x="1260978" y="1002177"/>
                </a:lnTo>
                <a:lnTo>
                  <a:pt x="1263634" y="1007987"/>
                </a:lnTo>
                <a:lnTo>
                  <a:pt x="1265758" y="1014325"/>
                </a:lnTo>
                <a:lnTo>
                  <a:pt x="1266820" y="1020136"/>
                </a:lnTo>
                <a:lnTo>
                  <a:pt x="1268412" y="1027002"/>
                </a:lnTo>
                <a:lnTo>
                  <a:pt x="1268412" y="1033341"/>
                </a:lnTo>
                <a:lnTo>
                  <a:pt x="1268412" y="1039151"/>
                </a:lnTo>
                <a:lnTo>
                  <a:pt x="1266820" y="1046018"/>
                </a:lnTo>
                <a:lnTo>
                  <a:pt x="1265758" y="1052356"/>
                </a:lnTo>
                <a:lnTo>
                  <a:pt x="1263634" y="1058166"/>
                </a:lnTo>
                <a:lnTo>
                  <a:pt x="1260978" y="1063977"/>
                </a:lnTo>
                <a:lnTo>
                  <a:pt x="1257260" y="1069787"/>
                </a:lnTo>
                <a:lnTo>
                  <a:pt x="1253542" y="1075069"/>
                </a:lnTo>
                <a:lnTo>
                  <a:pt x="1249294" y="1079823"/>
                </a:lnTo>
                <a:lnTo>
                  <a:pt x="1090498" y="1237756"/>
                </a:lnTo>
                <a:lnTo>
                  <a:pt x="1085718" y="1241982"/>
                </a:lnTo>
                <a:lnTo>
                  <a:pt x="1079876" y="1246207"/>
                </a:lnTo>
                <a:lnTo>
                  <a:pt x="1074564" y="1249377"/>
                </a:lnTo>
                <a:lnTo>
                  <a:pt x="1068192" y="1252018"/>
                </a:lnTo>
                <a:lnTo>
                  <a:pt x="1061818" y="1254131"/>
                </a:lnTo>
                <a:lnTo>
                  <a:pt x="1055976" y="1256243"/>
                </a:lnTo>
                <a:lnTo>
                  <a:pt x="1049604" y="1257300"/>
                </a:lnTo>
                <a:lnTo>
                  <a:pt x="1042700" y="1257300"/>
                </a:lnTo>
                <a:lnTo>
                  <a:pt x="1036858" y="1257300"/>
                </a:lnTo>
                <a:lnTo>
                  <a:pt x="1030484" y="1256243"/>
                </a:lnTo>
                <a:lnTo>
                  <a:pt x="1023580" y="1254131"/>
                </a:lnTo>
                <a:lnTo>
                  <a:pt x="1017738" y="1252018"/>
                </a:lnTo>
                <a:lnTo>
                  <a:pt x="1011896" y="1249377"/>
                </a:lnTo>
                <a:lnTo>
                  <a:pt x="1006586" y="1246207"/>
                </a:lnTo>
                <a:lnTo>
                  <a:pt x="1000744" y="1241982"/>
                </a:lnTo>
                <a:lnTo>
                  <a:pt x="995964" y="1237756"/>
                </a:lnTo>
                <a:lnTo>
                  <a:pt x="991184" y="1232474"/>
                </a:lnTo>
                <a:lnTo>
                  <a:pt x="987466" y="1227192"/>
                </a:lnTo>
                <a:lnTo>
                  <a:pt x="983748" y="1221382"/>
                </a:lnTo>
                <a:lnTo>
                  <a:pt x="981092" y="1215572"/>
                </a:lnTo>
                <a:lnTo>
                  <a:pt x="978968" y="1209761"/>
                </a:lnTo>
                <a:lnTo>
                  <a:pt x="977376" y="1203423"/>
                </a:lnTo>
                <a:lnTo>
                  <a:pt x="976844" y="1196556"/>
                </a:lnTo>
                <a:lnTo>
                  <a:pt x="976312" y="1190746"/>
                </a:lnTo>
                <a:lnTo>
                  <a:pt x="976844" y="1183879"/>
                </a:lnTo>
                <a:lnTo>
                  <a:pt x="977376" y="1177541"/>
                </a:lnTo>
                <a:lnTo>
                  <a:pt x="978968" y="1171730"/>
                </a:lnTo>
                <a:lnTo>
                  <a:pt x="981092" y="1165392"/>
                </a:lnTo>
                <a:lnTo>
                  <a:pt x="983748" y="1159582"/>
                </a:lnTo>
                <a:lnTo>
                  <a:pt x="987466" y="1153771"/>
                </a:lnTo>
                <a:lnTo>
                  <a:pt x="991184" y="1148489"/>
                </a:lnTo>
                <a:lnTo>
                  <a:pt x="995964" y="1143736"/>
                </a:lnTo>
                <a:lnTo>
                  <a:pt x="1154228" y="986330"/>
                </a:lnTo>
                <a:lnTo>
                  <a:pt x="1159008" y="981048"/>
                </a:lnTo>
                <a:lnTo>
                  <a:pt x="1164850" y="977351"/>
                </a:lnTo>
                <a:lnTo>
                  <a:pt x="1170692" y="973653"/>
                </a:lnTo>
                <a:lnTo>
                  <a:pt x="1176004" y="971012"/>
                </a:lnTo>
                <a:lnTo>
                  <a:pt x="1182376" y="969428"/>
                </a:lnTo>
                <a:lnTo>
                  <a:pt x="1188218" y="967843"/>
                </a:lnTo>
                <a:close/>
                <a:moveTo>
                  <a:pt x="1036638" y="652462"/>
                </a:moveTo>
                <a:lnTo>
                  <a:pt x="1042458" y="652462"/>
                </a:lnTo>
                <a:lnTo>
                  <a:pt x="1049338" y="652462"/>
                </a:lnTo>
                <a:lnTo>
                  <a:pt x="1055688" y="653518"/>
                </a:lnTo>
                <a:lnTo>
                  <a:pt x="1061508" y="655629"/>
                </a:lnTo>
                <a:lnTo>
                  <a:pt x="1067858" y="657741"/>
                </a:lnTo>
                <a:lnTo>
                  <a:pt x="1074208" y="660380"/>
                </a:lnTo>
                <a:lnTo>
                  <a:pt x="1079500" y="663548"/>
                </a:lnTo>
                <a:lnTo>
                  <a:pt x="1085322" y="667771"/>
                </a:lnTo>
                <a:lnTo>
                  <a:pt x="1090084" y="671995"/>
                </a:lnTo>
                <a:lnTo>
                  <a:pt x="1094846" y="677274"/>
                </a:lnTo>
                <a:lnTo>
                  <a:pt x="1098550" y="682553"/>
                </a:lnTo>
                <a:lnTo>
                  <a:pt x="1102254" y="688360"/>
                </a:lnTo>
                <a:lnTo>
                  <a:pt x="1104900" y="694167"/>
                </a:lnTo>
                <a:lnTo>
                  <a:pt x="1107018" y="699974"/>
                </a:lnTo>
                <a:lnTo>
                  <a:pt x="1108076" y="706309"/>
                </a:lnTo>
                <a:lnTo>
                  <a:pt x="1109134" y="713172"/>
                </a:lnTo>
                <a:lnTo>
                  <a:pt x="1109664" y="718979"/>
                </a:lnTo>
                <a:lnTo>
                  <a:pt x="1109134" y="725842"/>
                </a:lnTo>
                <a:lnTo>
                  <a:pt x="1108076" y="731649"/>
                </a:lnTo>
                <a:lnTo>
                  <a:pt x="1107018" y="737984"/>
                </a:lnTo>
                <a:lnTo>
                  <a:pt x="1104900" y="744319"/>
                </a:lnTo>
                <a:lnTo>
                  <a:pt x="1102254" y="750126"/>
                </a:lnTo>
                <a:lnTo>
                  <a:pt x="1098550" y="755933"/>
                </a:lnTo>
                <a:lnTo>
                  <a:pt x="1094846" y="760684"/>
                </a:lnTo>
                <a:lnTo>
                  <a:pt x="1090084" y="765963"/>
                </a:lnTo>
                <a:lnTo>
                  <a:pt x="776288" y="1079017"/>
                </a:lnTo>
                <a:lnTo>
                  <a:pt x="770996" y="1083768"/>
                </a:lnTo>
                <a:lnTo>
                  <a:pt x="765704" y="1087991"/>
                </a:lnTo>
                <a:lnTo>
                  <a:pt x="759884" y="1091687"/>
                </a:lnTo>
                <a:lnTo>
                  <a:pt x="754064" y="1093799"/>
                </a:lnTo>
                <a:lnTo>
                  <a:pt x="747712" y="1095910"/>
                </a:lnTo>
                <a:lnTo>
                  <a:pt x="741364" y="1097494"/>
                </a:lnTo>
                <a:lnTo>
                  <a:pt x="735542" y="1098550"/>
                </a:lnTo>
                <a:lnTo>
                  <a:pt x="728664" y="1098550"/>
                </a:lnTo>
                <a:lnTo>
                  <a:pt x="722312" y="1098550"/>
                </a:lnTo>
                <a:lnTo>
                  <a:pt x="716492" y="1097494"/>
                </a:lnTo>
                <a:lnTo>
                  <a:pt x="710142" y="1095910"/>
                </a:lnTo>
                <a:lnTo>
                  <a:pt x="704322" y="1093799"/>
                </a:lnTo>
                <a:lnTo>
                  <a:pt x="697972" y="1091687"/>
                </a:lnTo>
                <a:lnTo>
                  <a:pt x="692150" y="1087991"/>
                </a:lnTo>
                <a:lnTo>
                  <a:pt x="686858" y="1083768"/>
                </a:lnTo>
                <a:lnTo>
                  <a:pt x="681568" y="1079017"/>
                </a:lnTo>
                <a:lnTo>
                  <a:pt x="677334" y="1074266"/>
                </a:lnTo>
                <a:lnTo>
                  <a:pt x="673100" y="1068987"/>
                </a:lnTo>
                <a:lnTo>
                  <a:pt x="669926" y="1063179"/>
                </a:lnTo>
                <a:lnTo>
                  <a:pt x="667280" y="1057372"/>
                </a:lnTo>
                <a:lnTo>
                  <a:pt x="665164" y="1051565"/>
                </a:lnTo>
                <a:lnTo>
                  <a:pt x="663046" y="1045230"/>
                </a:lnTo>
                <a:lnTo>
                  <a:pt x="662518" y="1038367"/>
                </a:lnTo>
                <a:lnTo>
                  <a:pt x="661988" y="1032560"/>
                </a:lnTo>
                <a:lnTo>
                  <a:pt x="662518" y="1026225"/>
                </a:lnTo>
                <a:lnTo>
                  <a:pt x="663046" y="1019363"/>
                </a:lnTo>
                <a:lnTo>
                  <a:pt x="665164" y="1013555"/>
                </a:lnTo>
                <a:lnTo>
                  <a:pt x="667280" y="1007221"/>
                </a:lnTo>
                <a:lnTo>
                  <a:pt x="669926" y="1001413"/>
                </a:lnTo>
                <a:lnTo>
                  <a:pt x="673100" y="995606"/>
                </a:lnTo>
                <a:lnTo>
                  <a:pt x="677334" y="990327"/>
                </a:lnTo>
                <a:lnTo>
                  <a:pt x="681568" y="985576"/>
                </a:lnTo>
                <a:lnTo>
                  <a:pt x="995892" y="671995"/>
                </a:lnTo>
                <a:lnTo>
                  <a:pt x="1000654" y="667771"/>
                </a:lnTo>
                <a:lnTo>
                  <a:pt x="1006476" y="663548"/>
                </a:lnTo>
                <a:lnTo>
                  <a:pt x="1011768" y="660380"/>
                </a:lnTo>
                <a:lnTo>
                  <a:pt x="1017588" y="657741"/>
                </a:lnTo>
                <a:lnTo>
                  <a:pt x="1023408" y="655629"/>
                </a:lnTo>
                <a:lnTo>
                  <a:pt x="1030288" y="653518"/>
                </a:lnTo>
                <a:close/>
                <a:moveTo>
                  <a:pt x="910224" y="307975"/>
                </a:moveTo>
                <a:lnTo>
                  <a:pt x="916042" y="307975"/>
                </a:lnTo>
                <a:lnTo>
                  <a:pt x="922386" y="307975"/>
                </a:lnTo>
                <a:lnTo>
                  <a:pt x="929260" y="309032"/>
                </a:lnTo>
                <a:lnTo>
                  <a:pt x="935076" y="310090"/>
                </a:lnTo>
                <a:lnTo>
                  <a:pt x="941420" y="312205"/>
                </a:lnTo>
                <a:lnTo>
                  <a:pt x="947238" y="315377"/>
                </a:lnTo>
                <a:lnTo>
                  <a:pt x="953054" y="318550"/>
                </a:lnTo>
                <a:lnTo>
                  <a:pt x="958340" y="322251"/>
                </a:lnTo>
                <a:lnTo>
                  <a:pt x="963100" y="327010"/>
                </a:lnTo>
                <a:lnTo>
                  <a:pt x="967858" y="332297"/>
                </a:lnTo>
                <a:lnTo>
                  <a:pt x="972088" y="337584"/>
                </a:lnTo>
                <a:lnTo>
                  <a:pt x="975260" y="342872"/>
                </a:lnTo>
                <a:lnTo>
                  <a:pt x="977904" y="349217"/>
                </a:lnTo>
                <a:lnTo>
                  <a:pt x="980020" y="355562"/>
                </a:lnTo>
                <a:lnTo>
                  <a:pt x="981606" y="361378"/>
                </a:lnTo>
                <a:lnTo>
                  <a:pt x="982664" y="367723"/>
                </a:lnTo>
                <a:lnTo>
                  <a:pt x="982664" y="374597"/>
                </a:lnTo>
                <a:lnTo>
                  <a:pt x="982664" y="380413"/>
                </a:lnTo>
                <a:lnTo>
                  <a:pt x="981606" y="387287"/>
                </a:lnTo>
                <a:lnTo>
                  <a:pt x="980020" y="393631"/>
                </a:lnTo>
                <a:lnTo>
                  <a:pt x="977904" y="399448"/>
                </a:lnTo>
                <a:lnTo>
                  <a:pt x="975260" y="405264"/>
                </a:lnTo>
                <a:lnTo>
                  <a:pt x="972088" y="410551"/>
                </a:lnTo>
                <a:lnTo>
                  <a:pt x="967858" y="416367"/>
                </a:lnTo>
                <a:lnTo>
                  <a:pt x="963100" y="421126"/>
                </a:lnTo>
                <a:lnTo>
                  <a:pt x="432768" y="951986"/>
                </a:lnTo>
                <a:lnTo>
                  <a:pt x="427480" y="956745"/>
                </a:lnTo>
                <a:lnTo>
                  <a:pt x="422194" y="960446"/>
                </a:lnTo>
                <a:lnTo>
                  <a:pt x="416906" y="963619"/>
                </a:lnTo>
                <a:lnTo>
                  <a:pt x="410560" y="966791"/>
                </a:lnTo>
                <a:lnTo>
                  <a:pt x="404745" y="968906"/>
                </a:lnTo>
                <a:lnTo>
                  <a:pt x="398400" y="970492"/>
                </a:lnTo>
                <a:lnTo>
                  <a:pt x="392055" y="971021"/>
                </a:lnTo>
                <a:lnTo>
                  <a:pt x="385710" y="971550"/>
                </a:lnTo>
                <a:lnTo>
                  <a:pt x="379365" y="971021"/>
                </a:lnTo>
                <a:lnTo>
                  <a:pt x="372491" y="970492"/>
                </a:lnTo>
                <a:lnTo>
                  <a:pt x="366675" y="968906"/>
                </a:lnTo>
                <a:lnTo>
                  <a:pt x="360330" y="966791"/>
                </a:lnTo>
                <a:lnTo>
                  <a:pt x="354514" y="963619"/>
                </a:lnTo>
                <a:lnTo>
                  <a:pt x="348698" y="960446"/>
                </a:lnTo>
                <a:lnTo>
                  <a:pt x="343410" y="956745"/>
                </a:lnTo>
                <a:lnTo>
                  <a:pt x="338652" y="951986"/>
                </a:lnTo>
                <a:lnTo>
                  <a:pt x="333893" y="947228"/>
                </a:lnTo>
                <a:lnTo>
                  <a:pt x="329663" y="941411"/>
                </a:lnTo>
                <a:lnTo>
                  <a:pt x="326490" y="936124"/>
                </a:lnTo>
                <a:lnTo>
                  <a:pt x="323847" y="930308"/>
                </a:lnTo>
                <a:lnTo>
                  <a:pt x="321732" y="923963"/>
                </a:lnTo>
                <a:lnTo>
                  <a:pt x="320145" y="917618"/>
                </a:lnTo>
                <a:lnTo>
                  <a:pt x="319088" y="911273"/>
                </a:lnTo>
                <a:lnTo>
                  <a:pt x="319088" y="904928"/>
                </a:lnTo>
                <a:lnTo>
                  <a:pt x="319088" y="898583"/>
                </a:lnTo>
                <a:lnTo>
                  <a:pt x="320145" y="892238"/>
                </a:lnTo>
                <a:lnTo>
                  <a:pt x="321732" y="885893"/>
                </a:lnTo>
                <a:lnTo>
                  <a:pt x="323847" y="880077"/>
                </a:lnTo>
                <a:lnTo>
                  <a:pt x="326490" y="873732"/>
                </a:lnTo>
                <a:lnTo>
                  <a:pt x="329663" y="868445"/>
                </a:lnTo>
                <a:lnTo>
                  <a:pt x="333893" y="862628"/>
                </a:lnTo>
                <a:lnTo>
                  <a:pt x="338652" y="857870"/>
                </a:lnTo>
                <a:lnTo>
                  <a:pt x="869512" y="327010"/>
                </a:lnTo>
                <a:lnTo>
                  <a:pt x="874270" y="322251"/>
                </a:lnTo>
                <a:lnTo>
                  <a:pt x="879558" y="318550"/>
                </a:lnTo>
                <a:lnTo>
                  <a:pt x="885374" y="315377"/>
                </a:lnTo>
                <a:lnTo>
                  <a:pt x="891190" y="312205"/>
                </a:lnTo>
                <a:lnTo>
                  <a:pt x="897006" y="310090"/>
                </a:lnTo>
                <a:lnTo>
                  <a:pt x="903352" y="309032"/>
                </a:lnTo>
                <a:close/>
                <a:moveTo>
                  <a:pt x="1204066" y="0"/>
                </a:moveTo>
                <a:lnTo>
                  <a:pt x="1216768" y="529"/>
                </a:lnTo>
                <a:lnTo>
                  <a:pt x="1229472" y="2116"/>
                </a:lnTo>
                <a:lnTo>
                  <a:pt x="1242174" y="4762"/>
                </a:lnTo>
                <a:lnTo>
                  <a:pt x="1253818" y="9523"/>
                </a:lnTo>
                <a:lnTo>
                  <a:pt x="1265990" y="15343"/>
                </a:lnTo>
                <a:lnTo>
                  <a:pt x="1277634" y="21692"/>
                </a:lnTo>
                <a:lnTo>
                  <a:pt x="1282926" y="25924"/>
                </a:lnTo>
                <a:lnTo>
                  <a:pt x="1288220" y="29628"/>
                </a:lnTo>
                <a:lnTo>
                  <a:pt x="1293512" y="33861"/>
                </a:lnTo>
                <a:lnTo>
                  <a:pt x="1298276" y="39151"/>
                </a:lnTo>
                <a:lnTo>
                  <a:pt x="1312566" y="53965"/>
                </a:lnTo>
                <a:lnTo>
                  <a:pt x="1326856" y="68779"/>
                </a:lnTo>
                <a:lnTo>
                  <a:pt x="1340086" y="84123"/>
                </a:lnTo>
                <a:lnTo>
                  <a:pt x="1353318" y="99466"/>
                </a:lnTo>
                <a:lnTo>
                  <a:pt x="1366020" y="115338"/>
                </a:lnTo>
                <a:lnTo>
                  <a:pt x="1378722" y="131739"/>
                </a:lnTo>
                <a:lnTo>
                  <a:pt x="1390366" y="147611"/>
                </a:lnTo>
                <a:lnTo>
                  <a:pt x="1402010" y="164542"/>
                </a:lnTo>
                <a:lnTo>
                  <a:pt x="1413654" y="181472"/>
                </a:lnTo>
                <a:lnTo>
                  <a:pt x="1424240" y="197873"/>
                </a:lnTo>
                <a:lnTo>
                  <a:pt x="1434824" y="215333"/>
                </a:lnTo>
                <a:lnTo>
                  <a:pt x="1444880" y="233321"/>
                </a:lnTo>
                <a:lnTo>
                  <a:pt x="1454406" y="250780"/>
                </a:lnTo>
                <a:lnTo>
                  <a:pt x="1463934" y="269298"/>
                </a:lnTo>
                <a:lnTo>
                  <a:pt x="1472930" y="287287"/>
                </a:lnTo>
                <a:lnTo>
                  <a:pt x="1481928" y="305275"/>
                </a:lnTo>
                <a:lnTo>
                  <a:pt x="1489868" y="324322"/>
                </a:lnTo>
                <a:lnTo>
                  <a:pt x="1498336" y="342839"/>
                </a:lnTo>
                <a:lnTo>
                  <a:pt x="1505744" y="361886"/>
                </a:lnTo>
                <a:lnTo>
                  <a:pt x="1513684" y="381462"/>
                </a:lnTo>
                <a:lnTo>
                  <a:pt x="1521094" y="401037"/>
                </a:lnTo>
                <a:lnTo>
                  <a:pt x="1527444" y="420613"/>
                </a:lnTo>
                <a:lnTo>
                  <a:pt x="1540676" y="460294"/>
                </a:lnTo>
                <a:lnTo>
                  <a:pt x="1552320" y="501561"/>
                </a:lnTo>
                <a:lnTo>
                  <a:pt x="1562906" y="542829"/>
                </a:lnTo>
                <a:lnTo>
                  <a:pt x="1572960" y="584626"/>
                </a:lnTo>
                <a:lnTo>
                  <a:pt x="1581430" y="627481"/>
                </a:lnTo>
                <a:lnTo>
                  <a:pt x="1589368" y="670336"/>
                </a:lnTo>
                <a:lnTo>
                  <a:pt x="1596248" y="714249"/>
                </a:lnTo>
                <a:lnTo>
                  <a:pt x="1602600" y="758162"/>
                </a:lnTo>
                <a:lnTo>
                  <a:pt x="1607892" y="802604"/>
                </a:lnTo>
                <a:lnTo>
                  <a:pt x="1612656" y="847575"/>
                </a:lnTo>
                <a:lnTo>
                  <a:pt x="1616360" y="893076"/>
                </a:lnTo>
                <a:lnTo>
                  <a:pt x="1620066" y="939105"/>
                </a:lnTo>
                <a:lnTo>
                  <a:pt x="1622712" y="985134"/>
                </a:lnTo>
                <a:lnTo>
                  <a:pt x="1624828" y="1031164"/>
                </a:lnTo>
                <a:lnTo>
                  <a:pt x="1626946" y="1078251"/>
                </a:lnTo>
                <a:lnTo>
                  <a:pt x="1628534" y="1125339"/>
                </a:lnTo>
                <a:lnTo>
                  <a:pt x="1629592" y="1172426"/>
                </a:lnTo>
                <a:lnTo>
                  <a:pt x="1630650" y="1267130"/>
                </a:lnTo>
                <a:lnTo>
                  <a:pt x="1630650" y="1361305"/>
                </a:lnTo>
                <a:lnTo>
                  <a:pt x="1725918" y="1361305"/>
                </a:lnTo>
                <a:lnTo>
                  <a:pt x="1820126" y="1363422"/>
                </a:lnTo>
                <a:lnTo>
                  <a:pt x="1867230" y="1363951"/>
                </a:lnTo>
                <a:lnTo>
                  <a:pt x="1914334" y="1365538"/>
                </a:lnTo>
                <a:lnTo>
                  <a:pt x="1961438" y="1367125"/>
                </a:lnTo>
                <a:lnTo>
                  <a:pt x="2008012" y="1369771"/>
                </a:lnTo>
                <a:lnTo>
                  <a:pt x="2054058" y="1372945"/>
                </a:lnTo>
                <a:lnTo>
                  <a:pt x="2100104" y="1376119"/>
                </a:lnTo>
                <a:lnTo>
                  <a:pt x="2145620" y="1379823"/>
                </a:lnTo>
                <a:lnTo>
                  <a:pt x="2191136" y="1385114"/>
                </a:lnTo>
                <a:lnTo>
                  <a:pt x="2235594" y="1390404"/>
                </a:lnTo>
                <a:lnTo>
                  <a:pt x="2280052" y="1396753"/>
                </a:lnTo>
                <a:lnTo>
                  <a:pt x="2323452" y="1404160"/>
                </a:lnTo>
                <a:lnTo>
                  <a:pt x="2366852" y="1412096"/>
                </a:lnTo>
                <a:lnTo>
                  <a:pt x="2409192" y="1421091"/>
                </a:lnTo>
                <a:lnTo>
                  <a:pt x="2451532" y="1430614"/>
                </a:lnTo>
                <a:lnTo>
                  <a:pt x="2493344" y="1441725"/>
                </a:lnTo>
                <a:lnTo>
                  <a:pt x="2533568" y="1453364"/>
                </a:lnTo>
                <a:lnTo>
                  <a:pt x="2573792" y="1466591"/>
                </a:lnTo>
                <a:lnTo>
                  <a:pt x="2593374" y="1473469"/>
                </a:lnTo>
                <a:lnTo>
                  <a:pt x="2612958" y="1480876"/>
                </a:lnTo>
                <a:lnTo>
                  <a:pt x="2632540" y="1488812"/>
                </a:lnTo>
                <a:lnTo>
                  <a:pt x="2651594" y="1496219"/>
                </a:lnTo>
                <a:lnTo>
                  <a:pt x="2670646" y="1504155"/>
                </a:lnTo>
                <a:lnTo>
                  <a:pt x="2689170" y="1512620"/>
                </a:lnTo>
                <a:lnTo>
                  <a:pt x="2708224" y="1521615"/>
                </a:lnTo>
                <a:lnTo>
                  <a:pt x="2726218" y="1531138"/>
                </a:lnTo>
                <a:lnTo>
                  <a:pt x="2744744" y="1540661"/>
                </a:lnTo>
                <a:lnTo>
                  <a:pt x="2762208" y="1550185"/>
                </a:lnTo>
                <a:lnTo>
                  <a:pt x="2779674" y="1560766"/>
                </a:lnTo>
                <a:lnTo>
                  <a:pt x="2797140" y="1570818"/>
                </a:lnTo>
                <a:lnTo>
                  <a:pt x="2814606" y="1581929"/>
                </a:lnTo>
                <a:lnTo>
                  <a:pt x="2831542" y="1593040"/>
                </a:lnTo>
                <a:lnTo>
                  <a:pt x="2847948" y="1605208"/>
                </a:lnTo>
                <a:lnTo>
                  <a:pt x="2864884" y="1617377"/>
                </a:lnTo>
                <a:lnTo>
                  <a:pt x="2880762" y="1629546"/>
                </a:lnTo>
                <a:lnTo>
                  <a:pt x="2896640" y="1642243"/>
                </a:lnTo>
                <a:lnTo>
                  <a:pt x="2912518" y="1655999"/>
                </a:lnTo>
                <a:lnTo>
                  <a:pt x="2927338" y="1669226"/>
                </a:lnTo>
                <a:lnTo>
                  <a:pt x="2942686" y="1683511"/>
                </a:lnTo>
                <a:lnTo>
                  <a:pt x="2958034" y="1697796"/>
                </a:lnTo>
                <a:lnTo>
                  <a:pt x="2962268" y="1703087"/>
                </a:lnTo>
                <a:lnTo>
                  <a:pt x="2967032" y="1707848"/>
                </a:lnTo>
                <a:lnTo>
                  <a:pt x="2971266" y="1713668"/>
                </a:lnTo>
                <a:lnTo>
                  <a:pt x="2974972" y="1718430"/>
                </a:lnTo>
                <a:lnTo>
                  <a:pt x="2981852" y="1730069"/>
                </a:lnTo>
                <a:lnTo>
                  <a:pt x="2987144" y="1742239"/>
                </a:lnTo>
                <a:lnTo>
                  <a:pt x="2991378" y="1754407"/>
                </a:lnTo>
                <a:lnTo>
                  <a:pt x="2994024" y="1766576"/>
                </a:lnTo>
                <a:lnTo>
                  <a:pt x="2996670" y="1779803"/>
                </a:lnTo>
                <a:lnTo>
                  <a:pt x="2997200" y="1792501"/>
                </a:lnTo>
                <a:lnTo>
                  <a:pt x="2996670" y="1804669"/>
                </a:lnTo>
                <a:lnTo>
                  <a:pt x="2994024" y="1817367"/>
                </a:lnTo>
                <a:lnTo>
                  <a:pt x="2991378" y="1830594"/>
                </a:lnTo>
                <a:lnTo>
                  <a:pt x="2987144" y="1842233"/>
                </a:lnTo>
                <a:lnTo>
                  <a:pt x="2981852" y="1854402"/>
                </a:lnTo>
                <a:lnTo>
                  <a:pt x="2974972" y="1865513"/>
                </a:lnTo>
                <a:lnTo>
                  <a:pt x="2971266" y="1871332"/>
                </a:lnTo>
                <a:lnTo>
                  <a:pt x="2967032" y="1876623"/>
                </a:lnTo>
                <a:lnTo>
                  <a:pt x="2962268" y="1881385"/>
                </a:lnTo>
                <a:lnTo>
                  <a:pt x="2958034" y="1886676"/>
                </a:lnTo>
                <a:lnTo>
                  <a:pt x="2952742" y="1891437"/>
                </a:lnTo>
                <a:lnTo>
                  <a:pt x="2947978" y="1896199"/>
                </a:lnTo>
                <a:lnTo>
                  <a:pt x="2942156" y="1899902"/>
                </a:lnTo>
                <a:lnTo>
                  <a:pt x="2936864" y="1903606"/>
                </a:lnTo>
                <a:lnTo>
                  <a:pt x="2925220" y="1910484"/>
                </a:lnTo>
                <a:lnTo>
                  <a:pt x="2913576" y="1916304"/>
                </a:lnTo>
                <a:lnTo>
                  <a:pt x="2901404" y="1920007"/>
                </a:lnTo>
                <a:lnTo>
                  <a:pt x="2889232" y="1923182"/>
                </a:lnTo>
                <a:lnTo>
                  <a:pt x="2876000" y="1925298"/>
                </a:lnTo>
                <a:lnTo>
                  <a:pt x="2863298" y="1925827"/>
                </a:lnTo>
                <a:lnTo>
                  <a:pt x="2851124" y="1925298"/>
                </a:lnTo>
                <a:lnTo>
                  <a:pt x="2837892" y="1923182"/>
                </a:lnTo>
                <a:lnTo>
                  <a:pt x="2825190" y="1920007"/>
                </a:lnTo>
                <a:lnTo>
                  <a:pt x="2813546" y="1916304"/>
                </a:lnTo>
                <a:lnTo>
                  <a:pt x="2801904" y="1910484"/>
                </a:lnTo>
                <a:lnTo>
                  <a:pt x="2789730" y="1903606"/>
                </a:lnTo>
                <a:lnTo>
                  <a:pt x="2784438" y="1899902"/>
                </a:lnTo>
                <a:lnTo>
                  <a:pt x="2779144" y="1896199"/>
                </a:lnTo>
                <a:lnTo>
                  <a:pt x="2774382" y="1891437"/>
                </a:lnTo>
                <a:lnTo>
                  <a:pt x="2769088" y="1886676"/>
                </a:lnTo>
                <a:lnTo>
                  <a:pt x="2757446" y="1875036"/>
                </a:lnTo>
                <a:lnTo>
                  <a:pt x="2746330" y="1864454"/>
                </a:lnTo>
                <a:lnTo>
                  <a:pt x="2734158" y="1854402"/>
                </a:lnTo>
                <a:lnTo>
                  <a:pt x="2721456" y="1844350"/>
                </a:lnTo>
                <a:lnTo>
                  <a:pt x="2709282" y="1834297"/>
                </a:lnTo>
                <a:lnTo>
                  <a:pt x="2696580" y="1824774"/>
                </a:lnTo>
                <a:lnTo>
                  <a:pt x="2683348" y="1815780"/>
                </a:lnTo>
                <a:lnTo>
                  <a:pt x="2670118" y="1806785"/>
                </a:lnTo>
                <a:lnTo>
                  <a:pt x="2656356" y="1797791"/>
                </a:lnTo>
                <a:lnTo>
                  <a:pt x="2642066" y="1789855"/>
                </a:lnTo>
                <a:lnTo>
                  <a:pt x="2628306" y="1781919"/>
                </a:lnTo>
                <a:lnTo>
                  <a:pt x="2613486" y="1773983"/>
                </a:lnTo>
                <a:lnTo>
                  <a:pt x="2599196" y="1766047"/>
                </a:lnTo>
                <a:lnTo>
                  <a:pt x="2584376" y="1758640"/>
                </a:lnTo>
                <a:lnTo>
                  <a:pt x="2553680" y="1745413"/>
                </a:lnTo>
                <a:lnTo>
                  <a:pt x="2522454" y="1732715"/>
                </a:lnTo>
                <a:lnTo>
                  <a:pt x="2489640" y="1720017"/>
                </a:lnTo>
                <a:lnTo>
                  <a:pt x="2456826" y="1709436"/>
                </a:lnTo>
                <a:lnTo>
                  <a:pt x="2422424" y="1699383"/>
                </a:lnTo>
                <a:lnTo>
                  <a:pt x="2388022" y="1690389"/>
                </a:lnTo>
                <a:lnTo>
                  <a:pt x="2352032" y="1682453"/>
                </a:lnTo>
                <a:lnTo>
                  <a:pt x="2316572" y="1674517"/>
                </a:lnTo>
                <a:lnTo>
                  <a:pt x="2279524" y="1667639"/>
                </a:lnTo>
                <a:lnTo>
                  <a:pt x="2241946" y="1661290"/>
                </a:lnTo>
                <a:lnTo>
                  <a:pt x="2203840" y="1655999"/>
                </a:lnTo>
                <a:lnTo>
                  <a:pt x="2165204" y="1650708"/>
                </a:lnTo>
                <a:lnTo>
                  <a:pt x="2126038" y="1647005"/>
                </a:lnTo>
                <a:lnTo>
                  <a:pt x="2086344" y="1642772"/>
                </a:lnTo>
                <a:lnTo>
                  <a:pt x="2046648" y="1639598"/>
                </a:lnTo>
                <a:lnTo>
                  <a:pt x="2005896" y="1636953"/>
                </a:lnTo>
                <a:lnTo>
                  <a:pt x="1964614" y="1634836"/>
                </a:lnTo>
                <a:lnTo>
                  <a:pt x="1923860" y="1632720"/>
                </a:lnTo>
                <a:lnTo>
                  <a:pt x="1882578" y="1631662"/>
                </a:lnTo>
                <a:lnTo>
                  <a:pt x="1798426" y="1629546"/>
                </a:lnTo>
                <a:lnTo>
                  <a:pt x="1714802" y="1628487"/>
                </a:lnTo>
                <a:lnTo>
                  <a:pt x="1629592" y="1628487"/>
                </a:lnTo>
                <a:lnTo>
                  <a:pt x="1629592" y="1713668"/>
                </a:lnTo>
                <a:lnTo>
                  <a:pt x="1630650" y="1797262"/>
                </a:lnTo>
                <a:lnTo>
                  <a:pt x="1632238" y="1881385"/>
                </a:lnTo>
                <a:lnTo>
                  <a:pt x="1633826" y="1922653"/>
                </a:lnTo>
                <a:lnTo>
                  <a:pt x="1635414" y="1963920"/>
                </a:lnTo>
                <a:lnTo>
                  <a:pt x="1638060" y="2004659"/>
                </a:lnTo>
                <a:lnTo>
                  <a:pt x="1640706" y="2045398"/>
                </a:lnTo>
                <a:lnTo>
                  <a:pt x="1643882" y="2085078"/>
                </a:lnTo>
                <a:lnTo>
                  <a:pt x="1648116" y="2124758"/>
                </a:lnTo>
                <a:lnTo>
                  <a:pt x="1651820" y="2163910"/>
                </a:lnTo>
                <a:lnTo>
                  <a:pt x="1657114" y="2202532"/>
                </a:lnTo>
                <a:lnTo>
                  <a:pt x="1662406" y="2240626"/>
                </a:lnTo>
                <a:lnTo>
                  <a:pt x="1668758" y="2278190"/>
                </a:lnTo>
                <a:lnTo>
                  <a:pt x="1675638" y="2315225"/>
                </a:lnTo>
                <a:lnTo>
                  <a:pt x="1682518" y="2351731"/>
                </a:lnTo>
                <a:lnTo>
                  <a:pt x="1690986" y="2386650"/>
                </a:lnTo>
                <a:lnTo>
                  <a:pt x="1700512" y="2421569"/>
                </a:lnTo>
                <a:lnTo>
                  <a:pt x="1710568" y="2455429"/>
                </a:lnTo>
                <a:lnTo>
                  <a:pt x="1721154" y="2488761"/>
                </a:lnTo>
                <a:lnTo>
                  <a:pt x="1733856" y="2521034"/>
                </a:lnTo>
                <a:lnTo>
                  <a:pt x="1746030" y="2552250"/>
                </a:lnTo>
                <a:lnTo>
                  <a:pt x="1759790" y="2582936"/>
                </a:lnTo>
                <a:lnTo>
                  <a:pt x="1767200" y="2597750"/>
                </a:lnTo>
                <a:lnTo>
                  <a:pt x="1775138" y="2612035"/>
                </a:lnTo>
                <a:lnTo>
                  <a:pt x="1783078" y="2626849"/>
                </a:lnTo>
                <a:lnTo>
                  <a:pt x="1790488" y="2641134"/>
                </a:lnTo>
                <a:lnTo>
                  <a:pt x="1798956" y="2654890"/>
                </a:lnTo>
                <a:lnTo>
                  <a:pt x="1807424" y="2668646"/>
                </a:lnTo>
                <a:lnTo>
                  <a:pt x="1816420" y="2682402"/>
                </a:lnTo>
                <a:lnTo>
                  <a:pt x="1825948" y="2695099"/>
                </a:lnTo>
                <a:lnTo>
                  <a:pt x="1835474" y="2707797"/>
                </a:lnTo>
                <a:lnTo>
                  <a:pt x="1845000" y="2720495"/>
                </a:lnTo>
                <a:lnTo>
                  <a:pt x="1855586" y="2732664"/>
                </a:lnTo>
                <a:lnTo>
                  <a:pt x="1865642" y="2744832"/>
                </a:lnTo>
                <a:lnTo>
                  <a:pt x="1876228" y="2756472"/>
                </a:lnTo>
                <a:lnTo>
                  <a:pt x="1887342" y="2768112"/>
                </a:lnTo>
                <a:lnTo>
                  <a:pt x="1892634" y="2772873"/>
                </a:lnTo>
                <a:lnTo>
                  <a:pt x="1896868" y="2778164"/>
                </a:lnTo>
                <a:lnTo>
                  <a:pt x="1901102" y="2783455"/>
                </a:lnTo>
                <a:lnTo>
                  <a:pt x="1904808" y="2788745"/>
                </a:lnTo>
                <a:lnTo>
                  <a:pt x="1911688" y="2800385"/>
                </a:lnTo>
                <a:lnTo>
                  <a:pt x="1916980" y="2812025"/>
                </a:lnTo>
                <a:lnTo>
                  <a:pt x="1921214" y="2824193"/>
                </a:lnTo>
                <a:lnTo>
                  <a:pt x="1924390" y="2836891"/>
                </a:lnTo>
                <a:lnTo>
                  <a:pt x="1925978" y="2849589"/>
                </a:lnTo>
                <a:lnTo>
                  <a:pt x="1926506" y="2862287"/>
                </a:lnTo>
                <a:lnTo>
                  <a:pt x="1925978" y="2874984"/>
                </a:lnTo>
                <a:lnTo>
                  <a:pt x="1924390" y="2887682"/>
                </a:lnTo>
                <a:lnTo>
                  <a:pt x="1921214" y="2899851"/>
                </a:lnTo>
                <a:lnTo>
                  <a:pt x="1916980" y="2912020"/>
                </a:lnTo>
                <a:lnTo>
                  <a:pt x="1911688" y="2924188"/>
                </a:lnTo>
                <a:lnTo>
                  <a:pt x="1904808" y="2935828"/>
                </a:lnTo>
                <a:lnTo>
                  <a:pt x="1901102" y="2941119"/>
                </a:lnTo>
                <a:lnTo>
                  <a:pt x="1896868" y="2946409"/>
                </a:lnTo>
                <a:lnTo>
                  <a:pt x="1892634" y="2951171"/>
                </a:lnTo>
                <a:lnTo>
                  <a:pt x="1887342" y="2956462"/>
                </a:lnTo>
                <a:lnTo>
                  <a:pt x="1882578" y="2961223"/>
                </a:lnTo>
                <a:lnTo>
                  <a:pt x="1877286" y="2965985"/>
                </a:lnTo>
                <a:lnTo>
                  <a:pt x="1872522" y="2969689"/>
                </a:lnTo>
                <a:lnTo>
                  <a:pt x="1866700" y="2973921"/>
                </a:lnTo>
                <a:lnTo>
                  <a:pt x="1855056" y="2980270"/>
                </a:lnTo>
                <a:lnTo>
                  <a:pt x="1843412" y="2986090"/>
                </a:lnTo>
                <a:lnTo>
                  <a:pt x="1831240" y="2989793"/>
                </a:lnTo>
                <a:lnTo>
                  <a:pt x="1818538" y="2993497"/>
                </a:lnTo>
                <a:lnTo>
                  <a:pt x="1805836" y="2995084"/>
                </a:lnTo>
                <a:lnTo>
                  <a:pt x="1793662" y="2995613"/>
                </a:lnTo>
                <a:lnTo>
                  <a:pt x="1780432" y="2995084"/>
                </a:lnTo>
                <a:lnTo>
                  <a:pt x="1767728" y="2993497"/>
                </a:lnTo>
                <a:lnTo>
                  <a:pt x="1755556" y="2989793"/>
                </a:lnTo>
                <a:lnTo>
                  <a:pt x="1743382" y="2986090"/>
                </a:lnTo>
                <a:lnTo>
                  <a:pt x="1731210" y="2980270"/>
                </a:lnTo>
                <a:lnTo>
                  <a:pt x="1719566" y="2973921"/>
                </a:lnTo>
                <a:lnTo>
                  <a:pt x="1714802" y="2969689"/>
                </a:lnTo>
                <a:lnTo>
                  <a:pt x="1708980" y="2965985"/>
                </a:lnTo>
                <a:lnTo>
                  <a:pt x="1703688" y="2961223"/>
                </a:lnTo>
                <a:lnTo>
                  <a:pt x="1698924" y="2956462"/>
                </a:lnTo>
                <a:lnTo>
                  <a:pt x="1684106" y="2941648"/>
                </a:lnTo>
                <a:lnTo>
                  <a:pt x="1670344" y="2926834"/>
                </a:lnTo>
                <a:lnTo>
                  <a:pt x="1656584" y="2910961"/>
                </a:lnTo>
                <a:lnTo>
                  <a:pt x="1643352" y="2895618"/>
                </a:lnTo>
                <a:lnTo>
                  <a:pt x="1630650" y="2879746"/>
                </a:lnTo>
                <a:lnTo>
                  <a:pt x="1618478" y="2863345"/>
                </a:lnTo>
                <a:lnTo>
                  <a:pt x="1605776" y="2846944"/>
                </a:lnTo>
                <a:lnTo>
                  <a:pt x="1594132" y="2830542"/>
                </a:lnTo>
                <a:lnTo>
                  <a:pt x="1583016" y="2813083"/>
                </a:lnTo>
                <a:lnTo>
                  <a:pt x="1571902" y="2796152"/>
                </a:lnTo>
                <a:lnTo>
                  <a:pt x="1561318" y="2778693"/>
                </a:lnTo>
                <a:lnTo>
                  <a:pt x="1551262" y="2761234"/>
                </a:lnTo>
                <a:lnTo>
                  <a:pt x="1541734" y="2743245"/>
                </a:lnTo>
                <a:lnTo>
                  <a:pt x="1532208" y="2725257"/>
                </a:lnTo>
                <a:lnTo>
                  <a:pt x="1522682" y="2706739"/>
                </a:lnTo>
                <a:lnTo>
                  <a:pt x="1513684" y="2688222"/>
                </a:lnTo>
                <a:lnTo>
                  <a:pt x="1505216" y="2669175"/>
                </a:lnTo>
                <a:lnTo>
                  <a:pt x="1496748" y="2650128"/>
                </a:lnTo>
                <a:lnTo>
                  <a:pt x="1488808" y="2631082"/>
                </a:lnTo>
                <a:lnTo>
                  <a:pt x="1481928" y="2611506"/>
                </a:lnTo>
                <a:lnTo>
                  <a:pt x="1474518" y="2591930"/>
                </a:lnTo>
                <a:lnTo>
                  <a:pt x="1467108" y="2572354"/>
                </a:lnTo>
                <a:lnTo>
                  <a:pt x="1454406" y="2532674"/>
                </a:lnTo>
                <a:lnTo>
                  <a:pt x="1442764" y="2491935"/>
                </a:lnTo>
                <a:lnTo>
                  <a:pt x="1431120" y="2450668"/>
                </a:lnTo>
                <a:lnTo>
                  <a:pt x="1421592" y="2408342"/>
                </a:lnTo>
                <a:lnTo>
                  <a:pt x="1412596" y="2365487"/>
                </a:lnTo>
                <a:lnTo>
                  <a:pt x="1404656" y="2322632"/>
                </a:lnTo>
                <a:lnTo>
                  <a:pt x="1397776" y="2278719"/>
                </a:lnTo>
                <a:lnTo>
                  <a:pt x="1391424" y="2234277"/>
                </a:lnTo>
                <a:lnTo>
                  <a:pt x="1386132" y="2189834"/>
                </a:lnTo>
                <a:lnTo>
                  <a:pt x="1380840" y="2144334"/>
                </a:lnTo>
                <a:lnTo>
                  <a:pt x="1377134" y="2099363"/>
                </a:lnTo>
                <a:lnTo>
                  <a:pt x="1373430" y="2053334"/>
                </a:lnTo>
                <a:lnTo>
                  <a:pt x="1370784" y="2006775"/>
                </a:lnTo>
                <a:lnTo>
                  <a:pt x="1368138" y="1960217"/>
                </a:lnTo>
                <a:lnTo>
                  <a:pt x="1366550" y="1913129"/>
                </a:lnTo>
                <a:lnTo>
                  <a:pt x="1364962" y="1866042"/>
                </a:lnTo>
                <a:lnTo>
                  <a:pt x="1363374" y="1819483"/>
                </a:lnTo>
                <a:lnTo>
                  <a:pt x="1362316" y="1724779"/>
                </a:lnTo>
                <a:lnTo>
                  <a:pt x="1362316" y="1629546"/>
                </a:lnTo>
                <a:lnTo>
                  <a:pt x="1268108" y="1629546"/>
                </a:lnTo>
                <a:lnTo>
                  <a:pt x="1173370" y="1628487"/>
                </a:lnTo>
                <a:lnTo>
                  <a:pt x="1126266" y="1627429"/>
                </a:lnTo>
                <a:lnTo>
                  <a:pt x="1079162" y="1625842"/>
                </a:lnTo>
                <a:lnTo>
                  <a:pt x="1032058" y="1624255"/>
                </a:lnTo>
                <a:lnTo>
                  <a:pt x="986012" y="1621609"/>
                </a:lnTo>
                <a:lnTo>
                  <a:pt x="939966" y="1618964"/>
                </a:lnTo>
                <a:lnTo>
                  <a:pt x="893920" y="1615790"/>
                </a:lnTo>
                <a:lnTo>
                  <a:pt x="848404" y="1611557"/>
                </a:lnTo>
                <a:lnTo>
                  <a:pt x="803416" y="1607324"/>
                </a:lnTo>
                <a:lnTo>
                  <a:pt x="758960" y="1601505"/>
                </a:lnTo>
                <a:lnTo>
                  <a:pt x="715030" y="1595685"/>
                </a:lnTo>
                <a:lnTo>
                  <a:pt x="671102" y="1588278"/>
                </a:lnTo>
                <a:lnTo>
                  <a:pt x="628232" y="1580342"/>
                </a:lnTo>
                <a:lnTo>
                  <a:pt x="585362" y="1571877"/>
                </a:lnTo>
                <a:lnTo>
                  <a:pt x="543550" y="1561824"/>
                </a:lnTo>
                <a:lnTo>
                  <a:pt x="502268" y="1551243"/>
                </a:lnTo>
                <a:lnTo>
                  <a:pt x="460986" y="1539603"/>
                </a:lnTo>
                <a:lnTo>
                  <a:pt x="421292" y="1526376"/>
                </a:lnTo>
                <a:lnTo>
                  <a:pt x="401708" y="1520027"/>
                </a:lnTo>
                <a:lnTo>
                  <a:pt x="382126" y="1512620"/>
                </a:lnTo>
                <a:lnTo>
                  <a:pt x="362543" y="1505213"/>
                </a:lnTo>
                <a:lnTo>
                  <a:pt x="343490" y="1497277"/>
                </a:lnTo>
                <a:lnTo>
                  <a:pt x="324436" y="1489341"/>
                </a:lnTo>
                <a:lnTo>
                  <a:pt x="306442" y="1480876"/>
                </a:lnTo>
                <a:lnTo>
                  <a:pt x="287918" y="1472411"/>
                </a:lnTo>
                <a:lnTo>
                  <a:pt x="269393" y="1462887"/>
                </a:lnTo>
                <a:lnTo>
                  <a:pt x="251399" y="1453364"/>
                </a:lnTo>
                <a:lnTo>
                  <a:pt x="233404" y="1443841"/>
                </a:lnTo>
                <a:lnTo>
                  <a:pt x="215938" y="1433788"/>
                </a:lnTo>
                <a:lnTo>
                  <a:pt x="198473" y="1423207"/>
                </a:lnTo>
                <a:lnTo>
                  <a:pt x="182065" y="1412626"/>
                </a:lnTo>
                <a:lnTo>
                  <a:pt x="164600" y="1401515"/>
                </a:lnTo>
                <a:lnTo>
                  <a:pt x="148193" y="1389346"/>
                </a:lnTo>
                <a:lnTo>
                  <a:pt x="132315" y="1377707"/>
                </a:lnTo>
                <a:lnTo>
                  <a:pt x="115908" y="1365538"/>
                </a:lnTo>
                <a:lnTo>
                  <a:pt x="100030" y="1352840"/>
                </a:lnTo>
                <a:lnTo>
                  <a:pt x="84682" y="1339084"/>
                </a:lnTo>
                <a:lnTo>
                  <a:pt x="68804" y="1325857"/>
                </a:lnTo>
                <a:lnTo>
                  <a:pt x="54514" y="1311573"/>
                </a:lnTo>
                <a:lnTo>
                  <a:pt x="39165" y="1297817"/>
                </a:lnTo>
                <a:lnTo>
                  <a:pt x="34931" y="1292526"/>
                </a:lnTo>
                <a:lnTo>
                  <a:pt x="30168" y="1287235"/>
                </a:lnTo>
                <a:lnTo>
                  <a:pt x="26463" y="1281944"/>
                </a:lnTo>
                <a:lnTo>
                  <a:pt x="22229" y="1276654"/>
                </a:lnTo>
                <a:lnTo>
                  <a:pt x="15878" y="1265014"/>
                </a:lnTo>
                <a:lnTo>
                  <a:pt x="10056" y="1253374"/>
                </a:lnTo>
                <a:lnTo>
                  <a:pt x="5822" y="1241206"/>
                </a:lnTo>
                <a:lnTo>
                  <a:pt x="2646" y="1229037"/>
                </a:lnTo>
                <a:lnTo>
                  <a:pt x="1059" y="1215810"/>
                </a:lnTo>
                <a:lnTo>
                  <a:pt x="0" y="1203112"/>
                </a:lnTo>
                <a:lnTo>
                  <a:pt x="1059" y="1190415"/>
                </a:lnTo>
                <a:lnTo>
                  <a:pt x="2646" y="1177188"/>
                </a:lnTo>
                <a:lnTo>
                  <a:pt x="5822" y="1165019"/>
                </a:lnTo>
                <a:lnTo>
                  <a:pt x="10056" y="1152851"/>
                </a:lnTo>
                <a:lnTo>
                  <a:pt x="15878" y="1141211"/>
                </a:lnTo>
                <a:lnTo>
                  <a:pt x="22229" y="1130100"/>
                </a:lnTo>
                <a:lnTo>
                  <a:pt x="26463" y="1124281"/>
                </a:lnTo>
                <a:lnTo>
                  <a:pt x="30168" y="1118990"/>
                </a:lnTo>
                <a:lnTo>
                  <a:pt x="34931" y="1113699"/>
                </a:lnTo>
                <a:lnTo>
                  <a:pt x="39165" y="1108408"/>
                </a:lnTo>
                <a:lnTo>
                  <a:pt x="44458" y="1104176"/>
                </a:lnTo>
                <a:lnTo>
                  <a:pt x="49221" y="1099414"/>
                </a:lnTo>
                <a:lnTo>
                  <a:pt x="55043" y="1095711"/>
                </a:lnTo>
                <a:lnTo>
                  <a:pt x="60336" y="1092007"/>
                </a:lnTo>
                <a:lnTo>
                  <a:pt x="71450" y="1085129"/>
                </a:lnTo>
                <a:lnTo>
                  <a:pt x="83623" y="1079309"/>
                </a:lnTo>
                <a:lnTo>
                  <a:pt x="95796" y="1075077"/>
                </a:lnTo>
                <a:lnTo>
                  <a:pt x="107969" y="1072431"/>
                </a:lnTo>
                <a:lnTo>
                  <a:pt x="120671" y="1070315"/>
                </a:lnTo>
                <a:lnTo>
                  <a:pt x="133903" y="1069786"/>
                </a:lnTo>
                <a:lnTo>
                  <a:pt x="146605" y="1070315"/>
                </a:lnTo>
                <a:lnTo>
                  <a:pt x="158778" y="1072431"/>
                </a:lnTo>
                <a:lnTo>
                  <a:pt x="172010" y="1075077"/>
                </a:lnTo>
                <a:lnTo>
                  <a:pt x="184183" y="1079309"/>
                </a:lnTo>
                <a:lnTo>
                  <a:pt x="195826" y="1085129"/>
                </a:lnTo>
                <a:lnTo>
                  <a:pt x="206941" y="1092007"/>
                </a:lnTo>
                <a:lnTo>
                  <a:pt x="212763" y="1095711"/>
                </a:lnTo>
                <a:lnTo>
                  <a:pt x="217526" y="1099414"/>
                </a:lnTo>
                <a:lnTo>
                  <a:pt x="223348" y="1104176"/>
                </a:lnTo>
                <a:lnTo>
                  <a:pt x="228640" y="1108408"/>
                </a:lnTo>
                <a:lnTo>
                  <a:pt x="239755" y="1119519"/>
                </a:lnTo>
                <a:lnTo>
                  <a:pt x="250869" y="1130629"/>
                </a:lnTo>
                <a:lnTo>
                  <a:pt x="262513" y="1140682"/>
                </a:lnTo>
                <a:lnTo>
                  <a:pt x="274686" y="1150734"/>
                </a:lnTo>
                <a:lnTo>
                  <a:pt x="287388" y="1160787"/>
                </a:lnTo>
                <a:lnTo>
                  <a:pt x="300090" y="1169781"/>
                </a:lnTo>
                <a:lnTo>
                  <a:pt x="312793" y="1179304"/>
                </a:lnTo>
                <a:lnTo>
                  <a:pt x="326554" y="1187240"/>
                </a:lnTo>
                <a:lnTo>
                  <a:pt x="339785" y="1196235"/>
                </a:lnTo>
                <a:lnTo>
                  <a:pt x="353546" y="1204171"/>
                </a:lnTo>
                <a:lnTo>
                  <a:pt x="367836" y="1212636"/>
                </a:lnTo>
                <a:lnTo>
                  <a:pt x="382126" y="1220572"/>
                </a:lnTo>
                <a:lnTo>
                  <a:pt x="396945" y="1227979"/>
                </a:lnTo>
                <a:lnTo>
                  <a:pt x="411236" y="1234857"/>
                </a:lnTo>
                <a:lnTo>
                  <a:pt x="441402" y="1248613"/>
                </a:lnTo>
                <a:lnTo>
                  <a:pt x="473158" y="1261311"/>
                </a:lnTo>
                <a:lnTo>
                  <a:pt x="505444" y="1272950"/>
                </a:lnTo>
                <a:lnTo>
                  <a:pt x="538258" y="1283532"/>
                </a:lnTo>
                <a:lnTo>
                  <a:pt x="572130" y="1293055"/>
                </a:lnTo>
                <a:lnTo>
                  <a:pt x="606532" y="1302578"/>
                </a:lnTo>
                <a:lnTo>
                  <a:pt x="641992" y="1310514"/>
                </a:lnTo>
                <a:lnTo>
                  <a:pt x="678512" y="1318450"/>
                </a:lnTo>
                <a:lnTo>
                  <a:pt x="715560" y="1325328"/>
                </a:lnTo>
                <a:lnTo>
                  <a:pt x="752078" y="1330619"/>
                </a:lnTo>
                <a:lnTo>
                  <a:pt x="790186" y="1336439"/>
                </a:lnTo>
                <a:lnTo>
                  <a:pt x="828822" y="1341201"/>
                </a:lnTo>
                <a:lnTo>
                  <a:pt x="867986" y="1345433"/>
                </a:lnTo>
                <a:lnTo>
                  <a:pt x="907152" y="1348608"/>
                </a:lnTo>
                <a:lnTo>
                  <a:pt x="947904" y="1351782"/>
                </a:lnTo>
                <a:lnTo>
                  <a:pt x="988128" y="1354957"/>
                </a:lnTo>
                <a:lnTo>
                  <a:pt x="1028882" y="1357073"/>
                </a:lnTo>
                <a:lnTo>
                  <a:pt x="1069634" y="1358660"/>
                </a:lnTo>
                <a:lnTo>
                  <a:pt x="1110916" y="1359718"/>
                </a:lnTo>
                <a:lnTo>
                  <a:pt x="1194540" y="1361834"/>
                </a:lnTo>
                <a:lnTo>
                  <a:pt x="1279222" y="1362893"/>
                </a:lnTo>
                <a:lnTo>
                  <a:pt x="1363374" y="1362893"/>
                </a:lnTo>
                <a:lnTo>
                  <a:pt x="1363374" y="1278241"/>
                </a:lnTo>
                <a:lnTo>
                  <a:pt x="1362316" y="1194118"/>
                </a:lnTo>
                <a:lnTo>
                  <a:pt x="1360728" y="1110525"/>
                </a:lnTo>
                <a:lnTo>
                  <a:pt x="1359140" y="1069257"/>
                </a:lnTo>
                <a:lnTo>
                  <a:pt x="1357552" y="1027989"/>
                </a:lnTo>
                <a:lnTo>
                  <a:pt x="1355436" y="987251"/>
                </a:lnTo>
                <a:lnTo>
                  <a:pt x="1352788" y="947041"/>
                </a:lnTo>
                <a:lnTo>
                  <a:pt x="1349614" y="907360"/>
                </a:lnTo>
                <a:lnTo>
                  <a:pt x="1346438" y="867151"/>
                </a:lnTo>
                <a:lnTo>
                  <a:pt x="1341674" y="827999"/>
                </a:lnTo>
                <a:lnTo>
                  <a:pt x="1337440" y="789906"/>
                </a:lnTo>
                <a:lnTo>
                  <a:pt x="1331618" y="752342"/>
                </a:lnTo>
                <a:lnTo>
                  <a:pt x="1325796" y="714778"/>
                </a:lnTo>
                <a:lnTo>
                  <a:pt x="1318916" y="677743"/>
                </a:lnTo>
                <a:lnTo>
                  <a:pt x="1311506" y="641766"/>
                </a:lnTo>
                <a:lnTo>
                  <a:pt x="1303038" y="606847"/>
                </a:lnTo>
                <a:lnTo>
                  <a:pt x="1294040" y="571928"/>
                </a:lnTo>
                <a:lnTo>
                  <a:pt x="1283984" y="537538"/>
                </a:lnTo>
                <a:lnTo>
                  <a:pt x="1273400" y="504736"/>
                </a:lnTo>
                <a:lnTo>
                  <a:pt x="1261756" y="472991"/>
                </a:lnTo>
                <a:lnTo>
                  <a:pt x="1249584" y="441776"/>
                </a:lnTo>
                <a:lnTo>
                  <a:pt x="1235294" y="410561"/>
                </a:lnTo>
                <a:lnTo>
                  <a:pt x="1228942" y="396276"/>
                </a:lnTo>
                <a:lnTo>
                  <a:pt x="1221004" y="381462"/>
                </a:lnTo>
                <a:lnTo>
                  <a:pt x="1213594" y="367177"/>
                </a:lnTo>
                <a:lnTo>
                  <a:pt x="1205126" y="352892"/>
                </a:lnTo>
                <a:lnTo>
                  <a:pt x="1196658" y="339136"/>
                </a:lnTo>
                <a:lnTo>
                  <a:pt x="1188188" y="325909"/>
                </a:lnTo>
                <a:lnTo>
                  <a:pt x="1179192" y="312682"/>
                </a:lnTo>
                <a:lnTo>
                  <a:pt x="1170724" y="299455"/>
                </a:lnTo>
                <a:lnTo>
                  <a:pt x="1161196" y="287287"/>
                </a:lnTo>
                <a:lnTo>
                  <a:pt x="1151670" y="274060"/>
                </a:lnTo>
                <a:lnTo>
                  <a:pt x="1141614" y="262420"/>
                </a:lnTo>
                <a:lnTo>
                  <a:pt x="1131558" y="250251"/>
                </a:lnTo>
                <a:lnTo>
                  <a:pt x="1120444" y="239141"/>
                </a:lnTo>
                <a:lnTo>
                  <a:pt x="1109330" y="227501"/>
                </a:lnTo>
                <a:lnTo>
                  <a:pt x="1105096" y="222740"/>
                </a:lnTo>
                <a:lnTo>
                  <a:pt x="1100332" y="217449"/>
                </a:lnTo>
                <a:lnTo>
                  <a:pt x="1096098" y="212158"/>
                </a:lnTo>
                <a:lnTo>
                  <a:pt x="1092922" y="206338"/>
                </a:lnTo>
                <a:lnTo>
                  <a:pt x="1086042" y="195228"/>
                </a:lnTo>
                <a:lnTo>
                  <a:pt x="1080220" y="183588"/>
                </a:lnTo>
                <a:lnTo>
                  <a:pt x="1075986" y="171420"/>
                </a:lnTo>
                <a:lnTo>
                  <a:pt x="1073340" y="158722"/>
                </a:lnTo>
                <a:lnTo>
                  <a:pt x="1070694" y="146024"/>
                </a:lnTo>
                <a:lnTo>
                  <a:pt x="1070164" y="133326"/>
                </a:lnTo>
                <a:lnTo>
                  <a:pt x="1070694" y="120099"/>
                </a:lnTo>
                <a:lnTo>
                  <a:pt x="1073340" y="107931"/>
                </a:lnTo>
                <a:lnTo>
                  <a:pt x="1075986" y="95233"/>
                </a:lnTo>
                <a:lnTo>
                  <a:pt x="1080220" y="83064"/>
                </a:lnTo>
                <a:lnTo>
                  <a:pt x="1086042" y="70896"/>
                </a:lnTo>
                <a:lnTo>
                  <a:pt x="1092922" y="59785"/>
                </a:lnTo>
                <a:lnTo>
                  <a:pt x="1096098" y="54494"/>
                </a:lnTo>
                <a:lnTo>
                  <a:pt x="1100332" y="49204"/>
                </a:lnTo>
                <a:lnTo>
                  <a:pt x="1105096" y="43384"/>
                </a:lnTo>
                <a:lnTo>
                  <a:pt x="1109330" y="39151"/>
                </a:lnTo>
                <a:lnTo>
                  <a:pt x="1114622" y="33861"/>
                </a:lnTo>
                <a:lnTo>
                  <a:pt x="1119386" y="29628"/>
                </a:lnTo>
                <a:lnTo>
                  <a:pt x="1125208" y="25924"/>
                </a:lnTo>
                <a:lnTo>
                  <a:pt x="1130500" y="21692"/>
                </a:lnTo>
                <a:lnTo>
                  <a:pt x="1142144" y="15343"/>
                </a:lnTo>
                <a:lnTo>
                  <a:pt x="1153788" y="9523"/>
                </a:lnTo>
                <a:lnTo>
                  <a:pt x="1165960" y="4762"/>
                </a:lnTo>
                <a:lnTo>
                  <a:pt x="1178132" y="2116"/>
                </a:lnTo>
                <a:lnTo>
                  <a:pt x="1191364" y="529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小米兰亭_GB外压缩"/>
              <a:ea typeface="小米兰亭_GB外压缩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C81A7C26-8978-131B-3292-112D564CF19C}"/>
              </a:ext>
            </a:extLst>
          </p:cNvPr>
          <p:cNvSpPr/>
          <p:nvPr/>
        </p:nvSpPr>
        <p:spPr>
          <a:xfrm>
            <a:off x="3775733" y="2389104"/>
            <a:ext cx="972000" cy="972000"/>
          </a:xfrm>
          <a:prstGeom prst="ellipse">
            <a:avLst/>
          </a:prstGeom>
          <a:solidFill>
            <a:schemeClr val="bg1"/>
          </a:solidFill>
          <a:ln w="12700" cap="flat" cmpd="sng" algn="ctr">
            <a:solidFill>
              <a:srgbClr val="3060B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小米兰亭_GB外压缩"/>
              <a:ea typeface="小米兰亭_GB外压缩"/>
            </a:endParaRPr>
          </a:p>
        </p:txBody>
      </p:sp>
      <p:sp>
        <p:nvSpPr>
          <p:cNvPr id="17" name="Freeform 6">
            <a:extLst>
              <a:ext uri="{FF2B5EF4-FFF2-40B4-BE49-F238E27FC236}">
                <a16:creationId xmlns:a16="http://schemas.microsoft.com/office/drawing/2014/main" id="{759A6672-D7CE-494F-CB79-EBB6CAC308CC}"/>
              </a:ext>
            </a:extLst>
          </p:cNvPr>
          <p:cNvSpPr/>
          <p:nvPr/>
        </p:nvSpPr>
        <p:spPr bwMode="auto">
          <a:xfrm>
            <a:off x="4068659" y="2701329"/>
            <a:ext cx="386148" cy="347550"/>
          </a:xfrm>
          <a:custGeom>
            <a:avLst/>
            <a:gdLst>
              <a:gd name="T0" fmla="*/ 370 w 2041"/>
              <a:gd name="T1" fmla="*/ 12 h 1837"/>
              <a:gd name="T2" fmla="*/ 219 w 2041"/>
              <a:gd name="T3" fmla="*/ 75 h 1837"/>
              <a:gd name="T4" fmla="*/ 110 w 2041"/>
              <a:gd name="T5" fmla="*/ 178 h 1837"/>
              <a:gd name="T6" fmla="*/ 42 w 2041"/>
              <a:gd name="T7" fmla="*/ 313 h 1837"/>
              <a:gd name="T8" fmla="*/ 0 w 2041"/>
              <a:gd name="T9" fmla="*/ 575 h 1837"/>
              <a:gd name="T10" fmla="*/ 32 w 2041"/>
              <a:gd name="T11" fmla="*/ 804 h 1837"/>
              <a:gd name="T12" fmla="*/ 416 w 2041"/>
              <a:gd name="T13" fmla="*/ 438 h 1837"/>
              <a:gd name="T14" fmla="*/ 452 w 2041"/>
              <a:gd name="T15" fmla="*/ 419 h 1837"/>
              <a:gd name="T16" fmla="*/ 496 w 2041"/>
              <a:gd name="T17" fmla="*/ 447 h 1837"/>
              <a:gd name="T18" fmla="*/ 635 w 2041"/>
              <a:gd name="T19" fmla="*/ 767 h 1837"/>
              <a:gd name="T20" fmla="*/ 666 w 2041"/>
              <a:gd name="T21" fmla="*/ 731 h 1837"/>
              <a:gd name="T22" fmla="*/ 703 w 2041"/>
              <a:gd name="T23" fmla="*/ 732 h 1837"/>
              <a:gd name="T24" fmla="*/ 808 w 2041"/>
              <a:gd name="T25" fmla="*/ 675 h 1837"/>
              <a:gd name="T26" fmla="*/ 851 w 2041"/>
              <a:gd name="T27" fmla="*/ 634 h 1837"/>
              <a:gd name="T28" fmla="*/ 889 w 2041"/>
              <a:gd name="T29" fmla="*/ 647 h 1837"/>
              <a:gd name="T30" fmla="*/ 1352 w 2041"/>
              <a:gd name="T31" fmla="*/ 766 h 1837"/>
              <a:gd name="T32" fmla="*/ 1464 w 2041"/>
              <a:gd name="T33" fmla="*/ 708 h 1837"/>
              <a:gd name="T34" fmla="*/ 1531 w 2041"/>
              <a:gd name="T35" fmla="*/ 725 h 1837"/>
              <a:gd name="T36" fmla="*/ 1587 w 2041"/>
              <a:gd name="T37" fmla="*/ 783 h 1837"/>
              <a:gd name="T38" fmla="*/ 1603 w 2041"/>
              <a:gd name="T39" fmla="*/ 852 h 1837"/>
              <a:gd name="T40" fmla="*/ 1580 w 2041"/>
              <a:gd name="T41" fmla="*/ 931 h 1837"/>
              <a:gd name="T42" fmla="*/ 1519 w 2041"/>
              <a:gd name="T43" fmla="*/ 983 h 1837"/>
              <a:gd name="T44" fmla="*/ 1443 w 2041"/>
              <a:gd name="T45" fmla="*/ 992 h 1837"/>
              <a:gd name="T46" fmla="*/ 1350 w 2041"/>
              <a:gd name="T47" fmla="*/ 936 h 1837"/>
              <a:gd name="T48" fmla="*/ 928 w 2041"/>
              <a:gd name="T49" fmla="*/ 904 h 1837"/>
              <a:gd name="T50" fmla="*/ 822 w 2041"/>
              <a:gd name="T51" fmla="*/ 990 h 1837"/>
              <a:gd name="T52" fmla="*/ 787 w 2041"/>
              <a:gd name="T53" fmla="*/ 1015 h 1837"/>
              <a:gd name="T54" fmla="*/ 754 w 2041"/>
              <a:gd name="T55" fmla="*/ 1006 h 1837"/>
              <a:gd name="T56" fmla="*/ 654 w 2041"/>
              <a:gd name="T57" fmla="*/ 1315 h 1837"/>
              <a:gd name="T58" fmla="*/ 623 w 2041"/>
              <a:gd name="T59" fmla="*/ 1357 h 1837"/>
              <a:gd name="T60" fmla="*/ 580 w 2041"/>
              <a:gd name="T61" fmla="*/ 1355 h 1837"/>
              <a:gd name="T62" fmla="*/ 449 w 2041"/>
              <a:gd name="T63" fmla="*/ 734 h 1837"/>
              <a:gd name="T64" fmla="*/ 400 w 2041"/>
              <a:gd name="T65" fmla="*/ 906 h 1837"/>
              <a:gd name="T66" fmla="*/ 75 w 2041"/>
              <a:gd name="T67" fmla="*/ 918 h 1837"/>
              <a:gd name="T68" fmla="*/ 205 w 2041"/>
              <a:gd name="T69" fmla="*/ 1118 h 1837"/>
              <a:gd name="T70" fmla="*/ 438 w 2041"/>
              <a:gd name="T71" fmla="*/ 1344 h 1837"/>
              <a:gd name="T72" fmla="*/ 896 w 2041"/>
              <a:gd name="T73" fmla="*/ 1718 h 1837"/>
              <a:gd name="T74" fmla="*/ 1086 w 2041"/>
              <a:gd name="T75" fmla="*/ 1760 h 1837"/>
              <a:gd name="T76" fmla="*/ 1587 w 2041"/>
              <a:gd name="T77" fmla="*/ 1341 h 1837"/>
              <a:gd name="T78" fmla="*/ 1847 w 2041"/>
              <a:gd name="T79" fmla="*/ 1085 h 1837"/>
              <a:gd name="T80" fmla="*/ 1996 w 2041"/>
              <a:gd name="T81" fmla="*/ 829 h 1837"/>
              <a:gd name="T82" fmla="*/ 2041 w 2041"/>
              <a:gd name="T83" fmla="*/ 575 h 1837"/>
              <a:gd name="T84" fmla="*/ 1990 w 2041"/>
              <a:gd name="T85" fmla="*/ 291 h 1837"/>
              <a:gd name="T86" fmla="*/ 1915 w 2041"/>
              <a:gd name="T87" fmla="*/ 161 h 1837"/>
              <a:gd name="T88" fmla="*/ 1799 w 2041"/>
              <a:gd name="T89" fmla="*/ 63 h 1837"/>
              <a:gd name="T90" fmla="*/ 1641 w 2041"/>
              <a:gd name="T91" fmla="*/ 8 h 1837"/>
              <a:gd name="T92" fmla="*/ 1475 w 2041"/>
              <a:gd name="T93" fmla="*/ 3 h 1837"/>
              <a:gd name="T94" fmla="*/ 1299 w 2041"/>
              <a:gd name="T95" fmla="*/ 50 h 1837"/>
              <a:gd name="T96" fmla="*/ 1175 w 2041"/>
              <a:gd name="T97" fmla="*/ 136 h 1837"/>
              <a:gd name="T98" fmla="*/ 1050 w 2041"/>
              <a:gd name="T99" fmla="*/ 308 h 1837"/>
              <a:gd name="T100" fmla="*/ 1015 w 2041"/>
              <a:gd name="T101" fmla="*/ 287 h 1837"/>
              <a:gd name="T102" fmla="*/ 900 w 2041"/>
              <a:gd name="T103" fmla="*/ 138 h 1837"/>
              <a:gd name="T104" fmla="*/ 766 w 2041"/>
              <a:gd name="T105" fmla="*/ 52 h 1837"/>
              <a:gd name="T106" fmla="*/ 575 w 2041"/>
              <a:gd name="T107" fmla="*/ 3 h 18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041" h="1837">
                <a:moveTo>
                  <a:pt x="496" y="0"/>
                </a:moveTo>
                <a:lnTo>
                  <a:pt x="496" y="0"/>
                </a:lnTo>
                <a:lnTo>
                  <a:pt x="463" y="0"/>
                </a:lnTo>
                <a:lnTo>
                  <a:pt x="430" y="3"/>
                </a:lnTo>
                <a:lnTo>
                  <a:pt x="400" y="7"/>
                </a:lnTo>
                <a:lnTo>
                  <a:pt x="370" y="12"/>
                </a:lnTo>
                <a:lnTo>
                  <a:pt x="342" y="19"/>
                </a:lnTo>
                <a:lnTo>
                  <a:pt x="314" y="28"/>
                </a:lnTo>
                <a:lnTo>
                  <a:pt x="289" y="38"/>
                </a:lnTo>
                <a:lnTo>
                  <a:pt x="265" y="49"/>
                </a:lnTo>
                <a:lnTo>
                  <a:pt x="240" y="61"/>
                </a:lnTo>
                <a:lnTo>
                  <a:pt x="219" y="75"/>
                </a:lnTo>
                <a:lnTo>
                  <a:pt x="198" y="89"/>
                </a:lnTo>
                <a:lnTo>
                  <a:pt x="179" y="105"/>
                </a:lnTo>
                <a:lnTo>
                  <a:pt x="160" y="122"/>
                </a:lnTo>
                <a:lnTo>
                  <a:pt x="142" y="140"/>
                </a:lnTo>
                <a:lnTo>
                  <a:pt x="126" y="159"/>
                </a:lnTo>
                <a:lnTo>
                  <a:pt x="110" y="178"/>
                </a:lnTo>
                <a:lnTo>
                  <a:pt x="96" y="199"/>
                </a:lnTo>
                <a:lnTo>
                  <a:pt x="84" y="220"/>
                </a:lnTo>
                <a:lnTo>
                  <a:pt x="72" y="243"/>
                </a:lnTo>
                <a:lnTo>
                  <a:pt x="60" y="266"/>
                </a:lnTo>
                <a:lnTo>
                  <a:pt x="51" y="289"/>
                </a:lnTo>
                <a:lnTo>
                  <a:pt x="42" y="313"/>
                </a:lnTo>
                <a:lnTo>
                  <a:pt x="26" y="362"/>
                </a:lnTo>
                <a:lnTo>
                  <a:pt x="14" y="413"/>
                </a:lnTo>
                <a:lnTo>
                  <a:pt x="7" y="466"/>
                </a:lnTo>
                <a:lnTo>
                  <a:pt x="2" y="520"/>
                </a:lnTo>
                <a:lnTo>
                  <a:pt x="0" y="575"/>
                </a:lnTo>
                <a:lnTo>
                  <a:pt x="0" y="575"/>
                </a:lnTo>
                <a:lnTo>
                  <a:pt x="0" y="604"/>
                </a:lnTo>
                <a:lnTo>
                  <a:pt x="2" y="634"/>
                </a:lnTo>
                <a:lnTo>
                  <a:pt x="5" y="664"/>
                </a:lnTo>
                <a:lnTo>
                  <a:pt x="9" y="694"/>
                </a:lnTo>
                <a:lnTo>
                  <a:pt x="18" y="750"/>
                </a:lnTo>
                <a:lnTo>
                  <a:pt x="32" y="804"/>
                </a:lnTo>
                <a:lnTo>
                  <a:pt x="328" y="804"/>
                </a:lnTo>
                <a:lnTo>
                  <a:pt x="405" y="462"/>
                </a:lnTo>
                <a:lnTo>
                  <a:pt x="405" y="462"/>
                </a:lnTo>
                <a:lnTo>
                  <a:pt x="407" y="454"/>
                </a:lnTo>
                <a:lnTo>
                  <a:pt x="410" y="447"/>
                </a:lnTo>
                <a:lnTo>
                  <a:pt x="416" y="438"/>
                </a:lnTo>
                <a:lnTo>
                  <a:pt x="421" y="433"/>
                </a:lnTo>
                <a:lnTo>
                  <a:pt x="428" y="427"/>
                </a:lnTo>
                <a:lnTo>
                  <a:pt x="435" y="424"/>
                </a:lnTo>
                <a:lnTo>
                  <a:pt x="444" y="420"/>
                </a:lnTo>
                <a:lnTo>
                  <a:pt x="452" y="419"/>
                </a:lnTo>
                <a:lnTo>
                  <a:pt x="452" y="419"/>
                </a:lnTo>
                <a:lnTo>
                  <a:pt x="461" y="420"/>
                </a:lnTo>
                <a:lnTo>
                  <a:pt x="470" y="422"/>
                </a:lnTo>
                <a:lnTo>
                  <a:pt x="477" y="426"/>
                </a:lnTo>
                <a:lnTo>
                  <a:pt x="486" y="431"/>
                </a:lnTo>
                <a:lnTo>
                  <a:pt x="491" y="438"/>
                </a:lnTo>
                <a:lnTo>
                  <a:pt x="496" y="447"/>
                </a:lnTo>
                <a:lnTo>
                  <a:pt x="502" y="455"/>
                </a:lnTo>
                <a:lnTo>
                  <a:pt x="503" y="466"/>
                </a:lnTo>
                <a:lnTo>
                  <a:pt x="600" y="995"/>
                </a:lnTo>
                <a:lnTo>
                  <a:pt x="633" y="776"/>
                </a:lnTo>
                <a:lnTo>
                  <a:pt x="633" y="776"/>
                </a:lnTo>
                <a:lnTo>
                  <a:pt x="635" y="767"/>
                </a:lnTo>
                <a:lnTo>
                  <a:pt x="638" y="759"/>
                </a:lnTo>
                <a:lnTo>
                  <a:pt x="642" y="752"/>
                </a:lnTo>
                <a:lnTo>
                  <a:pt x="647" y="745"/>
                </a:lnTo>
                <a:lnTo>
                  <a:pt x="652" y="739"/>
                </a:lnTo>
                <a:lnTo>
                  <a:pt x="659" y="734"/>
                </a:lnTo>
                <a:lnTo>
                  <a:pt x="666" y="731"/>
                </a:lnTo>
                <a:lnTo>
                  <a:pt x="673" y="729"/>
                </a:lnTo>
                <a:lnTo>
                  <a:pt x="673" y="729"/>
                </a:lnTo>
                <a:lnTo>
                  <a:pt x="680" y="727"/>
                </a:lnTo>
                <a:lnTo>
                  <a:pt x="689" y="727"/>
                </a:lnTo>
                <a:lnTo>
                  <a:pt x="696" y="729"/>
                </a:lnTo>
                <a:lnTo>
                  <a:pt x="703" y="732"/>
                </a:lnTo>
                <a:lnTo>
                  <a:pt x="710" y="736"/>
                </a:lnTo>
                <a:lnTo>
                  <a:pt x="715" y="741"/>
                </a:lnTo>
                <a:lnTo>
                  <a:pt x="721" y="748"/>
                </a:lnTo>
                <a:lnTo>
                  <a:pt x="726" y="755"/>
                </a:lnTo>
                <a:lnTo>
                  <a:pt x="766" y="825"/>
                </a:lnTo>
                <a:lnTo>
                  <a:pt x="808" y="675"/>
                </a:lnTo>
                <a:lnTo>
                  <a:pt x="808" y="675"/>
                </a:lnTo>
                <a:lnTo>
                  <a:pt x="815" y="659"/>
                </a:lnTo>
                <a:lnTo>
                  <a:pt x="824" y="648"/>
                </a:lnTo>
                <a:lnTo>
                  <a:pt x="836" y="639"/>
                </a:lnTo>
                <a:lnTo>
                  <a:pt x="844" y="636"/>
                </a:lnTo>
                <a:lnTo>
                  <a:pt x="851" y="634"/>
                </a:lnTo>
                <a:lnTo>
                  <a:pt x="851" y="634"/>
                </a:lnTo>
                <a:lnTo>
                  <a:pt x="858" y="634"/>
                </a:lnTo>
                <a:lnTo>
                  <a:pt x="865" y="634"/>
                </a:lnTo>
                <a:lnTo>
                  <a:pt x="872" y="636"/>
                </a:lnTo>
                <a:lnTo>
                  <a:pt x="877" y="639"/>
                </a:lnTo>
                <a:lnTo>
                  <a:pt x="889" y="647"/>
                </a:lnTo>
                <a:lnTo>
                  <a:pt x="900" y="659"/>
                </a:lnTo>
                <a:lnTo>
                  <a:pt x="987" y="804"/>
                </a:lnTo>
                <a:lnTo>
                  <a:pt x="1331" y="804"/>
                </a:lnTo>
                <a:lnTo>
                  <a:pt x="1331" y="804"/>
                </a:lnTo>
                <a:lnTo>
                  <a:pt x="1340" y="783"/>
                </a:lnTo>
                <a:lnTo>
                  <a:pt x="1352" y="766"/>
                </a:lnTo>
                <a:lnTo>
                  <a:pt x="1366" y="748"/>
                </a:lnTo>
                <a:lnTo>
                  <a:pt x="1382" y="734"/>
                </a:lnTo>
                <a:lnTo>
                  <a:pt x="1401" y="724"/>
                </a:lnTo>
                <a:lnTo>
                  <a:pt x="1420" y="715"/>
                </a:lnTo>
                <a:lnTo>
                  <a:pt x="1442" y="710"/>
                </a:lnTo>
                <a:lnTo>
                  <a:pt x="1464" y="708"/>
                </a:lnTo>
                <a:lnTo>
                  <a:pt x="1464" y="708"/>
                </a:lnTo>
                <a:lnTo>
                  <a:pt x="1478" y="708"/>
                </a:lnTo>
                <a:lnTo>
                  <a:pt x="1492" y="711"/>
                </a:lnTo>
                <a:lnTo>
                  <a:pt x="1505" y="715"/>
                </a:lnTo>
                <a:lnTo>
                  <a:pt x="1519" y="718"/>
                </a:lnTo>
                <a:lnTo>
                  <a:pt x="1531" y="725"/>
                </a:lnTo>
                <a:lnTo>
                  <a:pt x="1541" y="732"/>
                </a:lnTo>
                <a:lnTo>
                  <a:pt x="1552" y="741"/>
                </a:lnTo>
                <a:lnTo>
                  <a:pt x="1563" y="750"/>
                </a:lnTo>
                <a:lnTo>
                  <a:pt x="1571" y="760"/>
                </a:lnTo>
                <a:lnTo>
                  <a:pt x="1580" y="771"/>
                </a:lnTo>
                <a:lnTo>
                  <a:pt x="1587" y="783"/>
                </a:lnTo>
                <a:lnTo>
                  <a:pt x="1592" y="796"/>
                </a:lnTo>
                <a:lnTo>
                  <a:pt x="1598" y="810"/>
                </a:lnTo>
                <a:lnTo>
                  <a:pt x="1601" y="822"/>
                </a:lnTo>
                <a:lnTo>
                  <a:pt x="1603" y="836"/>
                </a:lnTo>
                <a:lnTo>
                  <a:pt x="1603" y="852"/>
                </a:lnTo>
                <a:lnTo>
                  <a:pt x="1603" y="852"/>
                </a:lnTo>
                <a:lnTo>
                  <a:pt x="1603" y="866"/>
                </a:lnTo>
                <a:lnTo>
                  <a:pt x="1601" y="880"/>
                </a:lnTo>
                <a:lnTo>
                  <a:pt x="1598" y="894"/>
                </a:lnTo>
                <a:lnTo>
                  <a:pt x="1592" y="908"/>
                </a:lnTo>
                <a:lnTo>
                  <a:pt x="1587" y="920"/>
                </a:lnTo>
                <a:lnTo>
                  <a:pt x="1580" y="931"/>
                </a:lnTo>
                <a:lnTo>
                  <a:pt x="1571" y="943"/>
                </a:lnTo>
                <a:lnTo>
                  <a:pt x="1563" y="952"/>
                </a:lnTo>
                <a:lnTo>
                  <a:pt x="1552" y="962"/>
                </a:lnTo>
                <a:lnTo>
                  <a:pt x="1541" y="969"/>
                </a:lnTo>
                <a:lnTo>
                  <a:pt x="1531" y="976"/>
                </a:lnTo>
                <a:lnTo>
                  <a:pt x="1519" y="983"/>
                </a:lnTo>
                <a:lnTo>
                  <a:pt x="1505" y="988"/>
                </a:lnTo>
                <a:lnTo>
                  <a:pt x="1492" y="992"/>
                </a:lnTo>
                <a:lnTo>
                  <a:pt x="1478" y="994"/>
                </a:lnTo>
                <a:lnTo>
                  <a:pt x="1464" y="994"/>
                </a:lnTo>
                <a:lnTo>
                  <a:pt x="1464" y="994"/>
                </a:lnTo>
                <a:lnTo>
                  <a:pt x="1443" y="992"/>
                </a:lnTo>
                <a:lnTo>
                  <a:pt x="1426" y="988"/>
                </a:lnTo>
                <a:lnTo>
                  <a:pt x="1408" y="981"/>
                </a:lnTo>
                <a:lnTo>
                  <a:pt x="1391" y="973"/>
                </a:lnTo>
                <a:lnTo>
                  <a:pt x="1375" y="962"/>
                </a:lnTo>
                <a:lnTo>
                  <a:pt x="1363" y="950"/>
                </a:lnTo>
                <a:lnTo>
                  <a:pt x="1350" y="936"/>
                </a:lnTo>
                <a:lnTo>
                  <a:pt x="1340" y="918"/>
                </a:lnTo>
                <a:lnTo>
                  <a:pt x="961" y="918"/>
                </a:lnTo>
                <a:lnTo>
                  <a:pt x="961" y="918"/>
                </a:lnTo>
                <a:lnTo>
                  <a:pt x="949" y="917"/>
                </a:lnTo>
                <a:lnTo>
                  <a:pt x="938" y="913"/>
                </a:lnTo>
                <a:lnTo>
                  <a:pt x="928" y="904"/>
                </a:lnTo>
                <a:lnTo>
                  <a:pt x="921" y="894"/>
                </a:lnTo>
                <a:lnTo>
                  <a:pt x="873" y="820"/>
                </a:lnTo>
                <a:lnTo>
                  <a:pt x="829" y="976"/>
                </a:lnTo>
                <a:lnTo>
                  <a:pt x="829" y="976"/>
                </a:lnTo>
                <a:lnTo>
                  <a:pt x="828" y="983"/>
                </a:lnTo>
                <a:lnTo>
                  <a:pt x="822" y="990"/>
                </a:lnTo>
                <a:lnTo>
                  <a:pt x="819" y="997"/>
                </a:lnTo>
                <a:lnTo>
                  <a:pt x="814" y="1002"/>
                </a:lnTo>
                <a:lnTo>
                  <a:pt x="808" y="1008"/>
                </a:lnTo>
                <a:lnTo>
                  <a:pt x="801" y="1011"/>
                </a:lnTo>
                <a:lnTo>
                  <a:pt x="794" y="1013"/>
                </a:lnTo>
                <a:lnTo>
                  <a:pt x="787" y="1015"/>
                </a:lnTo>
                <a:lnTo>
                  <a:pt x="787" y="1015"/>
                </a:lnTo>
                <a:lnTo>
                  <a:pt x="780" y="1015"/>
                </a:lnTo>
                <a:lnTo>
                  <a:pt x="773" y="1015"/>
                </a:lnTo>
                <a:lnTo>
                  <a:pt x="766" y="1013"/>
                </a:lnTo>
                <a:lnTo>
                  <a:pt x="759" y="1009"/>
                </a:lnTo>
                <a:lnTo>
                  <a:pt x="754" y="1006"/>
                </a:lnTo>
                <a:lnTo>
                  <a:pt x="749" y="1001"/>
                </a:lnTo>
                <a:lnTo>
                  <a:pt x="744" y="995"/>
                </a:lnTo>
                <a:lnTo>
                  <a:pt x="738" y="988"/>
                </a:lnTo>
                <a:lnTo>
                  <a:pt x="712" y="941"/>
                </a:lnTo>
                <a:lnTo>
                  <a:pt x="654" y="1315"/>
                </a:lnTo>
                <a:lnTo>
                  <a:pt x="654" y="1315"/>
                </a:lnTo>
                <a:lnTo>
                  <a:pt x="652" y="1323"/>
                </a:lnTo>
                <a:lnTo>
                  <a:pt x="649" y="1332"/>
                </a:lnTo>
                <a:lnTo>
                  <a:pt x="644" y="1341"/>
                </a:lnTo>
                <a:lnTo>
                  <a:pt x="637" y="1348"/>
                </a:lnTo>
                <a:lnTo>
                  <a:pt x="630" y="1353"/>
                </a:lnTo>
                <a:lnTo>
                  <a:pt x="623" y="1357"/>
                </a:lnTo>
                <a:lnTo>
                  <a:pt x="614" y="1360"/>
                </a:lnTo>
                <a:lnTo>
                  <a:pt x="605" y="1362"/>
                </a:lnTo>
                <a:lnTo>
                  <a:pt x="605" y="1362"/>
                </a:lnTo>
                <a:lnTo>
                  <a:pt x="596" y="1360"/>
                </a:lnTo>
                <a:lnTo>
                  <a:pt x="587" y="1358"/>
                </a:lnTo>
                <a:lnTo>
                  <a:pt x="580" y="1355"/>
                </a:lnTo>
                <a:lnTo>
                  <a:pt x="573" y="1350"/>
                </a:lnTo>
                <a:lnTo>
                  <a:pt x="566" y="1343"/>
                </a:lnTo>
                <a:lnTo>
                  <a:pt x="561" y="1334"/>
                </a:lnTo>
                <a:lnTo>
                  <a:pt x="558" y="1325"/>
                </a:lnTo>
                <a:lnTo>
                  <a:pt x="556" y="1316"/>
                </a:lnTo>
                <a:lnTo>
                  <a:pt x="449" y="734"/>
                </a:lnTo>
                <a:lnTo>
                  <a:pt x="417" y="876"/>
                </a:lnTo>
                <a:lnTo>
                  <a:pt x="417" y="876"/>
                </a:lnTo>
                <a:lnTo>
                  <a:pt x="414" y="885"/>
                </a:lnTo>
                <a:lnTo>
                  <a:pt x="410" y="894"/>
                </a:lnTo>
                <a:lnTo>
                  <a:pt x="405" y="901"/>
                </a:lnTo>
                <a:lnTo>
                  <a:pt x="400" y="906"/>
                </a:lnTo>
                <a:lnTo>
                  <a:pt x="393" y="911"/>
                </a:lnTo>
                <a:lnTo>
                  <a:pt x="384" y="915"/>
                </a:lnTo>
                <a:lnTo>
                  <a:pt x="377" y="918"/>
                </a:lnTo>
                <a:lnTo>
                  <a:pt x="368" y="918"/>
                </a:lnTo>
                <a:lnTo>
                  <a:pt x="75" y="918"/>
                </a:lnTo>
                <a:lnTo>
                  <a:pt x="75" y="918"/>
                </a:lnTo>
                <a:lnTo>
                  <a:pt x="95" y="953"/>
                </a:lnTo>
                <a:lnTo>
                  <a:pt x="114" y="988"/>
                </a:lnTo>
                <a:lnTo>
                  <a:pt x="135" y="1022"/>
                </a:lnTo>
                <a:lnTo>
                  <a:pt x="156" y="1055"/>
                </a:lnTo>
                <a:lnTo>
                  <a:pt x="181" y="1087"/>
                </a:lnTo>
                <a:lnTo>
                  <a:pt x="205" y="1118"/>
                </a:lnTo>
                <a:lnTo>
                  <a:pt x="231" y="1148"/>
                </a:lnTo>
                <a:lnTo>
                  <a:pt x="258" y="1178"/>
                </a:lnTo>
                <a:lnTo>
                  <a:pt x="286" y="1206"/>
                </a:lnTo>
                <a:lnTo>
                  <a:pt x="316" y="1234"/>
                </a:lnTo>
                <a:lnTo>
                  <a:pt x="375" y="1290"/>
                </a:lnTo>
                <a:lnTo>
                  <a:pt x="438" y="1344"/>
                </a:lnTo>
                <a:lnTo>
                  <a:pt x="503" y="1397"/>
                </a:lnTo>
                <a:lnTo>
                  <a:pt x="637" y="1502"/>
                </a:lnTo>
                <a:lnTo>
                  <a:pt x="703" y="1555"/>
                </a:lnTo>
                <a:lnTo>
                  <a:pt x="770" y="1607"/>
                </a:lnTo>
                <a:lnTo>
                  <a:pt x="835" y="1662"/>
                </a:lnTo>
                <a:lnTo>
                  <a:pt x="896" y="1718"/>
                </a:lnTo>
                <a:lnTo>
                  <a:pt x="956" y="1776"/>
                </a:lnTo>
                <a:lnTo>
                  <a:pt x="986" y="1807"/>
                </a:lnTo>
                <a:lnTo>
                  <a:pt x="1012" y="1837"/>
                </a:lnTo>
                <a:lnTo>
                  <a:pt x="1012" y="1837"/>
                </a:lnTo>
                <a:lnTo>
                  <a:pt x="1049" y="1798"/>
                </a:lnTo>
                <a:lnTo>
                  <a:pt x="1086" y="1760"/>
                </a:lnTo>
                <a:lnTo>
                  <a:pt x="1124" y="1723"/>
                </a:lnTo>
                <a:lnTo>
                  <a:pt x="1164" y="1686"/>
                </a:lnTo>
                <a:lnTo>
                  <a:pt x="1247" y="1614"/>
                </a:lnTo>
                <a:lnTo>
                  <a:pt x="1331" y="1544"/>
                </a:lnTo>
                <a:lnTo>
                  <a:pt x="1503" y="1409"/>
                </a:lnTo>
                <a:lnTo>
                  <a:pt x="1587" y="1341"/>
                </a:lnTo>
                <a:lnTo>
                  <a:pt x="1668" y="1271"/>
                </a:lnTo>
                <a:lnTo>
                  <a:pt x="1706" y="1234"/>
                </a:lnTo>
                <a:lnTo>
                  <a:pt x="1743" y="1199"/>
                </a:lnTo>
                <a:lnTo>
                  <a:pt x="1780" y="1162"/>
                </a:lnTo>
                <a:lnTo>
                  <a:pt x="1815" y="1123"/>
                </a:lnTo>
                <a:lnTo>
                  <a:pt x="1847" y="1085"/>
                </a:lnTo>
                <a:lnTo>
                  <a:pt x="1878" y="1046"/>
                </a:lnTo>
                <a:lnTo>
                  <a:pt x="1906" y="1006"/>
                </a:lnTo>
                <a:lnTo>
                  <a:pt x="1933" y="964"/>
                </a:lnTo>
                <a:lnTo>
                  <a:pt x="1957" y="920"/>
                </a:lnTo>
                <a:lnTo>
                  <a:pt x="1978" y="876"/>
                </a:lnTo>
                <a:lnTo>
                  <a:pt x="1996" y="829"/>
                </a:lnTo>
                <a:lnTo>
                  <a:pt x="2011" y="782"/>
                </a:lnTo>
                <a:lnTo>
                  <a:pt x="2024" y="732"/>
                </a:lnTo>
                <a:lnTo>
                  <a:pt x="2033" y="682"/>
                </a:lnTo>
                <a:lnTo>
                  <a:pt x="2040" y="629"/>
                </a:lnTo>
                <a:lnTo>
                  <a:pt x="2041" y="575"/>
                </a:lnTo>
                <a:lnTo>
                  <a:pt x="2041" y="575"/>
                </a:lnTo>
                <a:lnTo>
                  <a:pt x="2040" y="520"/>
                </a:lnTo>
                <a:lnTo>
                  <a:pt x="2034" y="466"/>
                </a:lnTo>
                <a:lnTo>
                  <a:pt x="2025" y="415"/>
                </a:lnTo>
                <a:lnTo>
                  <a:pt x="2015" y="364"/>
                </a:lnTo>
                <a:lnTo>
                  <a:pt x="1999" y="313"/>
                </a:lnTo>
                <a:lnTo>
                  <a:pt x="1990" y="291"/>
                </a:lnTo>
                <a:lnTo>
                  <a:pt x="1980" y="266"/>
                </a:lnTo>
                <a:lnTo>
                  <a:pt x="1969" y="243"/>
                </a:lnTo>
                <a:lnTo>
                  <a:pt x="1957" y="222"/>
                </a:lnTo>
                <a:lnTo>
                  <a:pt x="1943" y="201"/>
                </a:lnTo>
                <a:lnTo>
                  <a:pt x="1929" y="180"/>
                </a:lnTo>
                <a:lnTo>
                  <a:pt x="1915" y="161"/>
                </a:lnTo>
                <a:lnTo>
                  <a:pt x="1897" y="142"/>
                </a:lnTo>
                <a:lnTo>
                  <a:pt x="1880" y="124"/>
                </a:lnTo>
                <a:lnTo>
                  <a:pt x="1862" y="106"/>
                </a:lnTo>
                <a:lnTo>
                  <a:pt x="1843" y="91"/>
                </a:lnTo>
                <a:lnTo>
                  <a:pt x="1822" y="77"/>
                </a:lnTo>
                <a:lnTo>
                  <a:pt x="1799" y="63"/>
                </a:lnTo>
                <a:lnTo>
                  <a:pt x="1776" y="50"/>
                </a:lnTo>
                <a:lnTo>
                  <a:pt x="1752" y="40"/>
                </a:lnTo>
                <a:lnTo>
                  <a:pt x="1726" y="29"/>
                </a:lnTo>
                <a:lnTo>
                  <a:pt x="1699" y="21"/>
                </a:lnTo>
                <a:lnTo>
                  <a:pt x="1671" y="14"/>
                </a:lnTo>
                <a:lnTo>
                  <a:pt x="1641" y="8"/>
                </a:lnTo>
                <a:lnTo>
                  <a:pt x="1610" y="3"/>
                </a:lnTo>
                <a:lnTo>
                  <a:pt x="1578" y="1"/>
                </a:lnTo>
                <a:lnTo>
                  <a:pt x="1545" y="0"/>
                </a:lnTo>
                <a:lnTo>
                  <a:pt x="1545" y="0"/>
                </a:lnTo>
                <a:lnTo>
                  <a:pt x="1508" y="0"/>
                </a:lnTo>
                <a:lnTo>
                  <a:pt x="1475" y="3"/>
                </a:lnTo>
                <a:lnTo>
                  <a:pt x="1442" y="7"/>
                </a:lnTo>
                <a:lnTo>
                  <a:pt x="1410" y="14"/>
                </a:lnTo>
                <a:lnTo>
                  <a:pt x="1380" y="21"/>
                </a:lnTo>
                <a:lnTo>
                  <a:pt x="1352" y="29"/>
                </a:lnTo>
                <a:lnTo>
                  <a:pt x="1326" y="40"/>
                </a:lnTo>
                <a:lnTo>
                  <a:pt x="1299" y="50"/>
                </a:lnTo>
                <a:lnTo>
                  <a:pt x="1277" y="63"/>
                </a:lnTo>
                <a:lnTo>
                  <a:pt x="1254" y="77"/>
                </a:lnTo>
                <a:lnTo>
                  <a:pt x="1233" y="91"/>
                </a:lnTo>
                <a:lnTo>
                  <a:pt x="1212" y="105"/>
                </a:lnTo>
                <a:lnTo>
                  <a:pt x="1192" y="120"/>
                </a:lnTo>
                <a:lnTo>
                  <a:pt x="1175" y="136"/>
                </a:lnTo>
                <a:lnTo>
                  <a:pt x="1143" y="168"/>
                </a:lnTo>
                <a:lnTo>
                  <a:pt x="1117" y="199"/>
                </a:lnTo>
                <a:lnTo>
                  <a:pt x="1094" y="231"/>
                </a:lnTo>
                <a:lnTo>
                  <a:pt x="1077" y="259"/>
                </a:lnTo>
                <a:lnTo>
                  <a:pt x="1061" y="285"/>
                </a:lnTo>
                <a:lnTo>
                  <a:pt x="1050" y="308"/>
                </a:lnTo>
                <a:lnTo>
                  <a:pt x="1043" y="324"/>
                </a:lnTo>
                <a:lnTo>
                  <a:pt x="1036" y="340"/>
                </a:lnTo>
                <a:lnTo>
                  <a:pt x="1036" y="340"/>
                </a:lnTo>
                <a:lnTo>
                  <a:pt x="1031" y="324"/>
                </a:lnTo>
                <a:lnTo>
                  <a:pt x="1024" y="308"/>
                </a:lnTo>
                <a:lnTo>
                  <a:pt x="1015" y="287"/>
                </a:lnTo>
                <a:lnTo>
                  <a:pt x="1001" y="261"/>
                </a:lnTo>
                <a:lnTo>
                  <a:pt x="982" y="231"/>
                </a:lnTo>
                <a:lnTo>
                  <a:pt x="959" y="201"/>
                </a:lnTo>
                <a:lnTo>
                  <a:pt x="933" y="170"/>
                </a:lnTo>
                <a:lnTo>
                  <a:pt x="917" y="154"/>
                </a:lnTo>
                <a:lnTo>
                  <a:pt x="900" y="138"/>
                </a:lnTo>
                <a:lnTo>
                  <a:pt x="880" y="122"/>
                </a:lnTo>
                <a:lnTo>
                  <a:pt x="861" y="106"/>
                </a:lnTo>
                <a:lnTo>
                  <a:pt x="840" y="92"/>
                </a:lnTo>
                <a:lnTo>
                  <a:pt x="817" y="78"/>
                </a:lnTo>
                <a:lnTo>
                  <a:pt x="793" y="64"/>
                </a:lnTo>
                <a:lnTo>
                  <a:pt x="766" y="52"/>
                </a:lnTo>
                <a:lnTo>
                  <a:pt x="740" y="42"/>
                </a:lnTo>
                <a:lnTo>
                  <a:pt x="710" y="31"/>
                </a:lnTo>
                <a:lnTo>
                  <a:pt x="679" y="22"/>
                </a:lnTo>
                <a:lnTo>
                  <a:pt x="647" y="14"/>
                </a:lnTo>
                <a:lnTo>
                  <a:pt x="612" y="8"/>
                </a:lnTo>
                <a:lnTo>
                  <a:pt x="575" y="3"/>
                </a:lnTo>
                <a:lnTo>
                  <a:pt x="537" y="1"/>
                </a:lnTo>
                <a:lnTo>
                  <a:pt x="496" y="0"/>
                </a:lnTo>
                <a:lnTo>
                  <a:pt x="496" y="0"/>
                </a:lnTo>
                <a:close/>
              </a:path>
            </a:pathLst>
          </a:custGeom>
          <a:solidFill>
            <a:srgbClr val="A5A5A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小米兰亭_GB外压缩"/>
              <a:ea typeface="小米兰亭_GB外压缩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4CC457DE-978C-1949-FF75-011087C3596D}"/>
              </a:ext>
            </a:extLst>
          </p:cNvPr>
          <p:cNvSpPr/>
          <p:nvPr/>
        </p:nvSpPr>
        <p:spPr>
          <a:xfrm>
            <a:off x="2505404" y="4589379"/>
            <a:ext cx="972000" cy="972000"/>
          </a:xfrm>
          <a:prstGeom prst="ellipse">
            <a:avLst/>
          </a:prstGeom>
          <a:solidFill>
            <a:schemeClr val="bg1"/>
          </a:solidFill>
          <a:ln w="12700" cap="flat" cmpd="sng" algn="ctr">
            <a:solidFill>
              <a:srgbClr val="3060B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小米兰亭_GB外压缩"/>
              <a:ea typeface="小米兰亭_GB外压缩"/>
            </a:endParaRPr>
          </a:p>
        </p:txBody>
      </p:sp>
      <p:sp>
        <p:nvSpPr>
          <p:cNvPr id="15" name="任意多边形 49">
            <a:extLst>
              <a:ext uri="{FF2B5EF4-FFF2-40B4-BE49-F238E27FC236}">
                <a16:creationId xmlns:a16="http://schemas.microsoft.com/office/drawing/2014/main" id="{AE695C01-8D64-967C-5231-9A8C98E76681}"/>
              </a:ext>
            </a:extLst>
          </p:cNvPr>
          <p:cNvSpPr/>
          <p:nvPr/>
        </p:nvSpPr>
        <p:spPr bwMode="auto">
          <a:xfrm>
            <a:off x="2802998" y="4887061"/>
            <a:ext cx="376812" cy="376636"/>
          </a:xfrm>
          <a:custGeom>
            <a:avLst/>
            <a:gdLst>
              <a:gd name="connsiteX0" fmla="*/ 5159334 w 6858000"/>
              <a:gd name="connsiteY0" fmla="*/ 4802187 h 6854825"/>
              <a:gd name="connsiteX1" fmla="*/ 5180014 w 6858000"/>
              <a:gd name="connsiteY1" fmla="*/ 4802187 h 6854825"/>
              <a:gd name="connsiteX2" fmla="*/ 5199104 w 6858000"/>
              <a:gd name="connsiteY2" fmla="*/ 4802187 h 6854825"/>
              <a:gd name="connsiteX3" fmla="*/ 5218196 w 6858000"/>
              <a:gd name="connsiteY3" fmla="*/ 4803775 h 6854825"/>
              <a:gd name="connsiteX4" fmla="*/ 5236490 w 6858000"/>
              <a:gd name="connsiteY4" fmla="*/ 4805362 h 6854825"/>
              <a:gd name="connsiteX5" fmla="*/ 5255580 w 6858000"/>
              <a:gd name="connsiteY5" fmla="*/ 4807743 h 6854825"/>
              <a:gd name="connsiteX6" fmla="*/ 5292170 w 6858000"/>
              <a:gd name="connsiteY6" fmla="*/ 4817268 h 6854825"/>
              <a:gd name="connsiteX7" fmla="*/ 5324784 w 6858000"/>
              <a:gd name="connsiteY7" fmla="*/ 4829968 h 6854825"/>
              <a:gd name="connsiteX8" fmla="*/ 5358192 w 6858000"/>
              <a:gd name="connsiteY8" fmla="*/ 4845843 h 6854825"/>
              <a:gd name="connsiteX9" fmla="*/ 5389214 w 6858000"/>
              <a:gd name="connsiteY9" fmla="*/ 4864893 h 6854825"/>
              <a:gd name="connsiteX10" fmla="*/ 5417848 w 6858000"/>
              <a:gd name="connsiteY10" fmla="*/ 4886325 h 6854825"/>
              <a:gd name="connsiteX11" fmla="*/ 5444894 w 6858000"/>
              <a:gd name="connsiteY11" fmla="*/ 4910137 h 6854825"/>
              <a:gd name="connsiteX12" fmla="*/ 5469552 w 6858000"/>
              <a:gd name="connsiteY12" fmla="*/ 4937125 h 6854825"/>
              <a:gd name="connsiteX13" fmla="*/ 5490232 w 6858000"/>
              <a:gd name="connsiteY13" fmla="*/ 4966493 h 6854825"/>
              <a:gd name="connsiteX14" fmla="*/ 5509324 w 6858000"/>
              <a:gd name="connsiteY14" fmla="*/ 4996656 h 6854825"/>
              <a:gd name="connsiteX15" fmla="*/ 5525232 w 6858000"/>
              <a:gd name="connsiteY15" fmla="*/ 5029993 h 6854825"/>
              <a:gd name="connsiteX16" fmla="*/ 5537164 w 6858000"/>
              <a:gd name="connsiteY16" fmla="*/ 5064125 h 6854825"/>
              <a:gd name="connsiteX17" fmla="*/ 5546708 w 6858000"/>
              <a:gd name="connsiteY17" fmla="*/ 5100637 h 6854825"/>
              <a:gd name="connsiteX18" fmla="*/ 5549890 w 6858000"/>
              <a:gd name="connsiteY18" fmla="*/ 5118893 h 6854825"/>
              <a:gd name="connsiteX19" fmla="*/ 5553072 w 6858000"/>
              <a:gd name="connsiteY19" fmla="*/ 5137943 h 6854825"/>
              <a:gd name="connsiteX20" fmla="*/ 5554664 w 6858000"/>
              <a:gd name="connsiteY20" fmla="*/ 5156993 h 6854825"/>
              <a:gd name="connsiteX21" fmla="*/ 5554664 w 6858000"/>
              <a:gd name="connsiteY21" fmla="*/ 5176043 h 6854825"/>
              <a:gd name="connsiteX22" fmla="*/ 5554664 w 6858000"/>
              <a:gd name="connsiteY22" fmla="*/ 5194300 h 6854825"/>
              <a:gd name="connsiteX23" fmla="*/ 5553072 w 6858000"/>
              <a:gd name="connsiteY23" fmla="*/ 5213350 h 6854825"/>
              <a:gd name="connsiteX24" fmla="*/ 5549890 w 6858000"/>
              <a:gd name="connsiteY24" fmla="*/ 5232400 h 6854825"/>
              <a:gd name="connsiteX25" fmla="*/ 5546708 w 6858000"/>
              <a:gd name="connsiteY25" fmla="*/ 5251450 h 6854825"/>
              <a:gd name="connsiteX26" fmla="*/ 5537164 w 6858000"/>
              <a:gd name="connsiteY26" fmla="*/ 5287168 h 6854825"/>
              <a:gd name="connsiteX27" fmla="*/ 5525232 w 6858000"/>
              <a:gd name="connsiteY27" fmla="*/ 5322093 h 6854825"/>
              <a:gd name="connsiteX28" fmla="*/ 5509324 w 6858000"/>
              <a:gd name="connsiteY28" fmla="*/ 5354637 h 6854825"/>
              <a:gd name="connsiteX29" fmla="*/ 5490232 w 6858000"/>
              <a:gd name="connsiteY29" fmla="*/ 5384800 h 6854825"/>
              <a:gd name="connsiteX30" fmla="*/ 5469552 w 6858000"/>
              <a:gd name="connsiteY30" fmla="*/ 5414168 h 6854825"/>
              <a:gd name="connsiteX31" fmla="*/ 5444894 w 6858000"/>
              <a:gd name="connsiteY31" fmla="*/ 5441156 h 6854825"/>
              <a:gd name="connsiteX32" fmla="*/ 5417848 w 6858000"/>
              <a:gd name="connsiteY32" fmla="*/ 5464968 h 6854825"/>
              <a:gd name="connsiteX33" fmla="*/ 5389214 w 6858000"/>
              <a:gd name="connsiteY33" fmla="*/ 5486400 h 6854825"/>
              <a:gd name="connsiteX34" fmla="*/ 5358192 w 6858000"/>
              <a:gd name="connsiteY34" fmla="*/ 5505450 h 6854825"/>
              <a:gd name="connsiteX35" fmla="*/ 5324784 w 6858000"/>
              <a:gd name="connsiteY35" fmla="*/ 5521325 h 6854825"/>
              <a:gd name="connsiteX36" fmla="*/ 5292170 w 6858000"/>
              <a:gd name="connsiteY36" fmla="*/ 5534025 h 6854825"/>
              <a:gd name="connsiteX37" fmla="*/ 5255580 w 6858000"/>
              <a:gd name="connsiteY37" fmla="*/ 5543550 h 6854825"/>
              <a:gd name="connsiteX38" fmla="*/ 5236490 w 6858000"/>
              <a:gd name="connsiteY38" fmla="*/ 5546725 h 6854825"/>
              <a:gd name="connsiteX39" fmla="*/ 5218196 w 6858000"/>
              <a:gd name="connsiteY39" fmla="*/ 5548312 h 6854825"/>
              <a:gd name="connsiteX40" fmla="*/ 5199104 w 6858000"/>
              <a:gd name="connsiteY40" fmla="*/ 5549900 h 6854825"/>
              <a:gd name="connsiteX41" fmla="*/ 5180014 w 6858000"/>
              <a:gd name="connsiteY41" fmla="*/ 5551487 h 6854825"/>
              <a:gd name="connsiteX42" fmla="*/ 5159334 w 6858000"/>
              <a:gd name="connsiteY42" fmla="*/ 5549900 h 6854825"/>
              <a:gd name="connsiteX43" fmla="*/ 5141038 w 6858000"/>
              <a:gd name="connsiteY43" fmla="*/ 5548312 h 6854825"/>
              <a:gd name="connsiteX44" fmla="*/ 5121948 w 6858000"/>
              <a:gd name="connsiteY44" fmla="*/ 5546725 h 6854825"/>
              <a:gd name="connsiteX45" fmla="*/ 5104448 w 6858000"/>
              <a:gd name="connsiteY45" fmla="*/ 5543550 h 6854825"/>
              <a:gd name="connsiteX46" fmla="*/ 5067858 w 6858000"/>
              <a:gd name="connsiteY46" fmla="*/ 5534025 h 6854825"/>
              <a:gd name="connsiteX47" fmla="*/ 5033654 w 6858000"/>
              <a:gd name="connsiteY47" fmla="*/ 5521325 h 6854825"/>
              <a:gd name="connsiteX48" fmla="*/ 5000246 w 6858000"/>
              <a:gd name="connsiteY48" fmla="*/ 5505450 h 6854825"/>
              <a:gd name="connsiteX49" fmla="*/ 4969224 w 6858000"/>
              <a:gd name="connsiteY49" fmla="*/ 5486400 h 6854825"/>
              <a:gd name="connsiteX50" fmla="*/ 4940590 w 6858000"/>
              <a:gd name="connsiteY50" fmla="*/ 5464968 h 6854825"/>
              <a:gd name="connsiteX51" fmla="*/ 4914340 w 6858000"/>
              <a:gd name="connsiteY51" fmla="*/ 5441156 h 6854825"/>
              <a:gd name="connsiteX52" fmla="*/ 4890478 w 6858000"/>
              <a:gd name="connsiteY52" fmla="*/ 5414168 h 6854825"/>
              <a:gd name="connsiteX53" fmla="*/ 4868206 w 6858000"/>
              <a:gd name="connsiteY53" fmla="*/ 5384800 h 6854825"/>
              <a:gd name="connsiteX54" fmla="*/ 4849114 w 6858000"/>
              <a:gd name="connsiteY54" fmla="*/ 5354637 h 6854825"/>
              <a:gd name="connsiteX55" fmla="*/ 4834002 w 6858000"/>
              <a:gd name="connsiteY55" fmla="*/ 5322093 h 6854825"/>
              <a:gd name="connsiteX56" fmla="*/ 4821274 w 6858000"/>
              <a:gd name="connsiteY56" fmla="*/ 5287168 h 6854825"/>
              <a:gd name="connsiteX57" fmla="*/ 4811730 w 6858000"/>
              <a:gd name="connsiteY57" fmla="*/ 5251450 h 6854825"/>
              <a:gd name="connsiteX58" fmla="*/ 4808548 w 6858000"/>
              <a:gd name="connsiteY58" fmla="*/ 5232400 h 6854825"/>
              <a:gd name="connsiteX59" fmla="*/ 4805366 w 6858000"/>
              <a:gd name="connsiteY59" fmla="*/ 5213350 h 6854825"/>
              <a:gd name="connsiteX60" fmla="*/ 4803776 w 6858000"/>
              <a:gd name="connsiteY60" fmla="*/ 5194300 h 6854825"/>
              <a:gd name="connsiteX61" fmla="*/ 4803776 w 6858000"/>
              <a:gd name="connsiteY61" fmla="*/ 5176043 h 6854825"/>
              <a:gd name="connsiteX62" fmla="*/ 4803776 w 6858000"/>
              <a:gd name="connsiteY62" fmla="*/ 5156993 h 6854825"/>
              <a:gd name="connsiteX63" fmla="*/ 4805366 w 6858000"/>
              <a:gd name="connsiteY63" fmla="*/ 5137943 h 6854825"/>
              <a:gd name="connsiteX64" fmla="*/ 4808548 w 6858000"/>
              <a:gd name="connsiteY64" fmla="*/ 5118893 h 6854825"/>
              <a:gd name="connsiteX65" fmla="*/ 4811730 w 6858000"/>
              <a:gd name="connsiteY65" fmla="*/ 5100637 h 6854825"/>
              <a:gd name="connsiteX66" fmla="*/ 4821274 w 6858000"/>
              <a:gd name="connsiteY66" fmla="*/ 5064125 h 6854825"/>
              <a:gd name="connsiteX67" fmla="*/ 4834002 w 6858000"/>
              <a:gd name="connsiteY67" fmla="*/ 5029993 h 6854825"/>
              <a:gd name="connsiteX68" fmla="*/ 4849114 w 6858000"/>
              <a:gd name="connsiteY68" fmla="*/ 4996656 h 6854825"/>
              <a:gd name="connsiteX69" fmla="*/ 4868206 w 6858000"/>
              <a:gd name="connsiteY69" fmla="*/ 4966493 h 6854825"/>
              <a:gd name="connsiteX70" fmla="*/ 4890478 w 6858000"/>
              <a:gd name="connsiteY70" fmla="*/ 4937125 h 6854825"/>
              <a:gd name="connsiteX71" fmla="*/ 4914340 w 6858000"/>
              <a:gd name="connsiteY71" fmla="*/ 4910137 h 6854825"/>
              <a:gd name="connsiteX72" fmla="*/ 4940590 w 6858000"/>
              <a:gd name="connsiteY72" fmla="*/ 4886325 h 6854825"/>
              <a:gd name="connsiteX73" fmla="*/ 4969224 w 6858000"/>
              <a:gd name="connsiteY73" fmla="*/ 4864893 h 6854825"/>
              <a:gd name="connsiteX74" fmla="*/ 5000246 w 6858000"/>
              <a:gd name="connsiteY74" fmla="*/ 4845843 h 6854825"/>
              <a:gd name="connsiteX75" fmla="*/ 5033654 w 6858000"/>
              <a:gd name="connsiteY75" fmla="*/ 4829968 h 6854825"/>
              <a:gd name="connsiteX76" fmla="*/ 5067858 w 6858000"/>
              <a:gd name="connsiteY76" fmla="*/ 4817268 h 6854825"/>
              <a:gd name="connsiteX77" fmla="*/ 5104448 w 6858000"/>
              <a:gd name="connsiteY77" fmla="*/ 4807743 h 6854825"/>
              <a:gd name="connsiteX78" fmla="*/ 5121948 w 6858000"/>
              <a:gd name="connsiteY78" fmla="*/ 4805362 h 6854825"/>
              <a:gd name="connsiteX79" fmla="*/ 5141038 w 6858000"/>
              <a:gd name="connsiteY79" fmla="*/ 4803775 h 6854825"/>
              <a:gd name="connsiteX80" fmla="*/ 680244 w 6858000"/>
              <a:gd name="connsiteY80" fmla="*/ 3870325 h 6854825"/>
              <a:gd name="connsiteX81" fmla="*/ 2857500 w 6858000"/>
              <a:gd name="connsiteY81" fmla="*/ 6151391 h 6854825"/>
              <a:gd name="connsiteX82" fmla="*/ 2515394 w 6858000"/>
              <a:gd name="connsiteY82" fmla="*/ 6478506 h 6854825"/>
              <a:gd name="connsiteX83" fmla="*/ 2473325 w 6858000"/>
              <a:gd name="connsiteY83" fmla="*/ 6516616 h 6854825"/>
              <a:gd name="connsiteX84" fmla="*/ 2430462 w 6858000"/>
              <a:gd name="connsiteY84" fmla="*/ 6552345 h 6854825"/>
              <a:gd name="connsiteX85" fmla="*/ 2386806 w 6858000"/>
              <a:gd name="connsiteY85" fmla="*/ 6584103 h 6854825"/>
              <a:gd name="connsiteX86" fmla="*/ 2340769 w 6858000"/>
              <a:gd name="connsiteY86" fmla="*/ 6615068 h 6854825"/>
              <a:gd name="connsiteX87" fmla="*/ 2293938 w 6858000"/>
              <a:gd name="connsiteY87" fmla="*/ 6642063 h 6854825"/>
              <a:gd name="connsiteX88" fmla="*/ 2247106 w 6858000"/>
              <a:gd name="connsiteY88" fmla="*/ 6667470 h 6854825"/>
              <a:gd name="connsiteX89" fmla="*/ 2197894 w 6858000"/>
              <a:gd name="connsiteY89" fmla="*/ 6690495 h 6854825"/>
              <a:gd name="connsiteX90" fmla="*/ 2147888 w 6858000"/>
              <a:gd name="connsiteY90" fmla="*/ 6709550 h 6854825"/>
              <a:gd name="connsiteX91" fmla="*/ 2097088 w 6858000"/>
              <a:gd name="connsiteY91" fmla="*/ 6728605 h 6854825"/>
              <a:gd name="connsiteX92" fmla="*/ 2047081 w 6858000"/>
              <a:gd name="connsiteY92" fmla="*/ 6742897 h 6854825"/>
              <a:gd name="connsiteX93" fmla="*/ 1997075 w 6858000"/>
              <a:gd name="connsiteY93" fmla="*/ 6754806 h 6854825"/>
              <a:gd name="connsiteX94" fmla="*/ 1944688 w 6858000"/>
              <a:gd name="connsiteY94" fmla="*/ 6765922 h 6854825"/>
              <a:gd name="connsiteX95" fmla="*/ 1893094 w 6858000"/>
              <a:gd name="connsiteY95" fmla="*/ 6772273 h 6854825"/>
              <a:gd name="connsiteX96" fmla="*/ 1839912 w 6858000"/>
              <a:gd name="connsiteY96" fmla="*/ 6778625 h 6854825"/>
              <a:gd name="connsiteX97" fmla="*/ 1788319 w 6858000"/>
              <a:gd name="connsiteY97" fmla="*/ 6780213 h 6854825"/>
              <a:gd name="connsiteX98" fmla="*/ 1735931 w 6858000"/>
              <a:gd name="connsiteY98" fmla="*/ 6780213 h 6854825"/>
              <a:gd name="connsiteX99" fmla="*/ 1682750 w 6858000"/>
              <a:gd name="connsiteY99" fmla="*/ 6778625 h 6854825"/>
              <a:gd name="connsiteX100" fmla="*/ 1631156 w 6858000"/>
              <a:gd name="connsiteY100" fmla="*/ 6772273 h 6854825"/>
              <a:gd name="connsiteX101" fmla="*/ 1578769 w 6858000"/>
              <a:gd name="connsiteY101" fmla="*/ 6765922 h 6854825"/>
              <a:gd name="connsiteX102" fmla="*/ 1527175 w 6858000"/>
              <a:gd name="connsiteY102" fmla="*/ 6754806 h 6854825"/>
              <a:gd name="connsiteX103" fmla="*/ 1477169 w 6858000"/>
              <a:gd name="connsiteY103" fmla="*/ 6742897 h 6854825"/>
              <a:gd name="connsiteX104" fmla="*/ 1426369 w 6858000"/>
              <a:gd name="connsiteY104" fmla="*/ 6728605 h 6854825"/>
              <a:gd name="connsiteX105" fmla="*/ 1376362 w 6858000"/>
              <a:gd name="connsiteY105" fmla="*/ 6711138 h 6854825"/>
              <a:gd name="connsiteX106" fmla="*/ 1327944 w 6858000"/>
              <a:gd name="connsiteY106" fmla="*/ 6690495 h 6854825"/>
              <a:gd name="connsiteX107" fmla="*/ 1278731 w 6858000"/>
              <a:gd name="connsiteY107" fmla="*/ 6669058 h 6854825"/>
              <a:gd name="connsiteX108" fmla="*/ 1231900 w 6858000"/>
              <a:gd name="connsiteY108" fmla="*/ 6643651 h 6854825"/>
              <a:gd name="connsiteX109" fmla="*/ 1184275 w 6858000"/>
              <a:gd name="connsiteY109" fmla="*/ 6616656 h 6854825"/>
              <a:gd name="connsiteX110" fmla="*/ 1139031 w 6858000"/>
              <a:gd name="connsiteY110" fmla="*/ 6587279 h 6854825"/>
              <a:gd name="connsiteX111" fmla="*/ 1095375 w 6858000"/>
              <a:gd name="connsiteY111" fmla="*/ 6553933 h 6854825"/>
              <a:gd name="connsiteX112" fmla="*/ 1052512 w 6858000"/>
              <a:gd name="connsiteY112" fmla="*/ 6519792 h 6854825"/>
              <a:gd name="connsiteX113" fmla="*/ 1012031 w 6858000"/>
              <a:gd name="connsiteY113" fmla="*/ 6481682 h 6854825"/>
              <a:gd name="connsiteX114" fmla="*/ 970756 w 6858000"/>
              <a:gd name="connsiteY114" fmla="*/ 6442777 h 6854825"/>
              <a:gd name="connsiteX115" fmla="*/ 301625 w 6858000"/>
              <a:gd name="connsiteY115" fmla="*/ 5740117 h 6854825"/>
              <a:gd name="connsiteX116" fmla="*/ 264319 w 6858000"/>
              <a:gd name="connsiteY116" fmla="*/ 5699624 h 6854825"/>
              <a:gd name="connsiteX117" fmla="*/ 229394 w 6858000"/>
              <a:gd name="connsiteY117" fmla="*/ 5655162 h 6854825"/>
              <a:gd name="connsiteX118" fmla="*/ 196056 w 6858000"/>
              <a:gd name="connsiteY118" fmla="*/ 5611494 h 6854825"/>
              <a:gd name="connsiteX119" fmla="*/ 166688 w 6858000"/>
              <a:gd name="connsiteY119" fmla="*/ 5565444 h 6854825"/>
              <a:gd name="connsiteX120" fmla="*/ 138112 w 6858000"/>
              <a:gd name="connsiteY120" fmla="*/ 5520188 h 6854825"/>
              <a:gd name="connsiteX121" fmla="*/ 113506 w 6858000"/>
              <a:gd name="connsiteY121" fmla="*/ 5471756 h 6854825"/>
              <a:gd name="connsiteX122" fmla="*/ 91281 w 6858000"/>
              <a:gd name="connsiteY122" fmla="*/ 5422530 h 6854825"/>
              <a:gd name="connsiteX123" fmla="*/ 70644 w 6858000"/>
              <a:gd name="connsiteY123" fmla="*/ 5374098 h 6854825"/>
              <a:gd name="connsiteX124" fmla="*/ 53181 w 6858000"/>
              <a:gd name="connsiteY124" fmla="*/ 5324078 h 6854825"/>
              <a:gd name="connsiteX125" fmla="*/ 38100 w 6858000"/>
              <a:gd name="connsiteY125" fmla="*/ 5273264 h 6854825"/>
              <a:gd name="connsiteX126" fmla="*/ 25400 w 6858000"/>
              <a:gd name="connsiteY126" fmla="*/ 5221657 h 6854825"/>
              <a:gd name="connsiteX127" fmla="*/ 15875 w 6858000"/>
              <a:gd name="connsiteY127" fmla="*/ 5170049 h 6854825"/>
              <a:gd name="connsiteX128" fmla="*/ 7938 w 6858000"/>
              <a:gd name="connsiteY128" fmla="*/ 5117647 h 6854825"/>
              <a:gd name="connsiteX129" fmla="*/ 3175 w 6858000"/>
              <a:gd name="connsiteY129" fmla="*/ 5066039 h 6854825"/>
              <a:gd name="connsiteX130" fmla="*/ 0 w 6858000"/>
              <a:gd name="connsiteY130" fmla="*/ 5014431 h 6854825"/>
              <a:gd name="connsiteX131" fmla="*/ 0 w 6858000"/>
              <a:gd name="connsiteY131" fmla="*/ 4960441 h 6854825"/>
              <a:gd name="connsiteX132" fmla="*/ 3175 w 6858000"/>
              <a:gd name="connsiteY132" fmla="*/ 4908834 h 6854825"/>
              <a:gd name="connsiteX133" fmla="*/ 7938 w 6858000"/>
              <a:gd name="connsiteY133" fmla="*/ 4857226 h 6854825"/>
              <a:gd name="connsiteX134" fmla="*/ 15875 w 6858000"/>
              <a:gd name="connsiteY134" fmla="*/ 4805618 h 6854825"/>
              <a:gd name="connsiteX135" fmla="*/ 25400 w 6858000"/>
              <a:gd name="connsiteY135" fmla="*/ 4753216 h 6854825"/>
              <a:gd name="connsiteX136" fmla="*/ 38100 w 6858000"/>
              <a:gd name="connsiteY136" fmla="*/ 4701608 h 6854825"/>
              <a:gd name="connsiteX137" fmla="*/ 51594 w 6858000"/>
              <a:gd name="connsiteY137" fmla="*/ 4651588 h 6854825"/>
              <a:gd name="connsiteX138" fmla="*/ 70644 w 6858000"/>
              <a:gd name="connsiteY138" fmla="*/ 4600775 h 6854825"/>
              <a:gd name="connsiteX139" fmla="*/ 89694 w 6858000"/>
              <a:gd name="connsiteY139" fmla="*/ 4552343 h 6854825"/>
              <a:gd name="connsiteX140" fmla="*/ 111919 w 6858000"/>
              <a:gd name="connsiteY140" fmla="*/ 4503911 h 6854825"/>
              <a:gd name="connsiteX141" fmla="*/ 136525 w 6858000"/>
              <a:gd name="connsiteY141" fmla="*/ 4456273 h 6854825"/>
              <a:gd name="connsiteX142" fmla="*/ 165100 w 6858000"/>
              <a:gd name="connsiteY142" fmla="*/ 4411017 h 6854825"/>
              <a:gd name="connsiteX143" fmla="*/ 194469 w 6858000"/>
              <a:gd name="connsiteY143" fmla="*/ 4364966 h 6854825"/>
              <a:gd name="connsiteX144" fmla="*/ 226219 w 6858000"/>
              <a:gd name="connsiteY144" fmla="*/ 4321298 h 6854825"/>
              <a:gd name="connsiteX145" fmla="*/ 261144 w 6858000"/>
              <a:gd name="connsiteY145" fmla="*/ 4279218 h 6854825"/>
              <a:gd name="connsiteX146" fmla="*/ 298450 w 6858000"/>
              <a:gd name="connsiteY146" fmla="*/ 4236344 h 6854825"/>
              <a:gd name="connsiteX147" fmla="*/ 338138 w 6858000"/>
              <a:gd name="connsiteY147" fmla="*/ 4197440 h 6854825"/>
              <a:gd name="connsiteX148" fmla="*/ 5366264 w 6858000"/>
              <a:gd name="connsiteY148" fmla="*/ 3760787 h 6854825"/>
              <a:gd name="connsiteX149" fmla="*/ 3671888 w 6858000"/>
              <a:gd name="connsiteY149" fmla="*/ 5374783 h 6854825"/>
              <a:gd name="connsiteX150" fmla="*/ 4352338 w 6858000"/>
              <a:gd name="connsiteY150" fmla="*/ 6087354 h 6854825"/>
              <a:gd name="connsiteX151" fmla="*/ 4384892 w 6858000"/>
              <a:gd name="connsiteY151" fmla="*/ 6120681 h 6854825"/>
              <a:gd name="connsiteX152" fmla="*/ 4418238 w 6858000"/>
              <a:gd name="connsiteY152" fmla="*/ 6150041 h 6854825"/>
              <a:gd name="connsiteX153" fmla="*/ 4454762 w 6858000"/>
              <a:gd name="connsiteY153" fmla="*/ 6178607 h 6854825"/>
              <a:gd name="connsiteX154" fmla="*/ 4490492 w 6858000"/>
              <a:gd name="connsiteY154" fmla="*/ 6205586 h 6854825"/>
              <a:gd name="connsiteX155" fmla="*/ 4528604 w 6858000"/>
              <a:gd name="connsiteY155" fmla="*/ 6230185 h 6854825"/>
              <a:gd name="connsiteX156" fmla="*/ 4565922 w 6858000"/>
              <a:gd name="connsiteY156" fmla="*/ 6252403 h 6854825"/>
              <a:gd name="connsiteX157" fmla="*/ 4605620 w 6858000"/>
              <a:gd name="connsiteY157" fmla="*/ 6273035 h 6854825"/>
              <a:gd name="connsiteX158" fmla="*/ 4644526 w 6858000"/>
              <a:gd name="connsiteY158" fmla="*/ 6292079 h 6854825"/>
              <a:gd name="connsiteX159" fmla="*/ 4685814 w 6858000"/>
              <a:gd name="connsiteY159" fmla="*/ 6307156 h 6854825"/>
              <a:gd name="connsiteX160" fmla="*/ 4726308 w 6858000"/>
              <a:gd name="connsiteY160" fmla="*/ 6321439 h 6854825"/>
              <a:gd name="connsiteX161" fmla="*/ 4766800 w 6858000"/>
              <a:gd name="connsiteY161" fmla="*/ 6334135 h 6854825"/>
              <a:gd name="connsiteX162" fmla="*/ 4809676 w 6858000"/>
              <a:gd name="connsiteY162" fmla="*/ 6345244 h 6854825"/>
              <a:gd name="connsiteX163" fmla="*/ 4851758 w 6858000"/>
              <a:gd name="connsiteY163" fmla="*/ 6353179 h 6854825"/>
              <a:gd name="connsiteX164" fmla="*/ 4894634 w 6858000"/>
              <a:gd name="connsiteY164" fmla="*/ 6359527 h 6854825"/>
              <a:gd name="connsiteX165" fmla="*/ 4938302 w 6858000"/>
              <a:gd name="connsiteY165" fmla="*/ 6362701 h 6854825"/>
              <a:gd name="connsiteX166" fmla="*/ 4981178 w 6858000"/>
              <a:gd name="connsiteY166" fmla="*/ 6365875 h 6854825"/>
              <a:gd name="connsiteX167" fmla="*/ 5024848 w 6858000"/>
              <a:gd name="connsiteY167" fmla="*/ 6365875 h 6854825"/>
              <a:gd name="connsiteX168" fmla="*/ 5067724 w 6858000"/>
              <a:gd name="connsiteY168" fmla="*/ 6362701 h 6854825"/>
              <a:gd name="connsiteX169" fmla="*/ 5109804 w 6858000"/>
              <a:gd name="connsiteY169" fmla="*/ 6359527 h 6854825"/>
              <a:gd name="connsiteX170" fmla="*/ 5153474 w 6858000"/>
              <a:gd name="connsiteY170" fmla="*/ 6353179 h 6854825"/>
              <a:gd name="connsiteX171" fmla="*/ 5196350 w 6858000"/>
              <a:gd name="connsiteY171" fmla="*/ 6345244 h 6854825"/>
              <a:gd name="connsiteX172" fmla="*/ 5238430 w 6858000"/>
              <a:gd name="connsiteY172" fmla="*/ 6334135 h 6854825"/>
              <a:gd name="connsiteX173" fmla="*/ 5279718 w 6858000"/>
              <a:gd name="connsiteY173" fmla="*/ 6321439 h 6854825"/>
              <a:gd name="connsiteX174" fmla="*/ 5320212 w 6858000"/>
              <a:gd name="connsiteY174" fmla="*/ 6307156 h 6854825"/>
              <a:gd name="connsiteX175" fmla="*/ 5361500 w 6858000"/>
              <a:gd name="connsiteY175" fmla="*/ 6290492 h 6854825"/>
              <a:gd name="connsiteX176" fmla="*/ 5401992 w 6858000"/>
              <a:gd name="connsiteY176" fmla="*/ 6273035 h 6854825"/>
              <a:gd name="connsiteX177" fmla="*/ 5441692 w 6858000"/>
              <a:gd name="connsiteY177" fmla="*/ 6250816 h 6854825"/>
              <a:gd name="connsiteX178" fmla="*/ 5479010 w 6858000"/>
              <a:gd name="connsiteY178" fmla="*/ 6228598 h 6854825"/>
              <a:gd name="connsiteX179" fmla="*/ 5517122 w 6858000"/>
              <a:gd name="connsiteY179" fmla="*/ 6203999 h 6854825"/>
              <a:gd name="connsiteX180" fmla="*/ 5552852 w 6858000"/>
              <a:gd name="connsiteY180" fmla="*/ 6177020 h 6854825"/>
              <a:gd name="connsiteX181" fmla="*/ 5589374 w 6858000"/>
              <a:gd name="connsiteY181" fmla="*/ 6148454 h 6854825"/>
              <a:gd name="connsiteX182" fmla="*/ 5621928 w 6858000"/>
              <a:gd name="connsiteY182" fmla="*/ 6117507 h 6854825"/>
              <a:gd name="connsiteX183" fmla="*/ 6016542 w 6858000"/>
              <a:gd name="connsiteY183" fmla="*/ 5742178 h 6854825"/>
              <a:gd name="connsiteX184" fmla="*/ 6049888 w 6858000"/>
              <a:gd name="connsiteY184" fmla="*/ 5708850 h 6854825"/>
              <a:gd name="connsiteX185" fmla="*/ 6079266 w 6858000"/>
              <a:gd name="connsiteY185" fmla="*/ 5674729 h 6854825"/>
              <a:gd name="connsiteX186" fmla="*/ 6109438 w 6858000"/>
              <a:gd name="connsiteY186" fmla="*/ 5639815 h 6854825"/>
              <a:gd name="connsiteX187" fmla="*/ 6134846 w 6858000"/>
              <a:gd name="connsiteY187" fmla="*/ 5604107 h 6854825"/>
              <a:gd name="connsiteX188" fmla="*/ 6159460 w 6858000"/>
              <a:gd name="connsiteY188" fmla="*/ 5566019 h 6854825"/>
              <a:gd name="connsiteX189" fmla="*/ 6181692 w 6858000"/>
              <a:gd name="connsiteY189" fmla="*/ 5528724 h 6854825"/>
              <a:gd name="connsiteX190" fmla="*/ 6202336 w 6858000"/>
              <a:gd name="connsiteY190" fmla="*/ 5489048 h 6854825"/>
              <a:gd name="connsiteX191" fmla="*/ 6220596 w 6858000"/>
              <a:gd name="connsiteY191" fmla="*/ 5450167 h 6854825"/>
              <a:gd name="connsiteX192" fmla="*/ 6238064 w 6858000"/>
              <a:gd name="connsiteY192" fmla="*/ 5408904 h 6854825"/>
              <a:gd name="connsiteX193" fmla="*/ 6252356 w 6858000"/>
              <a:gd name="connsiteY193" fmla="*/ 5368435 h 6854825"/>
              <a:gd name="connsiteX194" fmla="*/ 6263472 w 6858000"/>
              <a:gd name="connsiteY194" fmla="*/ 5326379 h 6854825"/>
              <a:gd name="connsiteX195" fmla="*/ 6274588 w 6858000"/>
              <a:gd name="connsiteY195" fmla="*/ 5283530 h 6854825"/>
              <a:gd name="connsiteX196" fmla="*/ 6282528 w 6858000"/>
              <a:gd name="connsiteY196" fmla="*/ 5241474 h 6854825"/>
              <a:gd name="connsiteX197" fmla="*/ 6288086 w 6858000"/>
              <a:gd name="connsiteY197" fmla="*/ 5198624 h 6854825"/>
              <a:gd name="connsiteX198" fmla="*/ 6292850 w 6858000"/>
              <a:gd name="connsiteY198" fmla="*/ 5156568 h 6854825"/>
              <a:gd name="connsiteX199" fmla="*/ 6294438 w 6858000"/>
              <a:gd name="connsiteY199" fmla="*/ 5112132 h 6854825"/>
              <a:gd name="connsiteX200" fmla="*/ 6294438 w 6858000"/>
              <a:gd name="connsiteY200" fmla="*/ 5070076 h 6854825"/>
              <a:gd name="connsiteX201" fmla="*/ 6292850 w 6858000"/>
              <a:gd name="connsiteY201" fmla="*/ 5028020 h 6854825"/>
              <a:gd name="connsiteX202" fmla="*/ 6288086 w 6858000"/>
              <a:gd name="connsiteY202" fmla="*/ 4983584 h 6854825"/>
              <a:gd name="connsiteX203" fmla="*/ 6282528 w 6858000"/>
              <a:gd name="connsiteY203" fmla="*/ 4941528 h 6854825"/>
              <a:gd name="connsiteX204" fmla="*/ 6274588 w 6858000"/>
              <a:gd name="connsiteY204" fmla="*/ 4898678 h 6854825"/>
              <a:gd name="connsiteX205" fmla="*/ 6263472 w 6858000"/>
              <a:gd name="connsiteY205" fmla="*/ 4856622 h 6854825"/>
              <a:gd name="connsiteX206" fmla="*/ 6250768 w 6858000"/>
              <a:gd name="connsiteY206" fmla="*/ 4813773 h 6854825"/>
              <a:gd name="connsiteX207" fmla="*/ 6236476 w 6858000"/>
              <a:gd name="connsiteY207" fmla="*/ 4773304 h 6854825"/>
              <a:gd name="connsiteX208" fmla="*/ 6220596 w 6858000"/>
              <a:gd name="connsiteY208" fmla="*/ 4732041 h 6854825"/>
              <a:gd name="connsiteX209" fmla="*/ 6202336 w 6858000"/>
              <a:gd name="connsiteY209" fmla="*/ 4693160 h 6854825"/>
              <a:gd name="connsiteX210" fmla="*/ 6181692 w 6858000"/>
              <a:gd name="connsiteY210" fmla="*/ 4654278 h 6854825"/>
              <a:gd name="connsiteX211" fmla="*/ 6157872 w 6858000"/>
              <a:gd name="connsiteY211" fmla="*/ 4616189 h 6854825"/>
              <a:gd name="connsiteX212" fmla="*/ 6133258 w 6858000"/>
              <a:gd name="connsiteY212" fmla="*/ 4578894 h 6854825"/>
              <a:gd name="connsiteX213" fmla="*/ 6106262 w 6858000"/>
              <a:gd name="connsiteY213" fmla="*/ 4542393 h 6854825"/>
              <a:gd name="connsiteX214" fmla="*/ 6077678 w 6858000"/>
              <a:gd name="connsiteY214" fmla="*/ 4506685 h 6854825"/>
              <a:gd name="connsiteX215" fmla="*/ 6046712 w 6858000"/>
              <a:gd name="connsiteY215" fmla="*/ 4471771 h 6854825"/>
              <a:gd name="connsiteX216" fmla="*/ 1677987 w 6858000"/>
              <a:gd name="connsiteY216" fmla="*/ 1300162 h 6854825"/>
              <a:gd name="connsiteX217" fmla="*/ 1698668 w 6858000"/>
              <a:gd name="connsiteY217" fmla="*/ 1301752 h 6854825"/>
              <a:gd name="connsiteX218" fmla="*/ 1716963 w 6858000"/>
              <a:gd name="connsiteY218" fmla="*/ 1302546 h 6854825"/>
              <a:gd name="connsiteX219" fmla="*/ 1736053 w 6858000"/>
              <a:gd name="connsiteY219" fmla="*/ 1304135 h 6854825"/>
              <a:gd name="connsiteX220" fmla="*/ 1753553 w 6858000"/>
              <a:gd name="connsiteY220" fmla="*/ 1307314 h 6854825"/>
              <a:gd name="connsiteX221" fmla="*/ 1790142 w 6858000"/>
              <a:gd name="connsiteY221" fmla="*/ 1316849 h 6854825"/>
              <a:gd name="connsiteX222" fmla="*/ 1824346 w 6858000"/>
              <a:gd name="connsiteY222" fmla="*/ 1329562 h 6854825"/>
              <a:gd name="connsiteX223" fmla="*/ 1857754 w 6858000"/>
              <a:gd name="connsiteY223" fmla="*/ 1345454 h 6854825"/>
              <a:gd name="connsiteX224" fmla="*/ 1888776 w 6858000"/>
              <a:gd name="connsiteY224" fmla="*/ 1364524 h 6854825"/>
              <a:gd name="connsiteX225" fmla="*/ 1917412 w 6858000"/>
              <a:gd name="connsiteY225" fmla="*/ 1385978 h 6854825"/>
              <a:gd name="connsiteX226" fmla="*/ 1943661 w 6858000"/>
              <a:gd name="connsiteY226" fmla="*/ 1409816 h 6854825"/>
              <a:gd name="connsiteX227" fmla="*/ 1967524 w 6858000"/>
              <a:gd name="connsiteY227" fmla="*/ 1436832 h 6854825"/>
              <a:gd name="connsiteX228" fmla="*/ 1989796 w 6858000"/>
              <a:gd name="connsiteY228" fmla="*/ 1464643 h 6854825"/>
              <a:gd name="connsiteX229" fmla="*/ 2008886 w 6858000"/>
              <a:gd name="connsiteY229" fmla="*/ 1496427 h 6854825"/>
              <a:gd name="connsiteX230" fmla="*/ 2024000 w 6858000"/>
              <a:gd name="connsiteY230" fmla="*/ 1529005 h 6854825"/>
              <a:gd name="connsiteX231" fmla="*/ 2036726 w 6858000"/>
              <a:gd name="connsiteY231" fmla="*/ 1563967 h 6854825"/>
              <a:gd name="connsiteX232" fmla="*/ 2046272 w 6858000"/>
              <a:gd name="connsiteY232" fmla="*/ 1600518 h 6854825"/>
              <a:gd name="connsiteX233" fmla="*/ 2049453 w 6858000"/>
              <a:gd name="connsiteY233" fmla="*/ 1617205 h 6854825"/>
              <a:gd name="connsiteX234" fmla="*/ 2052635 w 6858000"/>
              <a:gd name="connsiteY234" fmla="*/ 1636275 h 6854825"/>
              <a:gd name="connsiteX235" fmla="*/ 2054226 w 6858000"/>
              <a:gd name="connsiteY235" fmla="*/ 1655345 h 6854825"/>
              <a:gd name="connsiteX236" fmla="*/ 2054226 w 6858000"/>
              <a:gd name="connsiteY236" fmla="*/ 1675210 h 6854825"/>
              <a:gd name="connsiteX237" fmla="*/ 2054226 w 6858000"/>
              <a:gd name="connsiteY237" fmla="*/ 1694280 h 6854825"/>
              <a:gd name="connsiteX238" fmla="*/ 2052635 w 6858000"/>
              <a:gd name="connsiteY238" fmla="*/ 1713350 h 6854825"/>
              <a:gd name="connsiteX239" fmla="*/ 2049453 w 6858000"/>
              <a:gd name="connsiteY239" fmla="*/ 1732420 h 6854825"/>
              <a:gd name="connsiteX240" fmla="*/ 2046272 w 6858000"/>
              <a:gd name="connsiteY240" fmla="*/ 1750696 h 6854825"/>
              <a:gd name="connsiteX241" fmla="*/ 2036726 w 6858000"/>
              <a:gd name="connsiteY241" fmla="*/ 1787247 h 6854825"/>
              <a:gd name="connsiteX242" fmla="*/ 2024000 w 6858000"/>
              <a:gd name="connsiteY242" fmla="*/ 1822209 h 6854825"/>
              <a:gd name="connsiteX243" fmla="*/ 2008886 w 6858000"/>
              <a:gd name="connsiteY243" fmla="*/ 1853198 h 6854825"/>
              <a:gd name="connsiteX244" fmla="*/ 1989796 w 6858000"/>
              <a:gd name="connsiteY244" fmla="*/ 1884982 h 6854825"/>
              <a:gd name="connsiteX245" fmla="*/ 1967524 w 6858000"/>
              <a:gd name="connsiteY245" fmla="*/ 1912792 h 6854825"/>
              <a:gd name="connsiteX246" fmla="*/ 1943661 w 6858000"/>
              <a:gd name="connsiteY246" fmla="*/ 1939809 h 6854825"/>
              <a:gd name="connsiteX247" fmla="*/ 1917412 w 6858000"/>
              <a:gd name="connsiteY247" fmla="*/ 1965235 h 6854825"/>
              <a:gd name="connsiteX248" fmla="*/ 1888776 w 6858000"/>
              <a:gd name="connsiteY248" fmla="*/ 1986689 h 6854825"/>
              <a:gd name="connsiteX249" fmla="*/ 1857754 w 6858000"/>
              <a:gd name="connsiteY249" fmla="*/ 2004171 h 6854825"/>
              <a:gd name="connsiteX250" fmla="*/ 1824346 w 6858000"/>
              <a:gd name="connsiteY250" fmla="*/ 2021652 h 6854825"/>
              <a:gd name="connsiteX251" fmla="*/ 1790142 w 6858000"/>
              <a:gd name="connsiteY251" fmla="*/ 2034365 h 6854825"/>
              <a:gd name="connsiteX252" fmla="*/ 1753553 w 6858000"/>
              <a:gd name="connsiteY252" fmla="*/ 2042311 h 6854825"/>
              <a:gd name="connsiteX253" fmla="*/ 1736053 w 6858000"/>
              <a:gd name="connsiteY253" fmla="*/ 2045490 h 6854825"/>
              <a:gd name="connsiteX254" fmla="*/ 1716963 w 6858000"/>
              <a:gd name="connsiteY254" fmla="*/ 2048668 h 6854825"/>
              <a:gd name="connsiteX255" fmla="*/ 1698668 w 6858000"/>
              <a:gd name="connsiteY255" fmla="*/ 2049463 h 6854825"/>
              <a:gd name="connsiteX256" fmla="*/ 1677987 w 6858000"/>
              <a:gd name="connsiteY256" fmla="*/ 2049463 h 6854825"/>
              <a:gd name="connsiteX257" fmla="*/ 1658896 w 6858000"/>
              <a:gd name="connsiteY257" fmla="*/ 2049463 h 6854825"/>
              <a:gd name="connsiteX258" fmla="*/ 1639806 w 6858000"/>
              <a:gd name="connsiteY258" fmla="*/ 2048668 h 6854825"/>
              <a:gd name="connsiteX259" fmla="*/ 1621511 w 6858000"/>
              <a:gd name="connsiteY259" fmla="*/ 2045490 h 6854825"/>
              <a:gd name="connsiteX260" fmla="*/ 1602420 w 6858000"/>
              <a:gd name="connsiteY260" fmla="*/ 2042311 h 6854825"/>
              <a:gd name="connsiteX261" fmla="*/ 1565831 w 6858000"/>
              <a:gd name="connsiteY261" fmla="*/ 2034365 h 6854825"/>
              <a:gd name="connsiteX262" fmla="*/ 1533218 w 6858000"/>
              <a:gd name="connsiteY262" fmla="*/ 2021652 h 6854825"/>
              <a:gd name="connsiteX263" fmla="*/ 1499810 w 6858000"/>
              <a:gd name="connsiteY263" fmla="*/ 2004171 h 6854825"/>
              <a:gd name="connsiteX264" fmla="*/ 1468788 w 6858000"/>
              <a:gd name="connsiteY264" fmla="*/ 1986689 h 6854825"/>
              <a:gd name="connsiteX265" fmla="*/ 1440152 w 6858000"/>
              <a:gd name="connsiteY265" fmla="*/ 1965235 h 6854825"/>
              <a:gd name="connsiteX266" fmla="*/ 1413108 w 6858000"/>
              <a:gd name="connsiteY266" fmla="*/ 1939809 h 6854825"/>
              <a:gd name="connsiteX267" fmla="*/ 1388449 w 6858000"/>
              <a:gd name="connsiteY267" fmla="*/ 1912792 h 6854825"/>
              <a:gd name="connsiteX268" fmla="*/ 1367768 w 6858000"/>
              <a:gd name="connsiteY268" fmla="*/ 1884982 h 6854825"/>
              <a:gd name="connsiteX269" fmla="*/ 1348678 w 6858000"/>
              <a:gd name="connsiteY269" fmla="*/ 1853198 h 6854825"/>
              <a:gd name="connsiteX270" fmla="*/ 1332769 w 6858000"/>
              <a:gd name="connsiteY270" fmla="*/ 1822209 h 6854825"/>
              <a:gd name="connsiteX271" fmla="*/ 1320838 w 6858000"/>
              <a:gd name="connsiteY271" fmla="*/ 1787247 h 6854825"/>
              <a:gd name="connsiteX272" fmla="*/ 1311292 w 6858000"/>
              <a:gd name="connsiteY272" fmla="*/ 1750696 h 6854825"/>
              <a:gd name="connsiteX273" fmla="*/ 1308111 w 6858000"/>
              <a:gd name="connsiteY273" fmla="*/ 1732420 h 6854825"/>
              <a:gd name="connsiteX274" fmla="*/ 1304929 w 6858000"/>
              <a:gd name="connsiteY274" fmla="*/ 1713350 h 6854825"/>
              <a:gd name="connsiteX275" fmla="*/ 1303338 w 6858000"/>
              <a:gd name="connsiteY275" fmla="*/ 1694280 h 6854825"/>
              <a:gd name="connsiteX276" fmla="*/ 1303338 w 6858000"/>
              <a:gd name="connsiteY276" fmla="*/ 1675210 h 6854825"/>
              <a:gd name="connsiteX277" fmla="*/ 1303338 w 6858000"/>
              <a:gd name="connsiteY277" fmla="*/ 1655345 h 6854825"/>
              <a:gd name="connsiteX278" fmla="*/ 1304929 w 6858000"/>
              <a:gd name="connsiteY278" fmla="*/ 1636275 h 6854825"/>
              <a:gd name="connsiteX279" fmla="*/ 1308111 w 6858000"/>
              <a:gd name="connsiteY279" fmla="*/ 1617205 h 6854825"/>
              <a:gd name="connsiteX280" fmla="*/ 1311292 w 6858000"/>
              <a:gd name="connsiteY280" fmla="*/ 1600518 h 6854825"/>
              <a:gd name="connsiteX281" fmla="*/ 1320838 w 6858000"/>
              <a:gd name="connsiteY281" fmla="*/ 1563967 h 6854825"/>
              <a:gd name="connsiteX282" fmla="*/ 1332769 w 6858000"/>
              <a:gd name="connsiteY282" fmla="*/ 1529005 h 6854825"/>
              <a:gd name="connsiteX283" fmla="*/ 1348678 w 6858000"/>
              <a:gd name="connsiteY283" fmla="*/ 1496427 h 6854825"/>
              <a:gd name="connsiteX284" fmla="*/ 1367768 w 6858000"/>
              <a:gd name="connsiteY284" fmla="*/ 1464643 h 6854825"/>
              <a:gd name="connsiteX285" fmla="*/ 1388449 w 6858000"/>
              <a:gd name="connsiteY285" fmla="*/ 1436832 h 6854825"/>
              <a:gd name="connsiteX286" fmla="*/ 1413108 w 6858000"/>
              <a:gd name="connsiteY286" fmla="*/ 1409816 h 6854825"/>
              <a:gd name="connsiteX287" fmla="*/ 1440152 w 6858000"/>
              <a:gd name="connsiteY287" fmla="*/ 1385978 h 6854825"/>
              <a:gd name="connsiteX288" fmla="*/ 1468788 w 6858000"/>
              <a:gd name="connsiteY288" fmla="*/ 1364524 h 6854825"/>
              <a:gd name="connsiteX289" fmla="*/ 1499810 w 6858000"/>
              <a:gd name="connsiteY289" fmla="*/ 1345454 h 6854825"/>
              <a:gd name="connsiteX290" fmla="*/ 1533218 w 6858000"/>
              <a:gd name="connsiteY290" fmla="*/ 1329562 h 6854825"/>
              <a:gd name="connsiteX291" fmla="*/ 1565831 w 6858000"/>
              <a:gd name="connsiteY291" fmla="*/ 1316849 h 6854825"/>
              <a:gd name="connsiteX292" fmla="*/ 1602420 w 6858000"/>
              <a:gd name="connsiteY292" fmla="*/ 1307314 h 6854825"/>
              <a:gd name="connsiteX293" fmla="*/ 1621511 w 6858000"/>
              <a:gd name="connsiteY293" fmla="*/ 1304135 h 6854825"/>
              <a:gd name="connsiteX294" fmla="*/ 1639806 w 6858000"/>
              <a:gd name="connsiteY294" fmla="*/ 1302546 h 6854825"/>
              <a:gd name="connsiteX295" fmla="*/ 1658896 w 6858000"/>
              <a:gd name="connsiteY295" fmla="*/ 1301752 h 6854825"/>
              <a:gd name="connsiteX296" fmla="*/ 1837916 w 6858000"/>
              <a:gd name="connsiteY296" fmla="*/ 488950 h 6854825"/>
              <a:gd name="connsiteX297" fmla="*/ 1793453 w 6858000"/>
              <a:gd name="connsiteY297" fmla="*/ 490537 h 6854825"/>
              <a:gd name="connsiteX298" fmla="*/ 1751372 w 6858000"/>
              <a:gd name="connsiteY298" fmla="*/ 495298 h 6854825"/>
              <a:gd name="connsiteX299" fmla="*/ 1709290 w 6858000"/>
              <a:gd name="connsiteY299" fmla="*/ 501646 h 6854825"/>
              <a:gd name="connsiteX300" fmla="*/ 1664827 w 6858000"/>
              <a:gd name="connsiteY300" fmla="*/ 509581 h 6854825"/>
              <a:gd name="connsiteX301" fmla="*/ 1624333 w 6858000"/>
              <a:gd name="connsiteY301" fmla="*/ 520691 h 6854825"/>
              <a:gd name="connsiteX302" fmla="*/ 1581458 w 6858000"/>
              <a:gd name="connsiteY302" fmla="*/ 533387 h 6854825"/>
              <a:gd name="connsiteX303" fmla="*/ 1540964 w 6858000"/>
              <a:gd name="connsiteY303" fmla="*/ 547670 h 6854825"/>
              <a:gd name="connsiteX304" fmla="*/ 1499677 w 6858000"/>
              <a:gd name="connsiteY304" fmla="*/ 562747 h 6854825"/>
              <a:gd name="connsiteX305" fmla="*/ 1460771 w 6858000"/>
              <a:gd name="connsiteY305" fmla="*/ 581791 h 6854825"/>
              <a:gd name="connsiteX306" fmla="*/ 1421072 w 6858000"/>
              <a:gd name="connsiteY306" fmla="*/ 602422 h 6854825"/>
              <a:gd name="connsiteX307" fmla="*/ 1382166 w 6858000"/>
              <a:gd name="connsiteY307" fmla="*/ 626227 h 6854825"/>
              <a:gd name="connsiteX308" fmla="*/ 1344054 w 6858000"/>
              <a:gd name="connsiteY308" fmla="*/ 650826 h 6854825"/>
              <a:gd name="connsiteX309" fmla="*/ 1308325 w 6858000"/>
              <a:gd name="connsiteY309" fmla="*/ 677805 h 6854825"/>
              <a:gd name="connsiteX310" fmla="*/ 1273389 w 6858000"/>
              <a:gd name="connsiteY310" fmla="*/ 706372 h 6854825"/>
              <a:gd name="connsiteX311" fmla="*/ 1239248 w 6858000"/>
              <a:gd name="connsiteY311" fmla="*/ 737318 h 6854825"/>
              <a:gd name="connsiteX312" fmla="*/ 844635 w 6858000"/>
              <a:gd name="connsiteY312" fmla="*/ 1112648 h 6854825"/>
              <a:gd name="connsiteX313" fmla="*/ 811287 w 6858000"/>
              <a:gd name="connsiteY313" fmla="*/ 1145975 h 6854825"/>
              <a:gd name="connsiteX314" fmla="*/ 781909 w 6858000"/>
              <a:gd name="connsiteY314" fmla="*/ 1180096 h 6854825"/>
              <a:gd name="connsiteX315" fmla="*/ 753326 w 6858000"/>
              <a:gd name="connsiteY315" fmla="*/ 1215010 h 6854825"/>
              <a:gd name="connsiteX316" fmla="*/ 726330 w 6858000"/>
              <a:gd name="connsiteY316" fmla="*/ 1250718 h 6854825"/>
              <a:gd name="connsiteX317" fmla="*/ 701716 w 6858000"/>
              <a:gd name="connsiteY317" fmla="*/ 1288807 h 6854825"/>
              <a:gd name="connsiteX318" fmla="*/ 679485 w 6858000"/>
              <a:gd name="connsiteY318" fmla="*/ 1326102 h 6854825"/>
              <a:gd name="connsiteX319" fmla="*/ 658841 w 6858000"/>
              <a:gd name="connsiteY319" fmla="*/ 1365777 h 6854825"/>
              <a:gd name="connsiteX320" fmla="*/ 640579 w 6858000"/>
              <a:gd name="connsiteY320" fmla="*/ 1404660 h 6854825"/>
              <a:gd name="connsiteX321" fmla="*/ 624699 w 6858000"/>
              <a:gd name="connsiteY321" fmla="*/ 1445922 h 6854825"/>
              <a:gd name="connsiteX322" fmla="*/ 610407 w 6858000"/>
              <a:gd name="connsiteY322" fmla="*/ 1486390 h 6854825"/>
              <a:gd name="connsiteX323" fmla="*/ 597704 w 6858000"/>
              <a:gd name="connsiteY323" fmla="*/ 1528446 h 6854825"/>
              <a:gd name="connsiteX324" fmla="*/ 586588 w 6858000"/>
              <a:gd name="connsiteY324" fmla="*/ 1571297 h 6854825"/>
              <a:gd name="connsiteX325" fmla="*/ 578648 w 6858000"/>
              <a:gd name="connsiteY325" fmla="*/ 1613353 h 6854825"/>
              <a:gd name="connsiteX326" fmla="*/ 572296 w 6858000"/>
              <a:gd name="connsiteY326" fmla="*/ 1656202 h 6854825"/>
              <a:gd name="connsiteX327" fmla="*/ 568326 w 6858000"/>
              <a:gd name="connsiteY327" fmla="*/ 1698258 h 6854825"/>
              <a:gd name="connsiteX328" fmla="*/ 566738 w 6858000"/>
              <a:gd name="connsiteY328" fmla="*/ 1742694 h 6854825"/>
              <a:gd name="connsiteX329" fmla="*/ 566738 w 6858000"/>
              <a:gd name="connsiteY329" fmla="*/ 1784749 h 6854825"/>
              <a:gd name="connsiteX330" fmla="*/ 569914 w 6858000"/>
              <a:gd name="connsiteY330" fmla="*/ 1826805 h 6854825"/>
              <a:gd name="connsiteX331" fmla="*/ 572296 w 6858000"/>
              <a:gd name="connsiteY331" fmla="*/ 1871243 h 6854825"/>
              <a:gd name="connsiteX332" fmla="*/ 578648 w 6858000"/>
              <a:gd name="connsiteY332" fmla="*/ 1913299 h 6854825"/>
              <a:gd name="connsiteX333" fmla="*/ 586588 w 6858000"/>
              <a:gd name="connsiteY333" fmla="*/ 1956148 h 6854825"/>
              <a:gd name="connsiteX334" fmla="*/ 597704 w 6858000"/>
              <a:gd name="connsiteY334" fmla="*/ 1998204 h 6854825"/>
              <a:gd name="connsiteX335" fmla="*/ 610407 w 6858000"/>
              <a:gd name="connsiteY335" fmla="*/ 2039467 h 6854825"/>
              <a:gd name="connsiteX336" fmla="*/ 624699 w 6858000"/>
              <a:gd name="connsiteY336" fmla="*/ 2081522 h 6854825"/>
              <a:gd name="connsiteX337" fmla="*/ 640579 w 6858000"/>
              <a:gd name="connsiteY337" fmla="*/ 2122784 h 6854825"/>
              <a:gd name="connsiteX338" fmla="*/ 658841 w 6858000"/>
              <a:gd name="connsiteY338" fmla="*/ 2161667 h 6854825"/>
              <a:gd name="connsiteX339" fmla="*/ 679485 w 6858000"/>
              <a:gd name="connsiteY339" fmla="*/ 2200549 h 6854825"/>
              <a:gd name="connsiteX340" fmla="*/ 703304 w 6858000"/>
              <a:gd name="connsiteY340" fmla="*/ 2238636 h 6854825"/>
              <a:gd name="connsiteX341" fmla="*/ 727918 w 6858000"/>
              <a:gd name="connsiteY341" fmla="*/ 2275932 h 6854825"/>
              <a:gd name="connsiteX342" fmla="*/ 754914 w 6858000"/>
              <a:gd name="connsiteY342" fmla="*/ 2312433 h 6854825"/>
              <a:gd name="connsiteX343" fmla="*/ 783497 w 6858000"/>
              <a:gd name="connsiteY343" fmla="*/ 2348141 h 6854825"/>
              <a:gd name="connsiteX344" fmla="*/ 814463 w 6858000"/>
              <a:gd name="connsiteY344" fmla="*/ 2383056 h 6854825"/>
              <a:gd name="connsiteX345" fmla="*/ 1494913 w 6858000"/>
              <a:gd name="connsiteY345" fmla="*/ 3094039 h 6854825"/>
              <a:gd name="connsiteX346" fmla="*/ 3189288 w 6858000"/>
              <a:gd name="connsiteY346" fmla="*/ 1480043 h 6854825"/>
              <a:gd name="connsiteX347" fmla="*/ 2508838 w 6858000"/>
              <a:gd name="connsiteY347" fmla="*/ 767472 h 6854825"/>
              <a:gd name="connsiteX348" fmla="*/ 2476285 w 6858000"/>
              <a:gd name="connsiteY348" fmla="*/ 734144 h 6854825"/>
              <a:gd name="connsiteX349" fmla="*/ 2442937 w 6858000"/>
              <a:gd name="connsiteY349" fmla="*/ 704784 h 6854825"/>
              <a:gd name="connsiteX350" fmla="*/ 2406414 w 6858000"/>
              <a:gd name="connsiteY350" fmla="*/ 676218 h 6854825"/>
              <a:gd name="connsiteX351" fmla="*/ 2370684 w 6858000"/>
              <a:gd name="connsiteY351" fmla="*/ 649239 h 6854825"/>
              <a:gd name="connsiteX352" fmla="*/ 2334160 w 6858000"/>
              <a:gd name="connsiteY352" fmla="*/ 624640 h 6854825"/>
              <a:gd name="connsiteX353" fmla="*/ 2295255 w 6858000"/>
              <a:gd name="connsiteY353" fmla="*/ 602422 h 6854825"/>
              <a:gd name="connsiteX354" fmla="*/ 2255555 w 6858000"/>
              <a:gd name="connsiteY354" fmla="*/ 581791 h 6854825"/>
              <a:gd name="connsiteX355" fmla="*/ 2216650 w 6858000"/>
              <a:gd name="connsiteY355" fmla="*/ 562747 h 6854825"/>
              <a:gd name="connsiteX356" fmla="*/ 2175362 w 6858000"/>
              <a:gd name="connsiteY356" fmla="*/ 547670 h 6854825"/>
              <a:gd name="connsiteX357" fmla="*/ 2134869 w 6858000"/>
              <a:gd name="connsiteY357" fmla="*/ 533387 h 6854825"/>
              <a:gd name="connsiteX358" fmla="*/ 2094375 w 6858000"/>
              <a:gd name="connsiteY358" fmla="*/ 520691 h 6854825"/>
              <a:gd name="connsiteX359" fmla="*/ 2051500 w 6858000"/>
              <a:gd name="connsiteY359" fmla="*/ 509581 h 6854825"/>
              <a:gd name="connsiteX360" fmla="*/ 2009418 w 6858000"/>
              <a:gd name="connsiteY360" fmla="*/ 501646 h 6854825"/>
              <a:gd name="connsiteX361" fmla="*/ 1966543 w 6858000"/>
              <a:gd name="connsiteY361" fmla="*/ 495298 h 6854825"/>
              <a:gd name="connsiteX362" fmla="*/ 1922874 w 6858000"/>
              <a:gd name="connsiteY362" fmla="*/ 490537 h 6854825"/>
              <a:gd name="connsiteX363" fmla="*/ 1879998 w 6858000"/>
              <a:gd name="connsiteY363" fmla="*/ 488950 h 6854825"/>
              <a:gd name="connsiteX364" fmla="*/ 5070178 w 6858000"/>
              <a:gd name="connsiteY364" fmla="*/ 74612 h 6854825"/>
              <a:gd name="connsiteX365" fmla="*/ 5122552 w 6858000"/>
              <a:gd name="connsiteY365" fmla="*/ 74612 h 6854825"/>
              <a:gd name="connsiteX366" fmla="*/ 5175718 w 6858000"/>
              <a:gd name="connsiteY366" fmla="*/ 76200 h 6854825"/>
              <a:gd name="connsiteX367" fmla="*/ 5227298 w 6858000"/>
              <a:gd name="connsiteY367" fmla="*/ 82552 h 6854825"/>
              <a:gd name="connsiteX368" fmla="*/ 5279670 w 6858000"/>
              <a:gd name="connsiteY368" fmla="*/ 88903 h 6854825"/>
              <a:gd name="connsiteX369" fmla="*/ 5331250 w 6858000"/>
              <a:gd name="connsiteY369" fmla="*/ 100019 h 6854825"/>
              <a:gd name="connsiteX370" fmla="*/ 5381242 w 6858000"/>
              <a:gd name="connsiteY370" fmla="*/ 111929 h 6854825"/>
              <a:gd name="connsiteX371" fmla="*/ 5433616 w 6858000"/>
              <a:gd name="connsiteY371" fmla="*/ 126220 h 6854825"/>
              <a:gd name="connsiteX372" fmla="*/ 5482020 w 6858000"/>
              <a:gd name="connsiteY372" fmla="*/ 143687 h 6854825"/>
              <a:gd name="connsiteX373" fmla="*/ 5532012 w 6858000"/>
              <a:gd name="connsiteY373" fmla="*/ 164330 h 6854825"/>
              <a:gd name="connsiteX374" fmla="*/ 5579624 w 6858000"/>
              <a:gd name="connsiteY374" fmla="*/ 185767 h 6854825"/>
              <a:gd name="connsiteX375" fmla="*/ 5628030 w 6858000"/>
              <a:gd name="connsiteY375" fmla="*/ 211174 h 6854825"/>
              <a:gd name="connsiteX376" fmla="*/ 5674054 w 6858000"/>
              <a:gd name="connsiteY376" fmla="*/ 238169 h 6854825"/>
              <a:gd name="connsiteX377" fmla="*/ 5719286 w 6858000"/>
              <a:gd name="connsiteY377" fmla="*/ 267546 h 6854825"/>
              <a:gd name="connsiteX378" fmla="*/ 5762930 w 6858000"/>
              <a:gd name="connsiteY378" fmla="*/ 300893 h 6854825"/>
              <a:gd name="connsiteX379" fmla="*/ 5805780 w 6858000"/>
              <a:gd name="connsiteY379" fmla="*/ 335033 h 6854825"/>
              <a:gd name="connsiteX380" fmla="*/ 5847838 w 6858000"/>
              <a:gd name="connsiteY380" fmla="*/ 373144 h 6854825"/>
              <a:gd name="connsiteX381" fmla="*/ 5887514 w 6858000"/>
              <a:gd name="connsiteY381" fmla="*/ 412048 h 6854825"/>
              <a:gd name="connsiteX382" fmla="*/ 6556460 w 6858000"/>
              <a:gd name="connsiteY382" fmla="*/ 1114709 h 6854825"/>
              <a:gd name="connsiteX383" fmla="*/ 6593756 w 6858000"/>
              <a:gd name="connsiteY383" fmla="*/ 1155201 h 6854825"/>
              <a:gd name="connsiteX384" fmla="*/ 6630258 w 6858000"/>
              <a:gd name="connsiteY384" fmla="*/ 1198075 h 6854825"/>
              <a:gd name="connsiteX385" fmla="*/ 6662000 w 6858000"/>
              <a:gd name="connsiteY385" fmla="*/ 1243331 h 6854825"/>
              <a:gd name="connsiteX386" fmla="*/ 6692946 w 6858000"/>
              <a:gd name="connsiteY386" fmla="*/ 1289381 h 6854825"/>
              <a:gd name="connsiteX387" fmla="*/ 6719926 w 6858000"/>
              <a:gd name="connsiteY387" fmla="*/ 1334637 h 6854825"/>
              <a:gd name="connsiteX388" fmla="*/ 6744526 w 6858000"/>
              <a:gd name="connsiteY388" fmla="*/ 1383069 h 6854825"/>
              <a:gd name="connsiteX389" fmla="*/ 6768332 w 6858000"/>
              <a:gd name="connsiteY389" fmla="*/ 1432295 h 6854825"/>
              <a:gd name="connsiteX390" fmla="*/ 6787376 w 6858000"/>
              <a:gd name="connsiteY390" fmla="*/ 1480727 h 6854825"/>
              <a:gd name="connsiteX391" fmla="*/ 6804834 w 6858000"/>
              <a:gd name="connsiteY391" fmla="*/ 1530747 h 6854825"/>
              <a:gd name="connsiteX392" fmla="*/ 6819912 w 6858000"/>
              <a:gd name="connsiteY392" fmla="*/ 1581561 h 6854825"/>
              <a:gd name="connsiteX393" fmla="*/ 6832608 w 6858000"/>
              <a:gd name="connsiteY393" fmla="*/ 1633169 h 6854825"/>
              <a:gd name="connsiteX394" fmla="*/ 6842130 w 6858000"/>
              <a:gd name="connsiteY394" fmla="*/ 1684777 h 6854825"/>
              <a:gd name="connsiteX395" fmla="*/ 6850066 w 6858000"/>
              <a:gd name="connsiteY395" fmla="*/ 1737179 h 6854825"/>
              <a:gd name="connsiteX396" fmla="*/ 6854828 w 6858000"/>
              <a:gd name="connsiteY396" fmla="*/ 1788786 h 6854825"/>
              <a:gd name="connsiteX397" fmla="*/ 6858000 w 6858000"/>
              <a:gd name="connsiteY397" fmla="*/ 1840394 h 6854825"/>
              <a:gd name="connsiteX398" fmla="*/ 6858000 w 6858000"/>
              <a:gd name="connsiteY398" fmla="*/ 1894384 h 6854825"/>
              <a:gd name="connsiteX399" fmla="*/ 6854828 w 6858000"/>
              <a:gd name="connsiteY399" fmla="*/ 1945992 h 6854825"/>
              <a:gd name="connsiteX400" fmla="*/ 6850066 w 6858000"/>
              <a:gd name="connsiteY400" fmla="*/ 1997600 h 6854825"/>
              <a:gd name="connsiteX401" fmla="*/ 6843718 w 6858000"/>
              <a:gd name="connsiteY401" fmla="*/ 2049207 h 6854825"/>
              <a:gd name="connsiteX402" fmla="*/ 6832608 w 6858000"/>
              <a:gd name="connsiteY402" fmla="*/ 2101609 h 6854825"/>
              <a:gd name="connsiteX403" fmla="*/ 6819912 w 6858000"/>
              <a:gd name="connsiteY403" fmla="*/ 2151630 h 6854825"/>
              <a:gd name="connsiteX404" fmla="*/ 6806422 w 6858000"/>
              <a:gd name="connsiteY404" fmla="*/ 2203237 h 6854825"/>
              <a:gd name="connsiteX405" fmla="*/ 6788964 w 6858000"/>
              <a:gd name="connsiteY405" fmla="*/ 2252463 h 6854825"/>
              <a:gd name="connsiteX406" fmla="*/ 6768332 w 6858000"/>
              <a:gd name="connsiteY406" fmla="*/ 2302483 h 6854825"/>
              <a:gd name="connsiteX407" fmla="*/ 6746114 w 6858000"/>
              <a:gd name="connsiteY407" fmla="*/ 2350915 h 6854825"/>
              <a:gd name="connsiteX408" fmla="*/ 6721514 w 6858000"/>
              <a:gd name="connsiteY408" fmla="*/ 2398553 h 6854825"/>
              <a:gd name="connsiteX409" fmla="*/ 6694534 w 6858000"/>
              <a:gd name="connsiteY409" fmla="*/ 2443809 h 6854825"/>
              <a:gd name="connsiteX410" fmla="*/ 6665174 w 6858000"/>
              <a:gd name="connsiteY410" fmla="*/ 2489859 h 6854825"/>
              <a:gd name="connsiteX411" fmla="*/ 6631844 w 6858000"/>
              <a:gd name="connsiteY411" fmla="*/ 2533527 h 6854825"/>
              <a:gd name="connsiteX412" fmla="*/ 6596930 w 6858000"/>
              <a:gd name="connsiteY412" fmla="*/ 2575608 h 6854825"/>
              <a:gd name="connsiteX413" fmla="*/ 6559634 w 6858000"/>
              <a:gd name="connsiteY413" fmla="*/ 2618482 h 6854825"/>
              <a:gd name="connsiteX414" fmla="*/ 6519958 w 6858000"/>
              <a:gd name="connsiteY414" fmla="*/ 2657386 h 6854825"/>
              <a:gd name="connsiteX415" fmla="*/ 6177946 w 6858000"/>
              <a:gd name="connsiteY415" fmla="*/ 2984500 h 6854825"/>
              <a:gd name="connsiteX416" fmla="*/ 4002088 w 6858000"/>
              <a:gd name="connsiteY416" fmla="*/ 703434 h 6854825"/>
              <a:gd name="connsiteX417" fmla="*/ 4343306 w 6858000"/>
              <a:gd name="connsiteY417" fmla="*/ 376320 h 6854825"/>
              <a:gd name="connsiteX418" fmla="*/ 4385362 w 6858000"/>
              <a:gd name="connsiteY418" fmla="*/ 338209 h 6854825"/>
              <a:gd name="connsiteX419" fmla="*/ 4428214 w 6858000"/>
              <a:gd name="connsiteY419" fmla="*/ 302481 h 6854825"/>
              <a:gd name="connsiteX420" fmla="*/ 4473444 w 6858000"/>
              <a:gd name="connsiteY420" fmla="*/ 269134 h 6854825"/>
              <a:gd name="connsiteX421" fmla="*/ 4519470 w 6858000"/>
              <a:gd name="connsiteY421" fmla="*/ 239757 h 6854825"/>
              <a:gd name="connsiteX422" fmla="*/ 4564700 w 6858000"/>
              <a:gd name="connsiteY422" fmla="*/ 212762 h 6854825"/>
              <a:gd name="connsiteX423" fmla="*/ 4613106 w 6858000"/>
              <a:gd name="connsiteY423" fmla="*/ 187355 h 6854825"/>
              <a:gd name="connsiteX424" fmla="*/ 4660718 w 6858000"/>
              <a:gd name="connsiteY424" fmla="*/ 164330 h 6854825"/>
              <a:gd name="connsiteX425" fmla="*/ 4710710 w 6858000"/>
              <a:gd name="connsiteY425" fmla="*/ 145275 h 6854825"/>
              <a:gd name="connsiteX426" fmla="*/ 4761496 w 6858000"/>
              <a:gd name="connsiteY426" fmla="*/ 126220 h 6854825"/>
              <a:gd name="connsiteX427" fmla="*/ 4811488 w 6858000"/>
              <a:gd name="connsiteY427" fmla="*/ 111929 h 6854825"/>
              <a:gd name="connsiteX428" fmla="*/ 4863068 w 6858000"/>
              <a:gd name="connsiteY428" fmla="*/ 100019 h 6854825"/>
              <a:gd name="connsiteX429" fmla="*/ 4913854 w 6858000"/>
              <a:gd name="connsiteY429" fmla="*/ 88903 h 6854825"/>
              <a:gd name="connsiteX430" fmla="*/ 4967020 w 6858000"/>
              <a:gd name="connsiteY430" fmla="*/ 82552 h 6854825"/>
              <a:gd name="connsiteX431" fmla="*/ 5018600 w 6858000"/>
              <a:gd name="connsiteY431" fmla="*/ 76200 h 6854825"/>
              <a:gd name="connsiteX432" fmla="*/ 1843881 w 6858000"/>
              <a:gd name="connsiteY432" fmla="*/ 0 h 6854825"/>
              <a:gd name="connsiteX433" fmla="*/ 1895475 w 6858000"/>
              <a:gd name="connsiteY433" fmla="*/ 0 h 6854825"/>
              <a:gd name="connsiteX434" fmla="*/ 1947069 w 6858000"/>
              <a:gd name="connsiteY434" fmla="*/ 1588 h 6854825"/>
              <a:gd name="connsiteX435" fmla="*/ 2001044 w 6858000"/>
              <a:gd name="connsiteY435" fmla="*/ 6350 h 6854825"/>
              <a:gd name="connsiteX436" fmla="*/ 2052638 w 6858000"/>
              <a:gd name="connsiteY436" fmla="*/ 14288 h 6854825"/>
              <a:gd name="connsiteX437" fmla="*/ 2104231 w 6858000"/>
              <a:gd name="connsiteY437" fmla="*/ 23813 h 6854825"/>
              <a:gd name="connsiteX438" fmla="*/ 2155031 w 6858000"/>
              <a:gd name="connsiteY438" fmla="*/ 35719 h 6854825"/>
              <a:gd name="connsiteX439" fmla="*/ 2205038 w 6858000"/>
              <a:gd name="connsiteY439" fmla="*/ 51594 h 6854825"/>
              <a:gd name="connsiteX440" fmla="*/ 2255044 w 6858000"/>
              <a:gd name="connsiteY440" fmla="*/ 69056 h 6854825"/>
              <a:gd name="connsiteX441" fmla="*/ 2304256 w 6858000"/>
              <a:gd name="connsiteY441" fmla="*/ 89694 h 6854825"/>
              <a:gd name="connsiteX442" fmla="*/ 2352675 w 6858000"/>
              <a:gd name="connsiteY442" fmla="*/ 111125 h 6854825"/>
              <a:gd name="connsiteX443" fmla="*/ 2399506 w 6858000"/>
              <a:gd name="connsiteY443" fmla="*/ 136525 h 6854825"/>
              <a:gd name="connsiteX444" fmla="*/ 2447132 w 6858000"/>
              <a:gd name="connsiteY444" fmla="*/ 163513 h 6854825"/>
              <a:gd name="connsiteX445" fmla="*/ 2492375 w 6858000"/>
              <a:gd name="connsiteY445" fmla="*/ 192881 h 6854825"/>
              <a:gd name="connsiteX446" fmla="*/ 2536825 w 6858000"/>
              <a:gd name="connsiteY446" fmla="*/ 226219 h 6854825"/>
              <a:gd name="connsiteX447" fmla="*/ 2578894 w 6858000"/>
              <a:gd name="connsiteY447" fmla="*/ 260350 h 6854825"/>
              <a:gd name="connsiteX448" fmla="*/ 2620169 w 6858000"/>
              <a:gd name="connsiteY448" fmla="*/ 296863 h 6854825"/>
              <a:gd name="connsiteX449" fmla="*/ 2660650 w 6858000"/>
              <a:gd name="connsiteY449" fmla="*/ 337344 h 6854825"/>
              <a:gd name="connsiteX450" fmla="*/ 6481764 w 6858000"/>
              <a:gd name="connsiteY450" fmla="*/ 4341813 h 6854825"/>
              <a:gd name="connsiteX451" fmla="*/ 6519068 w 6858000"/>
              <a:gd name="connsiteY451" fmla="*/ 4382294 h 6854825"/>
              <a:gd name="connsiteX452" fmla="*/ 6553994 w 6858000"/>
              <a:gd name="connsiteY452" fmla="*/ 4426744 h 6854825"/>
              <a:gd name="connsiteX453" fmla="*/ 6587332 w 6858000"/>
              <a:gd name="connsiteY453" fmla="*/ 4470400 h 6854825"/>
              <a:gd name="connsiteX454" fmla="*/ 6616700 w 6858000"/>
              <a:gd name="connsiteY454" fmla="*/ 4515644 h 6854825"/>
              <a:gd name="connsiteX455" fmla="*/ 6645276 w 6858000"/>
              <a:gd name="connsiteY455" fmla="*/ 4563269 h 6854825"/>
              <a:gd name="connsiteX456" fmla="*/ 6669882 w 6858000"/>
              <a:gd name="connsiteY456" fmla="*/ 4610100 h 6854825"/>
              <a:gd name="connsiteX457" fmla="*/ 6692106 w 6858000"/>
              <a:gd name="connsiteY457" fmla="*/ 4658519 h 6854825"/>
              <a:gd name="connsiteX458" fmla="*/ 6712744 w 6858000"/>
              <a:gd name="connsiteY458" fmla="*/ 4707731 h 6854825"/>
              <a:gd name="connsiteX459" fmla="*/ 6730206 w 6858000"/>
              <a:gd name="connsiteY459" fmla="*/ 4757738 h 6854825"/>
              <a:gd name="connsiteX460" fmla="*/ 6745288 w 6858000"/>
              <a:gd name="connsiteY460" fmla="*/ 4807744 h 6854825"/>
              <a:gd name="connsiteX461" fmla="*/ 6757988 w 6858000"/>
              <a:gd name="connsiteY461" fmla="*/ 4860131 h 6854825"/>
              <a:gd name="connsiteX462" fmla="*/ 6767512 w 6858000"/>
              <a:gd name="connsiteY462" fmla="*/ 4911725 h 6854825"/>
              <a:gd name="connsiteX463" fmla="*/ 6775450 w 6858000"/>
              <a:gd name="connsiteY463" fmla="*/ 4963319 h 6854825"/>
              <a:gd name="connsiteX464" fmla="*/ 6780212 w 6858000"/>
              <a:gd name="connsiteY464" fmla="*/ 5015706 h 6854825"/>
              <a:gd name="connsiteX465" fmla="*/ 6783388 w 6858000"/>
              <a:gd name="connsiteY465" fmla="*/ 5067300 h 6854825"/>
              <a:gd name="connsiteX466" fmla="*/ 6783388 w 6858000"/>
              <a:gd name="connsiteY466" fmla="*/ 5120481 h 6854825"/>
              <a:gd name="connsiteX467" fmla="*/ 6780212 w 6858000"/>
              <a:gd name="connsiteY467" fmla="*/ 5172869 h 6854825"/>
              <a:gd name="connsiteX468" fmla="*/ 6775450 w 6858000"/>
              <a:gd name="connsiteY468" fmla="*/ 5224463 h 6854825"/>
              <a:gd name="connsiteX469" fmla="*/ 6767512 w 6858000"/>
              <a:gd name="connsiteY469" fmla="*/ 5276056 h 6854825"/>
              <a:gd name="connsiteX470" fmla="*/ 6757988 w 6858000"/>
              <a:gd name="connsiteY470" fmla="*/ 5328444 h 6854825"/>
              <a:gd name="connsiteX471" fmla="*/ 6745288 w 6858000"/>
              <a:gd name="connsiteY471" fmla="*/ 5380038 h 6854825"/>
              <a:gd name="connsiteX472" fmla="*/ 6730206 w 6858000"/>
              <a:gd name="connsiteY472" fmla="*/ 5430044 h 6854825"/>
              <a:gd name="connsiteX473" fmla="*/ 6712744 w 6858000"/>
              <a:gd name="connsiteY473" fmla="*/ 5480050 h 6854825"/>
              <a:gd name="connsiteX474" fmla="*/ 6693694 w 6858000"/>
              <a:gd name="connsiteY474" fmla="*/ 5529263 h 6854825"/>
              <a:gd name="connsiteX475" fmla="*/ 6669882 w 6858000"/>
              <a:gd name="connsiteY475" fmla="*/ 5577681 h 6854825"/>
              <a:gd name="connsiteX476" fmla="*/ 6646864 w 6858000"/>
              <a:gd name="connsiteY476" fmla="*/ 5625306 h 6854825"/>
              <a:gd name="connsiteX477" fmla="*/ 6618288 w 6858000"/>
              <a:gd name="connsiteY477" fmla="*/ 5672138 h 6854825"/>
              <a:gd name="connsiteX478" fmla="*/ 6588920 w 6858000"/>
              <a:gd name="connsiteY478" fmla="*/ 5715794 h 6854825"/>
              <a:gd name="connsiteX479" fmla="*/ 6557168 w 6858000"/>
              <a:gd name="connsiteY479" fmla="*/ 5760244 h 6854825"/>
              <a:gd name="connsiteX480" fmla="*/ 6522244 w 6858000"/>
              <a:gd name="connsiteY480" fmla="*/ 5803900 h 6854825"/>
              <a:gd name="connsiteX481" fmla="*/ 6484938 w 6858000"/>
              <a:gd name="connsiteY481" fmla="*/ 5845175 h 6854825"/>
              <a:gd name="connsiteX482" fmla="*/ 6445250 w 6858000"/>
              <a:gd name="connsiteY482" fmla="*/ 5884069 h 6854825"/>
              <a:gd name="connsiteX483" fmla="*/ 5743576 w 6858000"/>
              <a:gd name="connsiteY483" fmla="*/ 6553200 h 6854825"/>
              <a:gd name="connsiteX484" fmla="*/ 5700712 w 6858000"/>
              <a:gd name="connsiteY484" fmla="*/ 6591300 h 6854825"/>
              <a:gd name="connsiteX485" fmla="*/ 5658644 w 6858000"/>
              <a:gd name="connsiteY485" fmla="*/ 6627019 h 6854825"/>
              <a:gd name="connsiteX486" fmla="*/ 5614194 w 6858000"/>
              <a:gd name="connsiteY486" fmla="*/ 6660356 h 6854825"/>
              <a:gd name="connsiteX487" fmla="*/ 5568950 w 6858000"/>
              <a:gd name="connsiteY487" fmla="*/ 6689725 h 6854825"/>
              <a:gd name="connsiteX488" fmla="*/ 5522120 w 6858000"/>
              <a:gd name="connsiteY488" fmla="*/ 6718300 h 6854825"/>
              <a:gd name="connsiteX489" fmla="*/ 5474494 w 6858000"/>
              <a:gd name="connsiteY489" fmla="*/ 6743700 h 6854825"/>
              <a:gd name="connsiteX490" fmla="*/ 5426076 w 6858000"/>
              <a:gd name="connsiteY490" fmla="*/ 6765131 h 6854825"/>
              <a:gd name="connsiteX491" fmla="*/ 5376864 w 6858000"/>
              <a:gd name="connsiteY491" fmla="*/ 6785769 h 6854825"/>
              <a:gd name="connsiteX492" fmla="*/ 5326856 w 6858000"/>
              <a:gd name="connsiteY492" fmla="*/ 6803231 h 6854825"/>
              <a:gd name="connsiteX493" fmla="*/ 5275264 w 6858000"/>
              <a:gd name="connsiteY493" fmla="*/ 6817519 h 6854825"/>
              <a:gd name="connsiteX494" fmla="*/ 5224464 w 6858000"/>
              <a:gd name="connsiteY494" fmla="*/ 6829425 h 6854825"/>
              <a:gd name="connsiteX495" fmla="*/ 5172868 w 6858000"/>
              <a:gd name="connsiteY495" fmla="*/ 6840538 h 6854825"/>
              <a:gd name="connsiteX496" fmla="*/ 5121276 w 6858000"/>
              <a:gd name="connsiteY496" fmla="*/ 6848475 h 6854825"/>
              <a:gd name="connsiteX497" fmla="*/ 5068888 w 6858000"/>
              <a:gd name="connsiteY497" fmla="*/ 6853238 h 6854825"/>
              <a:gd name="connsiteX498" fmla="*/ 5015706 w 6858000"/>
              <a:gd name="connsiteY498" fmla="*/ 6854825 h 6854825"/>
              <a:gd name="connsiteX499" fmla="*/ 4964112 w 6858000"/>
              <a:gd name="connsiteY499" fmla="*/ 6854825 h 6854825"/>
              <a:gd name="connsiteX500" fmla="*/ 4912520 w 6858000"/>
              <a:gd name="connsiteY500" fmla="*/ 6853238 h 6854825"/>
              <a:gd name="connsiteX501" fmla="*/ 4858544 w 6858000"/>
              <a:gd name="connsiteY501" fmla="*/ 6848475 h 6854825"/>
              <a:gd name="connsiteX502" fmla="*/ 4806950 w 6858000"/>
              <a:gd name="connsiteY502" fmla="*/ 6840538 h 6854825"/>
              <a:gd name="connsiteX503" fmla="*/ 4756944 w 6858000"/>
              <a:gd name="connsiteY503" fmla="*/ 6831013 h 6854825"/>
              <a:gd name="connsiteX504" fmla="*/ 4704556 w 6858000"/>
              <a:gd name="connsiteY504" fmla="*/ 6819106 h 6854825"/>
              <a:gd name="connsiteX505" fmla="*/ 4654550 w 6858000"/>
              <a:gd name="connsiteY505" fmla="*/ 6803231 h 6854825"/>
              <a:gd name="connsiteX506" fmla="*/ 4604544 w 6858000"/>
              <a:gd name="connsiteY506" fmla="*/ 6785769 h 6854825"/>
              <a:gd name="connsiteX507" fmla="*/ 4555332 w 6858000"/>
              <a:gd name="connsiteY507" fmla="*/ 6765131 h 6854825"/>
              <a:gd name="connsiteX508" fmla="*/ 4506912 w 6858000"/>
              <a:gd name="connsiteY508" fmla="*/ 6743700 h 6854825"/>
              <a:gd name="connsiteX509" fmla="*/ 4459288 w 6858000"/>
              <a:gd name="connsiteY509" fmla="*/ 6718300 h 6854825"/>
              <a:gd name="connsiteX510" fmla="*/ 4412456 w 6858000"/>
              <a:gd name="connsiteY510" fmla="*/ 6691313 h 6854825"/>
              <a:gd name="connsiteX511" fmla="*/ 4367212 w 6858000"/>
              <a:gd name="connsiteY511" fmla="*/ 6661944 h 6854825"/>
              <a:gd name="connsiteX512" fmla="*/ 4322764 w 6858000"/>
              <a:gd name="connsiteY512" fmla="*/ 6628606 h 6854825"/>
              <a:gd name="connsiteX513" fmla="*/ 4280694 w 6858000"/>
              <a:gd name="connsiteY513" fmla="*/ 6594475 h 6854825"/>
              <a:gd name="connsiteX514" fmla="*/ 4239420 w 6858000"/>
              <a:gd name="connsiteY514" fmla="*/ 6557963 h 6854825"/>
              <a:gd name="connsiteX515" fmla="*/ 4200526 w 6858000"/>
              <a:gd name="connsiteY515" fmla="*/ 6517481 h 6854825"/>
              <a:gd name="connsiteX516" fmla="*/ 377825 w 6858000"/>
              <a:gd name="connsiteY516" fmla="*/ 2513013 h 6854825"/>
              <a:gd name="connsiteX517" fmla="*/ 340519 w 6858000"/>
              <a:gd name="connsiteY517" fmla="*/ 2472532 h 6854825"/>
              <a:gd name="connsiteX518" fmla="*/ 305594 w 6858000"/>
              <a:gd name="connsiteY518" fmla="*/ 2428081 h 6854825"/>
              <a:gd name="connsiteX519" fmla="*/ 272256 w 6858000"/>
              <a:gd name="connsiteY519" fmla="*/ 2384425 h 6854825"/>
              <a:gd name="connsiteX520" fmla="*/ 242888 w 6858000"/>
              <a:gd name="connsiteY520" fmla="*/ 2339182 h 6854825"/>
              <a:gd name="connsiteX521" fmla="*/ 214313 w 6858000"/>
              <a:gd name="connsiteY521" fmla="*/ 2291557 h 6854825"/>
              <a:gd name="connsiteX522" fmla="*/ 189706 w 6858000"/>
              <a:gd name="connsiteY522" fmla="*/ 2244726 h 6854825"/>
              <a:gd name="connsiteX523" fmla="*/ 167481 w 6858000"/>
              <a:gd name="connsiteY523" fmla="*/ 2196306 h 6854825"/>
              <a:gd name="connsiteX524" fmla="*/ 146844 w 6858000"/>
              <a:gd name="connsiteY524" fmla="*/ 2147094 h 6854825"/>
              <a:gd name="connsiteX525" fmla="*/ 129381 w 6858000"/>
              <a:gd name="connsiteY525" fmla="*/ 2097089 h 6854825"/>
              <a:gd name="connsiteX526" fmla="*/ 113506 w 6858000"/>
              <a:gd name="connsiteY526" fmla="*/ 2047082 h 6854825"/>
              <a:gd name="connsiteX527" fmla="*/ 101600 w 6858000"/>
              <a:gd name="connsiteY527" fmla="*/ 1994695 h 6854825"/>
              <a:gd name="connsiteX528" fmla="*/ 92075 w 6858000"/>
              <a:gd name="connsiteY528" fmla="*/ 1943101 h 6854825"/>
              <a:gd name="connsiteX529" fmla="*/ 84138 w 6858000"/>
              <a:gd name="connsiteY529" fmla="*/ 1891507 h 6854825"/>
              <a:gd name="connsiteX530" fmla="*/ 79375 w 6858000"/>
              <a:gd name="connsiteY530" fmla="*/ 1839120 h 6854825"/>
              <a:gd name="connsiteX531" fmla="*/ 76200 w 6858000"/>
              <a:gd name="connsiteY531" fmla="*/ 1785939 h 6854825"/>
              <a:gd name="connsiteX532" fmla="*/ 76200 w 6858000"/>
              <a:gd name="connsiteY532" fmla="*/ 1734345 h 6854825"/>
              <a:gd name="connsiteX533" fmla="*/ 79375 w 6858000"/>
              <a:gd name="connsiteY533" fmla="*/ 1681957 h 6854825"/>
              <a:gd name="connsiteX534" fmla="*/ 84138 w 6858000"/>
              <a:gd name="connsiteY534" fmla="*/ 1630364 h 6854825"/>
              <a:gd name="connsiteX535" fmla="*/ 92075 w 6858000"/>
              <a:gd name="connsiteY535" fmla="*/ 1578770 h 6854825"/>
              <a:gd name="connsiteX536" fmla="*/ 101600 w 6858000"/>
              <a:gd name="connsiteY536" fmla="*/ 1526381 h 6854825"/>
              <a:gd name="connsiteX537" fmla="*/ 113506 w 6858000"/>
              <a:gd name="connsiteY537" fmla="*/ 1474789 h 6854825"/>
              <a:gd name="connsiteX538" fmla="*/ 129381 w 6858000"/>
              <a:gd name="connsiteY538" fmla="*/ 1424782 h 6854825"/>
              <a:gd name="connsiteX539" fmla="*/ 146844 w 6858000"/>
              <a:gd name="connsiteY539" fmla="*/ 1374775 h 6854825"/>
              <a:gd name="connsiteX540" fmla="*/ 165894 w 6858000"/>
              <a:gd name="connsiteY540" fmla="*/ 1325563 h 6854825"/>
              <a:gd name="connsiteX541" fmla="*/ 189706 w 6858000"/>
              <a:gd name="connsiteY541" fmla="*/ 1277144 h 6854825"/>
              <a:gd name="connsiteX542" fmla="*/ 214313 w 6858000"/>
              <a:gd name="connsiteY542" fmla="*/ 1229519 h 6854825"/>
              <a:gd name="connsiteX543" fmla="*/ 241300 w 6858000"/>
              <a:gd name="connsiteY543" fmla="*/ 1182688 h 6854825"/>
              <a:gd name="connsiteX544" fmla="*/ 270669 w 6858000"/>
              <a:gd name="connsiteY544" fmla="*/ 1139031 h 6854825"/>
              <a:gd name="connsiteX545" fmla="*/ 302419 w 6858000"/>
              <a:gd name="connsiteY545" fmla="*/ 1094581 h 6854825"/>
              <a:gd name="connsiteX546" fmla="*/ 338931 w 6858000"/>
              <a:gd name="connsiteY546" fmla="*/ 1050925 h 6854825"/>
              <a:gd name="connsiteX547" fmla="*/ 374650 w 6858000"/>
              <a:gd name="connsiteY547" fmla="*/ 1009650 h 6854825"/>
              <a:gd name="connsiteX548" fmla="*/ 414338 w 6858000"/>
              <a:gd name="connsiteY548" fmla="*/ 970756 h 6854825"/>
              <a:gd name="connsiteX549" fmla="*/ 1116013 w 6858000"/>
              <a:gd name="connsiteY549" fmla="*/ 300038 h 6854825"/>
              <a:gd name="connsiteX550" fmla="*/ 1158875 w 6858000"/>
              <a:gd name="connsiteY550" fmla="*/ 261938 h 6854825"/>
              <a:gd name="connsiteX551" fmla="*/ 1200944 w 6858000"/>
              <a:gd name="connsiteY551" fmla="*/ 227806 h 6854825"/>
              <a:gd name="connsiteX552" fmla="*/ 1245394 w 6858000"/>
              <a:gd name="connsiteY552" fmla="*/ 194469 h 6854825"/>
              <a:gd name="connsiteX553" fmla="*/ 1290638 w 6858000"/>
              <a:gd name="connsiteY553" fmla="*/ 165100 h 6854825"/>
              <a:gd name="connsiteX554" fmla="*/ 1337469 w 6858000"/>
              <a:gd name="connsiteY554" fmla="*/ 136525 h 6854825"/>
              <a:gd name="connsiteX555" fmla="*/ 1385094 w 6858000"/>
              <a:gd name="connsiteY555" fmla="*/ 111125 h 6854825"/>
              <a:gd name="connsiteX556" fmla="*/ 1433513 w 6858000"/>
              <a:gd name="connsiteY556" fmla="*/ 89694 h 6854825"/>
              <a:gd name="connsiteX557" fmla="*/ 1484313 w 6858000"/>
              <a:gd name="connsiteY557" fmla="*/ 69056 h 6854825"/>
              <a:gd name="connsiteX558" fmla="*/ 1532731 w 6858000"/>
              <a:gd name="connsiteY558" fmla="*/ 51594 h 6854825"/>
              <a:gd name="connsiteX559" fmla="*/ 1584325 w 6858000"/>
              <a:gd name="connsiteY559" fmla="*/ 37306 h 6854825"/>
              <a:gd name="connsiteX560" fmla="*/ 1635125 w 6858000"/>
              <a:gd name="connsiteY560" fmla="*/ 25400 h 6854825"/>
              <a:gd name="connsiteX561" fmla="*/ 1686719 w 6858000"/>
              <a:gd name="connsiteY561" fmla="*/ 14288 h 6854825"/>
              <a:gd name="connsiteX562" fmla="*/ 1738313 w 6858000"/>
              <a:gd name="connsiteY562" fmla="*/ 6350 h 6854825"/>
              <a:gd name="connsiteX563" fmla="*/ 1791494 w 6858000"/>
              <a:gd name="connsiteY563" fmla="*/ 1588 h 685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</a:cxnLst>
            <a:rect l="l" t="t" r="r" b="b"/>
            <a:pathLst>
              <a:path w="6858000" h="6854825">
                <a:moveTo>
                  <a:pt x="5159334" y="4802187"/>
                </a:moveTo>
                <a:lnTo>
                  <a:pt x="5180014" y="4802187"/>
                </a:lnTo>
                <a:lnTo>
                  <a:pt x="5199104" y="4802187"/>
                </a:lnTo>
                <a:lnTo>
                  <a:pt x="5218196" y="4803775"/>
                </a:lnTo>
                <a:lnTo>
                  <a:pt x="5236490" y="4805362"/>
                </a:lnTo>
                <a:lnTo>
                  <a:pt x="5255580" y="4807743"/>
                </a:lnTo>
                <a:lnTo>
                  <a:pt x="5292170" y="4817268"/>
                </a:lnTo>
                <a:lnTo>
                  <a:pt x="5324784" y="4829968"/>
                </a:lnTo>
                <a:lnTo>
                  <a:pt x="5358192" y="4845843"/>
                </a:lnTo>
                <a:lnTo>
                  <a:pt x="5389214" y="4864893"/>
                </a:lnTo>
                <a:lnTo>
                  <a:pt x="5417848" y="4886325"/>
                </a:lnTo>
                <a:lnTo>
                  <a:pt x="5444894" y="4910137"/>
                </a:lnTo>
                <a:lnTo>
                  <a:pt x="5469552" y="4937125"/>
                </a:lnTo>
                <a:lnTo>
                  <a:pt x="5490232" y="4966493"/>
                </a:lnTo>
                <a:lnTo>
                  <a:pt x="5509324" y="4996656"/>
                </a:lnTo>
                <a:lnTo>
                  <a:pt x="5525232" y="5029993"/>
                </a:lnTo>
                <a:lnTo>
                  <a:pt x="5537164" y="5064125"/>
                </a:lnTo>
                <a:lnTo>
                  <a:pt x="5546708" y="5100637"/>
                </a:lnTo>
                <a:lnTo>
                  <a:pt x="5549890" y="5118893"/>
                </a:lnTo>
                <a:lnTo>
                  <a:pt x="5553072" y="5137943"/>
                </a:lnTo>
                <a:lnTo>
                  <a:pt x="5554664" y="5156993"/>
                </a:lnTo>
                <a:lnTo>
                  <a:pt x="5554664" y="5176043"/>
                </a:lnTo>
                <a:lnTo>
                  <a:pt x="5554664" y="5194300"/>
                </a:lnTo>
                <a:lnTo>
                  <a:pt x="5553072" y="5213350"/>
                </a:lnTo>
                <a:lnTo>
                  <a:pt x="5549890" y="5232400"/>
                </a:lnTo>
                <a:lnTo>
                  <a:pt x="5546708" y="5251450"/>
                </a:lnTo>
                <a:lnTo>
                  <a:pt x="5537164" y="5287168"/>
                </a:lnTo>
                <a:lnTo>
                  <a:pt x="5525232" y="5322093"/>
                </a:lnTo>
                <a:lnTo>
                  <a:pt x="5509324" y="5354637"/>
                </a:lnTo>
                <a:lnTo>
                  <a:pt x="5490232" y="5384800"/>
                </a:lnTo>
                <a:lnTo>
                  <a:pt x="5469552" y="5414168"/>
                </a:lnTo>
                <a:lnTo>
                  <a:pt x="5444894" y="5441156"/>
                </a:lnTo>
                <a:lnTo>
                  <a:pt x="5417848" y="5464968"/>
                </a:lnTo>
                <a:lnTo>
                  <a:pt x="5389214" y="5486400"/>
                </a:lnTo>
                <a:lnTo>
                  <a:pt x="5358192" y="5505450"/>
                </a:lnTo>
                <a:lnTo>
                  <a:pt x="5324784" y="5521325"/>
                </a:lnTo>
                <a:lnTo>
                  <a:pt x="5292170" y="5534025"/>
                </a:lnTo>
                <a:lnTo>
                  <a:pt x="5255580" y="5543550"/>
                </a:lnTo>
                <a:lnTo>
                  <a:pt x="5236490" y="5546725"/>
                </a:lnTo>
                <a:lnTo>
                  <a:pt x="5218196" y="5548312"/>
                </a:lnTo>
                <a:lnTo>
                  <a:pt x="5199104" y="5549900"/>
                </a:lnTo>
                <a:lnTo>
                  <a:pt x="5180014" y="5551487"/>
                </a:lnTo>
                <a:lnTo>
                  <a:pt x="5159334" y="5549900"/>
                </a:lnTo>
                <a:lnTo>
                  <a:pt x="5141038" y="5548312"/>
                </a:lnTo>
                <a:lnTo>
                  <a:pt x="5121948" y="5546725"/>
                </a:lnTo>
                <a:lnTo>
                  <a:pt x="5104448" y="5543550"/>
                </a:lnTo>
                <a:lnTo>
                  <a:pt x="5067858" y="5534025"/>
                </a:lnTo>
                <a:lnTo>
                  <a:pt x="5033654" y="5521325"/>
                </a:lnTo>
                <a:lnTo>
                  <a:pt x="5000246" y="5505450"/>
                </a:lnTo>
                <a:lnTo>
                  <a:pt x="4969224" y="5486400"/>
                </a:lnTo>
                <a:lnTo>
                  <a:pt x="4940590" y="5464968"/>
                </a:lnTo>
                <a:lnTo>
                  <a:pt x="4914340" y="5441156"/>
                </a:lnTo>
                <a:lnTo>
                  <a:pt x="4890478" y="5414168"/>
                </a:lnTo>
                <a:lnTo>
                  <a:pt x="4868206" y="5384800"/>
                </a:lnTo>
                <a:lnTo>
                  <a:pt x="4849114" y="5354637"/>
                </a:lnTo>
                <a:lnTo>
                  <a:pt x="4834002" y="5322093"/>
                </a:lnTo>
                <a:lnTo>
                  <a:pt x="4821274" y="5287168"/>
                </a:lnTo>
                <a:lnTo>
                  <a:pt x="4811730" y="5251450"/>
                </a:lnTo>
                <a:lnTo>
                  <a:pt x="4808548" y="5232400"/>
                </a:lnTo>
                <a:lnTo>
                  <a:pt x="4805366" y="5213350"/>
                </a:lnTo>
                <a:lnTo>
                  <a:pt x="4803776" y="5194300"/>
                </a:lnTo>
                <a:lnTo>
                  <a:pt x="4803776" y="5176043"/>
                </a:lnTo>
                <a:lnTo>
                  <a:pt x="4803776" y="5156993"/>
                </a:lnTo>
                <a:lnTo>
                  <a:pt x="4805366" y="5137943"/>
                </a:lnTo>
                <a:lnTo>
                  <a:pt x="4808548" y="5118893"/>
                </a:lnTo>
                <a:lnTo>
                  <a:pt x="4811730" y="5100637"/>
                </a:lnTo>
                <a:lnTo>
                  <a:pt x="4821274" y="5064125"/>
                </a:lnTo>
                <a:lnTo>
                  <a:pt x="4834002" y="5029993"/>
                </a:lnTo>
                <a:lnTo>
                  <a:pt x="4849114" y="4996656"/>
                </a:lnTo>
                <a:lnTo>
                  <a:pt x="4868206" y="4966493"/>
                </a:lnTo>
                <a:lnTo>
                  <a:pt x="4890478" y="4937125"/>
                </a:lnTo>
                <a:lnTo>
                  <a:pt x="4914340" y="4910137"/>
                </a:lnTo>
                <a:lnTo>
                  <a:pt x="4940590" y="4886325"/>
                </a:lnTo>
                <a:lnTo>
                  <a:pt x="4969224" y="4864893"/>
                </a:lnTo>
                <a:lnTo>
                  <a:pt x="5000246" y="4845843"/>
                </a:lnTo>
                <a:lnTo>
                  <a:pt x="5033654" y="4829968"/>
                </a:lnTo>
                <a:lnTo>
                  <a:pt x="5067858" y="4817268"/>
                </a:lnTo>
                <a:lnTo>
                  <a:pt x="5104448" y="4807743"/>
                </a:lnTo>
                <a:lnTo>
                  <a:pt x="5121948" y="4805362"/>
                </a:lnTo>
                <a:lnTo>
                  <a:pt x="5141038" y="4803775"/>
                </a:lnTo>
                <a:close/>
                <a:moveTo>
                  <a:pt x="680244" y="3870325"/>
                </a:moveTo>
                <a:lnTo>
                  <a:pt x="2857500" y="6151391"/>
                </a:lnTo>
                <a:lnTo>
                  <a:pt x="2515394" y="6478506"/>
                </a:lnTo>
                <a:lnTo>
                  <a:pt x="2473325" y="6516616"/>
                </a:lnTo>
                <a:lnTo>
                  <a:pt x="2430462" y="6552345"/>
                </a:lnTo>
                <a:lnTo>
                  <a:pt x="2386806" y="6584103"/>
                </a:lnTo>
                <a:lnTo>
                  <a:pt x="2340769" y="6615068"/>
                </a:lnTo>
                <a:lnTo>
                  <a:pt x="2293938" y="6642063"/>
                </a:lnTo>
                <a:lnTo>
                  <a:pt x="2247106" y="6667470"/>
                </a:lnTo>
                <a:lnTo>
                  <a:pt x="2197894" y="6690495"/>
                </a:lnTo>
                <a:lnTo>
                  <a:pt x="2147888" y="6709550"/>
                </a:lnTo>
                <a:lnTo>
                  <a:pt x="2097088" y="6728605"/>
                </a:lnTo>
                <a:lnTo>
                  <a:pt x="2047081" y="6742897"/>
                </a:lnTo>
                <a:lnTo>
                  <a:pt x="1997075" y="6754806"/>
                </a:lnTo>
                <a:lnTo>
                  <a:pt x="1944688" y="6765922"/>
                </a:lnTo>
                <a:lnTo>
                  <a:pt x="1893094" y="6772273"/>
                </a:lnTo>
                <a:lnTo>
                  <a:pt x="1839912" y="6778625"/>
                </a:lnTo>
                <a:lnTo>
                  <a:pt x="1788319" y="6780213"/>
                </a:lnTo>
                <a:lnTo>
                  <a:pt x="1735931" y="6780213"/>
                </a:lnTo>
                <a:lnTo>
                  <a:pt x="1682750" y="6778625"/>
                </a:lnTo>
                <a:lnTo>
                  <a:pt x="1631156" y="6772273"/>
                </a:lnTo>
                <a:lnTo>
                  <a:pt x="1578769" y="6765922"/>
                </a:lnTo>
                <a:lnTo>
                  <a:pt x="1527175" y="6754806"/>
                </a:lnTo>
                <a:lnTo>
                  <a:pt x="1477169" y="6742897"/>
                </a:lnTo>
                <a:lnTo>
                  <a:pt x="1426369" y="6728605"/>
                </a:lnTo>
                <a:lnTo>
                  <a:pt x="1376362" y="6711138"/>
                </a:lnTo>
                <a:lnTo>
                  <a:pt x="1327944" y="6690495"/>
                </a:lnTo>
                <a:lnTo>
                  <a:pt x="1278731" y="6669058"/>
                </a:lnTo>
                <a:lnTo>
                  <a:pt x="1231900" y="6643651"/>
                </a:lnTo>
                <a:lnTo>
                  <a:pt x="1184275" y="6616656"/>
                </a:lnTo>
                <a:lnTo>
                  <a:pt x="1139031" y="6587279"/>
                </a:lnTo>
                <a:lnTo>
                  <a:pt x="1095375" y="6553933"/>
                </a:lnTo>
                <a:lnTo>
                  <a:pt x="1052512" y="6519792"/>
                </a:lnTo>
                <a:lnTo>
                  <a:pt x="1012031" y="6481682"/>
                </a:lnTo>
                <a:lnTo>
                  <a:pt x="970756" y="6442777"/>
                </a:lnTo>
                <a:lnTo>
                  <a:pt x="301625" y="5740117"/>
                </a:lnTo>
                <a:lnTo>
                  <a:pt x="264319" y="5699624"/>
                </a:lnTo>
                <a:lnTo>
                  <a:pt x="229394" y="5655162"/>
                </a:lnTo>
                <a:lnTo>
                  <a:pt x="196056" y="5611494"/>
                </a:lnTo>
                <a:lnTo>
                  <a:pt x="166688" y="5565444"/>
                </a:lnTo>
                <a:lnTo>
                  <a:pt x="138112" y="5520188"/>
                </a:lnTo>
                <a:lnTo>
                  <a:pt x="113506" y="5471756"/>
                </a:lnTo>
                <a:lnTo>
                  <a:pt x="91281" y="5422530"/>
                </a:lnTo>
                <a:lnTo>
                  <a:pt x="70644" y="5374098"/>
                </a:lnTo>
                <a:lnTo>
                  <a:pt x="53181" y="5324078"/>
                </a:lnTo>
                <a:lnTo>
                  <a:pt x="38100" y="5273264"/>
                </a:lnTo>
                <a:lnTo>
                  <a:pt x="25400" y="5221657"/>
                </a:lnTo>
                <a:lnTo>
                  <a:pt x="15875" y="5170049"/>
                </a:lnTo>
                <a:lnTo>
                  <a:pt x="7938" y="5117647"/>
                </a:lnTo>
                <a:lnTo>
                  <a:pt x="3175" y="5066039"/>
                </a:lnTo>
                <a:lnTo>
                  <a:pt x="0" y="5014431"/>
                </a:lnTo>
                <a:lnTo>
                  <a:pt x="0" y="4960441"/>
                </a:lnTo>
                <a:lnTo>
                  <a:pt x="3175" y="4908834"/>
                </a:lnTo>
                <a:lnTo>
                  <a:pt x="7938" y="4857226"/>
                </a:lnTo>
                <a:lnTo>
                  <a:pt x="15875" y="4805618"/>
                </a:lnTo>
                <a:lnTo>
                  <a:pt x="25400" y="4753216"/>
                </a:lnTo>
                <a:lnTo>
                  <a:pt x="38100" y="4701608"/>
                </a:lnTo>
                <a:lnTo>
                  <a:pt x="51594" y="4651588"/>
                </a:lnTo>
                <a:lnTo>
                  <a:pt x="70644" y="4600775"/>
                </a:lnTo>
                <a:lnTo>
                  <a:pt x="89694" y="4552343"/>
                </a:lnTo>
                <a:lnTo>
                  <a:pt x="111919" y="4503911"/>
                </a:lnTo>
                <a:lnTo>
                  <a:pt x="136525" y="4456273"/>
                </a:lnTo>
                <a:lnTo>
                  <a:pt x="165100" y="4411017"/>
                </a:lnTo>
                <a:lnTo>
                  <a:pt x="194469" y="4364966"/>
                </a:lnTo>
                <a:lnTo>
                  <a:pt x="226219" y="4321298"/>
                </a:lnTo>
                <a:lnTo>
                  <a:pt x="261144" y="4279218"/>
                </a:lnTo>
                <a:lnTo>
                  <a:pt x="298450" y="4236344"/>
                </a:lnTo>
                <a:lnTo>
                  <a:pt x="338138" y="4197440"/>
                </a:lnTo>
                <a:close/>
                <a:moveTo>
                  <a:pt x="5366264" y="3760787"/>
                </a:moveTo>
                <a:lnTo>
                  <a:pt x="3671888" y="5374783"/>
                </a:lnTo>
                <a:lnTo>
                  <a:pt x="4352338" y="6087354"/>
                </a:lnTo>
                <a:lnTo>
                  <a:pt x="4384892" y="6120681"/>
                </a:lnTo>
                <a:lnTo>
                  <a:pt x="4418238" y="6150041"/>
                </a:lnTo>
                <a:lnTo>
                  <a:pt x="4454762" y="6178607"/>
                </a:lnTo>
                <a:lnTo>
                  <a:pt x="4490492" y="6205586"/>
                </a:lnTo>
                <a:lnTo>
                  <a:pt x="4528604" y="6230185"/>
                </a:lnTo>
                <a:lnTo>
                  <a:pt x="4565922" y="6252403"/>
                </a:lnTo>
                <a:lnTo>
                  <a:pt x="4605620" y="6273035"/>
                </a:lnTo>
                <a:lnTo>
                  <a:pt x="4644526" y="6292079"/>
                </a:lnTo>
                <a:lnTo>
                  <a:pt x="4685814" y="6307156"/>
                </a:lnTo>
                <a:lnTo>
                  <a:pt x="4726308" y="6321439"/>
                </a:lnTo>
                <a:lnTo>
                  <a:pt x="4766800" y="6334135"/>
                </a:lnTo>
                <a:lnTo>
                  <a:pt x="4809676" y="6345244"/>
                </a:lnTo>
                <a:lnTo>
                  <a:pt x="4851758" y="6353179"/>
                </a:lnTo>
                <a:lnTo>
                  <a:pt x="4894634" y="6359527"/>
                </a:lnTo>
                <a:lnTo>
                  <a:pt x="4938302" y="6362701"/>
                </a:lnTo>
                <a:lnTo>
                  <a:pt x="4981178" y="6365875"/>
                </a:lnTo>
                <a:lnTo>
                  <a:pt x="5024848" y="6365875"/>
                </a:lnTo>
                <a:lnTo>
                  <a:pt x="5067724" y="6362701"/>
                </a:lnTo>
                <a:lnTo>
                  <a:pt x="5109804" y="6359527"/>
                </a:lnTo>
                <a:lnTo>
                  <a:pt x="5153474" y="6353179"/>
                </a:lnTo>
                <a:lnTo>
                  <a:pt x="5196350" y="6345244"/>
                </a:lnTo>
                <a:lnTo>
                  <a:pt x="5238430" y="6334135"/>
                </a:lnTo>
                <a:lnTo>
                  <a:pt x="5279718" y="6321439"/>
                </a:lnTo>
                <a:lnTo>
                  <a:pt x="5320212" y="6307156"/>
                </a:lnTo>
                <a:lnTo>
                  <a:pt x="5361500" y="6290492"/>
                </a:lnTo>
                <a:lnTo>
                  <a:pt x="5401992" y="6273035"/>
                </a:lnTo>
                <a:lnTo>
                  <a:pt x="5441692" y="6250816"/>
                </a:lnTo>
                <a:lnTo>
                  <a:pt x="5479010" y="6228598"/>
                </a:lnTo>
                <a:lnTo>
                  <a:pt x="5517122" y="6203999"/>
                </a:lnTo>
                <a:lnTo>
                  <a:pt x="5552852" y="6177020"/>
                </a:lnTo>
                <a:lnTo>
                  <a:pt x="5589374" y="6148454"/>
                </a:lnTo>
                <a:lnTo>
                  <a:pt x="5621928" y="6117507"/>
                </a:lnTo>
                <a:lnTo>
                  <a:pt x="6016542" y="5742178"/>
                </a:lnTo>
                <a:lnTo>
                  <a:pt x="6049888" y="5708850"/>
                </a:lnTo>
                <a:lnTo>
                  <a:pt x="6079266" y="5674729"/>
                </a:lnTo>
                <a:lnTo>
                  <a:pt x="6109438" y="5639815"/>
                </a:lnTo>
                <a:lnTo>
                  <a:pt x="6134846" y="5604107"/>
                </a:lnTo>
                <a:lnTo>
                  <a:pt x="6159460" y="5566019"/>
                </a:lnTo>
                <a:lnTo>
                  <a:pt x="6181692" y="5528724"/>
                </a:lnTo>
                <a:lnTo>
                  <a:pt x="6202336" y="5489048"/>
                </a:lnTo>
                <a:lnTo>
                  <a:pt x="6220596" y="5450167"/>
                </a:lnTo>
                <a:lnTo>
                  <a:pt x="6238064" y="5408904"/>
                </a:lnTo>
                <a:lnTo>
                  <a:pt x="6252356" y="5368435"/>
                </a:lnTo>
                <a:lnTo>
                  <a:pt x="6263472" y="5326379"/>
                </a:lnTo>
                <a:lnTo>
                  <a:pt x="6274588" y="5283530"/>
                </a:lnTo>
                <a:lnTo>
                  <a:pt x="6282528" y="5241474"/>
                </a:lnTo>
                <a:lnTo>
                  <a:pt x="6288086" y="5198624"/>
                </a:lnTo>
                <a:lnTo>
                  <a:pt x="6292850" y="5156568"/>
                </a:lnTo>
                <a:lnTo>
                  <a:pt x="6294438" y="5112132"/>
                </a:lnTo>
                <a:lnTo>
                  <a:pt x="6294438" y="5070076"/>
                </a:lnTo>
                <a:lnTo>
                  <a:pt x="6292850" y="5028020"/>
                </a:lnTo>
                <a:lnTo>
                  <a:pt x="6288086" y="4983584"/>
                </a:lnTo>
                <a:lnTo>
                  <a:pt x="6282528" y="4941528"/>
                </a:lnTo>
                <a:lnTo>
                  <a:pt x="6274588" y="4898678"/>
                </a:lnTo>
                <a:lnTo>
                  <a:pt x="6263472" y="4856622"/>
                </a:lnTo>
                <a:lnTo>
                  <a:pt x="6250768" y="4813773"/>
                </a:lnTo>
                <a:lnTo>
                  <a:pt x="6236476" y="4773304"/>
                </a:lnTo>
                <a:lnTo>
                  <a:pt x="6220596" y="4732041"/>
                </a:lnTo>
                <a:lnTo>
                  <a:pt x="6202336" y="4693160"/>
                </a:lnTo>
                <a:lnTo>
                  <a:pt x="6181692" y="4654278"/>
                </a:lnTo>
                <a:lnTo>
                  <a:pt x="6157872" y="4616189"/>
                </a:lnTo>
                <a:lnTo>
                  <a:pt x="6133258" y="4578894"/>
                </a:lnTo>
                <a:lnTo>
                  <a:pt x="6106262" y="4542393"/>
                </a:lnTo>
                <a:lnTo>
                  <a:pt x="6077678" y="4506685"/>
                </a:lnTo>
                <a:lnTo>
                  <a:pt x="6046712" y="4471771"/>
                </a:lnTo>
                <a:close/>
                <a:moveTo>
                  <a:pt x="1677987" y="1300162"/>
                </a:moveTo>
                <a:lnTo>
                  <a:pt x="1698668" y="1301752"/>
                </a:lnTo>
                <a:lnTo>
                  <a:pt x="1716963" y="1302546"/>
                </a:lnTo>
                <a:lnTo>
                  <a:pt x="1736053" y="1304135"/>
                </a:lnTo>
                <a:lnTo>
                  <a:pt x="1753553" y="1307314"/>
                </a:lnTo>
                <a:lnTo>
                  <a:pt x="1790142" y="1316849"/>
                </a:lnTo>
                <a:lnTo>
                  <a:pt x="1824346" y="1329562"/>
                </a:lnTo>
                <a:lnTo>
                  <a:pt x="1857754" y="1345454"/>
                </a:lnTo>
                <a:lnTo>
                  <a:pt x="1888776" y="1364524"/>
                </a:lnTo>
                <a:lnTo>
                  <a:pt x="1917412" y="1385978"/>
                </a:lnTo>
                <a:lnTo>
                  <a:pt x="1943661" y="1409816"/>
                </a:lnTo>
                <a:lnTo>
                  <a:pt x="1967524" y="1436832"/>
                </a:lnTo>
                <a:lnTo>
                  <a:pt x="1989796" y="1464643"/>
                </a:lnTo>
                <a:lnTo>
                  <a:pt x="2008886" y="1496427"/>
                </a:lnTo>
                <a:lnTo>
                  <a:pt x="2024000" y="1529005"/>
                </a:lnTo>
                <a:lnTo>
                  <a:pt x="2036726" y="1563967"/>
                </a:lnTo>
                <a:lnTo>
                  <a:pt x="2046272" y="1600518"/>
                </a:lnTo>
                <a:lnTo>
                  <a:pt x="2049453" y="1617205"/>
                </a:lnTo>
                <a:lnTo>
                  <a:pt x="2052635" y="1636275"/>
                </a:lnTo>
                <a:lnTo>
                  <a:pt x="2054226" y="1655345"/>
                </a:lnTo>
                <a:lnTo>
                  <a:pt x="2054226" y="1675210"/>
                </a:lnTo>
                <a:lnTo>
                  <a:pt x="2054226" y="1694280"/>
                </a:lnTo>
                <a:lnTo>
                  <a:pt x="2052635" y="1713350"/>
                </a:lnTo>
                <a:lnTo>
                  <a:pt x="2049453" y="1732420"/>
                </a:lnTo>
                <a:lnTo>
                  <a:pt x="2046272" y="1750696"/>
                </a:lnTo>
                <a:lnTo>
                  <a:pt x="2036726" y="1787247"/>
                </a:lnTo>
                <a:lnTo>
                  <a:pt x="2024000" y="1822209"/>
                </a:lnTo>
                <a:lnTo>
                  <a:pt x="2008886" y="1853198"/>
                </a:lnTo>
                <a:lnTo>
                  <a:pt x="1989796" y="1884982"/>
                </a:lnTo>
                <a:lnTo>
                  <a:pt x="1967524" y="1912792"/>
                </a:lnTo>
                <a:lnTo>
                  <a:pt x="1943661" y="1939809"/>
                </a:lnTo>
                <a:lnTo>
                  <a:pt x="1917412" y="1965235"/>
                </a:lnTo>
                <a:lnTo>
                  <a:pt x="1888776" y="1986689"/>
                </a:lnTo>
                <a:lnTo>
                  <a:pt x="1857754" y="2004171"/>
                </a:lnTo>
                <a:lnTo>
                  <a:pt x="1824346" y="2021652"/>
                </a:lnTo>
                <a:lnTo>
                  <a:pt x="1790142" y="2034365"/>
                </a:lnTo>
                <a:lnTo>
                  <a:pt x="1753553" y="2042311"/>
                </a:lnTo>
                <a:lnTo>
                  <a:pt x="1736053" y="2045490"/>
                </a:lnTo>
                <a:lnTo>
                  <a:pt x="1716963" y="2048668"/>
                </a:lnTo>
                <a:lnTo>
                  <a:pt x="1698668" y="2049463"/>
                </a:lnTo>
                <a:lnTo>
                  <a:pt x="1677987" y="2049463"/>
                </a:lnTo>
                <a:lnTo>
                  <a:pt x="1658896" y="2049463"/>
                </a:lnTo>
                <a:lnTo>
                  <a:pt x="1639806" y="2048668"/>
                </a:lnTo>
                <a:lnTo>
                  <a:pt x="1621511" y="2045490"/>
                </a:lnTo>
                <a:lnTo>
                  <a:pt x="1602420" y="2042311"/>
                </a:lnTo>
                <a:lnTo>
                  <a:pt x="1565831" y="2034365"/>
                </a:lnTo>
                <a:lnTo>
                  <a:pt x="1533218" y="2021652"/>
                </a:lnTo>
                <a:lnTo>
                  <a:pt x="1499810" y="2004171"/>
                </a:lnTo>
                <a:lnTo>
                  <a:pt x="1468788" y="1986689"/>
                </a:lnTo>
                <a:lnTo>
                  <a:pt x="1440152" y="1965235"/>
                </a:lnTo>
                <a:lnTo>
                  <a:pt x="1413108" y="1939809"/>
                </a:lnTo>
                <a:lnTo>
                  <a:pt x="1388449" y="1912792"/>
                </a:lnTo>
                <a:lnTo>
                  <a:pt x="1367768" y="1884982"/>
                </a:lnTo>
                <a:lnTo>
                  <a:pt x="1348678" y="1853198"/>
                </a:lnTo>
                <a:lnTo>
                  <a:pt x="1332769" y="1822209"/>
                </a:lnTo>
                <a:lnTo>
                  <a:pt x="1320838" y="1787247"/>
                </a:lnTo>
                <a:lnTo>
                  <a:pt x="1311292" y="1750696"/>
                </a:lnTo>
                <a:lnTo>
                  <a:pt x="1308111" y="1732420"/>
                </a:lnTo>
                <a:lnTo>
                  <a:pt x="1304929" y="1713350"/>
                </a:lnTo>
                <a:lnTo>
                  <a:pt x="1303338" y="1694280"/>
                </a:lnTo>
                <a:lnTo>
                  <a:pt x="1303338" y="1675210"/>
                </a:lnTo>
                <a:lnTo>
                  <a:pt x="1303338" y="1655345"/>
                </a:lnTo>
                <a:lnTo>
                  <a:pt x="1304929" y="1636275"/>
                </a:lnTo>
                <a:lnTo>
                  <a:pt x="1308111" y="1617205"/>
                </a:lnTo>
                <a:lnTo>
                  <a:pt x="1311292" y="1600518"/>
                </a:lnTo>
                <a:lnTo>
                  <a:pt x="1320838" y="1563967"/>
                </a:lnTo>
                <a:lnTo>
                  <a:pt x="1332769" y="1529005"/>
                </a:lnTo>
                <a:lnTo>
                  <a:pt x="1348678" y="1496427"/>
                </a:lnTo>
                <a:lnTo>
                  <a:pt x="1367768" y="1464643"/>
                </a:lnTo>
                <a:lnTo>
                  <a:pt x="1388449" y="1436832"/>
                </a:lnTo>
                <a:lnTo>
                  <a:pt x="1413108" y="1409816"/>
                </a:lnTo>
                <a:lnTo>
                  <a:pt x="1440152" y="1385978"/>
                </a:lnTo>
                <a:lnTo>
                  <a:pt x="1468788" y="1364524"/>
                </a:lnTo>
                <a:lnTo>
                  <a:pt x="1499810" y="1345454"/>
                </a:lnTo>
                <a:lnTo>
                  <a:pt x="1533218" y="1329562"/>
                </a:lnTo>
                <a:lnTo>
                  <a:pt x="1565831" y="1316849"/>
                </a:lnTo>
                <a:lnTo>
                  <a:pt x="1602420" y="1307314"/>
                </a:lnTo>
                <a:lnTo>
                  <a:pt x="1621511" y="1304135"/>
                </a:lnTo>
                <a:lnTo>
                  <a:pt x="1639806" y="1302546"/>
                </a:lnTo>
                <a:lnTo>
                  <a:pt x="1658896" y="1301752"/>
                </a:lnTo>
                <a:close/>
                <a:moveTo>
                  <a:pt x="1837916" y="488950"/>
                </a:moveTo>
                <a:lnTo>
                  <a:pt x="1793453" y="490537"/>
                </a:lnTo>
                <a:lnTo>
                  <a:pt x="1751372" y="495298"/>
                </a:lnTo>
                <a:lnTo>
                  <a:pt x="1709290" y="501646"/>
                </a:lnTo>
                <a:lnTo>
                  <a:pt x="1664827" y="509581"/>
                </a:lnTo>
                <a:lnTo>
                  <a:pt x="1624333" y="520691"/>
                </a:lnTo>
                <a:lnTo>
                  <a:pt x="1581458" y="533387"/>
                </a:lnTo>
                <a:lnTo>
                  <a:pt x="1540964" y="547670"/>
                </a:lnTo>
                <a:lnTo>
                  <a:pt x="1499677" y="562747"/>
                </a:lnTo>
                <a:lnTo>
                  <a:pt x="1460771" y="581791"/>
                </a:lnTo>
                <a:lnTo>
                  <a:pt x="1421072" y="602422"/>
                </a:lnTo>
                <a:lnTo>
                  <a:pt x="1382166" y="626227"/>
                </a:lnTo>
                <a:lnTo>
                  <a:pt x="1344054" y="650826"/>
                </a:lnTo>
                <a:lnTo>
                  <a:pt x="1308325" y="677805"/>
                </a:lnTo>
                <a:lnTo>
                  <a:pt x="1273389" y="706372"/>
                </a:lnTo>
                <a:lnTo>
                  <a:pt x="1239248" y="737318"/>
                </a:lnTo>
                <a:lnTo>
                  <a:pt x="844635" y="1112648"/>
                </a:lnTo>
                <a:lnTo>
                  <a:pt x="811287" y="1145975"/>
                </a:lnTo>
                <a:lnTo>
                  <a:pt x="781909" y="1180096"/>
                </a:lnTo>
                <a:lnTo>
                  <a:pt x="753326" y="1215010"/>
                </a:lnTo>
                <a:lnTo>
                  <a:pt x="726330" y="1250718"/>
                </a:lnTo>
                <a:lnTo>
                  <a:pt x="701716" y="1288807"/>
                </a:lnTo>
                <a:lnTo>
                  <a:pt x="679485" y="1326102"/>
                </a:lnTo>
                <a:lnTo>
                  <a:pt x="658841" y="1365777"/>
                </a:lnTo>
                <a:lnTo>
                  <a:pt x="640579" y="1404660"/>
                </a:lnTo>
                <a:lnTo>
                  <a:pt x="624699" y="1445922"/>
                </a:lnTo>
                <a:lnTo>
                  <a:pt x="610407" y="1486390"/>
                </a:lnTo>
                <a:lnTo>
                  <a:pt x="597704" y="1528446"/>
                </a:lnTo>
                <a:lnTo>
                  <a:pt x="586588" y="1571297"/>
                </a:lnTo>
                <a:lnTo>
                  <a:pt x="578648" y="1613353"/>
                </a:lnTo>
                <a:lnTo>
                  <a:pt x="572296" y="1656202"/>
                </a:lnTo>
                <a:lnTo>
                  <a:pt x="568326" y="1698258"/>
                </a:lnTo>
                <a:lnTo>
                  <a:pt x="566738" y="1742694"/>
                </a:lnTo>
                <a:lnTo>
                  <a:pt x="566738" y="1784749"/>
                </a:lnTo>
                <a:lnTo>
                  <a:pt x="569914" y="1826805"/>
                </a:lnTo>
                <a:lnTo>
                  <a:pt x="572296" y="1871243"/>
                </a:lnTo>
                <a:lnTo>
                  <a:pt x="578648" y="1913299"/>
                </a:lnTo>
                <a:lnTo>
                  <a:pt x="586588" y="1956148"/>
                </a:lnTo>
                <a:lnTo>
                  <a:pt x="597704" y="1998204"/>
                </a:lnTo>
                <a:lnTo>
                  <a:pt x="610407" y="2039467"/>
                </a:lnTo>
                <a:lnTo>
                  <a:pt x="624699" y="2081522"/>
                </a:lnTo>
                <a:lnTo>
                  <a:pt x="640579" y="2122784"/>
                </a:lnTo>
                <a:lnTo>
                  <a:pt x="658841" y="2161667"/>
                </a:lnTo>
                <a:lnTo>
                  <a:pt x="679485" y="2200549"/>
                </a:lnTo>
                <a:lnTo>
                  <a:pt x="703304" y="2238636"/>
                </a:lnTo>
                <a:lnTo>
                  <a:pt x="727918" y="2275932"/>
                </a:lnTo>
                <a:lnTo>
                  <a:pt x="754914" y="2312433"/>
                </a:lnTo>
                <a:lnTo>
                  <a:pt x="783497" y="2348141"/>
                </a:lnTo>
                <a:lnTo>
                  <a:pt x="814463" y="2383056"/>
                </a:lnTo>
                <a:lnTo>
                  <a:pt x="1494913" y="3094039"/>
                </a:lnTo>
                <a:lnTo>
                  <a:pt x="3189288" y="1480043"/>
                </a:lnTo>
                <a:lnTo>
                  <a:pt x="2508838" y="767472"/>
                </a:lnTo>
                <a:lnTo>
                  <a:pt x="2476285" y="734144"/>
                </a:lnTo>
                <a:lnTo>
                  <a:pt x="2442937" y="704784"/>
                </a:lnTo>
                <a:lnTo>
                  <a:pt x="2406414" y="676218"/>
                </a:lnTo>
                <a:lnTo>
                  <a:pt x="2370684" y="649239"/>
                </a:lnTo>
                <a:lnTo>
                  <a:pt x="2334160" y="624640"/>
                </a:lnTo>
                <a:lnTo>
                  <a:pt x="2295255" y="602422"/>
                </a:lnTo>
                <a:lnTo>
                  <a:pt x="2255555" y="581791"/>
                </a:lnTo>
                <a:lnTo>
                  <a:pt x="2216650" y="562747"/>
                </a:lnTo>
                <a:lnTo>
                  <a:pt x="2175362" y="547670"/>
                </a:lnTo>
                <a:lnTo>
                  <a:pt x="2134869" y="533387"/>
                </a:lnTo>
                <a:lnTo>
                  <a:pt x="2094375" y="520691"/>
                </a:lnTo>
                <a:lnTo>
                  <a:pt x="2051500" y="509581"/>
                </a:lnTo>
                <a:lnTo>
                  <a:pt x="2009418" y="501646"/>
                </a:lnTo>
                <a:lnTo>
                  <a:pt x="1966543" y="495298"/>
                </a:lnTo>
                <a:lnTo>
                  <a:pt x="1922874" y="490537"/>
                </a:lnTo>
                <a:lnTo>
                  <a:pt x="1879998" y="488950"/>
                </a:lnTo>
                <a:close/>
                <a:moveTo>
                  <a:pt x="5070178" y="74612"/>
                </a:moveTo>
                <a:lnTo>
                  <a:pt x="5122552" y="74612"/>
                </a:lnTo>
                <a:lnTo>
                  <a:pt x="5175718" y="76200"/>
                </a:lnTo>
                <a:lnTo>
                  <a:pt x="5227298" y="82552"/>
                </a:lnTo>
                <a:lnTo>
                  <a:pt x="5279670" y="88903"/>
                </a:lnTo>
                <a:lnTo>
                  <a:pt x="5331250" y="100019"/>
                </a:lnTo>
                <a:lnTo>
                  <a:pt x="5381242" y="111929"/>
                </a:lnTo>
                <a:lnTo>
                  <a:pt x="5433616" y="126220"/>
                </a:lnTo>
                <a:lnTo>
                  <a:pt x="5482020" y="143687"/>
                </a:lnTo>
                <a:lnTo>
                  <a:pt x="5532012" y="164330"/>
                </a:lnTo>
                <a:lnTo>
                  <a:pt x="5579624" y="185767"/>
                </a:lnTo>
                <a:lnTo>
                  <a:pt x="5628030" y="211174"/>
                </a:lnTo>
                <a:lnTo>
                  <a:pt x="5674054" y="238169"/>
                </a:lnTo>
                <a:lnTo>
                  <a:pt x="5719286" y="267546"/>
                </a:lnTo>
                <a:lnTo>
                  <a:pt x="5762930" y="300893"/>
                </a:lnTo>
                <a:lnTo>
                  <a:pt x="5805780" y="335033"/>
                </a:lnTo>
                <a:lnTo>
                  <a:pt x="5847838" y="373144"/>
                </a:lnTo>
                <a:lnTo>
                  <a:pt x="5887514" y="412048"/>
                </a:lnTo>
                <a:lnTo>
                  <a:pt x="6556460" y="1114709"/>
                </a:lnTo>
                <a:lnTo>
                  <a:pt x="6593756" y="1155201"/>
                </a:lnTo>
                <a:lnTo>
                  <a:pt x="6630258" y="1198075"/>
                </a:lnTo>
                <a:lnTo>
                  <a:pt x="6662000" y="1243331"/>
                </a:lnTo>
                <a:lnTo>
                  <a:pt x="6692946" y="1289381"/>
                </a:lnTo>
                <a:lnTo>
                  <a:pt x="6719926" y="1334637"/>
                </a:lnTo>
                <a:lnTo>
                  <a:pt x="6744526" y="1383069"/>
                </a:lnTo>
                <a:lnTo>
                  <a:pt x="6768332" y="1432295"/>
                </a:lnTo>
                <a:lnTo>
                  <a:pt x="6787376" y="1480727"/>
                </a:lnTo>
                <a:lnTo>
                  <a:pt x="6804834" y="1530747"/>
                </a:lnTo>
                <a:lnTo>
                  <a:pt x="6819912" y="1581561"/>
                </a:lnTo>
                <a:lnTo>
                  <a:pt x="6832608" y="1633169"/>
                </a:lnTo>
                <a:lnTo>
                  <a:pt x="6842130" y="1684777"/>
                </a:lnTo>
                <a:lnTo>
                  <a:pt x="6850066" y="1737179"/>
                </a:lnTo>
                <a:lnTo>
                  <a:pt x="6854828" y="1788786"/>
                </a:lnTo>
                <a:lnTo>
                  <a:pt x="6858000" y="1840394"/>
                </a:lnTo>
                <a:lnTo>
                  <a:pt x="6858000" y="1894384"/>
                </a:lnTo>
                <a:lnTo>
                  <a:pt x="6854828" y="1945992"/>
                </a:lnTo>
                <a:lnTo>
                  <a:pt x="6850066" y="1997600"/>
                </a:lnTo>
                <a:lnTo>
                  <a:pt x="6843718" y="2049207"/>
                </a:lnTo>
                <a:lnTo>
                  <a:pt x="6832608" y="2101609"/>
                </a:lnTo>
                <a:lnTo>
                  <a:pt x="6819912" y="2151630"/>
                </a:lnTo>
                <a:lnTo>
                  <a:pt x="6806422" y="2203237"/>
                </a:lnTo>
                <a:lnTo>
                  <a:pt x="6788964" y="2252463"/>
                </a:lnTo>
                <a:lnTo>
                  <a:pt x="6768332" y="2302483"/>
                </a:lnTo>
                <a:lnTo>
                  <a:pt x="6746114" y="2350915"/>
                </a:lnTo>
                <a:lnTo>
                  <a:pt x="6721514" y="2398553"/>
                </a:lnTo>
                <a:lnTo>
                  <a:pt x="6694534" y="2443809"/>
                </a:lnTo>
                <a:lnTo>
                  <a:pt x="6665174" y="2489859"/>
                </a:lnTo>
                <a:lnTo>
                  <a:pt x="6631844" y="2533527"/>
                </a:lnTo>
                <a:lnTo>
                  <a:pt x="6596930" y="2575608"/>
                </a:lnTo>
                <a:lnTo>
                  <a:pt x="6559634" y="2618482"/>
                </a:lnTo>
                <a:lnTo>
                  <a:pt x="6519958" y="2657386"/>
                </a:lnTo>
                <a:lnTo>
                  <a:pt x="6177946" y="2984500"/>
                </a:lnTo>
                <a:lnTo>
                  <a:pt x="4002088" y="703434"/>
                </a:lnTo>
                <a:lnTo>
                  <a:pt x="4343306" y="376320"/>
                </a:lnTo>
                <a:lnTo>
                  <a:pt x="4385362" y="338209"/>
                </a:lnTo>
                <a:lnTo>
                  <a:pt x="4428214" y="302481"/>
                </a:lnTo>
                <a:lnTo>
                  <a:pt x="4473444" y="269134"/>
                </a:lnTo>
                <a:lnTo>
                  <a:pt x="4519470" y="239757"/>
                </a:lnTo>
                <a:lnTo>
                  <a:pt x="4564700" y="212762"/>
                </a:lnTo>
                <a:lnTo>
                  <a:pt x="4613106" y="187355"/>
                </a:lnTo>
                <a:lnTo>
                  <a:pt x="4660718" y="164330"/>
                </a:lnTo>
                <a:lnTo>
                  <a:pt x="4710710" y="145275"/>
                </a:lnTo>
                <a:lnTo>
                  <a:pt x="4761496" y="126220"/>
                </a:lnTo>
                <a:lnTo>
                  <a:pt x="4811488" y="111929"/>
                </a:lnTo>
                <a:lnTo>
                  <a:pt x="4863068" y="100019"/>
                </a:lnTo>
                <a:lnTo>
                  <a:pt x="4913854" y="88903"/>
                </a:lnTo>
                <a:lnTo>
                  <a:pt x="4967020" y="82552"/>
                </a:lnTo>
                <a:lnTo>
                  <a:pt x="5018600" y="76200"/>
                </a:lnTo>
                <a:close/>
                <a:moveTo>
                  <a:pt x="1843881" y="0"/>
                </a:moveTo>
                <a:lnTo>
                  <a:pt x="1895475" y="0"/>
                </a:lnTo>
                <a:lnTo>
                  <a:pt x="1947069" y="1588"/>
                </a:lnTo>
                <a:lnTo>
                  <a:pt x="2001044" y="6350"/>
                </a:lnTo>
                <a:lnTo>
                  <a:pt x="2052638" y="14288"/>
                </a:lnTo>
                <a:lnTo>
                  <a:pt x="2104231" y="23813"/>
                </a:lnTo>
                <a:lnTo>
                  <a:pt x="2155031" y="35719"/>
                </a:lnTo>
                <a:lnTo>
                  <a:pt x="2205038" y="51594"/>
                </a:lnTo>
                <a:lnTo>
                  <a:pt x="2255044" y="69056"/>
                </a:lnTo>
                <a:lnTo>
                  <a:pt x="2304256" y="89694"/>
                </a:lnTo>
                <a:lnTo>
                  <a:pt x="2352675" y="111125"/>
                </a:lnTo>
                <a:lnTo>
                  <a:pt x="2399506" y="136525"/>
                </a:lnTo>
                <a:lnTo>
                  <a:pt x="2447132" y="163513"/>
                </a:lnTo>
                <a:lnTo>
                  <a:pt x="2492375" y="192881"/>
                </a:lnTo>
                <a:lnTo>
                  <a:pt x="2536825" y="226219"/>
                </a:lnTo>
                <a:lnTo>
                  <a:pt x="2578894" y="260350"/>
                </a:lnTo>
                <a:lnTo>
                  <a:pt x="2620169" y="296863"/>
                </a:lnTo>
                <a:lnTo>
                  <a:pt x="2660650" y="337344"/>
                </a:lnTo>
                <a:lnTo>
                  <a:pt x="6481764" y="4341813"/>
                </a:lnTo>
                <a:lnTo>
                  <a:pt x="6519068" y="4382294"/>
                </a:lnTo>
                <a:lnTo>
                  <a:pt x="6553994" y="4426744"/>
                </a:lnTo>
                <a:lnTo>
                  <a:pt x="6587332" y="4470400"/>
                </a:lnTo>
                <a:lnTo>
                  <a:pt x="6616700" y="4515644"/>
                </a:lnTo>
                <a:lnTo>
                  <a:pt x="6645276" y="4563269"/>
                </a:lnTo>
                <a:lnTo>
                  <a:pt x="6669882" y="4610100"/>
                </a:lnTo>
                <a:lnTo>
                  <a:pt x="6692106" y="4658519"/>
                </a:lnTo>
                <a:lnTo>
                  <a:pt x="6712744" y="4707731"/>
                </a:lnTo>
                <a:lnTo>
                  <a:pt x="6730206" y="4757738"/>
                </a:lnTo>
                <a:lnTo>
                  <a:pt x="6745288" y="4807744"/>
                </a:lnTo>
                <a:lnTo>
                  <a:pt x="6757988" y="4860131"/>
                </a:lnTo>
                <a:lnTo>
                  <a:pt x="6767512" y="4911725"/>
                </a:lnTo>
                <a:lnTo>
                  <a:pt x="6775450" y="4963319"/>
                </a:lnTo>
                <a:lnTo>
                  <a:pt x="6780212" y="5015706"/>
                </a:lnTo>
                <a:lnTo>
                  <a:pt x="6783388" y="5067300"/>
                </a:lnTo>
                <a:lnTo>
                  <a:pt x="6783388" y="5120481"/>
                </a:lnTo>
                <a:lnTo>
                  <a:pt x="6780212" y="5172869"/>
                </a:lnTo>
                <a:lnTo>
                  <a:pt x="6775450" y="5224463"/>
                </a:lnTo>
                <a:lnTo>
                  <a:pt x="6767512" y="5276056"/>
                </a:lnTo>
                <a:lnTo>
                  <a:pt x="6757988" y="5328444"/>
                </a:lnTo>
                <a:lnTo>
                  <a:pt x="6745288" y="5380038"/>
                </a:lnTo>
                <a:lnTo>
                  <a:pt x="6730206" y="5430044"/>
                </a:lnTo>
                <a:lnTo>
                  <a:pt x="6712744" y="5480050"/>
                </a:lnTo>
                <a:lnTo>
                  <a:pt x="6693694" y="5529263"/>
                </a:lnTo>
                <a:lnTo>
                  <a:pt x="6669882" y="5577681"/>
                </a:lnTo>
                <a:lnTo>
                  <a:pt x="6646864" y="5625306"/>
                </a:lnTo>
                <a:lnTo>
                  <a:pt x="6618288" y="5672138"/>
                </a:lnTo>
                <a:lnTo>
                  <a:pt x="6588920" y="5715794"/>
                </a:lnTo>
                <a:lnTo>
                  <a:pt x="6557168" y="5760244"/>
                </a:lnTo>
                <a:lnTo>
                  <a:pt x="6522244" y="5803900"/>
                </a:lnTo>
                <a:lnTo>
                  <a:pt x="6484938" y="5845175"/>
                </a:lnTo>
                <a:lnTo>
                  <a:pt x="6445250" y="5884069"/>
                </a:lnTo>
                <a:lnTo>
                  <a:pt x="5743576" y="6553200"/>
                </a:lnTo>
                <a:lnTo>
                  <a:pt x="5700712" y="6591300"/>
                </a:lnTo>
                <a:lnTo>
                  <a:pt x="5658644" y="6627019"/>
                </a:lnTo>
                <a:lnTo>
                  <a:pt x="5614194" y="6660356"/>
                </a:lnTo>
                <a:lnTo>
                  <a:pt x="5568950" y="6689725"/>
                </a:lnTo>
                <a:lnTo>
                  <a:pt x="5522120" y="6718300"/>
                </a:lnTo>
                <a:lnTo>
                  <a:pt x="5474494" y="6743700"/>
                </a:lnTo>
                <a:lnTo>
                  <a:pt x="5426076" y="6765131"/>
                </a:lnTo>
                <a:lnTo>
                  <a:pt x="5376864" y="6785769"/>
                </a:lnTo>
                <a:lnTo>
                  <a:pt x="5326856" y="6803231"/>
                </a:lnTo>
                <a:lnTo>
                  <a:pt x="5275264" y="6817519"/>
                </a:lnTo>
                <a:lnTo>
                  <a:pt x="5224464" y="6829425"/>
                </a:lnTo>
                <a:lnTo>
                  <a:pt x="5172868" y="6840538"/>
                </a:lnTo>
                <a:lnTo>
                  <a:pt x="5121276" y="6848475"/>
                </a:lnTo>
                <a:lnTo>
                  <a:pt x="5068888" y="6853238"/>
                </a:lnTo>
                <a:lnTo>
                  <a:pt x="5015706" y="6854825"/>
                </a:lnTo>
                <a:lnTo>
                  <a:pt x="4964112" y="6854825"/>
                </a:lnTo>
                <a:lnTo>
                  <a:pt x="4912520" y="6853238"/>
                </a:lnTo>
                <a:lnTo>
                  <a:pt x="4858544" y="6848475"/>
                </a:lnTo>
                <a:lnTo>
                  <a:pt x="4806950" y="6840538"/>
                </a:lnTo>
                <a:lnTo>
                  <a:pt x="4756944" y="6831013"/>
                </a:lnTo>
                <a:lnTo>
                  <a:pt x="4704556" y="6819106"/>
                </a:lnTo>
                <a:lnTo>
                  <a:pt x="4654550" y="6803231"/>
                </a:lnTo>
                <a:lnTo>
                  <a:pt x="4604544" y="6785769"/>
                </a:lnTo>
                <a:lnTo>
                  <a:pt x="4555332" y="6765131"/>
                </a:lnTo>
                <a:lnTo>
                  <a:pt x="4506912" y="6743700"/>
                </a:lnTo>
                <a:lnTo>
                  <a:pt x="4459288" y="6718300"/>
                </a:lnTo>
                <a:lnTo>
                  <a:pt x="4412456" y="6691313"/>
                </a:lnTo>
                <a:lnTo>
                  <a:pt x="4367212" y="6661944"/>
                </a:lnTo>
                <a:lnTo>
                  <a:pt x="4322764" y="6628606"/>
                </a:lnTo>
                <a:lnTo>
                  <a:pt x="4280694" y="6594475"/>
                </a:lnTo>
                <a:lnTo>
                  <a:pt x="4239420" y="6557963"/>
                </a:lnTo>
                <a:lnTo>
                  <a:pt x="4200526" y="6517481"/>
                </a:lnTo>
                <a:lnTo>
                  <a:pt x="377825" y="2513013"/>
                </a:lnTo>
                <a:lnTo>
                  <a:pt x="340519" y="2472532"/>
                </a:lnTo>
                <a:lnTo>
                  <a:pt x="305594" y="2428081"/>
                </a:lnTo>
                <a:lnTo>
                  <a:pt x="272256" y="2384425"/>
                </a:lnTo>
                <a:lnTo>
                  <a:pt x="242888" y="2339182"/>
                </a:lnTo>
                <a:lnTo>
                  <a:pt x="214313" y="2291557"/>
                </a:lnTo>
                <a:lnTo>
                  <a:pt x="189706" y="2244726"/>
                </a:lnTo>
                <a:lnTo>
                  <a:pt x="167481" y="2196306"/>
                </a:lnTo>
                <a:lnTo>
                  <a:pt x="146844" y="2147094"/>
                </a:lnTo>
                <a:lnTo>
                  <a:pt x="129381" y="2097089"/>
                </a:lnTo>
                <a:lnTo>
                  <a:pt x="113506" y="2047082"/>
                </a:lnTo>
                <a:lnTo>
                  <a:pt x="101600" y="1994695"/>
                </a:lnTo>
                <a:lnTo>
                  <a:pt x="92075" y="1943101"/>
                </a:lnTo>
                <a:lnTo>
                  <a:pt x="84138" y="1891507"/>
                </a:lnTo>
                <a:lnTo>
                  <a:pt x="79375" y="1839120"/>
                </a:lnTo>
                <a:lnTo>
                  <a:pt x="76200" y="1785939"/>
                </a:lnTo>
                <a:lnTo>
                  <a:pt x="76200" y="1734345"/>
                </a:lnTo>
                <a:lnTo>
                  <a:pt x="79375" y="1681957"/>
                </a:lnTo>
                <a:lnTo>
                  <a:pt x="84138" y="1630364"/>
                </a:lnTo>
                <a:lnTo>
                  <a:pt x="92075" y="1578770"/>
                </a:lnTo>
                <a:lnTo>
                  <a:pt x="101600" y="1526381"/>
                </a:lnTo>
                <a:lnTo>
                  <a:pt x="113506" y="1474789"/>
                </a:lnTo>
                <a:lnTo>
                  <a:pt x="129381" y="1424782"/>
                </a:lnTo>
                <a:lnTo>
                  <a:pt x="146844" y="1374775"/>
                </a:lnTo>
                <a:lnTo>
                  <a:pt x="165894" y="1325563"/>
                </a:lnTo>
                <a:lnTo>
                  <a:pt x="189706" y="1277144"/>
                </a:lnTo>
                <a:lnTo>
                  <a:pt x="214313" y="1229519"/>
                </a:lnTo>
                <a:lnTo>
                  <a:pt x="241300" y="1182688"/>
                </a:lnTo>
                <a:lnTo>
                  <a:pt x="270669" y="1139031"/>
                </a:lnTo>
                <a:lnTo>
                  <a:pt x="302419" y="1094581"/>
                </a:lnTo>
                <a:lnTo>
                  <a:pt x="338931" y="1050925"/>
                </a:lnTo>
                <a:lnTo>
                  <a:pt x="374650" y="1009650"/>
                </a:lnTo>
                <a:lnTo>
                  <a:pt x="414338" y="970756"/>
                </a:lnTo>
                <a:lnTo>
                  <a:pt x="1116013" y="300038"/>
                </a:lnTo>
                <a:lnTo>
                  <a:pt x="1158875" y="261938"/>
                </a:lnTo>
                <a:lnTo>
                  <a:pt x="1200944" y="227806"/>
                </a:lnTo>
                <a:lnTo>
                  <a:pt x="1245394" y="194469"/>
                </a:lnTo>
                <a:lnTo>
                  <a:pt x="1290638" y="165100"/>
                </a:lnTo>
                <a:lnTo>
                  <a:pt x="1337469" y="136525"/>
                </a:lnTo>
                <a:lnTo>
                  <a:pt x="1385094" y="111125"/>
                </a:lnTo>
                <a:lnTo>
                  <a:pt x="1433513" y="89694"/>
                </a:lnTo>
                <a:lnTo>
                  <a:pt x="1484313" y="69056"/>
                </a:lnTo>
                <a:lnTo>
                  <a:pt x="1532731" y="51594"/>
                </a:lnTo>
                <a:lnTo>
                  <a:pt x="1584325" y="37306"/>
                </a:lnTo>
                <a:lnTo>
                  <a:pt x="1635125" y="25400"/>
                </a:lnTo>
                <a:lnTo>
                  <a:pt x="1686719" y="14288"/>
                </a:lnTo>
                <a:lnTo>
                  <a:pt x="1738313" y="6350"/>
                </a:lnTo>
                <a:lnTo>
                  <a:pt x="1791494" y="1588"/>
                </a:lnTo>
                <a:close/>
              </a:path>
            </a:pathLst>
          </a:custGeom>
          <a:solidFill>
            <a:srgbClr val="A5A5A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小米兰亭_GB外压缩"/>
              <a:ea typeface="小米兰亭_GB外压缩"/>
            </a:endParaRPr>
          </a:p>
        </p:txBody>
      </p:sp>
      <p:sp>
        <p:nvSpPr>
          <p:cNvPr id="27" name="任意多边形 62">
            <a:extLst>
              <a:ext uri="{FF2B5EF4-FFF2-40B4-BE49-F238E27FC236}">
                <a16:creationId xmlns:a16="http://schemas.microsoft.com/office/drawing/2014/main" id="{94D77D18-67F0-9614-1E2C-27EC69B5275F}"/>
              </a:ext>
            </a:extLst>
          </p:cNvPr>
          <p:cNvSpPr/>
          <p:nvPr/>
        </p:nvSpPr>
        <p:spPr bwMode="auto">
          <a:xfrm>
            <a:off x="5536915" y="3213672"/>
            <a:ext cx="338592" cy="338412"/>
          </a:xfrm>
          <a:custGeom>
            <a:avLst/>
            <a:gdLst>
              <a:gd name="connsiteX0" fmla="*/ 2605030 w 2997200"/>
              <a:gd name="connsiteY0" fmla="*/ 2022475 h 2995613"/>
              <a:gd name="connsiteX1" fmla="*/ 2611384 w 2997200"/>
              <a:gd name="connsiteY1" fmla="*/ 2022475 h 2995613"/>
              <a:gd name="connsiteX2" fmla="*/ 2618270 w 2997200"/>
              <a:gd name="connsiteY2" fmla="*/ 2022475 h 2995613"/>
              <a:gd name="connsiteX3" fmla="*/ 2624096 w 2997200"/>
              <a:gd name="connsiteY3" fmla="*/ 2023535 h 2995613"/>
              <a:gd name="connsiteX4" fmla="*/ 2630450 w 2997200"/>
              <a:gd name="connsiteY4" fmla="*/ 2025125 h 2995613"/>
              <a:gd name="connsiteX5" fmla="*/ 2636806 w 2997200"/>
              <a:gd name="connsiteY5" fmla="*/ 2026715 h 2995613"/>
              <a:gd name="connsiteX6" fmla="*/ 2642630 w 2997200"/>
              <a:gd name="connsiteY6" fmla="*/ 2029365 h 2995613"/>
              <a:gd name="connsiteX7" fmla="*/ 2648456 w 2997200"/>
              <a:gd name="connsiteY7" fmla="*/ 2033075 h 2995613"/>
              <a:gd name="connsiteX8" fmla="*/ 2653752 w 2997200"/>
              <a:gd name="connsiteY8" fmla="*/ 2036786 h 2995613"/>
              <a:gd name="connsiteX9" fmla="*/ 2659048 w 2997200"/>
              <a:gd name="connsiteY9" fmla="*/ 2042086 h 2995613"/>
              <a:gd name="connsiteX10" fmla="*/ 2663284 w 2997200"/>
              <a:gd name="connsiteY10" fmla="*/ 2046856 h 2995613"/>
              <a:gd name="connsiteX11" fmla="*/ 2667522 w 2997200"/>
              <a:gd name="connsiteY11" fmla="*/ 2052156 h 2995613"/>
              <a:gd name="connsiteX12" fmla="*/ 2670698 w 2997200"/>
              <a:gd name="connsiteY12" fmla="*/ 2057986 h 2995613"/>
              <a:gd name="connsiteX13" fmla="*/ 2673346 w 2997200"/>
              <a:gd name="connsiteY13" fmla="*/ 2063816 h 2995613"/>
              <a:gd name="connsiteX14" fmla="*/ 2675994 w 2997200"/>
              <a:gd name="connsiteY14" fmla="*/ 2070176 h 2995613"/>
              <a:gd name="connsiteX15" fmla="*/ 2677054 w 2997200"/>
              <a:gd name="connsiteY15" fmla="*/ 2076006 h 2995613"/>
              <a:gd name="connsiteX16" fmla="*/ 2678112 w 2997200"/>
              <a:gd name="connsiteY16" fmla="*/ 2082896 h 2995613"/>
              <a:gd name="connsiteX17" fmla="*/ 2678112 w 2997200"/>
              <a:gd name="connsiteY17" fmla="*/ 2089257 h 2995613"/>
              <a:gd name="connsiteX18" fmla="*/ 2678112 w 2997200"/>
              <a:gd name="connsiteY18" fmla="*/ 2095087 h 2995613"/>
              <a:gd name="connsiteX19" fmla="*/ 2677054 w 2997200"/>
              <a:gd name="connsiteY19" fmla="*/ 2101977 h 2995613"/>
              <a:gd name="connsiteX20" fmla="*/ 2675994 w 2997200"/>
              <a:gd name="connsiteY20" fmla="*/ 2107807 h 2995613"/>
              <a:gd name="connsiteX21" fmla="*/ 2673346 w 2997200"/>
              <a:gd name="connsiteY21" fmla="*/ 2114167 h 2995613"/>
              <a:gd name="connsiteX22" fmla="*/ 2670698 w 2997200"/>
              <a:gd name="connsiteY22" fmla="*/ 2119997 h 2995613"/>
              <a:gd name="connsiteX23" fmla="*/ 2667522 w 2997200"/>
              <a:gd name="connsiteY23" fmla="*/ 2125827 h 2995613"/>
              <a:gd name="connsiteX24" fmla="*/ 2663284 w 2997200"/>
              <a:gd name="connsiteY24" fmla="*/ 2131127 h 2995613"/>
              <a:gd name="connsiteX25" fmla="*/ 2659048 w 2997200"/>
              <a:gd name="connsiteY25" fmla="*/ 2135897 h 2995613"/>
              <a:gd name="connsiteX26" fmla="*/ 2127342 w 2997200"/>
              <a:gd name="connsiteY26" fmla="*/ 2668028 h 2995613"/>
              <a:gd name="connsiteX27" fmla="*/ 2122574 w 2997200"/>
              <a:gd name="connsiteY27" fmla="*/ 2672798 h 2995613"/>
              <a:gd name="connsiteX28" fmla="*/ 2116750 w 2997200"/>
              <a:gd name="connsiteY28" fmla="*/ 2676508 h 2995613"/>
              <a:gd name="connsiteX29" fmla="*/ 2110924 w 2997200"/>
              <a:gd name="connsiteY29" fmla="*/ 2679688 h 2995613"/>
              <a:gd name="connsiteX30" fmla="*/ 2105098 w 2997200"/>
              <a:gd name="connsiteY30" fmla="*/ 2682868 h 2995613"/>
              <a:gd name="connsiteX31" fmla="*/ 2098744 w 2997200"/>
              <a:gd name="connsiteY31" fmla="*/ 2684988 h 2995613"/>
              <a:gd name="connsiteX32" fmla="*/ 2092918 w 2997200"/>
              <a:gd name="connsiteY32" fmla="*/ 2686578 h 2995613"/>
              <a:gd name="connsiteX33" fmla="*/ 2086562 w 2997200"/>
              <a:gd name="connsiteY33" fmla="*/ 2687638 h 2995613"/>
              <a:gd name="connsiteX34" fmla="*/ 2079678 w 2997200"/>
              <a:gd name="connsiteY34" fmla="*/ 2687638 h 2995613"/>
              <a:gd name="connsiteX35" fmla="*/ 2073852 w 2997200"/>
              <a:gd name="connsiteY35" fmla="*/ 2687638 h 2995613"/>
              <a:gd name="connsiteX36" fmla="*/ 2067498 w 2997200"/>
              <a:gd name="connsiteY36" fmla="*/ 2686578 h 2995613"/>
              <a:gd name="connsiteX37" fmla="*/ 2060612 w 2997200"/>
              <a:gd name="connsiteY37" fmla="*/ 2684988 h 2995613"/>
              <a:gd name="connsiteX38" fmla="*/ 2054788 w 2997200"/>
              <a:gd name="connsiteY38" fmla="*/ 2682868 h 2995613"/>
              <a:gd name="connsiteX39" fmla="*/ 2048962 w 2997200"/>
              <a:gd name="connsiteY39" fmla="*/ 2679688 h 2995613"/>
              <a:gd name="connsiteX40" fmla="*/ 2043666 w 2997200"/>
              <a:gd name="connsiteY40" fmla="*/ 2676508 h 2995613"/>
              <a:gd name="connsiteX41" fmla="*/ 2037840 w 2997200"/>
              <a:gd name="connsiteY41" fmla="*/ 2672798 h 2995613"/>
              <a:gd name="connsiteX42" fmla="*/ 2032544 w 2997200"/>
              <a:gd name="connsiteY42" fmla="*/ 2668028 h 2995613"/>
              <a:gd name="connsiteX43" fmla="*/ 2028308 w 2997200"/>
              <a:gd name="connsiteY43" fmla="*/ 2663258 h 2995613"/>
              <a:gd name="connsiteX44" fmla="*/ 2024600 w 2997200"/>
              <a:gd name="connsiteY44" fmla="*/ 2657428 h 2995613"/>
              <a:gd name="connsiteX45" fmla="*/ 2020894 w 2997200"/>
              <a:gd name="connsiteY45" fmla="*/ 2651598 h 2995613"/>
              <a:gd name="connsiteX46" fmla="*/ 2018246 w 2997200"/>
              <a:gd name="connsiteY46" fmla="*/ 2646297 h 2995613"/>
              <a:gd name="connsiteX47" fmla="*/ 2016128 w 2997200"/>
              <a:gd name="connsiteY47" fmla="*/ 2639937 h 2995613"/>
              <a:gd name="connsiteX48" fmla="*/ 2014538 w 2997200"/>
              <a:gd name="connsiteY48" fmla="*/ 2634107 h 2995613"/>
              <a:gd name="connsiteX49" fmla="*/ 2013480 w 2997200"/>
              <a:gd name="connsiteY49" fmla="*/ 2627217 h 2995613"/>
              <a:gd name="connsiteX50" fmla="*/ 2012950 w 2997200"/>
              <a:gd name="connsiteY50" fmla="*/ 2620857 h 2995613"/>
              <a:gd name="connsiteX51" fmla="*/ 2013480 w 2997200"/>
              <a:gd name="connsiteY51" fmla="*/ 2614497 h 2995613"/>
              <a:gd name="connsiteX52" fmla="*/ 2014538 w 2997200"/>
              <a:gd name="connsiteY52" fmla="*/ 2608137 h 2995613"/>
              <a:gd name="connsiteX53" fmla="*/ 2016128 w 2997200"/>
              <a:gd name="connsiteY53" fmla="*/ 2601777 h 2995613"/>
              <a:gd name="connsiteX54" fmla="*/ 2018246 w 2997200"/>
              <a:gd name="connsiteY54" fmla="*/ 2595946 h 2995613"/>
              <a:gd name="connsiteX55" fmla="*/ 2020894 w 2997200"/>
              <a:gd name="connsiteY55" fmla="*/ 2589586 h 2995613"/>
              <a:gd name="connsiteX56" fmla="*/ 2024600 w 2997200"/>
              <a:gd name="connsiteY56" fmla="*/ 2584286 h 2995613"/>
              <a:gd name="connsiteX57" fmla="*/ 2028308 w 2997200"/>
              <a:gd name="connsiteY57" fmla="*/ 2578986 h 2995613"/>
              <a:gd name="connsiteX58" fmla="*/ 2032544 w 2997200"/>
              <a:gd name="connsiteY58" fmla="*/ 2573686 h 2995613"/>
              <a:gd name="connsiteX59" fmla="*/ 2564252 w 2997200"/>
              <a:gd name="connsiteY59" fmla="*/ 2042086 h 2995613"/>
              <a:gd name="connsiteX60" fmla="*/ 2569548 w 2997200"/>
              <a:gd name="connsiteY60" fmla="*/ 2036786 h 2995613"/>
              <a:gd name="connsiteX61" fmla="*/ 2574844 w 2997200"/>
              <a:gd name="connsiteY61" fmla="*/ 2033075 h 2995613"/>
              <a:gd name="connsiteX62" fmla="*/ 2580668 w 2997200"/>
              <a:gd name="connsiteY62" fmla="*/ 2029365 h 2995613"/>
              <a:gd name="connsiteX63" fmla="*/ 2585964 w 2997200"/>
              <a:gd name="connsiteY63" fmla="*/ 2026715 h 2995613"/>
              <a:gd name="connsiteX64" fmla="*/ 2592320 w 2997200"/>
              <a:gd name="connsiteY64" fmla="*/ 2025125 h 2995613"/>
              <a:gd name="connsiteX65" fmla="*/ 2598674 w 2997200"/>
              <a:gd name="connsiteY65" fmla="*/ 2023535 h 2995613"/>
              <a:gd name="connsiteX66" fmla="*/ 2267400 w 2997200"/>
              <a:gd name="connsiteY66" fmla="*/ 1895475 h 2995613"/>
              <a:gd name="connsiteX67" fmla="*/ 2273228 w 2997200"/>
              <a:gd name="connsiteY67" fmla="*/ 1896004 h 2995613"/>
              <a:gd name="connsiteX68" fmla="*/ 2280116 w 2997200"/>
              <a:gd name="connsiteY68" fmla="*/ 1897063 h 2995613"/>
              <a:gd name="connsiteX69" fmla="*/ 2285944 w 2997200"/>
              <a:gd name="connsiteY69" fmla="*/ 1898121 h 2995613"/>
              <a:gd name="connsiteX70" fmla="*/ 2292302 w 2997200"/>
              <a:gd name="connsiteY70" fmla="*/ 1900238 h 2995613"/>
              <a:gd name="connsiteX71" fmla="*/ 2298128 w 2997200"/>
              <a:gd name="connsiteY71" fmla="*/ 1902884 h 2995613"/>
              <a:gd name="connsiteX72" fmla="*/ 2303426 w 2997200"/>
              <a:gd name="connsiteY72" fmla="*/ 1906588 h 2995613"/>
              <a:gd name="connsiteX73" fmla="*/ 2309254 w 2997200"/>
              <a:gd name="connsiteY73" fmla="*/ 1910292 h 2995613"/>
              <a:gd name="connsiteX74" fmla="*/ 2314022 w 2997200"/>
              <a:gd name="connsiteY74" fmla="*/ 1915054 h 2995613"/>
              <a:gd name="connsiteX75" fmla="*/ 2318790 w 2997200"/>
              <a:gd name="connsiteY75" fmla="*/ 1919817 h 2995613"/>
              <a:gd name="connsiteX76" fmla="*/ 2322500 w 2997200"/>
              <a:gd name="connsiteY76" fmla="*/ 1925638 h 2995613"/>
              <a:gd name="connsiteX77" fmla="*/ 2326208 w 2997200"/>
              <a:gd name="connsiteY77" fmla="*/ 1930929 h 2995613"/>
              <a:gd name="connsiteX78" fmla="*/ 2328856 w 2997200"/>
              <a:gd name="connsiteY78" fmla="*/ 1937279 h 2995613"/>
              <a:gd name="connsiteX79" fmla="*/ 2330976 w 2997200"/>
              <a:gd name="connsiteY79" fmla="*/ 1943100 h 2995613"/>
              <a:gd name="connsiteX80" fmla="*/ 2332566 w 2997200"/>
              <a:gd name="connsiteY80" fmla="*/ 1949450 h 2995613"/>
              <a:gd name="connsiteX81" fmla="*/ 2333096 w 2997200"/>
              <a:gd name="connsiteY81" fmla="*/ 1955800 h 2995613"/>
              <a:gd name="connsiteX82" fmla="*/ 2333624 w 2997200"/>
              <a:gd name="connsiteY82" fmla="*/ 1962150 h 2995613"/>
              <a:gd name="connsiteX83" fmla="*/ 2333096 w 2997200"/>
              <a:gd name="connsiteY83" fmla="*/ 1968500 h 2995613"/>
              <a:gd name="connsiteX84" fmla="*/ 2332566 w 2997200"/>
              <a:gd name="connsiteY84" fmla="*/ 1974850 h 2995613"/>
              <a:gd name="connsiteX85" fmla="*/ 2330976 w 2997200"/>
              <a:gd name="connsiteY85" fmla="*/ 1981200 h 2995613"/>
              <a:gd name="connsiteX86" fmla="*/ 2328856 w 2997200"/>
              <a:gd name="connsiteY86" fmla="*/ 1987550 h 2995613"/>
              <a:gd name="connsiteX87" fmla="*/ 2326208 w 2997200"/>
              <a:gd name="connsiteY87" fmla="*/ 1993371 h 2995613"/>
              <a:gd name="connsiteX88" fmla="*/ 2322500 w 2997200"/>
              <a:gd name="connsiteY88" fmla="*/ 1998663 h 2995613"/>
              <a:gd name="connsiteX89" fmla="*/ 2318790 w 2997200"/>
              <a:gd name="connsiteY89" fmla="*/ 2004484 h 2995613"/>
              <a:gd name="connsiteX90" fmla="*/ 2314022 w 2997200"/>
              <a:gd name="connsiteY90" fmla="*/ 2009246 h 2995613"/>
              <a:gd name="connsiteX91" fmla="*/ 1999856 w 2997200"/>
              <a:gd name="connsiteY91" fmla="*/ 2323571 h 2995613"/>
              <a:gd name="connsiteX92" fmla="*/ 1995088 w 2997200"/>
              <a:gd name="connsiteY92" fmla="*/ 2327804 h 2995613"/>
              <a:gd name="connsiteX93" fmla="*/ 1989790 w 2997200"/>
              <a:gd name="connsiteY93" fmla="*/ 2332038 h 2995613"/>
              <a:gd name="connsiteX94" fmla="*/ 1983962 w 2997200"/>
              <a:gd name="connsiteY94" fmla="*/ 2335213 h 2995613"/>
              <a:gd name="connsiteX95" fmla="*/ 1978134 w 2997200"/>
              <a:gd name="connsiteY95" fmla="*/ 2337859 h 2995613"/>
              <a:gd name="connsiteX96" fmla="*/ 1971776 w 2997200"/>
              <a:gd name="connsiteY96" fmla="*/ 2339975 h 2995613"/>
              <a:gd name="connsiteX97" fmla="*/ 1965948 w 2997200"/>
              <a:gd name="connsiteY97" fmla="*/ 2342092 h 2995613"/>
              <a:gd name="connsiteX98" fmla="*/ 1959062 w 2997200"/>
              <a:gd name="connsiteY98" fmla="*/ 2342621 h 2995613"/>
              <a:gd name="connsiteX99" fmla="*/ 1952704 w 2997200"/>
              <a:gd name="connsiteY99" fmla="*/ 2343150 h 2995613"/>
              <a:gd name="connsiteX100" fmla="*/ 1946876 w 2997200"/>
              <a:gd name="connsiteY100" fmla="*/ 2342621 h 2995613"/>
              <a:gd name="connsiteX101" fmla="*/ 1939988 w 2997200"/>
              <a:gd name="connsiteY101" fmla="*/ 2342092 h 2995613"/>
              <a:gd name="connsiteX102" fmla="*/ 1933632 w 2997200"/>
              <a:gd name="connsiteY102" fmla="*/ 2339975 h 2995613"/>
              <a:gd name="connsiteX103" fmla="*/ 1927804 w 2997200"/>
              <a:gd name="connsiteY103" fmla="*/ 2337859 h 2995613"/>
              <a:gd name="connsiteX104" fmla="*/ 1921976 w 2997200"/>
              <a:gd name="connsiteY104" fmla="*/ 2335213 h 2995613"/>
              <a:gd name="connsiteX105" fmla="*/ 1915618 w 2997200"/>
              <a:gd name="connsiteY105" fmla="*/ 2332038 h 2995613"/>
              <a:gd name="connsiteX106" fmla="*/ 1910850 w 2997200"/>
              <a:gd name="connsiteY106" fmla="*/ 2327804 h 2995613"/>
              <a:gd name="connsiteX107" fmla="*/ 1905552 w 2997200"/>
              <a:gd name="connsiteY107" fmla="*/ 2323571 h 2995613"/>
              <a:gd name="connsiteX108" fmla="*/ 1901314 w 2997200"/>
              <a:gd name="connsiteY108" fmla="*/ 2318279 h 2995613"/>
              <a:gd name="connsiteX109" fmla="*/ 1896546 w 2997200"/>
              <a:gd name="connsiteY109" fmla="*/ 2312988 h 2995613"/>
              <a:gd name="connsiteX110" fmla="*/ 1893368 w 2997200"/>
              <a:gd name="connsiteY110" fmla="*/ 2307167 h 2995613"/>
              <a:gd name="connsiteX111" fmla="*/ 1891248 w 2997200"/>
              <a:gd name="connsiteY111" fmla="*/ 2300817 h 2995613"/>
              <a:gd name="connsiteX112" fmla="*/ 1889128 w 2997200"/>
              <a:gd name="connsiteY112" fmla="*/ 2294996 h 2995613"/>
              <a:gd name="connsiteX113" fmla="*/ 1887010 w 2997200"/>
              <a:gd name="connsiteY113" fmla="*/ 2288646 h 2995613"/>
              <a:gd name="connsiteX114" fmla="*/ 1885950 w 2997200"/>
              <a:gd name="connsiteY114" fmla="*/ 2282296 h 2995613"/>
              <a:gd name="connsiteX115" fmla="*/ 1885950 w 2997200"/>
              <a:gd name="connsiteY115" fmla="*/ 2275946 h 2995613"/>
              <a:gd name="connsiteX116" fmla="*/ 1885950 w 2997200"/>
              <a:gd name="connsiteY116" fmla="*/ 2269596 h 2995613"/>
              <a:gd name="connsiteX117" fmla="*/ 1887010 w 2997200"/>
              <a:gd name="connsiteY117" fmla="*/ 2263246 h 2995613"/>
              <a:gd name="connsiteX118" fmla="*/ 1889128 w 2997200"/>
              <a:gd name="connsiteY118" fmla="*/ 2257425 h 2995613"/>
              <a:gd name="connsiteX119" fmla="*/ 1891248 w 2997200"/>
              <a:gd name="connsiteY119" fmla="*/ 2251075 h 2995613"/>
              <a:gd name="connsiteX120" fmla="*/ 1893368 w 2997200"/>
              <a:gd name="connsiteY120" fmla="*/ 2245254 h 2995613"/>
              <a:gd name="connsiteX121" fmla="*/ 1896546 w 2997200"/>
              <a:gd name="connsiteY121" fmla="*/ 2239434 h 2995613"/>
              <a:gd name="connsiteX122" fmla="*/ 1901314 w 2997200"/>
              <a:gd name="connsiteY122" fmla="*/ 2233613 h 2995613"/>
              <a:gd name="connsiteX123" fmla="*/ 1905552 w 2997200"/>
              <a:gd name="connsiteY123" fmla="*/ 2228850 h 2995613"/>
              <a:gd name="connsiteX124" fmla="*/ 2219720 w 2997200"/>
              <a:gd name="connsiteY124" fmla="*/ 1915054 h 2995613"/>
              <a:gd name="connsiteX125" fmla="*/ 2225018 w 2997200"/>
              <a:gd name="connsiteY125" fmla="*/ 1910292 h 2995613"/>
              <a:gd name="connsiteX126" fmla="*/ 2230316 w 2997200"/>
              <a:gd name="connsiteY126" fmla="*/ 1906588 h 2995613"/>
              <a:gd name="connsiteX127" fmla="*/ 2235614 w 2997200"/>
              <a:gd name="connsiteY127" fmla="*/ 1902884 h 2995613"/>
              <a:gd name="connsiteX128" fmla="*/ 2241970 w 2997200"/>
              <a:gd name="connsiteY128" fmla="*/ 1900238 h 2995613"/>
              <a:gd name="connsiteX129" fmla="*/ 2248328 w 2997200"/>
              <a:gd name="connsiteY129" fmla="*/ 1898121 h 2995613"/>
              <a:gd name="connsiteX130" fmla="*/ 2254156 w 2997200"/>
              <a:gd name="connsiteY130" fmla="*/ 1897063 h 2995613"/>
              <a:gd name="connsiteX131" fmla="*/ 2260514 w 2997200"/>
              <a:gd name="connsiteY131" fmla="*/ 1896004 h 2995613"/>
              <a:gd name="connsiteX132" fmla="*/ 1946936 w 2997200"/>
              <a:gd name="connsiteY132" fmla="*/ 1738312 h 2995613"/>
              <a:gd name="connsiteX133" fmla="*/ 1952748 w 2997200"/>
              <a:gd name="connsiteY133" fmla="*/ 1738312 h 2995613"/>
              <a:gd name="connsiteX134" fmla="*/ 1959086 w 2997200"/>
              <a:gd name="connsiteY134" fmla="*/ 1738312 h 2995613"/>
              <a:gd name="connsiteX135" fmla="*/ 1965952 w 2997200"/>
              <a:gd name="connsiteY135" fmla="*/ 1739369 h 2995613"/>
              <a:gd name="connsiteX136" fmla="*/ 1971762 w 2997200"/>
              <a:gd name="connsiteY136" fmla="*/ 1740953 h 2995613"/>
              <a:gd name="connsiteX137" fmla="*/ 1978100 w 2997200"/>
              <a:gd name="connsiteY137" fmla="*/ 1743066 h 2995613"/>
              <a:gd name="connsiteX138" fmla="*/ 1983912 w 2997200"/>
              <a:gd name="connsiteY138" fmla="*/ 1745707 h 2995613"/>
              <a:gd name="connsiteX139" fmla="*/ 1989722 w 2997200"/>
              <a:gd name="connsiteY139" fmla="*/ 1748876 h 2995613"/>
              <a:gd name="connsiteX140" fmla="*/ 1995004 w 2997200"/>
              <a:gd name="connsiteY140" fmla="*/ 1753102 h 2995613"/>
              <a:gd name="connsiteX141" fmla="*/ 1999758 w 2997200"/>
              <a:gd name="connsiteY141" fmla="*/ 1757328 h 2995613"/>
              <a:gd name="connsiteX142" fmla="*/ 2005040 w 2997200"/>
              <a:gd name="connsiteY142" fmla="*/ 1763138 h 2995613"/>
              <a:gd name="connsiteX143" fmla="*/ 2008736 w 2997200"/>
              <a:gd name="connsiteY143" fmla="*/ 1767892 h 2995613"/>
              <a:gd name="connsiteX144" fmla="*/ 2011906 w 2997200"/>
              <a:gd name="connsiteY144" fmla="*/ 1773702 h 2995613"/>
              <a:gd name="connsiteX145" fmla="*/ 2015076 w 2997200"/>
              <a:gd name="connsiteY145" fmla="*/ 1780040 h 2995613"/>
              <a:gd name="connsiteX146" fmla="*/ 2016660 w 2997200"/>
              <a:gd name="connsiteY146" fmla="*/ 1785851 h 2995613"/>
              <a:gd name="connsiteX147" fmla="*/ 2018244 w 2997200"/>
              <a:gd name="connsiteY147" fmla="*/ 1792189 h 2995613"/>
              <a:gd name="connsiteX148" fmla="*/ 2019300 w 2997200"/>
              <a:gd name="connsiteY148" fmla="*/ 1797999 h 2995613"/>
              <a:gd name="connsiteX149" fmla="*/ 2019300 w 2997200"/>
              <a:gd name="connsiteY149" fmla="*/ 1804866 h 2995613"/>
              <a:gd name="connsiteX150" fmla="*/ 2019300 w 2997200"/>
              <a:gd name="connsiteY150" fmla="*/ 1811205 h 2995613"/>
              <a:gd name="connsiteX151" fmla="*/ 2018244 w 2997200"/>
              <a:gd name="connsiteY151" fmla="*/ 1817543 h 2995613"/>
              <a:gd name="connsiteX152" fmla="*/ 2016660 w 2997200"/>
              <a:gd name="connsiteY152" fmla="*/ 1823882 h 2995613"/>
              <a:gd name="connsiteX153" fmla="*/ 2015076 w 2997200"/>
              <a:gd name="connsiteY153" fmla="*/ 1830220 h 2995613"/>
              <a:gd name="connsiteX154" fmla="*/ 2011906 w 2997200"/>
              <a:gd name="connsiteY154" fmla="*/ 1835502 h 2995613"/>
              <a:gd name="connsiteX155" fmla="*/ 2008736 w 2997200"/>
              <a:gd name="connsiteY155" fmla="*/ 1841312 h 2995613"/>
              <a:gd name="connsiteX156" fmla="*/ 2005040 w 2997200"/>
              <a:gd name="connsiteY156" fmla="*/ 1846594 h 2995613"/>
              <a:gd name="connsiteX157" fmla="*/ 1999758 w 2997200"/>
              <a:gd name="connsiteY157" fmla="*/ 1851876 h 2995613"/>
              <a:gd name="connsiteX158" fmla="*/ 1842352 w 2997200"/>
              <a:gd name="connsiteY158" fmla="*/ 2009282 h 2995613"/>
              <a:gd name="connsiteX159" fmla="*/ 1837070 w 2997200"/>
              <a:gd name="connsiteY159" fmla="*/ 2014035 h 2995613"/>
              <a:gd name="connsiteX160" fmla="*/ 1832316 w 2997200"/>
              <a:gd name="connsiteY160" fmla="*/ 2017733 h 2995613"/>
              <a:gd name="connsiteX161" fmla="*/ 1826506 w 2997200"/>
              <a:gd name="connsiteY161" fmla="*/ 2020902 h 2995613"/>
              <a:gd name="connsiteX162" fmla="*/ 1820696 w 2997200"/>
              <a:gd name="connsiteY162" fmla="*/ 2024071 h 2995613"/>
              <a:gd name="connsiteX163" fmla="*/ 1814358 w 2997200"/>
              <a:gd name="connsiteY163" fmla="*/ 2026184 h 2995613"/>
              <a:gd name="connsiteX164" fmla="*/ 1808018 w 2997200"/>
              <a:gd name="connsiteY164" fmla="*/ 2027769 h 2995613"/>
              <a:gd name="connsiteX165" fmla="*/ 1802208 w 2997200"/>
              <a:gd name="connsiteY165" fmla="*/ 2028297 h 2995613"/>
              <a:gd name="connsiteX166" fmla="*/ 1795342 w 2997200"/>
              <a:gd name="connsiteY166" fmla="*/ 2028825 h 2995613"/>
              <a:gd name="connsiteX167" fmla="*/ 1789004 w 2997200"/>
              <a:gd name="connsiteY167" fmla="*/ 2028297 h 2995613"/>
              <a:gd name="connsiteX168" fmla="*/ 1782664 w 2997200"/>
              <a:gd name="connsiteY168" fmla="*/ 2027769 h 2995613"/>
              <a:gd name="connsiteX169" fmla="*/ 1776326 w 2997200"/>
              <a:gd name="connsiteY169" fmla="*/ 2026184 h 2995613"/>
              <a:gd name="connsiteX170" fmla="*/ 1769988 w 2997200"/>
              <a:gd name="connsiteY170" fmla="*/ 2024071 h 2995613"/>
              <a:gd name="connsiteX171" fmla="*/ 1764706 w 2997200"/>
              <a:gd name="connsiteY171" fmla="*/ 2020902 h 2995613"/>
              <a:gd name="connsiteX172" fmla="*/ 1758368 w 2997200"/>
              <a:gd name="connsiteY172" fmla="*/ 2017733 h 2995613"/>
              <a:gd name="connsiteX173" fmla="*/ 1753614 w 2997200"/>
              <a:gd name="connsiteY173" fmla="*/ 2014035 h 2995613"/>
              <a:gd name="connsiteX174" fmla="*/ 1748332 w 2997200"/>
              <a:gd name="connsiteY174" fmla="*/ 2009282 h 2995613"/>
              <a:gd name="connsiteX175" fmla="*/ 1744106 w 2997200"/>
              <a:gd name="connsiteY175" fmla="*/ 2004528 h 2995613"/>
              <a:gd name="connsiteX176" fmla="*/ 1739880 w 2997200"/>
              <a:gd name="connsiteY176" fmla="*/ 1998718 h 2995613"/>
              <a:gd name="connsiteX177" fmla="*/ 1736712 w 2997200"/>
              <a:gd name="connsiteY177" fmla="*/ 1993435 h 2995613"/>
              <a:gd name="connsiteX178" fmla="*/ 1734070 w 2997200"/>
              <a:gd name="connsiteY178" fmla="*/ 1987625 h 2995613"/>
              <a:gd name="connsiteX179" fmla="*/ 1731430 w 2997200"/>
              <a:gd name="connsiteY179" fmla="*/ 1981287 h 2995613"/>
              <a:gd name="connsiteX180" fmla="*/ 1729844 w 2997200"/>
              <a:gd name="connsiteY180" fmla="*/ 1974948 h 2995613"/>
              <a:gd name="connsiteX181" fmla="*/ 1728788 w 2997200"/>
              <a:gd name="connsiteY181" fmla="*/ 1968610 h 2995613"/>
              <a:gd name="connsiteX182" fmla="*/ 1728788 w 2997200"/>
              <a:gd name="connsiteY182" fmla="*/ 1962271 h 2995613"/>
              <a:gd name="connsiteX183" fmla="*/ 1728788 w 2997200"/>
              <a:gd name="connsiteY183" fmla="*/ 1955933 h 2995613"/>
              <a:gd name="connsiteX184" fmla="*/ 1729844 w 2997200"/>
              <a:gd name="connsiteY184" fmla="*/ 1949594 h 2995613"/>
              <a:gd name="connsiteX185" fmla="*/ 1731430 w 2997200"/>
              <a:gd name="connsiteY185" fmla="*/ 1943256 h 2995613"/>
              <a:gd name="connsiteX186" fmla="*/ 1734070 w 2997200"/>
              <a:gd name="connsiteY186" fmla="*/ 1937446 h 2995613"/>
              <a:gd name="connsiteX187" fmla="*/ 1736712 w 2997200"/>
              <a:gd name="connsiteY187" fmla="*/ 1931107 h 2995613"/>
              <a:gd name="connsiteX188" fmla="*/ 1739880 w 2997200"/>
              <a:gd name="connsiteY188" fmla="*/ 1925825 h 2995613"/>
              <a:gd name="connsiteX189" fmla="*/ 1744106 w 2997200"/>
              <a:gd name="connsiteY189" fmla="*/ 1920015 h 2995613"/>
              <a:gd name="connsiteX190" fmla="*/ 1748332 w 2997200"/>
              <a:gd name="connsiteY190" fmla="*/ 1915261 h 2995613"/>
              <a:gd name="connsiteX191" fmla="*/ 1905736 w 2997200"/>
              <a:gd name="connsiteY191" fmla="*/ 1757328 h 2995613"/>
              <a:gd name="connsiteX192" fmla="*/ 1911018 w 2997200"/>
              <a:gd name="connsiteY192" fmla="*/ 1753102 h 2995613"/>
              <a:gd name="connsiteX193" fmla="*/ 1915772 w 2997200"/>
              <a:gd name="connsiteY193" fmla="*/ 1748876 h 2995613"/>
              <a:gd name="connsiteX194" fmla="*/ 1922112 w 2997200"/>
              <a:gd name="connsiteY194" fmla="*/ 1745707 h 2995613"/>
              <a:gd name="connsiteX195" fmla="*/ 1927922 w 2997200"/>
              <a:gd name="connsiteY195" fmla="*/ 1743066 h 2995613"/>
              <a:gd name="connsiteX196" fmla="*/ 1933732 w 2997200"/>
              <a:gd name="connsiteY196" fmla="*/ 1740953 h 2995613"/>
              <a:gd name="connsiteX197" fmla="*/ 1940070 w 2997200"/>
              <a:gd name="connsiteY197" fmla="*/ 1739369 h 2995613"/>
              <a:gd name="connsiteX198" fmla="*/ 1195122 w 2997200"/>
              <a:gd name="connsiteY198" fmla="*/ 966787 h 2995613"/>
              <a:gd name="connsiteX199" fmla="*/ 1201496 w 2997200"/>
              <a:gd name="connsiteY199" fmla="*/ 966787 h 2995613"/>
              <a:gd name="connsiteX200" fmla="*/ 1207868 w 2997200"/>
              <a:gd name="connsiteY200" fmla="*/ 966787 h 2995613"/>
              <a:gd name="connsiteX201" fmla="*/ 1214242 w 2997200"/>
              <a:gd name="connsiteY201" fmla="*/ 967843 h 2995613"/>
              <a:gd name="connsiteX202" fmla="*/ 1220614 w 2997200"/>
              <a:gd name="connsiteY202" fmla="*/ 969428 h 2995613"/>
              <a:gd name="connsiteX203" fmla="*/ 1226456 w 2997200"/>
              <a:gd name="connsiteY203" fmla="*/ 971012 h 2995613"/>
              <a:gd name="connsiteX204" fmla="*/ 1232830 w 2997200"/>
              <a:gd name="connsiteY204" fmla="*/ 973653 h 2995613"/>
              <a:gd name="connsiteX205" fmla="*/ 1238672 w 2997200"/>
              <a:gd name="connsiteY205" fmla="*/ 977351 h 2995613"/>
              <a:gd name="connsiteX206" fmla="*/ 1243452 w 2997200"/>
              <a:gd name="connsiteY206" fmla="*/ 981048 h 2995613"/>
              <a:gd name="connsiteX207" fmla="*/ 1249294 w 2997200"/>
              <a:gd name="connsiteY207" fmla="*/ 986330 h 2995613"/>
              <a:gd name="connsiteX208" fmla="*/ 1253542 w 2997200"/>
              <a:gd name="connsiteY208" fmla="*/ 991084 h 2995613"/>
              <a:gd name="connsiteX209" fmla="*/ 1257260 w 2997200"/>
              <a:gd name="connsiteY209" fmla="*/ 996366 h 2995613"/>
              <a:gd name="connsiteX210" fmla="*/ 1260978 w 2997200"/>
              <a:gd name="connsiteY210" fmla="*/ 1002177 h 2995613"/>
              <a:gd name="connsiteX211" fmla="*/ 1263634 w 2997200"/>
              <a:gd name="connsiteY211" fmla="*/ 1007987 h 2995613"/>
              <a:gd name="connsiteX212" fmla="*/ 1265758 w 2997200"/>
              <a:gd name="connsiteY212" fmla="*/ 1014325 h 2995613"/>
              <a:gd name="connsiteX213" fmla="*/ 1266820 w 2997200"/>
              <a:gd name="connsiteY213" fmla="*/ 1020136 h 2995613"/>
              <a:gd name="connsiteX214" fmla="*/ 1268412 w 2997200"/>
              <a:gd name="connsiteY214" fmla="*/ 1027002 h 2995613"/>
              <a:gd name="connsiteX215" fmla="*/ 1268412 w 2997200"/>
              <a:gd name="connsiteY215" fmla="*/ 1033341 h 2995613"/>
              <a:gd name="connsiteX216" fmla="*/ 1268412 w 2997200"/>
              <a:gd name="connsiteY216" fmla="*/ 1039151 h 2995613"/>
              <a:gd name="connsiteX217" fmla="*/ 1266820 w 2997200"/>
              <a:gd name="connsiteY217" fmla="*/ 1046018 h 2995613"/>
              <a:gd name="connsiteX218" fmla="*/ 1265758 w 2997200"/>
              <a:gd name="connsiteY218" fmla="*/ 1052356 h 2995613"/>
              <a:gd name="connsiteX219" fmla="*/ 1263634 w 2997200"/>
              <a:gd name="connsiteY219" fmla="*/ 1058166 h 2995613"/>
              <a:gd name="connsiteX220" fmla="*/ 1260978 w 2997200"/>
              <a:gd name="connsiteY220" fmla="*/ 1063977 h 2995613"/>
              <a:gd name="connsiteX221" fmla="*/ 1257260 w 2997200"/>
              <a:gd name="connsiteY221" fmla="*/ 1069787 h 2995613"/>
              <a:gd name="connsiteX222" fmla="*/ 1253542 w 2997200"/>
              <a:gd name="connsiteY222" fmla="*/ 1075069 h 2995613"/>
              <a:gd name="connsiteX223" fmla="*/ 1249294 w 2997200"/>
              <a:gd name="connsiteY223" fmla="*/ 1079823 h 2995613"/>
              <a:gd name="connsiteX224" fmla="*/ 1090498 w 2997200"/>
              <a:gd name="connsiteY224" fmla="*/ 1237756 h 2995613"/>
              <a:gd name="connsiteX225" fmla="*/ 1085718 w 2997200"/>
              <a:gd name="connsiteY225" fmla="*/ 1241982 h 2995613"/>
              <a:gd name="connsiteX226" fmla="*/ 1079876 w 2997200"/>
              <a:gd name="connsiteY226" fmla="*/ 1246207 h 2995613"/>
              <a:gd name="connsiteX227" fmla="*/ 1074564 w 2997200"/>
              <a:gd name="connsiteY227" fmla="*/ 1249377 h 2995613"/>
              <a:gd name="connsiteX228" fmla="*/ 1068192 w 2997200"/>
              <a:gd name="connsiteY228" fmla="*/ 1252018 h 2995613"/>
              <a:gd name="connsiteX229" fmla="*/ 1061818 w 2997200"/>
              <a:gd name="connsiteY229" fmla="*/ 1254131 h 2995613"/>
              <a:gd name="connsiteX230" fmla="*/ 1055976 w 2997200"/>
              <a:gd name="connsiteY230" fmla="*/ 1256243 h 2995613"/>
              <a:gd name="connsiteX231" fmla="*/ 1049604 w 2997200"/>
              <a:gd name="connsiteY231" fmla="*/ 1257300 h 2995613"/>
              <a:gd name="connsiteX232" fmla="*/ 1042700 w 2997200"/>
              <a:gd name="connsiteY232" fmla="*/ 1257300 h 2995613"/>
              <a:gd name="connsiteX233" fmla="*/ 1036858 w 2997200"/>
              <a:gd name="connsiteY233" fmla="*/ 1257300 h 2995613"/>
              <a:gd name="connsiteX234" fmla="*/ 1030484 w 2997200"/>
              <a:gd name="connsiteY234" fmla="*/ 1256243 h 2995613"/>
              <a:gd name="connsiteX235" fmla="*/ 1023580 w 2997200"/>
              <a:gd name="connsiteY235" fmla="*/ 1254131 h 2995613"/>
              <a:gd name="connsiteX236" fmla="*/ 1017738 w 2997200"/>
              <a:gd name="connsiteY236" fmla="*/ 1252018 h 2995613"/>
              <a:gd name="connsiteX237" fmla="*/ 1011896 w 2997200"/>
              <a:gd name="connsiteY237" fmla="*/ 1249377 h 2995613"/>
              <a:gd name="connsiteX238" fmla="*/ 1006586 w 2997200"/>
              <a:gd name="connsiteY238" fmla="*/ 1246207 h 2995613"/>
              <a:gd name="connsiteX239" fmla="*/ 1000744 w 2997200"/>
              <a:gd name="connsiteY239" fmla="*/ 1241982 h 2995613"/>
              <a:gd name="connsiteX240" fmla="*/ 995964 w 2997200"/>
              <a:gd name="connsiteY240" fmla="*/ 1237756 h 2995613"/>
              <a:gd name="connsiteX241" fmla="*/ 991184 w 2997200"/>
              <a:gd name="connsiteY241" fmla="*/ 1232474 h 2995613"/>
              <a:gd name="connsiteX242" fmla="*/ 987466 w 2997200"/>
              <a:gd name="connsiteY242" fmla="*/ 1227192 h 2995613"/>
              <a:gd name="connsiteX243" fmla="*/ 983748 w 2997200"/>
              <a:gd name="connsiteY243" fmla="*/ 1221382 h 2995613"/>
              <a:gd name="connsiteX244" fmla="*/ 981092 w 2997200"/>
              <a:gd name="connsiteY244" fmla="*/ 1215572 h 2995613"/>
              <a:gd name="connsiteX245" fmla="*/ 978968 w 2997200"/>
              <a:gd name="connsiteY245" fmla="*/ 1209761 h 2995613"/>
              <a:gd name="connsiteX246" fmla="*/ 977376 w 2997200"/>
              <a:gd name="connsiteY246" fmla="*/ 1203423 h 2995613"/>
              <a:gd name="connsiteX247" fmla="*/ 976844 w 2997200"/>
              <a:gd name="connsiteY247" fmla="*/ 1196556 h 2995613"/>
              <a:gd name="connsiteX248" fmla="*/ 976312 w 2997200"/>
              <a:gd name="connsiteY248" fmla="*/ 1190746 h 2995613"/>
              <a:gd name="connsiteX249" fmla="*/ 976844 w 2997200"/>
              <a:gd name="connsiteY249" fmla="*/ 1183879 h 2995613"/>
              <a:gd name="connsiteX250" fmla="*/ 977376 w 2997200"/>
              <a:gd name="connsiteY250" fmla="*/ 1177541 h 2995613"/>
              <a:gd name="connsiteX251" fmla="*/ 978968 w 2997200"/>
              <a:gd name="connsiteY251" fmla="*/ 1171730 h 2995613"/>
              <a:gd name="connsiteX252" fmla="*/ 981092 w 2997200"/>
              <a:gd name="connsiteY252" fmla="*/ 1165392 h 2995613"/>
              <a:gd name="connsiteX253" fmla="*/ 983748 w 2997200"/>
              <a:gd name="connsiteY253" fmla="*/ 1159582 h 2995613"/>
              <a:gd name="connsiteX254" fmla="*/ 987466 w 2997200"/>
              <a:gd name="connsiteY254" fmla="*/ 1153771 h 2995613"/>
              <a:gd name="connsiteX255" fmla="*/ 991184 w 2997200"/>
              <a:gd name="connsiteY255" fmla="*/ 1148489 h 2995613"/>
              <a:gd name="connsiteX256" fmla="*/ 995964 w 2997200"/>
              <a:gd name="connsiteY256" fmla="*/ 1143736 h 2995613"/>
              <a:gd name="connsiteX257" fmla="*/ 1154228 w 2997200"/>
              <a:gd name="connsiteY257" fmla="*/ 986330 h 2995613"/>
              <a:gd name="connsiteX258" fmla="*/ 1159008 w 2997200"/>
              <a:gd name="connsiteY258" fmla="*/ 981048 h 2995613"/>
              <a:gd name="connsiteX259" fmla="*/ 1164850 w 2997200"/>
              <a:gd name="connsiteY259" fmla="*/ 977351 h 2995613"/>
              <a:gd name="connsiteX260" fmla="*/ 1170692 w 2997200"/>
              <a:gd name="connsiteY260" fmla="*/ 973653 h 2995613"/>
              <a:gd name="connsiteX261" fmla="*/ 1176004 w 2997200"/>
              <a:gd name="connsiteY261" fmla="*/ 971012 h 2995613"/>
              <a:gd name="connsiteX262" fmla="*/ 1182376 w 2997200"/>
              <a:gd name="connsiteY262" fmla="*/ 969428 h 2995613"/>
              <a:gd name="connsiteX263" fmla="*/ 1188218 w 2997200"/>
              <a:gd name="connsiteY263" fmla="*/ 967843 h 2995613"/>
              <a:gd name="connsiteX264" fmla="*/ 1036638 w 2997200"/>
              <a:gd name="connsiteY264" fmla="*/ 652462 h 2995613"/>
              <a:gd name="connsiteX265" fmla="*/ 1042458 w 2997200"/>
              <a:gd name="connsiteY265" fmla="*/ 652462 h 2995613"/>
              <a:gd name="connsiteX266" fmla="*/ 1049338 w 2997200"/>
              <a:gd name="connsiteY266" fmla="*/ 652462 h 2995613"/>
              <a:gd name="connsiteX267" fmla="*/ 1055688 w 2997200"/>
              <a:gd name="connsiteY267" fmla="*/ 653518 h 2995613"/>
              <a:gd name="connsiteX268" fmla="*/ 1061508 w 2997200"/>
              <a:gd name="connsiteY268" fmla="*/ 655629 h 2995613"/>
              <a:gd name="connsiteX269" fmla="*/ 1067858 w 2997200"/>
              <a:gd name="connsiteY269" fmla="*/ 657741 h 2995613"/>
              <a:gd name="connsiteX270" fmla="*/ 1074208 w 2997200"/>
              <a:gd name="connsiteY270" fmla="*/ 660380 h 2995613"/>
              <a:gd name="connsiteX271" fmla="*/ 1079500 w 2997200"/>
              <a:gd name="connsiteY271" fmla="*/ 663548 h 2995613"/>
              <a:gd name="connsiteX272" fmla="*/ 1085322 w 2997200"/>
              <a:gd name="connsiteY272" fmla="*/ 667771 h 2995613"/>
              <a:gd name="connsiteX273" fmla="*/ 1090084 w 2997200"/>
              <a:gd name="connsiteY273" fmla="*/ 671995 h 2995613"/>
              <a:gd name="connsiteX274" fmla="*/ 1094846 w 2997200"/>
              <a:gd name="connsiteY274" fmla="*/ 677274 h 2995613"/>
              <a:gd name="connsiteX275" fmla="*/ 1098550 w 2997200"/>
              <a:gd name="connsiteY275" fmla="*/ 682553 h 2995613"/>
              <a:gd name="connsiteX276" fmla="*/ 1102254 w 2997200"/>
              <a:gd name="connsiteY276" fmla="*/ 688360 h 2995613"/>
              <a:gd name="connsiteX277" fmla="*/ 1104900 w 2997200"/>
              <a:gd name="connsiteY277" fmla="*/ 694167 h 2995613"/>
              <a:gd name="connsiteX278" fmla="*/ 1107018 w 2997200"/>
              <a:gd name="connsiteY278" fmla="*/ 699974 h 2995613"/>
              <a:gd name="connsiteX279" fmla="*/ 1108076 w 2997200"/>
              <a:gd name="connsiteY279" fmla="*/ 706309 h 2995613"/>
              <a:gd name="connsiteX280" fmla="*/ 1109134 w 2997200"/>
              <a:gd name="connsiteY280" fmla="*/ 713172 h 2995613"/>
              <a:gd name="connsiteX281" fmla="*/ 1109664 w 2997200"/>
              <a:gd name="connsiteY281" fmla="*/ 718979 h 2995613"/>
              <a:gd name="connsiteX282" fmla="*/ 1109134 w 2997200"/>
              <a:gd name="connsiteY282" fmla="*/ 725842 h 2995613"/>
              <a:gd name="connsiteX283" fmla="*/ 1108076 w 2997200"/>
              <a:gd name="connsiteY283" fmla="*/ 731649 h 2995613"/>
              <a:gd name="connsiteX284" fmla="*/ 1107018 w 2997200"/>
              <a:gd name="connsiteY284" fmla="*/ 737984 h 2995613"/>
              <a:gd name="connsiteX285" fmla="*/ 1104900 w 2997200"/>
              <a:gd name="connsiteY285" fmla="*/ 744319 h 2995613"/>
              <a:gd name="connsiteX286" fmla="*/ 1102254 w 2997200"/>
              <a:gd name="connsiteY286" fmla="*/ 750126 h 2995613"/>
              <a:gd name="connsiteX287" fmla="*/ 1098550 w 2997200"/>
              <a:gd name="connsiteY287" fmla="*/ 755933 h 2995613"/>
              <a:gd name="connsiteX288" fmla="*/ 1094846 w 2997200"/>
              <a:gd name="connsiteY288" fmla="*/ 760684 h 2995613"/>
              <a:gd name="connsiteX289" fmla="*/ 1090084 w 2997200"/>
              <a:gd name="connsiteY289" fmla="*/ 765963 h 2995613"/>
              <a:gd name="connsiteX290" fmla="*/ 776288 w 2997200"/>
              <a:gd name="connsiteY290" fmla="*/ 1079017 h 2995613"/>
              <a:gd name="connsiteX291" fmla="*/ 770996 w 2997200"/>
              <a:gd name="connsiteY291" fmla="*/ 1083768 h 2995613"/>
              <a:gd name="connsiteX292" fmla="*/ 765704 w 2997200"/>
              <a:gd name="connsiteY292" fmla="*/ 1087991 h 2995613"/>
              <a:gd name="connsiteX293" fmla="*/ 759884 w 2997200"/>
              <a:gd name="connsiteY293" fmla="*/ 1091687 h 2995613"/>
              <a:gd name="connsiteX294" fmla="*/ 754064 w 2997200"/>
              <a:gd name="connsiteY294" fmla="*/ 1093799 h 2995613"/>
              <a:gd name="connsiteX295" fmla="*/ 747712 w 2997200"/>
              <a:gd name="connsiteY295" fmla="*/ 1095910 h 2995613"/>
              <a:gd name="connsiteX296" fmla="*/ 741364 w 2997200"/>
              <a:gd name="connsiteY296" fmla="*/ 1097494 h 2995613"/>
              <a:gd name="connsiteX297" fmla="*/ 735542 w 2997200"/>
              <a:gd name="connsiteY297" fmla="*/ 1098550 h 2995613"/>
              <a:gd name="connsiteX298" fmla="*/ 728664 w 2997200"/>
              <a:gd name="connsiteY298" fmla="*/ 1098550 h 2995613"/>
              <a:gd name="connsiteX299" fmla="*/ 722312 w 2997200"/>
              <a:gd name="connsiteY299" fmla="*/ 1098550 h 2995613"/>
              <a:gd name="connsiteX300" fmla="*/ 716492 w 2997200"/>
              <a:gd name="connsiteY300" fmla="*/ 1097494 h 2995613"/>
              <a:gd name="connsiteX301" fmla="*/ 710142 w 2997200"/>
              <a:gd name="connsiteY301" fmla="*/ 1095910 h 2995613"/>
              <a:gd name="connsiteX302" fmla="*/ 704322 w 2997200"/>
              <a:gd name="connsiteY302" fmla="*/ 1093799 h 2995613"/>
              <a:gd name="connsiteX303" fmla="*/ 697972 w 2997200"/>
              <a:gd name="connsiteY303" fmla="*/ 1091687 h 2995613"/>
              <a:gd name="connsiteX304" fmla="*/ 692150 w 2997200"/>
              <a:gd name="connsiteY304" fmla="*/ 1087991 h 2995613"/>
              <a:gd name="connsiteX305" fmla="*/ 686858 w 2997200"/>
              <a:gd name="connsiteY305" fmla="*/ 1083768 h 2995613"/>
              <a:gd name="connsiteX306" fmla="*/ 681568 w 2997200"/>
              <a:gd name="connsiteY306" fmla="*/ 1079017 h 2995613"/>
              <a:gd name="connsiteX307" fmla="*/ 677334 w 2997200"/>
              <a:gd name="connsiteY307" fmla="*/ 1074266 h 2995613"/>
              <a:gd name="connsiteX308" fmla="*/ 673100 w 2997200"/>
              <a:gd name="connsiteY308" fmla="*/ 1068987 h 2995613"/>
              <a:gd name="connsiteX309" fmla="*/ 669926 w 2997200"/>
              <a:gd name="connsiteY309" fmla="*/ 1063179 h 2995613"/>
              <a:gd name="connsiteX310" fmla="*/ 667280 w 2997200"/>
              <a:gd name="connsiteY310" fmla="*/ 1057372 h 2995613"/>
              <a:gd name="connsiteX311" fmla="*/ 665164 w 2997200"/>
              <a:gd name="connsiteY311" fmla="*/ 1051565 h 2995613"/>
              <a:gd name="connsiteX312" fmla="*/ 663046 w 2997200"/>
              <a:gd name="connsiteY312" fmla="*/ 1045230 h 2995613"/>
              <a:gd name="connsiteX313" fmla="*/ 662518 w 2997200"/>
              <a:gd name="connsiteY313" fmla="*/ 1038367 h 2995613"/>
              <a:gd name="connsiteX314" fmla="*/ 661988 w 2997200"/>
              <a:gd name="connsiteY314" fmla="*/ 1032560 h 2995613"/>
              <a:gd name="connsiteX315" fmla="*/ 662518 w 2997200"/>
              <a:gd name="connsiteY315" fmla="*/ 1026225 h 2995613"/>
              <a:gd name="connsiteX316" fmla="*/ 663046 w 2997200"/>
              <a:gd name="connsiteY316" fmla="*/ 1019363 h 2995613"/>
              <a:gd name="connsiteX317" fmla="*/ 665164 w 2997200"/>
              <a:gd name="connsiteY317" fmla="*/ 1013555 h 2995613"/>
              <a:gd name="connsiteX318" fmla="*/ 667280 w 2997200"/>
              <a:gd name="connsiteY318" fmla="*/ 1007221 h 2995613"/>
              <a:gd name="connsiteX319" fmla="*/ 669926 w 2997200"/>
              <a:gd name="connsiteY319" fmla="*/ 1001413 h 2995613"/>
              <a:gd name="connsiteX320" fmla="*/ 673100 w 2997200"/>
              <a:gd name="connsiteY320" fmla="*/ 995606 h 2995613"/>
              <a:gd name="connsiteX321" fmla="*/ 677334 w 2997200"/>
              <a:gd name="connsiteY321" fmla="*/ 990327 h 2995613"/>
              <a:gd name="connsiteX322" fmla="*/ 681568 w 2997200"/>
              <a:gd name="connsiteY322" fmla="*/ 985576 h 2995613"/>
              <a:gd name="connsiteX323" fmla="*/ 995892 w 2997200"/>
              <a:gd name="connsiteY323" fmla="*/ 671995 h 2995613"/>
              <a:gd name="connsiteX324" fmla="*/ 1000654 w 2997200"/>
              <a:gd name="connsiteY324" fmla="*/ 667771 h 2995613"/>
              <a:gd name="connsiteX325" fmla="*/ 1006476 w 2997200"/>
              <a:gd name="connsiteY325" fmla="*/ 663548 h 2995613"/>
              <a:gd name="connsiteX326" fmla="*/ 1011768 w 2997200"/>
              <a:gd name="connsiteY326" fmla="*/ 660380 h 2995613"/>
              <a:gd name="connsiteX327" fmla="*/ 1017588 w 2997200"/>
              <a:gd name="connsiteY327" fmla="*/ 657741 h 2995613"/>
              <a:gd name="connsiteX328" fmla="*/ 1023408 w 2997200"/>
              <a:gd name="connsiteY328" fmla="*/ 655629 h 2995613"/>
              <a:gd name="connsiteX329" fmla="*/ 1030288 w 2997200"/>
              <a:gd name="connsiteY329" fmla="*/ 653518 h 2995613"/>
              <a:gd name="connsiteX330" fmla="*/ 910224 w 2997200"/>
              <a:gd name="connsiteY330" fmla="*/ 307975 h 2995613"/>
              <a:gd name="connsiteX331" fmla="*/ 916042 w 2997200"/>
              <a:gd name="connsiteY331" fmla="*/ 307975 h 2995613"/>
              <a:gd name="connsiteX332" fmla="*/ 922386 w 2997200"/>
              <a:gd name="connsiteY332" fmla="*/ 307975 h 2995613"/>
              <a:gd name="connsiteX333" fmla="*/ 929260 w 2997200"/>
              <a:gd name="connsiteY333" fmla="*/ 309032 h 2995613"/>
              <a:gd name="connsiteX334" fmla="*/ 935076 w 2997200"/>
              <a:gd name="connsiteY334" fmla="*/ 310090 h 2995613"/>
              <a:gd name="connsiteX335" fmla="*/ 941420 w 2997200"/>
              <a:gd name="connsiteY335" fmla="*/ 312205 h 2995613"/>
              <a:gd name="connsiteX336" fmla="*/ 947238 w 2997200"/>
              <a:gd name="connsiteY336" fmla="*/ 315377 h 2995613"/>
              <a:gd name="connsiteX337" fmla="*/ 953054 w 2997200"/>
              <a:gd name="connsiteY337" fmla="*/ 318550 h 2995613"/>
              <a:gd name="connsiteX338" fmla="*/ 958340 w 2997200"/>
              <a:gd name="connsiteY338" fmla="*/ 322251 h 2995613"/>
              <a:gd name="connsiteX339" fmla="*/ 963100 w 2997200"/>
              <a:gd name="connsiteY339" fmla="*/ 327010 h 2995613"/>
              <a:gd name="connsiteX340" fmla="*/ 967858 w 2997200"/>
              <a:gd name="connsiteY340" fmla="*/ 332297 h 2995613"/>
              <a:gd name="connsiteX341" fmla="*/ 972088 w 2997200"/>
              <a:gd name="connsiteY341" fmla="*/ 337584 h 2995613"/>
              <a:gd name="connsiteX342" fmla="*/ 975260 w 2997200"/>
              <a:gd name="connsiteY342" fmla="*/ 342872 h 2995613"/>
              <a:gd name="connsiteX343" fmla="*/ 977904 w 2997200"/>
              <a:gd name="connsiteY343" fmla="*/ 349217 h 2995613"/>
              <a:gd name="connsiteX344" fmla="*/ 980020 w 2997200"/>
              <a:gd name="connsiteY344" fmla="*/ 355562 h 2995613"/>
              <a:gd name="connsiteX345" fmla="*/ 981606 w 2997200"/>
              <a:gd name="connsiteY345" fmla="*/ 361378 h 2995613"/>
              <a:gd name="connsiteX346" fmla="*/ 982664 w 2997200"/>
              <a:gd name="connsiteY346" fmla="*/ 367723 h 2995613"/>
              <a:gd name="connsiteX347" fmla="*/ 982664 w 2997200"/>
              <a:gd name="connsiteY347" fmla="*/ 374597 h 2995613"/>
              <a:gd name="connsiteX348" fmla="*/ 982664 w 2997200"/>
              <a:gd name="connsiteY348" fmla="*/ 380413 h 2995613"/>
              <a:gd name="connsiteX349" fmla="*/ 981606 w 2997200"/>
              <a:gd name="connsiteY349" fmla="*/ 387287 h 2995613"/>
              <a:gd name="connsiteX350" fmla="*/ 980020 w 2997200"/>
              <a:gd name="connsiteY350" fmla="*/ 393631 h 2995613"/>
              <a:gd name="connsiteX351" fmla="*/ 977904 w 2997200"/>
              <a:gd name="connsiteY351" fmla="*/ 399448 h 2995613"/>
              <a:gd name="connsiteX352" fmla="*/ 975260 w 2997200"/>
              <a:gd name="connsiteY352" fmla="*/ 405264 h 2995613"/>
              <a:gd name="connsiteX353" fmla="*/ 972088 w 2997200"/>
              <a:gd name="connsiteY353" fmla="*/ 410551 h 2995613"/>
              <a:gd name="connsiteX354" fmla="*/ 967858 w 2997200"/>
              <a:gd name="connsiteY354" fmla="*/ 416367 h 2995613"/>
              <a:gd name="connsiteX355" fmla="*/ 963100 w 2997200"/>
              <a:gd name="connsiteY355" fmla="*/ 421126 h 2995613"/>
              <a:gd name="connsiteX356" fmla="*/ 432768 w 2997200"/>
              <a:gd name="connsiteY356" fmla="*/ 951986 h 2995613"/>
              <a:gd name="connsiteX357" fmla="*/ 427480 w 2997200"/>
              <a:gd name="connsiteY357" fmla="*/ 956745 h 2995613"/>
              <a:gd name="connsiteX358" fmla="*/ 422194 w 2997200"/>
              <a:gd name="connsiteY358" fmla="*/ 960446 h 2995613"/>
              <a:gd name="connsiteX359" fmla="*/ 416906 w 2997200"/>
              <a:gd name="connsiteY359" fmla="*/ 963619 h 2995613"/>
              <a:gd name="connsiteX360" fmla="*/ 410560 w 2997200"/>
              <a:gd name="connsiteY360" fmla="*/ 966791 h 2995613"/>
              <a:gd name="connsiteX361" fmla="*/ 404745 w 2997200"/>
              <a:gd name="connsiteY361" fmla="*/ 968906 h 2995613"/>
              <a:gd name="connsiteX362" fmla="*/ 398400 w 2997200"/>
              <a:gd name="connsiteY362" fmla="*/ 970492 h 2995613"/>
              <a:gd name="connsiteX363" fmla="*/ 392055 w 2997200"/>
              <a:gd name="connsiteY363" fmla="*/ 971021 h 2995613"/>
              <a:gd name="connsiteX364" fmla="*/ 385710 w 2997200"/>
              <a:gd name="connsiteY364" fmla="*/ 971550 h 2995613"/>
              <a:gd name="connsiteX365" fmla="*/ 379365 w 2997200"/>
              <a:gd name="connsiteY365" fmla="*/ 971021 h 2995613"/>
              <a:gd name="connsiteX366" fmla="*/ 372491 w 2997200"/>
              <a:gd name="connsiteY366" fmla="*/ 970492 h 2995613"/>
              <a:gd name="connsiteX367" fmla="*/ 366675 w 2997200"/>
              <a:gd name="connsiteY367" fmla="*/ 968906 h 2995613"/>
              <a:gd name="connsiteX368" fmla="*/ 360330 w 2997200"/>
              <a:gd name="connsiteY368" fmla="*/ 966791 h 2995613"/>
              <a:gd name="connsiteX369" fmla="*/ 354514 w 2997200"/>
              <a:gd name="connsiteY369" fmla="*/ 963619 h 2995613"/>
              <a:gd name="connsiteX370" fmla="*/ 348698 w 2997200"/>
              <a:gd name="connsiteY370" fmla="*/ 960446 h 2995613"/>
              <a:gd name="connsiteX371" fmla="*/ 343410 w 2997200"/>
              <a:gd name="connsiteY371" fmla="*/ 956745 h 2995613"/>
              <a:gd name="connsiteX372" fmla="*/ 338652 w 2997200"/>
              <a:gd name="connsiteY372" fmla="*/ 951986 h 2995613"/>
              <a:gd name="connsiteX373" fmla="*/ 333893 w 2997200"/>
              <a:gd name="connsiteY373" fmla="*/ 947228 h 2995613"/>
              <a:gd name="connsiteX374" fmla="*/ 329663 w 2997200"/>
              <a:gd name="connsiteY374" fmla="*/ 941411 h 2995613"/>
              <a:gd name="connsiteX375" fmla="*/ 326490 w 2997200"/>
              <a:gd name="connsiteY375" fmla="*/ 936124 h 2995613"/>
              <a:gd name="connsiteX376" fmla="*/ 323847 w 2997200"/>
              <a:gd name="connsiteY376" fmla="*/ 930308 h 2995613"/>
              <a:gd name="connsiteX377" fmla="*/ 321732 w 2997200"/>
              <a:gd name="connsiteY377" fmla="*/ 923963 h 2995613"/>
              <a:gd name="connsiteX378" fmla="*/ 320145 w 2997200"/>
              <a:gd name="connsiteY378" fmla="*/ 917618 h 2995613"/>
              <a:gd name="connsiteX379" fmla="*/ 319088 w 2997200"/>
              <a:gd name="connsiteY379" fmla="*/ 911273 h 2995613"/>
              <a:gd name="connsiteX380" fmla="*/ 319088 w 2997200"/>
              <a:gd name="connsiteY380" fmla="*/ 904928 h 2995613"/>
              <a:gd name="connsiteX381" fmla="*/ 319088 w 2997200"/>
              <a:gd name="connsiteY381" fmla="*/ 898583 h 2995613"/>
              <a:gd name="connsiteX382" fmla="*/ 320145 w 2997200"/>
              <a:gd name="connsiteY382" fmla="*/ 892238 h 2995613"/>
              <a:gd name="connsiteX383" fmla="*/ 321732 w 2997200"/>
              <a:gd name="connsiteY383" fmla="*/ 885893 h 2995613"/>
              <a:gd name="connsiteX384" fmla="*/ 323847 w 2997200"/>
              <a:gd name="connsiteY384" fmla="*/ 880077 h 2995613"/>
              <a:gd name="connsiteX385" fmla="*/ 326490 w 2997200"/>
              <a:gd name="connsiteY385" fmla="*/ 873732 h 2995613"/>
              <a:gd name="connsiteX386" fmla="*/ 329663 w 2997200"/>
              <a:gd name="connsiteY386" fmla="*/ 868445 h 2995613"/>
              <a:gd name="connsiteX387" fmla="*/ 333893 w 2997200"/>
              <a:gd name="connsiteY387" fmla="*/ 862628 h 2995613"/>
              <a:gd name="connsiteX388" fmla="*/ 338652 w 2997200"/>
              <a:gd name="connsiteY388" fmla="*/ 857870 h 2995613"/>
              <a:gd name="connsiteX389" fmla="*/ 869512 w 2997200"/>
              <a:gd name="connsiteY389" fmla="*/ 327010 h 2995613"/>
              <a:gd name="connsiteX390" fmla="*/ 874270 w 2997200"/>
              <a:gd name="connsiteY390" fmla="*/ 322251 h 2995613"/>
              <a:gd name="connsiteX391" fmla="*/ 879558 w 2997200"/>
              <a:gd name="connsiteY391" fmla="*/ 318550 h 2995613"/>
              <a:gd name="connsiteX392" fmla="*/ 885374 w 2997200"/>
              <a:gd name="connsiteY392" fmla="*/ 315377 h 2995613"/>
              <a:gd name="connsiteX393" fmla="*/ 891190 w 2997200"/>
              <a:gd name="connsiteY393" fmla="*/ 312205 h 2995613"/>
              <a:gd name="connsiteX394" fmla="*/ 897006 w 2997200"/>
              <a:gd name="connsiteY394" fmla="*/ 310090 h 2995613"/>
              <a:gd name="connsiteX395" fmla="*/ 903352 w 2997200"/>
              <a:gd name="connsiteY395" fmla="*/ 309032 h 2995613"/>
              <a:gd name="connsiteX396" fmla="*/ 1204066 w 2997200"/>
              <a:gd name="connsiteY396" fmla="*/ 0 h 2995613"/>
              <a:gd name="connsiteX397" fmla="*/ 1216768 w 2997200"/>
              <a:gd name="connsiteY397" fmla="*/ 529 h 2995613"/>
              <a:gd name="connsiteX398" fmla="*/ 1229472 w 2997200"/>
              <a:gd name="connsiteY398" fmla="*/ 2116 h 2995613"/>
              <a:gd name="connsiteX399" fmla="*/ 1242174 w 2997200"/>
              <a:gd name="connsiteY399" fmla="*/ 4762 h 2995613"/>
              <a:gd name="connsiteX400" fmla="*/ 1253818 w 2997200"/>
              <a:gd name="connsiteY400" fmla="*/ 9523 h 2995613"/>
              <a:gd name="connsiteX401" fmla="*/ 1265990 w 2997200"/>
              <a:gd name="connsiteY401" fmla="*/ 15343 h 2995613"/>
              <a:gd name="connsiteX402" fmla="*/ 1277634 w 2997200"/>
              <a:gd name="connsiteY402" fmla="*/ 21692 h 2995613"/>
              <a:gd name="connsiteX403" fmla="*/ 1282926 w 2997200"/>
              <a:gd name="connsiteY403" fmla="*/ 25924 h 2995613"/>
              <a:gd name="connsiteX404" fmla="*/ 1288220 w 2997200"/>
              <a:gd name="connsiteY404" fmla="*/ 29628 h 2995613"/>
              <a:gd name="connsiteX405" fmla="*/ 1293512 w 2997200"/>
              <a:gd name="connsiteY405" fmla="*/ 33861 h 2995613"/>
              <a:gd name="connsiteX406" fmla="*/ 1298276 w 2997200"/>
              <a:gd name="connsiteY406" fmla="*/ 39151 h 2995613"/>
              <a:gd name="connsiteX407" fmla="*/ 1312566 w 2997200"/>
              <a:gd name="connsiteY407" fmla="*/ 53965 h 2995613"/>
              <a:gd name="connsiteX408" fmla="*/ 1326856 w 2997200"/>
              <a:gd name="connsiteY408" fmla="*/ 68779 h 2995613"/>
              <a:gd name="connsiteX409" fmla="*/ 1340086 w 2997200"/>
              <a:gd name="connsiteY409" fmla="*/ 84123 h 2995613"/>
              <a:gd name="connsiteX410" fmla="*/ 1353318 w 2997200"/>
              <a:gd name="connsiteY410" fmla="*/ 99466 h 2995613"/>
              <a:gd name="connsiteX411" fmla="*/ 1366020 w 2997200"/>
              <a:gd name="connsiteY411" fmla="*/ 115338 h 2995613"/>
              <a:gd name="connsiteX412" fmla="*/ 1378722 w 2997200"/>
              <a:gd name="connsiteY412" fmla="*/ 131739 h 2995613"/>
              <a:gd name="connsiteX413" fmla="*/ 1390366 w 2997200"/>
              <a:gd name="connsiteY413" fmla="*/ 147611 h 2995613"/>
              <a:gd name="connsiteX414" fmla="*/ 1402010 w 2997200"/>
              <a:gd name="connsiteY414" fmla="*/ 164542 h 2995613"/>
              <a:gd name="connsiteX415" fmla="*/ 1413654 w 2997200"/>
              <a:gd name="connsiteY415" fmla="*/ 181472 h 2995613"/>
              <a:gd name="connsiteX416" fmla="*/ 1424240 w 2997200"/>
              <a:gd name="connsiteY416" fmla="*/ 197873 h 2995613"/>
              <a:gd name="connsiteX417" fmla="*/ 1434824 w 2997200"/>
              <a:gd name="connsiteY417" fmla="*/ 215333 h 2995613"/>
              <a:gd name="connsiteX418" fmla="*/ 1444880 w 2997200"/>
              <a:gd name="connsiteY418" fmla="*/ 233321 h 2995613"/>
              <a:gd name="connsiteX419" fmla="*/ 1454406 w 2997200"/>
              <a:gd name="connsiteY419" fmla="*/ 250780 h 2995613"/>
              <a:gd name="connsiteX420" fmla="*/ 1463934 w 2997200"/>
              <a:gd name="connsiteY420" fmla="*/ 269298 h 2995613"/>
              <a:gd name="connsiteX421" fmla="*/ 1472930 w 2997200"/>
              <a:gd name="connsiteY421" fmla="*/ 287287 h 2995613"/>
              <a:gd name="connsiteX422" fmla="*/ 1481928 w 2997200"/>
              <a:gd name="connsiteY422" fmla="*/ 305275 h 2995613"/>
              <a:gd name="connsiteX423" fmla="*/ 1489868 w 2997200"/>
              <a:gd name="connsiteY423" fmla="*/ 324322 h 2995613"/>
              <a:gd name="connsiteX424" fmla="*/ 1498336 w 2997200"/>
              <a:gd name="connsiteY424" fmla="*/ 342839 h 2995613"/>
              <a:gd name="connsiteX425" fmla="*/ 1505744 w 2997200"/>
              <a:gd name="connsiteY425" fmla="*/ 361886 h 2995613"/>
              <a:gd name="connsiteX426" fmla="*/ 1513684 w 2997200"/>
              <a:gd name="connsiteY426" fmla="*/ 381462 h 2995613"/>
              <a:gd name="connsiteX427" fmla="*/ 1521094 w 2997200"/>
              <a:gd name="connsiteY427" fmla="*/ 401037 h 2995613"/>
              <a:gd name="connsiteX428" fmla="*/ 1527444 w 2997200"/>
              <a:gd name="connsiteY428" fmla="*/ 420613 h 2995613"/>
              <a:gd name="connsiteX429" fmla="*/ 1540676 w 2997200"/>
              <a:gd name="connsiteY429" fmla="*/ 460294 h 2995613"/>
              <a:gd name="connsiteX430" fmla="*/ 1552320 w 2997200"/>
              <a:gd name="connsiteY430" fmla="*/ 501561 h 2995613"/>
              <a:gd name="connsiteX431" fmla="*/ 1562906 w 2997200"/>
              <a:gd name="connsiteY431" fmla="*/ 542829 h 2995613"/>
              <a:gd name="connsiteX432" fmla="*/ 1572960 w 2997200"/>
              <a:gd name="connsiteY432" fmla="*/ 584626 h 2995613"/>
              <a:gd name="connsiteX433" fmla="*/ 1581430 w 2997200"/>
              <a:gd name="connsiteY433" fmla="*/ 627481 h 2995613"/>
              <a:gd name="connsiteX434" fmla="*/ 1589368 w 2997200"/>
              <a:gd name="connsiteY434" fmla="*/ 670336 h 2995613"/>
              <a:gd name="connsiteX435" fmla="*/ 1596248 w 2997200"/>
              <a:gd name="connsiteY435" fmla="*/ 714249 h 2995613"/>
              <a:gd name="connsiteX436" fmla="*/ 1602600 w 2997200"/>
              <a:gd name="connsiteY436" fmla="*/ 758162 h 2995613"/>
              <a:gd name="connsiteX437" fmla="*/ 1607892 w 2997200"/>
              <a:gd name="connsiteY437" fmla="*/ 802604 h 2995613"/>
              <a:gd name="connsiteX438" fmla="*/ 1612656 w 2997200"/>
              <a:gd name="connsiteY438" fmla="*/ 847575 h 2995613"/>
              <a:gd name="connsiteX439" fmla="*/ 1616360 w 2997200"/>
              <a:gd name="connsiteY439" fmla="*/ 893076 h 2995613"/>
              <a:gd name="connsiteX440" fmla="*/ 1620066 w 2997200"/>
              <a:gd name="connsiteY440" fmla="*/ 939105 h 2995613"/>
              <a:gd name="connsiteX441" fmla="*/ 1622712 w 2997200"/>
              <a:gd name="connsiteY441" fmla="*/ 985134 h 2995613"/>
              <a:gd name="connsiteX442" fmla="*/ 1624828 w 2997200"/>
              <a:gd name="connsiteY442" fmla="*/ 1031164 h 2995613"/>
              <a:gd name="connsiteX443" fmla="*/ 1626946 w 2997200"/>
              <a:gd name="connsiteY443" fmla="*/ 1078251 h 2995613"/>
              <a:gd name="connsiteX444" fmla="*/ 1628534 w 2997200"/>
              <a:gd name="connsiteY444" fmla="*/ 1125339 h 2995613"/>
              <a:gd name="connsiteX445" fmla="*/ 1629592 w 2997200"/>
              <a:gd name="connsiteY445" fmla="*/ 1172426 h 2995613"/>
              <a:gd name="connsiteX446" fmla="*/ 1630650 w 2997200"/>
              <a:gd name="connsiteY446" fmla="*/ 1267130 h 2995613"/>
              <a:gd name="connsiteX447" fmla="*/ 1630650 w 2997200"/>
              <a:gd name="connsiteY447" fmla="*/ 1361305 h 2995613"/>
              <a:gd name="connsiteX448" fmla="*/ 1725918 w 2997200"/>
              <a:gd name="connsiteY448" fmla="*/ 1361305 h 2995613"/>
              <a:gd name="connsiteX449" fmla="*/ 1820126 w 2997200"/>
              <a:gd name="connsiteY449" fmla="*/ 1363422 h 2995613"/>
              <a:gd name="connsiteX450" fmla="*/ 1867230 w 2997200"/>
              <a:gd name="connsiteY450" fmla="*/ 1363951 h 2995613"/>
              <a:gd name="connsiteX451" fmla="*/ 1914334 w 2997200"/>
              <a:gd name="connsiteY451" fmla="*/ 1365538 h 2995613"/>
              <a:gd name="connsiteX452" fmla="*/ 1961438 w 2997200"/>
              <a:gd name="connsiteY452" fmla="*/ 1367125 h 2995613"/>
              <a:gd name="connsiteX453" fmla="*/ 2008012 w 2997200"/>
              <a:gd name="connsiteY453" fmla="*/ 1369771 h 2995613"/>
              <a:gd name="connsiteX454" fmla="*/ 2054058 w 2997200"/>
              <a:gd name="connsiteY454" fmla="*/ 1372945 h 2995613"/>
              <a:gd name="connsiteX455" fmla="*/ 2100104 w 2997200"/>
              <a:gd name="connsiteY455" fmla="*/ 1376119 h 2995613"/>
              <a:gd name="connsiteX456" fmla="*/ 2145620 w 2997200"/>
              <a:gd name="connsiteY456" fmla="*/ 1379823 h 2995613"/>
              <a:gd name="connsiteX457" fmla="*/ 2191136 w 2997200"/>
              <a:gd name="connsiteY457" fmla="*/ 1385114 h 2995613"/>
              <a:gd name="connsiteX458" fmla="*/ 2235594 w 2997200"/>
              <a:gd name="connsiteY458" fmla="*/ 1390404 h 2995613"/>
              <a:gd name="connsiteX459" fmla="*/ 2280052 w 2997200"/>
              <a:gd name="connsiteY459" fmla="*/ 1396753 h 2995613"/>
              <a:gd name="connsiteX460" fmla="*/ 2323452 w 2997200"/>
              <a:gd name="connsiteY460" fmla="*/ 1404160 h 2995613"/>
              <a:gd name="connsiteX461" fmla="*/ 2366852 w 2997200"/>
              <a:gd name="connsiteY461" fmla="*/ 1412096 h 2995613"/>
              <a:gd name="connsiteX462" fmla="*/ 2409192 w 2997200"/>
              <a:gd name="connsiteY462" fmla="*/ 1421091 h 2995613"/>
              <a:gd name="connsiteX463" fmla="*/ 2451532 w 2997200"/>
              <a:gd name="connsiteY463" fmla="*/ 1430614 h 2995613"/>
              <a:gd name="connsiteX464" fmla="*/ 2493344 w 2997200"/>
              <a:gd name="connsiteY464" fmla="*/ 1441725 h 2995613"/>
              <a:gd name="connsiteX465" fmla="*/ 2533568 w 2997200"/>
              <a:gd name="connsiteY465" fmla="*/ 1453364 h 2995613"/>
              <a:gd name="connsiteX466" fmla="*/ 2573792 w 2997200"/>
              <a:gd name="connsiteY466" fmla="*/ 1466591 h 2995613"/>
              <a:gd name="connsiteX467" fmla="*/ 2593374 w 2997200"/>
              <a:gd name="connsiteY467" fmla="*/ 1473469 h 2995613"/>
              <a:gd name="connsiteX468" fmla="*/ 2612958 w 2997200"/>
              <a:gd name="connsiteY468" fmla="*/ 1480876 h 2995613"/>
              <a:gd name="connsiteX469" fmla="*/ 2632540 w 2997200"/>
              <a:gd name="connsiteY469" fmla="*/ 1488812 h 2995613"/>
              <a:gd name="connsiteX470" fmla="*/ 2651594 w 2997200"/>
              <a:gd name="connsiteY470" fmla="*/ 1496219 h 2995613"/>
              <a:gd name="connsiteX471" fmla="*/ 2670646 w 2997200"/>
              <a:gd name="connsiteY471" fmla="*/ 1504155 h 2995613"/>
              <a:gd name="connsiteX472" fmla="*/ 2689170 w 2997200"/>
              <a:gd name="connsiteY472" fmla="*/ 1512620 h 2995613"/>
              <a:gd name="connsiteX473" fmla="*/ 2708224 w 2997200"/>
              <a:gd name="connsiteY473" fmla="*/ 1521615 h 2995613"/>
              <a:gd name="connsiteX474" fmla="*/ 2726218 w 2997200"/>
              <a:gd name="connsiteY474" fmla="*/ 1531138 h 2995613"/>
              <a:gd name="connsiteX475" fmla="*/ 2744744 w 2997200"/>
              <a:gd name="connsiteY475" fmla="*/ 1540661 h 2995613"/>
              <a:gd name="connsiteX476" fmla="*/ 2762208 w 2997200"/>
              <a:gd name="connsiteY476" fmla="*/ 1550185 h 2995613"/>
              <a:gd name="connsiteX477" fmla="*/ 2779674 w 2997200"/>
              <a:gd name="connsiteY477" fmla="*/ 1560766 h 2995613"/>
              <a:gd name="connsiteX478" fmla="*/ 2797140 w 2997200"/>
              <a:gd name="connsiteY478" fmla="*/ 1570818 h 2995613"/>
              <a:gd name="connsiteX479" fmla="*/ 2814606 w 2997200"/>
              <a:gd name="connsiteY479" fmla="*/ 1581929 h 2995613"/>
              <a:gd name="connsiteX480" fmla="*/ 2831542 w 2997200"/>
              <a:gd name="connsiteY480" fmla="*/ 1593040 h 2995613"/>
              <a:gd name="connsiteX481" fmla="*/ 2847948 w 2997200"/>
              <a:gd name="connsiteY481" fmla="*/ 1605208 h 2995613"/>
              <a:gd name="connsiteX482" fmla="*/ 2864884 w 2997200"/>
              <a:gd name="connsiteY482" fmla="*/ 1617377 h 2995613"/>
              <a:gd name="connsiteX483" fmla="*/ 2880762 w 2997200"/>
              <a:gd name="connsiteY483" fmla="*/ 1629546 h 2995613"/>
              <a:gd name="connsiteX484" fmla="*/ 2896640 w 2997200"/>
              <a:gd name="connsiteY484" fmla="*/ 1642243 h 2995613"/>
              <a:gd name="connsiteX485" fmla="*/ 2912518 w 2997200"/>
              <a:gd name="connsiteY485" fmla="*/ 1655999 h 2995613"/>
              <a:gd name="connsiteX486" fmla="*/ 2927338 w 2997200"/>
              <a:gd name="connsiteY486" fmla="*/ 1669226 h 2995613"/>
              <a:gd name="connsiteX487" fmla="*/ 2942686 w 2997200"/>
              <a:gd name="connsiteY487" fmla="*/ 1683511 h 2995613"/>
              <a:gd name="connsiteX488" fmla="*/ 2958034 w 2997200"/>
              <a:gd name="connsiteY488" fmla="*/ 1697796 h 2995613"/>
              <a:gd name="connsiteX489" fmla="*/ 2962268 w 2997200"/>
              <a:gd name="connsiteY489" fmla="*/ 1703087 h 2995613"/>
              <a:gd name="connsiteX490" fmla="*/ 2967032 w 2997200"/>
              <a:gd name="connsiteY490" fmla="*/ 1707848 h 2995613"/>
              <a:gd name="connsiteX491" fmla="*/ 2971266 w 2997200"/>
              <a:gd name="connsiteY491" fmla="*/ 1713668 h 2995613"/>
              <a:gd name="connsiteX492" fmla="*/ 2974972 w 2997200"/>
              <a:gd name="connsiteY492" fmla="*/ 1718430 h 2995613"/>
              <a:gd name="connsiteX493" fmla="*/ 2981852 w 2997200"/>
              <a:gd name="connsiteY493" fmla="*/ 1730069 h 2995613"/>
              <a:gd name="connsiteX494" fmla="*/ 2987144 w 2997200"/>
              <a:gd name="connsiteY494" fmla="*/ 1742239 h 2995613"/>
              <a:gd name="connsiteX495" fmla="*/ 2991378 w 2997200"/>
              <a:gd name="connsiteY495" fmla="*/ 1754407 h 2995613"/>
              <a:gd name="connsiteX496" fmla="*/ 2994024 w 2997200"/>
              <a:gd name="connsiteY496" fmla="*/ 1766576 h 2995613"/>
              <a:gd name="connsiteX497" fmla="*/ 2996670 w 2997200"/>
              <a:gd name="connsiteY497" fmla="*/ 1779803 h 2995613"/>
              <a:gd name="connsiteX498" fmla="*/ 2997200 w 2997200"/>
              <a:gd name="connsiteY498" fmla="*/ 1792501 h 2995613"/>
              <a:gd name="connsiteX499" fmla="*/ 2996670 w 2997200"/>
              <a:gd name="connsiteY499" fmla="*/ 1804669 h 2995613"/>
              <a:gd name="connsiteX500" fmla="*/ 2994024 w 2997200"/>
              <a:gd name="connsiteY500" fmla="*/ 1817367 h 2995613"/>
              <a:gd name="connsiteX501" fmla="*/ 2991378 w 2997200"/>
              <a:gd name="connsiteY501" fmla="*/ 1830594 h 2995613"/>
              <a:gd name="connsiteX502" fmla="*/ 2987144 w 2997200"/>
              <a:gd name="connsiteY502" fmla="*/ 1842233 h 2995613"/>
              <a:gd name="connsiteX503" fmla="*/ 2981852 w 2997200"/>
              <a:gd name="connsiteY503" fmla="*/ 1854402 h 2995613"/>
              <a:gd name="connsiteX504" fmla="*/ 2974972 w 2997200"/>
              <a:gd name="connsiteY504" fmla="*/ 1865513 h 2995613"/>
              <a:gd name="connsiteX505" fmla="*/ 2971266 w 2997200"/>
              <a:gd name="connsiteY505" fmla="*/ 1871332 h 2995613"/>
              <a:gd name="connsiteX506" fmla="*/ 2967032 w 2997200"/>
              <a:gd name="connsiteY506" fmla="*/ 1876623 h 2995613"/>
              <a:gd name="connsiteX507" fmla="*/ 2962268 w 2997200"/>
              <a:gd name="connsiteY507" fmla="*/ 1881385 h 2995613"/>
              <a:gd name="connsiteX508" fmla="*/ 2958034 w 2997200"/>
              <a:gd name="connsiteY508" fmla="*/ 1886676 h 2995613"/>
              <a:gd name="connsiteX509" fmla="*/ 2952742 w 2997200"/>
              <a:gd name="connsiteY509" fmla="*/ 1891437 h 2995613"/>
              <a:gd name="connsiteX510" fmla="*/ 2947978 w 2997200"/>
              <a:gd name="connsiteY510" fmla="*/ 1896199 h 2995613"/>
              <a:gd name="connsiteX511" fmla="*/ 2942156 w 2997200"/>
              <a:gd name="connsiteY511" fmla="*/ 1899902 h 2995613"/>
              <a:gd name="connsiteX512" fmla="*/ 2936864 w 2997200"/>
              <a:gd name="connsiteY512" fmla="*/ 1903606 h 2995613"/>
              <a:gd name="connsiteX513" fmla="*/ 2925220 w 2997200"/>
              <a:gd name="connsiteY513" fmla="*/ 1910484 h 2995613"/>
              <a:gd name="connsiteX514" fmla="*/ 2913576 w 2997200"/>
              <a:gd name="connsiteY514" fmla="*/ 1916304 h 2995613"/>
              <a:gd name="connsiteX515" fmla="*/ 2901404 w 2997200"/>
              <a:gd name="connsiteY515" fmla="*/ 1920007 h 2995613"/>
              <a:gd name="connsiteX516" fmla="*/ 2889232 w 2997200"/>
              <a:gd name="connsiteY516" fmla="*/ 1923182 h 2995613"/>
              <a:gd name="connsiteX517" fmla="*/ 2876000 w 2997200"/>
              <a:gd name="connsiteY517" fmla="*/ 1925298 h 2995613"/>
              <a:gd name="connsiteX518" fmla="*/ 2863298 w 2997200"/>
              <a:gd name="connsiteY518" fmla="*/ 1925827 h 2995613"/>
              <a:gd name="connsiteX519" fmla="*/ 2851124 w 2997200"/>
              <a:gd name="connsiteY519" fmla="*/ 1925298 h 2995613"/>
              <a:gd name="connsiteX520" fmla="*/ 2837892 w 2997200"/>
              <a:gd name="connsiteY520" fmla="*/ 1923182 h 2995613"/>
              <a:gd name="connsiteX521" fmla="*/ 2825190 w 2997200"/>
              <a:gd name="connsiteY521" fmla="*/ 1920007 h 2995613"/>
              <a:gd name="connsiteX522" fmla="*/ 2813546 w 2997200"/>
              <a:gd name="connsiteY522" fmla="*/ 1916304 h 2995613"/>
              <a:gd name="connsiteX523" fmla="*/ 2801904 w 2997200"/>
              <a:gd name="connsiteY523" fmla="*/ 1910484 h 2995613"/>
              <a:gd name="connsiteX524" fmla="*/ 2789730 w 2997200"/>
              <a:gd name="connsiteY524" fmla="*/ 1903606 h 2995613"/>
              <a:gd name="connsiteX525" fmla="*/ 2784438 w 2997200"/>
              <a:gd name="connsiteY525" fmla="*/ 1899902 h 2995613"/>
              <a:gd name="connsiteX526" fmla="*/ 2779144 w 2997200"/>
              <a:gd name="connsiteY526" fmla="*/ 1896199 h 2995613"/>
              <a:gd name="connsiteX527" fmla="*/ 2774382 w 2997200"/>
              <a:gd name="connsiteY527" fmla="*/ 1891437 h 2995613"/>
              <a:gd name="connsiteX528" fmla="*/ 2769088 w 2997200"/>
              <a:gd name="connsiteY528" fmla="*/ 1886676 h 2995613"/>
              <a:gd name="connsiteX529" fmla="*/ 2757446 w 2997200"/>
              <a:gd name="connsiteY529" fmla="*/ 1875036 h 2995613"/>
              <a:gd name="connsiteX530" fmla="*/ 2746330 w 2997200"/>
              <a:gd name="connsiteY530" fmla="*/ 1864454 h 2995613"/>
              <a:gd name="connsiteX531" fmla="*/ 2734158 w 2997200"/>
              <a:gd name="connsiteY531" fmla="*/ 1854402 h 2995613"/>
              <a:gd name="connsiteX532" fmla="*/ 2721456 w 2997200"/>
              <a:gd name="connsiteY532" fmla="*/ 1844350 h 2995613"/>
              <a:gd name="connsiteX533" fmla="*/ 2709282 w 2997200"/>
              <a:gd name="connsiteY533" fmla="*/ 1834297 h 2995613"/>
              <a:gd name="connsiteX534" fmla="*/ 2696580 w 2997200"/>
              <a:gd name="connsiteY534" fmla="*/ 1824774 h 2995613"/>
              <a:gd name="connsiteX535" fmla="*/ 2683348 w 2997200"/>
              <a:gd name="connsiteY535" fmla="*/ 1815780 h 2995613"/>
              <a:gd name="connsiteX536" fmla="*/ 2670118 w 2997200"/>
              <a:gd name="connsiteY536" fmla="*/ 1806785 h 2995613"/>
              <a:gd name="connsiteX537" fmla="*/ 2656356 w 2997200"/>
              <a:gd name="connsiteY537" fmla="*/ 1797791 h 2995613"/>
              <a:gd name="connsiteX538" fmla="*/ 2642066 w 2997200"/>
              <a:gd name="connsiteY538" fmla="*/ 1789855 h 2995613"/>
              <a:gd name="connsiteX539" fmla="*/ 2628306 w 2997200"/>
              <a:gd name="connsiteY539" fmla="*/ 1781919 h 2995613"/>
              <a:gd name="connsiteX540" fmla="*/ 2613486 w 2997200"/>
              <a:gd name="connsiteY540" fmla="*/ 1773983 h 2995613"/>
              <a:gd name="connsiteX541" fmla="*/ 2599196 w 2997200"/>
              <a:gd name="connsiteY541" fmla="*/ 1766047 h 2995613"/>
              <a:gd name="connsiteX542" fmla="*/ 2584376 w 2997200"/>
              <a:gd name="connsiteY542" fmla="*/ 1758640 h 2995613"/>
              <a:gd name="connsiteX543" fmla="*/ 2553680 w 2997200"/>
              <a:gd name="connsiteY543" fmla="*/ 1745413 h 2995613"/>
              <a:gd name="connsiteX544" fmla="*/ 2522454 w 2997200"/>
              <a:gd name="connsiteY544" fmla="*/ 1732715 h 2995613"/>
              <a:gd name="connsiteX545" fmla="*/ 2489640 w 2997200"/>
              <a:gd name="connsiteY545" fmla="*/ 1720017 h 2995613"/>
              <a:gd name="connsiteX546" fmla="*/ 2456826 w 2997200"/>
              <a:gd name="connsiteY546" fmla="*/ 1709436 h 2995613"/>
              <a:gd name="connsiteX547" fmla="*/ 2422424 w 2997200"/>
              <a:gd name="connsiteY547" fmla="*/ 1699383 h 2995613"/>
              <a:gd name="connsiteX548" fmla="*/ 2388022 w 2997200"/>
              <a:gd name="connsiteY548" fmla="*/ 1690389 h 2995613"/>
              <a:gd name="connsiteX549" fmla="*/ 2352032 w 2997200"/>
              <a:gd name="connsiteY549" fmla="*/ 1682453 h 2995613"/>
              <a:gd name="connsiteX550" fmla="*/ 2316572 w 2997200"/>
              <a:gd name="connsiteY550" fmla="*/ 1674517 h 2995613"/>
              <a:gd name="connsiteX551" fmla="*/ 2279524 w 2997200"/>
              <a:gd name="connsiteY551" fmla="*/ 1667639 h 2995613"/>
              <a:gd name="connsiteX552" fmla="*/ 2241946 w 2997200"/>
              <a:gd name="connsiteY552" fmla="*/ 1661290 h 2995613"/>
              <a:gd name="connsiteX553" fmla="*/ 2203840 w 2997200"/>
              <a:gd name="connsiteY553" fmla="*/ 1655999 h 2995613"/>
              <a:gd name="connsiteX554" fmla="*/ 2165204 w 2997200"/>
              <a:gd name="connsiteY554" fmla="*/ 1650708 h 2995613"/>
              <a:gd name="connsiteX555" fmla="*/ 2126038 w 2997200"/>
              <a:gd name="connsiteY555" fmla="*/ 1647005 h 2995613"/>
              <a:gd name="connsiteX556" fmla="*/ 2086344 w 2997200"/>
              <a:gd name="connsiteY556" fmla="*/ 1642772 h 2995613"/>
              <a:gd name="connsiteX557" fmla="*/ 2046648 w 2997200"/>
              <a:gd name="connsiteY557" fmla="*/ 1639598 h 2995613"/>
              <a:gd name="connsiteX558" fmla="*/ 2005896 w 2997200"/>
              <a:gd name="connsiteY558" fmla="*/ 1636953 h 2995613"/>
              <a:gd name="connsiteX559" fmla="*/ 1964614 w 2997200"/>
              <a:gd name="connsiteY559" fmla="*/ 1634836 h 2995613"/>
              <a:gd name="connsiteX560" fmla="*/ 1923860 w 2997200"/>
              <a:gd name="connsiteY560" fmla="*/ 1632720 h 2995613"/>
              <a:gd name="connsiteX561" fmla="*/ 1882578 w 2997200"/>
              <a:gd name="connsiteY561" fmla="*/ 1631662 h 2995613"/>
              <a:gd name="connsiteX562" fmla="*/ 1798426 w 2997200"/>
              <a:gd name="connsiteY562" fmla="*/ 1629546 h 2995613"/>
              <a:gd name="connsiteX563" fmla="*/ 1714802 w 2997200"/>
              <a:gd name="connsiteY563" fmla="*/ 1628487 h 2995613"/>
              <a:gd name="connsiteX564" fmla="*/ 1629592 w 2997200"/>
              <a:gd name="connsiteY564" fmla="*/ 1628487 h 2995613"/>
              <a:gd name="connsiteX565" fmla="*/ 1629592 w 2997200"/>
              <a:gd name="connsiteY565" fmla="*/ 1713668 h 2995613"/>
              <a:gd name="connsiteX566" fmla="*/ 1630650 w 2997200"/>
              <a:gd name="connsiteY566" fmla="*/ 1797262 h 2995613"/>
              <a:gd name="connsiteX567" fmla="*/ 1632238 w 2997200"/>
              <a:gd name="connsiteY567" fmla="*/ 1881385 h 2995613"/>
              <a:gd name="connsiteX568" fmla="*/ 1633826 w 2997200"/>
              <a:gd name="connsiteY568" fmla="*/ 1922653 h 2995613"/>
              <a:gd name="connsiteX569" fmla="*/ 1635414 w 2997200"/>
              <a:gd name="connsiteY569" fmla="*/ 1963920 h 2995613"/>
              <a:gd name="connsiteX570" fmla="*/ 1638060 w 2997200"/>
              <a:gd name="connsiteY570" fmla="*/ 2004659 h 2995613"/>
              <a:gd name="connsiteX571" fmla="*/ 1640706 w 2997200"/>
              <a:gd name="connsiteY571" fmla="*/ 2045398 h 2995613"/>
              <a:gd name="connsiteX572" fmla="*/ 1643882 w 2997200"/>
              <a:gd name="connsiteY572" fmla="*/ 2085078 h 2995613"/>
              <a:gd name="connsiteX573" fmla="*/ 1648116 w 2997200"/>
              <a:gd name="connsiteY573" fmla="*/ 2124758 h 2995613"/>
              <a:gd name="connsiteX574" fmla="*/ 1651820 w 2997200"/>
              <a:gd name="connsiteY574" fmla="*/ 2163910 h 2995613"/>
              <a:gd name="connsiteX575" fmla="*/ 1657114 w 2997200"/>
              <a:gd name="connsiteY575" fmla="*/ 2202532 h 2995613"/>
              <a:gd name="connsiteX576" fmla="*/ 1662406 w 2997200"/>
              <a:gd name="connsiteY576" fmla="*/ 2240626 h 2995613"/>
              <a:gd name="connsiteX577" fmla="*/ 1668758 w 2997200"/>
              <a:gd name="connsiteY577" fmla="*/ 2278190 h 2995613"/>
              <a:gd name="connsiteX578" fmla="*/ 1675638 w 2997200"/>
              <a:gd name="connsiteY578" fmla="*/ 2315225 h 2995613"/>
              <a:gd name="connsiteX579" fmla="*/ 1682518 w 2997200"/>
              <a:gd name="connsiteY579" fmla="*/ 2351731 h 2995613"/>
              <a:gd name="connsiteX580" fmla="*/ 1690986 w 2997200"/>
              <a:gd name="connsiteY580" fmla="*/ 2386650 h 2995613"/>
              <a:gd name="connsiteX581" fmla="*/ 1700512 w 2997200"/>
              <a:gd name="connsiteY581" fmla="*/ 2421569 h 2995613"/>
              <a:gd name="connsiteX582" fmla="*/ 1710568 w 2997200"/>
              <a:gd name="connsiteY582" fmla="*/ 2455429 h 2995613"/>
              <a:gd name="connsiteX583" fmla="*/ 1721154 w 2997200"/>
              <a:gd name="connsiteY583" fmla="*/ 2488761 h 2995613"/>
              <a:gd name="connsiteX584" fmla="*/ 1733856 w 2997200"/>
              <a:gd name="connsiteY584" fmla="*/ 2521034 h 2995613"/>
              <a:gd name="connsiteX585" fmla="*/ 1746030 w 2997200"/>
              <a:gd name="connsiteY585" fmla="*/ 2552250 h 2995613"/>
              <a:gd name="connsiteX586" fmla="*/ 1759790 w 2997200"/>
              <a:gd name="connsiteY586" fmla="*/ 2582936 h 2995613"/>
              <a:gd name="connsiteX587" fmla="*/ 1767200 w 2997200"/>
              <a:gd name="connsiteY587" fmla="*/ 2597750 h 2995613"/>
              <a:gd name="connsiteX588" fmla="*/ 1775138 w 2997200"/>
              <a:gd name="connsiteY588" fmla="*/ 2612035 h 2995613"/>
              <a:gd name="connsiteX589" fmla="*/ 1783078 w 2997200"/>
              <a:gd name="connsiteY589" fmla="*/ 2626849 h 2995613"/>
              <a:gd name="connsiteX590" fmla="*/ 1790488 w 2997200"/>
              <a:gd name="connsiteY590" fmla="*/ 2641134 h 2995613"/>
              <a:gd name="connsiteX591" fmla="*/ 1798956 w 2997200"/>
              <a:gd name="connsiteY591" fmla="*/ 2654890 h 2995613"/>
              <a:gd name="connsiteX592" fmla="*/ 1807424 w 2997200"/>
              <a:gd name="connsiteY592" fmla="*/ 2668646 h 2995613"/>
              <a:gd name="connsiteX593" fmla="*/ 1816420 w 2997200"/>
              <a:gd name="connsiteY593" fmla="*/ 2682402 h 2995613"/>
              <a:gd name="connsiteX594" fmla="*/ 1825948 w 2997200"/>
              <a:gd name="connsiteY594" fmla="*/ 2695099 h 2995613"/>
              <a:gd name="connsiteX595" fmla="*/ 1835474 w 2997200"/>
              <a:gd name="connsiteY595" fmla="*/ 2707797 h 2995613"/>
              <a:gd name="connsiteX596" fmla="*/ 1845000 w 2997200"/>
              <a:gd name="connsiteY596" fmla="*/ 2720495 h 2995613"/>
              <a:gd name="connsiteX597" fmla="*/ 1855586 w 2997200"/>
              <a:gd name="connsiteY597" fmla="*/ 2732664 h 2995613"/>
              <a:gd name="connsiteX598" fmla="*/ 1865642 w 2997200"/>
              <a:gd name="connsiteY598" fmla="*/ 2744832 h 2995613"/>
              <a:gd name="connsiteX599" fmla="*/ 1876228 w 2997200"/>
              <a:gd name="connsiteY599" fmla="*/ 2756472 h 2995613"/>
              <a:gd name="connsiteX600" fmla="*/ 1887342 w 2997200"/>
              <a:gd name="connsiteY600" fmla="*/ 2768112 h 2995613"/>
              <a:gd name="connsiteX601" fmla="*/ 1892634 w 2997200"/>
              <a:gd name="connsiteY601" fmla="*/ 2772873 h 2995613"/>
              <a:gd name="connsiteX602" fmla="*/ 1896868 w 2997200"/>
              <a:gd name="connsiteY602" fmla="*/ 2778164 h 2995613"/>
              <a:gd name="connsiteX603" fmla="*/ 1901102 w 2997200"/>
              <a:gd name="connsiteY603" fmla="*/ 2783455 h 2995613"/>
              <a:gd name="connsiteX604" fmla="*/ 1904808 w 2997200"/>
              <a:gd name="connsiteY604" fmla="*/ 2788745 h 2995613"/>
              <a:gd name="connsiteX605" fmla="*/ 1911688 w 2997200"/>
              <a:gd name="connsiteY605" fmla="*/ 2800385 h 2995613"/>
              <a:gd name="connsiteX606" fmla="*/ 1916980 w 2997200"/>
              <a:gd name="connsiteY606" fmla="*/ 2812025 h 2995613"/>
              <a:gd name="connsiteX607" fmla="*/ 1921214 w 2997200"/>
              <a:gd name="connsiteY607" fmla="*/ 2824193 h 2995613"/>
              <a:gd name="connsiteX608" fmla="*/ 1924390 w 2997200"/>
              <a:gd name="connsiteY608" fmla="*/ 2836891 h 2995613"/>
              <a:gd name="connsiteX609" fmla="*/ 1925978 w 2997200"/>
              <a:gd name="connsiteY609" fmla="*/ 2849589 h 2995613"/>
              <a:gd name="connsiteX610" fmla="*/ 1926506 w 2997200"/>
              <a:gd name="connsiteY610" fmla="*/ 2862287 h 2995613"/>
              <a:gd name="connsiteX611" fmla="*/ 1925978 w 2997200"/>
              <a:gd name="connsiteY611" fmla="*/ 2874984 h 2995613"/>
              <a:gd name="connsiteX612" fmla="*/ 1924390 w 2997200"/>
              <a:gd name="connsiteY612" fmla="*/ 2887682 h 2995613"/>
              <a:gd name="connsiteX613" fmla="*/ 1921214 w 2997200"/>
              <a:gd name="connsiteY613" fmla="*/ 2899851 h 2995613"/>
              <a:gd name="connsiteX614" fmla="*/ 1916980 w 2997200"/>
              <a:gd name="connsiteY614" fmla="*/ 2912020 h 2995613"/>
              <a:gd name="connsiteX615" fmla="*/ 1911688 w 2997200"/>
              <a:gd name="connsiteY615" fmla="*/ 2924188 h 2995613"/>
              <a:gd name="connsiteX616" fmla="*/ 1904808 w 2997200"/>
              <a:gd name="connsiteY616" fmla="*/ 2935828 h 2995613"/>
              <a:gd name="connsiteX617" fmla="*/ 1901102 w 2997200"/>
              <a:gd name="connsiteY617" fmla="*/ 2941119 h 2995613"/>
              <a:gd name="connsiteX618" fmla="*/ 1896868 w 2997200"/>
              <a:gd name="connsiteY618" fmla="*/ 2946409 h 2995613"/>
              <a:gd name="connsiteX619" fmla="*/ 1892634 w 2997200"/>
              <a:gd name="connsiteY619" fmla="*/ 2951171 h 2995613"/>
              <a:gd name="connsiteX620" fmla="*/ 1887342 w 2997200"/>
              <a:gd name="connsiteY620" fmla="*/ 2956462 h 2995613"/>
              <a:gd name="connsiteX621" fmla="*/ 1882578 w 2997200"/>
              <a:gd name="connsiteY621" fmla="*/ 2961223 h 2995613"/>
              <a:gd name="connsiteX622" fmla="*/ 1877286 w 2997200"/>
              <a:gd name="connsiteY622" fmla="*/ 2965985 h 2995613"/>
              <a:gd name="connsiteX623" fmla="*/ 1872522 w 2997200"/>
              <a:gd name="connsiteY623" fmla="*/ 2969689 h 2995613"/>
              <a:gd name="connsiteX624" fmla="*/ 1866700 w 2997200"/>
              <a:gd name="connsiteY624" fmla="*/ 2973921 h 2995613"/>
              <a:gd name="connsiteX625" fmla="*/ 1855056 w 2997200"/>
              <a:gd name="connsiteY625" fmla="*/ 2980270 h 2995613"/>
              <a:gd name="connsiteX626" fmla="*/ 1843412 w 2997200"/>
              <a:gd name="connsiteY626" fmla="*/ 2986090 h 2995613"/>
              <a:gd name="connsiteX627" fmla="*/ 1831240 w 2997200"/>
              <a:gd name="connsiteY627" fmla="*/ 2989793 h 2995613"/>
              <a:gd name="connsiteX628" fmla="*/ 1818538 w 2997200"/>
              <a:gd name="connsiteY628" fmla="*/ 2993497 h 2995613"/>
              <a:gd name="connsiteX629" fmla="*/ 1805836 w 2997200"/>
              <a:gd name="connsiteY629" fmla="*/ 2995084 h 2995613"/>
              <a:gd name="connsiteX630" fmla="*/ 1793662 w 2997200"/>
              <a:gd name="connsiteY630" fmla="*/ 2995613 h 2995613"/>
              <a:gd name="connsiteX631" fmla="*/ 1780432 w 2997200"/>
              <a:gd name="connsiteY631" fmla="*/ 2995084 h 2995613"/>
              <a:gd name="connsiteX632" fmla="*/ 1767728 w 2997200"/>
              <a:gd name="connsiteY632" fmla="*/ 2993497 h 2995613"/>
              <a:gd name="connsiteX633" fmla="*/ 1755556 w 2997200"/>
              <a:gd name="connsiteY633" fmla="*/ 2989793 h 2995613"/>
              <a:gd name="connsiteX634" fmla="*/ 1743382 w 2997200"/>
              <a:gd name="connsiteY634" fmla="*/ 2986090 h 2995613"/>
              <a:gd name="connsiteX635" fmla="*/ 1731210 w 2997200"/>
              <a:gd name="connsiteY635" fmla="*/ 2980270 h 2995613"/>
              <a:gd name="connsiteX636" fmla="*/ 1719566 w 2997200"/>
              <a:gd name="connsiteY636" fmla="*/ 2973921 h 2995613"/>
              <a:gd name="connsiteX637" fmla="*/ 1714802 w 2997200"/>
              <a:gd name="connsiteY637" fmla="*/ 2969689 h 2995613"/>
              <a:gd name="connsiteX638" fmla="*/ 1708980 w 2997200"/>
              <a:gd name="connsiteY638" fmla="*/ 2965985 h 2995613"/>
              <a:gd name="connsiteX639" fmla="*/ 1703688 w 2997200"/>
              <a:gd name="connsiteY639" fmla="*/ 2961223 h 2995613"/>
              <a:gd name="connsiteX640" fmla="*/ 1698924 w 2997200"/>
              <a:gd name="connsiteY640" fmla="*/ 2956462 h 2995613"/>
              <a:gd name="connsiteX641" fmla="*/ 1684106 w 2997200"/>
              <a:gd name="connsiteY641" fmla="*/ 2941648 h 2995613"/>
              <a:gd name="connsiteX642" fmla="*/ 1670344 w 2997200"/>
              <a:gd name="connsiteY642" fmla="*/ 2926834 h 2995613"/>
              <a:gd name="connsiteX643" fmla="*/ 1656584 w 2997200"/>
              <a:gd name="connsiteY643" fmla="*/ 2910961 h 2995613"/>
              <a:gd name="connsiteX644" fmla="*/ 1643352 w 2997200"/>
              <a:gd name="connsiteY644" fmla="*/ 2895618 h 2995613"/>
              <a:gd name="connsiteX645" fmla="*/ 1630650 w 2997200"/>
              <a:gd name="connsiteY645" fmla="*/ 2879746 h 2995613"/>
              <a:gd name="connsiteX646" fmla="*/ 1618478 w 2997200"/>
              <a:gd name="connsiteY646" fmla="*/ 2863345 h 2995613"/>
              <a:gd name="connsiteX647" fmla="*/ 1605776 w 2997200"/>
              <a:gd name="connsiteY647" fmla="*/ 2846944 h 2995613"/>
              <a:gd name="connsiteX648" fmla="*/ 1594132 w 2997200"/>
              <a:gd name="connsiteY648" fmla="*/ 2830542 h 2995613"/>
              <a:gd name="connsiteX649" fmla="*/ 1583016 w 2997200"/>
              <a:gd name="connsiteY649" fmla="*/ 2813083 h 2995613"/>
              <a:gd name="connsiteX650" fmla="*/ 1571902 w 2997200"/>
              <a:gd name="connsiteY650" fmla="*/ 2796152 h 2995613"/>
              <a:gd name="connsiteX651" fmla="*/ 1561318 w 2997200"/>
              <a:gd name="connsiteY651" fmla="*/ 2778693 h 2995613"/>
              <a:gd name="connsiteX652" fmla="*/ 1551262 w 2997200"/>
              <a:gd name="connsiteY652" fmla="*/ 2761234 h 2995613"/>
              <a:gd name="connsiteX653" fmla="*/ 1541734 w 2997200"/>
              <a:gd name="connsiteY653" fmla="*/ 2743245 h 2995613"/>
              <a:gd name="connsiteX654" fmla="*/ 1532208 w 2997200"/>
              <a:gd name="connsiteY654" fmla="*/ 2725257 h 2995613"/>
              <a:gd name="connsiteX655" fmla="*/ 1522682 w 2997200"/>
              <a:gd name="connsiteY655" fmla="*/ 2706739 h 2995613"/>
              <a:gd name="connsiteX656" fmla="*/ 1513684 w 2997200"/>
              <a:gd name="connsiteY656" fmla="*/ 2688222 h 2995613"/>
              <a:gd name="connsiteX657" fmla="*/ 1505216 w 2997200"/>
              <a:gd name="connsiteY657" fmla="*/ 2669175 h 2995613"/>
              <a:gd name="connsiteX658" fmla="*/ 1496748 w 2997200"/>
              <a:gd name="connsiteY658" fmla="*/ 2650128 h 2995613"/>
              <a:gd name="connsiteX659" fmla="*/ 1488808 w 2997200"/>
              <a:gd name="connsiteY659" fmla="*/ 2631082 h 2995613"/>
              <a:gd name="connsiteX660" fmla="*/ 1481928 w 2997200"/>
              <a:gd name="connsiteY660" fmla="*/ 2611506 h 2995613"/>
              <a:gd name="connsiteX661" fmla="*/ 1474518 w 2997200"/>
              <a:gd name="connsiteY661" fmla="*/ 2591930 h 2995613"/>
              <a:gd name="connsiteX662" fmla="*/ 1467108 w 2997200"/>
              <a:gd name="connsiteY662" fmla="*/ 2572354 h 2995613"/>
              <a:gd name="connsiteX663" fmla="*/ 1454406 w 2997200"/>
              <a:gd name="connsiteY663" fmla="*/ 2532674 h 2995613"/>
              <a:gd name="connsiteX664" fmla="*/ 1442764 w 2997200"/>
              <a:gd name="connsiteY664" fmla="*/ 2491935 h 2995613"/>
              <a:gd name="connsiteX665" fmla="*/ 1431120 w 2997200"/>
              <a:gd name="connsiteY665" fmla="*/ 2450668 h 2995613"/>
              <a:gd name="connsiteX666" fmla="*/ 1421592 w 2997200"/>
              <a:gd name="connsiteY666" fmla="*/ 2408342 h 2995613"/>
              <a:gd name="connsiteX667" fmla="*/ 1412596 w 2997200"/>
              <a:gd name="connsiteY667" fmla="*/ 2365487 h 2995613"/>
              <a:gd name="connsiteX668" fmla="*/ 1404656 w 2997200"/>
              <a:gd name="connsiteY668" fmla="*/ 2322632 h 2995613"/>
              <a:gd name="connsiteX669" fmla="*/ 1397776 w 2997200"/>
              <a:gd name="connsiteY669" fmla="*/ 2278719 h 2995613"/>
              <a:gd name="connsiteX670" fmla="*/ 1391424 w 2997200"/>
              <a:gd name="connsiteY670" fmla="*/ 2234277 h 2995613"/>
              <a:gd name="connsiteX671" fmla="*/ 1386132 w 2997200"/>
              <a:gd name="connsiteY671" fmla="*/ 2189834 h 2995613"/>
              <a:gd name="connsiteX672" fmla="*/ 1380840 w 2997200"/>
              <a:gd name="connsiteY672" fmla="*/ 2144334 h 2995613"/>
              <a:gd name="connsiteX673" fmla="*/ 1377134 w 2997200"/>
              <a:gd name="connsiteY673" fmla="*/ 2099363 h 2995613"/>
              <a:gd name="connsiteX674" fmla="*/ 1373430 w 2997200"/>
              <a:gd name="connsiteY674" fmla="*/ 2053334 h 2995613"/>
              <a:gd name="connsiteX675" fmla="*/ 1370784 w 2997200"/>
              <a:gd name="connsiteY675" fmla="*/ 2006775 h 2995613"/>
              <a:gd name="connsiteX676" fmla="*/ 1368138 w 2997200"/>
              <a:gd name="connsiteY676" fmla="*/ 1960217 h 2995613"/>
              <a:gd name="connsiteX677" fmla="*/ 1366550 w 2997200"/>
              <a:gd name="connsiteY677" fmla="*/ 1913129 h 2995613"/>
              <a:gd name="connsiteX678" fmla="*/ 1364962 w 2997200"/>
              <a:gd name="connsiteY678" fmla="*/ 1866042 h 2995613"/>
              <a:gd name="connsiteX679" fmla="*/ 1363374 w 2997200"/>
              <a:gd name="connsiteY679" fmla="*/ 1819483 h 2995613"/>
              <a:gd name="connsiteX680" fmla="*/ 1362316 w 2997200"/>
              <a:gd name="connsiteY680" fmla="*/ 1724779 h 2995613"/>
              <a:gd name="connsiteX681" fmla="*/ 1362316 w 2997200"/>
              <a:gd name="connsiteY681" fmla="*/ 1629546 h 2995613"/>
              <a:gd name="connsiteX682" fmla="*/ 1268108 w 2997200"/>
              <a:gd name="connsiteY682" fmla="*/ 1629546 h 2995613"/>
              <a:gd name="connsiteX683" fmla="*/ 1173370 w 2997200"/>
              <a:gd name="connsiteY683" fmla="*/ 1628487 h 2995613"/>
              <a:gd name="connsiteX684" fmla="*/ 1126266 w 2997200"/>
              <a:gd name="connsiteY684" fmla="*/ 1627429 h 2995613"/>
              <a:gd name="connsiteX685" fmla="*/ 1079162 w 2997200"/>
              <a:gd name="connsiteY685" fmla="*/ 1625842 h 2995613"/>
              <a:gd name="connsiteX686" fmla="*/ 1032058 w 2997200"/>
              <a:gd name="connsiteY686" fmla="*/ 1624255 h 2995613"/>
              <a:gd name="connsiteX687" fmla="*/ 986012 w 2997200"/>
              <a:gd name="connsiteY687" fmla="*/ 1621609 h 2995613"/>
              <a:gd name="connsiteX688" fmla="*/ 939966 w 2997200"/>
              <a:gd name="connsiteY688" fmla="*/ 1618964 h 2995613"/>
              <a:gd name="connsiteX689" fmla="*/ 893920 w 2997200"/>
              <a:gd name="connsiteY689" fmla="*/ 1615790 h 2995613"/>
              <a:gd name="connsiteX690" fmla="*/ 848404 w 2997200"/>
              <a:gd name="connsiteY690" fmla="*/ 1611557 h 2995613"/>
              <a:gd name="connsiteX691" fmla="*/ 803416 w 2997200"/>
              <a:gd name="connsiteY691" fmla="*/ 1607324 h 2995613"/>
              <a:gd name="connsiteX692" fmla="*/ 758960 w 2997200"/>
              <a:gd name="connsiteY692" fmla="*/ 1601505 h 2995613"/>
              <a:gd name="connsiteX693" fmla="*/ 715030 w 2997200"/>
              <a:gd name="connsiteY693" fmla="*/ 1595685 h 2995613"/>
              <a:gd name="connsiteX694" fmla="*/ 671102 w 2997200"/>
              <a:gd name="connsiteY694" fmla="*/ 1588278 h 2995613"/>
              <a:gd name="connsiteX695" fmla="*/ 628232 w 2997200"/>
              <a:gd name="connsiteY695" fmla="*/ 1580342 h 2995613"/>
              <a:gd name="connsiteX696" fmla="*/ 585362 w 2997200"/>
              <a:gd name="connsiteY696" fmla="*/ 1571877 h 2995613"/>
              <a:gd name="connsiteX697" fmla="*/ 543550 w 2997200"/>
              <a:gd name="connsiteY697" fmla="*/ 1561824 h 2995613"/>
              <a:gd name="connsiteX698" fmla="*/ 502268 w 2997200"/>
              <a:gd name="connsiteY698" fmla="*/ 1551243 h 2995613"/>
              <a:gd name="connsiteX699" fmla="*/ 460986 w 2997200"/>
              <a:gd name="connsiteY699" fmla="*/ 1539603 h 2995613"/>
              <a:gd name="connsiteX700" fmla="*/ 421292 w 2997200"/>
              <a:gd name="connsiteY700" fmla="*/ 1526376 h 2995613"/>
              <a:gd name="connsiteX701" fmla="*/ 401708 w 2997200"/>
              <a:gd name="connsiteY701" fmla="*/ 1520027 h 2995613"/>
              <a:gd name="connsiteX702" fmla="*/ 382126 w 2997200"/>
              <a:gd name="connsiteY702" fmla="*/ 1512620 h 2995613"/>
              <a:gd name="connsiteX703" fmla="*/ 362543 w 2997200"/>
              <a:gd name="connsiteY703" fmla="*/ 1505213 h 2995613"/>
              <a:gd name="connsiteX704" fmla="*/ 343490 w 2997200"/>
              <a:gd name="connsiteY704" fmla="*/ 1497277 h 2995613"/>
              <a:gd name="connsiteX705" fmla="*/ 324436 w 2997200"/>
              <a:gd name="connsiteY705" fmla="*/ 1489341 h 2995613"/>
              <a:gd name="connsiteX706" fmla="*/ 306442 w 2997200"/>
              <a:gd name="connsiteY706" fmla="*/ 1480876 h 2995613"/>
              <a:gd name="connsiteX707" fmla="*/ 287918 w 2997200"/>
              <a:gd name="connsiteY707" fmla="*/ 1472411 h 2995613"/>
              <a:gd name="connsiteX708" fmla="*/ 269393 w 2997200"/>
              <a:gd name="connsiteY708" fmla="*/ 1462887 h 2995613"/>
              <a:gd name="connsiteX709" fmla="*/ 251399 w 2997200"/>
              <a:gd name="connsiteY709" fmla="*/ 1453364 h 2995613"/>
              <a:gd name="connsiteX710" fmla="*/ 233404 w 2997200"/>
              <a:gd name="connsiteY710" fmla="*/ 1443841 h 2995613"/>
              <a:gd name="connsiteX711" fmla="*/ 215938 w 2997200"/>
              <a:gd name="connsiteY711" fmla="*/ 1433788 h 2995613"/>
              <a:gd name="connsiteX712" fmla="*/ 198473 w 2997200"/>
              <a:gd name="connsiteY712" fmla="*/ 1423207 h 2995613"/>
              <a:gd name="connsiteX713" fmla="*/ 182065 w 2997200"/>
              <a:gd name="connsiteY713" fmla="*/ 1412626 h 2995613"/>
              <a:gd name="connsiteX714" fmla="*/ 164600 w 2997200"/>
              <a:gd name="connsiteY714" fmla="*/ 1401515 h 2995613"/>
              <a:gd name="connsiteX715" fmla="*/ 148193 w 2997200"/>
              <a:gd name="connsiteY715" fmla="*/ 1389346 h 2995613"/>
              <a:gd name="connsiteX716" fmla="*/ 132315 w 2997200"/>
              <a:gd name="connsiteY716" fmla="*/ 1377707 h 2995613"/>
              <a:gd name="connsiteX717" fmla="*/ 115908 w 2997200"/>
              <a:gd name="connsiteY717" fmla="*/ 1365538 h 2995613"/>
              <a:gd name="connsiteX718" fmla="*/ 100030 w 2997200"/>
              <a:gd name="connsiteY718" fmla="*/ 1352840 h 2995613"/>
              <a:gd name="connsiteX719" fmla="*/ 84682 w 2997200"/>
              <a:gd name="connsiteY719" fmla="*/ 1339084 h 2995613"/>
              <a:gd name="connsiteX720" fmla="*/ 68804 w 2997200"/>
              <a:gd name="connsiteY720" fmla="*/ 1325857 h 2995613"/>
              <a:gd name="connsiteX721" fmla="*/ 54514 w 2997200"/>
              <a:gd name="connsiteY721" fmla="*/ 1311573 h 2995613"/>
              <a:gd name="connsiteX722" fmla="*/ 39165 w 2997200"/>
              <a:gd name="connsiteY722" fmla="*/ 1297817 h 2995613"/>
              <a:gd name="connsiteX723" fmla="*/ 34931 w 2997200"/>
              <a:gd name="connsiteY723" fmla="*/ 1292526 h 2995613"/>
              <a:gd name="connsiteX724" fmla="*/ 30168 w 2997200"/>
              <a:gd name="connsiteY724" fmla="*/ 1287235 h 2995613"/>
              <a:gd name="connsiteX725" fmla="*/ 26463 w 2997200"/>
              <a:gd name="connsiteY725" fmla="*/ 1281944 h 2995613"/>
              <a:gd name="connsiteX726" fmla="*/ 22229 w 2997200"/>
              <a:gd name="connsiteY726" fmla="*/ 1276654 h 2995613"/>
              <a:gd name="connsiteX727" fmla="*/ 15878 w 2997200"/>
              <a:gd name="connsiteY727" fmla="*/ 1265014 h 2995613"/>
              <a:gd name="connsiteX728" fmla="*/ 10056 w 2997200"/>
              <a:gd name="connsiteY728" fmla="*/ 1253374 h 2995613"/>
              <a:gd name="connsiteX729" fmla="*/ 5822 w 2997200"/>
              <a:gd name="connsiteY729" fmla="*/ 1241206 h 2995613"/>
              <a:gd name="connsiteX730" fmla="*/ 2646 w 2997200"/>
              <a:gd name="connsiteY730" fmla="*/ 1229037 h 2995613"/>
              <a:gd name="connsiteX731" fmla="*/ 1059 w 2997200"/>
              <a:gd name="connsiteY731" fmla="*/ 1215810 h 2995613"/>
              <a:gd name="connsiteX732" fmla="*/ 0 w 2997200"/>
              <a:gd name="connsiteY732" fmla="*/ 1203112 h 2995613"/>
              <a:gd name="connsiteX733" fmla="*/ 1059 w 2997200"/>
              <a:gd name="connsiteY733" fmla="*/ 1190415 h 2995613"/>
              <a:gd name="connsiteX734" fmla="*/ 2646 w 2997200"/>
              <a:gd name="connsiteY734" fmla="*/ 1177188 h 2995613"/>
              <a:gd name="connsiteX735" fmla="*/ 5822 w 2997200"/>
              <a:gd name="connsiteY735" fmla="*/ 1165019 h 2995613"/>
              <a:gd name="connsiteX736" fmla="*/ 10056 w 2997200"/>
              <a:gd name="connsiteY736" fmla="*/ 1152851 h 2995613"/>
              <a:gd name="connsiteX737" fmla="*/ 15878 w 2997200"/>
              <a:gd name="connsiteY737" fmla="*/ 1141211 h 2995613"/>
              <a:gd name="connsiteX738" fmla="*/ 22229 w 2997200"/>
              <a:gd name="connsiteY738" fmla="*/ 1130100 h 2995613"/>
              <a:gd name="connsiteX739" fmla="*/ 26463 w 2997200"/>
              <a:gd name="connsiteY739" fmla="*/ 1124281 h 2995613"/>
              <a:gd name="connsiteX740" fmla="*/ 30168 w 2997200"/>
              <a:gd name="connsiteY740" fmla="*/ 1118990 h 2995613"/>
              <a:gd name="connsiteX741" fmla="*/ 34931 w 2997200"/>
              <a:gd name="connsiteY741" fmla="*/ 1113699 h 2995613"/>
              <a:gd name="connsiteX742" fmla="*/ 39165 w 2997200"/>
              <a:gd name="connsiteY742" fmla="*/ 1108408 h 2995613"/>
              <a:gd name="connsiteX743" fmla="*/ 44458 w 2997200"/>
              <a:gd name="connsiteY743" fmla="*/ 1104176 h 2995613"/>
              <a:gd name="connsiteX744" fmla="*/ 49221 w 2997200"/>
              <a:gd name="connsiteY744" fmla="*/ 1099414 h 2995613"/>
              <a:gd name="connsiteX745" fmla="*/ 55043 w 2997200"/>
              <a:gd name="connsiteY745" fmla="*/ 1095711 h 2995613"/>
              <a:gd name="connsiteX746" fmla="*/ 60336 w 2997200"/>
              <a:gd name="connsiteY746" fmla="*/ 1092007 h 2995613"/>
              <a:gd name="connsiteX747" fmla="*/ 71450 w 2997200"/>
              <a:gd name="connsiteY747" fmla="*/ 1085129 h 2995613"/>
              <a:gd name="connsiteX748" fmla="*/ 83623 w 2997200"/>
              <a:gd name="connsiteY748" fmla="*/ 1079309 h 2995613"/>
              <a:gd name="connsiteX749" fmla="*/ 95796 w 2997200"/>
              <a:gd name="connsiteY749" fmla="*/ 1075077 h 2995613"/>
              <a:gd name="connsiteX750" fmla="*/ 107969 w 2997200"/>
              <a:gd name="connsiteY750" fmla="*/ 1072431 h 2995613"/>
              <a:gd name="connsiteX751" fmla="*/ 120671 w 2997200"/>
              <a:gd name="connsiteY751" fmla="*/ 1070315 h 2995613"/>
              <a:gd name="connsiteX752" fmla="*/ 133903 w 2997200"/>
              <a:gd name="connsiteY752" fmla="*/ 1069786 h 2995613"/>
              <a:gd name="connsiteX753" fmla="*/ 146605 w 2997200"/>
              <a:gd name="connsiteY753" fmla="*/ 1070315 h 2995613"/>
              <a:gd name="connsiteX754" fmla="*/ 158778 w 2997200"/>
              <a:gd name="connsiteY754" fmla="*/ 1072431 h 2995613"/>
              <a:gd name="connsiteX755" fmla="*/ 172010 w 2997200"/>
              <a:gd name="connsiteY755" fmla="*/ 1075077 h 2995613"/>
              <a:gd name="connsiteX756" fmla="*/ 184183 w 2997200"/>
              <a:gd name="connsiteY756" fmla="*/ 1079309 h 2995613"/>
              <a:gd name="connsiteX757" fmla="*/ 195826 w 2997200"/>
              <a:gd name="connsiteY757" fmla="*/ 1085129 h 2995613"/>
              <a:gd name="connsiteX758" fmla="*/ 206941 w 2997200"/>
              <a:gd name="connsiteY758" fmla="*/ 1092007 h 2995613"/>
              <a:gd name="connsiteX759" fmla="*/ 212763 w 2997200"/>
              <a:gd name="connsiteY759" fmla="*/ 1095711 h 2995613"/>
              <a:gd name="connsiteX760" fmla="*/ 217526 w 2997200"/>
              <a:gd name="connsiteY760" fmla="*/ 1099414 h 2995613"/>
              <a:gd name="connsiteX761" fmla="*/ 223348 w 2997200"/>
              <a:gd name="connsiteY761" fmla="*/ 1104176 h 2995613"/>
              <a:gd name="connsiteX762" fmla="*/ 228640 w 2997200"/>
              <a:gd name="connsiteY762" fmla="*/ 1108408 h 2995613"/>
              <a:gd name="connsiteX763" fmla="*/ 239755 w 2997200"/>
              <a:gd name="connsiteY763" fmla="*/ 1119519 h 2995613"/>
              <a:gd name="connsiteX764" fmla="*/ 250869 w 2997200"/>
              <a:gd name="connsiteY764" fmla="*/ 1130629 h 2995613"/>
              <a:gd name="connsiteX765" fmla="*/ 262513 w 2997200"/>
              <a:gd name="connsiteY765" fmla="*/ 1140682 h 2995613"/>
              <a:gd name="connsiteX766" fmla="*/ 274686 w 2997200"/>
              <a:gd name="connsiteY766" fmla="*/ 1150734 h 2995613"/>
              <a:gd name="connsiteX767" fmla="*/ 287388 w 2997200"/>
              <a:gd name="connsiteY767" fmla="*/ 1160787 h 2995613"/>
              <a:gd name="connsiteX768" fmla="*/ 300090 w 2997200"/>
              <a:gd name="connsiteY768" fmla="*/ 1169781 h 2995613"/>
              <a:gd name="connsiteX769" fmla="*/ 312793 w 2997200"/>
              <a:gd name="connsiteY769" fmla="*/ 1179304 h 2995613"/>
              <a:gd name="connsiteX770" fmla="*/ 326554 w 2997200"/>
              <a:gd name="connsiteY770" fmla="*/ 1187240 h 2995613"/>
              <a:gd name="connsiteX771" fmla="*/ 339785 w 2997200"/>
              <a:gd name="connsiteY771" fmla="*/ 1196235 h 2995613"/>
              <a:gd name="connsiteX772" fmla="*/ 353546 w 2997200"/>
              <a:gd name="connsiteY772" fmla="*/ 1204171 h 2995613"/>
              <a:gd name="connsiteX773" fmla="*/ 367836 w 2997200"/>
              <a:gd name="connsiteY773" fmla="*/ 1212636 h 2995613"/>
              <a:gd name="connsiteX774" fmla="*/ 382126 w 2997200"/>
              <a:gd name="connsiteY774" fmla="*/ 1220572 h 2995613"/>
              <a:gd name="connsiteX775" fmla="*/ 396945 w 2997200"/>
              <a:gd name="connsiteY775" fmla="*/ 1227979 h 2995613"/>
              <a:gd name="connsiteX776" fmla="*/ 411236 w 2997200"/>
              <a:gd name="connsiteY776" fmla="*/ 1234857 h 2995613"/>
              <a:gd name="connsiteX777" fmla="*/ 441402 w 2997200"/>
              <a:gd name="connsiteY777" fmla="*/ 1248613 h 2995613"/>
              <a:gd name="connsiteX778" fmla="*/ 473158 w 2997200"/>
              <a:gd name="connsiteY778" fmla="*/ 1261311 h 2995613"/>
              <a:gd name="connsiteX779" fmla="*/ 505444 w 2997200"/>
              <a:gd name="connsiteY779" fmla="*/ 1272950 h 2995613"/>
              <a:gd name="connsiteX780" fmla="*/ 538258 w 2997200"/>
              <a:gd name="connsiteY780" fmla="*/ 1283532 h 2995613"/>
              <a:gd name="connsiteX781" fmla="*/ 572130 w 2997200"/>
              <a:gd name="connsiteY781" fmla="*/ 1293055 h 2995613"/>
              <a:gd name="connsiteX782" fmla="*/ 606532 w 2997200"/>
              <a:gd name="connsiteY782" fmla="*/ 1302578 h 2995613"/>
              <a:gd name="connsiteX783" fmla="*/ 641992 w 2997200"/>
              <a:gd name="connsiteY783" fmla="*/ 1310514 h 2995613"/>
              <a:gd name="connsiteX784" fmla="*/ 678512 w 2997200"/>
              <a:gd name="connsiteY784" fmla="*/ 1318450 h 2995613"/>
              <a:gd name="connsiteX785" fmla="*/ 715560 w 2997200"/>
              <a:gd name="connsiteY785" fmla="*/ 1325328 h 2995613"/>
              <a:gd name="connsiteX786" fmla="*/ 752078 w 2997200"/>
              <a:gd name="connsiteY786" fmla="*/ 1330619 h 2995613"/>
              <a:gd name="connsiteX787" fmla="*/ 790186 w 2997200"/>
              <a:gd name="connsiteY787" fmla="*/ 1336439 h 2995613"/>
              <a:gd name="connsiteX788" fmla="*/ 828822 w 2997200"/>
              <a:gd name="connsiteY788" fmla="*/ 1341201 h 2995613"/>
              <a:gd name="connsiteX789" fmla="*/ 867986 w 2997200"/>
              <a:gd name="connsiteY789" fmla="*/ 1345433 h 2995613"/>
              <a:gd name="connsiteX790" fmla="*/ 907152 w 2997200"/>
              <a:gd name="connsiteY790" fmla="*/ 1348608 h 2995613"/>
              <a:gd name="connsiteX791" fmla="*/ 947904 w 2997200"/>
              <a:gd name="connsiteY791" fmla="*/ 1351782 h 2995613"/>
              <a:gd name="connsiteX792" fmla="*/ 988128 w 2997200"/>
              <a:gd name="connsiteY792" fmla="*/ 1354957 h 2995613"/>
              <a:gd name="connsiteX793" fmla="*/ 1028882 w 2997200"/>
              <a:gd name="connsiteY793" fmla="*/ 1357073 h 2995613"/>
              <a:gd name="connsiteX794" fmla="*/ 1069634 w 2997200"/>
              <a:gd name="connsiteY794" fmla="*/ 1358660 h 2995613"/>
              <a:gd name="connsiteX795" fmla="*/ 1110916 w 2997200"/>
              <a:gd name="connsiteY795" fmla="*/ 1359718 h 2995613"/>
              <a:gd name="connsiteX796" fmla="*/ 1194540 w 2997200"/>
              <a:gd name="connsiteY796" fmla="*/ 1361834 h 2995613"/>
              <a:gd name="connsiteX797" fmla="*/ 1279222 w 2997200"/>
              <a:gd name="connsiteY797" fmla="*/ 1362893 h 2995613"/>
              <a:gd name="connsiteX798" fmla="*/ 1363374 w 2997200"/>
              <a:gd name="connsiteY798" fmla="*/ 1362893 h 2995613"/>
              <a:gd name="connsiteX799" fmla="*/ 1363374 w 2997200"/>
              <a:gd name="connsiteY799" fmla="*/ 1278241 h 2995613"/>
              <a:gd name="connsiteX800" fmla="*/ 1362316 w 2997200"/>
              <a:gd name="connsiteY800" fmla="*/ 1194118 h 2995613"/>
              <a:gd name="connsiteX801" fmla="*/ 1360728 w 2997200"/>
              <a:gd name="connsiteY801" fmla="*/ 1110525 h 2995613"/>
              <a:gd name="connsiteX802" fmla="*/ 1359140 w 2997200"/>
              <a:gd name="connsiteY802" fmla="*/ 1069257 h 2995613"/>
              <a:gd name="connsiteX803" fmla="*/ 1357552 w 2997200"/>
              <a:gd name="connsiteY803" fmla="*/ 1027989 h 2995613"/>
              <a:gd name="connsiteX804" fmla="*/ 1355436 w 2997200"/>
              <a:gd name="connsiteY804" fmla="*/ 987251 h 2995613"/>
              <a:gd name="connsiteX805" fmla="*/ 1352788 w 2997200"/>
              <a:gd name="connsiteY805" fmla="*/ 947041 h 2995613"/>
              <a:gd name="connsiteX806" fmla="*/ 1349614 w 2997200"/>
              <a:gd name="connsiteY806" fmla="*/ 907360 h 2995613"/>
              <a:gd name="connsiteX807" fmla="*/ 1346438 w 2997200"/>
              <a:gd name="connsiteY807" fmla="*/ 867151 h 2995613"/>
              <a:gd name="connsiteX808" fmla="*/ 1341674 w 2997200"/>
              <a:gd name="connsiteY808" fmla="*/ 827999 h 2995613"/>
              <a:gd name="connsiteX809" fmla="*/ 1337440 w 2997200"/>
              <a:gd name="connsiteY809" fmla="*/ 789906 h 2995613"/>
              <a:gd name="connsiteX810" fmla="*/ 1331618 w 2997200"/>
              <a:gd name="connsiteY810" fmla="*/ 752342 h 2995613"/>
              <a:gd name="connsiteX811" fmla="*/ 1325796 w 2997200"/>
              <a:gd name="connsiteY811" fmla="*/ 714778 h 2995613"/>
              <a:gd name="connsiteX812" fmla="*/ 1318916 w 2997200"/>
              <a:gd name="connsiteY812" fmla="*/ 677743 h 2995613"/>
              <a:gd name="connsiteX813" fmla="*/ 1311506 w 2997200"/>
              <a:gd name="connsiteY813" fmla="*/ 641766 h 2995613"/>
              <a:gd name="connsiteX814" fmla="*/ 1303038 w 2997200"/>
              <a:gd name="connsiteY814" fmla="*/ 606847 h 2995613"/>
              <a:gd name="connsiteX815" fmla="*/ 1294040 w 2997200"/>
              <a:gd name="connsiteY815" fmla="*/ 571928 h 2995613"/>
              <a:gd name="connsiteX816" fmla="*/ 1283984 w 2997200"/>
              <a:gd name="connsiteY816" fmla="*/ 537538 h 2995613"/>
              <a:gd name="connsiteX817" fmla="*/ 1273400 w 2997200"/>
              <a:gd name="connsiteY817" fmla="*/ 504736 h 2995613"/>
              <a:gd name="connsiteX818" fmla="*/ 1261756 w 2997200"/>
              <a:gd name="connsiteY818" fmla="*/ 472991 h 2995613"/>
              <a:gd name="connsiteX819" fmla="*/ 1249584 w 2997200"/>
              <a:gd name="connsiteY819" fmla="*/ 441776 h 2995613"/>
              <a:gd name="connsiteX820" fmla="*/ 1235294 w 2997200"/>
              <a:gd name="connsiteY820" fmla="*/ 410561 h 2995613"/>
              <a:gd name="connsiteX821" fmla="*/ 1228942 w 2997200"/>
              <a:gd name="connsiteY821" fmla="*/ 396276 h 2995613"/>
              <a:gd name="connsiteX822" fmla="*/ 1221004 w 2997200"/>
              <a:gd name="connsiteY822" fmla="*/ 381462 h 2995613"/>
              <a:gd name="connsiteX823" fmla="*/ 1213594 w 2997200"/>
              <a:gd name="connsiteY823" fmla="*/ 367177 h 2995613"/>
              <a:gd name="connsiteX824" fmla="*/ 1205126 w 2997200"/>
              <a:gd name="connsiteY824" fmla="*/ 352892 h 2995613"/>
              <a:gd name="connsiteX825" fmla="*/ 1196658 w 2997200"/>
              <a:gd name="connsiteY825" fmla="*/ 339136 h 2995613"/>
              <a:gd name="connsiteX826" fmla="*/ 1188188 w 2997200"/>
              <a:gd name="connsiteY826" fmla="*/ 325909 h 2995613"/>
              <a:gd name="connsiteX827" fmla="*/ 1179192 w 2997200"/>
              <a:gd name="connsiteY827" fmla="*/ 312682 h 2995613"/>
              <a:gd name="connsiteX828" fmla="*/ 1170724 w 2997200"/>
              <a:gd name="connsiteY828" fmla="*/ 299455 h 2995613"/>
              <a:gd name="connsiteX829" fmla="*/ 1161196 w 2997200"/>
              <a:gd name="connsiteY829" fmla="*/ 287287 h 2995613"/>
              <a:gd name="connsiteX830" fmla="*/ 1151670 w 2997200"/>
              <a:gd name="connsiteY830" fmla="*/ 274060 h 2995613"/>
              <a:gd name="connsiteX831" fmla="*/ 1141614 w 2997200"/>
              <a:gd name="connsiteY831" fmla="*/ 262420 h 2995613"/>
              <a:gd name="connsiteX832" fmla="*/ 1131558 w 2997200"/>
              <a:gd name="connsiteY832" fmla="*/ 250251 h 2995613"/>
              <a:gd name="connsiteX833" fmla="*/ 1120444 w 2997200"/>
              <a:gd name="connsiteY833" fmla="*/ 239141 h 2995613"/>
              <a:gd name="connsiteX834" fmla="*/ 1109330 w 2997200"/>
              <a:gd name="connsiteY834" fmla="*/ 227501 h 2995613"/>
              <a:gd name="connsiteX835" fmla="*/ 1105096 w 2997200"/>
              <a:gd name="connsiteY835" fmla="*/ 222740 h 2995613"/>
              <a:gd name="connsiteX836" fmla="*/ 1100332 w 2997200"/>
              <a:gd name="connsiteY836" fmla="*/ 217449 h 2995613"/>
              <a:gd name="connsiteX837" fmla="*/ 1096098 w 2997200"/>
              <a:gd name="connsiteY837" fmla="*/ 212158 h 2995613"/>
              <a:gd name="connsiteX838" fmla="*/ 1092922 w 2997200"/>
              <a:gd name="connsiteY838" fmla="*/ 206338 h 2995613"/>
              <a:gd name="connsiteX839" fmla="*/ 1086042 w 2997200"/>
              <a:gd name="connsiteY839" fmla="*/ 195228 h 2995613"/>
              <a:gd name="connsiteX840" fmla="*/ 1080220 w 2997200"/>
              <a:gd name="connsiteY840" fmla="*/ 183588 h 2995613"/>
              <a:gd name="connsiteX841" fmla="*/ 1075986 w 2997200"/>
              <a:gd name="connsiteY841" fmla="*/ 171420 h 2995613"/>
              <a:gd name="connsiteX842" fmla="*/ 1073340 w 2997200"/>
              <a:gd name="connsiteY842" fmla="*/ 158722 h 2995613"/>
              <a:gd name="connsiteX843" fmla="*/ 1070694 w 2997200"/>
              <a:gd name="connsiteY843" fmla="*/ 146024 h 2995613"/>
              <a:gd name="connsiteX844" fmla="*/ 1070164 w 2997200"/>
              <a:gd name="connsiteY844" fmla="*/ 133326 h 2995613"/>
              <a:gd name="connsiteX845" fmla="*/ 1070694 w 2997200"/>
              <a:gd name="connsiteY845" fmla="*/ 120099 h 2995613"/>
              <a:gd name="connsiteX846" fmla="*/ 1073340 w 2997200"/>
              <a:gd name="connsiteY846" fmla="*/ 107931 h 2995613"/>
              <a:gd name="connsiteX847" fmla="*/ 1075986 w 2997200"/>
              <a:gd name="connsiteY847" fmla="*/ 95233 h 2995613"/>
              <a:gd name="connsiteX848" fmla="*/ 1080220 w 2997200"/>
              <a:gd name="connsiteY848" fmla="*/ 83064 h 2995613"/>
              <a:gd name="connsiteX849" fmla="*/ 1086042 w 2997200"/>
              <a:gd name="connsiteY849" fmla="*/ 70896 h 2995613"/>
              <a:gd name="connsiteX850" fmla="*/ 1092922 w 2997200"/>
              <a:gd name="connsiteY850" fmla="*/ 59785 h 2995613"/>
              <a:gd name="connsiteX851" fmla="*/ 1096098 w 2997200"/>
              <a:gd name="connsiteY851" fmla="*/ 54494 h 2995613"/>
              <a:gd name="connsiteX852" fmla="*/ 1100332 w 2997200"/>
              <a:gd name="connsiteY852" fmla="*/ 49204 h 2995613"/>
              <a:gd name="connsiteX853" fmla="*/ 1105096 w 2997200"/>
              <a:gd name="connsiteY853" fmla="*/ 43384 h 2995613"/>
              <a:gd name="connsiteX854" fmla="*/ 1109330 w 2997200"/>
              <a:gd name="connsiteY854" fmla="*/ 39151 h 2995613"/>
              <a:gd name="connsiteX855" fmla="*/ 1114622 w 2997200"/>
              <a:gd name="connsiteY855" fmla="*/ 33861 h 2995613"/>
              <a:gd name="connsiteX856" fmla="*/ 1119386 w 2997200"/>
              <a:gd name="connsiteY856" fmla="*/ 29628 h 2995613"/>
              <a:gd name="connsiteX857" fmla="*/ 1125208 w 2997200"/>
              <a:gd name="connsiteY857" fmla="*/ 25924 h 2995613"/>
              <a:gd name="connsiteX858" fmla="*/ 1130500 w 2997200"/>
              <a:gd name="connsiteY858" fmla="*/ 21692 h 2995613"/>
              <a:gd name="connsiteX859" fmla="*/ 1142144 w 2997200"/>
              <a:gd name="connsiteY859" fmla="*/ 15343 h 2995613"/>
              <a:gd name="connsiteX860" fmla="*/ 1153788 w 2997200"/>
              <a:gd name="connsiteY860" fmla="*/ 9523 h 2995613"/>
              <a:gd name="connsiteX861" fmla="*/ 1165960 w 2997200"/>
              <a:gd name="connsiteY861" fmla="*/ 4762 h 2995613"/>
              <a:gd name="connsiteX862" fmla="*/ 1178132 w 2997200"/>
              <a:gd name="connsiteY862" fmla="*/ 2116 h 2995613"/>
              <a:gd name="connsiteX863" fmla="*/ 1191364 w 2997200"/>
              <a:gd name="connsiteY863" fmla="*/ 529 h 2995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</a:cxnLst>
            <a:rect l="l" t="t" r="r" b="b"/>
            <a:pathLst>
              <a:path w="2997200" h="2995613">
                <a:moveTo>
                  <a:pt x="2605030" y="2022475"/>
                </a:moveTo>
                <a:lnTo>
                  <a:pt x="2611384" y="2022475"/>
                </a:lnTo>
                <a:lnTo>
                  <a:pt x="2618270" y="2022475"/>
                </a:lnTo>
                <a:lnTo>
                  <a:pt x="2624096" y="2023535"/>
                </a:lnTo>
                <a:lnTo>
                  <a:pt x="2630450" y="2025125"/>
                </a:lnTo>
                <a:lnTo>
                  <a:pt x="2636806" y="2026715"/>
                </a:lnTo>
                <a:lnTo>
                  <a:pt x="2642630" y="2029365"/>
                </a:lnTo>
                <a:lnTo>
                  <a:pt x="2648456" y="2033075"/>
                </a:lnTo>
                <a:lnTo>
                  <a:pt x="2653752" y="2036786"/>
                </a:lnTo>
                <a:lnTo>
                  <a:pt x="2659048" y="2042086"/>
                </a:lnTo>
                <a:lnTo>
                  <a:pt x="2663284" y="2046856"/>
                </a:lnTo>
                <a:lnTo>
                  <a:pt x="2667522" y="2052156"/>
                </a:lnTo>
                <a:lnTo>
                  <a:pt x="2670698" y="2057986"/>
                </a:lnTo>
                <a:lnTo>
                  <a:pt x="2673346" y="2063816"/>
                </a:lnTo>
                <a:lnTo>
                  <a:pt x="2675994" y="2070176"/>
                </a:lnTo>
                <a:lnTo>
                  <a:pt x="2677054" y="2076006"/>
                </a:lnTo>
                <a:lnTo>
                  <a:pt x="2678112" y="2082896"/>
                </a:lnTo>
                <a:lnTo>
                  <a:pt x="2678112" y="2089257"/>
                </a:lnTo>
                <a:lnTo>
                  <a:pt x="2678112" y="2095087"/>
                </a:lnTo>
                <a:lnTo>
                  <a:pt x="2677054" y="2101977"/>
                </a:lnTo>
                <a:lnTo>
                  <a:pt x="2675994" y="2107807"/>
                </a:lnTo>
                <a:lnTo>
                  <a:pt x="2673346" y="2114167"/>
                </a:lnTo>
                <a:lnTo>
                  <a:pt x="2670698" y="2119997"/>
                </a:lnTo>
                <a:lnTo>
                  <a:pt x="2667522" y="2125827"/>
                </a:lnTo>
                <a:lnTo>
                  <a:pt x="2663284" y="2131127"/>
                </a:lnTo>
                <a:lnTo>
                  <a:pt x="2659048" y="2135897"/>
                </a:lnTo>
                <a:lnTo>
                  <a:pt x="2127342" y="2668028"/>
                </a:lnTo>
                <a:lnTo>
                  <a:pt x="2122574" y="2672798"/>
                </a:lnTo>
                <a:lnTo>
                  <a:pt x="2116750" y="2676508"/>
                </a:lnTo>
                <a:lnTo>
                  <a:pt x="2110924" y="2679688"/>
                </a:lnTo>
                <a:lnTo>
                  <a:pt x="2105098" y="2682868"/>
                </a:lnTo>
                <a:lnTo>
                  <a:pt x="2098744" y="2684988"/>
                </a:lnTo>
                <a:lnTo>
                  <a:pt x="2092918" y="2686578"/>
                </a:lnTo>
                <a:lnTo>
                  <a:pt x="2086562" y="2687638"/>
                </a:lnTo>
                <a:lnTo>
                  <a:pt x="2079678" y="2687638"/>
                </a:lnTo>
                <a:lnTo>
                  <a:pt x="2073852" y="2687638"/>
                </a:lnTo>
                <a:lnTo>
                  <a:pt x="2067498" y="2686578"/>
                </a:lnTo>
                <a:lnTo>
                  <a:pt x="2060612" y="2684988"/>
                </a:lnTo>
                <a:lnTo>
                  <a:pt x="2054788" y="2682868"/>
                </a:lnTo>
                <a:lnTo>
                  <a:pt x="2048962" y="2679688"/>
                </a:lnTo>
                <a:lnTo>
                  <a:pt x="2043666" y="2676508"/>
                </a:lnTo>
                <a:lnTo>
                  <a:pt x="2037840" y="2672798"/>
                </a:lnTo>
                <a:lnTo>
                  <a:pt x="2032544" y="2668028"/>
                </a:lnTo>
                <a:lnTo>
                  <a:pt x="2028308" y="2663258"/>
                </a:lnTo>
                <a:lnTo>
                  <a:pt x="2024600" y="2657428"/>
                </a:lnTo>
                <a:lnTo>
                  <a:pt x="2020894" y="2651598"/>
                </a:lnTo>
                <a:lnTo>
                  <a:pt x="2018246" y="2646297"/>
                </a:lnTo>
                <a:lnTo>
                  <a:pt x="2016128" y="2639937"/>
                </a:lnTo>
                <a:lnTo>
                  <a:pt x="2014538" y="2634107"/>
                </a:lnTo>
                <a:lnTo>
                  <a:pt x="2013480" y="2627217"/>
                </a:lnTo>
                <a:lnTo>
                  <a:pt x="2012950" y="2620857"/>
                </a:lnTo>
                <a:lnTo>
                  <a:pt x="2013480" y="2614497"/>
                </a:lnTo>
                <a:lnTo>
                  <a:pt x="2014538" y="2608137"/>
                </a:lnTo>
                <a:lnTo>
                  <a:pt x="2016128" y="2601777"/>
                </a:lnTo>
                <a:lnTo>
                  <a:pt x="2018246" y="2595946"/>
                </a:lnTo>
                <a:lnTo>
                  <a:pt x="2020894" y="2589586"/>
                </a:lnTo>
                <a:lnTo>
                  <a:pt x="2024600" y="2584286"/>
                </a:lnTo>
                <a:lnTo>
                  <a:pt x="2028308" y="2578986"/>
                </a:lnTo>
                <a:lnTo>
                  <a:pt x="2032544" y="2573686"/>
                </a:lnTo>
                <a:lnTo>
                  <a:pt x="2564252" y="2042086"/>
                </a:lnTo>
                <a:lnTo>
                  <a:pt x="2569548" y="2036786"/>
                </a:lnTo>
                <a:lnTo>
                  <a:pt x="2574844" y="2033075"/>
                </a:lnTo>
                <a:lnTo>
                  <a:pt x="2580668" y="2029365"/>
                </a:lnTo>
                <a:lnTo>
                  <a:pt x="2585964" y="2026715"/>
                </a:lnTo>
                <a:lnTo>
                  <a:pt x="2592320" y="2025125"/>
                </a:lnTo>
                <a:lnTo>
                  <a:pt x="2598674" y="2023535"/>
                </a:lnTo>
                <a:close/>
                <a:moveTo>
                  <a:pt x="2267400" y="1895475"/>
                </a:moveTo>
                <a:lnTo>
                  <a:pt x="2273228" y="1896004"/>
                </a:lnTo>
                <a:lnTo>
                  <a:pt x="2280116" y="1897063"/>
                </a:lnTo>
                <a:lnTo>
                  <a:pt x="2285944" y="1898121"/>
                </a:lnTo>
                <a:lnTo>
                  <a:pt x="2292302" y="1900238"/>
                </a:lnTo>
                <a:lnTo>
                  <a:pt x="2298128" y="1902884"/>
                </a:lnTo>
                <a:lnTo>
                  <a:pt x="2303426" y="1906588"/>
                </a:lnTo>
                <a:lnTo>
                  <a:pt x="2309254" y="1910292"/>
                </a:lnTo>
                <a:lnTo>
                  <a:pt x="2314022" y="1915054"/>
                </a:lnTo>
                <a:lnTo>
                  <a:pt x="2318790" y="1919817"/>
                </a:lnTo>
                <a:lnTo>
                  <a:pt x="2322500" y="1925638"/>
                </a:lnTo>
                <a:lnTo>
                  <a:pt x="2326208" y="1930929"/>
                </a:lnTo>
                <a:lnTo>
                  <a:pt x="2328856" y="1937279"/>
                </a:lnTo>
                <a:lnTo>
                  <a:pt x="2330976" y="1943100"/>
                </a:lnTo>
                <a:lnTo>
                  <a:pt x="2332566" y="1949450"/>
                </a:lnTo>
                <a:lnTo>
                  <a:pt x="2333096" y="1955800"/>
                </a:lnTo>
                <a:lnTo>
                  <a:pt x="2333624" y="1962150"/>
                </a:lnTo>
                <a:lnTo>
                  <a:pt x="2333096" y="1968500"/>
                </a:lnTo>
                <a:lnTo>
                  <a:pt x="2332566" y="1974850"/>
                </a:lnTo>
                <a:lnTo>
                  <a:pt x="2330976" y="1981200"/>
                </a:lnTo>
                <a:lnTo>
                  <a:pt x="2328856" y="1987550"/>
                </a:lnTo>
                <a:lnTo>
                  <a:pt x="2326208" y="1993371"/>
                </a:lnTo>
                <a:lnTo>
                  <a:pt x="2322500" y="1998663"/>
                </a:lnTo>
                <a:lnTo>
                  <a:pt x="2318790" y="2004484"/>
                </a:lnTo>
                <a:lnTo>
                  <a:pt x="2314022" y="2009246"/>
                </a:lnTo>
                <a:lnTo>
                  <a:pt x="1999856" y="2323571"/>
                </a:lnTo>
                <a:lnTo>
                  <a:pt x="1995088" y="2327804"/>
                </a:lnTo>
                <a:lnTo>
                  <a:pt x="1989790" y="2332038"/>
                </a:lnTo>
                <a:lnTo>
                  <a:pt x="1983962" y="2335213"/>
                </a:lnTo>
                <a:lnTo>
                  <a:pt x="1978134" y="2337859"/>
                </a:lnTo>
                <a:lnTo>
                  <a:pt x="1971776" y="2339975"/>
                </a:lnTo>
                <a:lnTo>
                  <a:pt x="1965948" y="2342092"/>
                </a:lnTo>
                <a:lnTo>
                  <a:pt x="1959062" y="2342621"/>
                </a:lnTo>
                <a:lnTo>
                  <a:pt x="1952704" y="2343150"/>
                </a:lnTo>
                <a:lnTo>
                  <a:pt x="1946876" y="2342621"/>
                </a:lnTo>
                <a:lnTo>
                  <a:pt x="1939988" y="2342092"/>
                </a:lnTo>
                <a:lnTo>
                  <a:pt x="1933632" y="2339975"/>
                </a:lnTo>
                <a:lnTo>
                  <a:pt x="1927804" y="2337859"/>
                </a:lnTo>
                <a:lnTo>
                  <a:pt x="1921976" y="2335213"/>
                </a:lnTo>
                <a:lnTo>
                  <a:pt x="1915618" y="2332038"/>
                </a:lnTo>
                <a:lnTo>
                  <a:pt x="1910850" y="2327804"/>
                </a:lnTo>
                <a:lnTo>
                  <a:pt x="1905552" y="2323571"/>
                </a:lnTo>
                <a:lnTo>
                  <a:pt x="1901314" y="2318279"/>
                </a:lnTo>
                <a:lnTo>
                  <a:pt x="1896546" y="2312988"/>
                </a:lnTo>
                <a:lnTo>
                  <a:pt x="1893368" y="2307167"/>
                </a:lnTo>
                <a:lnTo>
                  <a:pt x="1891248" y="2300817"/>
                </a:lnTo>
                <a:lnTo>
                  <a:pt x="1889128" y="2294996"/>
                </a:lnTo>
                <a:lnTo>
                  <a:pt x="1887010" y="2288646"/>
                </a:lnTo>
                <a:lnTo>
                  <a:pt x="1885950" y="2282296"/>
                </a:lnTo>
                <a:lnTo>
                  <a:pt x="1885950" y="2275946"/>
                </a:lnTo>
                <a:lnTo>
                  <a:pt x="1885950" y="2269596"/>
                </a:lnTo>
                <a:lnTo>
                  <a:pt x="1887010" y="2263246"/>
                </a:lnTo>
                <a:lnTo>
                  <a:pt x="1889128" y="2257425"/>
                </a:lnTo>
                <a:lnTo>
                  <a:pt x="1891248" y="2251075"/>
                </a:lnTo>
                <a:lnTo>
                  <a:pt x="1893368" y="2245254"/>
                </a:lnTo>
                <a:lnTo>
                  <a:pt x="1896546" y="2239434"/>
                </a:lnTo>
                <a:lnTo>
                  <a:pt x="1901314" y="2233613"/>
                </a:lnTo>
                <a:lnTo>
                  <a:pt x="1905552" y="2228850"/>
                </a:lnTo>
                <a:lnTo>
                  <a:pt x="2219720" y="1915054"/>
                </a:lnTo>
                <a:lnTo>
                  <a:pt x="2225018" y="1910292"/>
                </a:lnTo>
                <a:lnTo>
                  <a:pt x="2230316" y="1906588"/>
                </a:lnTo>
                <a:lnTo>
                  <a:pt x="2235614" y="1902884"/>
                </a:lnTo>
                <a:lnTo>
                  <a:pt x="2241970" y="1900238"/>
                </a:lnTo>
                <a:lnTo>
                  <a:pt x="2248328" y="1898121"/>
                </a:lnTo>
                <a:lnTo>
                  <a:pt x="2254156" y="1897063"/>
                </a:lnTo>
                <a:lnTo>
                  <a:pt x="2260514" y="1896004"/>
                </a:lnTo>
                <a:close/>
                <a:moveTo>
                  <a:pt x="1946936" y="1738312"/>
                </a:moveTo>
                <a:lnTo>
                  <a:pt x="1952748" y="1738312"/>
                </a:lnTo>
                <a:lnTo>
                  <a:pt x="1959086" y="1738312"/>
                </a:lnTo>
                <a:lnTo>
                  <a:pt x="1965952" y="1739369"/>
                </a:lnTo>
                <a:lnTo>
                  <a:pt x="1971762" y="1740953"/>
                </a:lnTo>
                <a:lnTo>
                  <a:pt x="1978100" y="1743066"/>
                </a:lnTo>
                <a:lnTo>
                  <a:pt x="1983912" y="1745707"/>
                </a:lnTo>
                <a:lnTo>
                  <a:pt x="1989722" y="1748876"/>
                </a:lnTo>
                <a:lnTo>
                  <a:pt x="1995004" y="1753102"/>
                </a:lnTo>
                <a:lnTo>
                  <a:pt x="1999758" y="1757328"/>
                </a:lnTo>
                <a:lnTo>
                  <a:pt x="2005040" y="1763138"/>
                </a:lnTo>
                <a:lnTo>
                  <a:pt x="2008736" y="1767892"/>
                </a:lnTo>
                <a:lnTo>
                  <a:pt x="2011906" y="1773702"/>
                </a:lnTo>
                <a:lnTo>
                  <a:pt x="2015076" y="1780040"/>
                </a:lnTo>
                <a:lnTo>
                  <a:pt x="2016660" y="1785851"/>
                </a:lnTo>
                <a:lnTo>
                  <a:pt x="2018244" y="1792189"/>
                </a:lnTo>
                <a:lnTo>
                  <a:pt x="2019300" y="1797999"/>
                </a:lnTo>
                <a:lnTo>
                  <a:pt x="2019300" y="1804866"/>
                </a:lnTo>
                <a:lnTo>
                  <a:pt x="2019300" y="1811205"/>
                </a:lnTo>
                <a:lnTo>
                  <a:pt x="2018244" y="1817543"/>
                </a:lnTo>
                <a:lnTo>
                  <a:pt x="2016660" y="1823882"/>
                </a:lnTo>
                <a:lnTo>
                  <a:pt x="2015076" y="1830220"/>
                </a:lnTo>
                <a:lnTo>
                  <a:pt x="2011906" y="1835502"/>
                </a:lnTo>
                <a:lnTo>
                  <a:pt x="2008736" y="1841312"/>
                </a:lnTo>
                <a:lnTo>
                  <a:pt x="2005040" y="1846594"/>
                </a:lnTo>
                <a:lnTo>
                  <a:pt x="1999758" y="1851876"/>
                </a:lnTo>
                <a:lnTo>
                  <a:pt x="1842352" y="2009282"/>
                </a:lnTo>
                <a:lnTo>
                  <a:pt x="1837070" y="2014035"/>
                </a:lnTo>
                <a:lnTo>
                  <a:pt x="1832316" y="2017733"/>
                </a:lnTo>
                <a:lnTo>
                  <a:pt x="1826506" y="2020902"/>
                </a:lnTo>
                <a:lnTo>
                  <a:pt x="1820696" y="2024071"/>
                </a:lnTo>
                <a:lnTo>
                  <a:pt x="1814358" y="2026184"/>
                </a:lnTo>
                <a:lnTo>
                  <a:pt x="1808018" y="2027769"/>
                </a:lnTo>
                <a:lnTo>
                  <a:pt x="1802208" y="2028297"/>
                </a:lnTo>
                <a:lnTo>
                  <a:pt x="1795342" y="2028825"/>
                </a:lnTo>
                <a:lnTo>
                  <a:pt x="1789004" y="2028297"/>
                </a:lnTo>
                <a:lnTo>
                  <a:pt x="1782664" y="2027769"/>
                </a:lnTo>
                <a:lnTo>
                  <a:pt x="1776326" y="2026184"/>
                </a:lnTo>
                <a:lnTo>
                  <a:pt x="1769988" y="2024071"/>
                </a:lnTo>
                <a:lnTo>
                  <a:pt x="1764706" y="2020902"/>
                </a:lnTo>
                <a:lnTo>
                  <a:pt x="1758368" y="2017733"/>
                </a:lnTo>
                <a:lnTo>
                  <a:pt x="1753614" y="2014035"/>
                </a:lnTo>
                <a:lnTo>
                  <a:pt x="1748332" y="2009282"/>
                </a:lnTo>
                <a:lnTo>
                  <a:pt x="1744106" y="2004528"/>
                </a:lnTo>
                <a:lnTo>
                  <a:pt x="1739880" y="1998718"/>
                </a:lnTo>
                <a:lnTo>
                  <a:pt x="1736712" y="1993435"/>
                </a:lnTo>
                <a:lnTo>
                  <a:pt x="1734070" y="1987625"/>
                </a:lnTo>
                <a:lnTo>
                  <a:pt x="1731430" y="1981287"/>
                </a:lnTo>
                <a:lnTo>
                  <a:pt x="1729844" y="1974948"/>
                </a:lnTo>
                <a:lnTo>
                  <a:pt x="1728788" y="1968610"/>
                </a:lnTo>
                <a:lnTo>
                  <a:pt x="1728788" y="1962271"/>
                </a:lnTo>
                <a:lnTo>
                  <a:pt x="1728788" y="1955933"/>
                </a:lnTo>
                <a:lnTo>
                  <a:pt x="1729844" y="1949594"/>
                </a:lnTo>
                <a:lnTo>
                  <a:pt x="1731430" y="1943256"/>
                </a:lnTo>
                <a:lnTo>
                  <a:pt x="1734070" y="1937446"/>
                </a:lnTo>
                <a:lnTo>
                  <a:pt x="1736712" y="1931107"/>
                </a:lnTo>
                <a:lnTo>
                  <a:pt x="1739880" y="1925825"/>
                </a:lnTo>
                <a:lnTo>
                  <a:pt x="1744106" y="1920015"/>
                </a:lnTo>
                <a:lnTo>
                  <a:pt x="1748332" y="1915261"/>
                </a:lnTo>
                <a:lnTo>
                  <a:pt x="1905736" y="1757328"/>
                </a:lnTo>
                <a:lnTo>
                  <a:pt x="1911018" y="1753102"/>
                </a:lnTo>
                <a:lnTo>
                  <a:pt x="1915772" y="1748876"/>
                </a:lnTo>
                <a:lnTo>
                  <a:pt x="1922112" y="1745707"/>
                </a:lnTo>
                <a:lnTo>
                  <a:pt x="1927922" y="1743066"/>
                </a:lnTo>
                <a:lnTo>
                  <a:pt x="1933732" y="1740953"/>
                </a:lnTo>
                <a:lnTo>
                  <a:pt x="1940070" y="1739369"/>
                </a:lnTo>
                <a:close/>
                <a:moveTo>
                  <a:pt x="1195122" y="966787"/>
                </a:moveTo>
                <a:lnTo>
                  <a:pt x="1201496" y="966787"/>
                </a:lnTo>
                <a:lnTo>
                  <a:pt x="1207868" y="966787"/>
                </a:lnTo>
                <a:lnTo>
                  <a:pt x="1214242" y="967843"/>
                </a:lnTo>
                <a:lnTo>
                  <a:pt x="1220614" y="969428"/>
                </a:lnTo>
                <a:lnTo>
                  <a:pt x="1226456" y="971012"/>
                </a:lnTo>
                <a:lnTo>
                  <a:pt x="1232830" y="973653"/>
                </a:lnTo>
                <a:lnTo>
                  <a:pt x="1238672" y="977351"/>
                </a:lnTo>
                <a:lnTo>
                  <a:pt x="1243452" y="981048"/>
                </a:lnTo>
                <a:lnTo>
                  <a:pt x="1249294" y="986330"/>
                </a:lnTo>
                <a:lnTo>
                  <a:pt x="1253542" y="991084"/>
                </a:lnTo>
                <a:lnTo>
                  <a:pt x="1257260" y="996366"/>
                </a:lnTo>
                <a:lnTo>
                  <a:pt x="1260978" y="1002177"/>
                </a:lnTo>
                <a:lnTo>
                  <a:pt x="1263634" y="1007987"/>
                </a:lnTo>
                <a:lnTo>
                  <a:pt x="1265758" y="1014325"/>
                </a:lnTo>
                <a:lnTo>
                  <a:pt x="1266820" y="1020136"/>
                </a:lnTo>
                <a:lnTo>
                  <a:pt x="1268412" y="1027002"/>
                </a:lnTo>
                <a:lnTo>
                  <a:pt x="1268412" y="1033341"/>
                </a:lnTo>
                <a:lnTo>
                  <a:pt x="1268412" y="1039151"/>
                </a:lnTo>
                <a:lnTo>
                  <a:pt x="1266820" y="1046018"/>
                </a:lnTo>
                <a:lnTo>
                  <a:pt x="1265758" y="1052356"/>
                </a:lnTo>
                <a:lnTo>
                  <a:pt x="1263634" y="1058166"/>
                </a:lnTo>
                <a:lnTo>
                  <a:pt x="1260978" y="1063977"/>
                </a:lnTo>
                <a:lnTo>
                  <a:pt x="1257260" y="1069787"/>
                </a:lnTo>
                <a:lnTo>
                  <a:pt x="1253542" y="1075069"/>
                </a:lnTo>
                <a:lnTo>
                  <a:pt x="1249294" y="1079823"/>
                </a:lnTo>
                <a:lnTo>
                  <a:pt x="1090498" y="1237756"/>
                </a:lnTo>
                <a:lnTo>
                  <a:pt x="1085718" y="1241982"/>
                </a:lnTo>
                <a:lnTo>
                  <a:pt x="1079876" y="1246207"/>
                </a:lnTo>
                <a:lnTo>
                  <a:pt x="1074564" y="1249377"/>
                </a:lnTo>
                <a:lnTo>
                  <a:pt x="1068192" y="1252018"/>
                </a:lnTo>
                <a:lnTo>
                  <a:pt x="1061818" y="1254131"/>
                </a:lnTo>
                <a:lnTo>
                  <a:pt x="1055976" y="1256243"/>
                </a:lnTo>
                <a:lnTo>
                  <a:pt x="1049604" y="1257300"/>
                </a:lnTo>
                <a:lnTo>
                  <a:pt x="1042700" y="1257300"/>
                </a:lnTo>
                <a:lnTo>
                  <a:pt x="1036858" y="1257300"/>
                </a:lnTo>
                <a:lnTo>
                  <a:pt x="1030484" y="1256243"/>
                </a:lnTo>
                <a:lnTo>
                  <a:pt x="1023580" y="1254131"/>
                </a:lnTo>
                <a:lnTo>
                  <a:pt x="1017738" y="1252018"/>
                </a:lnTo>
                <a:lnTo>
                  <a:pt x="1011896" y="1249377"/>
                </a:lnTo>
                <a:lnTo>
                  <a:pt x="1006586" y="1246207"/>
                </a:lnTo>
                <a:lnTo>
                  <a:pt x="1000744" y="1241982"/>
                </a:lnTo>
                <a:lnTo>
                  <a:pt x="995964" y="1237756"/>
                </a:lnTo>
                <a:lnTo>
                  <a:pt x="991184" y="1232474"/>
                </a:lnTo>
                <a:lnTo>
                  <a:pt x="987466" y="1227192"/>
                </a:lnTo>
                <a:lnTo>
                  <a:pt x="983748" y="1221382"/>
                </a:lnTo>
                <a:lnTo>
                  <a:pt x="981092" y="1215572"/>
                </a:lnTo>
                <a:lnTo>
                  <a:pt x="978968" y="1209761"/>
                </a:lnTo>
                <a:lnTo>
                  <a:pt x="977376" y="1203423"/>
                </a:lnTo>
                <a:lnTo>
                  <a:pt x="976844" y="1196556"/>
                </a:lnTo>
                <a:lnTo>
                  <a:pt x="976312" y="1190746"/>
                </a:lnTo>
                <a:lnTo>
                  <a:pt x="976844" y="1183879"/>
                </a:lnTo>
                <a:lnTo>
                  <a:pt x="977376" y="1177541"/>
                </a:lnTo>
                <a:lnTo>
                  <a:pt x="978968" y="1171730"/>
                </a:lnTo>
                <a:lnTo>
                  <a:pt x="981092" y="1165392"/>
                </a:lnTo>
                <a:lnTo>
                  <a:pt x="983748" y="1159582"/>
                </a:lnTo>
                <a:lnTo>
                  <a:pt x="987466" y="1153771"/>
                </a:lnTo>
                <a:lnTo>
                  <a:pt x="991184" y="1148489"/>
                </a:lnTo>
                <a:lnTo>
                  <a:pt x="995964" y="1143736"/>
                </a:lnTo>
                <a:lnTo>
                  <a:pt x="1154228" y="986330"/>
                </a:lnTo>
                <a:lnTo>
                  <a:pt x="1159008" y="981048"/>
                </a:lnTo>
                <a:lnTo>
                  <a:pt x="1164850" y="977351"/>
                </a:lnTo>
                <a:lnTo>
                  <a:pt x="1170692" y="973653"/>
                </a:lnTo>
                <a:lnTo>
                  <a:pt x="1176004" y="971012"/>
                </a:lnTo>
                <a:lnTo>
                  <a:pt x="1182376" y="969428"/>
                </a:lnTo>
                <a:lnTo>
                  <a:pt x="1188218" y="967843"/>
                </a:lnTo>
                <a:close/>
                <a:moveTo>
                  <a:pt x="1036638" y="652462"/>
                </a:moveTo>
                <a:lnTo>
                  <a:pt x="1042458" y="652462"/>
                </a:lnTo>
                <a:lnTo>
                  <a:pt x="1049338" y="652462"/>
                </a:lnTo>
                <a:lnTo>
                  <a:pt x="1055688" y="653518"/>
                </a:lnTo>
                <a:lnTo>
                  <a:pt x="1061508" y="655629"/>
                </a:lnTo>
                <a:lnTo>
                  <a:pt x="1067858" y="657741"/>
                </a:lnTo>
                <a:lnTo>
                  <a:pt x="1074208" y="660380"/>
                </a:lnTo>
                <a:lnTo>
                  <a:pt x="1079500" y="663548"/>
                </a:lnTo>
                <a:lnTo>
                  <a:pt x="1085322" y="667771"/>
                </a:lnTo>
                <a:lnTo>
                  <a:pt x="1090084" y="671995"/>
                </a:lnTo>
                <a:lnTo>
                  <a:pt x="1094846" y="677274"/>
                </a:lnTo>
                <a:lnTo>
                  <a:pt x="1098550" y="682553"/>
                </a:lnTo>
                <a:lnTo>
                  <a:pt x="1102254" y="688360"/>
                </a:lnTo>
                <a:lnTo>
                  <a:pt x="1104900" y="694167"/>
                </a:lnTo>
                <a:lnTo>
                  <a:pt x="1107018" y="699974"/>
                </a:lnTo>
                <a:lnTo>
                  <a:pt x="1108076" y="706309"/>
                </a:lnTo>
                <a:lnTo>
                  <a:pt x="1109134" y="713172"/>
                </a:lnTo>
                <a:lnTo>
                  <a:pt x="1109664" y="718979"/>
                </a:lnTo>
                <a:lnTo>
                  <a:pt x="1109134" y="725842"/>
                </a:lnTo>
                <a:lnTo>
                  <a:pt x="1108076" y="731649"/>
                </a:lnTo>
                <a:lnTo>
                  <a:pt x="1107018" y="737984"/>
                </a:lnTo>
                <a:lnTo>
                  <a:pt x="1104900" y="744319"/>
                </a:lnTo>
                <a:lnTo>
                  <a:pt x="1102254" y="750126"/>
                </a:lnTo>
                <a:lnTo>
                  <a:pt x="1098550" y="755933"/>
                </a:lnTo>
                <a:lnTo>
                  <a:pt x="1094846" y="760684"/>
                </a:lnTo>
                <a:lnTo>
                  <a:pt x="1090084" y="765963"/>
                </a:lnTo>
                <a:lnTo>
                  <a:pt x="776288" y="1079017"/>
                </a:lnTo>
                <a:lnTo>
                  <a:pt x="770996" y="1083768"/>
                </a:lnTo>
                <a:lnTo>
                  <a:pt x="765704" y="1087991"/>
                </a:lnTo>
                <a:lnTo>
                  <a:pt x="759884" y="1091687"/>
                </a:lnTo>
                <a:lnTo>
                  <a:pt x="754064" y="1093799"/>
                </a:lnTo>
                <a:lnTo>
                  <a:pt x="747712" y="1095910"/>
                </a:lnTo>
                <a:lnTo>
                  <a:pt x="741364" y="1097494"/>
                </a:lnTo>
                <a:lnTo>
                  <a:pt x="735542" y="1098550"/>
                </a:lnTo>
                <a:lnTo>
                  <a:pt x="728664" y="1098550"/>
                </a:lnTo>
                <a:lnTo>
                  <a:pt x="722312" y="1098550"/>
                </a:lnTo>
                <a:lnTo>
                  <a:pt x="716492" y="1097494"/>
                </a:lnTo>
                <a:lnTo>
                  <a:pt x="710142" y="1095910"/>
                </a:lnTo>
                <a:lnTo>
                  <a:pt x="704322" y="1093799"/>
                </a:lnTo>
                <a:lnTo>
                  <a:pt x="697972" y="1091687"/>
                </a:lnTo>
                <a:lnTo>
                  <a:pt x="692150" y="1087991"/>
                </a:lnTo>
                <a:lnTo>
                  <a:pt x="686858" y="1083768"/>
                </a:lnTo>
                <a:lnTo>
                  <a:pt x="681568" y="1079017"/>
                </a:lnTo>
                <a:lnTo>
                  <a:pt x="677334" y="1074266"/>
                </a:lnTo>
                <a:lnTo>
                  <a:pt x="673100" y="1068987"/>
                </a:lnTo>
                <a:lnTo>
                  <a:pt x="669926" y="1063179"/>
                </a:lnTo>
                <a:lnTo>
                  <a:pt x="667280" y="1057372"/>
                </a:lnTo>
                <a:lnTo>
                  <a:pt x="665164" y="1051565"/>
                </a:lnTo>
                <a:lnTo>
                  <a:pt x="663046" y="1045230"/>
                </a:lnTo>
                <a:lnTo>
                  <a:pt x="662518" y="1038367"/>
                </a:lnTo>
                <a:lnTo>
                  <a:pt x="661988" y="1032560"/>
                </a:lnTo>
                <a:lnTo>
                  <a:pt x="662518" y="1026225"/>
                </a:lnTo>
                <a:lnTo>
                  <a:pt x="663046" y="1019363"/>
                </a:lnTo>
                <a:lnTo>
                  <a:pt x="665164" y="1013555"/>
                </a:lnTo>
                <a:lnTo>
                  <a:pt x="667280" y="1007221"/>
                </a:lnTo>
                <a:lnTo>
                  <a:pt x="669926" y="1001413"/>
                </a:lnTo>
                <a:lnTo>
                  <a:pt x="673100" y="995606"/>
                </a:lnTo>
                <a:lnTo>
                  <a:pt x="677334" y="990327"/>
                </a:lnTo>
                <a:lnTo>
                  <a:pt x="681568" y="985576"/>
                </a:lnTo>
                <a:lnTo>
                  <a:pt x="995892" y="671995"/>
                </a:lnTo>
                <a:lnTo>
                  <a:pt x="1000654" y="667771"/>
                </a:lnTo>
                <a:lnTo>
                  <a:pt x="1006476" y="663548"/>
                </a:lnTo>
                <a:lnTo>
                  <a:pt x="1011768" y="660380"/>
                </a:lnTo>
                <a:lnTo>
                  <a:pt x="1017588" y="657741"/>
                </a:lnTo>
                <a:lnTo>
                  <a:pt x="1023408" y="655629"/>
                </a:lnTo>
                <a:lnTo>
                  <a:pt x="1030288" y="653518"/>
                </a:lnTo>
                <a:close/>
                <a:moveTo>
                  <a:pt x="910224" y="307975"/>
                </a:moveTo>
                <a:lnTo>
                  <a:pt x="916042" y="307975"/>
                </a:lnTo>
                <a:lnTo>
                  <a:pt x="922386" y="307975"/>
                </a:lnTo>
                <a:lnTo>
                  <a:pt x="929260" y="309032"/>
                </a:lnTo>
                <a:lnTo>
                  <a:pt x="935076" y="310090"/>
                </a:lnTo>
                <a:lnTo>
                  <a:pt x="941420" y="312205"/>
                </a:lnTo>
                <a:lnTo>
                  <a:pt x="947238" y="315377"/>
                </a:lnTo>
                <a:lnTo>
                  <a:pt x="953054" y="318550"/>
                </a:lnTo>
                <a:lnTo>
                  <a:pt x="958340" y="322251"/>
                </a:lnTo>
                <a:lnTo>
                  <a:pt x="963100" y="327010"/>
                </a:lnTo>
                <a:lnTo>
                  <a:pt x="967858" y="332297"/>
                </a:lnTo>
                <a:lnTo>
                  <a:pt x="972088" y="337584"/>
                </a:lnTo>
                <a:lnTo>
                  <a:pt x="975260" y="342872"/>
                </a:lnTo>
                <a:lnTo>
                  <a:pt x="977904" y="349217"/>
                </a:lnTo>
                <a:lnTo>
                  <a:pt x="980020" y="355562"/>
                </a:lnTo>
                <a:lnTo>
                  <a:pt x="981606" y="361378"/>
                </a:lnTo>
                <a:lnTo>
                  <a:pt x="982664" y="367723"/>
                </a:lnTo>
                <a:lnTo>
                  <a:pt x="982664" y="374597"/>
                </a:lnTo>
                <a:lnTo>
                  <a:pt x="982664" y="380413"/>
                </a:lnTo>
                <a:lnTo>
                  <a:pt x="981606" y="387287"/>
                </a:lnTo>
                <a:lnTo>
                  <a:pt x="980020" y="393631"/>
                </a:lnTo>
                <a:lnTo>
                  <a:pt x="977904" y="399448"/>
                </a:lnTo>
                <a:lnTo>
                  <a:pt x="975260" y="405264"/>
                </a:lnTo>
                <a:lnTo>
                  <a:pt x="972088" y="410551"/>
                </a:lnTo>
                <a:lnTo>
                  <a:pt x="967858" y="416367"/>
                </a:lnTo>
                <a:lnTo>
                  <a:pt x="963100" y="421126"/>
                </a:lnTo>
                <a:lnTo>
                  <a:pt x="432768" y="951986"/>
                </a:lnTo>
                <a:lnTo>
                  <a:pt x="427480" y="956745"/>
                </a:lnTo>
                <a:lnTo>
                  <a:pt x="422194" y="960446"/>
                </a:lnTo>
                <a:lnTo>
                  <a:pt x="416906" y="963619"/>
                </a:lnTo>
                <a:lnTo>
                  <a:pt x="410560" y="966791"/>
                </a:lnTo>
                <a:lnTo>
                  <a:pt x="404745" y="968906"/>
                </a:lnTo>
                <a:lnTo>
                  <a:pt x="398400" y="970492"/>
                </a:lnTo>
                <a:lnTo>
                  <a:pt x="392055" y="971021"/>
                </a:lnTo>
                <a:lnTo>
                  <a:pt x="385710" y="971550"/>
                </a:lnTo>
                <a:lnTo>
                  <a:pt x="379365" y="971021"/>
                </a:lnTo>
                <a:lnTo>
                  <a:pt x="372491" y="970492"/>
                </a:lnTo>
                <a:lnTo>
                  <a:pt x="366675" y="968906"/>
                </a:lnTo>
                <a:lnTo>
                  <a:pt x="360330" y="966791"/>
                </a:lnTo>
                <a:lnTo>
                  <a:pt x="354514" y="963619"/>
                </a:lnTo>
                <a:lnTo>
                  <a:pt x="348698" y="960446"/>
                </a:lnTo>
                <a:lnTo>
                  <a:pt x="343410" y="956745"/>
                </a:lnTo>
                <a:lnTo>
                  <a:pt x="338652" y="951986"/>
                </a:lnTo>
                <a:lnTo>
                  <a:pt x="333893" y="947228"/>
                </a:lnTo>
                <a:lnTo>
                  <a:pt x="329663" y="941411"/>
                </a:lnTo>
                <a:lnTo>
                  <a:pt x="326490" y="936124"/>
                </a:lnTo>
                <a:lnTo>
                  <a:pt x="323847" y="930308"/>
                </a:lnTo>
                <a:lnTo>
                  <a:pt x="321732" y="923963"/>
                </a:lnTo>
                <a:lnTo>
                  <a:pt x="320145" y="917618"/>
                </a:lnTo>
                <a:lnTo>
                  <a:pt x="319088" y="911273"/>
                </a:lnTo>
                <a:lnTo>
                  <a:pt x="319088" y="904928"/>
                </a:lnTo>
                <a:lnTo>
                  <a:pt x="319088" y="898583"/>
                </a:lnTo>
                <a:lnTo>
                  <a:pt x="320145" y="892238"/>
                </a:lnTo>
                <a:lnTo>
                  <a:pt x="321732" y="885893"/>
                </a:lnTo>
                <a:lnTo>
                  <a:pt x="323847" y="880077"/>
                </a:lnTo>
                <a:lnTo>
                  <a:pt x="326490" y="873732"/>
                </a:lnTo>
                <a:lnTo>
                  <a:pt x="329663" y="868445"/>
                </a:lnTo>
                <a:lnTo>
                  <a:pt x="333893" y="862628"/>
                </a:lnTo>
                <a:lnTo>
                  <a:pt x="338652" y="857870"/>
                </a:lnTo>
                <a:lnTo>
                  <a:pt x="869512" y="327010"/>
                </a:lnTo>
                <a:lnTo>
                  <a:pt x="874270" y="322251"/>
                </a:lnTo>
                <a:lnTo>
                  <a:pt x="879558" y="318550"/>
                </a:lnTo>
                <a:lnTo>
                  <a:pt x="885374" y="315377"/>
                </a:lnTo>
                <a:lnTo>
                  <a:pt x="891190" y="312205"/>
                </a:lnTo>
                <a:lnTo>
                  <a:pt x="897006" y="310090"/>
                </a:lnTo>
                <a:lnTo>
                  <a:pt x="903352" y="309032"/>
                </a:lnTo>
                <a:close/>
                <a:moveTo>
                  <a:pt x="1204066" y="0"/>
                </a:moveTo>
                <a:lnTo>
                  <a:pt x="1216768" y="529"/>
                </a:lnTo>
                <a:lnTo>
                  <a:pt x="1229472" y="2116"/>
                </a:lnTo>
                <a:lnTo>
                  <a:pt x="1242174" y="4762"/>
                </a:lnTo>
                <a:lnTo>
                  <a:pt x="1253818" y="9523"/>
                </a:lnTo>
                <a:lnTo>
                  <a:pt x="1265990" y="15343"/>
                </a:lnTo>
                <a:lnTo>
                  <a:pt x="1277634" y="21692"/>
                </a:lnTo>
                <a:lnTo>
                  <a:pt x="1282926" y="25924"/>
                </a:lnTo>
                <a:lnTo>
                  <a:pt x="1288220" y="29628"/>
                </a:lnTo>
                <a:lnTo>
                  <a:pt x="1293512" y="33861"/>
                </a:lnTo>
                <a:lnTo>
                  <a:pt x="1298276" y="39151"/>
                </a:lnTo>
                <a:lnTo>
                  <a:pt x="1312566" y="53965"/>
                </a:lnTo>
                <a:lnTo>
                  <a:pt x="1326856" y="68779"/>
                </a:lnTo>
                <a:lnTo>
                  <a:pt x="1340086" y="84123"/>
                </a:lnTo>
                <a:lnTo>
                  <a:pt x="1353318" y="99466"/>
                </a:lnTo>
                <a:lnTo>
                  <a:pt x="1366020" y="115338"/>
                </a:lnTo>
                <a:lnTo>
                  <a:pt x="1378722" y="131739"/>
                </a:lnTo>
                <a:lnTo>
                  <a:pt x="1390366" y="147611"/>
                </a:lnTo>
                <a:lnTo>
                  <a:pt x="1402010" y="164542"/>
                </a:lnTo>
                <a:lnTo>
                  <a:pt x="1413654" y="181472"/>
                </a:lnTo>
                <a:lnTo>
                  <a:pt x="1424240" y="197873"/>
                </a:lnTo>
                <a:lnTo>
                  <a:pt x="1434824" y="215333"/>
                </a:lnTo>
                <a:lnTo>
                  <a:pt x="1444880" y="233321"/>
                </a:lnTo>
                <a:lnTo>
                  <a:pt x="1454406" y="250780"/>
                </a:lnTo>
                <a:lnTo>
                  <a:pt x="1463934" y="269298"/>
                </a:lnTo>
                <a:lnTo>
                  <a:pt x="1472930" y="287287"/>
                </a:lnTo>
                <a:lnTo>
                  <a:pt x="1481928" y="305275"/>
                </a:lnTo>
                <a:lnTo>
                  <a:pt x="1489868" y="324322"/>
                </a:lnTo>
                <a:lnTo>
                  <a:pt x="1498336" y="342839"/>
                </a:lnTo>
                <a:lnTo>
                  <a:pt x="1505744" y="361886"/>
                </a:lnTo>
                <a:lnTo>
                  <a:pt x="1513684" y="381462"/>
                </a:lnTo>
                <a:lnTo>
                  <a:pt x="1521094" y="401037"/>
                </a:lnTo>
                <a:lnTo>
                  <a:pt x="1527444" y="420613"/>
                </a:lnTo>
                <a:lnTo>
                  <a:pt x="1540676" y="460294"/>
                </a:lnTo>
                <a:lnTo>
                  <a:pt x="1552320" y="501561"/>
                </a:lnTo>
                <a:lnTo>
                  <a:pt x="1562906" y="542829"/>
                </a:lnTo>
                <a:lnTo>
                  <a:pt x="1572960" y="584626"/>
                </a:lnTo>
                <a:lnTo>
                  <a:pt x="1581430" y="627481"/>
                </a:lnTo>
                <a:lnTo>
                  <a:pt x="1589368" y="670336"/>
                </a:lnTo>
                <a:lnTo>
                  <a:pt x="1596248" y="714249"/>
                </a:lnTo>
                <a:lnTo>
                  <a:pt x="1602600" y="758162"/>
                </a:lnTo>
                <a:lnTo>
                  <a:pt x="1607892" y="802604"/>
                </a:lnTo>
                <a:lnTo>
                  <a:pt x="1612656" y="847575"/>
                </a:lnTo>
                <a:lnTo>
                  <a:pt x="1616360" y="893076"/>
                </a:lnTo>
                <a:lnTo>
                  <a:pt x="1620066" y="939105"/>
                </a:lnTo>
                <a:lnTo>
                  <a:pt x="1622712" y="985134"/>
                </a:lnTo>
                <a:lnTo>
                  <a:pt x="1624828" y="1031164"/>
                </a:lnTo>
                <a:lnTo>
                  <a:pt x="1626946" y="1078251"/>
                </a:lnTo>
                <a:lnTo>
                  <a:pt x="1628534" y="1125339"/>
                </a:lnTo>
                <a:lnTo>
                  <a:pt x="1629592" y="1172426"/>
                </a:lnTo>
                <a:lnTo>
                  <a:pt x="1630650" y="1267130"/>
                </a:lnTo>
                <a:lnTo>
                  <a:pt x="1630650" y="1361305"/>
                </a:lnTo>
                <a:lnTo>
                  <a:pt x="1725918" y="1361305"/>
                </a:lnTo>
                <a:lnTo>
                  <a:pt x="1820126" y="1363422"/>
                </a:lnTo>
                <a:lnTo>
                  <a:pt x="1867230" y="1363951"/>
                </a:lnTo>
                <a:lnTo>
                  <a:pt x="1914334" y="1365538"/>
                </a:lnTo>
                <a:lnTo>
                  <a:pt x="1961438" y="1367125"/>
                </a:lnTo>
                <a:lnTo>
                  <a:pt x="2008012" y="1369771"/>
                </a:lnTo>
                <a:lnTo>
                  <a:pt x="2054058" y="1372945"/>
                </a:lnTo>
                <a:lnTo>
                  <a:pt x="2100104" y="1376119"/>
                </a:lnTo>
                <a:lnTo>
                  <a:pt x="2145620" y="1379823"/>
                </a:lnTo>
                <a:lnTo>
                  <a:pt x="2191136" y="1385114"/>
                </a:lnTo>
                <a:lnTo>
                  <a:pt x="2235594" y="1390404"/>
                </a:lnTo>
                <a:lnTo>
                  <a:pt x="2280052" y="1396753"/>
                </a:lnTo>
                <a:lnTo>
                  <a:pt x="2323452" y="1404160"/>
                </a:lnTo>
                <a:lnTo>
                  <a:pt x="2366852" y="1412096"/>
                </a:lnTo>
                <a:lnTo>
                  <a:pt x="2409192" y="1421091"/>
                </a:lnTo>
                <a:lnTo>
                  <a:pt x="2451532" y="1430614"/>
                </a:lnTo>
                <a:lnTo>
                  <a:pt x="2493344" y="1441725"/>
                </a:lnTo>
                <a:lnTo>
                  <a:pt x="2533568" y="1453364"/>
                </a:lnTo>
                <a:lnTo>
                  <a:pt x="2573792" y="1466591"/>
                </a:lnTo>
                <a:lnTo>
                  <a:pt x="2593374" y="1473469"/>
                </a:lnTo>
                <a:lnTo>
                  <a:pt x="2612958" y="1480876"/>
                </a:lnTo>
                <a:lnTo>
                  <a:pt x="2632540" y="1488812"/>
                </a:lnTo>
                <a:lnTo>
                  <a:pt x="2651594" y="1496219"/>
                </a:lnTo>
                <a:lnTo>
                  <a:pt x="2670646" y="1504155"/>
                </a:lnTo>
                <a:lnTo>
                  <a:pt x="2689170" y="1512620"/>
                </a:lnTo>
                <a:lnTo>
                  <a:pt x="2708224" y="1521615"/>
                </a:lnTo>
                <a:lnTo>
                  <a:pt x="2726218" y="1531138"/>
                </a:lnTo>
                <a:lnTo>
                  <a:pt x="2744744" y="1540661"/>
                </a:lnTo>
                <a:lnTo>
                  <a:pt x="2762208" y="1550185"/>
                </a:lnTo>
                <a:lnTo>
                  <a:pt x="2779674" y="1560766"/>
                </a:lnTo>
                <a:lnTo>
                  <a:pt x="2797140" y="1570818"/>
                </a:lnTo>
                <a:lnTo>
                  <a:pt x="2814606" y="1581929"/>
                </a:lnTo>
                <a:lnTo>
                  <a:pt x="2831542" y="1593040"/>
                </a:lnTo>
                <a:lnTo>
                  <a:pt x="2847948" y="1605208"/>
                </a:lnTo>
                <a:lnTo>
                  <a:pt x="2864884" y="1617377"/>
                </a:lnTo>
                <a:lnTo>
                  <a:pt x="2880762" y="1629546"/>
                </a:lnTo>
                <a:lnTo>
                  <a:pt x="2896640" y="1642243"/>
                </a:lnTo>
                <a:lnTo>
                  <a:pt x="2912518" y="1655999"/>
                </a:lnTo>
                <a:lnTo>
                  <a:pt x="2927338" y="1669226"/>
                </a:lnTo>
                <a:lnTo>
                  <a:pt x="2942686" y="1683511"/>
                </a:lnTo>
                <a:lnTo>
                  <a:pt x="2958034" y="1697796"/>
                </a:lnTo>
                <a:lnTo>
                  <a:pt x="2962268" y="1703087"/>
                </a:lnTo>
                <a:lnTo>
                  <a:pt x="2967032" y="1707848"/>
                </a:lnTo>
                <a:lnTo>
                  <a:pt x="2971266" y="1713668"/>
                </a:lnTo>
                <a:lnTo>
                  <a:pt x="2974972" y="1718430"/>
                </a:lnTo>
                <a:lnTo>
                  <a:pt x="2981852" y="1730069"/>
                </a:lnTo>
                <a:lnTo>
                  <a:pt x="2987144" y="1742239"/>
                </a:lnTo>
                <a:lnTo>
                  <a:pt x="2991378" y="1754407"/>
                </a:lnTo>
                <a:lnTo>
                  <a:pt x="2994024" y="1766576"/>
                </a:lnTo>
                <a:lnTo>
                  <a:pt x="2996670" y="1779803"/>
                </a:lnTo>
                <a:lnTo>
                  <a:pt x="2997200" y="1792501"/>
                </a:lnTo>
                <a:lnTo>
                  <a:pt x="2996670" y="1804669"/>
                </a:lnTo>
                <a:lnTo>
                  <a:pt x="2994024" y="1817367"/>
                </a:lnTo>
                <a:lnTo>
                  <a:pt x="2991378" y="1830594"/>
                </a:lnTo>
                <a:lnTo>
                  <a:pt x="2987144" y="1842233"/>
                </a:lnTo>
                <a:lnTo>
                  <a:pt x="2981852" y="1854402"/>
                </a:lnTo>
                <a:lnTo>
                  <a:pt x="2974972" y="1865513"/>
                </a:lnTo>
                <a:lnTo>
                  <a:pt x="2971266" y="1871332"/>
                </a:lnTo>
                <a:lnTo>
                  <a:pt x="2967032" y="1876623"/>
                </a:lnTo>
                <a:lnTo>
                  <a:pt x="2962268" y="1881385"/>
                </a:lnTo>
                <a:lnTo>
                  <a:pt x="2958034" y="1886676"/>
                </a:lnTo>
                <a:lnTo>
                  <a:pt x="2952742" y="1891437"/>
                </a:lnTo>
                <a:lnTo>
                  <a:pt x="2947978" y="1896199"/>
                </a:lnTo>
                <a:lnTo>
                  <a:pt x="2942156" y="1899902"/>
                </a:lnTo>
                <a:lnTo>
                  <a:pt x="2936864" y="1903606"/>
                </a:lnTo>
                <a:lnTo>
                  <a:pt x="2925220" y="1910484"/>
                </a:lnTo>
                <a:lnTo>
                  <a:pt x="2913576" y="1916304"/>
                </a:lnTo>
                <a:lnTo>
                  <a:pt x="2901404" y="1920007"/>
                </a:lnTo>
                <a:lnTo>
                  <a:pt x="2889232" y="1923182"/>
                </a:lnTo>
                <a:lnTo>
                  <a:pt x="2876000" y="1925298"/>
                </a:lnTo>
                <a:lnTo>
                  <a:pt x="2863298" y="1925827"/>
                </a:lnTo>
                <a:lnTo>
                  <a:pt x="2851124" y="1925298"/>
                </a:lnTo>
                <a:lnTo>
                  <a:pt x="2837892" y="1923182"/>
                </a:lnTo>
                <a:lnTo>
                  <a:pt x="2825190" y="1920007"/>
                </a:lnTo>
                <a:lnTo>
                  <a:pt x="2813546" y="1916304"/>
                </a:lnTo>
                <a:lnTo>
                  <a:pt x="2801904" y="1910484"/>
                </a:lnTo>
                <a:lnTo>
                  <a:pt x="2789730" y="1903606"/>
                </a:lnTo>
                <a:lnTo>
                  <a:pt x="2784438" y="1899902"/>
                </a:lnTo>
                <a:lnTo>
                  <a:pt x="2779144" y="1896199"/>
                </a:lnTo>
                <a:lnTo>
                  <a:pt x="2774382" y="1891437"/>
                </a:lnTo>
                <a:lnTo>
                  <a:pt x="2769088" y="1886676"/>
                </a:lnTo>
                <a:lnTo>
                  <a:pt x="2757446" y="1875036"/>
                </a:lnTo>
                <a:lnTo>
                  <a:pt x="2746330" y="1864454"/>
                </a:lnTo>
                <a:lnTo>
                  <a:pt x="2734158" y="1854402"/>
                </a:lnTo>
                <a:lnTo>
                  <a:pt x="2721456" y="1844350"/>
                </a:lnTo>
                <a:lnTo>
                  <a:pt x="2709282" y="1834297"/>
                </a:lnTo>
                <a:lnTo>
                  <a:pt x="2696580" y="1824774"/>
                </a:lnTo>
                <a:lnTo>
                  <a:pt x="2683348" y="1815780"/>
                </a:lnTo>
                <a:lnTo>
                  <a:pt x="2670118" y="1806785"/>
                </a:lnTo>
                <a:lnTo>
                  <a:pt x="2656356" y="1797791"/>
                </a:lnTo>
                <a:lnTo>
                  <a:pt x="2642066" y="1789855"/>
                </a:lnTo>
                <a:lnTo>
                  <a:pt x="2628306" y="1781919"/>
                </a:lnTo>
                <a:lnTo>
                  <a:pt x="2613486" y="1773983"/>
                </a:lnTo>
                <a:lnTo>
                  <a:pt x="2599196" y="1766047"/>
                </a:lnTo>
                <a:lnTo>
                  <a:pt x="2584376" y="1758640"/>
                </a:lnTo>
                <a:lnTo>
                  <a:pt x="2553680" y="1745413"/>
                </a:lnTo>
                <a:lnTo>
                  <a:pt x="2522454" y="1732715"/>
                </a:lnTo>
                <a:lnTo>
                  <a:pt x="2489640" y="1720017"/>
                </a:lnTo>
                <a:lnTo>
                  <a:pt x="2456826" y="1709436"/>
                </a:lnTo>
                <a:lnTo>
                  <a:pt x="2422424" y="1699383"/>
                </a:lnTo>
                <a:lnTo>
                  <a:pt x="2388022" y="1690389"/>
                </a:lnTo>
                <a:lnTo>
                  <a:pt x="2352032" y="1682453"/>
                </a:lnTo>
                <a:lnTo>
                  <a:pt x="2316572" y="1674517"/>
                </a:lnTo>
                <a:lnTo>
                  <a:pt x="2279524" y="1667639"/>
                </a:lnTo>
                <a:lnTo>
                  <a:pt x="2241946" y="1661290"/>
                </a:lnTo>
                <a:lnTo>
                  <a:pt x="2203840" y="1655999"/>
                </a:lnTo>
                <a:lnTo>
                  <a:pt x="2165204" y="1650708"/>
                </a:lnTo>
                <a:lnTo>
                  <a:pt x="2126038" y="1647005"/>
                </a:lnTo>
                <a:lnTo>
                  <a:pt x="2086344" y="1642772"/>
                </a:lnTo>
                <a:lnTo>
                  <a:pt x="2046648" y="1639598"/>
                </a:lnTo>
                <a:lnTo>
                  <a:pt x="2005896" y="1636953"/>
                </a:lnTo>
                <a:lnTo>
                  <a:pt x="1964614" y="1634836"/>
                </a:lnTo>
                <a:lnTo>
                  <a:pt x="1923860" y="1632720"/>
                </a:lnTo>
                <a:lnTo>
                  <a:pt x="1882578" y="1631662"/>
                </a:lnTo>
                <a:lnTo>
                  <a:pt x="1798426" y="1629546"/>
                </a:lnTo>
                <a:lnTo>
                  <a:pt x="1714802" y="1628487"/>
                </a:lnTo>
                <a:lnTo>
                  <a:pt x="1629592" y="1628487"/>
                </a:lnTo>
                <a:lnTo>
                  <a:pt x="1629592" y="1713668"/>
                </a:lnTo>
                <a:lnTo>
                  <a:pt x="1630650" y="1797262"/>
                </a:lnTo>
                <a:lnTo>
                  <a:pt x="1632238" y="1881385"/>
                </a:lnTo>
                <a:lnTo>
                  <a:pt x="1633826" y="1922653"/>
                </a:lnTo>
                <a:lnTo>
                  <a:pt x="1635414" y="1963920"/>
                </a:lnTo>
                <a:lnTo>
                  <a:pt x="1638060" y="2004659"/>
                </a:lnTo>
                <a:lnTo>
                  <a:pt x="1640706" y="2045398"/>
                </a:lnTo>
                <a:lnTo>
                  <a:pt x="1643882" y="2085078"/>
                </a:lnTo>
                <a:lnTo>
                  <a:pt x="1648116" y="2124758"/>
                </a:lnTo>
                <a:lnTo>
                  <a:pt x="1651820" y="2163910"/>
                </a:lnTo>
                <a:lnTo>
                  <a:pt x="1657114" y="2202532"/>
                </a:lnTo>
                <a:lnTo>
                  <a:pt x="1662406" y="2240626"/>
                </a:lnTo>
                <a:lnTo>
                  <a:pt x="1668758" y="2278190"/>
                </a:lnTo>
                <a:lnTo>
                  <a:pt x="1675638" y="2315225"/>
                </a:lnTo>
                <a:lnTo>
                  <a:pt x="1682518" y="2351731"/>
                </a:lnTo>
                <a:lnTo>
                  <a:pt x="1690986" y="2386650"/>
                </a:lnTo>
                <a:lnTo>
                  <a:pt x="1700512" y="2421569"/>
                </a:lnTo>
                <a:lnTo>
                  <a:pt x="1710568" y="2455429"/>
                </a:lnTo>
                <a:lnTo>
                  <a:pt x="1721154" y="2488761"/>
                </a:lnTo>
                <a:lnTo>
                  <a:pt x="1733856" y="2521034"/>
                </a:lnTo>
                <a:lnTo>
                  <a:pt x="1746030" y="2552250"/>
                </a:lnTo>
                <a:lnTo>
                  <a:pt x="1759790" y="2582936"/>
                </a:lnTo>
                <a:lnTo>
                  <a:pt x="1767200" y="2597750"/>
                </a:lnTo>
                <a:lnTo>
                  <a:pt x="1775138" y="2612035"/>
                </a:lnTo>
                <a:lnTo>
                  <a:pt x="1783078" y="2626849"/>
                </a:lnTo>
                <a:lnTo>
                  <a:pt x="1790488" y="2641134"/>
                </a:lnTo>
                <a:lnTo>
                  <a:pt x="1798956" y="2654890"/>
                </a:lnTo>
                <a:lnTo>
                  <a:pt x="1807424" y="2668646"/>
                </a:lnTo>
                <a:lnTo>
                  <a:pt x="1816420" y="2682402"/>
                </a:lnTo>
                <a:lnTo>
                  <a:pt x="1825948" y="2695099"/>
                </a:lnTo>
                <a:lnTo>
                  <a:pt x="1835474" y="2707797"/>
                </a:lnTo>
                <a:lnTo>
                  <a:pt x="1845000" y="2720495"/>
                </a:lnTo>
                <a:lnTo>
                  <a:pt x="1855586" y="2732664"/>
                </a:lnTo>
                <a:lnTo>
                  <a:pt x="1865642" y="2744832"/>
                </a:lnTo>
                <a:lnTo>
                  <a:pt x="1876228" y="2756472"/>
                </a:lnTo>
                <a:lnTo>
                  <a:pt x="1887342" y="2768112"/>
                </a:lnTo>
                <a:lnTo>
                  <a:pt x="1892634" y="2772873"/>
                </a:lnTo>
                <a:lnTo>
                  <a:pt x="1896868" y="2778164"/>
                </a:lnTo>
                <a:lnTo>
                  <a:pt x="1901102" y="2783455"/>
                </a:lnTo>
                <a:lnTo>
                  <a:pt x="1904808" y="2788745"/>
                </a:lnTo>
                <a:lnTo>
                  <a:pt x="1911688" y="2800385"/>
                </a:lnTo>
                <a:lnTo>
                  <a:pt x="1916980" y="2812025"/>
                </a:lnTo>
                <a:lnTo>
                  <a:pt x="1921214" y="2824193"/>
                </a:lnTo>
                <a:lnTo>
                  <a:pt x="1924390" y="2836891"/>
                </a:lnTo>
                <a:lnTo>
                  <a:pt x="1925978" y="2849589"/>
                </a:lnTo>
                <a:lnTo>
                  <a:pt x="1926506" y="2862287"/>
                </a:lnTo>
                <a:lnTo>
                  <a:pt x="1925978" y="2874984"/>
                </a:lnTo>
                <a:lnTo>
                  <a:pt x="1924390" y="2887682"/>
                </a:lnTo>
                <a:lnTo>
                  <a:pt x="1921214" y="2899851"/>
                </a:lnTo>
                <a:lnTo>
                  <a:pt x="1916980" y="2912020"/>
                </a:lnTo>
                <a:lnTo>
                  <a:pt x="1911688" y="2924188"/>
                </a:lnTo>
                <a:lnTo>
                  <a:pt x="1904808" y="2935828"/>
                </a:lnTo>
                <a:lnTo>
                  <a:pt x="1901102" y="2941119"/>
                </a:lnTo>
                <a:lnTo>
                  <a:pt x="1896868" y="2946409"/>
                </a:lnTo>
                <a:lnTo>
                  <a:pt x="1892634" y="2951171"/>
                </a:lnTo>
                <a:lnTo>
                  <a:pt x="1887342" y="2956462"/>
                </a:lnTo>
                <a:lnTo>
                  <a:pt x="1882578" y="2961223"/>
                </a:lnTo>
                <a:lnTo>
                  <a:pt x="1877286" y="2965985"/>
                </a:lnTo>
                <a:lnTo>
                  <a:pt x="1872522" y="2969689"/>
                </a:lnTo>
                <a:lnTo>
                  <a:pt x="1866700" y="2973921"/>
                </a:lnTo>
                <a:lnTo>
                  <a:pt x="1855056" y="2980270"/>
                </a:lnTo>
                <a:lnTo>
                  <a:pt x="1843412" y="2986090"/>
                </a:lnTo>
                <a:lnTo>
                  <a:pt x="1831240" y="2989793"/>
                </a:lnTo>
                <a:lnTo>
                  <a:pt x="1818538" y="2993497"/>
                </a:lnTo>
                <a:lnTo>
                  <a:pt x="1805836" y="2995084"/>
                </a:lnTo>
                <a:lnTo>
                  <a:pt x="1793662" y="2995613"/>
                </a:lnTo>
                <a:lnTo>
                  <a:pt x="1780432" y="2995084"/>
                </a:lnTo>
                <a:lnTo>
                  <a:pt x="1767728" y="2993497"/>
                </a:lnTo>
                <a:lnTo>
                  <a:pt x="1755556" y="2989793"/>
                </a:lnTo>
                <a:lnTo>
                  <a:pt x="1743382" y="2986090"/>
                </a:lnTo>
                <a:lnTo>
                  <a:pt x="1731210" y="2980270"/>
                </a:lnTo>
                <a:lnTo>
                  <a:pt x="1719566" y="2973921"/>
                </a:lnTo>
                <a:lnTo>
                  <a:pt x="1714802" y="2969689"/>
                </a:lnTo>
                <a:lnTo>
                  <a:pt x="1708980" y="2965985"/>
                </a:lnTo>
                <a:lnTo>
                  <a:pt x="1703688" y="2961223"/>
                </a:lnTo>
                <a:lnTo>
                  <a:pt x="1698924" y="2956462"/>
                </a:lnTo>
                <a:lnTo>
                  <a:pt x="1684106" y="2941648"/>
                </a:lnTo>
                <a:lnTo>
                  <a:pt x="1670344" y="2926834"/>
                </a:lnTo>
                <a:lnTo>
                  <a:pt x="1656584" y="2910961"/>
                </a:lnTo>
                <a:lnTo>
                  <a:pt x="1643352" y="2895618"/>
                </a:lnTo>
                <a:lnTo>
                  <a:pt x="1630650" y="2879746"/>
                </a:lnTo>
                <a:lnTo>
                  <a:pt x="1618478" y="2863345"/>
                </a:lnTo>
                <a:lnTo>
                  <a:pt x="1605776" y="2846944"/>
                </a:lnTo>
                <a:lnTo>
                  <a:pt x="1594132" y="2830542"/>
                </a:lnTo>
                <a:lnTo>
                  <a:pt x="1583016" y="2813083"/>
                </a:lnTo>
                <a:lnTo>
                  <a:pt x="1571902" y="2796152"/>
                </a:lnTo>
                <a:lnTo>
                  <a:pt x="1561318" y="2778693"/>
                </a:lnTo>
                <a:lnTo>
                  <a:pt x="1551262" y="2761234"/>
                </a:lnTo>
                <a:lnTo>
                  <a:pt x="1541734" y="2743245"/>
                </a:lnTo>
                <a:lnTo>
                  <a:pt x="1532208" y="2725257"/>
                </a:lnTo>
                <a:lnTo>
                  <a:pt x="1522682" y="2706739"/>
                </a:lnTo>
                <a:lnTo>
                  <a:pt x="1513684" y="2688222"/>
                </a:lnTo>
                <a:lnTo>
                  <a:pt x="1505216" y="2669175"/>
                </a:lnTo>
                <a:lnTo>
                  <a:pt x="1496748" y="2650128"/>
                </a:lnTo>
                <a:lnTo>
                  <a:pt x="1488808" y="2631082"/>
                </a:lnTo>
                <a:lnTo>
                  <a:pt x="1481928" y="2611506"/>
                </a:lnTo>
                <a:lnTo>
                  <a:pt x="1474518" y="2591930"/>
                </a:lnTo>
                <a:lnTo>
                  <a:pt x="1467108" y="2572354"/>
                </a:lnTo>
                <a:lnTo>
                  <a:pt x="1454406" y="2532674"/>
                </a:lnTo>
                <a:lnTo>
                  <a:pt x="1442764" y="2491935"/>
                </a:lnTo>
                <a:lnTo>
                  <a:pt x="1431120" y="2450668"/>
                </a:lnTo>
                <a:lnTo>
                  <a:pt x="1421592" y="2408342"/>
                </a:lnTo>
                <a:lnTo>
                  <a:pt x="1412596" y="2365487"/>
                </a:lnTo>
                <a:lnTo>
                  <a:pt x="1404656" y="2322632"/>
                </a:lnTo>
                <a:lnTo>
                  <a:pt x="1397776" y="2278719"/>
                </a:lnTo>
                <a:lnTo>
                  <a:pt x="1391424" y="2234277"/>
                </a:lnTo>
                <a:lnTo>
                  <a:pt x="1386132" y="2189834"/>
                </a:lnTo>
                <a:lnTo>
                  <a:pt x="1380840" y="2144334"/>
                </a:lnTo>
                <a:lnTo>
                  <a:pt x="1377134" y="2099363"/>
                </a:lnTo>
                <a:lnTo>
                  <a:pt x="1373430" y="2053334"/>
                </a:lnTo>
                <a:lnTo>
                  <a:pt x="1370784" y="2006775"/>
                </a:lnTo>
                <a:lnTo>
                  <a:pt x="1368138" y="1960217"/>
                </a:lnTo>
                <a:lnTo>
                  <a:pt x="1366550" y="1913129"/>
                </a:lnTo>
                <a:lnTo>
                  <a:pt x="1364962" y="1866042"/>
                </a:lnTo>
                <a:lnTo>
                  <a:pt x="1363374" y="1819483"/>
                </a:lnTo>
                <a:lnTo>
                  <a:pt x="1362316" y="1724779"/>
                </a:lnTo>
                <a:lnTo>
                  <a:pt x="1362316" y="1629546"/>
                </a:lnTo>
                <a:lnTo>
                  <a:pt x="1268108" y="1629546"/>
                </a:lnTo>
                <a:lnTo>
                  <a:pt x="1173370" y="1628487"/>
                </a:lnTo>
                <a:lnTo>
                  <a:pt x="1126266" y="1627429"/>
                </a:lnTo>
                <a:lnTo>
                  <a:pt x="1079162" y="1625842"/>
                </a:lnTo>
                <a:lnTo>
                  <a:pt x="1032058" y="1624255"/>
                </a:lnTo>
                <a:lnTo>
                  <a:pt x="986012" y="1621609"/>
                </a:lnTo>
                <a:lnTo>
                  <a:pt x="939966" y="1618964"/>
                </a:lnTo>
                <a:lnTo>
                  <a:pt x="893920" y="1615790"/>
                </a:lnTo>
                <a:lnTo>
                  <a:pt x="848404" y="1611557"/>
                </a:lnTo>
                <a:lnTo>
                  <a:pt x="803416" y="1607324"/>
                </a:lnTo>
                <a:lnTo>
                  <a:pt x="758960" y="1601505"/>
                </a:lnTo>
                <a:lnTo>
                  <a:pt x="715030" y="1595685"/>
                </a:lnTo>
                <a:lnTo>
                  <a:pt x="671102" y="1588278"/>
                </a:lnTo>
                <a:lnTo>
                  <a:pt x="628232" y="1580342"/>
                </a:lnTo>
                <a:lnTo>
                  <a:pt x="585362" y="1571877"/>
                </a:lnTo>
                <a:lnTo>
                  <a:pt x="543550" y="1561824"/>
                </a:lnTo>
                <a:lnTo>
                  <a:pt x="502268" y="1551243"/>
                </a:lnTo>
                <a:lnTo>
                  <a:pt x="460986" y="1539603"/>
                </a:lnTo>
                <a:lnTo>
                  <a:pt x="421292" y="1526376"/>
                </a:lnTo>
                <a:lnTo>
                  <a:pt x="401708" y="1520027"/>
                </a:lnTo>
                <a:lnTo>
                  <a:pt x="382126" y="1512620"/>
                </a:lnTo>
                <a:lnTo>
                  <a:pt x="362543" y="1505213"/>
                </a:lnTo>
                <a:lnTo>
                  <a:pt x="343490" y="1497277"/>
                </a:lnTo>
                <a:lnTo>
                  <a:pt x="324436" y="1489341"/>
                </a:lnTo>
                <a:lnTo>
                  <a:pt x="306442" y="1480876"/>
                </a:lnTo>
                <a:lnTo>
                  <a:pt x="287918" y="1472411"/>
                </a:lnTo>
                <a:lnTo>
                  <a:pt x="269393" y="1462887"/>
                </a:lnTo>
                <a:lnTo>
                  <a:pt x="251399" y="1453364"/>
                </a:lnTo>
                <a:lnTo>
                  <a:pt x="233404" y="1443841"/>
                </a:lnTo>
                <a:lnTo>
                  <a:pt x="215938" y="1433788"/>
                </a:lnTo>
                <a:lnTo>
                  <a:pt x="198473" y="1423207"/>
                </a:lnTo>
                <a:lnTo>
                  <a:pt x="182065" y="1412626"/>
                </a:lnTo>
                <a:lnTo>
                  <a:pt x="164600" y="1401515"/>
                </a:lnTo>
                <a:lnTo>
                  <a:pt x="148193" y="1389346"/>
                </a:lnTo>
                <a:lnTo>
                  <a:pt x="132315" y="1377707"/>
                </a:lnTo>
                <a:lnTo>
                  <a:pt x="115908" y="1365538"/>
                </a:lnTo>
                <a:lnTo>
                  <a:pt x="100030" y="1352840"/>
                </a:lnTo>
                <a:lnTo>
                  <a:pt x="84682" y="1339084"/>
                </a:lnTo>
                <a:lnTo>
                  <a:pt x="68804" y="1325857"/>
                </a:lnTo>
                <a:lnTo>
                  <a:pt x="54514" y="1311573"/>
                </a:lnTo>
                <a:lnTo>
                  <a:pt x="39165" y="1297817"/>
                </a:lnTo>
                <a:lnTo>
                  <a:pt x="34931" y="1292526"/>
                </a:lnTo>
                <a:lnTo>
                  <a:pt x="30168" y="1287235"/>
                </a:lnTo>
                <a:lnTo>
                  <a:pt x="26463" y="1281944"/>
                </a:lnTo>
                <a:lnTo>
                  <a:pt x="22229" y="1276654"/>
                </a:lnTo>
                <a:lnTo>
                  <a:pt x="15878" y="1265014"/>
                </a:lnTo>
                <a:lnTo>
                  <a:pt x="10056" y="1253374"/>
                </a:lnTo>
                <a:lnTo>
                  <a:pt x="5822" y="1241206"/>
                </a:lnTo>
                <a:lnTo>
                  <a:pt x="2646" y="1229037"/>
                </a:lnTo>
                <a:lnTo>
                  <a:pt x="1059" y="1215810"/>
                </a:lnTo>
                <a:lnTo>
                  <a:pt x="0" y="1203112"/>
                </a:lnTo>
                <a:lnTo>
                  <a:pt x="1059" y="1190415"/>
                </a:lnTo>
                <a:lnTo>
                  <a:pt x="2646" y="1177188"/>
                </a:lnTo>
                <a:lnTo>
                  <a:pt x="5822" y="1165019"/>
                </a:lnTo>
                <a:lnTo>
                  <a:pt x="10056" y="1152851"/>
                </a:lnTo>
                <a:lnTo>
                  <a:pt x="15878" y="1141211"/>
                </a:lnTo>
                <a:lnTo>
                  <a:pt x="22229" y="1130100"/>
                </a:lnTo>
                <a:lnTo>
                  <a:pt x="26463" y="1124281"/>
                </a:lnTo>
                <a:lnTo>
                  <a:pt x="30168" y="1118990"/>
                </a:lnTo>
                <a:lnTo>
                  <a:pt x="34931" y="1113699"/>
                </a:lnTo>
                <a:lnTo>
                  <a:pt x="39165" y="1108408"/>
                </a:lnTo>
                <a:lnTo>
                  <a:pt x="44458" y="1104176"/>
                </a:lnTo>
                <a:lnTo>
                  <a:pt x="49221" y="1099414"/>
                </a:lnTo>
                <a:lnTo>
                  <a:pt x="55043" y="1095711"/>
                </a:lnTo>
                <a:lnTo>
                  <a:pt x="60336" y="1092007"/>
                </a:lnTo>
                <a:lnTo>
                  <a:pt x="71450" y="1085129"/>
                </a:lnTo>
                <a:lnTo>
                  <a:pt x="83623" y="1079309"/>
                </a:lnTo>
                <a:lnTo>
                  <a:pt x="95796" y="1075077"/>
                </a:lnTo>
                <a:lnTo>
                  <a:pt x="107969" y="1072431"/>
                </a:lnTo>
                <a:lnTo>
                  <a:pt x="120671" y="1070315"/>
                </a:lnTo>
                <a:lnTo>
                  <a:pt x="133903" y="1069786"/>
                </a:lnTo>
                <a:lnTo>
                  <a:pt x="146605" y="1070315"/>
                </a:lnTo>
                <a:lnTo>
                  <a:pt x="158778" y="1072431"/>
                </a:lnTo>
                <a:lnTo>
                  <a:pt x="172010" y="1075077"/>
                </a:lnTo>
                <a:lnTo>
                  <a:pt x="184183" y="1079309"/>
                </a:lnTo>
                <a:lnTo>
                  <a:pt x="195826" y="1085129"/>
                </a:lnTo>
                <a:lnTo>
                  <a:pt x="206941" y="1092007"/>
                </a:lnTo>
                <a:lnTo>
                  <a:pt x="212763" y="1095711"/>
                </a:lnTo>
                <a:lnTo>
                  <a:pt x="217526" y="1099414"/>
                </a:lnTo>
                <a:lnTo>
                  <a:pt x="223348" y="1104176"/>
                </a:lnTo>
                <a:lnTo>
                  <a:pt x="228640" y="1108408"/>
                </a:lnTo>
                <a:lnTo>
                  <a:pt x="239755" y="1119519"/>
                </a:lnTo>
                <a:lnTo>
                  <a:pt x="250869" y="1130629"/>
                </a:lnTo>
                <a:lnTo>
                  <a:pt x="262513" y="1140682"/>
                </a:lnTo>
                <a:lnTo>
                  <a:pt x="274686" y="1150734"/>
                </a:lnTo>
                <a:lnTo>
                  <a:pt x="287388" y="1160787"/>
                </a:lnTo>
                <a:lnTo>
                  <a:pt x="300090" y="1169781"/>
                </a:lnTo>
                <a:lnTo>
                  <a:pt x="312793" y="1179304"/>
                </a:lnTo>
                <a:lnTo>
                  <a:pt x="326554" y="1187240"/>
                </a:lnTo>
                <a:lnTo>
                  <a:pt x="339785" y="1196235"/>
                </a:lnTo>
                <a:lnTo>
                  <a:pt x="353546" y="1204171"/>
                </a:lnTo>
                <a:lnTo>
                  <a:pt x="367836" y="1212636"/>
                </a:lnTo>
                <a:lnTo>
                  <a:pt x="382126" y="1220572"/>
                </a:lnTo>
                <a:lnTo>
                  <a:pt x="396945" y="1227979"/>
                </a:lnTo>
                <a:lnTo>
                  <a:pt x="411236" y="1234857"/>
                </a:lnTo>
                <a:lnTo>
                  <a:pt x="441402" y="1248613"/>
                </a:lnTo>
                <a:lnTo>
                  <a:pt x="473158" y="1261311"/>
                </a:lnTo>
                <a:lnTo>
                  <a:pt x="505444" y="1272950"/>
                </a:lnTo>
                <a:lnTo>
                  <a:pt x="538258" y="1283532"/>
                </a:lnTo>
                <a:lnTo>
                  <a:pt x="572130" y="1293055"/>
                </a:lnTo>
                <a:lnTo>
                  <a:pt x="606532" y="1302578"/>
                </a:lnTo>
                <a:lnTo>
                  <a:pt x="641992" y="1310514"/>
                </a:lnTo>
                <a:lnTo>
                  <a:pt x="678512" y="1318450"/>
                </a:lnTo>
                <a:lnTo>
                  <a:pt x="715560" y="1325328"/>
                </a:lnTo>
                <a:lnTo>
                  <a:pt x="752078" y="1330619"/>
                </a:lnTo>
                <a:lnTo>
                  <a:pt x="790186" y="1336439"/>
                </a:lnTo>
                <a:lnTo>
                  <a:pt x="828822" y="1341201"/>
                </a:lnTo>
                <a:lnTo>
                  <a:pt x="867986" y="1345433"/>
                </a:lnTo>
                <a:lnTo>
                  <a:pt x="907152" y="1348608"/>
                </a:lnTo>
                <a:lnTo>
                  <a:pt x="947904" y="1351782"/>
                </a:lnTo>
                <a:lnTo>
                  <a:pt x="988128" y="1354957"/>
                </a:lnTo>
                <a:lnTo>
                  <a:pt x="1028882" y="1357073"/>
                </a:lnTo>
                <a:lnTo>
                  <a:pt x="1069634" y="1358660"/>
                </a:lnTo>
                <a:lnTo>
                  <a:pt x="1110916" y="1359718"/>
                </a:lnTo>
                <a:lnTo>
                  <a:pt x="1194540" y="1361834"/>
                </a:lnTo>
                <a:lnTo>
                  <a:pt x="1279222" y="1362893"/>
                </a:lnTo>
                <a:lnTo>
                  <a:pt x="1363374" y="1362893"/>
                </a:lnTo>
                <a:lnTo>
                  <a:pt x="1363374" y="1278241"/>
                </a:lnTo>
                <a:lnTo>
                  <a:pt x="1362316" y="1194118"/>
                </a:lnTo>
                <a:lnTo>
                  <a:pt x="1360728" y="1110525"/>
                </a:lnTo>
                <a:lnTo>
                  <a:pt x="1359140" y="1069257"/>
                </a:lnTo>
                <a:lnTo>
                  <a:pt x="1357552" y="1027989"/>
                </a:lnTo>
                <a:lnTo>
                  <a:pt x="1355436" y="987251"/>
                </a:lnTo>
                <a:lnTo>
                  <a:pt x="1352788" y="947041"/>
                </a:lnTo>
                <a:lnTo>
                  <a:pt x="1349614" y="907360"/>
                </a:lnTo>
                <a:lnTo>
                  <a:pt x="1346438" y="867151"/>
                </a:lnTo>
                <a:lnTo>
                  <a:pt x="1341674" y="827999"/>
                </a:lnTo>
                <a:lnTo>
                  <a:pt x="1337440" y="789906"/>
                </a:lnTo>
                <a:lnTo>
                  <a:pt x="1331618" y="752342"/>
                </a:lnTo>
                <a:lnTo>
                  <a:pt x="1325796" y="714778"/>
                </a:lnTo>
                <a:lnTo>
                  <a:pt x="1318916" y="677743"/>
                </a:lnTo>
                <a:lnTo>
                  <a:pt x="1311506" y="641766"/>
                </a:lnTo>
                <a:lnTo>
                  <a:pt x="1303038" y="606847"/>
                </a:lnTo>
                <a:lnTo>
                  <a:pt x="1294040" y="571928"/>
                </a:lnTo>
                <a:lnTo>
                  <a:pt x="1283984" y="537538"/>
                </a:lnTo>
                <a:lnTo>
                  <a:pt x="1273400" y="504736"/>
                </a:lnTo>
                <a:lnTo>
                  <a:pt x="1261756" y="472991"/>
                </a:lnTo>
                <a:lnTo>
                  <a:pt x="1249584" y="441776"/>
                </a:lnTo>
                <a:lnTo>
                  <a:pt x="1235294" y="410561"/>
                </a:lnTo>
                <a:lnTo>
                  <a:pt x="1228942" y="396276"/>
                </a:lnTo>
                <a:lnTo>
                  <a:pt x="1221004" y="381462"/>
                </a:lnTo>
                <a:lnTo>
                  <a:pt x="1213594" y="367177"/>
                </a:lnTo>
                <a:lnTo>
                  <a:pt x="1205126" y="352892"/>
                </a:lnTo>
                <a:lnTo>
                  <a:pt x="1196658" y="339136"/>
                </a:lnTo>
                <a:lnTo>
                  <a:pt x="1188188" y="325909"/>
                </a:lnTo>
                <a:lnTo>
                  <a:pt x="1179192" y="312682"/>
                </a:lnTo>
                <a:lnTo>
                  <a:pt x="1170724" y="299455"/>
                </a:lnTo>
                <a:lnTo>
                  <a:pt x="1161196" y="287287"/>
                </a:lnTo>
                <a:lnTo>
                  <a:pt x="1151670" y="274060"/>
                </a:lnTo>
                <a:lnTo>
                  <a:pt x="1141614" y="262420"/>
                </a:lnTo>
                <a:lnTo>
                  <a:pt x="1131558" y="250251"/>
                </a:lnTo>
                <a:lnTo>
                  <a:pt x="1120444" y="239141"/>
                </a:lnTo>
                <a:lnTo>
                  <a:pt x="1109330" y="227501"/>
                </a:lnTo>
                <a:lnTo>
                  <a:pt x="1105096" y="222740"/>
                </a:lnTo>
                <a:lnTo>
                  <a:pt x="1100332" y="217449"/>
                </a:lnTo>
                <a:lnTo>
                  <a:pt x="1096098" y="212158"/>
                </a:lnTo>
                <a:lnTo>
                  <a:pt x="1092922" y="206338"/>
                </a:lnTo>
                <a:lnTo>
                  <a:pt x="1086042" y="195228"/>
                </a:lnTo>
                <a:lnTo>
                  <a:pt x="1080220" y="183588"/>
                </a:lnTo>
                <a:lnTo>
                  <a:pt x="1075986" y="171420"/>
                </a:lnTo>
                <a:lnTo>
                  <a:pt x="1073340" y="158722"/>
                </a:lnTo>
                <a:lnTo>
                  <a:pt x="1070694" y="146024"/>
                </a:lnTo>
                <a:lnTo>
                  <a:pt x="1070164" y="133326"/>
                </a:lnTo>
                <a:lnTo>
                  <a:pt x="1070694" y="120099"/>
                </a:lnTo>
                <a:lnTo>
                  <a:pt x="1073340" y="107931"/>
                </a:lnTo>
                <a:lnTo>
                  <a:pt x="1075986" y="95233"/>
                </a:lnTo>
                <a:lnTo>
                  <a:pt x="1080220" y="83064"/>
                </a:lnTo>
                <a:lnTo>
                  <a:pt x="1086042" y="70896"/>
                </a:lnTo>
                <a:lnTo>
                  <a:pt x="1092922" y="59785"/>
                </a:lnTo>
                <a:lnTo>
                  <a:pt x="1096098" y="54494"/>
                </a:lnTo>
                <a:lnTo>
                  <a:pt x="1100332" y="49204"/>
                </a:lnTo>
                <a:lnTo>
                  <a:pt x="1105096" y="43384"/>
                </a:lnTo>
                <a:lnTo>
                  <a:pt x="1109330" y="39151"/>
                </a:lnTo>
                <a:lnTo>
                  <a:pt x="1114622" y="33861"/>
                </a:lnTo>
                <a:lnTo>
                  <a:pt x="1119386" y="29628"/>
                </a:lnTo>
                <a:lnTo>
                  <a:pt x="1125208" y="25924"/>
                </a:lnTo>
                <a:lnTo>
                  <a:pt x="1130500" y="21692"/>
                </a:lnTo>
                <a:lnTo>
                  <a:pt x="1142144" y="15343"/>
                </a:lnTo>
                <a:lnTo>
                  <a:pt x="1153788" y="9523"/>
                </a:lnTo>
                <a:lnTo>
                  <a:pt x="1165960" y="4762"/>
                </a:lnTo>
                <a:lnTo>
                  <a:pt x="1178132" y="2116"/>
                </a:lnTo>
                <a:lnTo>
                  <a:pt x="1191364" y="529"/>
                </a:lnTo>
                <a:close/>
              </a:path>
            </a:pathLst>
          </a:custGeom>
          <a:solidFill>
            <a:srgbClr val="3060B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55C3C8"/>
              </a:solidFill>
              <a:effectLst/>
              <a:uLnTx/>
              <a:uFillTx/>
              <a:latin typeface="小米兰亭_GB外压缩"/>
              <a:ea typeface="小米兰亭_GB外压缩"/>
            </a:endParaRPr>
          </a:p>
        </p:txBody>
      </p:sp>
      <p:sp>
        <p:nvSpPr>
          <p:cNvPr id="28" name="Freeform 6">
            <a:extLst>
              <a:ext uri="{FF2B5EF4-FFF2-40B4-BE49-F238E27FC236}">
                <a16:creationId xmlns:a16="http://schemas.microsoft.com/office/drawing/2014/main" id="{6BACF40E-A8ED-D3BD-CE78-56FF0BBAC85B}"/>
              </a:ext>
            </a:extLst>
          </p:cNvPr>
          <p:cNvSpPr/>
          <p:nvPr/>
        </p:nvSpPr>
        <p:spPr bwMode="auto">
          <a:xfrm>
            <a:off x="8558186" y="3242100"/>
            <a:ext cx="312824" cy="281556"/>
          </a:xfrm>
          <a:custGeom>
            <a:avLst/>
            <a:gdLst>
              <a:gd name="T0" fmla="*/ 370 w 2041"/>
              <a:gd name="T1" fmla="*/ 12 h 1837"/>
              <a:gd name="T2" fmla="*/ 219 w 2041"/>
              <a:gd name="T3" fmla="*/ 75 h 1837"/>
              <a:gd name="T4" fmla="*/ 110 w 2041"/>
              <a:gd name="T5" fmla="*/ 178 h 1837"/>
              <a:gd name="T6" fmla="*/ 42 w 2041"/>
              <a:gd name="T7" fmla="*/ 313 h 1837"/>
              <a:gd name="T8" fmla="*/ 0 w 2041"/>
              <a:gd name="T9" fmla="*/ 575 h 1837"/>
              <a:gd name="T10" fmla="*/ 32 w 2041"/>
              <a:gd name="T11" fmla="*/ 804 h 1837"/>
              <a:gd name="T12" fmla="*/ 416 w 2041"/>
              <a:gd name="T13" fmla="*/ 438 h 1837"/>
              <a:gd name="T14" fmla="*/ 452 w 2041"/>
              <a:gd name="T15" fmla="*/ 419 h 1837"/>
              <a:gd name="T16" fmla="*/ 496 w 2041"/>
              <a:gd name="T17" fmla="*/ 447 h 1837"/>
              <a:gd name="T18" fmla="*/ 635 w 2041"/>
              <a:gd name="T19" fmla="*/ 767 h 1837"/>
              <a:gd name="T20" fmla="*/ 666 w 2041"/>
              <a:gd name="T21" fmla="*/ 731 h 1837"/>
              <a:gd name="T22" fmla="*/ 703 w 2041"/>
              <a:gd name="T23" fmla="*/ 732 h 1837"/>
              <a:gd name="T24" fmla="*/ 808 w 2041"/>
              <a:gd name="T25" fmla="*/ 675 h 1837"/>
              <a:gd name="T26" fmla="*/ 851 w 2041"/>
              <a:gd name="T27" fmla="*/ 634 h 1837"/>
              <a:gd name="T28" fmla="*/ 889 w 2041"/>
              <a:gd name="T29" fmla="*/ 647 h 1837"/>
              <a:gd name="T30" fmla="*/ 1352 w 2041"/>
              <a:gd name="T31" fmla="*/ 766 h 1837"/>
              <a:gd name="T32" fmla="*/ 1464 w 2041"/>
              <a:gd name="T33" fmla="*/ 708 h 1837"/>
              <a:gd name="T34" fmla="*/ 1531 w 2041"/>
              <a:gd name="T35" fmla="*/ 725 h 1837"/>
              <a:gd name="T36" fmla="*/ 1587 w 2041"/>
              <a:gd name="T37" fmla="*/ 783 h 1837"/>
              <a:gd name="T38" fmla="*/ 1603 w 2041"/>
              <a:gd name="T39" fmla="*/ 852 h 1837"/>
              <a:gd name="T40" fmla="*/ 1580 w 2041"/>
              <a:gd name="T41" fmla="*/ 931 h 1837"/>
              <a:gd name="T42" fmla="*/ 1519 w 2041"/>
              <a:gd name="T43" fmla="*/ 983 h 1837"/>
              <a:gd name="T44" fmla="*/ 1443 w 2041"/>
              <a:gd name="T45" fmla="*/ 992 h 1837"/>
              <a:gd name="T46" fmla="*/ 1350 w 2041"/>
              <a:gd name="T47" fmla="*/ 936 h 1837"/>
              <a:gd name="T48" fmla="*/ 928 w 2041"/>
              <a:gd name="T49" fmla="*/ 904 h 1837"/>
              <a:gd name="T50" fmla="*/ 822 w 2041"/>
              <a:gd name="T51" fmla="*/ 990 h 1837"/>
              <a:gd name="T52" fmla="*/ 787 w 2041"/>
              <a:gd name="T53" fmla="*/ 1015 h 1837"/>
              <a:gd name="T54" fmla="*/ 754 w 2041"/>
              <a:gd name="T55" fmla="*/ 1006 h 1837"/>
              <a:gd name="T56" fmla="*/ 654 w 2041"/>
              <a:gd name="T57" fmla="*/ 1315 h 1837"/>
              <a:gd name="T58" fmla="*/ 623 w 2041"/>
              <a:gd name="T59" fmla="*/ 1357 h 1837"/>
              <a:gd name="T60" fmla="*/ 580 w 2041"/>
              <a:gd name="T61" fmla="*/ 1355 h 1837"/>
              <a:gd name="T62" fmla="*/ 449 w 2041"/>
              <a:gd name="T63" fmla="*/ 734 h 1837"/>
              <a:gd name="T64" fmla="*/ 400 w 2041"/>
              <a:gd name="T65" fmla="*/ 906 h 1837"/>
              <a:gd name="T66" fmla="*/ 75 w 2041"/>
              <a:gd name="T67" fmla="*/ 918 h 1837"/>
              <a:gd name="T68" fmla="*/ 205 w 2041"/>
              <a:gd name="T69" fmla="*/ 1118 h 1837"/>
              <a:gd name="T70" fmla="*/ 438 w 2041"/>
              <a:gd name="T71" fmla="*/ 1344 h 1837"/>
              <a:gd name="T72" fmla="*/ 896 w 2041"/>
              <a:gd name="T73" fmla="*/ 1718 h 1837"/>
              <a:gd name="T74" fmla="*/ 1086 w 2041"/>
              <a:gd name="T75" fmla="*/ 1760 h 1837"/>
              <a:gd name="T76" fmla="*/ 1587 w 2041"/>
              <a:gd name="T77" fmla="*/ 1341 h 1837"/>
              <a:gd name="T78" fmla="*/ 1847 w 2041"/>
              <a:gd name="T79" fmla="*/ 1085 h 1837"/>
              <a:gd name="T80" fmla="*/ 1996 w 2041"/>
              <a:gd name="T81" fmla="*/ 829 h 1837"/>
              <a:gd name="T82" fmla="*/ 2041 w 2041"/>
              <a:gd name="T83" fmla="*/ 575 h 1837"/>
              <a:gd name="T84" fmla="*/ 1990 w 2041"/>
              <a:gd name="T85" fmla="*/ 291 h 1837"/>
              <a:gd name="T86" fmla="*/ 1915 w 2041"/>
              <a:gd name="T87" fmla="*/ 161 h 1837"/>
              <a:gd name="T88" fmla="*/ 1799 w 2041"/>
              <a:gd name="T89" fmla="*/ 63 h 1837"/>
              <a:gd name="T90" fmla="*/ 1641 w 2041"/>
              <a:gd name="T91" fmla="*/ 8 h 1837"/>
              <a:gd name="T92" fmla="*/ 1475 w 2041"/>
              <a:gd name="T93" fmla="*/ 3 h 1837"/>
              <a:gd name="T94" fmla="*/ 1299 w 2041"/>
              <a:gd name="T95" fmla="*/ 50 h 1837"/>
              <a:gd name="T96" fmla="*/ 1175 w 2041"/>
              <a:gd name="T97" fmla="*/ 136 h 1837"/>
              <a:gd name="T98" fmla="*/ 1050 w 2041"/>
              <a:gd name="T99" fmla="*/ 308 h 1837"/>
              <a:gd name="T100" fmla="*/ 1015 w 2041"/>
              <a:gd name="T101" fmla="*/ 287 h 1837"/>
              <a:gd name="T102" fmla="*/ 900 w 2041"/>
              <a:gd name="T103" fmla="*/ 138 h 1837"/>
              <a:gd name="T104" fmla="*/ 766 w 2041"/>
              <a:gd name="T105" fmla="*/ 52 h 1837"/>
              <a:gd name="T106" fmla="*/ 575 w 2041"/>
              <a:gd name="T107" fmla="*/ 3 h 18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041" h="1837">
                <a:moveTo>
                  <a:pt x="496" y="0"/>
                </a:moveTo>
                <a:lnTo>
                  <a:pt x="496" y="0"/>
                </a:lnTo>
                <a:lnTo>
                  <a:pt x="463" y="0"/>
                </a:lnTo>
                <a:lnTo>
                  <a:pt x="430" y="3"/>
                </a:lnTo>
                <a:lnTo>
                  <a:pt x="400" y="7"/>
                </a:lnTo>
                <a:lnTo>
                  <a:pt x="370" y="12"/>
                </a:lnTo>
                <a:lnTo>
                  <a:pt x="342" y="19"/>
                </a:lnTo>
                <a:lnTo>
                  <a:pt x="314" y="28"/>
                </a:lnTo>
                <a:lnTo>
                  <a:pt x="289" y="38"/>
                </a:lnTo>
                <a:lnTo>
                  <a:pt x="265" y="49"/>
                </a:lnTo>
                <a:lnTo>
                  <a:pt x="240" y="61"/>
                </a:lnTo>
                <a:lnTo>
                  <a:pt x="219" y="75"/>
                </a:lnTo>
                <a:lnTo>
                  <a:pt x="198" y="89"/>
                </a:lnTo>
                <a:lnTo>
                  <a:pt x="179" y="105"/>
                </a:lnTo>
                <a:lnTo>
                  <a:pt x="160" y="122"/>
                </a:lnTo>
                <a:lnTo>
                  <a:pt x="142" y="140"/>
                </a:lnTo>
                <a:lnTo>
                  <a:pt x="126" y="159"/>
                </a:lnTo>
                <a:lnTo>
                  <a:pt x="110" y="178"/>
                </a:lnTo>
                <a:lnTo>
                  <a:pt x="96" y="199"/>
                </a:lnTo>
                <a:lnTo>
                  <a:pt x="84" y="220"/>
                </a:lnTo>
                <a:lnTo>
                  <a:pt x="72" y="243"/>
                </a:lnTo>
                <a:lnTo>
                  <a:pt x="60" y="266"/>
                </a:lnTo>
                <a:lnTo>
                  <a:pt x="51" y="289"/>
                </a:lnTo>
                <a:lnTo>
                  <a:pt x="42" y="313"/>
                </a:lnTo>
                <a:lnTo>
                  <a:pt x="26" y="362"/>
                </a:lnTo>
                <a:lnTo>
                  <a:pt x="14" y="413"/>
                </a:lnTo>
                <a:lnTo>
                  <a:pt x="7" y="466"/>
                </a:lnTo>
                <a:lnTo>
                  <a:pt x="2" y="520"/>
                </a:lnTo>
                <a:lnTo>
                  <a:pt x="0" y="575"/>
                </a:lnTo>
                <a:lnTo>
                  <a:pt x="0" y="575"/>
                </a:lnTo>
                <a:lnTo>
                  <a:pt x="0" y="604"/>
                </a:lnTo>
                <a:lnTo>
                  <a:pt x="2" y="634"/>
                </a:lnTo>
                <a:lnTo>
                  <a:pt x="5" y="664"/>
                </a:lnTo>
                <a:lnTo>
                  <a:pt x="9" y="694"/>
                </a:lnTo>
                <a:lnTo>
                  <a:pt x="18" y="750"/>
                </a:lnTo>
                <a:lnTo>
                  <a:pt x="32" y="804"/>
                </a:lnTo>
                <a:lnTo>
                  <a:pt x="328" y="804"/>
                </a:lnTo>
                <a:lnTo>
                  <a:pt x="405" y="462"/>
                </a:lnTo>
                <a:lnTo>
                  <a:pt x="405" y="462"/>
                </a:lnTo>
                <a:lnTo>
                  <a:pt x="407" y="454"/>
                </a:lnTo>
                <a:lnTo>
                  <a:pt x="410" y="447"/>
                </a:lnTo>
                <a:lnTo>
                  <a:pt x="416" y="438"/>
                </a:lnTo>
                <a:lnTo>
                  <a:pt x="421" y="433"/>
                </a:lnTo>
                <a:lnTo>
                  <a:pt x="428" y="427"/>
                </a:lnTo>
                <a:lnTo>
                  <a:pt x="435" y="424"/>
                </a:lnTo>
                <a:lnTo>
                  <a:pt x="444" y="420"/>
                </a:lnTo>
                <a:lnTo>
                  <a:pt x="452" y="419"/>
                </a:lnTo>
                <a:lnTo>
                  <a:pt x="452" y="419"/>
                </a:lnTo>
                <a:lnTo>
                  <a:pt x="461" y="420"/>
                </a:lnTo>
                <a:lnTo>
                  <a:pt x="470" y="422"/>
                </a:lnTo>
                <a:lnTo>
                  <a:pt x="477" y="426"/>
                </a:lnTo>
                <a:lnTo>
                  <a:pt x="486" y="431"/>
                </a:lnTo>
                <a:lnTo>
                  <a:pt x="491" y="438"/>
                </a:lnTo>
                <a:lnTo>
                  <a:pt x="496" y="447"/>
                </a:lnTo>
                <a:lnTo>
                  <a:pt x="502" y="455"/>
                </a:lnTo>
                <a:lnTo>
                  <a:pt x="503" y="466"/>
                </a:lnTo>
                <a:lnTo>
                  <a:pt x="600" y="995"/>
                </a:lnTo>
                <a:lnTo>
                  <a:pt x="633" y="776"/>
                </a:lnTo>
                <a:lnTo>
                  <a:pt x="633" y="776"/>
                </a:lnTo>
                <a:lnTo>
                  <a:pt x="635" y="767"/>
                </a:lnTo>
                <a:lnTo>
                  <a:pt x="638" y="759"/>
                </a:lnTo>
                <a:lnTo>
                  <a:pt x="642" y="752"/>
                </a:lnTo>
                <a:lnTo>
                  <a:pt x="647" y="745"/>
                </a:lnTo>
                <a:lnTo>
                  <a:pt x="652" y="739"/>
                </a:lnTo>
                <a:lnTo>
                  <a:pt x="659" y="734"/>
                </a:lnTo>
                <a:lnTo>
                  <a:pt x="666" y="731"/>
                </a:lnTo>
                <a:lnTo>
                  <a:pt x="673" y="729"/>
                </a:lnTo>
                <a:lnTo>
                  <a:pt x="673" y="729"/>
                </a:lnTo>
                <a:lnTo>
                  <a:pt x="680" y="727"/>
                </a:lnTo>
                <a:lnTo>
                  <a:pt x="689" y="727"/>
                </a:lnTo>
                <a:lnTo>
                  <a:pt x="696" y="729"/>
                </a:lnTo>
                <a:lnTo>
                  <a:pt x="703" y="732"/>
                </a:lnTo>
                <a:lnTo>
                  <a:pt x="710" y="736"/>
                </a:lnTo>
                <a:lnTo>
                  <a:pt x="715" y="741"/>
                </a:lnTo>
                <a:lnTo>
                  <a:pt x="721" y="748"/>
                </a:lnTo>
                <a:lnTo>
                  <a:pt x="726" y="755"/>
                </a:lnTo>
                <a:lnTo>
                  <a:pt x="766" y="825"/>
                </a:lnTo>
                <a:lnTo>
                  <a:pt x="808" y="675"/>
                </a:lnTo>
                <a:lnTo>
                  <a:pt x="808" y="675"/>
                </a:lnTo>
                <a:lnTo>
                  <a:pt x="815" y="659"/>
                </a:lnTo>
                <a:lnTo>
                  <a:pt x="824" y="648"/>
                </a:lnTo>
                <a:lnTo>
                  <a:pt x="836" y="639"/>
                </a:lnTo>
                <a:lnTo>
                  <a:pt x="844" y="636"/>
                </a:lnTo>
                <a:lnTo>
                  <a:pt x="851" y="634"/>
                </a:lnTo>
                <a:lnTo>
                  <a:pt x="851" y="634"/>
                </a:lnTo>
                <a:lnTo>
                  <a:pt x="858" y="634"/>
                </a:lnTo>
                <a:lnTo>
                  <a:pt x="865" y="634"/>
                </a:lnTo>
                <a:lnTo>
                  <a:pt x="872" y="636"/>
                </a:lnTo>
                <a:lnTo>
                  <a:pt x="877" y="639"/>
                </a:lnTo>
                <a:lnTo>
                  <a:pt x="889" y="647"/>
                </a:lnTo>
                <a:lnTo>
                  <a:pt x="900" y="659"/>
                </a:lnTo>
                <a:lnTo>
                  <a:pt x="987" y="804"/>
                </a:lnTo>
                <a:lnTo>
                  <a:pt x="1331" y="804"/>
                </a:lnTo>
                <a:lnTo>
                  <a:pt x="1331" y="804"/>
                </a:lnTo>
                <a:lnTo>
                  <a:pt x="1340" y="783"/>
                </a:lnTo>
                <a:lnTo>
                  <a:pt x="1352" y="766"/>
                </a:lnTo>
                <a:lnTo>
                  <a:pt x="1366" y="748"/>
                </a:lnTo>
                <a:lnTo>
                  <a:pt x="1382" y="734"/>
                </a:lnTo>
                <a:lnTo>
                  <a:pt x="1401" y="724"/>
                </a:lnTo>
                <a:lnTo>
                  <a:pt x="1420" y="715"/>
                </a:lnTo>
                <a:lnTo>
                  <a:pt x="1442" y="710"/>
                </a:lnTo>
                <a:lnTo>
                  <a:pt x="1464" y="708"/>
                </a:lnTo>
                <a:lnTo>
                  <a:pt x="1464" y="708"/>
                </a:lnTo>
                <a:lnTo>
                  <a:pt x="1478" y="708"/>
                </a:lnTo>
                <a:lnTo>
                  <a:pt x="1492" y="711"/>
                </a:lnTo>
                <a:lnTo>
                  <a:pt x="1505" y="715"/>
                </a:lnTo>
                <a:lnTo>
                  <a:pt x="1519" y="718"/>
                </a:lnTo>
                <a:lnTo>
                  <a:pt x="1531" y="725"/>
                </a:lnTo>
                <a:lnTo>
                  <a:pt x="1541" y="732"/>
                </a:lnTo>
                <a:lnTo>
                  <a:pt x="1552" y="741"/>
                </a:lnTo>
                <a:lnTo>
                  <a:pt x="1563" y="750"/>
                </a:lnTo>
                <a:lnTo>
                  <a:pt x="1571" y="760"/>
                </a:lnTo>
                <a:lnTo>
                  <a:pt x="1580" y="771"/>
                </a:lnTo>
                <a:lnTo>
                  <a:pt x="1587" y="783"/>
                </a:lnTo>
                <a:lnTo>
                  <a:pt x="1592" y="796"/>
                </a:lnTo>
                <a:lnTo>
                  <a:pt x="1598" y="810"/>
                </a:lnTo>
                <a:lnTo>
                  <a:pt x="1601" y="822"/>
                </a:lnTo>
                <a:lnTo>
                  <a:pt x="1603" y="836"/>
                </a:lnTo>
                <a:lnTo>
                  <a:pt x="1603" y="852"/>
                </a:lnTo>
                <a:lnTo>
                  <a:pt x="1603" y="852"/>
                </a:lnTo>
                <a:lnTo>
                  <a:pt x="1603" y="866"/>
                </a:lnTo>
                <a:lnTo>
                  <a:pt x="1601" y="880"/>
                </a:lnTo>
                <a:lnTo>
                  <a:pt x="1598" y="894"/>
                </a:lnTo>
                <a:lnTo>
                  <a:pt x="1592" y="908"/>
                </a:lnTo>
                <a:lnTo>
                  <a:pt x="1587" y="920"/>
                </a:lnTo>
                <a:lnTo>
                  <a:pt x="1580" y="931"/>
                </a:lnTo>
                <a:lnTo>
                  <a:pt x="1571" y="943"/>
                </a:lnTo>
                <a:lnTo>
                  <a:pt x="1563" y="952"/>
                </a:lnTo>
                <a:lnTo>
                  <a:pt x="1552" y="962"/>
                </a:lnTo>
                <a:lnTo>
                  <a:pt x="1541" y="969"/>
                </a:lnTo>
                <a:lnTo>
                  <a:pt x="1531" y="976"/>
                </a:lnTo>
                <a:lnTo>
                  <a:pt x="1519" y="983"/>
                </a:lnTo>
                <a:lnTo>
                  <a:pt x="1505" y="988"/>
                </a:lnTo>
                <a:lnTo>
                  <a:pt x="1492" y="992"/>
                </a:lnTo>
                <a:lnTo>
                  <a:pt x="1478" y="994"/>
                </a:lnTo>
                <a:lnTo>
                  <a:pt x="1464" y="994"/>
                </a:lnTo>
                <a:lnTo>
                  <a:pt x="1464" y="994"/>
                </a:lnTo>
                <a:lnTo>
                  <a:pt x="1443" y="992"/>
                </a:lnTo>
                <a:lnTo>
                  <a:pt x="1426" y="988"/>
                </a:lnTo>
                <a:lnTo>
                  <a:pt x="1408" y="981"/>
                </a:lnTo>
                <a:lnTo>
                  <a:pt x="1391" y="973"/>
                </a:lnTo>
                <a:lnTo>
                  <a:pt x="1375" y="962"/>
                </a:lnTo>
                <a:lnTo>
                  <a:pt x="1363" y="950"/>
                </a:lnTo>
                <a:lnTo>
                  <a:pt x="1350" y="936"/>
                </a:lnTo>
                <a:lnTo>
                  <a:pt x="1340" y="918"/>
                </a:lnTo>
                <a:lnTo>
                  <a:pt x="961" y="918"/>
                </a:lnTo>
                <a:lnTo>
                  <a:pt x="961" y="918"/>
                </a:lnTo>
                <a:lnTo>
                  <a:pt x="949" y="917"/>
                </a:lnTo>
                <a:lnTo>
                  <a:pt x="938" y="913"/>
                </a:lnTo>
                <a:lnTo>
                  <a:pt x="928" y="904"/>
                </a:lnTo>
                <a:lnTo>
                  <a:pt x="921" y="894"/>
                </a:lnTo>
                <a:lnTo>
                  <a:pt x="873" y="820"/>
                </a:lnTo>
                <a:lnTo>
                  <a:pt x="829" y="976"/>
                </a:lnTo>
                <a:lnTo>
                  <a:pt x="829" y="976"/>
                </a:lnTo>
                <a:lnTo>
                  <a:pt x="828" y="983"/>
                </a:lnTo>
                <a:lnTo>
                  <a:pt x="822" y="990"/>
                </a:lnTo>
                <a:lnTo>
                  <a:pt x="819" y="997"/>
                </a:lnTo>
                <a:lnTo>
                  <a:pt x="814" y="1002"/>
                </a:lnTo>
                <a:lnTo>
                  <a:pt x="808" y="1008"/>
                </a:lnTo>
                <a:lnTo>
                  <a:pt x="801" y="1011"/>
                </a:lnTo>
                <a:lnTo>
                  <a:pt x="794" y="1013"/>
                </a:lnTo>
                <a:lnTo>
                  <a:pt x="787" y="1015"/>
                </a:lnTo>
                <a:lnTo>
                  <a:pt x="787" y="1015"/>
                </a:lnTo>
                <a:lnTo>
                  <a:pt x="780" y="1015"/>
                </a:lnTo>
                <a:lnTo>
                  <a:pt x="773" y="1015"/>
                </a:lnTo>
                <a:lnTo>
                  <a:pt x="766" y="1013"/>
                </a:lnTo>
                <a:lnTo>
                  <a:pt x="759" y="1009"/>
                </a:lnTo>
                <a:lnTo>
                  <a:pt x="754" y="1006"/>
                </a:lnTo>
                <a:lnTo>
                  <a:pt x="749" y="1001"/>
                </a:lnTo>
                <a:lnTo>
                  <a:pt x="744" y="995"/>
                </a:lnTo>
                <a:lnTo>
                  <a:pt x="738" y="988"/>
                </a:lnTo>
                <a:lnTo>
                  <a:pt x="712" y="941"/>
                </a:lnTo>
                <a:lnTo>
                  <a:pt x="654" y="1315"/>
                </a:lnTo>
                <a:lnTo>
                  <a:pt x="654" y="1315"/>
                </a:lnTo>
                <a:lnTo>
                  <a:pt x="652" y="1323"/>
                </a:lnTo>
                <a:lnTo>
                  <a:pt x="649" y="1332"/>
                </a:lnTo>
                <a:lnTo>
                  <a:pt x="644" y="1341"/>
                </a:lnTo>
                <a:lnTo>
                  <a:pt x="637" y="1348"/>
                </a:lnTo>
                <a:lnTo>
                  <a:pt x="630" y="1353"/>
                </a:lnTo>
                <a:lnTo>
                  <a:pt x="623" y="1357"/>
                </a:lnTo>
                <a:lnTo>
                  <a:pt x="614" y="1360"/>
                </a:lnTo>
                <a:lnTo>
                  <a:pt x="605" y="1362"/>
                </a:lnTo>
                <a:lnTo>
                  <a:pt x="605" y="1362"/>
                </a:lnTo>
                <a:lnTo>
                  <a:pt x="596" y="1360"/>
                </a:lnTo>
                <a:lnTo>
                  <a:pt x="587" y="1358"/>
                </a:lnTo>
                <a:lnTo>
                  <a:pt x="580" y="1355"/>
                </a:lnTo>
                <a:lnTo>
                  <a:pt x="573" y="1350"/>
                </a:lnTo>
                <a:lnTo>
                  <a:pt x="566" y="1343"/>
                </a:lnTo>
                <a:lnTo>
                  <a:pt x="561" y="1334"/>
                </a:lnTo>
                <a:lnTo>
                  <a:pt x="558" y="1325"/>
                </a:lnTo>
                <a:lnTo>
                  <a:pt x="556" y="1316"/>
                </a:lnTo>
                <a:lnTo>
                  <a:pt x="449" y="734"/>
                </a:lnTo>
                <a:lnTo>
                  <a:pt x="417" y="876"/>
                </a:lnTo>
                <a:lnTo>
                  <a:pt x="417" y="876"/>
                </a:lnTo>
                <a:lnTo>
                  <a:pt x="414" y="885"/>
                </a:lnTo>
                <a:lnTo>
                  <a:pt x="410" y="894"/>
                </a:lnTo>
                <a:lnTo>
                  <a:pt x="405" y="901"/>
                </a:lnTo>
                <a:lnTo>
                  <a:pt x="400" y="906"/>
                </a:lnTo>
                <a:lnTo>
                  <a:pt x="393" y="911"/>
                </a:lnTo>
                <a:lnTo>
                  <a:pt x="384" y="915"/>
                </a:lnTo>
                <a:lnTo>
                  <a:pt x="377" y="918"/>
                </a:lnTo>
                <a:lnTo>
                  <a:pt x="368" y="918"/>
                </a:lnTo>
                <a:lnTo>
                  <a:pt x="75" y="918"/>
                </a:lnTo>
                <a:lnTo>
                  <a:pt x="75" y="918"/>
                </a:lnTo>
                <a:lnTo>
                  <a:pt x="95" y="953"/>
                </a:lnTo>
                <a:lnTo>
                  <a:pt x="114" y="988"/>
                </a:lnTo>
                <a:lnTo>
                  <a:pt x="135" y="1022"/>
                </a:lnTo>
                <a:lnTo>
                  <a:pt x="156" y="1055"/>
                </a:lnTo>
                <a:lnTo>
                  <a:pt x="181" y="1087"/>
                </a:lnTo>
                <a:lnTo>
                  <a:pt x="205" y="1118"/>
                </a:lnTo>
                <a:lnTo>
                  <a:pt x="231" y="1148"/>
                </a:lnTo>
                <a:lnTo>
                  <a:pt x="258" y="1178"/>
                </a:lnTo>
                <a:lnTo>
                  <a:pt x="286" y="1206"/>
                </a:lnTo>
                <a:lnTo>
                  <a:pt x="316" y="1234"/>
                </a:lnTo>
                <a:lnTo>
                  <a:pt x="375" y="1290"/>
                </a:lnTo>
                <a:lnTo>
                  <a:pt x="438" y="1344"/>
                </a:lnTo>
                <a:lnTo>
                  <a:pt x="503" y="1397"/>
                </a:lnTo>
                <a:lnTo>
                  <a:pt x="637" y="1502"/>
                </a:lnTo>
                <a:lnTo>
                  <a:pt x="703" y="1555"/>
                </a:lnTo>
                <a:lnTo>
                  <a:pt x="770" y="1607"/>
                </a:lnTo>
                <a:lnTo>
                  <a:pt x="835" y="1662"/>
                </a:lnTo>
                <a:lnTo>
                  <a:pt x="896" y="1718"/>
                </a:lnTo>
                <a:lnTo>
                  <a:pt x="956" y="1776"/>
                </a:lnTo>
                <a:lnTo>
                  <a:pt x="986" y="1807"/>
                </a:lnTo>
                <a:lnTo>
                  <a:pt x="1012" y="1837"/>
                </a:lnTo>
                <a:lnTo>
                  <a:pt x="1012" y="1837"/>
                </a:lnTo>
                <a:lnTo>
                  <a:pt x="1049" y="1798"/>
                </a:lnTo>
                <a:lnTo>
                  <a:pt x="1086" y="1760"/>
                </a:lnTo>
                <a:lnTo>
                  <a:pt x="1124" y="1723"/>
                </a:lnTo>
                <a:lnTo>
                  <a:pt x="1164" y="1686"/>
                </a:lnTo>
                <a:lnTo>
                  <a:pt x="1247" y="1614"/>
                </a:lnTo>
                <a:lnTo>
                  <a:pt x="1331" y="1544"/>
                </a:lnTo>
                <a:lnTo>
                  <a:pt x="1503" y="1409"/>
                </a:lnTo>
                <a:lnTo>
                  <a:pt x="1587" y="1341"/>
                </a:lnTo>
                <a:lnTo>
                  <a:pt x="1668" y="1271"/>
                </a:lnTo>
                <a:lnTo>
                  <a:pt x="1706" y="1234"/>
                </a:lnTo>
                <a:lnTo>
                  <a:pt x="1743" y="1199"/>
                </a:lnTo>
                <a:lnTo>
                  <a:pt x="1780" y="1162"/>
                </a:lnTo>
                <a:lnTo>
                  <a:pt x="1815" y="1123"/>
                </a:lnTo>
                <a:lnTo>
                  <a:pt x="1847" y="1085"/>
                </a:lnTo>
                <a:lnTo>
                  <a:pt x="1878" y="1046"/>
                </a:lnTo>
                <a:lnTo>
                  <a:pt x="1906" y="1006"/>
                </a:lnTo>
                <a:lnTo>
                  <a:pt x="1933" y="964"/>
                </a:lnTo>
                <a:lnTo>
                  <a:pt x="1957" y="920"/>
                </a:lnTo>
                <a:lnTo>
                  <a:pt x="1978" y="876"/>
                </a:lnTo>
                <a:lnTo>
                  <a:pt x="1996" y="829"/>
                </a:lnTo>
                <a:lnTo>
                  <a:pt x="2011" y="782"/>
                </a:lnTo>
                <a:lnTo>
                  <a:pt x="2024" y="732"/>
                </a:lnTo>
                <a:lnTo>
                  <a:pt x="2033" y="682"/>
                </a:lnTo>
                <a:lnTo>
                  <a:pt x="2040" y="629"/>
                </a:lnTo>
                <a:lnTo>
                  <a:pt x="2041" y="575"/>
                </a:lnTo>
                <a:lnTo>
                  <a:pt x="2041" y="575"/>
                </a:lnTo>
                <a:lnTo>
                  <a:pt x="2040" y="520"/>
                </a:lnTo>
                <a:lnTo>
                  <a:pt x="2034" y="466"/>
                </a:lnTo>
                <a:lnTo>
                  <a:pt x="2025" y="415"/>
                </a:lnTo>
                <a:lnTo>
                  <a:pt x="2015" y="364"/>
                </a:lnTo>
                <a:lnTo>
                  <a:pt x="1999" y="313"/>
                </a:lnTo>
                <a:lnTo>
                  <a:pt x="1990" y="291"/>
                </a:lnTo>
                <a:lnTo>
                  <a:pt x="1980" y="266"/>
                </a:lnTo>
                <a:lnTo>
                  <a:pt x="1969" y="243"/>
                </a:lnTo>
                <a:lnTo>
                  <a:pt x="1957" y="222"/>
                </a:lnTo>
                <a:lnTo>
                  <a:pt x="1943" y="201"/>
                </a:lnTo>
                <a:lnTo>
                  <a:pt x="1929" y="180"/>
                </a:lnTo>
                <a:lnTo>
                  <a:pt x="1915" y="161"/>
                </a:lnTo>
                <a:lnTo>
                  <a:pt x="1897" y="142"/>
                </a:lnTo>
                <a:lnTo>
                  <a:pt x="1880" y="124"/>
                </a:lnTo>
                <a:lnTo>
                  <a:pt x="1862" y="106"/>
                </a:lnTo>
                <a:lnTo>
                  <a:pt x="1843" y="91"/>
                </a:lnTo>
                <a:lnTo>
                  <a:pt x="1822" y="77"/>
                </a:lnTo>
                <a:lnTo>
                  <a:pt x="1799" y="63"/>
                </a:lnTo>
                <a:lnTo>
                  <a:pt x="1776" y="50"/>
                </a:lnTo>
                <a:lnTo>
                  <a:pt x="1752" y="40"/>
                </a:lnTo>
                <a:lnTo>
                  <a:pt x="1726" y="29"/>
                </a:lnTo>
                <a:lnTo>
                  <a:pt x="1699" y="21"/>
                </a:lnTo>
                <a:lnTo>
                  <a:pt x="1671" y="14"/>
                </a:lnTo>
                <a:lnTo>
                  <a:pt x="1641" y="8"/>
                </a:lnTo>
                <a:lnTo>
                  <a:pt x="1610" y="3"/>
                </a:lnTo>
                <a:lnTo>
                  <a:pt x="1578" y="1"/>
                </a:lnTo>
                <a:lnTo>
                  <a:pt x="1545" y="0"/>
                </a:lnTo>
                <a:lnTo>
                  <a:pt x="1545" y="0"/>
                </a:lnTo>
                <a:lnTo>
                  <a:pt x="1508" y="0"/>
                </a:lnTo>
                <a:lnTo>
                  <a:pt x="1475" y="3"/>
                </a:lnTo>
                <a:lnTo>
                  <a:pt x="1442" y="7"/>
                </a:lnTo>
                <a:lnTo>
                  <a:pt x="1410" y="14"/>
                </a:lnTo>
                <a:lnTo>
                  <a:pt x="1380" y="21"/>
                </a:lnTo>
                <a:lnTo>
                  <a:pt x="1352" y="29"/>
                </a:lnTo>
                <a:lnTo>
                  <a:pt x="1326" y="40"/>
                </a:lnTo>
                <a:lnTo>
                  <a:pt x="1299" y="50"/>
                </a:lnTo>
                <a:lnTo>
                  <a:pt x="1277" y="63"/>
                </a:lnTo>
                <a:lnTo>
                  <a:pt x="1254" y="77"/>
                </a:lnTo>
                <a:lnTo>
                  <a:pt x="1233" y="91"/>
                </a:lnTo>
                <a:lnTo>
                  <a:pt x="1212" y="105"/>
                </a:lnTo>
                <a:lnTo>
                  <a:pt x="1192" y="120"/>
                </a:lnTo>
                <a:lnTo>
                  <a:pt x="1175" y="136"/>
                </a:lnTo>
                <a:lnTo>
                  <a:pt x="1143" y="168"/>
                </a:lnTo>
                <a:lnTo>
                  <a:pt x="1117" y="199"/>
                </a:lnTo>
                <a:lnTo>
                  <a:pt x="1094" y="231"/>
                </a:lnTo>
                <a:lnTo>
                  <a:pt x="1077" y="259"/>
                </a:lnTo>
                <a:lnTo>
                  <a:pt x="1061" y="285"/>
                </a:lnTo>
                <a:lnTo>
                  <a:pt x="1050" y="308"/>
                </a:lnTo>
                <a:lnTo>
                  <a:pt x="1043" y="324"/>
                </a:lnTo>
                <a:lnTo>
                  <a:pt x="1036" y="340"/>
                </a:lnTo>
                <a:lnTo>
                  <a:pt x="1036" y="340"/>
                </a:lnTo>
                <a:lnTo>
                  <a:pt x="1031" y="324"/>
                </a:lnTo>
                <a:lnTo>
                  <a:pt x="1024" y="308"/>
                </a:lnTo>
                <a:lnTo>
                  <a:pt x="1015" y="287"/>
                </a:lnTo>
                <a:lnTo>
                  <a:pt x="1001" y="261"/>
                </a:lnTo>
                <a:lnTo>
                  <a:pt x="982" y="231"/>
                </a:lnTo>
                <a:lnTo>
                  <a:pt x="959" y="201"/>
                </a:lnTo>
                <a:lnTo>
                  <a:pt x="933" y="170"/>
                </a:lnTo>
                <a:lnTo>
                  <a:pt x="917" y="154"/>
                </a:lnTo>
                <a:lnTo>
                  <a:pt x="900" y="138"/>
                </a:lnTo>
                <a:lnTo>
                  <a:pt x="880" y="122"/>
                </a:lnTo>
                <a:lnTo>
                  <a:pt x="861" y="106"/>
                </a:lnTo>
                <a:lnTo>
                  <a:pt x="840" y="92"/>
                </a:lnTo>
                <a:lnTo>
                  <a:pt x="817" y="78"/>
                </a:lnTo>
                <a:lnTo>
                  <a:pt x="793" y="64"/>
                </a:lnTo>
                <a:lnTo>
                  <a:pt x="766" y="52"/>
                </a:lnTo>
                <a:lnTo>
                  <a:pt x="740" y="42"/>
                </a:lnTo>
                <a:lnTo>
                  <a:pt x="710" y="31"/>
                </a:lnTo>
                <a:lnTo>
                  <a:pt x="679" y="22"/>
                </a:lnTo>
                <a:lnTo>
                  <a:pt x="647" y="14"/>
                </a:lnTo>
                <a:lnTo>
                  <a:pt x="612" y="8"/>
                </a:lnTo>
                <a:lnTo>
                  <a:pt x="575" y="3"/>
                </a:lnTo>
                <a:lnTo>
                  <a:pt x="537" y="1"/>
                </a:lnTo>
                <a:lnTo>
                  <a:pt x="496" y="0"/>
                </a:lnTo>
                <a:lnTo>
                  <a:pt x="496" y="0"/>
                </a:lnTo>
                <a:close/>
              </a:path>
            </a:pathLst>
          </a:custGeom>
          <a:solidFill>
            <a:srgbClr val="A5A5A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55C3C8"/>
              </a:solidFill>
              <a:effectLst/>
              <a:uLnTx/>
              <a:uFillTx/>
              <a:latin typeface="小米兰亭_GB外压缩"/>
              <a:ea typeface="小米兰亭_GB外压缩"/>
            </a:endParaRPr>
          </a:p>
        </p:txBody>
      </p:sp>
      <p:sp>
        <p:nvSpPr>
          <p:cNvPr id="29" name="任意多边形 67">
            <a:extLst>
              <a:ext uri="{FF2B5EF4-FFF2-40B4-BE49-F238E27FC236}">
                <a16:creationId xmlns:a16="http://schemas.microsoft.com/office/drawing/2014/main" id="{515A190D-CF6B-196F-D034-7BC765338DB4}"/>
              </a:ext>
            </a:extLst>
          </p:cNvPr>
          <p:cNvSpPr/>
          <p:nvPr/>
        </p:nvSpPr>
        <p:spPr bwMode="auto">
          <a:xfrm>
            <a:off x="5550243" y="4058078"/>
            <a:ext cx="311936" cy="309926"/>
          </a:xfrm>
          <a:custGeom>
            <a:avLst/>
            <a:gdLst>
              <a:gd name="connsiteX0" fmla="*/ 4192588 w 6902451"/>
              <a:gd name="connsiteY0" fmla="*/ 3644900 h 6858000"/>
              <a:gd name="connsiteX1" fmla="*/ 6076951 w 6902451"/>
              <a:gd name="connsiteY1" fmla="*/ 3644900 h 6858000"/>
              <a:gd name="connsiteX2" fmla="*/ 6076951 w 6902451"/>
              <a:gd name="connsiteY2" fmla="*/ 4966494 h 6858000"/>
              <a:gd name="connsiteX3" fmla="*/ 6075364 w 6902451"/>
              <a:gd name="connsiteY3" fmla="*/ 5014119 h 6858000"/>
              <a:gd name="connsiteX4" fmla="*/ 6072982 w 6902451"/>
              <a:gd name="connsiteY4" fmla="*/ 5062538 h 6858000"/>
              <a:gd name="connsiteX5" fmla="*/ 6065838 w 6902451"/>
              <a:gd name="connsiteY5" fmla="*/ 5109369 h 6858000"/>
              <a:gd name="connsiteX6" fmla="*/ 6057901 w 6902451"/>
              <a:gd name="connsiteY6" fmla="*/ 5156200 h 6858000"/>
              <a:gd name="connsiteX7" fmla="*/ 6048376 w 6902451"/>
              <a:gd name="connsiteY7" fmla="*/ 5201444 h 6858000"/>
              <a:gd name="connsiteX8" fmla="*/ 6035676 w 6902451"/>
              <a:gd name="connsiteY8" fmla="*/ 5246688 h 6858000"/>
              <a:gd name="connsiteX9" fmla="*/ 6020595 w 6902451"/>
              <a:gd name="connsiteY9" fmla="*/ 5290344 h 6858000"/>
              <a:gd name="connsiteX10" fmla="*/ 6002338 w 6902451"/>
              <a:gd name="connsiteY10" fmla="*/ 5333206 h 6858000"/>
              <a:gd name="connsiteX11" fmla="*/ 5984876 w 6902451"/>
              <a:gd name="connsiteY11" fmla="*/ 5374481 h 6858000"/>
              <a:gd name="connsiteX12" fmla="*/ 5964238 w 6902451"/>
              <a:gd name="connsiteY12" fmla="*/ 5415756 h 6858000"/>
              <a:gd name="connsiteX13" fmla="*/ 5941220 w 6902451"/>
              <a:gd name="connsiteY13" fmla="*/ 5455444 h 6858000"/>
              <a:gd name="connsiteX14" fmla="*/ 5915820 w 6902451"/>
              <a:gd name="connsiteY14" fmla="*/ 5493544 h 6858000"/>
              <a:gd name="connsiteX15" fmla="*/ 5890420 w 6902451"/>
              <a:gd name="connsiteY15" fmla="*/ 5529263 h 6858000"/>
              <a:gd name="connsiteX16" fmla="*/ 5862638 w 6902451"/>
              <a:gd name="connsiteY16" fmla="*/ 5564981 h 6858000"/>
              <a:gd name="connsiteX17" fmla="*/ 5832476 w 6902451"/>
              <a:gd name="connsiteY17" fmla="*/ 5599906 h 6858000"/>
              <a:gd name="connsiteX18" fmla="*/ 5800726 w 6902451"/>
              <a:gd name="connsiteY18" fmla="*/ 5632450 h 6858000"/>
              <a:gd name="connsiteX19" fmla="*/ 5768976 w 6902451"/>
              <a:gd name="connsiteY19" fmla="*/ 5664200 h 6858000"/>
              <a:gd name="connsiteX20" fmla="*/ 5734845 w 6902451"/>
              <a:gd name="connsiteY20" fmla="*/ 5692775 h 6858000"/>
              <a:gd name="connsiteX21" fmla="*/ 5699126 w 6902451"/>
              <a:gd name="connsiteY21" fmla="*/ 5722144 h 6858000"/>
              <a:gd name="connsiteX22" fmla="*/ 5661820 w 6902451"/>
              <a:gd name="connsiteY22" fmla="*/ 5748338 h 6858000"/>
              <a:gd name="connsiteX23" fmla="*/ 5623720 w 6902451"/>
              <a:gd name="connsiteY23" fmla="*/ 5772944 h 6858000"/>
              <a:gd name="connsiteX24" fmla="*/ 5584032 w 6902451"/>
              <a:gd name="connsiteY24" fmla="*/ 5794375 h 6858000"/>
              <a:gd name="connsiteX25" fmla="*/ 5543551 w 6902451"/>
              <a:gd name="connsiteY25" fmla="*/ 5815013 h 6858000"/>
              <a:gd name="connsiteX26" fmla="*/ 5501482 w 6902451"/>
              <a:gd name="connsiteY26" fmla="*/ 5834856 h 6858000"/>
              <a:gd name="connsiteX27" fmla="*/ 5458620 w 6902451"/>
              <a:gd name="connsiteY27" fmla="*/ 5850731 h 6858000"/>
              <a:gd name="connsiteX28" fmla="*/ 5414963 w 6902451"/>
              <a:gd name="connsiteY28" fmla="*/ 5865813 h 6858000"/>
              <a:gd name="connsiteX29" fmla="*/ 5370513 w 6902451"/>
              <a:gd name="connsiteY29" fmla="*/ 5878513 h 6858000"/>
              <a:gd name="connsiteX30" fmla="*/ 5325270 w 6902451"/>
              <a:gd name="connsiteY30" fmla="*/ 5889625 h 6858000"/>
              <a:gd name="connsiteX31" fmla="*/ 5278438 w 6902451"/>
              <a:gd name="connsiteY31" fmla="*/ 5897563 h 6858000"/>
              <a:gd name="connsiteX32" fmla="*/ 5230813 w 6902451"/>
              <a:gd name="connsiteY32" fmla="*/ 5903119 h 6858000"/>
              <a:gd name="connsiteX33" fmla="*/ 5183982 w 6902451"/>
              <a:gd name="connsiteY33" fmla="*/ 5907088 h 6858000"/>
              <a:gd name="connsiteX34" fmla="*/ 5134770 w 6902451"/>
              <a:gd name="connsiteY34" fmla="*/ 5908675 h 6858000"/>
              <a:gd name="connsiteX35" fmla="*/ 5086351 w 6902451"/>
              <a:gd name="connsiteY35" fmla="*/ 5907088 h 6858000"/>
              <a:gd name="connsiteX36" fmla="*/ 5038726 w 6902451"/>
              <a:gd name="connsiteY36" fmla="*/ 5903119 h 6858000"/>
              <a:gd name="connsiteX37" fmla="*/ 4991894 w 6902451"/>
              <a:gd name="connsiteY37" fmla="*/ 5897563 h 6858000"/>
              <a:gd name="connsiteX38" fmla="*/ 4945063 w 6902451"/>
              <a:gd name="connsiteY38" fmla="*/ 5889625 h 6858000"/>
              <a:gd name="connsiteX39" fmla="*/ 4899819 w 6902451"/>
              <a:gd name="connsiteY39" fmla="*/ 5878513 h 6858000"/>
              <a:gd name="connsiteX40" fmla="*/ 4854576 w 6902451"/>
              <a:gd name="connsiteY40" fmla="*/ 5865813 h 6858000"/>
              <a:gd name="connsiteX41" fmla="*/ 4810126 w 6902451"/>
              <a:gd name="connsiteY41" fmla="*/ 5850731 h 6858000"/>
              <a:gd name="connsiteX42" fmla="*/ 4768057 w 6902451"/>
              <a:gd name="connsiteY42" fmla="*/ 5834856 h 6858000"/>
              <a:gd name="connsiteX43" fmla="*/ 4726782 w 6902451"/>
              <a:gd name="connsiteY43" fmla="*/ 5815013 h 6858000"/>
              <a:gd name="connsiteX44" fmla="*/ 4685507 w 6902451"/>
              <a:gd name="connsiteY44" fmla="*/ 5794375 h 6858000"/>
              <a:gd name="connsiteX45" fmla="*/ 4646613 w 6902451"/>
              <a:gd name="connsiteY45" fmla="*/ 5772944 h 6858000"/>
              <a:gd name="connsiteX46" fmla="*/ 4608513 w 6902451"/>
              <a:gd name="connsiteY46" fmla="*/ 5748338 h 6858000"/>
              <a:gd name="connsiteX47" fmla="*/ 4571207 w 6902451"/>
              <a:gd name="connsiteY47" fmla="*/ 5722144 h 6858000"/>
              <a:gd name="connsiteX48" fmla="*/ 4535488 w 6902451"/>
              <a:gd name="connsiteY48" fmla="*/ 5692775 h 6858000"/>
              <a:gd name="connsiteX49" fmla="*/ 4501357 w 6902451"/>
              <a:gd name="connsiteY49" fmla="*/ 5664200 h 6858000"/>
              <a:gd name="connsiteX50" fmla="*/ 4468019 w 6902451"/>
              <a:gd name="connsiteY50" fmla="*/ 5632450 h 6858000"/>
              <a:gd name="connsiteX51" fmla="*/ 4437063 w 6902451"/>
              <a:gd name="connsiteY51" fmla="*/ 5599906 h 6858000"/>
              <a:gd name="connsiteX52" fmla="*/ 4407694 w 6902451"/>
              <a:gd name="connsiteY52" fmla="*/ 5564981 h 6858000"/>
              <a:gd name="connsiteX53" fmla="*/ 4380707 w 6902451"/>
              <a:gd name="connsiteY53" fmla="*/ 5529263 h 6858000"/>
              <a:gd name="connsiteX54" fmla="*/ 4352926 w 6902451"/>
              <a:gd name="connsiteY54" fmla="*/ 5493544 h 6858000"/>
              <a:gd name="connsiteX55" fmla="*/ 4329907 w 6902451"/>
              <a:gd name="connsiteY55" fmla="*/ 5455444 h 6858000"/>
              <a:gd name="connsiteX56" fmla="*/ 4306094 w 6902451"/>
              <a:gd name="connsiteY56" fmla="*/ 5415756 h 6858000"/>
              <a:gd name="connsiteX57" fmla="*/ 4285457 w 6902451"/>
              <a:gd name="connsiteY57" fmla="*/ 5374481 h 6858000"/>
              <a:gd name="connsiteX58" fmla="*/ 4266407 w 6902451"/>
              <a:gd name="connsiteY58" fmla="*/ 5333206 h 6858000"/>
              <a:gd name="connsiteX59" fmla="*/ 4249738 w 6902451"/>
              <a:gd name="connsiteY59" fmla="*/ 5290344 h 6858000"/>
              <a:gd name="connsiteX60" fmla="*/ 4234657 w 6902451"/>
              <a:gd name="connsiteY60" fmla="*/ 5246688 h 6858000"/>
              <a:gd name="connsiteX61" fmla="*/ 4222751 w 6902451"/>
              <a:gd name="connsiteY61" fmla="*/ 5201444 h 6858000"/>
              <a:gd name="connsiteX62" fmla="*/ 4211638 w 6902451"/>
              <a:gd name="connsiteY62" fmla="*/ 5156200 h 6858000"/>
              <a:gd name="connsiteX63" fmla="*/ 4202907 w 6902451"/>
              <a:gd name="connsiteY63" fmla="*/ 5109369 h 6858000"/>
              <a:gd name="connsiteX64" fmla="*/ 4198144 w 6902451"/>
              <a:gd name="connsiteY64" fmla="*/ 5062538 h 6858000"/>
              <a:gd name="connsiteX65" fmla="*/ 4193382 w 6902451"/>
              <a:gd name="connsiteY65" fmla="*/ 5014119 h 6858000"/>
              <a:gd name="connsiteX66" fmla="*/ 4192588 w 6902451"/>
              <a:gd name="connsiteY66" fmla="*/ 4966494 h 6858000"/>
              <a:gd name="connsiteX67" fmla="*/ 2123617 w 6902451"/>
              <a:gd name="connsiteY67" fmla="*/ 2914650 h 6858000"/>
              <a:gd name="connsiteX68" fmla="*/ 3008313 w 6902451"/>
              <a:gd name="connsiteY68" fmla="*/ 3799164 h 6858000"/>
              <a:gd name="connsiteX69" fmla="*/ 3008313 w 6902451"/>
              <a:gd name="connsiteY69" fmla="*/ 4695587 h 6858000"/>
              <a:gd name="connsiteX70" fmla="*/ 2521928 w 6902451"/>
              <a:gd name="connsiteY70" fmla="*/ 5181514 h 6858000"/>
              <a:gd name="connsiteX71" fmla="*/ 2486223 w 6902451"/>
              <a:gd name="connsiteY71" fmla="*/ 5216450 h 6858000"/>
              <a:gd name="connsiteX72" fmla="*/ 2449724 w 6902451"/>
              <a:gd name="connsiteY72" fmla="*/ 5246622 h 6858000"/>
              <a:gd name="connsiteX73" fmla="*/ 2412432 w 6902451"/>
              <a:gd name="connsiteY73" fmla="*/ 5276794 h 6858000"/>
              <a:gd name="connsiteX74" fmla="*/ 2373553 w 6902451"/>
              <a:gd name="connsiteY74" fmla="*/ 5302996 h 6858000"/>
              <a:gd name="connsiteX75" fmla="*/ 2333881 w 6902451"/>
              <a:gd name="connsiteY75" fmla="*/ 5327609 h 6858000"/>
              <a:gd name="connsiteX76" fmla="*/ 2292621 w 6902451"/>
              <a:gd name="connsiteY76" fmla="*/ 5350635 h 6858000"/>
              <a:gd name="connsiteX77" fmla="*/ 2251362 w 6902451"/>
              <a:gd name="connsiteY77" fmla="*/ 5371279 h 6858000"/>
              <a:gd name="connsiteX78" fmla="*/ 2210103 w 6902451"/>
              <a:gd name="connsiteY78" fmla="*/ 5389541 h 6858000"/>
              <a:gd name="connsiteX79" fmla="*/ 2166463 w 6902451"/>
              <a:gd name="connsiteY79" fmla="*/ 5406215 h 6858000"/>
              <a:gd name="connsiteX80" fmla="*/ 2123617 w 6902451"/>
              <a:gd name="connsiteY80" fmla="*/ 5419713 h 6858000"/>
              <a:gd name="connsiteX81" fmla="*/ 2079977 w 6902451"/>
              <a:gd name="connsiteY81" fmla="*/ 5431623 h 6858000"/>
              <a:gd name="connsiteX82" fmla="*/ 2034750 w 6902451"/>
              <a:gd name="connsiteY82" fmla="*/ 5441945 h 6858000"/>
              <a:gd name="connsiteX83" fmla="*/ 1991111 w 6902451"/>
              <a:gd name="connsiteY83" fmla="*/ 5448297 h 6858000"/>
              <a:gd name="connsiteX84" fmla="*/ 1945091 w 6902451"/>
              <a:gd name="connsiteY84" fmla="*/ 5453855 h 6858000"/>
              <a:gd name="connsiteX85" fmla="*/ 1899864 w 6902451"/>
              <a:gd name="connsiteY85" fmla="*/ 5457031 h 6858000"/>
              <a:gd name="connsiteX86" fmla="*/ 1854637 w 6902451"/>
              <a:gd name="connsiteY86" fmla="*/ 5457825 h 6858000"/>
              <a:gd name="connsiteX87" fmla="*/ 1809411 w 6902451"/>
              <a:gd name="connsiteY87" fmla="*/ 5457031 h 6858000"/>
              <a:gd name="connsiteX88" fmla="*/ 1765771 w 6902451"/>
              <a:gd name="connsiteY88" fmla="*/ 5453855 h 6858000"/>
              <a:gd name="connsiteX89" fmla="*/ 1720544 w 6902451"/>
              <a:gd name="connsiteY89" fmla="*/ 5448297 h 6858000"/>
              <a:gd name="connsiteX90" fmla="*/ 1675318 w 6902451"/>
              <a:gd name="connsiteY90" fmla="*/ 5441945 h 6858000"/>
              <a:gd name="connsiteX91" fmla="*/ 1630885 w 6902451"/>
              <a:gd name="connsiteY91" fmla="*/ 5431623 h 6858000"/>
              <a:gd name="connsiteX92" fmla="*/ 1587245 w 6902451"/>
              <a:gd name="connsiteY92" fmla="*/ 5419713 h 6858000"/>
              <a:gd name="connsiteX93" fmla="*/ 1542812 w 6902451"/>
              <a:gd name="connsiteY93" fmla="*/ 5406215 h 6858000"/>
              <a:gd name="connsiteX94" fmla="*/ 1500759 w 6902451"/>
              <a:gd name="connsiteY94" fmla="*/ 5389541 h 6858000"/>
              <a:gd name="connsiteX95" fmla="*/ 1459499 w 6902451"/>
              <a:gd name="connsiteY95" fmla="*/ 5371279 h 6858000"/>
              <a:gd name="connsiteX96" fmla="*/ 1416653 w 6902451"/>
              <a:gd name="connsiteY96" fmla="*/ 5350635 h 6858000"/>
              <a:gd name="connsiteX97" fmla="*/ 1376981 w 6902451"/>
              <a:gd name="connsiteY97" fmla="*/ 5327609 h 6858000"/>
              <a:gd name="connsiteX98" fmla="*/ 1337308 w 6902451"/>
              <a:gd name="connsiteY98" fmla="*/ 5302996 h 6858000"/>
              <a:gd name="connsiteX99" fmla="*/ 1298429 w 6902451"/>
              <a:gd name="connsiteY99" fmla="*/ 5276794 h 6858000"/>
              <a:gd name="connsiteX100" fmla="*/ 1260344 w 6902451"/>
              <a:gd name="connsiteY100" fmla="*/ 5246622 h 6858000"/>
              <a:gd name="connsiteX101" fmla="*/ 1224638 w 6902451"/>
              <a:gd name="connsiteY101" fmla="*/ 5216450 h 6858000"/>
              <a:gd name="connsiteX102" fmla="*/ 1188933 w 6902451"/>
              <a:gd name="connsiteY102" fmla="*/ 5181514 h 6858000"/>
              <a:gd name="connsiteX103" fmla="*/ 1155608 w 6902451"/>
              <a:gd name="connsiteY103" fmla="*/ 5147372 h 6858000"/>
              <a:gd name="connsiteX104" fmla="*/ 1124664 w 6902451"/>
              <a:gd name="connsiteY104" fmla="*/ 5110054 h 6858000"/>
              <a:gd name="connsiteX105" fmla="*/ 1095306 w 6902451"/>
              <a:gd name="connsiteY105" fmla="*/ 5073530 h 6858000"/>
              <a:gd name="connsiteX106" fmla="*/ 1068329 w 6902451"/>
              <a:gd name="connsiteY106" fmla="*/ 5034624 h 6858000"/>
              <a:gd name="connsiteX107" fmla="*/ 1042938 w 6902451"/>
              <a:gd name="connsiteY107" fmla="*/ 4994924 h 6858000"/>
              <a:gd name="connsiteX108" fmla="*/ 1021515 w 6902451"/>
              <a:gd name="connsiteY108" fmla="*/ 4953637 h 6858000"/>
              <a:gd name="connsiteX109" fmla="*/ 1000886 w 6902451"/>
              <a:gd name="connsiteY109" fmla="*/ 4912349 h 6858000"/>
              <a:gd name="connsiteX110" fmla="*/ 982636 w 6902451"/>
              <a:gd name="connsiteY110" fmla="*/ 4870267 h 6858000"/>
              <a:gd name="connsiteX111" fmla="*/ 966767 w 6902451"/>
              <a:gd name="connsiteY111" fmla="*/ 4827391 h 6858000"/>
              <a:gd name="connsiteX112" fmla="*/ 952485 w 6902451"/>
              <a:gd name="connsiteY112" fmla="*/ 4784515 h 6858000"/>
              <a:gd name="connsiteX113" fmla="*/ 940583 w 6902451"/>
              <a:gd name="connsiteY113" fmla="*/ 4740845 h 6858000"/>
              <a:gd name="connsiteX114" fmla="*/ 931062 w 6902451"/>
              <a:gd name="connsiteY114" fmla="*/ 4695587 h 6858000"/>
              <a:gd name="connsiteX115" fmla="*/ 922334 w 6902451"/>
              <a:gd name="connsiteY115" fmla="*/ 4651123 h 6858000"/>
              <a:gd name="connsiteX116" fmla="*/ 916780 w 6902451"/>
              <a:gd name="connsiteY116" fmla="*/ 4605866 h 6858000"/>
              <a:gd name="connsiteX117" fmla="*/ 914400 w 6902451"/>
              <a:gd name="connsiteY117" fmla="*/ 4560608 h 6858000"/>
              <a:gd name="connsiteX118" fmla="*/ 912813 w 6902451"/>
              <a:gd name="connsiteY118" fmla="*/ 4515350 h 6858000"/>
              <a:gd name="connsiteX119" fmla="*/ 914400 w 6902451"/>
              <a:gd name="connsiteY119" fmla="*/ 4470092 h 6858000"/>
              <a:gd name="connsiteX120" fmla="*/ 916780 w 6902451"/>
              <a:gd name="connsiteY120" fmla="*/ 4424834 h 6858000"/>
              <a:gd name="connsiteX121" fmla="*/ 922334 w 6902451"/>
              <a:gd name="connsiteY121" fmla="*/ 4380370 h 6858000"/>
              <a:gd name="connsiteX122" fmla="*/ 931062 w 6902451"/>
              <a:gd name="connsiteY122" fmla="*/ 4335112 h 6858000"/>
              <a:gd name="connsiteX123" fmla="*/ 940583 w 6902451"/>
              <a:gd name="connsiteY123" fmla="*/ 4291442 h 6858000"/>
              <a:gd name="connsiteX124" fmla="*/ 952485 w 6902451"/>
              <a:gd name="connsiteY124" fmla="*/ 4247773 h 6858000"/>
              <a:gd name="connsiteX125" fmla="*/ 966767 w 6902451"/>
              <a:gd name="connsiteY125" fmla="*/ 4203309 h 6858000"/>
              <a:gd name="connsiteX126" fmla="*/ 982636 w 6902451"/>
              <a:gd name="connsiteY126" fmla="*/ 4161227 h 6858000"/>
              <a:gd name="connsiteX127" fmla="*/ 1000886 w 6902451"/>
              <a:gd name="connsiteY127" fmla="*/ 4118351 h 6858000"/>
              <a:gd name="connsiteX128" fmla="*/ 1021515 w 6902451"/>
              <a:gd name="connsiteY128" fmla="*/ 4077063 h 6858000"/>
              <a:gd name="connsiteX129" fmla="*/ 1042938 w 6902451"/>
              <a:gd name="connsiteY129" fmla="*/ 4037363 h 6858000"/>
              <a:gd name="connsiteX130" fmla="*/ 1068329 w 6902451"/>
              <a:gd name="connsiteY130" fmla="*/ 3997663 h 6858000"/>
              <a:gd name="connsiteX131" fmla="*/ 1095306 w 6902451"/>
              <a:gd name="connsiteY131" fmla="*/ 3958757 h 6858000"/>
              <a:gd name="connsiteX132" fmla="*/ 1124664 w 6902451"/>
              <a:gd name="connsiteY132" fmla="*/ 3920645 h 6858000"/>
              <a:gd name="connsiteX133" fmla="*/ 1155608 w 6902451"/>
              <a:gd name="connsiteY133" fmla="*/ 3884915 h 6858000"/>
              <a:gd name="connsiteX134" fmla="*/ 1188933 w 6902451"/>
              <a:gd name="connsiteY134" fmla="*/ 3849186 h 6858000"/>
              <a:gd name="connsiteX135" fmla="*/ 3308350 w 6902451"/>
              <a:gd name="connsiteY135" fmla="*/ 681038 h 6858000"/>
              <a:gd name="connsiteX136" fmla="*/ 3283750 w 6902451"/>
              <a:gd name="connsiteY136" fmla="*/ 725488 h 6858000"/>
              <a:gd name="connsiteX137" fmla="*/ 3259149 w 6902451"/>
              <a:gd name="connsiteY137" fmla="*/ 769144 h 6858000"/>
              <a:gd name="connsiteX138" fmla="*/ 3236930 w 6902451"/>
              <a:gd name="connsiteY138" fmla="*/ 813594 h 6858000"/>
              <a:gd name="connsiteX139" fmla="*/ 3213123 w 6902451"/>
              <a:gd name="connsiteY139" fmla="*/ 858838 h 6858000"/>
              <a:gd name="connsiteX140" fmla="*/ 3193284 w 6902451"/>
              <a:gd name="connsiteY140" fmla="*/ 905669 h 6858000"/>
              <a:gd name="connsiteX141" fmla="*/ 3172651 w 6902451"/>
              <a:gd name="connsiteY141" fmla="*/ 950913 h 6858000"/>
              <a:gd name="connsiteX142" fmla="*/ 3154399 w 6902451"/>
              <a:gd name="connsiteY142" fmla="*/ 998538 h 6858000"/>
              <a:gd name="connsiteX143" fmla="*/ 3136941 w 6902451"/>
              <a:gd name="connsiteY143" fmla="*/ 1045369 h 6858000"/>
              <a:gd name="connsiteX144" fmla="*/ 3118689 w 6902451"/>
              <a:gd name="connsiteY144" fmla="*/ 1093788 h 6858000"/>
              <a:gd name="connsiteX145" fmla="*/ 3103611 w 6902451"/>
              <a:gd name="connsiteY145" fmla="*/ 1143001 h 6858000"/>
              <a:gd name="connsiteX146" fmla="*/ 3090121 w 6902451"/>
              <a:gd name="connsiteY146" fmla="*/ 1191419 h 6858000"/>
              <a:gd name="connsiteX147" fmla="*/ 3075837 w 6902451"/>
              <a:gd name="connsiteY147" fmla="*/ 1240632 h 6858000"/>
              <a:gd name="connsiteX148" fmla="*/ 3063934 w 6902451"/>
              <a:gd name="connsiteY148" fmla="*/ 1291432 h 6858000"/>
              <a:gd name="connsiteX149" fmla="*/ 3052824 w 6902451"/>
              <a:gd name="connsiteY149" fmla="*/ 1342232 h 6858000"/>
              <a:gd name="connsiteX150" fmla="*/ 3043301 w 6902451"/>
              <a:gd name="connsiteY150" fmla="*/ 1393032 h 6858000"/>
              <a:gd name="connsiteX151" fmla="*/ 3035365 w 6902451"/>
              <a:gd name="connsiteY151" fmla="*/ 1443832 h 6858000"/>
              <a:gd name="connsiteX152" fmla="*/ 821334 w 6902451"/>
              <a:gd name="connsiteY152" fmla="*/ 3656807 h 6858000"/>
              <a:gd name="connsiteX153" fmla="*/ 797527 w 6902451"/>
              <a:gd name="connsiteY153" fmla="*/ 3681413 h 6858000"/>
              <a:gd name="connsiteX154" fmla="*/ 774514 w 6902451"/>
              <a:gd name="connsiteY154" fmla="*/ 3707607 h 6858000"/>
              <a:gd name="connsiteX155" fmla="*/ 752294 w 6902451"/>
              <a:gd name="connsiteY155" fmla="*/ 3733007 h 6858000"/>
              <a:gd name="connsiteX156" fmla="*/ 730868 w 6902451"/>
              <a:gd name="connsiteY156" fmla="*/ 3758407 h 6858000"/>
              <a:gd name="connsiteX157" fmla="*/ 708649 w 6902451"/>
              <a:gd name="connsiteY157" fmla="*/ 3784601 h 6858000"/>
              <a:gd name="connsiteX158" fmla="*/ 689603 w 6902451"/>
              <a:gd name="connsiteY158" fmla="*/ 3812382 h 6858000"/>
              <a:gd name="connsiteX159" fmla="*/ 668971 w 6902451"/>
              <a:gd name="connsiteY159" fmla="*/ 3840163 h 6858000"/>
              <a:gd name="connsiteX160" fmla="*/ 650719 w 6902451"/>
              <a:gd name="connsiteY160" fmla="*/ 3867151 h 6858000"/>
              <a:gd name="connsiteX161" fmla="*/ 633260 w 6902451"/>
              <a:gd name="connsiteY161" fmla="*/ 3894932 h 6858000"/>
              <a:gd name="connsiteX162" fmla="*/ 615008 w 6902451"/>
              <a:gd name="connsiteY162" fmla="*/ 3923507 h 6858000"/>
              <a:gd name="connsiteX163" fmla="*/ 583266 w 6902451"/>
              <a:gd name="connsiteY163" fmla="*/ 3981451 h 6858000"/>
              <a:gd name="connsiteX164" fmla="*/ 554698 w 6902451"/>
              <a:gd name="connsiteY164" fmla="*/ 4040188 h 6858000"/>
              <a:gd name="connsiteX165" fmla="*/ 528510 w 6902451"/>
              <a:gd name="connsiteY165" fmla="*/ 4099719 h 6858000"/>
              <a:gd name="connsiteX166" fmla="*/ 505497 w 6902451"/>
              <a:gd name="connsiteY166" fmla="*/ 4161632 h 6858000"/>
              <a:gd name="connsiteX167" fmla="*/ 486452 w 6902451"/>
              <a:gd name="connsiteY167" fmla="*/ 4221957 h 6858000"/>
              <a:gd name="connsiteX168" fmla="*/ 469787 w 6902451"/>
              <a:gd name="connsiteY168" fmla="*/ 4284663 h 6858000"/>
              <a:gd name="connsiteX169" fmla="*/ 456297 w 6902451"/>
              <a:gd name="connsiteY169" fmla="*/ 4348163 h 6858000"/>
              <a:gd name="connsiteX170" fmla="*/ 445187 w 6902451"/>
              <a:gd name="connsiteY170" fmla="*/ 4411663 h 6858000"/>
              <a:gd name="connsiteX171" fmla="*/ 436458 w 6902451"/>
              <a:gd name="connsiteY171" fmla="*/ 4474369 h 6858000"/>
              <a:gd name="connsiteX172" fmla="*/ 432490 w 6902451"/>
              <a:gd name="connsiteY172" fmla="*/ 4538663 h 6858000"/>
              <a:gd name="connsiteX173" fmla="*/ 430903 w 6902451"/>
              <a:gd name="connsiteY173" fmla="*/ 4603751 h 6858000"/>
              <a:gd name="connsiteX174" fmla="*/ 432490 w 6902451"/>
              <a:gd name="connsiteY174" fmla="*/ 4666457 h 6858000"/>
              <a:gd name="connsiteX175" fmla="*/ 436458 w 6902451"/>
              <a:gd name="connsiteY175" fmla="*/ 4731544 h 6858000"/>
              <a:gd name="connsiteX176" fmla="*/ 445187 w 6902451"/>
              <a:gd name="connsiteY176" fmla="*/ 4795838 h 6858000"/>
              <a:gd name="connsiteX177" fmla="*/ 456297 w 6902451"/>
              <a:gd name="connsiteY177" fmla="*/ 4859338 h 6858000"/>
              <a:gd name="connsiteX178" fmla="*/ 469787 w 6902451"/>
              <a:gd name="connsiteY178" fmla="*/ 4922044 h 6858000"/>
              <a:gd name="connsiteX179" fmla="*/ 486452 w 6902451"/>
              <a:gd name="connsiteY179" fmla="*/ 4983957 h 6858000"/>
              <a:gd name="connsiteX180" fmla="*/ 505497 w 6902451"/>
              <a:gd name="connsiteY180" fmla="*/ 5045869 h 6858000"/>
              <a:gd name="connsiteX181" fmla="*/ 528510 w 6902451"/>
              <a:gd name="connsiteY181" fmla="*/ 5106194 h 6858000"/>
              <a:gd name="connsiteX182" fmla="*/ 554698 w 6902451"/>
              <a:gd name="connsiteY182" fmla="*/ 5166519 h 6858000"/>
              <a:gd name="connsiteX183" fmla="*/ 583266 w 6902451"/>
              <a:gd name="connsiteY183" fmla="*/ 5226051 h 6858000"/>
              <a:gd name="connsiteX184" fmla="*/ 615008 w 6902451"/>
              <a:gd name="connsiteY184" fmla="*/ 5283994 h 6858000"/>
              <a:gd name="connsiteX185" fmla="*/ 633260 w 6902451"/>
              <a:gd name="connsiteY185" fmla="*/ 5310982 h 6858000"/>
              <a:gd name="connsiteX186" fmla="*/ 650719 w 6902451"/>
              <a:gd name="connsiteY186" fmla="*/ 5340351 h 6858000"/>
              <a:gd name="connsiteX187" fmla="*/ 668971 w 6902451"/>
              <a:gd name="connsiteY187" fmla="*/ 5367338 h 6858000"/>
              <a:gd name="connsiteX188" fmla="*/ 689603 w 6902451"/>
              <a:gd name="connsiteY188" fmla="*/ 5395119 h 6858000"/>
              <a:gd name="connsiteX189" fmla="*/ 708649 w 6902451"/>
              <a:gd name="connsiteY189" fmla="*/ 5421313 h 6858000"/>
              <a:gd name="connsiteX190" fmla="*/ 730868 w 6902451"/>
              <a:gd name="connsiteY190" fmla="*/ 5447507 h 6858000"/>
              <a:gd name="connsiteX191" fmla="*/ 752294 w 6902451"/>
              <a:gd name="connsiteY191" fmla="*/ 5472907 h 6858000"/>
              <a:gd name="connsiteX192" fmla="*/ 774514 w 6902451"/>
              <a:gd name="connsiteY192" fmla="*/ 5499101 h 6858000"/>
              <a:gd name="connsiteX193" fmla="*/ 797527 w 6902451"/>
              <a:gd name="connsiteY193" fmla="*/ 5523707 h 6858000"/>
              <a:gd name="connsiteX194" fmla="*/ 821334 w 6902451"/>
              <a:gd name="connsiteY194" fmla="*/ 5549107 h 6858000"/>
              <a:gd name="connsiteX195" fmla="*/ 845934 w 6902451"/>
              <a:gd name="connsiteY195" fmla="*/ 5573713 h 6858000"/>
              <a:gd name="connsiteX196" fmla="*/ 872122 w 6902451"/>
              <a:gd name="connsiteY196" fmla="*/ 5596732 h 6858000"/>
              <a:gd name="connsiteX197" fmla="*/ 896722 w 6902451"/>
              <a:gd name="connsiteY197" fmla="*/ 5618957 h 6858000"/>
              <a:gd name="connsiteX198" fmla="*/ 922910 w 6902451"/>
              <a:gd name="connsiteY198" fmla="*/ 5641182 h 6858000"/>
              <a:gd name="connsiteX199" fmla="*/ 950684 w 6902451"/>
              <a:gd name="connsiteY199" fmla="*/ 5661819 h 6858000"/>
              <a:gd name="connsiteX200" fmla="*/ 976078 w 6902451"/>
              <a:gd name="connsiteY200" fmla="*/ 5681663 h 6858000"/>
              <a:gd name="connsiteX201" fmla="*/ 1003853 w 6902451"/>
              <a:gd name="connsiteY201" fmla="*/ 5701507 h 6858000"/>
              <a:gd name="connsiteX202" fmla="*/ 1031627 w 6902451"/>
              <a:gd name="connsiteY202" fmla="*/ 5720557 h 6858000"/>
              <a:gd name="connsiteX203" fmla="*/ 1058608 w 6902451"/>
              <a:gd name="connsiteY203" fmla="*/ 5738019 h 6858000"/>
              <a:gd name="connsiteX204" fmla="*/ 1087970 w 6902451"/>
              <a:gd name="connsiteY204" fmla="*/ 5754688 h 6858000"/>
              <a:gd name="connsiteX205" fmla="*/ 1145106 w 6902451"/>
              <a:gd name="connsiteY205" fmla="*/ 5788026 h 6858000"/>
              <a:gd name="connsiteX206" fmla="*/ 1204623 w 6902451"/>
              <a:gd name="connsiteY206" fmla="*/ 5816601 h 6858000"/>
              <a:gd name="connsiteX207" fmla="*/ 1263347 w 6902451"/>
              <a:gd name="connsiteY207" fmla="*/ 5842794 h 6858000"/>
              <a:gd name="connsiteX208" fmla="*/ 1325244 w 6902451"/>
              <a:gd name="connsiteY208" fmla="*/ 5865019 h 6858000"/>
              <a:gd name="connsiteX209" fmla="*/ 1387142 w 6902451"/>
              <a:gd name="connsiteY209" fmla="*/ 5885657 h 6858000"/>
              <a:gd name="connsiteX210" fmla="*/ 1449040 w 6902451"/>
              <a:gd name="connsiteY210" fmla="*/ 5901532 h 6858000"/>
              <a:gd name="connsiteX211" fmla="*/ 1511731 w 6902451"/>
              <a:gd name="connsiteY211" fmla="*/ 5915819 h 6858000"/>
              <a:gd name="connsiteX212" fmla="*/ 1575216 w 6902451"/>
              <a:gd name="connsiteY212" fmla="*/ 5926932 h 6858000"/>
              <a:gd name="connsiteX213" fmla="*/ 1638700 w 6902451"/>
              <a:gd name="connsiteY213" fmla="*/ 5933282 h 6858000"/>
              <a:gd name="connsiteX214" fmla="*/ 1702979 w 6902451"/>
              <a:gd name="connsiteY214" fmla="*/ 5938838 h 6858000"/>
              <a:gd name="connsiteX215" fmla="*/ 1767257 w 6902451"/>
              <a:gd name="connsiteY215" fmla="*/ 5940426 h 6858000"/>
              <a:gd name="connsiteX216" fmla="*/ 1832329 w 6902451"/>
              <a:gd name="connsiteY216" fmla="*/ 5938838 h 6858000"/>
              <a:gd name="connsiteX217" fmla="*/ 1895020 w 6902451"/>
              <a:gd name="connsiteY217" fmla="*/ 5933282 h 6858000"/>
              <a:gd name="connsiteX218" fmla="*/ 1959298 w 6902451"/>
              <a:gd name="connsiteY218" fmla="*/ 5926932 h 6858000"/>
              <a:gd name="connsiteX219" fmla="*/ 2022783 w 6902451"/>
              <a:gd name="connsiteY219" fmla="*/ 5915819 h 6858000"/>
              <a:gd name="connsiteX220" fmla="*/ 2086268 w 6902451"/>
              <a:gd name="connsiteY220" fmla="*/ 5901532 h 6858000"/>
              <a:gd name="connsiteX221" fmla="*/ 2148166 w 6902451"/>
              <a:gd name="connsiteY221" fmla="*/ 5885657 h 6858000"/>
              <a:gd name="connsiteX222" fmla="*/ 2209270 w 6902451"/>
              <a:gd name="connsiteY222" fmla="*/ 5865019 h 6858000"/>
              <a:gd name="connsiteX223" fmla="*/ 2270374 w 6902451"/>
              <a:gd name="connsiteY223" fmla="*/ 5842794 h 6858000"/>
              <a:gd name="connsiteX224" fmla="*/ 2330684 w 6902451"/>
              <a:gd name="connsiteY224" fmla="*/ 5816601 h 6858000"/>
              <a:gd name="connsiteX225" fmla="*/ 2389408 w 6902451"/>
              <a:gd name="connsiteY225" fmla="*/ 5788026 h 6858000"/>
              <a:gd name="connsiteX226" fmla="*/ 2447338 w 6902451"/>
              <a:gd name="connsiteY226" fmla="*/ 5754688 h 6858000"/>
              <a:gd name="connsiteX227" fmla="*/ 2474319 w 6902451"/>
              <a:gd name="connsiteY227" fmla="*/ 5738019 h 6858000"/>
              <a:gd name="connsiteX228" fmla="*/ 2503680 w 6902451"/>
              <a:gd name="connsiteY228" fmla="*/ 5720557 h 6858000"/>
              <a:gd name="connsiteX229" fmla="*/ 2530661 w 6902451"/>
              <a:gd name="connsiteY229" fmla="*/ 5701507 h 6858000"/>
              <a:gd name="connsiteX230" fmla="*/ 2558436 w 6902451"/>
              <a:gd name="connsiteY230" fmla="*/ 5681663 h 6858000"/>
              <a:gd name="connsiteX231" fmla="*/ 2584624 w 6902451"/>
              <a:gd name="connsiteY231" fmla="*/ 5661819 h 6858000"/>
              <a:gd name="connsiteX232" fmla="*/ 2610811 w 6902451"/>
              <a:gd name="connsiteY232" fmla="*/ 5641182 h 6858000"/>
              <a:gd name="connsiteX233" fmla="*/ 2636998 w 6902451"/>
              <a:gd name="connsiteY233" fmla="*/ 5618957 h 6858000"/>
              <a:gd name="connsiteX234" fmla="*/ 2663186 w 6902451"/>
              <a:gd name="connsiteY234" fmla="*/ 5596732 h 6858000"/>
              <a:gd name="connsiteX235" fmla="*/ 2687786 w 6902451"/>
              <a:gd name="connsiteY235" fmla="*/ 5573713 h 6858000"/>
              <a:gd name="connsiteX236" fmla="*/ 2712387 w 6902451"/>
              <a:gd name="connsiteY236" fmla="*/ 5549107 h 6858000"/>
              <a:gd name="connsiteX237" fmla="*/ 3014733 w 6902451"/>
              <a:gd name="connsiteY237" fmla="*/ 5246688 h 6858000"/>
              <a:gd name="connsiteX238" fmla="*/ 3021081 w 6902451"/>
              <a:gd name="connsiteY238" fmla="*/ 5312569 h 6858000"/>
              <a:gd name="connsiteX239" fmla="*/ 3028223 w 6902451"/>
              <a:gd name="connsiteY239" fmla="*/ 5376863 h 6858000"/>
              <a:gd name="connsiteX240" fmla="*/ 3037746 w 6902451"/>
              <a:gd name="connsiteY240" fmla="*/ 5442744 h 6858000"/>
              <a:gd name="connsiteX241" fmla="*/ 3050443 w 6902451"/>
              <a:gd name="connsiteY241" fmla="*/ 5506244 h 6858000"/>
              <a:gd name="connsiteX242" fmla="*/ 3063934 w 6902451"/>
              <a:gd name="connsiteY242" fmla="*/ 5569744 h 6858000"/>
              <a:gd name="connsiteX243" fmla="*/ 3079011 w 6902451"/>
              <a:gd name="connsiteY243" fmla="*/ 5632451 h 6858000"/>
              <a:gd name="connsiteX244" fmla="*/ 3096469 w 6902451"/>
              <a:gd name="connsiteY244" fmla="*/ 5694363 h 6858000"/>
              <a:gd name="connsiteX245" fmla="*/ 3116308 w 6902451"/>
              <a:gd name="connsiteY245" fmla="*/ 5754688 h 6858000"/>
              <a:gd name="connsiteX246" fmla="*/ 3017113 w 6902451"/>
              <a:gd name="connsiteY246" fmla="*/ 5853907 h 6858000"/>
              <a:gd name="connsiteX247" fmla="*/ 2983784 w 6902451"/>
              <a:gd name="connsiteY247" fmla="*/ 5885657 h 6858000"/>
              <a:gd name="connsiteX248" fmla="*/ 2951248 w 6902451"/>
              <a:gd name="connsiteY248" fmla="*/ 5916613 h 6858000"/>
              <a:gd name="connsiteX249" fmla="*/ 2917125 w 6902451"/>
              <a:gd name="connsiteY249" fmla="*/ 5945982 h 6858000"/>
              <a:gd name="connsiteX250" fmla="*/ 2882208 w 6902451"/>
              <a:gd name="connsiteY250" fmla="*/ 5974557 h 6858000"/>
              <a:gd name="connsiteX251" fmla="*/ 2848085 w 6902451"/>
              <a:gd name="connsiteY251" fmla="*/ 6002338 h 6858000"/>
              <a:gd name="connsiteX252" fmla="*/ 2812375 w 6902451"/>
              <a:gd name="connsiteY252" fmla="*/ 6029326 h 6858000"/>
              <a:gd name="connsiteX253" fmla="*/ 2776665 w 6902451"/>
              <a:gd name="connsiteY253" fmla="*/ 6055519 h 6858000"/>
              <a:gd name="connsiteX254" fmla="*/ 2739368 w 6902451"/>
              <a:gd name="connsiteY254" fmla="*/ 6080126 h 6858000"/>
              <a:gd name="connsiteX255" fmla="*/ 2702864 w 6902451"/>
              <a:gd name="connsiteY255" fmla="*/ 6103938 h 6858000"/>
              <a:gd name="connsiteX256" fmla="*/ 2665567 w 6902451"/>
              <a:gd name="connsiteY256" fmla="*/ 6126163 h 6858000"/>
              <a:gd name="connsiteX257" fmla="*/ 2628269 w 6902451"/>
              <a:gd name="connsiteY257" fmla="*/ 6147594 h 6858000"/>
              <a:gd name="connsiteX258" fmla="*/ 2590178 w 6902451"/>
              <a:gd name="connsiteY258" fmla="*/ 6168232 h 6858000"/>
              <a:gd name="connsiteX259" fmla="*/ 2551294 w 6902451"/>
              <a:gd name="connsiteY259" fmla="*/ 6188869 h 6858000"/>
              <a:gd name="connsiteX260" fmla="*/ 2511616 w 6902451"/>
              <a:gd name="connsiteY260" fmla="*/ 6207126 h 6858000"/>
              <a:gd name="connsiteX261" fmla="*/ 2471938 w 6902451"/>
              <a:gd name="connsiteY261" fmla="*/ 6224588 h 6858000"/>
              <a:gd name="connsiteX262" fmla="*/ 2432260 w 6902451"/>
              <a:gd name="connsiteY262" fmla="*/ 6241257 h 6858000"/>
              <a:gd name="connsiteX263" fmla="*/ 2392582 w 6902451"/>
              <a:gd name="connsiteY263" fmla="*/ 6257926 h 6858000"/>
              <a:gd name="connsiteX264" fmla="*/ 2352111 w 6902451"/>
              <a:gd name="connsiteY264" fmla="*/ 6271419 h 6858000"/>
              <a:gd name="connsiteX265" fmla="*/ 2311639 w 6902451"/>
              <a:gd name="connsiteY265" fmla="*/ 6284913 h 6858000"/>
              <a:gd name="connsiteX266" fmla="*/ 2271167 w 6902451"/>
              <a:gd name="connsiteY266" fmla="*/ 6297613 h 6858000"/>
              <a:gd name="connsiteX267" fmla="*/ 2229902 w 6902451"/>
              <a:gd name="connsiteY267" fmla="*/ 6309519 h 6858000"/>
              <a:gd name="connsiteX268" fmla="*/ 2187844 w 6902451"/>
              <a:gd name="connsiteY268" fmla="*/ 6320632 h 6858000"/>
              <a:gd name="connsiteX269" fmla="*/ 2146579 w 6902451"/>
              <a:gd name="connsiteY269" fmla="*/ 6330157 h 6858000"/>
              <a:gd name="connsiteX270" fmla="*/ 2105314 w 6902451"/>
              <a:gd name="connsiteY270" fmla="*/ 6338888 h 6858000"/>
              <a:gd name="connsiteX271" fmla="*/ 2062461 w 6902451"/>
              <a:gd name="connsiteY271" fmla="*/ 6345238 h 6858000"/>
              <a:gd name="connsiteX272" fmla="*/ 2021196 w 6902451"/>
              <a:gd name="connsiteY272" fmla="*/ 6352382 h 6858000"/>
              <a:gd name="connsiteX273" fmla="*/ 1979137 w 6902451"/>
              <a:gd name="connsiteY273" fmla="*/ 6357938 h 6858000"/>
              <a:gd name="connsiteX274" fmla="*/ 1936285 w 6902451"/>
              <a:gd name="connsiteY274" fmla="*/ 6361907 h 6858000"/>
              <a:gd name="connsiteX275" fmla="*/ 1893433 w 6902451"/>
              <a:gd name="connsiteY275" fmla="*/ 6365876 h 6858000"/>
              <a:gd name="connsiteX276" fmla="*/ 1852961 w 6902451"/>
              <a:gd name="connsiteY276" fmla="*/ 6369051 h 6858000"/>
              <a:gd name="connsiteX277" fmla="*/ 1810109 w 6902451"/>
              <a:gd name="connsiteY277" fmla="*/ 6370638 h 6858000"/>
              <a:gd name="connsiteX278" fmla="*/ 1767257 w 6902451"/>
              <a:gd name="connsiteY278" fmla="*/ 6370638 h 6858000"/>
              <a:gd name="connsiteX279" fmla="*/ 1725198 w 6902451"/>
              <a:gd name="connsiteY279" fmla="*/ 6370638 h 6858000"/>
              <a:gd name="connsiteX280" fmla="*/ 1682346 w 6902451"/>
              <a:gd name="connsiteY280" fmla="*/ 6369051 h 6858000"/>
              <a:gd name="connsiteX281" fmla="*/ 1639494 w 6902451"/>
              <a:gd name="connsiteY281" fmla="*/ 6365876 h 6858000"/>
              <a:gd name="connsiteX282" fmla="*/ 1597435 w 6902451"/>
              <a:gd name="connsiteY282" fmla="*/ 6361907 h 6858000"/>
              <a:gd name="connsiteX283" fmla="*/ 1556170 w 6902451"/>
              <a:gd name="connsiteY283" fmla="*/ 6357938 h 6858000"/>
              <a:gd name="connsiteX284" fmla="*/ 1513318 w 6902451"/>
              <a:gd name="connsiteY284" fmla="*/ 6352382 h 6858000"/>
              <a:gd name="connsiteX285" fmla="*/ 1470466 w 6902451"/>
              <a:gd name="connsiteY285" fmla="*/ 6345238 h 6858000"/>
              <a:gd name="connsiteX286" fmla="*/ 1429201 w 6902451"/>
              <a:gd name="connsiteY286" fmla="*/ 6338888 h 6858000"/>
              <a:gd name="connsiteX287" fmla="*/ 1387142 w 6902451"/>
              <a:gd name="connsiteY287" fmla="*/ 6330157 h 6858000"/>
              <a:gd name="connsiteX288" fmla="*/ 1345877 w 6902451"/>
              <a:gd name="connsiteY288" fmla="*/ 6320632 h 6858000"/>
              <a:gd name="connsiteX289" fmla="*/ 1304612 w 6902451"/>
              <a:gd name="connsiteY289" fmla="*/ 6309519 h 6858000"/>
              <a:gd name="connsiteX290" fmla="*/ 1263347 w 6902451"/>
              <a:gd name="connsiteY290" fmla="*/ 6297613 h 6858000"/>
              <a:gd name="connsiteX291" fmla="*/ 1222082 w 6902451"/>
              <a:gd name="connsiteY291" fmla="*/ 6284913 h 6858000"/>
              <a:gd name="connsiteX292" fmla="*/ 1182404 w 6902451"/>
              <a:gd name="connsiteY292" fmla="*/ 6271419 h 6858000"/>
              <a:gd name="connsiteX293" fmla="*/ 1141139 w 6902451"/>
              <a:gd name="connsiteY293" fmla="*/ 6257926 h 6858000"/>
              <a:gd name="connsiteX294" fmla="*/ 1101461 w 6902451"/>
              <a:gd name="connsiteY294" fmla="*/ 6241257 h 6858000"/>
              <a:gd name="connsiteX295" fmla="*/ 1061783 w 6902451"/>
              <a:gd name="connsiteY295" fmla="*/ 6224588 h 6858000"/>
              <a:gd name="connsiteX296" fmla="*/ 1022898 w 6902451"/>
              <a:gd name="connsiteY296" fmla="*/ 6207126 h 6858000"/>
              <a:gd name="connsiteX297" fmla="*/ 983220 w 6902451"/>
              <a:gd name="connsiteY297" fmla="*/ 6188869 h 6858000"/>
              <a:gd name="connsiteX298" fmla="*/ 945129 w 6902451"/>
              <a:gd name="connsiteY298" fmla="*/ 6168232 h 6858000"/>
              <a:gd name="connsiteX299" fmla="*/ 906245 w 6902451"/>
              <a:gd name="connsiteY299" fmla="*/ 6147594 h 6858000"/>
              <a:gd name="connsiteX300" fmla="*/ 868948 w 6902451"/>
              <a:gd name="connsiteY300" fmla="*/ 6126163 h 6858000"/>
              <a:gd name="connsiteX301" fmla="*/ 830857 w 6902451"/>
              <a:gd name="connsiteY301" fmla="*/ 6103938 h 6858000"/>
              <a:gd name="connsiteX302" fmla="*/ 793559 w 6902451"/>
              <a:gd name="connsiteY302" fmla="*/ 6080126 h 6858000"/>
              <a:gd name="connsiteX303" fmla="*/ 757849 w 6902451"/>
              <a:gd name="connsiteY303" fmla="*/ 6055519 h 6858000"/>
              <a:gd name="connsiteX304" fmla="*/ 722139 w 6902451"/>
              <a:gd name="connsiteY304" fmla="*/ 6029326 h 6858000"/>
              <a:gd name="connsiteX305" fmla="*/ 686429 w 6902451"/>
              <a:gd name="connsiteY305" fmla="*/ 6002338 h 6858000"/>
              <a:gd name="connsiteX306" fmla="*/ 650719 w 6902451"/>
              <a:gd name="connsiteY306" fmla="*/ 5974557 h 6858000"/>
              <a:gd name="connsiteX307" fmla="*/ 616596 w 6902451"/>
              <a:gd name="connsiteY307" fmla="*/ 5945982 h 6858000"/>
              <a:gd name="connsiteX308" fmla="*/ 583266 w 6902451"/>
              <a:gd name="connsiteY308" fmla="*/ 5916613 h 6858000"/>
              <a:gd name="connsiteX309" fmla="*/ 549143 w 6902451"/>
              <a:gd name="connsiteY309" fmla="*/ 5885657 h 6858000"/>
              <a:gd name="connsiteX310" fmla="*/ 517401 w 6902451"/>
              <a:gd name="connsiteY310" fmla="*/ 5853907 h 6858000"/>
              <a:gd name="connsiteX311" fmla="*/ 484865 w 6902451"/>
              <a:gd name="connsiteY311" fmla="*/ 5820569 h 6858000"/>
              <a:gd name="connsiteX312" fmla="*/ 454709 w 6902451"/>
              <a:gd name="connsiteY312" fmla="*/ 5788026 h 6858000"/>
              <a:gd name="connsiteX313" fmla="*/ 424554 w 6902451"/>
              <a:gd name="connsiteY313" fmla="*/ 5753101 h 6858000"/>
              <a:gd name="connsiteX314" fmla="*/ 395192 w 6902451"/>
              <a:gd name="connsiteY314" fmla="*/ 5718969 h 6858000"/>
              <a:gd name="connsiteX315" fmla="*/ 368211 w 6902451"/>
              <a:gd name="connsiteY315" fmla="*/ 5684838 h 6858000"/>
              <a:gd name="connsiteX316" fmla="*/ 342024 w 6902451"/>
              <a:gd name="connsiteY316" fmla="*/ 5649119 h 6858000"/>
              <a:gd name="connsiteX317" fmla="*/ 315836 w 6902451"/>
              <a:gd name="connsiteY317" fmla="*/ 5613401 h 6858000"/>
              <a:gd name="connsiteX318" fmla="*/ 291236 w 6902451"/>
              <a:gd name="connsiteY318" fmla="*/ 5576094 h 6858000"/>
              <a:gd name="connsiteX319" fmla="*/ 267429 w 6902451"/>
              <a:gd name="connsiteY319" fmla="*/ 5538788 h 6858000"/>
              <a:gd name="connsiteX320" fmla="*/ 244416 w 6902451"/>
              <a:gd name="connsiteY320" fmla="*/ 5502276 h 6858000"/>
              <a:gd name="connsiteX321" fmla="*/ 222196 w 6902451"/>
              <a:gd name="connsiteY321" fmla="*/ 5463382 h 6858000"/>
              <a:gd name="connsiteX322" fmla="*/ 201564 w 6902451"/>
              <a:gd name="connsiteY322" fmla="*/ 5426869 h 6858000"/>
              <a:gd name="connsiteX323" fmla="*/ 182518 w 6902451"/>
              <a:gd name="connsiteY323" fmla="*/ 5386388 h 6858000"/>
              <a:gd name="connsiteX324" fmla="*/ 163473 w 6902451"/>
              <a:gd name="connsiteY324" fmla="*/ 5348288 h 6858000"/>
              <a:gd name="connsiteX325" fmla="*/ 145221 w 6902451"/>
              <a:gd name="connsiteY325" fmla="*/ 5308601 h 6858000"/>
              <a:gd name="connsiteX326" fmla="*/ 129350 w 6902451"/>
              <a:gd name="connsiteY326" fmla="*/ 5268913 h 6858000"/>
              <a:gd name="connsiteX327" fmla="*/ 114272 w 6902451"/>
              <a:gd name="connsiteY327" fmla="*/ 5228432 h 6858000"/>
              <a:gd name="connsiteX328" fmla="*/ 99195 w 6902451"/>
              <a:gd name="connsiteY328" fmla="*/ 5188744 h 6858000"/>
              <a:gd name="connsiteX329" fmla="*/ 84911 w 6902451"/>
              <a:gd name="connsiteY329" fmla="*/ 5147469 h 6858000"/>
              <a:gd name="connsiteX330" fmla="*/ 73007 w 6902451"/>
              <a:gd name="connsiteY330" fmla="*/ 5106194 h 6858000"/>
              <a:gd name="connsiteX331" fmla="*/ 61897 w 6902451"/>
              <a:gd name="connsiteY331" fmla="*/ 5064919 h 6858000"/>
              <a:gd name="connsiteX332" fmla="*/ 50788 w 6902451"/>
              <a:gd name="connsiteY332" fmla="*/ 5023644 h 6858000"/>
              <a:gd name="connsiteX333" fmla="*/ 41265 w 6902451"/>
              <a:gd name="connsiteY333" fmla="*/ 4983163 h 6858000"/>
              <a:gd name="connsiteX334" fmla="*/ 33329 w 6902451"/>
              <a:gd name="connsiteY334" fmla="*/ 4941888 h 6858000"/>
              <a:gd name="connsiteX335" fmla="*/ 24600 w 6902451"/>
              <a:gd name="connsiteY335" fmla="*/ 4899026 h 6858000"/>
              <a:gd name="connsiteX336" fmla="*/ 17458 w 6902451"/>
              <a:gd name="connsiteY336" fmla="*/ 4857751 h 6858000"/>
              <a:gd name="connsiteX337" fmla="*/ 12697 w 6902451"/>
              <a:gd name="connsiteY337" fmla="*/ 4814888 h 6858000"/>
              <a:gd name="connsiteX338" fmla="*/ 7935 w 6902451"/>
              <a:gd name="connsiteY338" fmla="*/ 4772819 h 6858000"/>
              <a:gd name="connsiteX339" fmla="*/ 5555 w 6902451"/>
              <a:gd name="connsiteY339" fmla="*/ 4729957 h 6858000"/>
              <a:gd name="connsiteX340" fmla="*/ 2380 w 6902451"/>
              <a:gd name="connsiteY340" fmla="*/ 4688682 h 6858000"/>
              <a:gd name="connsiteX341" fmla="*/ 1587 w 6902451"/>
              <a:gd name="connsiteY341" fmla="*/ 4645819 h 6858000"/>
              <a:gd name="connsiteX342" fmla="*/ 0 w 6902451"/>
              <a:gd name="connsiteY342" fmla="*/ 4603751 h 6858000"/>
              <a:gd name="connsiteX343" fmla="*/ 1587 w 6902451"/>
              <a:gd name="connsiteY343" fmla="*/ 4560888 h 6858000"/>
              <a:gd name="connsiteX344" fmla="*/ 2380 w 6902451"/>
              <a:gd name="connsiteY344" fmla="*/ 4518819 h 6858000"/>
              <a:gd name="connsiteX345" fmla="*/ 5555 w 6902451"/>
              <a:gd name="connsiteY345" fmla="*/ 4475957 h 6858000"/>
              <a:gd name="connsiteX346" fmla="*/ 7935 w 6902451"/>
              <a:gd name="connsiteY346" fmla="*/ 4433094 h 6858000"/>
              <a:gd name="connsiteX347" fmla="*/ 12697 w 6902451"/>
              <a:gd name="connsiteY347" fmla="*/ 4391819 h 6858000"/>
              <a:gd name="connsiteX348" fmla="*/ 17458 w 6902451"/>
              <a:gd name="connsiteY348" fmla="*/ 4349751 h 6858000"/>
              <a:gd name="connsiteX349" fmla="*/ 24600 w 6902451"/>
              <a:gd name="connsiteY349" fmla="*/ 4306888 h 6858000"/>
              <a:gd name="connsiteX350" fmla="*/ 33329 w 6902451"/>
              <a:gd name="connsiteY350" fmla="*/ 4265613 h 6858000"/>
              <a:gd name="connsiteX351" fmla="*/ 41265 w 6902451"/>
              <a:gd name="connsiteY351" fmla="*/ 4222751 h 6858000"/>
              <a:gd name="connsiteX352" fmla="*/ 50788 w 6902451"/>
              <a:gd name="connsiteY352" fmla="*/ 4181476 h 6858000"/>
              <a:gd name="connsiteX353" fmla="*/ 61897 w 6902451"/>
              <a:gd name="connsiteY353" fmla="*/ 4140994 h 6858000"/>
              <a:gd name="connsiteX354" fmla="*/ 73007 w 6902451"/>
              <a:gd name="connsiteY354" fmla="*/ 4099719 h 6858000"/>
              <a:gd name="connsiteX355" fmla="*/ 84911 w 6902451"/>
              <a:gd name="connsiteY355" fmla="*/ 4058444 h 6858000"/>
              <a:gd name="connsiteX356" fmla="*/ 99195 w 6902451"/>
              <a:gd name="connsiteY356" fmla="*/ 4018757 h 6858000"/>
              <a:gd name="connsiteX357" fmla="*/ 114272 w 6902451"/>
              <a:gd name="connsiteY357" fmla="*/ 3977482 h 6858000"/>
              <a:gd name="connsiteX358" fmla="*/ 129350 w 6902451"/>
              <a:gd name="connsiteY358" fmla="*/ 3937001 h 6858000"/>
              <a:gd name="connsiteX359" fmla="*/ 145221 w 6902451"/>
              <a:gd name="connsiteY359" fmla="*/ 3897313 h 6858000"/>
              <a:gd name="connsiteX360" fmla="*/ 163473 w 6902451"/>
              <a:gd name="connsiteY360" fmla="*/ 3859213 h 6858000"/>
              <a:gd name="connsiteX361" fmla="*/ 182518 w 6902451"/>
              <a:gd name="connsiteY361" fmla="*/ 3819526 h 6858000"/>
              <a:gd name="connsiteX362" fmla="*/ 201564 w 6902451"/>
              <a:gd name="connsiteY362" fmla="*/ 3780632 h 6858000"/>
              <a:gd name="connsiteX363" fmla="*/ 222196 w 6902451"/>
              <a:gd name="connsiteY363" fmla="*/ 3742532 h 6858000"/>
              <a:gd name="connsiteX364" fmla="*/ 244416 w 6902451"/>
              <a:gd name="connsiteY364" fmla="*/ 3703638 h 6858000"/>
              <a:gd name="connsiteX365" fmla="*/ 267429 w 6902451"/>
              <a:gd name="connsiteY365" fmla="*/ 3666332 h 6858000"/>
              <a:gd name="connsiteX366" fmla="*/ 291236 w 6902451"/>
              <a:gd name="connsiteY366" fmla="*/ 3629819 h 6858000"/>
              <a:gd name="connsiteX367" fmla="*/ 315836 w 6902451"/>
              <a:gd name="connsiteY367" fmla="*/ 3594101 h 6858000"/>
              <a:gd name="connsiteX368" fmla="*/ 342024 w 6902451"/>
              <a:gd name="connsiteY368" fmla="*/ 3556794 h 6858000"/>
              <a:gd name="connsiteX369" fmla="*/ 368211 w 6902451"/>
              <a:gd name="connsiteY369" fmla="*/ 3522663 h 6858000"/>
              <a:gd name="connsiteX370" fmla="*/ 395192 w 6902451"/>
              <a:gd name="connsiteY370" fmla="*/ 3486944 h 6858000"/>
              <a:gd name="connsiteX371" fmla="*/ 424554 w 6902451"/>
              <a:gd name="connsiteY371" fmla="*/ 3452019 h 6858000"/>
              <a:gd name="connsiteX372" fmla="*/ 454709 w 6902451"/>
              <a:gd name="connsiteY372" fmla="*/ 3419476 h 6858000"/>
              <a:gd name="connsiteX373" fmla="*/ 484865 w 6902451"/>
              <a:gd name="connsiteY373" fmla="*/ 3385345 h 6858000"/>
              <a:gd name="connsiteX374" fmla="*/ 517401 w 6902451"/>
              <a:gd name="connsiteY374" fmla="*/ 3353594 h 6858000"/>
              <a:gd name="connsiteX375" fmla="*/ 2864750 w 6902451"/>
              <a:gd name="connsiteY375" fmla="*/ 1004094 h 6858000"/>
              <a:gd name="connsiteX376" fmla="*/ 2915538 w 6902451"/>
              <a:gd name="connsiteY376" fmla="*/ 954882 h 6858000"/>
              <a:gd name="connsiteX377" fmla="*/ 2967913 w 6902451"/>
              <a:gd name="connsiteY377" fmla="*/ 909638 h 6858000"/>
              <a:gd name="connsiteX378" fmla="*/ 3022668 w 6902451"/>
              <a:gd name="connsiteY378" fmla="*/ 865188 h 6858000"/>
              <a:gd name="connsiteX379" fmla="*/ 3077424 w 6902451"/>
              <a:gd name="connsiteY379" fmla="*/ 823119 h 6858000"/>
              <a:gd name="connsiteX380" fmla="*/ 3133767 w 6902451"/>
              <a:gd name="connsiteY380" fmla="*/ 784226 h 6858000"/>
              <a:gd name="connsiteX381" fmla="*/ 3190109 w 6902451"/>
              <a:gd name="connsiteY381" fmla="*/ 747713 h 6858000"/>
              <a:gd name="connsiteX382" fmla="*/ 3248833 w 6902451"/>
              <a:gd name="connsiteY382" fmla="*/ 712788 h 6858000"/>
              <a:gd name="connsiteX383" fmla="*/ 5100638 w 6902451"/>
              <a:gd name="connsiteY383" fmla="*/ 431144 h 6858000"/>
              <a:gd name="connsiteX384" fmla="*/ 5065713 w 6902451"/>
              <a:gd name="connsiteY384" fmla="*/ 432732 h 6858000"/>
              <a:gd name="connsiteX385" fmla="*/ 5031582 w 6902451"/>
              <a:gd name="connsiteY385" fmla="*/ 434320 h 6858000"/>
              <a:gd name="connsiteX386" fmla="*/ 4998244 w 6902451"/>
              <a:gd name="connsiteY386" fmla="*/ 438290 h 6858000"/>
              <a:gd name="connsiteX387" fmla="*/ 4964113 w 6902451"/>
              <a:gd name="connsiteY387" fmla="*/ 441466 h 6858000"/>
              <a:gd name="connsiteX388" fmla="*/ 4931570 w 6902451"/>
              <a:gd name="connsiteY388" fmla="*/ 447024 h 6858000"/>
              <a:gd name="connsiteX389" fmla="*/ 4898232 w 6902451"/>
              <a:gd name="connsiteY389" fmla="*/ 451788 h 6858000"/>
              <a:gd name="connsiteX390" fmla="*/ 4865688 w 6902451"/>
              <a:gd name="connsiteY390" fmla="*/ 457346 h 6858000"/>
              <a:gd name="connsiteX391" fmla="*/ 4833938 w 6902451"/>
              <a:gd name="connsiteY391" fmla="*/ 466080 h 6858000"/>
              <a:gd name="connsiteX392" fmla="*/ 4800601 w 6902451"/>
              <a:gd name="connsiteY392" fmla="*/ 472432 h 6858000"/>
              <a:gd name="connsiteX393" fmla="*/ 4737894 w 6902451"/>
              <a:gd name="connsiteY393" fmla="*/ 490694 h 6858000"/>
              <a:gd name="connsiteX394" fmla="*/ 4675982 w 6902451"/>
              <a:gd name="connsiteY394" fmla="*/ 512926 h 6858000"/>
              <a:gd name="connsiteX395" fmla="*/ 4615657 w 6902451"/>
              <a:gd name="connsiteY395" fmla="*/ 535952 h 6858000"/>
              <a:gd name="connsiteX396" fmla="*/ 4556126 w 6902451"/>
              <a:gd name="connsiteY396" fmla="*/ 563742 h 6858000"/>
              <a:gd name="connsiteX397" fmla="*/ 4498976 w 6902451"/>
              <a:gd name="connsiteY397" fmla="*/ 592326 h 6858000"/>
              <a:gd name="connsiteX398" fmla="*/ 4442619 w 6902451"/>
              <a:gd name="connsiteY398" fmla="*/ 625674 h 6858000"/>
              <a:gd name="connsiteX399" fmla="*/ 4387057 w 6902451"/>
              <a:gd name="connsiteY399" fmla="*/ 659816 h 6858000"/>
              <a:gd name="connsiteX400" fmla="*/ 4335463 w 6902451"/>
              <a:gd name="connsiteY400" fmla="*/ 697135 h 6858000"/>
              <a:gd name="connsiteX401" fmla="*/ 4284663 w 6902451"/>
              <a:gd name="connsiteY401" fmla="*/ 736835 h 6858000"/>
              <a:gd name="connsiteX402" fmla="*/ 4236244 w 6902451"/>
              <a:gd name="connsiteY402" fmla="*/ 778917 h 6858000"/>
              <a:gd name="connsiteX403" fmla="*/ 4189413 w 6902451"/>
              <a:gd name="connsiteY403" fmla="*/ 823381 h 6858000"/>
              <a:gd name="connsiteX404" fmla="*/ 4145757 w 6902451"/>
              <a:gd name="connsiteY404" fmla="*/ 870227 h 6858000"/>
              <a:gd name="connsiteX405" fmla="*/ 4102895 w 6902451"/>
              <a:gd name="connsiteY405" fmla="*/ 917867 h 6858000"/>
              <a:gd name="connsiteX406" fmla="*/ 4063207 w 6902451"/>
              <a:gd name="connsiteY406" fmla="*/ 968683 h 6858000"/>
              <a:gd name="connsiteX407" fmla="*/ 4025901 w 6902451"/>
              <a:gd name="connsiteY407" fmla="*/ 1021088 h 6858000"/>
              <a:gd name="connsiteX408" fmla="*/ 3991770 w 6902451"/>
              <a:gd name="connsiteY408" fmla="*/ 1075874 h 6858000"/>
              <a:gd name="connsiteX409" fmla="*/ 3958432 w 6902451"/>
              <a:gd name="connsiteY409" fmla="*/ 1132248 h 6858000"/>
              <a:gd name="connsiteX410" fmla="*/ 3929857 w 6902451"/>
              <a:gd name="connsiteY410" fmla="*/ 1190210 h 6858000"/>
              <a:gd name="connsiteX411" fmla="*/ 3902076 w 6902451"/>
              <a:gd name="connsiteY411" fmla="*/ 1248966 h 6858000"/>
              <a:gd name="connsiteX412" fmla="*/ 3879057 w 6902451"/>
              <a:gd name="connsiteY412" fmla="*/ 1309311 h 6858000"/>
              <a:gd name="connsiteX413" fmla="*/ 3858420 w 6902451"/>
              <a:gd name="connsiteY413" fmla="*/ 1371243 h 6858000"/>
              <a:gd name="connsiteX414" fmla="*/ 3839370 w 6902451"/>
              <a:gd name="connsiteY414" fmla="*/ 1434763 h 6858000"/>
              <a:gd name="connsiteX415" fmla="*/ 3832226 w 6902451"/>
              <a:gd name="connsiteY415" fmla="*/ 1467317 h 6858000"/>
              <a:gd name="connsiteX416" fmla="*/ 3825876 w 6902451"/>
              <a:gd name="connsiteY416" fmla="*/ 1499077 h 6858000"/>
              <a:gd name="connsiteX417" fmla="*/ 3818732 w 6902451"/>
              <a:gd name="connsiteY417" fmla="*/ 1532425 h 6858000"/>
              <a:gd name="connsiteX418" fmla="*/ 3813176 w 6902451"/>
              <a:gd name="connsiteY418" fmla="*/ 1564979 h 6858000"/>
              <a:gd name="connsiteX419" fmla="*/ 3809207 w 6902451"/>
              <a:gd name="connsiteY419" fmla="*/ 1598328 h 6858000"/>
              <a:gd name="connsiteX420" fmla="*/ 3805238 w 6902451"/>
              <a:gd name="connsiteY420" fmla="*/ 1632470 h 6858000"/>
              <a:gd name="connsiteX421" fmla="*/ 3802063 w 6902451"/>
              <a:gd name="connsiteY421" fmla="*/ 1665818 h 6858000"/>
              <a:gd name="connsiteX422" fmla="*/ 3799682 w 6902451"/>
              <a:gd name="connsiteY422" fmla="*/ 1699960 h 6858000"/>
              <a:gd name="connsiteX423" fmla="*/ 3798095 w 6902451"/>
              <a:gd name="connsiteY423" fmla="*/ 1734102 h 6858000"/>
              <a:gd name="connsiteX424" fmla="*/ 3798095 w 6902451"/>
              <a:gd name="connsiteY424" fmla="*/ 1769038 h 6858000"/>
              <a:gd name="connsiteX425" fmla="*/ 3798095 w 6902451"/>
              <a:gd name="connsiteY425" fmla="*/ 2495550 h 6858000"/>
              <a:gd name="connsiteX426" fmla="*/ 3798095 w 6902451"/>
              <a:gd name="connsiteY426" fmla="*/ 5090640 h 6858000"/>
              <a:gd name="connsiteX427" fmla="*/ 3798095 w 6902451"/>
              <a:gd name="connsiteY427" fmla="*/ 5124765 h 6858000"/>
              <a:gd name="connsiteX428" fmla="*/ 3799682 w 6902451"/>
              <a:gd name="connsiteY428" fmla="*/ 5158891 h 6858000"/>
              <a:gd name="connsiteX429" fmla="*/ 3802063 w 6902451"/>
              <a:gd name="connsiteY429" fmla="*/ 5193016 h 6858000"/>
              <a:gd name="connsiteX430" fmla="*/ 3805238 w 6902451"/>
              <a:gd name="connsiteY430" fmla="*/ 5226347 h 6858000"/>
              <a:gd name="connsiteX431" fmla="*/ 3809207 w 6902451"/>
              <a:gd name="connsiteY431" fmla="*/ 5260472 h 6858000"/>
              <a:gd name="connsiteX432" fmla="*/ 3813176 w 6902451"/>
              <a:gd name="connsiteY432" fmla="*/ 5293803 h 6858000"/>
              <a:gd name="connsiteX433" fmla="*/ 3818732 w 6902451"/>
              <a:gd name="connsiteY433" fmla="*/ 5326341 h 6858000"/>
              <a:gd name="connsiteX434" fmla="*/ 3825876 w 6902451"/>
              <a:gd name="connsiteY434" fmla="*/ 5359673 h 6858000"/>
              <a:gd name="connsiteX435" fmla="*/ 3832226 w 6902451"/>
              <a:gd name="connsiteY435" fmla="*/ 5391417 h 6858000"/>
              <a:gd name="connsiteX436" fmla="*/ 3839370 w 6902451"/>
              <a:gd name="connsiteY436" fmla="*/ 5423955 h 6858000"/>
              <a:gd name="connsiteX437" fmla="*/ 3858420 w 6902451"/>
              <a:gd name="connsiteY437" fmla="*/ 5487443 h 6858000"/>
              <a:gd name="connsiteX438" fmla="*/ 3879057 w 6902451"/>
              <a:gd name="connsiteY438" fmla="*/ 5549344 h 6858000"/>
              <a:gd name="connsiteX439" fmla="*/ 3902076 w 6902451"/>
              <a:gd name="connsiteY439" fmla="*/ 5609659 h 6858000"/>
              <a:gd name="connsiteX440" fmla="*/ 3929857 w 6902451"/>
              <a:gd name="connsiteY440" fmla="*/ 5668385 h 6858000"/>
              <a:gd name="connsiteX441" fmla="*/ 3958432 w 6902451"/>
              <a:gd name="connsiteY441" fmla="*/ 5726319 h 6858000"/>
              <a:gd name="connsiteX442" fmla="*/ 3991770 w 6902451"/>
              <a:gd name="connsiteY442" fmla="*/ 5782665 h 6858000"/>
              <a:gd name="connsiteX443" fmla="*/ 4025901 w 6902451"/>
              <a:gd name="connsiteY443" fmla="*/ 5837423 h 6858000"/>
              <a:gd name="connsiteX444" fmla="*/ 4063207 w 6902451"/>
              <a:gd name="connsiteY444" fmla="*/ 5889801 h 6858000"/>
              <a:gd name="connsiteX445" fmla="*/ 4102895 w 6902451"/>
              <a:gd name="connsiteY445" fmla="*/ 5940592 h 6858000"/>
              <a:gd name="connsiteX446" fmla="*/ 4145757 w 6902451"/>
              <a:gd name="connsiteY446" fmla="*/ 5988208 h 6858000"/>
              <a:gd name="connsiteX447" fmla="*/ 4189413 w 6902451"/>
              <a:gd name="connsiteY447" fmla="*/ 6035031 h 6858000"/>
              <a:gd name="connsiteX448" fmla="*/ 4236244 w 6902451"/>
              <a:gd name="connsiteY448" fmla="*/ 6079473 h 6858000"/>
              <a:gd name="connsiteX449" fmla="*/ 4284663 w 6902451"/>
              <a:gd name="connsiteY449" fmla="*/ 6121534 h 6858000"/>
              <a:gd name="connsiteX450" fmla="*/ 4335463 w 6902451"/>
              <a:gd name="connsiteY450" fmla="*/ 6162008 h 6858000"/>
              <a:gd name="connsiteX451" fmla="*/ 4387057 w 6902451"/>
              <a:gd name="connsiteY451" fmla="*/ 6198514 h 6858000"/>
              <a:gd name="connsiteX452" fmla="*/ 4442619 w 6902451"/>
              <a:gd name="connsiteY452" fmla="*/ 6233433 h 6858000"/>
              <a:gd name="connsiteX453" fmla="*/ 4498976 w 6902451"/>
              <a:gd name="connsiteY453" fmla="*/ 6265970 h 6858000"/>
              <a:gd name="connsiteX454" fmla="*/ 4556126 w 6902451"/>
              <a:gd name="connsiteY454" fmla="*/ 6294540 h 6858000"/>
              <a:gd name="connsiteX455" fmla="*/ 4615657 w 6902451"/>
              <a:gd name="connsiteY455" fmla="*/ 6322316 h 6858000"/>
              <a:gd name="connsiteX456" fmla="*/ 4675982 w 6902451"/>
              <a:gd name="connsiteY456" fmla="*/ 6345331 h 6858000"/>
              <a:gd name="connsiteX457" fmla="*/ 4737894 w 6902451"/>
              <a:gd name="connsiteY457" fmla="*/ 6367552 h 6858000"/>
              <a:gd name="connsiteX458" fmla="*/ 4800601 w 6902451"/>
              <a:gd name="connsiteY458" fmla="*/ 6385805 h 6858000"/>
              <a:gd name="connsiteX459" fmla="*/ 4833938 w 6902451"/>
              <a:gd name="connsiteY459" fmla="*/ 6392154 h 6858000"/>
              <a:gd name="connsiteX460" fmla="*/ 4865688 w 6902451"/>
              <a:gd name="connsiteY460" fmla="*/ 6400883 h 6858000"/>
              <a:gd name="connsiteX461" fmla="*/ 4898232 w 6902451"/>
              <a:gd name="connsiteY461" fmla="*/ 6406439 h 6858000"/>
              <a:gd name="connsiteX462" fmla="*/ 4931570 w 6902451"/>
              <a:gd name="connsiteY462" fmla="*/ 6411994 h 6858000"/>
              <a:gd name="connsiteX463" fmla="*/ 4964113 w 6902451"/>
              <a:gd name="connsiteY463" fmla="*/ 6416755 h 6858000"/>
              <a:gd name="connsiteX464" fmla="*/ 4998244 w 6902451"/>
              <a:gd name="connsiteY464" fmla="*/ 6419930 h 6858000"/>
              <a:gd name="connsiteX465" fmla="*/ 5031582 w 6902451"/>
              <a:gd name="connsiteY465" fmla="*/ 6423898 h 6858000"/>
              <a:gd name="connsiteX466" fmla="*/ 5065713 w 6902451"/>
              <a:gd name="connsiteY466" fmla="*/ 6425485 h 6858000"/>
              <a:gd name="connsiteX467" fmla="*/ 5100638 w 6902451"/>
              <a:gd name="connsiteY467" fmla="*/ 6427072 h 6858000"/>
              <a:gd name="connsiteX468" fmla="*/ 5134770 w 6902451"/>
              <a:gd name="connsiteY468" fmla="*/ 6427072 h 6858000"/>
              <a:gd name="connsiteX469" fmla="*/ 5168901 w 6902451"/>
              <a:gd name="connsiteY469" fmla="*/ 6427072 h 6858000"/>
              <a:gd name="connsiteX470" fmla="*/ 5203032 w 6902451"/>
              <a:gd name="connsiteY470" fmla="*/ 6425485 h 6858000"/>
              <a:gd name="connsiteX471" fmla="*/ 5237957 w 6902451"/>
              <a:gd name="connsiteY471" fmla="*/ 6423898 h 6858000"/>
              <a:gd name="connsiteX472" fmla="*/ 5272088 w 6902451"/>
              <a:gd name="connsiteY472" fmla="*/ 6419930 h 6858000"/>
              <a:gd name="connsiteX473" fmla="*/ 5304632 w 6902451"/>
              <a:gd name="connsiteY473" fmla="*/ 6416755 h 6858000"/>
              <a:gd name="connsiteX474" fmla="*/ 5337970 w 6902451"/>
              <a:gd name="connsiteY474" fmla="*/ 6411994 h 6858000"/>
              <a:gd name="connsiteX475" fmla="*/ 5370513 w 6902451"/>
              <a:gd name="connsiteY475" fmla="*/ 6406439 h 6858000"/>
              <a:gd name="connsiteX476" fmla="*/ 5403851 w 6902451"/>
              <a:gd name="connsiteY476" fmla="*/ 6400883 h 6858000"/>
              <a:gd name="connsiteX477" fmla="*/ 5437188 w 6902451"/>
              <a:gd name="connsiteY477" fmla="*/ 6392154 h 6858000"/>
              <a:gd name="connsiteX478" fmla="*/ 5468144 w 6902451"/>
              <a:gd name="connsiteY478" fmla="*/ 6385805 h 6858000"/>
              <a:gd name="connsiteX479" fmla="*/ 5531644 w 6902451"/>
              <a:gd name="connsiteY479" fmla="*/ 6367552 h 6858000"/>
              <a:gd name="connsiteX480" fmla="*/ 5595144 w 6902451"/>
              <a:gd name="connsiteY480" fmla="*/ 6345331 h 6858000"/>
              <a:gd name="connsiteX481" fmla="*/ 5655470 w 6902451"/>
              <a:gd name="connsiteY481" fmla="*/ 6322316 h 6858000"/>
              <a:gd name="connsiteX482" fmla="*/ 5714207 w 6902451"/>
              <a:gd name="connsiteY482" fmla="*/ 6294540 h 6858000"/>
              <a:gd name="connsiteX483" fmla="*/ 5772151 w 6902451"/>
              <a:gd name="connsiteY483" fmla="*/ 6265970 h 6858000"/>
              <a:gd name="connsiteX484" fmla="*/ 5828507 w 6902451"/>
              <a:gd name="connsiteY484" fmla="*/ 6233433 h 6858000"/>
              <a:gd name="connsiteX485" fmla="*/ 5881688 w 6902451"/>
              <a:gd name="connsiteY485" fmla="*/ 6198514 h 6858000"/>
              <a:gd name="connsiteX486" fmla="*/ 5934076 w 6902451"/>
              <a:gd name="connsiteY486" fmla="*/ 6162008 h 6858000"/>
              <a:gd name="connsiteX487" fmla="*/ 5984876 w 6902451"/>
              <a:gd name="connsiteY487" fmla="*/ 6121534 h 6858000"/>
              <a:gd name="connsiteX488" fmla="*/ 6034088 w 6902451"/>
              <a:gd name="connsiteY488" fmla="*/ 6079473 h 6858000"/>
              <a:gd name="connsiteX489" fmla="*/ 6079332 w 6902451"/>
              <a:gd name="connsiteY489" fmla="*/ 6035031 h 6858000"/>
              <a:gd name="connsiteX490" fmla="*/ 6125370 w 6902451"/>
              <a:gd name="connsiteY490" fmla="*/ 5988208 h 6858000"/>
              <a:gd name="connsiteX491" fmla="*/ 6165851 w 6902451"/>
              <a:gd name="connsiteY491" fmla="*/ 5940592 h 6858000"/>
              <a:gd name="connsiteX492" fmla="*/ 6206332 w 6902451"/>
              <a:gd name="connsiteY492" fmla="*/ 5889801 h 6858000"/>
              <a:gd name="connsiteX493" fmla="*/ 6242845 w 6902451"/>
              <a:gd name="connsiteY493" fmla="*/ 5837423 h 6858000"/>
              <a:gd name="connsiteX494" fmla="*/ 6278564 w 6902451"/>
              <a:gd name="connsiteY494" fmla="*/ 5782665 h 6858000"/>
              <a:gd name="connsiteX495" fmla="*/ 6310314 w 6902451"/>
              <a:gd name="connsiteY495" fmla="*/ 5726319 h 6858000"/>
              <a:gd name="connsiteX496" fmla="*/ 6340476 w 6902451"/>
              <a:gd name="connsiteY496" fmla="*/ 5668385 h 6858000"/>
              <a:gd name="connsiteX497" fmla="*/ 6366670 w 6902451"/>
              <a:gd name="connsiteY497" fmla="*/ 5609659 h 6858000"/>
              <a:gd name="connsiteX498" fmla="*/ 6391276 w 6902451"/>
              <a:gd name="connsiteY498" fmla="*/ 5549344 h 6858000"/>
              <a:gd name="connsiteX499" fmla="*/ 6411914 w 6902451"/>
              <a:gd name="connsiteY499" fmla="*/ 5487443 h 6858000"/>
              <a:gd name="connsiteX500" fmla="*/ 6430170 w 6902451"/>
              <a:gd name="connsiteY500" fmla="*/ 5423955 h 6858000"/>
              <a:gd name="connsiteX501" fmla="*/ 6438107 w 6902451"/>
              <a:gd name="connsiteY501" fmla="*/ 5391417 h 6858000"/>
              <a:gd name="connsiteX502" fmla="*/ 6445251 w 6902451"/>
              <a:gd name="connsiteY502" fmla="*/ 5359673 h 6858000"/>
              <a:gd name="connsiteX503" fmla="*/ 6451601 w 6902451"/>
              <a:gd name="connsiteY503" fmla="*/ 5326341 h 6858000"/>
              <a:gd name="connsiteX504" fmla="*/ 6457157 w 6902451"/>
              <a:gd name="connsiteY504" fmla="*/ 5293803 h 6858000"/>
              <a:gd name="connsiteX505" fmla="*/ 6461126 w 6902451"/>
              <a:gd name="connsiteY505" fmla="*/ 5260472 h 6858000"/>
              <a:gd name="connsiteX506" fmla="*/ 6465888 w 6902451"/>
              <a:gd name="connsiteY506" fmla="*/ 5226347 h 6858000"/>
              <a:gd name="connsiteX507" fmla="*/ 6468270 w 6902451"/>
              <a:gd name="connsiteY507" fmla="*/ 5193016 h 6858000"/>
              <a:gd name="connsiteX508" fmla="*/ 6471445 w 6902451"/>
              <a:gd name="connsiteY508" fmla="*/ 5158891 h 6858000"/>
              <a:gd name="connsiteX509" fmla="*/ 6472238 w 6902451"/>
              <a:gd name="connsiteY509" fmla="*/ 5124765 h 6858000"/>
              <a:gd name="connsiteX510" fmla="*/ 6472238 w 6902451"/>
              <a:gd name="connsiteY510" fmla="*/ 5090640 h 6858000"/>
              <a:gd name="connsiteX511" fmla="*/ 6472238 w 6902451"/>
              <a:gd name="connsiteY511" fmla="*/ 2495550 h 6858000"/>
              <a:gd name="connsiteX512" fmla="*/ 6472238 w 6902451"/>
              <a:gd name="connsiteY512" fmla="*/ 1769038 h 6858000"/>
              <a:gd name="connsiteX513" fmla="*/ 6472238 w 6902451"/>
              <a:gd name="connsiteY513" fmla="*/ 1734102 h 6858000"/>
              <a:gd name="connsiteX514" fmla="*/ 6471445 w 6902451"/>
              <a:gd name="connsiteY514" fmla="*/ 1699960 h 6858000"/>
              <a:gd name="connsiteX515" fmla="*/ 6468270 w 6902451"/>
              <a:gd name="connsiteY515" fmla="*/ 1665818 h 6858000"/>
              <a:gd name="connsiteX516" fmla="*/ 6465888 w 6902451"/>
              <a:gd name="connsiteY516" fmla="*/ 1632470 h 6858000"/>
              <a:gd name="connsiteX517" fmla="*/ 6461126 w 6902451"/>
              <a:gd name="connsiteY517" fmla="*/ 1598328 h 6858000"/>
              <a:gd name="connsiteX518" fmla="*/ 6457157 w 6902451"/>
              <a:gd name="connsiteY518" fmla="*/ 1564979 h 6858000"/>
              <a:gd name="connsiteX519" fmla="*/ 6451601 w 6902451"/>
              <a:gd name="connsiteY519" fmla="*/ 1532425 h 6858000"/>
              <a:gd name="connsiteX520" fmla="*/ 6445251 w 6902451"/>
              <a:gd name="connsiteY520" fmla="*/ 1499077 h 6858000"/>
              <a:gd name="connsiteX521" fmla="*/ 6438107 w 6902451"/>
              <a:gd name="connsiteY521" fmla="*/ 1467317 h 6858000"/>
              <a:gd name="connsiteX522" fmla="*/ 6430170 w 6902451"/>
              <a:gd name="connsiteY522" fmla="*/ 1434763 h 6858000"/>
              <a:gd name="connsiteX523" fmla="*/ 6411914 w 6902451"/>
              <a:gd name="connsiteY523" fmla="*/ 1371243 h 6858000"/>
              <a:gd name="connsiteX524" fmla="*/ 6391276 w 6902451"/>
              <a:gd name="connsiteY524" fmla="*/ 1309311 h 6858000"/>
              <a:gd name="connsiteX525" fmla="*/ 6366670 w 6902451"/>
              <a:gd name="connsiteY525" fmla="*/ 1248966 h 6858000"/>
              <a:gd name="connsiteX526" fmla="*/ 6340476 w 6902451"/>
              <a:gd name="connsiteY526" fmla="*/ 1190210 h 6858000"/>
              <a:gd name="connsiteX527" fmla="*/ 6310314 w 6902451"/>
              <a:gd name="connsiteY527" fmla="*/ 1132248 h 6858000"/>
              <a:gd name="connsiteX528" fmla="*/ 6278564 w 6902451"/>
              <a:gd name="connsiteY528" fmla="*/ 1075874 h 6858000"/>
              <a:gd name="connsiteX529" fmla="*/ 6242845 w 6902451"/>
              <a:gd name="connsiteY529" fmla="*/ 1021088 h 6858000"/>
              <a:gd name="connsiteX530" fmla="*/ 6206332 w 6902451"/>
              <a:gd name="connsiteY530" fmla="*/ 968683 h 6858000"/>
              <a:gd name="connsiteX531" fmla="*/ 6165851 w 6902451"/>
              <a:gd name="connsiteY531" fmla="*/ 917867 h 6858000"/>
              <a:gd name="connsiteX532" fmla="*/ 6125370 w 6902451"/>
              <a:gd name="connsiteY532" fmla="*/ 870227 h 6858000"/>
              <a:gd name="connsiteX533" fmla="*/ 6079332 w 6902451"/>
              <a:gd name="connsiteY533" fmla="*/ 823381 h 6858000"/>
              <a:gd name="connsiteX534" fmla="*/ 6034088 w 6902451"/>
              <a:gd name="connsiteY534" fmla="*/ 778917 h 6858000"/>
              <a:gd name="connsiteX535" fmla="*/ 5984876 w 6902451"/>
              <a:gd name="connsiteY535" fmla="*/ 736835 h 6858000"/>
              <a:gd name="connsiteX536" fmla="*/ 5934076 w 6902451"/>
              <a:gd name="connsiteY536" fmla="*/ 697135 h 6858000"/>
              <a:gd name="connsiteX537" fmla="*/ 5881688 w 6902451"/>
              <a:gd name="connsiteY537" fmla="*/ 659816 h 6858000"/>
              <a:gd name="connsiteX538" fmla="*/ 5828507 w 6902451"/>
              <a:gd name="connsiteY538" fmla="*/ 625674 h 6858000"/>
              <a:gd name="connsiteX539" fmla="*/ 5772151 w 6902451"/>
              <a:gd name="connsiteY539" fmla="*/ 592326 h 6858000"/>
              <a:gd name="connsiteX540" fmla="*/ 5714207 w 6902451"/>
              <a:gd name="connsiteY540" fmla="*/ 563742 h 6858000"/>
              <a:gd name="connsiteX541" fmla="*/ 5655470 w 6902451"/>
              <a:gd name="connsiteY541" fmla="*/ 535952 h 6858000"/>
              <a:gd name="connsiteX542" fmla="*/ 5595144 w 6902451"/>
              <a:gd name="connsiteY542" fmla="*/ 512926 h 6858000"/>
              <a:gd name="connsiteX543" fmla="*/ 5531644 w 6902451"/>
              <a:gd name="connsiteY543" fmla="*/ 490694 h 6858000"/>
              <a:gd name="connsiteX544" fmla="*/ 5468144 w 6902451"/>
              <a:gd name="connsiteY544" fmla="*/ 472432 h 6858000"/>
              <a:gd name="connsiteX545" fmla="*/ 5437188 w 6902451"/>
              <a:gd name="connsiteY545" fmla="*/ 466080 h 6858000"/>
              <a:gd name="connsiteX546" fmla="*/ 5403851 w 6902451"/>
              <a:gd name="connsiteY546" fmla="*/ 457346 h 6858000"/>
              <a:gd name="connsiteX547" fmla="*/ 5370513 w 6902451"/>
              <a:gd name="connsiteY547" fmla="*/ 451788 h 6858000"/>
              <a:gd name="connsiteX548" fmla="*/ 5337970 w 6902451"/>
              <a:gd name="connsiteY548" fmla="*/ 447024 h 6858000"/>
              <a:gd name="connsiteX549" fmla="*/ 5304632 w 6902451"/>
              <a:gd name="connsiteY549" fmla="*/ 441466 h 6858000"/>
              <a:gd name="connsiteX550" fmla="*/ 5272088 w 6902451"/>
              <a:gd name="connsiteY550" fmla="*/ 438290 h 6858000"/>
              <a:gd name="connsiteX551" fmla="*/ 5237957 w 6902451"/>
              <a:gd name="connsiteY551" fmla="*/ 434320 h 6858000"/>
              <a:gd name="connsiteX552" fmla="*/ 5203032 w 6902451"/>
              <a:gd name="connsiteY552" fmla="*/ 432732 h 6858000"/>
              <a:gd name="connsiteX553" fmla="*/ 5168901 w 6902451"/>
              <a:gd name="connsiteY553" fmla="*/ 431144 h 6858000"/>
              <a:gd name="connsiteX554" fmla="*/ 5134770 w 6902451"/>
              <a:gd name="connsiteY554" fmla="*/ 431144 h 6858000"/>
              <a:gd name="connsiteX555" fmla="*/ 5089526 w 6902451"/>
              <a:gd name="connsiteY555" fmla="*/ 0 h 6858000"/>
              <a:gd name="connsiteX556" fmla="*/ 5134770 w 6902451"/>
              <a:gd name="connsiteY556" fmla="*/ 0 h 6858000"/>
              <a:gd name="connsiteX557" fmla="*/ 5180013 w 6902451"/>
              <a:gd name="connsiteY557" fmla="*/ 0 h 6858000"/>
              <a:gd name="connsiteX558" fmla="*/ 5225257 w 6902451"/>
              <a:gd name="connsiteY558" fmla="*/ 2382 h 6858000"/>
              <a:gd name="connsiteX559" fmla="*/ 5270501 w 6902451"/>
              <a:gd name="connsiteY559" fmla="*/ 5558 h 6858000"/>
              <a:gd name="connsiteX560" fmla="*/ 5315744 w 6902451"/>
              <a:gd name="connsiteY560" fmla="*/ 9528 h 6858000"/>
              <a:gd name="connsiteX561" fmla="*/ 5360194 w 6902451"/>
              <a:gd name="connsiteY561" fmla="*/ 13498 h 6858000"/>
              <a:gd name="connsiteX562" fmla="*/ 5403851 w 6902451"/>
              <a:gd name="connsiteY562" fmla="*/ 20644 h 6858000"/>
              <a:gd name="connsiteX563" fmla="*/ 5447507 w 6902451"/>
              <a:gd name="connsiteY563" fmla="*/ 27790 h 6858000"/>
              <a:gd name="connsiteX564" fmla="*/ 5490370 w 6902451"/>
              <a:gd name="connsiteY564" fmla="*/ 35730 h 6858000"/>
              <a:gd name="connsiteX565" fmla="*/ 5534026 w 6902451"/>
              <a:gd name="connsiteY565" fmla="*/ 45258 h 6858000"/>
              <a:gd name="connsiteX566" fmla="*/ 5576888 w 6902451"/>
              <a:gd name="connsiteY566" fmla="*/ 56374 h 6858000"/>
              <a:gd name="connsiteX567" fmla="*/ 5618163 w 6902451"/>
              <a:gd name="connsiteY567" fmla="*/ 67491 h 6858000"/>
              <a:gd name="connsiteX568" fmla="*/ 5661026 w 6902451"/>
              <a:gd name="connsiteY568" fmla="*/ 79401 h 6858000"/>
              <a:gd name="connsiteX569" fmla="*/ 5702301 w 6902451"/>
              <a:gd name="connsiteY569" fmla="*/ 93693 h 6858000"/>
              <a:gd name="connsiteX570" fmla="*/ 5741988 w 6902451"/>
              <a:gd name="connsiteY570" fmla="*/ 107191 h 6858000"/>
              <a:gd name="connsiteX571" fmla="*/ 5783263 w 6902451"/>
              <a:gd name="connsiteY571" fmla="*/ 122277 h 6858000"/>
              <a:gd name="connsiteX572" fmla="*/ 5822951 w 6902451"/>
              <a:gd name="connsiteY572" fmla="*/ 138951 h 6858000"/>
              <a:gd name="connsiteX573" fmla="*/ 5862638 w 6902451"/>
              <a:gd name="connsiteY573" fmla="*/ 156419 h 6858000"/>
              <a:gd name="connsiteX574" fmla="*/ 5900738 w 6902451"/>
              <a:gd name="connsiteY574" fmla="*/ 174681 h 6858000"/>
              <a:gd name="connsiteX575" fmla="*/ 5939632 w 6902451"/>
              <a:gd name="connsiteY575" fmla="*/ 193737 h 6858000"/>
              <a:gd name="connsiteX576" fmla="*/ 5976938 w 6902451"/>
              <a:gd name="connsiteY576" fmla="*/ 214381 h 6858000"/>
              <a:gd name="connsiteX577" fmla="*/ 6013451 w 6902451"/>
              <a:gd name="connsiteY577" fmla="*/ 235025 h 6858000"/>
              <a:gd name="connsiteX578" fmla="*/ 6050757 w 6902451"/>
              <a:gd name="connsiteY578" fmla="*/ 257257 h 6858000"/>
              <a:gd name="connsiteX579" fmla="*/ 6088064 w 6902451"/>
              <a:gd name="connsiteY579" fmla="*/ 278695 h 6858000"/>
              <a:gd name="connsiteX580" fmla="*/ 6122195 w 6902451"/>
              <a:gd name="connsiteY580" fmla="*/ 302515 h 6858000"/>
              <a:gd name="connsiteX581" fmla="*/ 6157914 w 6902451"/>
              <a:gd name="connsiteY581" fmla="*/ 327129 h 6858000"/>
              <a:gd name="connsiteX582" fmla="*/ 6192045 w 6902451"/>
              <a:gd name="connsiteY582" fmla="*/ 351743 h 6858000"/>
              <a:gd name="connsiteX583" fmla="*/ 6226970 w 6902451"/>
              <a:gd name="connsiteY583" fmla="*/ 377946 h 6858000"/>
              <a:gd name="connsiteX584" fmla="*/ 6259514 w 6902451"/>
              <a:gd name="connsiteY584" fmla="*/ 404148 h 6858000"/>
              <a:gd name="connsiteX585" fmla="*/ 6291264 w 6902451"/>
              <a:gd name="connsiteY585" fmla="*/ 431144 h 6858000"/>
              <a:gd name="connsiteX586" fmla="*/ 6323014 w 6902451"/>
              <a:gd name="connsiteY586" fmla="*/ 460522 h 6858000"/>
              <a:gd name="connsiteX587" fmla="*/ 6354764 w 6902451"/>
              <a:gd name="connsiteY587" fmla="*/ 489106 h 6858000"/>
              <a:gd name="connsiteX588" fmla="*/ 6384926 w 6902451"/>
              <a:gd name="connsiteY588" fmla="*/ 518484 h 6858000"/>
              <a:gd name="connsiteX589" fmla="*/ 6415088 w 6902451"/>
              <a:gd name="connsiteY589" fmla="*/ 549450 h 6858000"/>
              <a:gd name="connsiteX590" fmla="*/ 6443664 w 6902451"/>
              <a:gd name="connsiteY590" fmla="*/ 579622 h 6858000"/>
              <a:gd name="connsiteX591" fmla="*/ 6471445 w 6902451"/>
              <a:gd name="connsiteY591" fmla="*/ 611382 h 6858000"/>
              <a:gd name="connsiteX592" fmla="*/ 6498432 w 6902451"/>
              <a:gd name="connsiteY592" fmla="*/ 644730 h 6858000"/>
              <a:gd name="connsiteX593" fmla="*/ 6526214 w 6902451"/>
              <a:gd name="connsiteY593" fmla="*/ 677284 h 6858000"/>
              <a:gd name="connsiteX594" fmla="*/ 6550820 w 6902451"/>
              <a:gd name="connsiteY594" fmla="*/ 712221 h 6858000"/>
              <a:gd name="connsiteX595" fmla="*/ 6577014 w 6902451"/>
              <a:gd name="connsiteY595" fmla="*/ 746363 h 6858000"/>
              <a:gd name="connsiteX596" fmla="*/ 6600032 w 6902451"/>
              <a:gd name="connsiteY596" fmla="*/ 780505 h 6858000"/>
              <a:gd name="connsiteX597" fmla="*/ 6623845 w 6902451"/>
              <a:gd name="connsiteY597" fmla="*/ 816235 h 6858000"/>
              <a:gd name="connsiteX598" fmla="*/ 6646864 w 6902451"/>
              <a:gd name="connsiteY598" fmla="*/ 851965 h 6858000"/>
              <a:gd name="connsiteX599" fmla="*/ 6669088 w 6902451"/>
              <a:gd name="connsiteY599" fmla="*/ 889283 h 6858000"/>
              <a:gd name="connsiteX600" fmla="*/ 6689726 w 6902451"/>
              <a:gd name="connsiteY600" fmla="*/ 926601 h 6858000"/>
              <a:gd name="connsiteX601" fmla="*/ 6708776 w 6902451"/>
              <a:gd name="connsiteY601" fmla="*/ 964713 h 6858000"/>
              <a:gd name="connsiteX602" fmla="*/ 6727826 w 6902451"/>
              <a:gd name="connsiteY602" fmla="*/ 1002825 h 6858000"/>
              <a:gd name="connsiteX603" fmla="*/ 6746876 w 6902451"/>
              <a:gd name="connsiteY603" fmla="*/ 1041732 h 6858000"/>
              <a:gd name="connsiteX604" fmla="*/ 6763545 w 6902451"/>
              <a:gd name="connsiteY604" fmla="*/ 1081432 h 6858000"/>
              <a:gd name="connsiteX605" fmla="*/ 6780214 w 6902451"/>
              <a:gd name="connsiteY605" fmla="*/ 1121132 h 6858000"/>
              <a:gd name="connsiteX606" fmla="*/ 6795295 w 6902451"/>
              <a:gd name="connsiteY606" fmla="*/ 1161626 h 6858000"/>
              <a:gd name="connsiteX607" fmla="*/ 6810376 w 6902451"/>
              <a:gd name="connsiteY607" fmla="*/ 1202120 h 6858000"/>
              <a:gd name="connsiteX608" fmla="*/ 6823870 w 6902451"/>
              <a:gd name="connsiteY608" fmla="*/ 1243408 h 6858000"/>
              <a:gd name="connsiteX609" fmla="*/ 6836570 w 6902451"/>
              <a:gd name="connsiteY609" fmla="*/ 1284696 h 6858000"/>
              <a:gd name="connsiteX610" fmla="*/ 6847682 w 6902451"/>
              <a:gd name="connsiteY610" fmla="*/ 1327573 h 6858000"/>
              <a:gd name="connsiteX611" fmla="*/ 6857207 w 6902451"/>
              <a:gd name="connsiteY611" fmla="*/ 1370449 h 6858000"/>
              <a:gd name="connsiteX612" fmla="*/ 6866732 w 6902451"/>
              <a:gd name="connsiteY612" fmla="*/ 1412531 h 6858000"/>
              <a:gd name="connsiteX613" fmla="*/ 6874670 w 6902451"/>
              <a:gd name="connsiteY613" fmla="*/ 1456995 h 6858000"/>
              <a:gd name="connsiteX614" fmla="*/ 6883401 w 6902451"/>
              <a:gd name="connsiteY614" fmla="*/ 1499077 h 6858000"/>
              <a:gd name="connsiteX615" fmla="*/ 6888957 w 6902451"/>
              <a:gd name="connsiteY615" fmla="*/ 1543541 h 6858000"/>
              <a:gd name="connsiteX616" fmla="*/ 6894514 w 6902451"/>
              <a:gd name="connsiteY616" fmla="*/ 1588800 h 6858000"/>
              <a:gd name="connsiteX617" fmla="*/ 6898482 w 6902451"/>
              <a:gd name="connsiteY617" fmla="*/ 1632470 h 6858000"/>
              <a:gd name="connsiteX618" fmla="*/ 6900864 w 6902451"/>
              <a:gd name="connsiteY618" fmla="*/ 1677728 h 6858000"/>
              <a:gd name="connsiteX619" fmla="*/ 6902451 w 6902451"/>
              <a:gd name="connsiteY619" fmla="*/ 1722986 h 6858000"/>
              <a:gd name="connsiteX620" fmla="*/ 6902451 w 6902451"/>
              <a:gd name="connsiteY620" fmla="*/ 1769038 h 6858000"/>
              <a:gd name="connsiteX621" fmla="*/ 6902451 w 6902451"/>
              <a:gd name="connsiteY621" fmla="*/ 2495550 h 6858000"/>
              <a:gd name="connsiteX622" fmla="*/ 6902451 w 6902451"/>
              <a:gd name="connsiteY622" fmla="*/ 5090640 h 6858000"/>
              <a:gd name="connsiteX623" fmla="*/ 6902451 w 6902451"/>
              <a:gd name="connsiteY623" fmla="*/ 5135876 h 6858000"/>
              <a:gd name="connsiteX624" fmla="*/ 6900864 w 6902451"/>
              <a:gd name="connsiteY624" fmla="*/ 5181111 h 6858000"/>
              <a:gd name="connsiteX625" fmla="*/ 6898482 w 6902451"/>
              <a:gd name="connsiteY625" fmla="*/ 5226347 h 6858000"/>
              <a:gd name="connsiteX626" fmla="*/ 6894514 w 6902451"/>
              <a:gd name="connsiteY626" fmla="*/ 5269995 h 6858000"/>
              <a:gd name="connsiteX627" fmla="*/ 6888957 w 6902451"/>
              <a:gd name="connsiteY627" fmla="*/ 5315231 h 6858000"/>
              <a:gd name="connsiteX628" fmla="*/ 6883401 w 6902451"/>
              <a:gd name="connsiteY628" fmla="*/ 5359673 h 6858000"/>
              <a:gd name="connsiteX629" fmla="*/ 6874670 w 6902451"/>
              <a:gd name="connsiteY629" fmla="*/ 5401734 h 6858000"/>
              <a:gd name="connsiteX630" fmla="*/ 6866732 w 6902451"/>
              <a:gd name="connsiteY630" fmla="*/ 5446176 h 6858000"/>
              <a:gd name="connsiteX631" fmla="*/ 6857207 w 6902451"/>
              <a:gd name="connsiteY631" fmla="*/ 5488237 h 6858000"/>
              <a:gd name="connsiteX632" fmla="*/ 6847682 w 6902451"/>
              <a:gd name="connsiteY632" fmla="*/ 5531092 h 6858000"/>
              <a:gd name="connsiteX633" fmla="*/ 6836570 w 6902451"/>
              <a:gd name="connsiteY633" fmla="*/ 5573946 h 6858000"/>
              <a:gd name="connsiteX634" fmla="*/ 6823870 w 6902451"/>
              <a:gd name="connsiteY634" fmla="*/ 5615214 h 6858000"/>
              <a:gd name="connsiteX635" fmla="*/ 6810376 w 6902451"/>
              <a:gd name="connsiteY635" fmla="*/ 5656481 h 6858000"/>
              <a:gd name="connsiteX636" fmla="*/ 6795295 w 6902451"/>
              <a:gd name="connsiteY636" fmla="*/ 5697749 h 6858000"/>
              <a:gd name="connsiteX637" fmla="*/ 6780214 w 6902451"/>
              <a:gd name="connsiteY637" fmla="*/ 5737429 h 6858000"/>
              <a:gd name="connsiteX638" fmla="*/ 6763545 w 6902451"/>
              <a:gd name="connsiteY638" fmla="*/ 5777109 h 6858000"/>
              <a:gd name="connsiteX639" fmla="*/ 6746876 w 6902451"/>
              <a:gd name="connsiteY639" fmla="*/ 5816790 h 6858000"/>
              <a:gd name="connsiteX640" fmla="*/ 6727826 w 6902451"/>
              <a:gd name="connsiteY640" fmla="*/ 5855676 h 6858000"/>
              <a:gd name="connsiteX641" fmla="*/ 6708776 w 6902451"/>
              <a:gd name="connsiteY641" fmla="*/ 5893769 h 6858000"/>
              <a:gd name="connsiteX642" fmla="*/ 6689726 w 6902451"/>
              <a:gd name="connsiteY642" fmla="*/ 5931862 h 6858000"/>
              <a:gd name="connsiteX643" fmla="*/ 6669088 w 6902451"/>
              <a:gd name="connsiteY643" fmla="*/ 5969162 h 6858000"/>
              <a:gd name="connsiteX644" fmla="*/ 6646864 w 6902451"/>
              <a:gd name="connsiteY644" fmla="*/ 6006461 h 6858000"/>
              <a:gd name="connsiteX645" fmla="*/ 6623845 w 6902451"/>
              <a:gd name="connsiteY645" fmla="*/ 6042174 h 6858000"/>
              <a:gd name="connsiteX646" fmla="*/ 6600032 w 6902451"/>
              <a:gd name="connsiteY646" fmla="*/ 6077886 h 6858000"/>
              <a:gd name="connsiteX647" fmla="*/ 6577014 w 6902451"/>
              <a:gd name="connsiteY647" fmla="*/ 6112011 h 6858000"/>
              <a:gd name="connsiteX648" fmla="*/ 6550820 w 6902451"/>
              <a:gd name="connsiteY648" fmla="*/ 6146136 h 6858000"/>
              <a:gd name="connsiteX649" fmla="*/ 6526214 w 6902451"/>
              <a:gd name="connsiteY649" fmla="*/ 6181055 h 6858000"/>
              <a:gd name="connsiteX650" fmla="*/ 6498432 w 6902451"/>
              <a:gd name="connsiteY650" fmla="*/ 6213592 h 6858000"/>
              <a:gd name="connsiteX651" fmla="*/ 6471445 w 6902451"/>
              <a:gd name="connsiteY651" fmla="*/ 6246924 h 6858000"/>
              <a:gd name="connsiteX652" fmla="*/ 6443664 w 6902451"/>
              <a:gd name="connsiteY652" fmla="*/ 6278668 h 6858000"/>
              <a:gd name="connsiteX653" fmla="*/ 6415088 w 6902451"/>
              <a:gd name="connsiteY653" fmla="*/ 6308825 h 6858000"/>
              <a:gd name="connsiteX654" fmla="*/ 6384926 w 6902451"/>
              <a:gd name="connsiteY654" fmla="*/ 6340569 h 6858000"/>
              <a:gd name="connsiteX655" fmla="*/ 6354764 w 6902451"/>
              <a:gd name="connsiteY655" fmla="*/ 6369139 h 6858000"/>
              <a:gd name="connsiteX656" fmla="*/ 6323014 w 6902451"/>
              <a:gd name="connsiteY656" fmla="*/ 6397709 h 6858000"/>
              <a:gd name="connsiteX657" fmla="*/ 6291264 w 6902451"/>
              <a:gd name="connsiteY657" fmla="*/ 6427072 h 6858000"/>
              <a:gd name="connsiteX658" fmla="*/ 6259514 w 6902451"/>
              <a:gd name="connsiteY658" fmla="*/ 6454055 h 6858000"/>
              <a:gd name="connsiteX659" fmla="*/ 6226970 w 6902451"/>
              <a:gd name="connsiteY659" fmla="*/ 6480244 h 6858000"/>
              <a:gd name="connsiteX660" fmla="*/ 6192045 w 6902451"/>
              <a:gd name="connsiteY660" fmla="*/ 6506433 h 6858000"/>
              <a:gd name="connsiteX661" fmla="*/ 6157914 w 6902451"/>
              <a:gd name="connsiteY661" fmla="*/ 6531035 h 6858000"/>
              <a:gd name="connsiteX662" fmla="*/ 6122195 w 6902451"/>
              <a:gd name="connsiteY662" fmla="*/ 6555636 h 6858000"/>
              <a:gd name="connsiteX663" fmla="*/ 6088064 w 6902451"/>
              <a:gd name="connsiteY663" fmla="*/ 6579445 h 6858000"/>
              <a:gd name="connsiteX664" fmla="*/ 6050757 w 6902451"/>
              <a:gd name="connsiteY664" fmla="*/ 6600872 h 6858000"/>
              <a:gd name="connsiteX665" fmla="*/ 6013451 w 6902451"/>
              <a:gd name="connsiteY665" fmla="*/ 6623093 h 6858000"/>
              <a:gd name="connsiteX666" fmla="*/ 5976938 w 6902451"/>
              <a:gd name="connsiteY666" fmla="*/ 6643727 h 6858000"/>
              <a:gd name="connsiteX667" fmla="*/ 5939632 w 6902451"/>
              <a:gd name="connsiteY667" fmla="*/ 6664360 h 6858000"/>
              <a:gd name="connsiteX668" fmla="*/ 5900738 w 6902451"/>
              <a:gd name="connsiteY668" fmla="*/ 6683407 h 6858000"/>
              <a:gd name="connsiteX669" fmla="*/ 5862638 w 6902451"/>
              <a:gd name="connsiteY669" fmla="*/ 6701660 h 6858000"/>
              <a:gd name="connsiteX670" fmla="*/ 5822951 w 6902451"/>
              <a:gd name="connsiteY670" fmla="*/ 6719119 h 6858000"/>
              <a:gd name="connsiteX671" fmla="*/ 5783263 w 6902451"/>
              <a:gd name="connsiteY671" fmla="*/ 6735785 h 6858000"/>
              <a:gd name="connsiteX672" fmla="*/ 5741988 w 6902451"/>
              <a:gd name="connsiteY672" fmla="*/ 6750863 h 6858000"/>
              <a:gd name="connsiteX673" fmla="*/ 5702301 w 6902451"/>
              <a:gd name="connsiteY673" fmla="*/ 6764355 h 6858000"/>
              <a:gd name="connsiteX674" fmla="*/ 5661026 w 6902451"/>
              <a:gd name="connsiteY674" fmla="*/ 6778640 h 6858000"/>
              <a:gd name="connsiteX675" fmla="*/ 5618163 w 6902451"/>
              <a:gd name="connsiteY675" fmla="*/ 6790544 h 6858000"/>
              <a:gd name="connsiteX676" fmla="*/ 5576888 w 6902451"/>
              <a:gd name="connsiteY676" fmla="*/ 6801654 h 6858000"/>
              <a:gd name="connsiteX677" fmla="*/ 5534026 w 6902451"/>
              <a:gd name="connsiteY677" fmla="*/ 6812765 h 6858000"/>
              <a:gd name="connsiteX678" fmla="*/ 5490370 w 6902451"/>
              <a:gd name="connsiteY678" fmla="*/ 6822288 h 6858000"/>
              <a:gd name="connsiteX679" fmla="*/ 5447507 w 6902451"/>
              <a:gd name="connsiteY679" fmla="*/ 6830224 h 6858000"/>
              <a:gd name="connsiteX680" fmla="*/ 5403851 w 6902451"/>
              <a:gd name="connsiteY680" fmla="*/ 6837367 h 6858000"/>
              <a:gd name="connsiteX681" fmla="*/ 5360194 w 6902451"/>
              <a:gd name="connsiteY681" fmla="*/ 6844509 h 6858000"/>
              <a:gd name="connsiteX682" fmla="*/ 5315744 w 6902451"/>
              <a:gd name="connsiteY682" fmla="*/ 6848477 h 6858000"/>
              <a:gd name="connsiteX683" fmla="*/ 5270501 w 6902451"/>
              <a:gd name="connsiteY683" fmla="*/ 6852445 h 6858000"/>
              <a:gd name="connsiteX684" fmla="*/ 5225257 w 6902451"/>
              <a:gd name="connsiteY684" fmla="*/ 6855619 h 6858000"/>
              <a:gd name="connsiteX685" fmla="*/ 5180013 w 6902451"/>
              <a:gd name="connsiteY685" fmla="*/ 6858000 h 6858000"/>
              <a:gd name="connsiteX686" fmla="*/ 5134770 w 6902451"/>
              <a:gd name="connsiteY686" fmla="*/ 6858000 h 6858000"/>
              <a:gd name="connsiteX687" fmla="*/ 5089526 w 6902451"/>
              <a:gd name="connsiteY687" fmla="*/ 6858000 h 6858000"/>
              <a:gd name="connsiteX688" fmla="*/ 5044282 w 6902451"/>
              <a:gd name="connsiteY688" fmla="*/ 6855619 h 6858000"/>
              <a:gd name="connsiteX689" fmla="*/ 4998244 w 6902451"/>
              <a:gd name="connsiteY689" fmla="*/ 6852445 h 6858000"/>
              <a:gd name="connsiteX690" fmla="*/ 4954588 w 6902451"/>
              <a:gd name="connsiteY690" fmla="*/ 6848477 h 6858000"/>
              <a:gd name="connsiteX691" fmla="*/ 4910932 w 6902451"/>
              <a:gd name="connsiteY691" fmla="*/ 6844509 h 6858000"/>
              <a:gd name="connsiteX692" fmla="*/ 4866482 w 6902451"/>
              <a:gd name="connsiteY692" fmla="*/ 6837367 h 6858000"/>
              <a:gd name="connsiteX693" fmla="*/ 4822826 w 6902451"/>
              <a:gd name="connsiteY693" fmla="*/ 6830224 h 6858000"/>
              <a:gd name="connsiteX694" fmla="*/ 4779170 w 6902451"/>
              <a:gd name="connsiteY694" fmla="*/ 6822288 h 6858000"/>
              <a:gd name="connsiteX695" fmla="*/ 4736307 w 6902451"/>
              <a:gd name="connsiteY695" fmla="*/ 6812765 h 6858000"/>
              <a:gd name="connsiteX696" fmla="*/ 4693444 w 6902451"/>
              <a:gd name="connsiteY696" fmla="*/ 6801654 h 6858000"/>
              <a:gd name="connsiteX697" fmla="*/ 4651376 w 6902451"/>
              <a:gd name="connsiteY697" fmla="*/ 6790544 h 6858000"/>
              <a:gd name="connsiteX698" fmla="*/ 4610101 w 6902451"/>
              <a:gd name="connsiteY698" fmla="*/ 6778640 h 6858000"/>
              <a:gd name="connsiteX699" fmla="*/ 4568826 w 6902451"/>
              <a:gd name="connsiteY699" fmla="*/ 6764355 h 6858000"/>
              <a:gd name="connsiteX700" fmla="*/ 4527551 w 6902451"/>
              <a:gd name="connsiteY700" fmla="*/ 6750863 h 6858000"/>
              <a:gd name="connsiteX701" fmla="*/ 4487863 w 6902451"/>
              <a:gd name="connsiteY701" fmla="*/ 6735785 h 6858000"/>
              <a:gd name="connsiteX702" fmla="*/ 4448176 w 6902451"/>
              <a:gd name="connsiteY702" fmla="*/ 6719119 h 6858000"/>
              <a:gd name="connsiteX703" fmla="*/ 4407694 w 6902451"/>
              <a:gd name="connsiteY703" fmla="*/ 6701660 h 6858000"/>
              <a:gd name="connsiteX704" fmla="*/ 4369594 w 6902451"/>
              <a:gd name="connsiteY704" fmla="*/ 6683407 h 6858000"/>
              <a:gd name="connsiteX705" fmla="*/ 4330701 w 6902451"/>
              <a:gd name="connsiteY705" fmla="*/ 6664360 h 6858000"/>
              <a:gd name="connsiteX706" fmla="*/ 4292601 w 6902451"/>
              <a:gd name="connsiteY706" fmla="*/ 6643727 h 6858000"/>
              <a:gd name="connsiteX707" fmla="*/ 4255294 w 6902451"/>
              <a:gd name="connsiteY707" fmla="*/ 6623093 h 6858000"/>
              <a:gd name="connsiteX708" fmla="*/ 4218782 w 6902451"/>
              <a:gd name="connsiteY708" fmla="*/ 6600872 h 6858000"/>
              <a:gd name="connsiteX709" fmla="*/ 4183063 w 6902451"/>
              <a:gd name="connsiteY709" fmla="*/ 6579445 h 6858000"/>
              <a:gd name="connsiteX710" fmla="*/ 4147345 w 6902451"/>
              <a:gd name="connsiteY710" fmla="*/ 6555636 h 6858000"/>
              <a:gd name="connsiteX711" fmla="*/ 4112420 w 6902451"/>
              <a:gd name="connsiteY711" fmla="*/ 6531035 h 6858000"/>
              <a:gd name="connsiteX712" fmla="*/ 4078288 w 6902451"/>
              <a:gd name="connsiteY712" fmla="*/ 6506433 h 6858000"/>
              <a:gd name="connsiteX713" fmla="*/ 4044157 w 6902451"/>
              <a:gd name="connsiteY713" fmla="*/ 6480244 h 6858000"/>
              <a:gd name="connsiteX714" fmla="*/ 4010820 w 6902451"/>
              <a:gd name="connsiteY714" fmla="*/ 6454055 h 6858000"/>
              <a:gd name="connsiteX715" fmla="*/ 3978276 w 6902451"/>
              <a:gd name="connsiteY715" fmla="*/ 6427072 h 6858000"/>
              <a:gd name="connsiteX716" fmla="*/ 3946526 w 6902451"/>
              <a:gd name="connsiteY716" fmla="*/ 6397709 h 6858000"/>
              <a:gd name="connsiteX717" fmla="*/ 3916363 w 6902451"/>
              <a:gd name="connsiteY717" fmla="*/ 6369139 h 6858000"/>
              <a:gd name="connsiteX718" fmla="*/ 3886201 w 6902451"/>
              <a:gd name="connsiteY718" fmla="*/ 6340569 h 6858000"/>
              <a:gd name="connsiteX719" fmla="*/ 3856038 w 6902451"/>
              <a:gd name="connsiteY719" fmla="*/ 6308825 h 6858000"/>
              <a:gd name="connsiteX720" fmla="*/ 3826670 w 6902451"/>
              <a:gd name="connsiteY720" fmla="*/ 6278668 h 6858000"/>
              <a:gd name="connsiteX721" fmla="*/ 3798095 w 6902451"/>
              <a:gd name="connsiteY721" fmla="*/ 6246924 h 6858000"/>
              <a:gd name="connsiteX722" fmla="*/ 3770313 w 6902451"/>
              <a:gd name="connsiteY722" fmla="*/ 6213592 h 6858000"/>
              <a:gd name="connsiteX723" fmla="*/ 3744120 w 6902451"/>
              <a:gd name="connsiteY723" fmla="*/ 6181055 h 6858000"/>
              <a:gd name="connsiteX724" fmla="*/ 3718720 w 6902451"/>
              <a:gd name="connsiteY724" fmla="*/ 6146136 h 6858000"/>
              <a:gd name="connsiteX725" fmla="*/ 3693320 w 6902451"/>
              <a:gd name="connsiteY725" fmla="*/ 6112011 h 6858000"/>
              <a:gd name="connsiteX726" fmla="*/ 3668713 w 6902451"/>
              <a:gd name="connsiteY726" fmla="*/ 6077886 h 6858000"/>
              <a:gd name="connsiteX727" fmla="*/ 3645695 w 6902451"/>
              <a:gd name="connsiteY727" fmla="*/ 6042174 h 6858000"/>
              <a:gd name="connsiteX728" fmla="*/ 3623470 w 6902451"/>
              <a:gd name="connsiteY728" fmla="*/ 6006461 h 6858000"/>
              <a:gd name="connsiteX729" fmla="*/ 3601245 w 6902451"/>
              <a:gd name="connsiteY729" fmla="*/ 5969162 h 6858000"/>
              <a:gd name="connsiteX730" fmla="*/ 3581401 w 6902451"/>
              <a:gd name="connsiteY730" fmla="*/ 5931862 h 6858000"/>
              <a:gd name="connsiteX731" fmla="*/ 3560763 w 6902451"/>
              <a:gd name="connsiteY731" fmla="*/ 5893769 h 6858000"/>
              <a:gd name="connsiteX732" fmla="*/ 3540920 w 6902451"/>
              <a:gd name="connsiteY732" fmla="*/ 5855676 h 6858000"/>
              <a:gd name="connsiteX733" fmla="*/ 3523457 w 6902451"/>
              <a:gd name="connsiteY733" fmla="*/ 5816790 h 6858000"/>
              <a:gd name="connsiteX734" fmla="*/ 3505201 w 6902451"/>
              <a:gd name="connsiteY734" fmla="*/ 5777109 h 6858000"/>
              <a:gd name="connsiteX735" fmla="*/ 3490120 w 6902451"/>
              <a:gd name="connsiteY735" fmla="*/ 5737429 h 6858000"/>
              <a:gd name="connsiteX736" fmla="*/ 3474245 w 6902451"/>
              <a:gd name="connsiteY736" fmla="*/ 5697749 h 6858000"/>
              <a:gd name="connsiteX737" fmla="*/ 3459957 w 6902451"/>
              <a:gd name="connsiteY737" fmla="*/ 5656481 h 6858000"/>
              <a:gd name="connsiteX738" fmla="*/ 3446463 w 6902451"/>
              <a:gd name="connsiteY738" fmla="*/ 5615214 h 6858000"/>
              <a:gd name="connsiteX739" fmla="*/ 3433763 w 6902451"/>
              <a:gd name="connsiteY739" fmla="*/ 5573946 h 6858000"/>
              <a:gd name="connsiteX740" fmla="*/ 3423445 w 6902451"/>
              <a:gd name="connsiteY740" fmla="*/ 5531092 h 6858000"/>
              <a:gd name="connsiteX741" fmla="*/ 3412332 w 6902451"/>
              <a:gd name="connsiteY741" fmla="*/ 5488237 h 6858000"/>
              <a:gd name="connsiteX742" fmla="*/ 3402807 w 6902451"/>
              <a:gd name="connsiteY742" fmla="*/ 5446176 h 6858000"/>
              <a:gd name="connsiteX743" fmla="*/ 3394076 w 6902451"/>
              <a:gd name="connsiteY743" fmla="*/ 5401734 h 6858000"/>
              <a:gd name="connsiteX744" fmla="*/ 3387726 w 6902451"/>
              <a:gd name="connsiteY744" fmla="*/ 5359673 h 6858000"/>
              <a:gd name="connsiteX745" fmla="*/ 3380582 w 6902451"/>
              <a:gd name="connsiteY745" fmla="*/ 5315231 h 6858000"/>
              <a:gd name="connsiteX746" fmla="*/ 3376613 w 6902451"/>
              <a:gd name="connsiteY746" fmla="*/ 5269995 h 6858000"/>
              <a:gd name="connsiteX747" fmla="*/ 3371851 w 6902451"/>
              <a:gd name="connsiteY747" fmla="*/ 5226347 h 6858000"/>
              <a:gd name="connsiteX748" fmla="*/ 3369470 w 6902451"/>
              <a:gd name="connsiteY748" fmla="*/ 5181111 h 6858000"/>
              <a:gd name="connsiteX749" fmla="*/ 3367088 w 6902451"/>
              <a:gd name="connsiteY749" fmla="*/ 5135876 h 6858000"/>
              <a:gd name="connsiteX750" fmla="*/ 3367088 w 6902451"/>
              <a:gd name="connsiteY750" fmla="*/ 5090640 h 6858000"/>
              <a:gd name="connsiteX751" fmla="*/ 3367088 w 6902451"/>
              <a:gd name="connsiteY751" fmla="*/ 2495550 h 6858000"/>
              <a:gd name="connsiteX752" fmla="*/ 3367088 w 6902451"/>
              <a:gd name="connsiteY752" fmla="*/ 1769038 h 6858000"/>
              <a:gd name="connsiteX753" fmla="*/ 3367088 w 6902451"/>
              <a:gd name="connsiteY753" fmla="*/ 1722986 h 6858000"/>
              <a:gd name="connsiteX754" fmla="*/ 3369470 w 6902451"/>
              <a:gd name="connsiteY754" fmla="*/ 1677728 h 6858000"/>
              <a:gd name="connsiteX755" fmla="*/ 3371851 w 6902451"/>
              <a:gd name="connsiteY755" fmla="*/ 1632470 h 6858000"/>
              <a:gd name="connsiteX756" fmla="*/ 3376613 w 6902451"/>
              <a:gd name="connsiteY756" fmla="*/ 1588800 h 6858000"/>
              <a:gd name="connsiteX757" fmla="*/ 3380582 w 6902451"/>
              <a:gd name="connsiteY757" fmla="*/ 1543541 h 6858000"/>
              <a:gd name="connsiteX758" fmla="*/ 3387726 w 6902451"/>
              <a:gd name="connsiteY758" fmla="*/ 1499077 h 6858000"/>
              <a:gd name="connsiteX759" fmla="*/ 3394076 w 6902451"/>
              <a:gd name="connsiteY759" fmla="*/ 1456995 h 6858000"/>
              <a:gd name="connsiteX760" fmla="*/ 3402807 w 6902451"/>
              <a:gd name="connsiteY760" fmla="*/ 1412531 h 6858000"/>
              <a:gd name="connsiteX761" fmla="*/ 3412332 w 6902451"/>
              <a:gd name="connsiteY761" fmla="*/ 1370449 h 6858000"/>
              <a:gd name="connsiteX762" fmla="*/ 3423445 w 6902451"/>
              <a:gd name="connsiteY762" fmla="*/ 1327573 h 6858000"/>
              <a:gd name="connsiteX763" fmla="*/ 3433763 w 6902451"/>
              <a:gd name="connsiteY763" fmla="*/ 1284696 h 6858000"/>
              <a:gd name="connsiteX764" fmla="*/ 3446463 w 6902451"/>
              <a:gd name="connsiteY764" fmla="*/ 1243408 h 6858000"/>
              <a:gd name="connsiteX765" fmla="*/ 3459957 w 6902451"/>
              <a:gd name="connsiteY765" fmla="*/ 1202120 h 6858000"/>
              <a:gd name="connsiteX766" fmla="*/ 3474245 w 6902451"/>
              <a:gd name="connsiteY766" fmla="*/ 1161626 h 6858000"/>
              <a:gd name="connsiteX767" fmla="*/ 3490120 w 6902451"/>
              <a:gd name="connsiteY767" fmla="*/ 1121132 h 6858000"/>
              <a:gd name="connsiteX768" fmla="*/ 3505201 w 6902451"/>
              <a:gd name="connsiteY768" fmla="*/ 1081432 h 6858000"/>
              <a:gd name="connsiteX769" fmla="*/ 3523457 w 6902451"/>
              <a:gd name="connsiteY769" fmla="*/ 1041732 h 6858000"/>
              <a:gd name="connsiteX770" fmla="*/ 3540920 w 6902451"/>
              <a:gd name="connsiteY770" fmla="*/ 1002825 h 6858000"/>
              <a:gd name="connsiteX771" fmla="*/ 3560763 w 6902451"/>
              <a:gd name="connsiteY771" fmla="*/ 964713 h 6858000"/>
              <a:gd name="connsiteX772" fmla="*/ 3581401 w 6902451"/>
              <a:gd name="connsiteY772" fmla="*/ 926601 h 6858000"/>
              <a:gd name="connsiteX773" fmla="*/ 3601245 w 6902451"/>
              <a:gd name="connsiteY773" fmla="*/ 889283 h 6858000"/>
              <a:gd name="connsiteX774" fmla="*/ 3623470 w 6902451"/>
              <a:gd name="connsiteY774" fmla="*/ 851965 h 6858000"/>
              <a:gd name="connsiteX775" fmla="*/ 3645695 w 6902451"/>
              <a:gd name="connsiteY775" fmla="*/ 816235 h 6858000"/>
              <a:gd name="connsiteX776" fmla="*/ 3668713 w 6902451"/>
              <a:gd name="connsiteY776" fmla="*/ 780505 h 6858000"/>
              <a:gd name="connsiteX777" fmla="*/ 3693320 w 6902451"/>
              <a:gd name="connsiteY777" fmla="*/ 746363 h 6858000"/>
              <a:gd name="connsiteX778" fmla="*/ 3718720 w 6902451"/>
              <a:gd name="connsiteY778" fmla="*/ 712221 h 6858000"/>
              <a:gd name="connsiteX779" fmla="*/ 3744120 w 6902451"/>
              <a:gd name="connsiteY779" fmla="*/ 677284 h 6858000"/>
              <a:gd name="connsiteX780" fmla="*/ 3770313 w 6902451"/>
              <a:gd name="connsiteY780" fmla="*/ 644730 h 6858000"/>
              <a:gd name="connsiteX781" fmla="*/ 3798095 w 6902451"/>
              <a:gd name="connsiteY781" fmla="*/ 611382 h 6858000"/>
              <a:gd name="connsiteX782" fmla="*/ 3826670 w 6902451"/>
              <a:gd name="connsiteY782" fmla="*/ 579622 h 6858000"/>
              <a:gd name="connsiteX783" fmla="*/ 3856038 w 6902451"/>
              <a:gd name="connsiteY783" fmla="*/ 549450 h 6858000"/>
              <a:gd name="connsiteX784" fmla="*/ 3886201 w 6902451"/>
              <a:gd name="connsiteY784" fmla="*/ 518484 h 6858000"/>
              <a:gd name="connsiteX785" fmla="*/ 3916363 w 6902451"/>
              <a:gd name="connsiteY785" fmla="*/ 489106 h 6858000"/>
              <a:gd name="connsiteX786" fmla="*/ 3946526 w 6902451"/>
              <a:gd name="connsiteY786" fmla="*/ 460522 h 6858000"/>
              <a:gd name="connsiteX787" fmla="*/ 3978276 w 6902451"/>
              <a:gd name="connsiteY787" fmla="*/ 431144 h 6858000"/>
              <a:gd name="connsiteX788" fmla="*/ 4010820 w 6902451"/>
              <a:gd name="connsiteY788" fmla="*/ 404148 h 6858000"/>
              <a:gd name="connsiteX789" fmla="*/ 4044157 w 6902451"/>
              <a:gd name="connsiteY789" fmla="*/ 377946 h 6858000"/>
              <a:gd name="connsiteX790" fmla="*/ 4078288 w 6902451"/>
              <a:gd name="connsiteY790" fmla="*/ 351743 h 6858000"/>
              <a:gd name="connsiteX791" fmla="*/ 4112420 w 6902451"/>
              <a:gd name="connsiteY791" fmla="*/ 327129 h 6858000"/>
              <a:gd name="connsiteX792" fmla="*/ 4147345 w 6902451"/>
              <a:gd name="connsiteY792" fmla="*/ 302515 h 6858000"/>
              <a:gd name="connsiteX793" fmla="*/ 4183063 w 6902451"/>
              <a:gd name="connsiteY793" fmla="*/ 278695 h 6858000"/>
              <a:gd name="connsiteX794" fmla="*/ 4218782 w 6902451"/>
              <a:gd name="connsiteY794" fmla="*/ 257257 h 6858000"/>
              <a:gd name="connsiteX795" fmla="*/ 4255294 w 6902451"/>
              <a:gd name="connsiteY795" fmla="*/ 235025 h 6858000"/>
              <a:gd name="connsiteX796" fmla="*/ 4292601 w 6902451"/>
              <a:gd name="connsiteY796" fmla="*/ 214381 h 6858000"/>
              <a:gd name="connsiteX797" fmla="*/ 4330701 w 6902451"/>
              <a:gd name="connsiteY797" fmla="*/ 193737 h 6858000"/>
              <a:gd name="connsiteX798" fmla="*/ 4369594 w 6902451"/>
              <a:gd name="connsiteY798" fmla="*/ 174681 h 6858000"/>
              <a:gd name="connsiteX799" fmla="*/ 4407694 w 6902451"/>
              <a:gd name="connsiteY799" fmla="*/ 156419 h 6858000"/>
              <a:gd name="connsiteX800" fmla="*/ 4448176 w 6902451"/>
              <a:gd name="connsiteY800" fmla="*/ 138951 h 6858000"/>
              <a:gd name="connsiteX801" fmla="*/ 4487863 w 6902451"/>
              <a:gd name="connsiteY801" fmla="*/ 122277 h 6858000"/>
              <a:gd name="connsiteX802" fmla="*/ 4527551 w 6902451"/>
              <a:gd name="connsiteY802" fmla="*/ 107191 h 6858000"/>
              <a:gd name="connsiteX803" fmla="*/ 4568826 w 6902451"/>
              <a:gd name="connsiteY803" fmla="*/ 93693 h 6858000"/>
              <a:gd name="connsiteX804" fmla="*/ 4610101 w 6902451"/>
              <a:gd name="connsiteY804" fmla="*/ 79401 h 6858000"/>
              <a:gd name="connsiteX805" fmla="*/ 4651376 w 6902451"/>
              <a:gd name="connsiteY805" fmla="*/ 67491 h 6858000"/>
              <a:gd name="connsiteX806" fmla="*/ 4693444 w 6902451"/>
              <a:gd name="connsiteY806" fmla="*/ 56374 h 6858000"/>
              <a:gd name="connsiteX807" fmla="*/ 4736307 w 6902451"/>
              <a:gd name="connsiteY807" fmla="*/ 45258 h 6858000"/>
              <a:gd name="connsiteX808" fmla="*/ 4779170 w 6902451"/>
              <a:gd name="connsiteY808" fmla="*/ 35730 h 6858000"/>
              <a:gd name="connsiteX809" fmla="*/ 4822826 w 6902451"/>
              <a:gd name="connsiteY809" fmla="*/ 27790 h 6858000"/>
              <a:gd name="connsiteX810" fmla="*/ 4866482 w 6902451"/>
              <a:gd name="connsiteY810" fmla="*/ 20644 h 6858000"/>
              <a:gd name="connsiteX811" fmla="*/ 4910932 w 6902451"/>
              <a:gd name="connsiteY811" fmla="*/ 13498 h 6858000"/>
              <a:gd name="connsiteX812" fmla="*/ 4954588 w 6902451"/>
              <a:gd name="connsiteY812" fmla="*/ 9528 h 6858000"/>
              <a:gd name="connsiteX813" fmla="*/ 4998244 w 6902451"/>
              <a:gd name="connsiteY813" fmla="*/ 5558 h 6858000"/>
              <a:gd name="connsiteX814" fmla="*/ 5044282 w 6902451"/>
              <a:gd name="connsiteY814" fmla="*/ 238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</a:cxnLst>
            <a:rect l="l" t="t" r="r" b="b"/>
            <a:pathLst>
              <a:path w="6902451" h="6858000">
                <a:moveTo>
                  <a:pt x="4192588" y="3644900"/>
                </a:moveTo>
                <a:lnTo>
                  <a:pt x="6076951" y="3644900"/>
                </a:lnTo>
                <a:lnTo>
                  <a:pt x="6076951" y="4966494"/>
                </a:lnTo>
                <a:lnTo>
                  <a:pt x="6075364" y="5014119"/>
                </a:lnTo>
                <a:lnTo>
                  <a:pt x="6072982" y="5062538"/>
                </a:lnTo>
                <a:lnTo>
                  <a:pt x="6065838" y="5109369"/>
                </a:lnTo>
                <a:lnTo>
                  <a:pt x="6057901" y="5156200"/>
                </a:lnTo>
                <a:lnTo>
                  <a:pt x="6048376" y="5201444"/>
                </a:lnTo>
                <a:lnTo>
                  <a:pt x="6035676" y="5246688"/>
                </a:lnTo>
                <a:lnTo>
                  <a:pt x="6020595" y="5290344"/>
                </a:lnTo>
                <a:lnTo>
                  <a:pt x="6002338" y="5333206"/>
                </a:lnTo>
                <a:lnTo>
                  <a:pt x="5984876" y="5374481"/>
                </a:lnTo>
                <a:lnTo>
                  <a:pt x="5964238" y="5415756"/>
                </a:lnTo>
                <a:lnTo>
                  <a:pt x="5941220" y="5455444"/>
                </a:lnTo>
                <a:lnTo>
                  <a:pt x="5915820" y="5493544"/>
                </a:lnTo>
                <a:lnTo>
                  <a:pt x="5890420" y="5529263"/>
                </a:lnTo>
                <a:lnTo>
                  <a:pt x="5862638" y="5564981"/>
                </a:lnTo>
                <a:lnTo>
                  <a:pt x="5832476" y="5599906"/>
                </a:lnTo>
                <a:lnTo>
                  <a:pt x="5800726" y="5632450"/>
                </a:lnTo>
                <a:lnTo>
                  <a:pt x="5768976" y="5664200"/>
                </a:lnTo>
                <a:lnTo>
                  <a:pt x="5734845" y="5692775"/>
                </a:lnTo>
                <a:lnTo>
                  <a:pt x="5699126" y="5722144"/>
                </a:lnTo>
                <a:lnTo>
                  <a:pt x="5661820" y="5748338"/>
                </a:lnTo>
                <a:lnTo>
                  <a:pt x="5623720" y="5772944"/>
                </a:lnTo>
                <a:lnTo>
                  <a:pt x="5584032" y="5794375"/>
                </a:lnTo>
                <a:lnTo>
                  <a:pt x="5543551" y="5815013"/>
                </a:lnTo>
                <a:lnTo>
                  <a:pt x="5501482" y="5834856"/>
                </a:lnTo>
                <a:lnTo>
                  <a:pt x="5458620" y="5850731"/>
                </a:lnTo>
                <a:lnTo>
                  <a:pt x="5414963" y="5865813"/>
                </a:lnTo>
                <a:lnTo>
                  <a:pt x="5370513" y="5878513"/>
                </a:lnTo>
                <a:lnTo>
                  <a:pt x="5325270" y="5889625"/>
                </a:lnTo>
                <a:lnTo>
                  <a:pt x="5278438" y="5897563"/>
                </a:lnTo>
                <a:lnTo>
                  <a:pt x="5230813" y="5903119"/>
                </a:lnTo>
                <a:lnTo>
                  <a:pt x="5183982" y="5907088"/>
                </a:lnTo>
                <a:lnTo>
                  <a:pt x="5134770" y="5908675"/>
                </a:lnTo>
                <a:lnTo>
                  <a:pt x="5086351" y="5907088"/>
                </a:lnTo>
                <a:lnTo>
                  <a:pt x="5038726" y="5903119"/>
                </a:lnTo>
                <a:lnTo>
                  <a:pt x="4991894" y="5897563"/>
                </a:lnTo>
                <a:lnTo>
                  <a:pt x="4945063" y="5889625"/>
                </a:lnTo>
                <a:lnTo>
                  <a:pt x="4899819" y="5878513"/>
                </a:lnTo>
                <a:lnTo>
                  <a:pt x="4854576" y="5865813"/>
                </a:lnTo>
                <a:lnTo>
                  <a:pt x="4810126" y="5850731"/>
                </a:lnTo>
                <a:lnTo>
                  <a:pt x="4768057" y="5834856"/>
                </a:lnTo>
                <a:lnTo>
                  <a:pt x="4726782" y="5815013"/>
                </a:lnTo>
                <a:lnTo>
                  <a:pt x="4685507" y="5794375"/>
                </a:lnTo>
                <a:lnTo>
                  <a:pt x="4646613" y="5772944"/>
                </a:lnTo>
                <a:lnTo>
                  <a:pt x="4608513" y="5748338"/>
                </a:lnTo>
                <a:lnTo>
                  <a:pt x="4571207" y="5722144"/>
                </a:lnTo>
                <a:lnTo>
                  <a:pt x="4535488" y="5692775"/>
                </a:lnTo>
                <a:lnTo>
                  <a:pt x="4501357" y="5664200"/>
                </a:lnTo>
                <a:lnTo>
                  <a:pt x="4468019" y="5632450"/>
                </a:lnTo>
                <a:lnTo>
                  <a:pt x="4437063" y="5599906"/>
                </a:lnTo>
                <a:lnTo>
                  <a:pt x="4407694" y="5564981"/>
                </a:lnTo>
                <a:lnTo>
                  <a:pt x="4380707" y="5529263"/>
                </a:lnTo>
                <a:lnTo>
                  <a:pt x="4352926" y="5493544"/>
                </a:lnTo>
                <a:lnTo>
                  <a:pt x="4329907" y="5455444"/>
                </a:lnTo>
                <a:lnTo>
                  <a:pt x="4306094" y="5415756"/>
                </a:lnTo>
                <a:lnTo>
                  <a:pt x="4285457" y="5374481"/>
                </a:lnTo>
                <a:lnTo>
                  <a:pt x="4266407" y="5333206"/>
                </a:lnTo>
                <a:lnTo>
                  <a:pt x="4249738" y="5290344"/>
                </a:lnTo>
                <a:lnTo>
                  <a:pt x="4234657" y="5246688"/>
                </a:lnTo>
                <a:lnTo>
                  <a:pt x="4222751" y="5201444"/>
                </a:lnTo>
                <a:lnTo>
                  <a:pt x="4211638" y="5156200"/>
                </a:lnTo>
                <a:lnTo>
                  <a:pt x="4202907" y="5109369"/>
                </a:lnTo>
                <a:lnTo>
                  <a:pt x="4198144" y="5062538"/>
                </a:lnTo>
                <a:lnTo>
                  <a:pt x="4193382" y="5014119"/>
                </a:lnTo>
                <a:lnTo>
                  <a:pt x="4192588" y="4966494"/>
                </a:lnTo>
                <a:close/>
                <a:moveTo>
                  <a:pt x="2123617" y="2914650"/>
                </a:moveTo>
                <a:lnTo>
                  <a:pt x="3008313" y="3799164"/>
                </a:lnTo>
                <a:lnTo>
                  <a:pt x="3008313" y="4695587"/>
                </a:lnTo>
                <a:lnTo>
                  <a:pt x="2521928" y="5181514"/>
                </a:lnTo>
                <a:lnTo>
                  <a:pt x="2486223" y="5216450"/>
                </a:lnTo>
                <a:lnTo>
                  <a:pt x="2449724" y="5246622"/>
                </a:lnTo>
                <a:lnTo>
                  <a:pt x="2412432" y="5276794"/>
                </a:lnTo>
                <a:lnTo>
                  <a:pt x="2373553" y="5302996"/>
                </a:lnTo>
                <a:lnTo>
                  <a:pt x="2333881" y="5327609"/>
                </a:lnTo>
                <a:lnTo>
                  <a:pt x="2292621" y="5350635"/>
                </a:lnTo>
                <a:lnTo>
                  <a:pt x="2251362" y="5371279"/>
                </a:lnTo>
                <a:lnTo>
                  <a:pt x="2210103" y="5389541"/>
                </a:lnTo>
                <a:lnTo>
                  <a:pt x="2166463" y="5406215"/>
                </a:lnTo>
                <a:lnTo>
                  <a:pt x="2123617" y="5419713"/>
                </a:lnTo>
                <a:lnTo>
                  <a:pt x="2079977" y="5431623"/>
                </a:lnTo>
                <a:lnTo>
                  <a:pt x="2034750" y="5441945"/>
                </a:lnTo>
                <a:lnTo>
                  <a:pt x="1991111" y="5448297"/>
                </a:lnTo>
                <a:lnTo>
                  <a:pt x="1945091" y="5453855"/>
                </a:lnTo>
                <a:lnTo>
                  <a:pt x="1899864" y="5457031"/>
                </a:lnTo>
                <a:lnTo>
                  <a:pt x="1854637" y="5457825"/>
                </a:lnTo>
                <a:lnTo>
                  <a:pt x="1809411" y="5457031"/>
                </a:lnTo>
                <a:lnTo>
                  <a:pt x="1765771" y="5453855"/>
                </a:lnTo>
                <a:lnTo>
                  <a:pt x="1720544" y="5448297"/>
                </a:lnTo>
                <a:lnTo>
                  <a:pt x="1675318" y="5441945"/>
                </a:lnTo>
                <a:lnTo>
                  <a:pt x="1630885" y="5431623"/>
                </a:lnTo>
                <a:lnTo>
                  <a:pt x="1587245" y="5419713"/>
                </a:lnTo>
                <a:lnTo>
                  <a:pt x="1542812" y="5406215"/>
                </a:lnTo>
                <a:lnTo>
                  <a:pt x="1500759" y="5389541"/>
                </a:lnTo>
                <a:lnTo>
                  <a:pt x="1459499" y="5371279"/>
                </a:lnTo>
                <a:lnTo>
                  <a:pt x="1416653" y="5350635"/>
                </a:lnTo>
                <a:lnTo>
                  <a:pt x="1376981" y="5327609"/>
                </a:lnTo>
                <a:lnTo>
                  <a:pt x="1337308" y="5302996"/>
                </a:lnTo>
                <a:lnTo>
                  <a:pt x="1298429" y="5276794"/>
                </a:lnTo>
                <a:lnTo>
                  <a:pt x="1260344" y="5246622"/>
                </a:lnTo>
                <a:lnTo>
                  <a:pt x="1224638" y="5216450"/>
                </a:lnTo>
                <a:lnTo>
                  <a:pt x="1188933" y="5181514"/>
                </a:lnTo>
                <a:lnTo>
                  <a:pt x="1155608" y="5147372"/>
                </a:lnTo>
                <a:lnTo>
                  <a:pt x="1124664" y="5110054"/>
                </a:lnTo>
                <a:lnTo>
                  <a:pt x="1095306" y="5073530"/>
                </a:lnTo>
                <a:lnTo>
                  <a:pt x="1068329" y="5034624"/>
                </a:lnTo>
                <a:lnTo>
                  <a:pt x="1042938" y="4994924"/>
                </a:lnTo>
                <a:lnTo>
                  <a:pt x="1021515" y="4953637"/>
                </a:lnTo>
                <a:lnTo>
                  <a:pt x="1000886" y="4912349"/>
                </a:lnTo>
                <a:lnTo>
                  <a:pt x="982636" y="4870267"/>
                </a:lnTo>
                <a:lnTo>
                  <a:pt x="966767" y="4827391"/>
                </a:lnTo>
                <a:lnTo>
                  <a:pt x="952485" y="4784515"/>
                </a:lnTo>
                <a:lnTo>
                  <a:pt x="940583" y="4740845"/>
                </a:lnTo>
                <a:lnTo>
                  <a:pt x="931062" y="4695587"/>
                </a:lnTo>
                <a:lnTo>
                  <a:pt x="922334" y="4651123"/>
                </a:lnTo>
                <a:lnTo>
                  <a:pt x="916780" y="4605866"/>
                </a:lnTo>
                <a:lnTo>
                  <a:pt x="914400" y="4560608"/>
                </a:lnTo>
                <a:lnTo>
                  <a:pt x="912813" y="4515350"/>
                </a:lnTo>
                <a:lnTo>
                  <a:pt x="914400" y="4470092"/>
                </a:lnTo>
                <a:lnTo>
                  <a:pt x="916780" y="4424834"/>
                </a:lnTo>
                <a:lnTo>
                  <a:pt x="922334" y="4380370"/>
                </a:lnTo>
                <a:lnTo>
                  <a:pt x="931062" y="4335112"/>
                </a:lnTo>
                <a:lnTo>
                  <a:pt x="940583" y="4291442"/>
                </a:lnTo>
                <a:lnTo>
                  <a:pt x="952485" y="4247773"/>
                </a:lnTo>
                <a:lnTo>
                  <a:pt x="966767" y="4203309"/>
                </a:lnTo>
                <a:lnTo>
                  <a:pt x="982636" y="4161227"/>
                </a:lnTo>
                <a:lnTo>
                  <a:pt x="1000886" y="4118351"/>
                </a:lnTo>
                <a:lnTo>
                  <a:pt x="1021515" y="4077063"/>
                </a:lnTo>
                <a:lnTo>
                  <a:pt x="1042938" y="4037363"/>
                </a:lnTo>
                <a:lnTo>
                  <a:pt x="1068329" y="3997663"/>
                </a:lnTo>
                <a:lnTo>
                  <a:pt x="1095306" y="3958757"/>
                </a:lnTo>
                <a:lnTo>
                  <a:pt x="1124664" y="3920645"/>
                </a:lnTo>
                <a:lnTo>
                  <a:pt x="1155608" y="3884915"/>
                </a:lnTo>
                <a:lnTo>
                  <a:pt x="1188933" y="3849186"/>
                </a:lnTo>
                <a:close/>
                <a:moveTo>
                  <a:pt x="3308350" y="681038"/>
                </a:moveTo>
                <a:lnTo>
                  <a:pt x="3283750" y="725488"/>
                </a:lnTo>
                <a:lnTo>
                  <a:pt x="3259149" y="769144"/>
                </a:lnTo>
                <a:lnTo>
                  <a:pt x="3236930" y="813594"/>
                </a:lnTo>
                <a:lnTo>
                  <a:pt x="3213123" y="858838"/>
                </a:lnTo>
                <a:lnTo>
                  <a:pt x="3193284" y="905669"/>
                </a:lnTo>
                <a:lnTo>
                  <a:pt x="3172651" y="950913"/>
                </a:lnTo>
                <a:lnTo>
                  <a:pt x="3154399" y="998538"/>
                </a:lnTo>
                <a:lnTo>
                  <a:pt x="3136941" y="1045369"/>
                </a:lnTo>
                <a:lnTo>
                  <a:pt x="3118689" y="1093788"/>
                </a:lnTo>
                <a:lnTo>
                  <a:pt x="3103611" y="1143001"/>
                </a:lnTo>
                <a:lnTo>
                  <a:pt x="3090121" y="1191419"/>
                </a:lnTo>
                <a:lnTo>
                  <a:pt x="3075837" y="1240632"/>
                </a:lnTo>
                <a:lnTo>
                  <a:pt x="3063934" y="1291432"/>
                </a:lnTo>
                <a:lnTo>
                  <a:pt x="3052824" y="1342232"/>
                </a:lnTo>
                <a:lnTo>
                  <a:pt x="3043301" y="1393032"/>
                </a:lnTo>
                <a:lnTo>
                  <a:pt x="3035365" y="1443832"/>
                </a:lnTo>
                <a:lnTo>
                  <a:pt x="821334" y="3656807"/>
                </a:lnTo>
                <a:lnTo>
                  <a:pt x="797527" y="3681413"/>
                </a:lnTo>
                <a:lnTo>
                  <a:pt x="774514" y="3707607"/>
                </a:lnTo>
                <a:lnTo>
                  <a:pt x="752294" y="3733007"/>
                </a:lnTo>
                <a:lnTo>
                  <a:pt x="730868" y="3758407"/>
                </a:lnTo>
                <a:lnTo>
                  <a:pt x="708649" y="3784601"/>
                </a:lnTo>
                <a:lnTo>
                  <a:pt x="689603" y="3812382"/>
                </a:lnTo>
                <a:lnTo>
                  <a:pt x="668971" y="3840163"/>
                </a:lnTo>
                <a:lnTo>
                  <a:pt x="650719" y="3867151"/>
                </a:lnTo>
                <a:lnTo>
                  <a:pt x="633260" y="3894932"/>
                </a:lnTo>
                <a:lnTo>
                  <a:pt x="615008" y="3923507"/>
                </a:lnTo>
                <a:lnTo>
                  <a:pt x="583266" y="3981451"/>
                </a:lnTo>
                <a:lnTo>
                  <a:pt x="554698" y="4040188"/>
                </a:lnTo>
                <a:lnTo>
                  <a:pt x="528510" y="4099719"/>
                </a:lnTo>
                <a:lnTo>
                  <a:pt x="505497" y="4161632"/>
                </a:lnTo>
                <a:lnTo>
                  <a:pt x="486452" y="4221957"/>
                </a:lnTo>
                <a:lnTo>
                  <a:pt x="469787" y="4284663"/>
                </a:lnTo>
                <a:lnTo>
                  <a:pt x="456297" y="4348163"/>
                </a:lnTo>
                <a:lnTo>
                  <a:pt x="445187" y="4411663"/>
                </a:lnTo>
                <a:lnTo>
                  <a:pt x="436458" y="4474369"/>
                </a:lnTo>
                <a:lnTo>
                  <a:pt x="432490" y="4538663"/>
                </a:lnTo>
                <a:lnTo>
                  <a:pt x="430903" y="4603751"/>
                </a:lnTo>
                <a:lnTo>
                  <a:pt x="432490" y="4666457"/>
                </a:lnTo>
                <a:lnTo>
                  <a:pt x="436458" y="4731544"/>
                </a:lnTo>
                <a:lnTo>
                  <a:pt x="445187" y="4795838"/>
                </a:lnTo>
                <a:lnTo>
                  <a:pt x="456297" y="4859338"/>
                </a:lnTo>
                <a:lnTo>
                  <a:pt x="469787" y="4922044"/>
                </a:lnTo>
                <a:lnTo>
                  <a:pt x="486452" y="4983957"/>
                </a:lnTo>
                <a:lnTo>
                  <a:pt x="505497" y="5045869"/>
                </a:lnTo>
                <a:lnTo>
                  <a:pt x="528510" y="5106194"/>
                </a:lnTo>
                <a:lnTo>
                  <a:pt x="554698" y="5166519"/>
                </a:lnTo>
                <a:lnTo>
                  <a:pt x="583266" y="5226051"/>
                </a:lnTo>
                <a:lnTo>
                  <a:pt x="615008" y="5283994"/>
                </a:lnTo>
                <a:lnTo>
                  <a:pt x="633260" y="5310982"/>
                </a:lnTo>
                <a:lnTo>
                  <a:pt x="650719" y="5340351"/>
                </a:lnTo>
                <a:lnTo>
                  <a:pt x="668971" y="5367338"/>
                </a:lnTo>
                <a:lnTo>
                  <a:pt x="689603" y="5395119"/>
                </a:lnTo>
                <a:lnTo>
                  <a:pt x="708649" y="5421313"/>
                </a:lnTo>
                <a:lnTo>
                  <a:pt x="730868" y="5447507"/>
                </a:lnTo>
                <a:lnTo>
                  <a:pt x="752294" y="5472907"/>
                </a:lnTo>
                <a:lnTo>
                  <a:pt x="774514" y="5499101"/>
                </a:lnTo>
                <a:lnTo>
                  <a:pt x="797527" y="5523707"/>
                </a:lnTo>
                <a:lnTo>
                  <a:pt x="821334" y="5549107"/>
                </a:lnTo>
                <a:lnTo>
                  <a:pt x="845934" y="5573713"/>
                </a:lnTo>
                <a:lnTo>
                  <a:pt x="872122" y="5596732"/>
                </a:lnTo>
                <a:lnTo>
                  <a:pt x="896722" y="5618957"/>
                </a:lnTo>
                <a:lnTo>
                  <a:pt x="922910" y="5641182"/>
                </a:lnTo>
                <a:lnTo>
                  <a:pt x="950684" y="5661819"/>
                </a:lnTo>
                <a:lnTo>
                  <a:pt x="976078" y="5681663"/>
                </a:lnTo>
                <a:lnTo>
                  <a:pt x="1003853" y="5701507"/>
                </a:lnTo>
                <a:lnTo>
                  <a:pt x="1031627" y="5720557"/>
                </a:lnTo>
                <a:lnTo>
                  <a:pt x="1058608" y="5738019"/>
                </a:lnTo>
                <a:lnTo>
                  <a:pt x="1087970" y="5754688"/>
                </a:lnTo>
                <a:lnTo>
                  <a:pt x="1145106" y="5788026"/>
                </a:lnTo>
                <a:lnTo>
                  <a:pt x="1204623" y="5816601"/>
                </a:lnTo>
                <a:lnTo>
                  <a:pt x="1263347" y="5842794"/>
                </a:lnTo>
                <a:lnTo>
                  <a:pt x="1325244" y="5865019"/>
                </a:lnTo>
                <a:lnTo>
                  <a:pt x="1387142" y="5885657"/>
                </a:lnTo>
                <a:lnTo>
                  <a:pt x="1449040" y="5901532"/>
                </a:lnTo>
                <a:lnTo>
                  <a:pt x="1511731" y="5915819"/>
                </a:lnTo>
                <a:lnTo>
                  <a:pt x="1575216" y="5926932"/>
                </a:lnTo>
                <a:lnTo>
                  <a:pt x="1638700" y="5933282"/>
                </a:lnTo>
                <a:lnTo>
                  <a:pt x="1702979" y="5938838"/>
                </a:lnTo>
                <a:lnTo>
                  <a:pt x="1767257" y="5940426"/>
                </a:lnTo>
                <a:lnTo>
                  <a:pt x="1832329" y="5938838"/>
                </a:lnTo>
                <a:lnTo>
                  <a:pt x="1895020" y="5933282"/>
                </a:lnTo>
                <a:lnTo>
                  <a:pt x="1959298" y="5926932"/>
                </a:lnTo>
                <a:lnTo>
                  <a:pt x="2022783" y="5915819"/>
                </a:lnTo>
                <a:lnTo>
                  <a:pt x="2086268" y="5901532"/>
                </a:lnTo>
                <a:lnTo>
                  <a:pt x="2148166" y="5885657"/>
                </a:lnTo>
                <a:lnTo>
                  <a:pt x="2209270" y="5865019"/>
                </a:lnTo>
                <a:lnTo>
                  <a:pt x="2270374" y="5842794"/>
                </a:lnTo>
                <a:lnTo>
                  <a:pt x="2330684" y="5816601"/>
                </a:lnTo>
                <a:lnTo>
                  <a:pt x="2389408" y="5788026"/>
                </a:lnTo>
                <a:lnTo>
                  <a:pt x="2447338" y="5754688"/>
                </a:lnTo>
                <a:lnTo>
                  <a:pt x="2474319" y="5738019"/>
                </a:lnTo>
                <a:lnTo>
                  <a:pt x="2503680" y="5720557"/>
                </a:lnTo>
                <a:lnTo>
                  <a:pt x="2530661" y="5701507"/>
                </a:lnTo>
                <a:lnTo>
                  <a:pt x="2558436" y="5681663"/>
                </a:lnTo>
                <a:lnTo>
                  <a:pt x="2584624" y="5661819"/>
                </a:lnTo>
                <a:lnTo>
                  <a:pt x="2610811" y="5641182"/>
                </a:lnTo>
                <a:lnTo>
                  <a:pt x="2636998" y="5618957"/>
                </a:lnTo>
                <a:lnTo>
                  <a:pt x="2663186" y="5596732"/>
                </a:lnTo>
                <a:lnTo>
                  <a:pt x="2687786" y="5573713"/>
                </a:lnTo>
                <a:lnTo>
                  <a:pt x="2712387" y="5549107"/>
                </a:lnTo>
                <a:lnTo>
                  <a:pt x="3014733" y="5246688"/>
                </a:lnTo>
                <a:lnTo>
                  <a:pt x="3021081" y="5312569"/>
                </a:lnTo>
                <a:lnTo>
                  <a:pt x="3028223" y="5376863"/>
                </a:lnTo>
                <a:lnTo>
                  <a:pt x="3037746" y="5442744"/>
                </a:lnTo>
                <a:lnTo>
                  <a:pt x="3050443" y="5506244"/>
                </a:lnTo>
                <a:lnTo>
                  <a:pt x="3063934" y="5569744"/>
                </a:lnTo>
                <a:lnTo>
                  <a:pt x="3079011" y="5632451"/>
                </a:lnTo>
                <a:lnTo>
                  <a:pt x="3096469" y="5694363"/>
                </a:lnTo>
                <a:lnTo>
                  <a:pt x="3116308" y="5754688"/>
                </a:lnTo>
                <a:lnTo>
                  <a:pt x="3017113" y="5853907"/>
                </a:lnTo>
                <a:lnTo>
                  <a:pt x="2983784" y="5885657"/>
                </a:lnTo>
                <a:lnTo>
                  <a:pt x="2951248" y="5916613"/>
                </a:lnTo>
                <a:lnTo>
                  <a:pt x="2917125" y="5945982"/>
                </a:lnTo>
                <a:lnTo>
                  <a:pt x="2882208" y="5974557"/>
                </a:lnTo>
                <a:lnTo>
                  <a:pt x="2848085" y="6002338"/>
                </a:lnTo>
                <a:lnTo>
                  <a:pt x="2812375" y="6029326"/>
                </a:lnTo>
                <a:lnTo>
                  <a:pt x="2776665" y="6055519"/>
                </a:lnTo>
                <a:lnTo>
                  <a:pt x="2739368" y="6080126"/>
                </a:lnTo>
                <a:lnTo>
                  <a:pt x="2702864" y="6103938"/>
                </a:lnTo>
                <a:lnTo>
                  <a:pt x="2665567" y="6126163"/>
                </a:lnTo>
                <a:lnTo>
                  <a:pt x="2628269" y="6147594"/>
                </a:lnTo>
                <a:lnTo>
                  <a:pt x="2590178" y="6168232"/>
                </a:lnTo>
                <a:lnTo>
                  <a:pt x="2551294" y="6188869"/>
                </a:lnTo>
                <a:lnTo>
                  <a:pt x="2511616" y="6207126"/>
                </a:lnTo>
                <a:lnTo>
                  <a:pt x="2471938" y="6224588"/>
                </a:lnTo>
                <a:lnTo>
                  <a:pt x="2432260" y="6241257"/>
                </a:lnTo>
                <a:lnTo>
                  <a:pt x="2392582" y="6257926"/>
                </a:lnTo>
                <a:lnTo>
                  <a:pt x="2352111" y="6271419"/>
                </a:lnTo>
                <a:lnTo>
                  <a:pt x="2311639" y="6284913"/>
                </a:lnTo>
                <a:lnTo>
                  <a:pt x="2271167" y="6297613"/>
                </a:lnTo>
                <a:lnTo>
                  <a:pt x="2229902" y="6309519"/>
                </a:lnTo>
                <a:lnTo>
                  <a:pt x="2187844" y="6320632"/>
                </a:lnTo>
                <a:lnTo>
                  <a:pt x="2146579" y="6330157"/>
                </a:lnTo>
                <a:lnTo>
                  <a:pt x="2105314" y="6338888"/>
                </a:lnTo>
                <a:lnTo>
                  <a:pt x="2062461" y="6345238"/>
                </a:lnTo>
                <a:lnTo>
                  <a:pt x="2021196" y="6352382"/>
                </a:lnTo>
                <a:lnTo>
                  <a:pt x="1979137" y="6357938"/>
                </a:lnTo>
                <a:lnTo>
                  <a:pt x="1936285" y="6361907"/>
                </a:lnTo>
                <a:lnTo>
                  <a:pt x="1893433" y="6365876"/>
                </a:lnTo>
                <a:lnTo>
                  <a:pt x="1852961" y="6369051"/>
                </a:lnTo>
                <a:lnTo>
                  <a:pt x="1810109" y="6370638"/>
                </a:lnTo>
                <a:lnTo>
                  <a:pt x="1767257" y="6370638"/>
                </a:lnTo>
                <a:lnTo>
                  <a:pt x="1725198" y="6370638"/>
                </a:lnTo>
                <a:lnTo>
                  <a:pt x="1682346" y="6369051"/>
                </a:lnTo>
                <a:lnTo>
                  <a:pt x="1639494" y="6365876"/>
                </a:lnTo>
                <a:lnTo>
                  <a:pt x="1597435" y="6361907"/>
                </a:lnTo>
                <a:lnTo>
                  <a:pt x="1556170" y="6357938"/>
                </a:lnTo>
                <a:lnTo>
                  <a:pt x="1513318" y="6352382"/>
                </a:lnTo>
                <a:lnTo>
                  <a:pt x="1470466" y="6345238"/>
                </a:lnTo>
                <a:lnTo>
                  <a:pt x="1429201" y="6338888"/>
                </a:lnTo>
                <a:lnTo>
                  <a:pt x="1387142" y="6330157"/>
                </a:lnTo>
                <a:lnTo>
                  <a:pt x="1345877" y="6320632"/>
                </a:lnTo>
                <a:lnTo>
                  <a:pt x="1304612" y="6309519"/>
                </a:lnTo>
                <a:lnTo>
                  <a:pt x="1263347" y="6297613"/>
                </a:lnTo>
                <a:lnTo>
                  <a:pt x="1222082" y="6284913"/>
                </a:lnTo>
                <a:lnTo>
                  <a:pt x="1182404" y="6271419"/>
                </a:lnTo>
                <a:lnTo>
                  <a:pt x="1141139" y="6257926"/>
                </a:lnTo>
                <a:lnTo>
                  <a:pt x="1101461" y="6241257"/>
                </a:lnTo>
                <a:lnTo>
                  <a:pt x="1061783" y="6224588"/>
                </a:lnTo>
                <a:lnTo>
                  <a:pt x="1022898" y="6207126"/>
                </a:lnTo>
                <a:lnTo>
                  <a:pt x="983220" y="6188869"/>
                </a:lnTo>
                <a:lnTo>
                  <a:pt x="945129" y="6168232"/>
                </a:lnTo>
                <a:lnTo>
                  <a:pt x="906245" y="6147594"/>
                </a:lnTo>
                <a:lnTo>
                  <a:pt x="868948" y="6126163"/>
                </a:lnTo>
                <a:lnTo>
                  <a:pt x="830857" y="6103938"/>
                </a:lnTo>
                <a:lnTo>
                  <a:pt x="793559" y="6080126"/>
                </a:lnTo>
                <a:lnTo>
                  <a:pt x="757849" y="6055519"/>
                </a:lnTo>
                <a:lnTo>
                  <a:pt x="722139" y="6029326"/>
                </a:lnTo>
                <a:lnTo>
                  <a:pt x="686429" y="6002338"/>
                </a:lnTo>
                <a:lnTo>
                  <a:pt x="650719" y="5974557"/>
                </a:lnTo>
                <a:lnTo>
                  <a:pt x="616596" y="5945982"/>
                </a:lnTo>
                <a:lnTo>
                  <a:pt x="583266" y="5916613"/>
                </a:lnTo>
                <a:lnTo>
                  <a:pt x="549143" y="5885657"/>
                </a:lnTo>
                <a:lnTo>
                  <a:pt x="517401" y="5853907"/>
                </a:lnTo>
                <a:lnTo>
                  <a:pt x="484865" y="5820569"/>
                </a:lnTo>
                <a:lnTo>
                  <a:pt x="454709" y="5788026"/>
                </a:lnTo>
                <a:lnTo>
                  <a:pt x="424554" y="5753101"/>
                </a:lnTo>
                <a:lnTo>
                  <a:pt x="395192" y="5718969"/>
                </a:lnTo>
                <a:lnTo>
                  <a:pt x="368211" y="5684838"/>
                </a:lnTo>
                <a:lnTo>
                  <a:pt x="342024" y="5649119"/>
                </a:lnTo>
                <a:lnTo>
                  <a:pt x="315836" y="5613401"/>
                </a:lnTo>
                <a:lnTo>
                  <a:pt x="291236" y="5576094"/>
                </a:lnTo>
                <a:lnTo>
                  <a:pt x="267429" y="5538788"/>
                </a:lnTo>
                <a:lnTo>
                  <a:pt x="244416" y="5502276"/>
                </a:lnTo>
                <a:lnTo>
                  <a:pt x="222196" y="5463382"/>
                </a:lnTo>
                <a:lnTo>
                  <a:pt x="201564" y="5426869"/>
                </a:lnTo>
                <a:lnTo>
                  <a:pt x="182518" y="5386388"/>
                </a:lnTo>
                <a:lnTo>
                  <a:pt x="163473" y="5348288"/>
                </a:lnTo>
                <a:lnTo>
                  <a:pt x="145221" y="5308601"/>
                </a:lnTo>
                <a:lnTo>
                  <a:pt x="129350" y="5268913"/>
                </a:lnTo>
                <a:lnTo>
                  <a:pt x="114272" y="5228432"/>
                </a:lnTo>
                <a:lnTo>
                  <a:pt x="99195" y="5188744"/>
                </a:lnTo>
                <a:lnTo>
                  <a:pt x="84911" y="5147469"/>
                </a:lnTo>
                <a:lnTo>
                  <a:pt x="73007" y="5106194"/>
                </a:lnTo>
                <a:lnTo>
                  <a:pt x="61897" y="5064919"/>
                </a:lnTo>
                <a:lnTo>
                  <a:pt x="50788" y="5023644"/>
                </a:lnTo>
                <a:lnTo>
                  <a:pt x="41265" y="4983163"/>
                </a:lnTo>
                <a:lnTo>
                  <a:pt x="33329" y="4941888"/>
                </a:lnTo>
                <a:lnTo>
                  <a:pt x="24600" y="4899026"/>
                </a:lnTo>
                <a:lnTo>
                  <a:pt x="17458" y="4857751"/>
                </a:lnTo>
                <a:lnTo>
                  <a:pt x="12697" y="4814888"/>
                </a:lnTo>
                <a:lnTo>
                  <a:pt x="7935" y="4772819"/>
                </a:lnTo>
                <a:lnTo>
                  <a:pt x="5555" y="4729957"/>
                </a:lnTo>
                <a:lnTo>
                  <a:pt x="2380" y="4688682"/>
                </a:lnTo>
                <a:lnTo>
                  <a:pt x="1587" y="4645819"/>
                </a:lnTo>
                <a:lnTo>
                  <a:pt x="0" y="4603751"/>
                </a:lnTo>
                <a:lnTo>
                  <a:pt x="1587" y="4560888"/>
                </a:lnTo>
                <a:lnTo>
                  <a:pt x="2380" y="4518819"/>
                </a:lnTo>
                <a:lnTo>
                  <a:pt x="5555" y="4475957"/>
                </a:lnTo>
                <a:lnTo>
                  <a:pt x="7935" y="4433094"/>
                </a:lnTo>
                <a:lnTo>
                  <a:pt x="12697" y="4391819"/>
                </a:lnTo>
                <a:lnTo>
                  <a:pt x="17458" y="4349751"/>
                </a:lnTo>
                <a:lnTo>
                  <a:pt x="24600" y="4306888"/>
                </a:lnTo>
                <a:lnTo>
                  <a:pt x="33329" y="4265613"/>
                </a:lnTo>
                <a:lnTo>
                  <a:pt x="41265" y="4222751"/>
                </a:lnTo>
                <a:lnTo>
                  <a:pt x="50788" y="4181476"/>
                </a:lnTo>
                <a:lnTo>
                  <a:pt x="61897" y="4140994"/>
                </a:lnTo>
                <a:lnTo>
                  <a:pt x="73007" y="4099719"/>
                </a:lnTo>
                <a:lnTo>
                  <a:pt x="84911" y="4058444"/>
                </a:lnTo>
                <a:lnTo>
                  <a:pt x="99195" y="4018757"/>
                </a:lnTo>
                <a:lnTo>
                  <a:pt x="114272" y="3977482"/>
                </a:lnTo>
                <a:lnTo>
                  <a:pt x="129350" y="3937001"/>
                </a:lnTo>
                <a:lnTo>
                  <a:pt x="145221" y="3897313"/>
                </a:lnTo>
                <a:lnTo>
                  <a:pt x="163473" y="3859213"/>
                </a:lnTo>
                <a:lnTo>
                  <a:pt x="182518" y="3819526"/>
                </a:lnTo>
                <a:lnTo>
                  <a:pt x="201564" y="3780632"/>
                </a:lnTo>
                <a:lnTo>
                  <a:pt x="222196" y="3742532"/>
                </a:lnTo>
                <a:lnTo>
                  <a:pt x="244416" y="3703638"/>
                </a:lnTo>
                <a:lnTo>
                  <a:pt x="267429" y="3666332"/>
                </a:lnTo>
                <a:lnTo>
                  <a:pt x="291236" y="3629819"/>
                </a:lnTo>
                <a:lnTo>
                  <a:pt x="315836" y="3594101"/>
                </a:lnTo>
                <a:lnTo>
                  <a:pt x="342024" y="3556794"/>
                </a:lnTo>
                <a:lnTo>
                  <a:pt x="368211" y="3522663"/>
                </a:lnTo>
                <a:lnTo>
                  <a:pt x="395192" y="3486944"/>
                </a:lnTo>
                <a:lnTo>
                  <a:pt x="424554" y="3452019"/>
                </a:lnTo>
                <a:lnTo>
                  <a:pt x="454709" y="3419476"/>
                </a:lnTo>
                <a:lnTo>
                  <a:pt x="484865" y="3385345"/>
                </a:lnTo>
                <a:lnTo>
                  <a:pt x="517401" y="3353594"/>
                </a:lnTo>
                <a:lnTo>
                  <a:pt x="2864750" y="1004094"/>
                </a:lnTo>
                <a:lnTo>
                  <a:pt x="2915538" y="954882"/>
                </a:lnTo>
                <a:lnTo>
                  <a:pt x="2967913" y="909638"/>
                </a:lnTo>
                <a:lnTo>
                  <a:pt x="3022668" y="865188"/>
                </a:lnTo>
                <a:lnTo>
                  <a:pt x="3077424" y="823119"/>
                </a:lnTo>
                <a:lnTo>
                  <a:pt x="3133767" y="784226"/>
                </a:lnTo>
                <a:lnTo>
                  <a:pt x="3190109" y="747713"/>
                </a:lnTo>
                <a:lnTo>
                  <a:pt x="3248833" y="712788"/>
                </a:lnTo>
                <a:close/>
                <a:moveTo>
                  <a:pt x="5100638" y="431144"/>
                </a:moveTo>
                <a:lnTo>
                  <a:pt x="5065713" y="432732"/>
                </a:lnTo>
                <a:lnTo>
                  <a:pt x="5031582" y="434320"/>
                </a:lnTo>
                <a:lnTo>
                  <a:pt x="4998244" y="438290"/>
                </a:lnTo>
                <a:lnTo>
                  <a:pt x="4964113" y="441466"/>
                </a:lnTo>
                <a:lnTo>
                  <a:pt x="4931570" y="447024"/>
                </a:lnTo>
                <a:lnTo>
                  <a:pt x="4898232" y="451788"/>
                </a:lnTo>
                <a:lnTo>
                  <a:pt x="4865688" y="457346"/>
                </a:lnTo>
                <a:lnTo>
                  <a:pt x="4833938" y="466080"/>
                </a:lnTo>
                <a:lnTo>
                  <a:pt x="4800601" y="472432"/>
                </a:lnTo>
                <a:lnTo>
                  <a:pt x="4737894" y="490694"/>
                </a:lnTo>
                <a:lnTo>
                  <a:pt x="4675982" y="512926"/>
                </a:lnTo>
                <a:lnTo>
                  <a:pt x="4615657" y="535952"/>
                </a:lnTo>
                <a:lnTo>
                  <a:pt x="4556126" y="563742"/>
                </a:lnTo>
                <a:lnTo>
                  <a:pt x="4498976" y="592326"/>
                </a:lnTo>
                <a:lnTo>
                  <a:pt x="4442619" y="625674"/>
                </a:lnTo>
                <a:lnTo>
                  <a:pt x="4387057" y="659816"/>
                </a:lnTo>
                <a:lnTo>
                  <a:pt x="4335463" y="697135"/>
                </a:lnTo>
                <a:lnTo>
                  <a:pt x="4284663" y="736835"/>
                </a:lnTo>
                <a:lnTo>
                  <a:pt x="4236244" y="778917"/>
                </a:lnTo>
                <a:lnTo>
                  <a:pt x="4189413" y="823381"/>
                </a:lnTo>
                <a:lnTo>
                  <a:pt x="4145757" y="870227"/>
                </a:lnTo>
                <a:lnTo>
                  <a:pt x="4102895" y="917867"/>
                </a:lnTo>
                <a:lnTo>
                  <a:pt x="4063207" y="968683"/>
                </a:lnTo>
                <a:lnTo>
                  <a:pt x="4025901" y="1021088"/>
                </a:lnTo>
                <a:lnTo>
                  <a:pt x="3991770" y="1075874"/>
                </a:lnTo>
                <a:lnTo>
                  <a:pt x="3958432" y="1132248"/>
                </a:lnTo>
                <a:lnTo>
                  <a:pt x="3929857" y="1190210"/>
                </a:lnTo>
                <a:lnTo>
                  <a:pt x="3902076" y="1248966"/>
                </a:lnTo>
                <a:lnTo>
                  <a:pt x="3879057" y="1309311"/>
                </a:lnTo>
                <a:lnTo>
                  <a:pt x="3858420" y="1371243"/>
                </a:lnTo>
                <a:lnTo>
                  <a:pt x="3839370" y="1434763"/>
                </a:lnTo>
                <a:lnTo>
                  <a:pt x="3832226" y="1467317"/>
                </a:lnTo>
                <a:lnTo>
                  <a:pt x="3825876" y="1499077"/>
                </a:lnTo>
                <a:lnTo>
                  <a:pt x="3818732" y="1532425"/>
                </a:lnTo>
                <a:lnTo>
                  <a:pt x="3813176" y="1564979"/>
                </a:lnTo>
                <a:lnTo>
                  <a:pt x="3809207" y="1598328"/>
                </a:lnTo>
                <a:lnTo>
                  <a:pt x="3805238" y="1632470"/>
                </a:lnTo>
                <a:lnTo>
                  <a:pt x="3802063" y="1665818"/>
                </a:lnTo>
                <a:lnTo>
                  <a:pt x="3799682" y="1699960"/>
                </a:lnTo>
                <a:lnTo>
                  <a:pt x="3798095" y="1734102"/>
                </a:lnTo>
                <a:lnTo>
                  <a:pt x="3798095" y="1769038"/>
                </a:lnTo>
                <a:lnTo>
                  <a:pt x="3798095" y="2495550"/>
                </a:lnTo>
                <a:lnTo>
                  <a:pt x="3798095" y="5090640"/>
                </a:lnTo>
                <a:lnTo>
                  <a:pt x="3798095" y="5124765"/>
                </a:lnTo>
                <a:lnTo>
                  <a:pt x="3799682" y="5158891"/>
                </a:lnTo>
                <a:lnTo>
                  <a:pt x="3802063" y="5193016"/>
                </a:lnTo>
                <a:lnTo>
                  <a:pt x="3805238" y="5226347"/>
                </a:lnTo>
                <a:lnTo>
                  <a:pt x="3809207" y="5260472"/>
                </a:lnTo>
                <a:lnTo>
                  <a:pt x="3813176" y="5293803"/>
                </a:lnTo>
                <a:lnTo>
                  <a:pt x="3818732" y="5326341"/>
                </a:lnTo>
                <a:lnTo>
                  <a:pt x="3825876" y="5359673"/>
                </a:lnTo>
                <a:lnTo>
                  <a:pt x="3832226" y="5391417"/>
                </a:lnTo>
                <a:lnTo>
                  <a:pt x="3839370" y="5423955"/>
                </a:lnTo>
                <a:lnTo>
                  <a:pt x="3858420" y="5487443"/>
                </a:lnTo>
                <a:lnTo>
                  <a:pt x="3879057" y="5549344"/>
                </a:lnTo>
                <a:lnTo>
                  <a:pt x="3902076" y="5609659"/>
                </a:lnTo>
                <a:lnTo>
                  <a:pt x="3929857" y="5668385"/>
                </a:lnTo>
                <a:lnTo>
                  <a:pt x="3958432" y="5726319"/>
                </a:lnTo>
                <a:lnTo>
                  <a:pt x="3991770" y="5782665"/>
                </a:lnTo>
                <a:lnTo>
                  <a:pt x="4025901" y="5837423"/>
                </a:lnTo>
                <a:lnTo>
                  <a:pt x="4063207" y="5889801"/>
                </a:lnTo>
                <a:lnTo>
                  <a:pt x="4102895" y="5940592"/>
                </a:lnTo>
                <a:lnTo>
                  <a:pt x="4145757" y="5988208"/>
                </a:lnTo>
                <a:lnTo>
                  <a:pt x="4189413" y="6035031"/>
                </a:lnTo>
                <a:lnTo>
                  <a:pt x="4236244" y="6079473"/>
                </a:lnTo>
                <a:lnTo>
                  <a:pt x="4284663" y="6121534"/>
                </a:lnTo>
                <a:lnTo>
                  <a:pt x="4335463" y="6162008"/>
                </a:lnTo>
                <a:lnTo>
                  <a:pt x="4387057" y="6198514"/>
                </a:lnTo>
                <a:lnTo>
                  <a:pt x="4442619" y="6233433"/>
                </a:lnTo>
                <a:lnTo>
                  <a:pt x="4498976" y="6265970"/>
                </a:lnTo>
                <a:lnTo>
                  <a:pt x="4556126" y="6294540"/>
                </a:lnTo>
                <a:lnTo>
                  <a:pt x="4615657" y="6322316"/>
                </a:lnTo>
                <a:lnTo>
                  <a:pt x="4675982" y="6345331"/>
                </a:lnTo>
                <a:lnTo>
                  <a:pt x="4737894" y="6367552"/>
                </a:lnTo>
                <a:lnTo>
                  <a:pt x="4800601" y="6385805"/>
                </a:lnTo>
                <a:lnTo>
                  <a:pt x="4833938" y="6392154"/>
                </a:lnTo>
                <a:lnTo>
                  <a:pt x="4865688" y="6400883"/>
                </a:lnTo>
                <a:lnTo>
                  <a:pt x="4898232" y="6406439"/>
                </a:lnTo>
                <a:lnTo>
                  <a:pt x="4931570" y="6411994"/>
                </a:lnTo>
                <a:lnTo>
                  <a:pt x="4964113" y="6416755"/>
                </a:lnTo>
                <a:lnTo>
                  <a:pt x="4998244" y="6419930"/>
                </a:lnTo>
                <a:lnTo>
                  <a:pt x="5031582" y="6423898"/>
                </a:lnTo>
                <a:lnTo>
                  <a:pt x="5065713" y="6425485"/>
                </a:lnTo>
                <a:lnTo>
                  <a:pt x="5100638" y="6427072"/>
                </a:lnTo>
                <a:lnTo>
                  <a:pt x="5134770" y="6427072"/>
                </a:lnTo>
                <a:lnTo>
                  <a:pt x="5168901" y="6427072"/>
                </a:lnTo>
                <a:lnTo>
                  <a:pt x="5203032" y="6425485"/>
                </a:lnTo>
                <a:lnTo>
                  <a:pt x="5237957" y="6423898"/>
                </a:lnTo>
                <a:lnTo>
                  <a:pt x="5272088" y="6419930"/>
                </a:lnTo>
                <a:lnTo>
                  <a:pt x="5304632" y="6416755"/>
                </a:lnTo>
                <a:lnTo>
                  <a:pt x="5337970" y="6411994"/>
                </a:lnTo>
                <a:lnTo>
                  <a:pt x="5370513" y="6406439"/>
                </a:lnTo>
                <a:lnTo>
                  <a:pt x="5403851" y="6400883"/>
                </a:lnTo>
                <a:lnTo>
                  <a:pt x="5437188" y="6392154"/>
                </a:lnTo>
                <a:lnTo>
                  <a:pt x="5468144" y="6385805"/>
                </a:lnTo>
                <a:lnTo>
                  <a:pt x="5531644" y="6367552"/>
                </a:lnTo>
                <a:lnTo>
                  <a:pt x="5595144" y="6345331"/>
                </a:lnTo>
                <a:lnTo>
                  <a:pt x="5655470" y="6322316"/>
                </a:lnTo>
                <a:lnTo>
                  <a:pt x="5714207" y="6294540"/>
                </a:lnTo>
                <a:lnTo>
                  <a:pt x="5772151" y="6265970"/>
                </a:lnTo>
                <a:lnTo>
                  <a:pt x="5828507" y="6233433"/>
                </a:lnTo>
                <a:lnTo>
                  <a:pt x="5881688" y="6198514"/>
                </a:lnTo>
                <a:lnTo>
                  <a:pt x="5934076" y="6162008"/>
                </a:lnTo>
                <a:lnTo>
                  <a:pt x="5984876" y="6121534"/>
                </a:lnTo>
                <a:lnTo>
                  <a:pt x="6034088" y="6079473"/>
                </a:lnTo>
                <a:lnTo>
                  <a:pt x="6079332" y="6035031"/>
                </a:lnTo>
                <a:lnTo>
                  <a:pt x="6125370" y="5988208"/>
                </a:lnTo>
                <a:lnTo>
                  <a:pt x="6165851" y="5940592"/>
                </a:lnTo>
                <a:lnTo>
                  <a:pt x="6206332" y="5889801"/>
                </a:lnTo>
                <a:lnTo>
                  <a:pt x="6242845" y="5837423"/>
                </a:lnTo>
                <a:lnTo>
                  <a:pt x="6278564" y="5782665"/>
                </a:lnTo>
                <a:lnTo>
                  <a:pt x="6310314" y="5726319"/>
                </a:lnTo>
                <a:lnTo>
                  <a:pt x="6340476" y="5668385"/>
                </a:lnTo>
                <a:lnTo>
                  <a:pt x="6366670" y="5609659"/>
                </a:lnTo>
                <a:lnTo>
                  <a:pt x="6391276" y="5549344"/>
                </a:lnTo>
                <a:lnTo>
                  <a:pt x="6411914" y="5487443"/>
                </a:lnTo>
                <a:lnTo>
                  <a:pt x="6430170" y="5423955"/>
                </a:lnTo>
                <a:lnTo>
                  <a:pt x="6438107" y="5391417"/>
                </a:lnTo>
                <a:lnTo>
                  <a:pt x="6445251" y="5359673"/>
                </a:lnTo>
                <a:lnTo>
                  <a:pt x="6451601" y="5326341"/>
                </a:lnTo>
                <a:lnTo>
                  <a:pt x="6457157" y="5293803"/>
                </a:lnTo>
                <a:lnTo>
                  <a:pt x="6461126" y="5260472"/>
                </a:lnTo>
                <a:lnTo>
                  <a:pt x="6465888" y="5226347"/>
                </a:lnTo>
                <a:lnTo>
                  <a:pt x="6468270" y="5193016"/>
                </a:lnTo>
                <a:lnTo>
                  <a:pt x="6471445" y="5158891"/>
                </a:lnTo>
                <a:lnTo>
                  <a:pt x="6472238" y="5124765"/>
                </a:lnTo>
                <a:lnTo>
                  <a:pt x="6472238" y="5090640"/>
                </a:lnTo>
                <a:lnTo>
                  <a:pt x="6472238" y="2495550"/>
                </a:lnTo>
                <a:lnTo>
                  <a:pt x="6472238" y="1769038"/>
                </a:lnTo>
                <a:lnTo>
                  <a:pt x="6472238" y="1734102"/>
                </a:lnTo>
                <a:lnTo>
                  <a:pt x="6471445" y="1699960"/>
                </a:lnTo>
                <a:lnTo>
                  <a:pt x="6468270" y="1665818"/>
                </a:lnTo>
                <a:lnTo>
                  <a:pt x="6465888" y="1632470"/>
                </a:lnTo>
                <a:lnTo>
                  <a:pt x="6461126" y="1598328"/>
                </a:lnTo>
                <a:lnTo>
                  <a:pt x="6457157" y="1564979"/>
                </a:lnTo>
                <a:lnTo>
                  <a:pt x="6451601" y="1532425"/>
                </a:lnTo>
                <a:lnTo>
                  <a:pt x="6445251" y="1499077"/>
                </a:lnTo>
                <a:lnTo>
                  <a:pt x="6438107" y="1467317"/>
                </a:lnTo>
                <a:lnTo>
                  <a:pt x="6430170" y="1434763"/>
                </a:lnTo>
                <a:lnTo>
                  <a:pt x="6411914" y="1371243"/>
                </a:lnTo>
                <a:lnTo>
                  <a:pt x="6391276" y="1309311"/>
                </a:lnTo>
                <a:lnTo>
                  <a:pt x="6366670" y="1248966"/>
                </a:lnTo>
                <a:lnTo>
                  <a:pt x="6340476" y="1190210"/>
                </a:lnTo>
                <a:lnTo>
                  <a:pt x="6310314" y="1132248"/>
                </a:lnTo>
                <a:lnTo>
                  <a:pt x="6278564" y="1075874"/>
                </a:lnTo>
                <a:lnTo>
                  <a:pt x="6242845" y="1021088"/>
                </a:lnTo>
                <a:lnTo>
                  <a:pt x="6206332" y="968683"/>
                </a:lnTo>
                <a:lnTo>
                  <a:pt x="6165851" y="917867"/>
                </a:lnTo>
                <a:lnTo>
                  <a:pt x="6125370" y="870227"/>
                </a:lnTo>
                <a:lnTo>
                  <a:pt x="6079332" y="823381"/>
                </a:lnTo>
                <a:lnTo>
                  <a:pt x="6034088" y="778917"/>
                </a:lnTo>
                <a:lnTo>
                  <a:pt x="5984876" y="736835"/>
                </a:lnTo>
                <a:lnTo>
                  <a:pt x="5934076" y="697135"/>
                </a:lnTo>
                <a:lnTo>
                  <a:pt x="5881688" y="659816"/>
                </a:lnTo>
                <a:lnTo>
                  <a:pt x="5828507" y="625674"/>
                </a:lnTo>
                <a:lnTo>
                  <a:pt x="5772151" y="592326"/>
                </a:lnTo>
                <a:lnTo>
                  <a:pt x="5714207" y="563742"/>
                </a:lnTo>
                <a:lnTo>
                  <a:pt x="5655470" y="535952"/>
                </a:lnTo>
                <a:lnTo>
                  <a:pt x="5595144" y="512926"/>
                </a:lnTo>
                <a:lnTo>
                  <a:pt x="5531644" y="490694"/>
                </a:lnTo>
                <a:lnTo>
                  <a:pt x="5468144" y="472432"/>
                </a:lnTo>
                <a:lnTo>
                  <a:pt x="5437188" y="466080"/>
                </a:lnTo>
                <a:lnTo>
                  <a:pt x="5403851" y="457346"/>
                </a:lnTo>
                <a:lnTo>
                  <a:pt x="5370513" y="451788"/>
                </a:lnTo>
                <a:lnTo>
                  <a:pt x="5337970" y="447024"/>
                </a:lnTo>
                <a:lnTo>
                  <a:pt x="5304632" y="441466"/>
                </a:lnTo>
                <a:lnTo>
                  <a:pt x="5272088" y="438290"/>
                </a:lnTo>
                <a:lnTo>
                  <a:pt x="5237957" y="434320"/>
                </a:lnTo>
                <a:lnTo>
                  <a:pt x="5203032" y="432732"/>
                </a:lnTo>
                <a:lnTo>
                  <a:pt x="5168901" y="431144"/>
                </a:lnTo>
                <a:lnTo>
                  <a:pt x="5134770" y="431144"/>
                </a:lnTo>
                <a:close/>
                <a:moveTo>
                  <a:pt x="5089526" y="0"/>
                </a:moveTo>
                <a:lnTo>
                  <a:pt x="5134770" y="0"/>
                </a:lnTo>
                <a:lnTo>
                  <a:pt x="5180013" y="0"/>
                </a:lnTo>
                <a:lnTo>
                  <a:pt x="5225257" y="2382"/>
                </a:lnTo>
                <a:lnTo>
                  <a:pt x="5270501" y="5558"/>
                </a:lnTo>
                <a:lnTo>
                  <a:pt x="5315744" y="9528"/>
                </a:lnTo>
                <a:lnTo>
                  <a:pt x="5360194" y="13498"/>
                </a:lnTo>
                <a:lnTo>
                  <a:pt x="5403851" y="20644"/>
                </a:lnTo>
                <a:lnTo>
                  <a:pt x="5447507" y="27790"/>
                </a:lnTo>
                <a:lnTo>
                  <a:pt x="5490370" y="35730"/>
                </a:lnTo>
                <a:lnTo>
                  <a:pt x="5534026" y="45258"/>
                </a:lnTo>
                <a:lnTo>
                  <a:pt x="5576888" y="56374"/>
                </a:lnTo>
                <a:lnTo>
                  <a:pt x="5618163" y="67491"/>
                </a:lnTo>
                <a:lnTo>
                  <a:pt x="5661026" y="79401"/>
                </a:lnTo>
                <a:lnTo>
                  <a:pt x="5702301" y="93693"/>
                </a:lnTo>
                <a:lnTo>
                  <a:pt x="5741988" y="107191"/>
                </a:lnTo>
                <a:lnTo>
                  <a:pt x="5783263" y="122277"/>
                </a:lnTo>
                <a:lnTo>
                  <a:pt x="5822951" y="138951"/>
                </a:lnTo>
                <a:lnTo>
                  <a:pt x="5862638" y="156419"/>
                </a:lnTo>
                <a:lnTo>
                  <a:pt x="5900738" y="174681"/>
                </a:lnTo>
                <a:lnTo>
                  <a:pt x="5939632" y="193737"/>
                </a:lnTo>
                <a:lnTo>
                  <a:pt x="5976938" y="214381"/>
                </a:lnTo>
                <a:lnTo>
                  <a:pt x="6013451" y="235025"/>
                </a:lnTo>
                <a:lnTo>
                  <a:pt x="6050757" y="257257"/>
                </a:lnTo>
                <a:lnTo>
                  <a:pt x="6088064" y="278695"/>
                </a:lnTo>
                <a:lnTo>
                  <a:pt x="6122195" y="302515"/>
                </a:lnTo>
                <a:lnTo>
                  <a:pt x="6157914" y="327129"/>
                </a:lnTo>
                <a:lnTo>
                  <a:pt x="6192045" y="351743"/>
                </a:lnTo>
                <a:lnTo>
                  <a:pt x="6226970" y="377946"/>
                </a:lnTo>
                <a:lnTo>
                  <a:pt x="6259514" y="404148"/>
                </a:lnTo>
                <a:lnTo>
                  <a:pt x="6291264" y="431144"/>
                </a:lnTo>
                <a:lnTo>
                  <a:pt x="6323014" y="460522"/>
                </a:lnTo>
                <a:lnTo>
                  <a:pt x="6354764" y="489106"/>
                </a:lnTo>
                <a:lnTo>
                  <a:pt x="6384926" y="518484"/>
                </a:lnTo>
                <a:lnTo>
                  <a:pt x="6415088" y="549450"/>
                </a:lnTo>
                <a:lnTo>
                  <a:pt x="6443664" y="579622"/>
                </a:lnTo>
                <a:lnTo>
                  <a:pt x="6471445" y="611382"/>
                </a:lnTo>
                <a:lnTo>
                  <a:pt x="6498432" y="644730"/>
                </a:lnTo>
                <a:lnTo>
                  <a:pt x="6526214" y="677284"/>
                </a:lnTo>
                <a:lnTo>
                  <a:pt x="6550820" y="712221"/>
                </a:lnTo>
                <a:lnTo>
                  <a:pt x="6577014" y="746363"/>
                </a:lnTo>
                <a:lnTo>
                  <a:pt x="6600032" y="780505"/>
                </a:lnTo>
                <a:lnTo>
                  <a:pt x="6623845" y="816235"/>
                </a:lnTo>
                <a:lnTo>
                  <a:pt x="6646864" y="851965"/>
                </a:lnTo>
                <a:lnTo>
                  <a:pt x="6669088" y="889283"/>
                </a:lnTo>
                <a:lnTo>
                  <a:pt x="6689726" y="926601"/>
                </a:lnTo>
                <a:lnTo>
                  <a:pt x="6708776" y="964713"/>
                </a:lnTo>
                <a:lnTo>
                  <a:pt x="6727826" y="1002825"/>
                </a:lnTo>
                <a:lnTo>
                  <a:pt x="6746876" y="1041732"/>
                </a:lnTo>
                <a:lnTo>
                  <a:pt x="6763545" y="1081432"/>
                </a:lnTo>
                <a:lnTo>
                  <a:pt x="6780214" y="1121132"/>
                </a:lnTo>
                <a:lnTo>
                  <a:pt x="6795295" y="1161626"/>
                </a:lnTo>
                <a:lnTo>
                  <a:pt x="6810376" y="1202120"/>
                </a:lnTo>
                <a:lnTo>
                  <a:pt x="6823870" y="1243408"/>
                </a:lnTo>
                <a:lnTo>
                  <a:pt x="6836570" y="1284696"/>
                </a:lnTo>
                <a:lnTo>
                  <a:pt x="6847682" y="1327573"/>
                </a:lnTo>
                <a:lnTo>
                  <a:pt x="6857207" y="1370449"/>
                </a:lnTo>
                <a:lnTo>
                  <a:pt x="6866732" y="1412531"/>
                </a:lnTo>
                <a:lnTo>
                  <a:pt x="6874670" y="1456995"/>
                </a:lnTo>
                <a:lnTo>
                  <a:pt x="6883401" y="1499077"/>
                </a:lnTo>
                <a:lnTo>
                  <a:pt x="6888957" y="1543541"/>
                </a:lnTo>
                <a:lnTo>
                  <a:pt x="6894514" y="1588800"/>
                </a:lnTo>
                <a:lnTo>
                  <a:pt x="6898482" y="1632470"/>
                </a:lnTo>
                <a:lnTo>
                  <a:pt x="6900864" y="1677728"/>
                </a:lnTo>
                <a:lnTo>
                  <a:pt x="6902451" y="1722986"/>
                </a:lnTo>
                <a:lnTo>
                  <a:pt x="6902451" y="1769038"/>
                </a:lnTo>
                <a:lnTo>
                  <a:pt x="6902451" y="2495550"/>
                </a:lnTo>
                <a:lnTo>
                  <a:pt x="6902451" y="5090640"/>
                </a:lnTo>
                <a:lnTo>
                  <a:pt x="6902451" y="5135876"/>
                </a:lnTo>
                <a:lnTo>
                  <a:pt x="6900864" y="5181111"/>
                </a:lnTo>
                <a:lnTo>
                  <a:pt x="6898482" y="5226347"/>
                </a:lnTo>
                <a:lnTo>
                  <a:pt x="6894514" y="5269995"/>
                </a:lnTo>
                <a:lnTo>
                  <a:pt x="6888957" y="5315231"/>
                </a:lnTo>
                <a:lnTo>
                  <a:pt x="6883401" y="5359673"/>
                </a:lnTo>
                <a:lnTo>
                  <a:pt x="6874670" y="5401734"/>
                </a:lnTo>
                <a:lnTo>
                  <a:pt x="6866732" y="5446176"/>
                </a:lnTo>
                <a:lnTo>
                  <a:pt x="6857207" y="5488237"/>
                </a:lnTo>
                <a:lnTo>
                  <a:pt x="6847682" y="5531092"/>
                </a:lnTo>
                <a:lnTo>
                  <a:pt x="6836570" y="5573946"/>
                </a:lnTo>
                <a:lnTo>
                  <a:pt x="6823870" y="5615214"/>
                </a:lnTo>
                <a:lnTo>
                  <a:pt x="6810376" y="5656481"/>
                </a:lnTo>
                <a:lnTo>
                  <a:pt x="6795295" y="5697749"/>
                </a:lnTo>
                <a:lnTo>
                  <a:pt x="6780214" y="5737429"/>
                </a:lnTo>
                <a:lnTo>
                  <a:pt x="6763545" y="5777109"/>
                </a:lnTo>
                <a:lnTo>
                  <a:pt x="6746876" y="5816790"/>
                </a:lnTo>
                <a:lnTo>
                  <a:pt x="6727826" y="5855676"/>
                </a:lnTo>
                <a:lnTo>
                  <a:pt x="6708776" y="5893769"/>
                </a:lnTo>
                <a:lnTo>
                  <a:pt x="6689726" y="5931862"/>
                </a:lnTo>
                <a:lnTo>
                  <a:pt x="6669088" y="5969162"/>
                </a:lnTo>
                <a:lnTo>
                  <a:pt x="6646864" y="6006461"/>
                </a:lnTo>
                <a:lnTo>
                  <a:pt x="6623845" y="6042174"/>
                </a:lnTo>
                <a:lnTo>
                  <a:pt x="6600032" y="6077886"/>
                </a:lnTo>
                <a:lnTo>
                  <a:pt x="6577014" y="6112011"/>
                </a:lnTo>
                <a:lnTo>
                  <a:pt x="6550820" y="6146136"/>
                </a:lnTo>
                <a:lnTo>
                  <a:pt x="6526214" y="6181055"/>
                </a:lnTo>
                <a:lnTo>
                  <a:pt x="6498432" y="6213592"/>
                </a:lnTo>
                <a:lnTo>
                  <a:pt x="6471445" y="6246924"/>
                </a:lnTo>
                <a:lnTo>
                  <a:pt x="6443664" y="6278668"/>
                </a:lnTo>
                <a:lnTo>
                  <a:pt x="6415088" y="6308825"/>
                </a:lnTo>
                <a:lnTo>
                  <a:pt x="6384926" y="6340569"/>
                </a:lnTo>
                <a:lnTo>
                  <a:pt x="6354764" y="6369139"/>
                </a:lnTo>
                <a:lnTo>
                  <a:pt x="6323014" y="6397709"/>
                </a:lnTo>
                <a:lnTo>
                  <a:pt x="6291264" y="6427072"/>
                </a:lnTo>
                <a:lnTo>
                  <a:pt x="6259514" y="6454055"/>
                </a:lnTo>
                <a:lnTo>
                  <a:pt x="6226970" y="6480244"/>
                </a:lnTo>
                <a:lnTo>
                  <a:pt x="6192045" y="6506433"/>
                </a:lnTo>
                <a:lnTo>
                  <a:pt x="6157914" y="6531035"/>
                </a:lnTo>
                <a:lnTo>
                  <a:pt x="6122195" y="6555636"/>
                </a:lnTo>
                <a:lnTo>
                  <a:pt x="6088064" y="6579445"/>
                </a:lnTo>
                <a:lnTo>
                  <a:pt x="6050757" y="6600872"/>
                </a:lnTo>
                <a:lnTo>
                  <a:pt x="6013451" y="6623093"/>
                </a:lnTo>
                <a:lnTo>
                  <a:pt x="5976938" y="6643727"/>
                </a:lnTo>
                <a:lnTo>
                  <a:pt x="5939632" y="6664360"/>
                </a:lnTo>
                <a:lnTo>
                  <a:pt x="5900738" y="6683407"/>
                </a:lnTo>
                <a:lnTo>
                  <a:pt x="5862638" y="6701660"/>
                </a:lnTo>
                <a:lnTo>
                  <a:pt x="5822951" y="6719119"/>
                </a:lnTo>
                <a:lnTo>
                  <a:pt x="5783263" y="6735785"/>
                </a:lnTo>
                <a:lnTo>
                  <a:pt x="5741988" y="6750863"/>
                </a:lnTo>
                <a:lnTo>
                  <a:pt x="5702301" y="6764355"/>
                </a:lnTo>
                <a:lnTo>
                  <a:pt x="5661026" y="6778640"/>
                </a:lnTo>
                <a:lnTo>
                  <a:pt x="5618163" y="6790544"/>
                </a:lnTo>
                <a:lnTo>
                  <a:pt x="5576888" y="6801654"/>
                </a:lnTo>
                <a:lnTo>
                  <a:pt x="5534026" y="6812765"/>
                </a:lnTo>
                <a:lnTo>
                  <a:pt x="5490370" y="6822288"/>
                </a:lnTo>
                <a:lnTo>
                  <a:pt x="5447507" y="6830224"/>
                </a:lnTo>
                <a:lnTo>
                  <a:pt x="5403851" y="6837367"/>
                </a:lnTo>
                <a:lnTo>
                  <a:pt x="5360194" y="6844509"/>
                </a:lnTo>
                <a:lnTo>
                  <a:pt x="5315744" y="6848477"/>
                </a:lnTo>
                <a:lnTo>
                  <a:pt x="5270501" y="6852445"/>
                </a:lnTo>
                <a:lnTo>
                  <a:pt x="5225257" y="6855619"/>
                </a:lnTo>
                <a:lnTo>
                  <a:pt x="5180013" y="6858000"/>
                </a:lnTo>
                <a:lnTo>
                  <a:pt x="5134770" y="6858000"/>
                </a:lnTo>
                <a:lnTo>
                  <a:pt x="5089526" y="6858000"/>
                </a:lnTo>
                <a:lnTo>
                  <a:pt x="5044282" y="6855619"/>
                </a:lnTo>
                <a:lnTo>
                  <a:pt x="4998244" y="6852445"/>
                </a:lnTo>
                <a:lnTo>
                  <a:pt x="4954588" y="6848477"/>
                </a:lnTo>
                <a:lnTo>
                  <a:pt x="4910932" y="6844509"/>
                </a:lnTo>
                <a:lnTo>
                  <a:pt x="4866482" y="6837367"/>
                </a:lnTo>
                <a:lnTo>
                  <a:pt x="4822826" y="6830224"/>
                </a:lnTo>
                <a:lnTo>
                  <a:pt x="4779170" y="6822288"/>
                </a:lnTo>
                <a:lnTo>
                  <a:pt x="4736307" y="6812765"/>
                </a:lnTo>
                <a:lnTo>
                  <a:pt x="4693444" y="6801654"/>
                </a:lnTo>
                <a:lnTo>
                  <a:pt x="4651376" y="6790544"/>
                </a:lnTo>
                <a:lnTo>
                  <a:pt x="4610101" y="6778640"/>
                </a:lnTo>
                <a:lnTo>
                  <a:pt x="4568826" y="6764355"/>
                </a:lnTo>
                <a:lnTo>
                  <a:pt x="4527551" y="6750863"/>
                </a:lnTo>
                <a:lnTo>
                  <a:pt x="4487863" y="6735785"/>
                </a:lnTo>
                <a:lnTo>
                  <a:pt x="4448176" y="6719119"/>
                </a:lnTo>
                <a:lnTo>
                  <a:pt x="4407694" y="6701660"/>
                </a:lnTo>
                <a:lnTo>
                  <a:pt x="4369594" y="6683407"/>
                </a:lnTo>
                <a:lnTo>
                  <a:pt x="4330701" y="6664360"/>
                </a:lnTo>
                <a:lnTo>
                  <a:pt x="4292601" y="6643727"/>
                </a:lnTo>
                <a:lnTo>
                  <a:pt x="4255294" y="6623093"/>
                </a:lnTo>
                <a:lnTo>
                  <a:pt x="4218782" y="6600872"/>
                </a:lnTo>
                <a:lnTo>
                  <a:pt x="4183063" y="6579445"/>
                </a:lnTo>
                <a:lnTo>
                  <a:pt x="4147345" y="6555636"/>
                </a:lnTo>
                <a:lnTo>
                  <a:pt x="4112420" y="6531035"/>
                </a:lnTo>
                <a:lnTo>
                  <a:pt x="4078288" y="6506433"/>
                </a:lnTo>
                <a:lnTo>
                  <a:pt x="4044157" y="6480244"/>
                </a:lnTo>
                <a:lnTo>
                  <a:pt x="4010820" y="6454055"/>
                </a:lnTo>
                <a:lnTo>
                  <a:pt x="3978276" y="6427072"/>
                </a:lnTo>
                <a:lnTo>
                  <a:pt x="3946526" y="6397709"/>
                </a:lnTo>
                <a:lnTo>
                  <a:pt x="3916363" y="6369139"/>
                </a:lnTo>
                <a:lnTo>
                  <a:pt x="3886201" y="6340569"/>
                </a:lnTo>
                <a:lnTo>
                  <a:pt x="3856038" y="6308825"/>
                </a:lnTo>
                <a:lnTo>
                  <a:pt x="3826670" y="6278668"/>
                </a:lnTo>
                <a:lnTo>
                  <a:pt x="3798095" y="6246924"/>
                </a:lnTo>
                <a:lnTo>
                  <a:pt x="3770313" y="6213592"/>
                </a:lnTo>
                <a:lnTo>
                  <a:pt x="3744120" y="6181055"/>
                </a:lnTo>
                <a:lnTo>
                  <a:pt x="3718720" y="6146136"/>
                </a:lnTo>
                <a:lnTo>
                  <a:pt x="3693320" y="6112011"/>
                </a:lnTo>
                <a:lnTo>
                  <a:pt x="3668713" y="6077886"/>
                </a:lnTo>
                <a:lnTo>
                  <a:pt x="3645695" y="6042174"/>
                </a:lnTo>
                <a:lnTo>
                  <a:pt x="3623470" y="6006461"/>
                </a:lnTo>
                <a:lnTo>
                  <a:pt x="3601245" y="5969162"/>
                </a:lnTo>
                <a:lnTo>
                  <a:pt x="3581401" y="5931862"/>
                </a:lnTo>
                <a:lnTo>
                  <a:pt x="3560763" y="5893769"/>
                </a:lnTo>
                <a:lnTo>
                  <a:pt x="3540920" y="5855676"/>
                </a:lnTo>
                <a:lnTo>
                  <a:pt x="3523457" y="5816790"/>
                </a:lnTo>
                <a:lnTo>
                  <a:pt x="3505201" y="5777109"/>
                </a:lnTo>
                <a:lnTo>
                  <a:pt x="3490120" y="5737429"/>
                </a:lnTo>
                <a:lnTo>
                  <a:pt x="3474245" y="5697749"/>
                </a:lnTo>
                <a:lnTo>
                  <a:pt x="3459957" y="5656481"/>
                </a:lnTo>
                <a:lnTo>
                  <a:pt x="3446463" y="5615214"/>
                </a:lnTo>
                <a:lnTo>
                  <a:pt x="3433763" y="5573946"/>
                </a:lnTo>
                <a:lnTo>
                  <a:pt x="3423445" y="5531092"/>
                </a:lnTo>
                <a:lnTo>
                  <a:pt x="3412332" y="5488237"/>
                </a:lnTo>
                <a:lnTo>
                  <a:pt x="3402807" y="5446176"/>
                </a:lnTo>
                <a:lnTo>
                  <a:pt x="3394076" y="5401734"/>
                </a:lnTo>
                <a:lnTo>
                  <a:pt x="3387726" y="5359673"/>
                </a:lnTo>
                <a:lnTo>
                  <a:pt x="3380582" y="5315231"/>
                </a:lnTo>
                <a:lnTo>
                  <a:pt x="3376613" y="5269995"/>
                </a:lnTo>
                <a:lnTo>
                  <a:pt x="3371851" y="5226347"/>
                </a:lnTo>
                <a:lnTo>
                  <a:pt x="3369470" y="5181111"/>
                </a:lnTo>
                <a:lnTo>
                  <a:pt x="3367088" y="5135876"/>
                </a:lnTo>
                <a:lnTo>
                  <a:pt x="3367088" y="5090640"/>
                </a:lnTo>
                <a:lnTo>
                  <a:pt x="3367088" y="2495550"/>
                </a:lnTo>
                <a:lnTo>
                  <a:pt x="3367088" y="1769038"/>
                </a:lnTo>
                <a:lnTo>
                  <a:pt x="3367088" y="1722986"/>
                </a:lnTo>
                <a:lnTo>
                  <a:pt x="3369470" y="1677728"/>
                </a:lnTo>
                <a:lnTo>
                  <a:pt x="3371851" y="1632470"/>
                </a:lnTo>
                <a:lnTo>
                  <a:pt x="3376613" y="1588800"/>
                </a:lnTo>
                <a:lnTo>
                  <a:pt x="3380582" y="1543541"/>
                </a:lnTo>
                <a:lnTo>
                  <a:pt x="3387726" y="1499077"/>
                </a:lnTo>
                <a:lnTo>
                  <a:pt x="3394076" y="1456995"/>
                </a:lnTo>
                <a:lnTo>
                  <a:pt x="3402807" y="1412531"/>
                </a:lnTo>
                <a:lnTo>
                  <a:pt x="3412332" y="1370449"/>
                </a:lnTo>
                <a:lnTo>
                  <a:pt x="3423445" y="1327573"/>
                </a:lnTo>
                <a:lnTo>
                  <a:pt x="3433763" y="1284696"/>
                </a:lnTo>
                <a:lnTo>
                  <a:pt x="3446463" y="1243408"/>
                </a:lnTo>
                <a:lnTo>
                  <a:pt x="3459957" y="1202120"/>
                </a:lnTo>
                <a:lnTo>
                  <a:pt x="3474245" y="1161626"/>
                </a:lnTo>
                <a:lnTo>
                  <a:pt x="3490120" y="1121132"/>
                </a:lnTo>
                <a:lnTo>
                  <a:pt x="3505201" y="1081432"/>
                </a:lnTo>
                <a:lnTo>
                  <a:pt x="3523457" y="1041732"/>
                </a:lnTo>
                <a:lnTo>
                  <a:pt x="3540920" y="1002825"/>
                </a:lnTo>
                <a:lnTo>
                  <a:pt x="3560763" y="964713"/>
                </a:lnTo>
                <a:lnTo>
                  <a:pt x="3581401" y="926601"/>
                </a:lnTo>
                <a:lnTo>
                  <a:pt x="3601245" y="889283"/>
                </a:lnTo>
                <a:lnTo>
                  <a:pt x="3623470" y="851965"/>
                </a:lnTo>
                <a:lnTo>
                  <a:pt x="3645695" y="816235"/>
                </a:lnTo>
                <a:lnTo>
                  <a:pt x="3668713" y="780505"/>
                </a:lnTo>
                <a:lnTo>
                  <a:pt x="3693320" y="746363"/>
                </a:lnTo>
                <a:lnTo>
                  <a:pt x="3718720" y="712221"/>
                </a:lnTo>
                <a:lnTo>
                  <a:pt x="3744120" y="677284"/>
                </a:lnTo>
                <a:lnTo>
                  <a:pt x="3770313" y="644730"/>
                </a:lnTo>
                <a:lnTo>
                  <a:pt x="3798095" y="611382"/>
                </a:lnTo>
                <a:lnTo>
                  <a:pt x="3826670" y="579622"/>
                </a:lnTo>
                <a:lnTo>
                  <a:pt x="3856038" y="549450"/>
                </a:lnTo>
                <a:lnTo>
                  <a:pt x="3886201" y="518484"/>
                </a:lnTo>
                <a:lnTo>
                  <a:pt x="3916363" y="489106"/>
                </a:lnTo>
                <a:lnTo>
                  <a:pt x="3946526" y="460522"/>
                </a:lnTo>
                <a:lnTo>
                  <a:pt x="3978276" y="431144"/>
                </a:lnTo>
                <a:lnTo>
                  <a:pt x="4010820" y="404148"/>
                </a:lnTo>
                <a:lnTo>
                  <a:pt x="4044157" y="377946"/>
                </a:lnTo>
                <a:lnTo>
                  <a:pt x="4078288" y="351743"/>
                </a:lnTo>
                <a:lnTo>
                  <a:pt x="4112420" y="327129"/>
                </a:lnTo>
                <a:lnTo>
                  <a:pt x="4147345" y="302515"/>
                </a:lnTo>
                <a:lnTo>
                  <a:pt x="4183063" y="278695"/>
                </a:lnTo>
                <a:lnTo>
                  <a:pt x="4218782" y="257257"/>
                </a:lnTo>
                <a:lnTo>
                  <a:pt x="4255294" y="235025"/>
                </a:lnTo>
                <a:lnTo>
                  <a:pt x="4292601" y="214381"/>
                </a:lnTo>
                <a:lnTo>
                  <a:pt x="4330701" y="193737"/>
                </a:lnTo>
                <a:lnTo>
                  <a:pt x="4369594" y="174681"/>
                </a:lnTo>
                <a:lnTo>
                  <a:pt x="4407694" y="156419"/>
                </a:lnTo>
                <a:lnTo>
                  <a:pt x="4448176" y="138951"/>
                </a:lnTo>
                <a:lnTo>
                  <a:pt x="4487863" y="122277"/>
                </a:lnTo>
                <a:lnTo>
                  <a:pt x="4527551" y="107191"/>
                </a:lnTo>
                <a:lnTo>
                  <a:pt x="4568826" y="93693"/>
                </a:lnTo>
                <a:lnTo>
                  <a:pt x="4610101" y="79401"/>
                </a:lnTo>
                <a:lnTo>
                  <a:pt x="4651376" y="67491"/>
                </a:lnTo>
                <a:lnTo>
                  <a:pt x="4693444" y="56374"/>
                </a:lnTo>
                <a:lnTo>
                  <a:pt x="4736307" y="45258"/>
                </a:lnTo>
                <a:lnTo>
                  <a:pt x="4779170" y="35730"/>
                </a:lnTo>
                <a:lnTo>
                  <a:pt x="4822826" y="27790"/>
                </a:lnTo>
                <a:lnTo>
                  <a:pt x="4866482" y="20644"/>
                </a:lnTo>
                <a:lnTo>
                  <a:pt x="4910932" y="13498"/>
                </a:lnTo>
                <a:lnTo>
                  <a:pt x="4954588" y="9528"/>
                </a:lnTo>
                <a:lnTo>
                  <a:pt x="4998244" y="5558"/>
                </a:lnTo>
                <a:lnTo>
                  <a:pt x="5044282" y="2382"/>
                </a:lnTo>
                <a:close/>
              </a:path>
            </a:pathLst>
          </a:custGeom>
          <a:solidFill>
            <a:srgbClr val="A5A5A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55C3C8"/>
              </a:solidFill>
              <a:effectLst/>
              <a:uLnTx/>
              <a:uFillTx/>
              <a:latin typeface="小米兰亭_GB外压缩"/>
              <a:ea typeface="小米兰亭_GB外压缩"/>
            </a:endParaRPr>
          </a:p>
        </p:txBody>
      </p:sp>
      <p:sp>
        <p:nvSpPr>
          <p:cNvPr id="33" name="任意多边形 69">
            <a:extLst>
              <a:ext uri="{FF2B5EF4-FFF2-40B4-BE49-F238E27FC236}">
                <a16:creationId xmlns:a16="http://schemas.microsoft.com/office/drawing/2014/main" id="{4C7916BB-D2DF-ED3F-7AB3-C47FA254E9BD}"/>
              </a:ext>
            </a:extLst>
          </p:cNvPr>
          <p:cNvSpPr/>
          <p:nvPr/>
        </p:nvSpPr>
        <p:spPr bwMode="auto">
          <a:xfrm>
            <a:off x="8561967" y="4058078"/>
            <a:ext cx="305262" cy="305118"/>
          </a:xfrm>
          <a:custGeom>
            <a:avLst/>
            <a:gdLst>
              <a:gd name="connsiteX0" fmla="*/ 5159334 w 6858000"/>
              <a:gd name="connsiteY0" fmla="*/ 4802187 h 6854825"/>
              <a:gd name="connsiteX1" fmla="*/ 5180014 w 6858000"/>
              <a:gd name="connsiteY1" fmla="*/ 4802187 h 6854825"/>
              <a:gd name="connsiteX2" fmla="*/ 5199104 w 6858000"/>
              <a:gd name="connsiteY2" fmla="*/ 4802187 h 6854825"/>
              <a:gd name="connsiteX3" fmla="*/ 5218196 w 6858000"/>
              <a:gd name="connsiteY3" fmla="*/ 4803775 h 6854825"/>
              <a:gd name="connsiteX4" fmla="*/ 5236490 w 6858000"/>
              <a:gd name="connsiteY4" fmla="*/ 4805362 h 6854825"/>
              <a:gd name="connsiteX5" fmla="*/ 5255580 w 6858000"/>
              <a:gd name="connsiteY5" fmla="*/ 4807743 h 6854825"/>
              <a:gd name="connsiteX6" fmla="*/ 5292170 w 6858000"/>
              <a:gd name="connsiteY6" fmla="*/ 4817268 h 6854825"/>
              <a:gd name="connsiteX7" fmla="*/ 5324784 w 6858000"/>
              <a:gd name="connsiteY7" fmla="*/ 4829968 h 6854825"/>
              <a:gd name="connsiteX8" fmla="*/ 5358192 w 6858000"/>
              <a:gd name="connsiteY8" fmla="*/ 4845843 h 6854825"/>
              <a:gd name="connsiteX9" fmla="*/ 5389214 w 6858000"/>
              <a:gd name="connsiteY9" fmla="*/ 4864893 h 6854825"/>
              <a:gd name="connsiteX10" fmla="*/ 5417848 w 6858000"/>
              <a:gd name="connsiteY10" fmla="*/ 4886325 h 6854825"/>
              <a:gd name="connsiteX11" fmla="*/ 5444894 w 6858000"/>
              <a:gd name="connsiteY11" fmla="*/ 4910137 h 6854825"/>
              <a:gd name="connsiteX12" fmla="*/ 5469552 w 6858000"/>
              <a:gd name="connsiteY12" fmla="*/ 4937125 h 6854825"/>
              <a:gd name="connsiteX13" fmla="*/ 5490232 w 6858000"/>
              <a:gd name="connsiteY13" fmla="*/ 4966493 h 6854825"/>
              <a:gd name="connsiteX14" fmla="*/ 5509324 w 6858000"/>
              <a:gd name="connsiteY14" fmla="*/ 4996656 h 6854825"/>
              <a:gd name="connsiteX15" fmla="*/ 5525232 w 6858000"/>
              <a:gd name="connsiteY15" fmla="*/ 5029993 h 6854825"/>
              <a:gd name="connsiteX16" fmla="*/ 5537164 w 6858000"/>
              <a:gd name="connsiteY16" fmla="*/ 5064125 h 6854825"/>
              <a:gd name="connsiteX17" fmla="*/ 5546708 w 6858000"/>
              <a:gd name="connsiteY17" fmla="*/ 5100637 h 6854825"/>
              <a:gd name="connsiteX18" fmla="*/ 5549890 w 6858000"/>
              <a:gd name="connsiteY18" fmla="*/ 5118893 h 6854825"/>
              <a:gd name="connsiteX19" fmla="*/ 5553072 w 6858000"/>
              <a:gd name="connsiteY19" fmla="*/ 5137943 h 6854825"/>
              <a:gd name="connsiteX20" fmla="*/ 5554664 w 6858000"/>
              <a:gd name="connsiteY20" fmla="*/ 5156993 h 6854825"/>
              <a:gd name="connsiteX21" fmla="*/ 5554664 w 6858000"/>
              <a:gd name="connsiteY21" fmla="*/ 5176043 h 6854825"/>
              <a:gd name="connsiteX22" fmla="*/ 5554664 w 6858000"/>
              <a:gd name="connsiteY22" fmla="*/ 5194300 h 6854825"/>
              <a:gd name="connsiteX23" fmla="*/ 5553072 w 6858000"/>
              <a:gd name="connsiteY23" fmla="*/ 5213350 h 6854825"/>
              <a:gd name="connsiteX24" fmla="*/ 5549890 w 6858000"/>
              <a:gd name="connsiteY24" fmla="*/ 5232400 h 6854825"/>
              <a:gd name="connsiteX25" fmla="*/ 5546708 w 6858000"/>
              <a:gd name="connsiteY25" fmla="*/ 5251450 h 6854825"/>
              <a:gd name="connsiteX26" fmla="*/ 5537164 w 6858000"/>
              <a:gd name="connsiteY26" fmla="*/ 5287168 h 6854825"/>
              <a:gd name="connsiteX27" fmla="*/ 5525232 w 6858000"/>
              <a:gd name="connsiteY27" fmla="*/ 5322093 h 6854825"/>
              <a:gd name="connsiteX28" fmla="*/ 5509324 w 6858000"/>
              <a:gd name="connsiteY28" fmla="*/ 5354637 h 6854825"/>
              <a:gd name="connsiteX29" fmla="*/ 5490232 w 6858000"/>
              <a:gd name="connsiteY29" fmla="*/ 5384800 h 6854825"/>
              <a:gd name="connsiteX30" fmla="*/ 5469552 w 6858000"/>
              <a:gd name="connsiteY30" fmla="*/ 5414168 h 6854825"/>
              <a:gd name="connsiteX31" fmla="*/ 5444894 w 6858000"/>
              <a:gd name="connsiteY31" fmla="*/ 5441156 h 6854825"/>
              <a:gd name="connsiteX32" fmla="*/ 5417848 w 6858000"/>
              <a:gd name="connsiteY32" fmla="*/ 5464968 h 6854825"/>
              <a:gd name="connsiteX33" fmla="*/ 5389214 w 6858000"/>
              <a:gd name="connsiteY33" fmla="*/ 5486400 h 6854825"/>
              <a:gd name="connsiteX34" fmla="*/ 5358192 w 6858000"/>
              <a:gd name="connsiteY34" fmla="*/ 5505450 h 6854825"/>
              <a:gd name="connsiteX35" fmla="*/ 5324784 w 6858000"/>
              <a:gd name="connsiteY35" fmla="*/ 5521325 h 6854825"/>
              <a:gd name="connsiteX36" fmla="*/ 5292170 w 6858000"/>
              <a:gd name="connsiteY36" fmla="*/ 5534025 h 6854825"/>
              <a:gd name="connsiteX37" fmla="*/ 5255580 w 6858000"/>
              <a:gd name="connsiteY37" fmla="*/ 5543550 h 6854825"/>
              <a:gd name="connsiteX38" fmla="*/ 5236490 w 6858000"/>
              <a:gd name="connsiteY38" fmla="*/ 5546725 h 6854825"/>
              <a:gd name="connsiteX39" fmla="*/ 5218196 w 6858000"/>
              <a:gd name="connsiteY39" fmla="*/ 5548312 h 6854825"/>
              <a:gd name="connsiteX40" fmla="*/ 5199104 w 6858000"/>
              <a:gd name="connsiteY40" fmla="*/ 5549900 h 6854825"/>
              <a:gd name="connsiteX41" fmla="*/ 5180014 w 6858000"/>
              <a:gd name="connsiteY41" fmla="*/ 5551487 h 6854825"/>
              <a:gd name="connsiteX42" fmla="*/ 5159334 w 6858000"/>
              <a:gd name="connsiteY42" fmla="*/ 5549900 h 6854825"/>
              <a:gd name="connsiteX43" fmla="*/ 5141038 w 6858000"/>
              <a:gd name="connsiteY43" fmla="*/ 5548312 h 6854825"/>
              <a:gd name="connsiteX44" fmla="*/ 5121948 w 6858000"/>
              <a:gd name="connsiteY44" fmla="*/ 5546725 h 6854825"/>
              <a:gd name="connsiteX45" fmla="*/ 5104448 w 6858000"/>
              <a:gd name="connsiteY45" fmla="*/ 5543550 h 6854825"/>
              <a:gd name="connsiteX46" fmla="*/ 5067858 w 6858000"/>
              <a:gd name="connsiteY46" fmla="*/ 5534025 h 6854825"/>
              <a:gd name="connsiteX47" fmla="*/ 5033654 w 6858000"/>
              <a:gd name="connsiteY47" fmla="*/ 5521325 h 6854825"/>
              <a:gd name="connsiteX48" fmla="*/ 5000246 w 6858000"/>
              <a:gd name="connsiteY48" fmla="*/ 5505450 h 6854825"/>
              <a:gd name="connsiteX49" fmla="*/ 4969224 w 6858000"/>
              <a:gd name="connsiteY49" fmla="*/ 5486400 h 6854825"/>
              <a:gd name="connsiteX50" fmla="*/ 4940590 w 6858000"/>
              <a:gd name="connsiteY50" fmla="*/ 5464968 h 6854825"/>
              <a:gd name="connsiteX51" fmla="*/ 4914340 w 6858000"/>
              <a:gd name="connsiteY51" fmla="*/ 5441156 h 6854825"/>
              <a:gd name="connsiteX52" fmla="*/ 4890478 w 6858000"/>
              <a:gd name="connsiteY52" fmla="*/ 5414168 h 6854825"/>
              <a:gd name="connsiteX53" fmla="*/ 4868206 w 6858000"/>
              <a:gd name="connsiteY53" fmla="*/ 5384800 h 6854825"/>
              <a:gd name="connsiteX54" fmla="*/ 4849114 w 6858000"/>
              <a:gd name="connsiteY54" fmla="*/ 5354637 h 6854825"/>
              <a:gd name="connsiteX55" fmla="*/ 4834002 w 6858000"/>
              <a:gd name="connsiteY55" fmla="*/ 5322093 h 6854825"/>
              <a:gd name="connsiteX56" fmla="*/ 4821274 w 6858000"/>
              <a:gd name="connsiteY56" fmla="*/ 5287168 h 6854825"/>
              <a:gd name="connsiteX57" fmla="*/ 4811730 w 6858000"/>
              <a:gd name="connsiteY57" fmla="*/ 5251450 h 6854825"/>
              <a:gd name="connsiteX58" fmla="*/ 4808548 w 6858000"/>
              <a:gd name="connsiteY58" fmla="*/ 5232400 h 6854825"/>
              <a:gd name="connsiteX59" fmla="*/ 4805366 w 6858000"/>
              <a:gd name="connsiteY59" fmla="*/ 5213350 h 6854825"/>
              <a:gd name="connsiteX60" fmla="*/ 4803776 w 6858000"/>
              <a:gd name="connsiteY60" fmla="*/ 5194300 h 6854825"/>
              <a:gd name="connsiteX61" fmla="*/ 4803776 w 6858000"/>
              <a:gd name="connsiteY61" fmla="*/ 5176043 h 6854825"/>
              <a:gd name="connsiteX62" fmla="*/ 4803776 w 6858000"/>
              <a:gd name="connsiteY62" fmla="*/ 5156993 h 6854825"/>
              <a:gd name="connsiteX63" fmla="*/ 4805366 w 6858000"/>
              <a:gd name="connsiteY63" fmla="*/ 5137943 h 6854825"/>
              <a:gd name="connsiteX64" fmla="*/ 4808548 w 6858000"/>
              <a:gd name="connsiteY64" fmla="*/ 5118893 h 6854825"/>
              <a:gd name="connsiteX65" fmla="*/ 4811730 w 6858000"/>
              <a:gd name="connsiteY65" fmla="*/ 5100637 h 6854825"/>
              <a:gd name="connsiteX66" fmla="*/ 4821274 w 6858000"/>
              <a:gd name="connsiteY66" fmla="*/ 5064125 h 6854825"/>
              <a:gd name="connsiteX67" fmla="*/ 4834002 w 6858000"/>
              <a:gd name="connsiteY67" fmla="*/ 5029993 h 6854825"/>
              <a:gd name="connsiteX68" fmla="*/ 4849114 w 6858000"/>
              <a:gd name="connsiteY68" fmla="*/ 4996656 h 6854825"/>
              <a:gd name="connsiteX69" fmla="*/ 4868206 w 6858000"/>
              <a:gd name="connsiteY69" fmla="*/ 4966493 h 6854825"/>
              <a:gd name="connsiteX70" fmla="*/ 4890478 w 6858000"/>
              <a:gd name="connsiteY70" fmla="*/ 4937125 h 6854825"/>
              <a:gd name="connsiteX71" fmla="*/ 4914340 w 6858000"/>
              <a:gd name="connsiteY71" fmla="*/ 4910137 h 6854825"/>
              <a:gd name="connsiteX72" fmla="*/ 4940590 w 6858000"/>
              <a:gd name="connsiteY72" fmla="*/ 4886325 h 6854825"/>
              <a:gd name="connsiteX73" fmla="*/ 4969224 w 6858000"/>
              <a:gd name="connsiteY73" fmla="*/ 4864893 h 6854825"/>
              <a:gd name="connsiteX74" fmla="*/ 5000246 w 6858000"/>
              <a:gd name="connsiteY74" fmla="*/ 4845843 h 6854825"/>
              <a:gd name="connsiteX75" fmla="*/ 5033654 w 6858000"/>
              <a:gd name="connsiteY75" fmla="*/ 4829968 h 6854825"/>
              <a:gd name="connsiteX76" fmla="*/ 5067858 w 6858000"/>
              <a:gd name="connsiteY76" fmla="*/ 4817268 h 6854825"/>
              <a:gd name="connsiteX77" fmla="*/ 5104448 w 6858000"/>
              <a:gd name="connsiteY77" fmla="*/ 4807743 h 6854825"/>
              <a:gd name="connsiteX78" fmla="*/ 5121948 w 6858000"/>
              <a:gd name="connsiteY78" fmla="*/ 4805362 h 6854825"/>
              <a:gd name="connsiteX79" fmla="*/ 5141038 w 6858000"/>
              <a:gd name="connsiteY79" fmla="*/ 4803775 h 6854825"/>
              <a:gd name="connsiteX80" fmla="*/ 680244 w 6858000"/>
              <a:gd name="connsiteY80" fmla="*/ 3870325 h 6854825"/>
              <a:gd name="connsiteX81" fmla="*/ 2857500 w 6858000"/>
              <a:gd name="connsiteY81" fmla="*/ 6151391 h 6854825"/>
              <a:gd name="connsiteX82" fmla="*/ 2515394 w 6858000"/>
              <a:gd name="connsiteY82" fmla="*/ 6478506 h 6854825"/>
              <a:gd name="connsiteX83" fmla="*/ 2473325 w 6858000"/>
              <a:gd name="connsiteY83" fmla="*/ 6516616 h 6854825"/>
              <a:gd name="connsiteX84" fmla="*/ 2430462 w 6858000"/>
              <a:gd name="connsiteY84" fmla="*/ 6552345 h 6854825"/>
              <a:gd name="connsiteX85" fmla="*/ 2386806 w 6858000"/>
              <a:gd name="connsiteY85" fmla="*/ 6584103 h 6854825"/>
              <a:gd name="connsiteX86" fmla="*/ 2340769 w 6858000"/>
              <a:gd name="connsiteY86" fmla="*/ 6615068 h 6854825"/>
              <a:gd name="connsiteX87" fmla="*/ 2293938 w 6858000"/>
              <a:gd name="connsiteY87" fmla="*/ 6642063 h 6854825"/>
              <a:gd name="connsiteX88" fmla="*/ 2247106 w 6858000"/>
              <a:gd name="connsiteY88" fmla="*/ 6667470 h 6854825"/>
              <a:gd name="connsiteX89" fmla="*/ 2197894 w 6858000"/>
              <a:gd name="connsiteY89" fmla="*/ 6690495 h 6854825"/>
              <a:gd name="connsiteX90" fmla="*/ 2147888 w 6858000"/>
              <a:gd name="connsiteY90" fmla="*/ 6709550 h 6854825"/>
              <a:gd name="connsiteX91" fmla="*/ 2097088 w 6858000"/>
              <a:gd name="connsiteY91" fmla="*/ 6728605 h 6854825"/>
              <a:gd name="connsiteX92" fmla="*/ 2047081 w 6858000"/>
              <a:gd name="connsiteY92" fmla="*/ 6742897 h 6854825"/>
              <a:gd name="connsiteX93" fmla="*/ 1997075 w 6858000"/>
              <a:gd name="connsiteY93" fmla="*/ 6754806 h 6854825"/>
              <a:gd name="connsiteX94" fmla="*/ 1944688 w 6858000"/>
              <a:gd name="connsiteY94" fmla="*/ 6765922 h 6854825"/>
              <a:gd name="connsiteX95" fmla="*/ 1893094 w 6858000"/>
              <a:gd name="connsiteY95" fmla="*/ 6772273 h 6854825"/>
              <a:gd name="connsiteX96" fmla="*/ 1839912 w 6858000"/>
              <a:gd name="connsiteY96" fmla="*/ 6778625 h 6854825"/>
              <a:gd name="connsiteX97" fmla="*/ 1788319 w 6858000"/>
              <a:gd name="connsiteY97" fmla="*/ 6780213 h 6854825"/>
              <a:gd name="connsiteX98" fmla="*/ 1735931 w 6858000"/>
              <a:gd name="connsiteY98" fmla="*/ 6780213 h 6854825"/>
              <a:gd name="connsiteX99" fmla="*/ 1682750 w 6858000"/>
              <a:gd name="connsiteY99" fmla="*/ 6778625 h 6854825"/>
              <a:gd name="connsiteX100" fmla="*/ 1631156 w 6858000"/>
              <a:gd name="connsiteY100" fmla="*/ 6772273 h 6854825"/>
              <a:gd name="connsiteX101" fmla="*/ 1578769 w 6858000"/>
              <a:gd name="connsiteY101" fmla="*/ 6765922 h 6854825"/>
              <a:gd name="connsiteX102" fmla="*/ 1527175 w 6858000"/>
              <a:gd name="connsiteY102" fmla="*/ 6754806 h 6854825"/>
              <a:gd name="connsiteX103" fmla="*/ 1477169 w 6858000"/>
              <a:gd name="connsiteY103" fmla="*/ 6742897 h 6854825"/>
              <a:gd name="connsiteX104" fmla="*/ 1426369 w 6858000"/>
              <a:gd name="connsiteY104" fmla="*/ 6728605 h 6854825"/>
              <a:gd name="connsiteX105" fmla="*/ 1376362 w 6858000"/>
              <a:gd name="connsiteY105" fmla="*/ 6711138 h 6854825"/>
              <a:gd name="connsiteX106" fmla="*/ 1327944 w 6858000"/>
              <a:gd name="connsiteY106" fmla="*/ 6690495 h 6854825"/>
              <a:gd name="connsiteX107" fmla="*/ 1278731 w 6858000"/>
              <a:gd name="connsiteY107" fmla="*/ 6669058 h 6854825"/>
              <a:gd name="connsiteX108" fmla="*/ 1231900 w 6858000"/>
              <a:gd name="connsiteY108" fmla="*/ 6643651 h 6854825"/>
              <a:gd name="connsiteX109" fmla="*/ 1184275 w 6858000"/>
              <a:gd name="connsiteY109" fmla="*/ 6616656 h 6854825"/>
              <a:gd name="connsiteX110" fmla="*/ 1139031 w 6858000"/>
              <a:gd name="connsiteY110" fmla="*/ 6587279 h 6854825"/>
              <a:gd name="connsiteX111" fmla="*/ 1095375 w 6858000"/>
              <a:gd name="connsiteY111" fmla="*/ 6553933 h 6854825"/>
              <a:gd name="connsiteX112" fmla="*/ 1052512 w 6858000"/>
              <a:gd name="connsiteY112" fmla="*/ 6519792 h 6854825"/>
              <a:gd name="connsiteX113" fmla="*/ 1012031 w 6858000"/>
              <a:gd name="connsiteY113" fmla="*/ 6481682 h 6854825"/>
              <a:gd name="connsiteX114" fmla="*/ 970756 w 6858000"/>
              <a:gd name="connsiteY114" fmla="*/ 6442777 h 6854825"/>
              <a:gd name="connsiteX115" fmla="*/ 301625 w 6858000"/>
              <a:gd name="connsiteY115" fmla="*/ 5740117 h 6854825"/>
              <a:gd name="connsiteX116" fmla="*/ 264319 w 6858000"/>
              <a:gd name="connsiteY116" fmla="*/ 5699624 h 6854825"/>
              <a:gd name="connsiteX117" fmla="*/ 229394 w 6858000"/>
              <a:gd name="connsiteY117" fmla="*/ 5655162 h 6854825"/>
              <a:gd name="connsiteX118" fmla="*/ 196056 w 6858000"/>
              <a:gd name="connsiteY118" fmla="*/ 5611494 h 6854825"/>
              <a:gd name="connsiteX119" fmla="*/ 166688 w 6858000"/>
              <a:gd name="connsiteY119" fmla="*/ 5565444 h 6854825"/>
              <a:gd name="connsiteX120" fmla="*/ 138112 w 6858000"/>
              <a:gd name="connsiteY120" fmla="*/ 5520188 h 6854825"/>
              <a:gd name="connsiteX121" fmla="*/ 113506 w 6858000"/>
              <a:gd name="connsiteY121" fmla="*/ 5471756 h 6854825"/>
              <a:gd name="connsiteX122" fmla="*/ 91281 w 6858000"/>
              <a:gd name="connsiteY122" fmla="*/ 5422530 h 6854825"/>
              <a:gd name="connsiteX123" fmla="*/ 70644 w 6858000"/>
              <a:gd name="connsiteY123" fmla="*/ 5374098 h 6854825"/>
              <a:gd name="connsiteX124" fmla="*/ 53181 w 6858000"/>
              <a:gd name="connsiteY124" fmla="*/ 5324078 h 6854825"/>
              <a:gd name="connsiteX125" fmla="*/ 38100 w 6858000"/>
              <a:gd name="connsiteY125" fmla="*/ 5273264 h 6854825"/>
              <a:gd name="connsiteX126" fmla="*/ 25400 w 6858000"/>
              <a:gd name="connsiteY126" fmla="*/ 5221657 h 6854825"/>
              <a:gd name="connsiteX127" fmla="*/ 15875 w 6858000"/>
              <a:gd name="connsiteY127" fmla="*/ 5170049 h 6854825"/>
              <a:gd name="connsiteX128" fmla="*/ 7938 w 6858000"/>
              <a:gd name="connsiteY128" fmla="*/ 5117647 h 6854825"/>
              <a:gd name="connsiteX129" fmla="*/ 3175 w 6858000"/>
              <a:gd name="connsiteY129" fmla="*/ 5066039 h 6854825"/>
              <a:gd name="connsiteX130" fmla="*/ 0 w 6858000"/>
              <a:gd name="connsiteY130" fmla="*/ 5014431 h 6854825"/>
              <a:gd name="connsiteX131" fmla="*/ 0 w 6858000"/>
              <a:gd name="connsiteY131" fmla="*/ 4960441 h 6854825"/>
              <a:gd name="connsiteX132" fmla="*/ 3175 w 6858000"/>
              <a:gd name="connsiteY132" fmla="*/ 4908834 h 6854825"/>
              <a:gd name="connsiteX133" fmla="*/ 7938 w 6858000"/>
              <a:gd name="connsiteY133" fmla="*/ 4857226 h 6854825"/>
              <a:gd name="connsiteX134" fmla="*/ 15875 w 6858000"/>
              <a:gd name="connsiteY134" fmla="*/ 4805618 h 6854825"/>
              <a:gd name="connsiteX135" fmla="*/ 25400 w 6858000"/>
              <a:gd name="connsiteY135" fmla="*/ 4753216 h 6854825"/>
              <a:gd name="connsiteX136" fmla="*/ 38100 w 6858000"/>
              <a:gd name="connsiteY136" fmla="*/ 4701608 h 6854825"/>
              <a:gd name="connsiteX137" fmla="*/ 51594 w 6858000"/>
              <a:gd name="connsiteY137" fmla="*/ 4651588 h 6854825"/>
              <a:gd name="connsiteX138" fmla="*/ 70644 w 6858000"/>
              <a:gd name="connsiteY138" fmla="*/ 4600775 h 6854825"/>
              <a:gd name="connsiteX139" fmla="*/ 89694 w 6858000"/>
              <a:gd name="connsiteY139" fmla="*/ 4552343 h 6854825"/>
              <a:gd name="connsiteX140" fmla="*/ 111919 w 6858000"/>
              <a:gd name="connsiteY140" fmla="*/ 4503911 h 6854825"/>
              <a:gd name="connsiteX141" fmla="*/ 136525 w 6858000"/>
              <a:gd name="connsiteY141" fmla="*/ 4456273 h 6854825"/>
              <a:gd name="connsiteX142" fmla="*/ 165100 w 6858000"/>
              <a:gd name="connsiteY142" fmla="*/ 4411017 h 6854825"/>
              <a:gd name="connsiteX143" fmla="*/ 194469 w 6858000"/>
              <a:gd name="connsiteY143" fmla="*/ 4364966 h 6854825"/>
              <a:gd name="connsiteX144" fmla="*/ 226219 w 6858000"/>
              <a:gd name="connsiteY144" fmla="*/ 4321298 h 6854825"/>
              <a:gd name="connsiteX145" fmla="*/ 261144 w 6858000"/>
              <a:gd name="connsiteY145" fmla="*/ 4279218 h 6854825"/>
              <a:gd name="connsiteX146" fmla="*/ 298450 w 6858000"/>
              <a:gd name="connsiteY146" fmla="*/ 4236344 h 6854825"/>
              <a:gd name="connsiteX147" fmla="*/ 338138 w 6858000"/>
              <a:gd name="connsiteY147" fmla="*/ 4197440 h 6854825"/>
              <a:gd name="connsiteX148" fmla="*/ 5366264 w 6858000"/>
              <a:gd name="connsiteY148" fmla="*/ 3760787 h 6854825"/>
              <a:gd name="connsiteX149" fmla="*/ 3671888 w 6858000"/>
              <a:gd name="connsiteY149" fmla="*/ 5374783 h 6854825"/>
              <a:gd name="connsiteX150" fmla="*/ 4352338 w 6858000"/>
              <a:gd name="connsiteY150" fmla="*/ 6087354 h 6854825"/>
              <a:gd name="connsiteX151" fmla="*/ 4384892 w 6858000"/>
              <a:gd name="connsiteY151" fmla="*/ 6120681 h 6854825"/>
              <a:gd name="connsiteX152" fmla="*/ 4418238 w 6858000"/>
              <a:gd name="connsiteY152" fmla="*/ 6150041 h 6854825"/>
              <a:gd name="connsiteX153" fmla="*/ 4454762 w 6858000"/>
              <a:gd name="connsiteY153" fmla="*/ 6178607 h 6854825"/>
              <a:gd name="connsiteX154" fmla="*/ 4490492 w 6858000"/>
              <a:gd name="connsiteY154" fmla="*/ 6205586 h 6854825"/>
              <a:gd name="connsiteX155" fmla="*/ 4528604 w 6858000"/>
              <a:gd name="connsiteY155" fmla="*/ 6230185 h 6854825"/>
              <a:gd name="connsiteX156" fmla="*/ 4565922 w 6858000"/>
              <a:gd name="connsiteY156" fmla="*/ 6252403 h 6854825"/>
              <a:gd name="connsiteX157" fmla="*/ 4605620 w 6858000"/>
              <a:gd name="connsiteY157" fmla="*/ 6273035 h 6854825"/>
              <a:gd name="connsiteX158" fmla="*/ 4644526 w 6858000"/>
              <a:gd name="connsiteY158" fmla="*/ 6292079 h 6854825"/>
              <a:gd name="connsiteX159" fmla="*/ 4685814 w 6858000"/>
              <a:gd name="connsiteY159" fmla="*/ 6307156 h 6854825"/>
              <a:gd name="connsiteX160" fmla="*/ 4726308 w 6858000"/>
              <a:gd name="connsiteY160" fmla="*/ 6321439 h 6854825"/>
              <a:gd name="connsiteX161" fmla="*/ 4766800 w 6858000"/>
              <a:gd name="connsiteY161" fmla="*/ 6334135 h 6854825"/>
              <a:gd name="connsiteX162" fmla="*/ 4809676 w 6858000"/>
              <a:gd name="connsiteY162" fmla="*/ 6345244 h 6854825"/>
              <a:gd name="connsiteX163" fmla="*/ 4851758 w 6858000"/>
              <a:gd name="connsiteY163" fmla="*/ 6353179 h 6854825"/>
              <a:gd name="connsiteX164" fmla="*/ 4894634 w 6858000"/>
              <a:gd name="connsiteY164" fmla="*/ 6359527 h 6854825"/>
              <a:gd name="connsiteX165" fmla="*/ 4938302 w 6858000"/>
              <a:gd name="connsiteY165" fmla="*/ 6362701 h 6854825"/>
              <a:gd name="connsiteX166" fmla="*/ 4981178 w 6858000"/>
              <a:gd name="connsiteY166" fmla="*/ 6365875 h 6854825"/>
              <a:gd name="connsiteX167" fmla="*/ 5024848 w 6858000"/>
              <a:gd name="connsiteY167" fmla="*/ 6365875 h 6854825"/>
              <a:gd name="connsiteX168" fmla="*/ 5067724 w 6858000"/>
              <a:gd name="connsiteY168" fmla="*/ 6362701 h 6854825"/>
              <a:gd name="connsiteX169" fmla="*/ 5109804 w 6858000"/>
              <a:gd name="connsiteY169" fmla="*/ 6359527 h 6854825"/>
              <a:gd name="connsiteX170" fmla="*/ 5153474 w 6858000"/>
              <a:gd name="connsiteY170" fmla="*/ 6353179 h 6854825"/>
              <a:gd name="connsiteX171" fmla="*/ 5196350 w 6858000"/>
              <a:gd name="connsiteY171" fmla="*/ 6345244 h 6854825"/>
              <a:gd name="connsiteX172" fmla="*/ 5238430 w 6858000"/>
              <a:gd name="connsiteY172" fmla="*/ 6334135 h 6854825"/>
              <a:gd name="connsiteX173" fmla="*/ 5279718 w 6858000"/>
              <a:gd name="connsiteY173" fmla="*/ 6321439 h 6854825"/>
              <a:gd name="connsiteX174" fmla="*/ 5320212 w 6858000"/>
              <a:gd name="connsiteY174" fmla="*/ 6307156 h 6854825"/>
              <a:gd name="connsiteX175" fmla="*/ 5361500 w 6858000"/>
              <a:gd name="connsiteY175" fmla="*/ 6290492 h 6854825"/>
              <a:gd name="connsiteX176" fmla="*/ 5401992 w 6858000"/>
              <a:gd name="connsiteY176" fmla="*/ 6273035 h 6854825"/>
              <a:gd name="connsiteX177" fmla="*/ 5441692 w 6858000"/>
              <a:gd name="connsiteY177" fmla="*/ 6250816 h 6854825"/>
              <a:gd name="connsiteX178" fmla="*/ 5479010 w 6858000"/>
              <a:gd name="connsiteY178" fmla="*/ 6228598 h 6854825"/>
              <a:gd name="connsiteX179" fmla="*/ 5517122 w 6858000"/>
              <a:gd name="connsiteY179" fmla="*/ 6203999 h 6854825"/>
              <a:gd name="connsiteX180" fmla="*/ 5552852 w 6858000"/>
              <a:gd name="connsiteY180" fmla="*/ 6177020 h 6854825"/>
              <a:gd name="connsiteX181" fmla="*/ 5589374 w 6858000"/>
              <a:gd name="connsiteY181" fmla="*/ 6148454 h 6854825"/>
              <a:gd name="connsiteX182" fmla="*/ 5621928 w 6858000"/>
              <a:gd name="connsiteY182" fmla="*/ 6117507 h 6854825"/>
              <a:gd name="connsiteX183" fmla="*/ 6016542 w 6858000"/>
              <a:gd name="connsiteY183" fmla="*/ 5742178 h 6854825"/>
              <a:gd name="connsiteX184" fmla="*/ 6049888 w 6858000"/>
              <a:gd name="connsiteY184" fmla="*/ 5708850 h 6854825"/>
              <a:gd name="connsiteX185" fmla="*/ 6079266 w 6858000"/>
              <a:gd name="connsiteY185" fmla="*/ 5674729 h 6854825"/>
              <a:gd name="connsiteX186" fmla="*/ 6109438 w 6858000"/>
              <a:gd name="connsiteY186" fmla="*/ 5639815 h 6854825"/>
              <a:gd name="connsiteX187" fmla="*/ 6134846 w 6858000"/>
              <a:gd name="connsiteY187" fmla="*/ 5604107 h 6854825"/>
              <a:gd name="connsiteX188" fmla="*/ 6159460 w 6858000"/>
              <a:gd name="connsiteY188" fmla="*/ 5566019 h 6854825"/>
              <a:gd name="connsiteX189" fmla="*/ 6181692 w 6858000"/>
              <a:gd name="connsiteY189" fmla="*/ 5528724 h 6854825"/>
              <a:gd name="connsiteX190" fmla="*/ 6202336 w 6858000"/>
              <a:gd name="connsiteY190" fmla="*/ 5489048 h 6854825"/>
              <a:gd name="connsiteX191" fmla="*/ 6220596 w 6858000"/>
              <a:gd name="connsiteY191" fmla="*/ 5450167 h 6854825"/>
              <a:gd name="connsiteX192" fmla="*/ 6238064 w 6858000"/>
              <a:gd name="connsiteY192" fmla="*/ 5408904 h 6854825"/>
              <a:gd name="connsiteX193" fmla="*/ 6252356 w 6858000"/>
              <a:gd name="connsiteY193" fmla="*/ 5368435 h 6854825"/>
              <a:gd name="connsiteX194" fmla="*/ 6263472 w 6858000"/>
              <a:gd name="connsiteY194" fmla="*/ 5326379 h 6854825"/>
              <a:gd name="connsiteX195" fmla="*/ 6274588 w 6858000"/>
              <a:gd name="connsiteY195" fmla="*/ 5283530 h 6854825"/>
              <a:gd name="connsiteX196" fmla="*/ 6282528 w 6858000"/>
              <a:gd name="connsiteY196" fmla="*/ 5241474 h 6854825"/>
              <a:gd name="connsiteX197" fmla="*/ 6288086 w 6858000"/>
              <a:gd name="connsiteY197" fmla="*/ 5198624 h 6854825"/>
              <a:gd name="connsiteX198" fmla="*/ 6292850 w 6858000"/>
              <a:gd name="connsiteY198" fmla="*/ 5156568 h 6854825"/>
              <a:gd name="connsiteX199" fmla="*/ 6294438 w 6858000"/>
              <a:gd name="connsiteY199" fmla="*/ 5112132 h 6854825"/>
              <a:gd name="connsiteX200" fmla="*/ 6294438 w 6858000"/>
              <a:gd name="connsiteY200" fmla="*/ 5070076 h 6854825"/>
              <a:gd name="connsiteX201" fmla="*/ 6292850 w 6858000"/>
              <a:gd name="connsiteY201" fmla="*/ 5028020 h 6854825"/>
              <a:gd name="connsiteX202" fmla="*/ 6288086 w 6858000"/>
              <a:gd name="connsiteY202" fmla="*/ 4983584 h 6854825"/>
              <a:gd name="connsiteX203" fmla="*/ 6282528 w 6858000"/>
              <a:gd name="connsiteY203" fmla="*/ 4941528 h 6854825"/>
              <a:gd name="connsiteX204" fmla="*/ 6274588 w 6858000"/>
              <a:gd name="connsiteY204" fmla="*/ 4898678 h 6854825"/>
              <a:gd name="connsiteX205" fmla="*/ 6263472 w 6858000"/>
              <a:gd name="connsiteY205" fmla="*/ 4856622 h 6854825"/>
              <a:gd name="connsiteX206" fmla="*/ 6250768 w 6858000"/>
              <a:gd name="connsiteY206" fmla="*/ 4813773 h 6854825"/>
              <a:gd name="connsiteX207" fmla="*/ 6236476 w 6858000"/>
              <a:gd name="connsiteY207" fmla="*/ 4773304 h 6854825"/>
              <a:gd name="connsiteX208" fmla="*/ 6220596 w 6858000"/>
              <a:gd name="connsiteY208" fmla="*/ 4732041 h 6854825"/>
              <a:gd name="connsiteX209" fmla="*/ 6202336 w 6858000"/>
              <a:gd name="connsiteY209" fmla="*/ 4693160 h 6854825"/>
              <a:gd name="connsiteX210" fmla="*/ 6181692 w 6858000"/>
              <a:gd name="connsiteY210" fmla="*/ 4654278 h 6854825"/>
              <a:gd name="connsiteX211" fmla="*/ 6157872 w 6858000"/>
              <a:gd name="connsiteY211" fmla="*/ 4616189 h 6854825"/>
              <a:gd name="connsiteX212" fmla="*/ 6133258 w 6858000"/>
              <a:gd name="connsiteY212" fmla="*/ 4578894 h 6854825"/>
              <a:gd name="connsiteX213" fmla="*/ 6106262 w 6858000"/>
              <a:gd name="connsiteY213" fmla="*/ 4542393 h 6854825"/>
              <a:gd name="connsiteX214" fmla="*/ 6077678 w 6858000"/>
              <a:gd name="connsiteY214" fmla="*/ 4506685 h 6854825"/>
              <a:gd name="connsiteX215" fmla="*/ 6046712 w 6858000"/>
              <a:gd name="connsiteY215" fmla="*/ 4471771 h 6854825"/>
              <a:gd name="connsiteX216" fmla="*/ 1677987 w 6858000"/>
              <a:gd name="connsiteY216" fmla="*/ 1300162 h 6854825"/>
              <a:gd name="connsiteX217" fmla="*/ 1698668 w 6858000"/>
              <a:gd name="connsiteY217" fmla="*/ 1301752 h 6854825"/>
              <a:gd name="connsiteX218" fmla="*/ 1716963 w 6858000"/>
              <a:gd name="connsiteY218" fmla="*/ 1302546 h 6854825"/>
              <a:gd name="connsiteX219" fmla="*/ 1736053 w 6858000"/>
              <a:gd name="connsiteY219" fmla="*/ 1304135 h 6854825"/>
              <a:gd name="connsiteX220" fmla="*/ 1753553 w 6858000"/>
              <a:gd name="connsiteY220" fmla="*/ 1307314 h 6854825"/>
              <a:gd name="connsiteX221" fmla="*/ 1790142 w 6858000"/>
              <a:gd name="connsiteY221" fmla="*/ 1316849 h 6854825"/>
              <a:gd name="connsiteX222" fmla="*/ 1824346 w 6858000"/>
              <a:gd name="connsiteY222" fmla="*/ 1329562 h 6854825"/>
              <a:gd name="connsiteX223" fmla="*/ 1857754 w 6858000"/>
              <a:gd name="connsiteY223" fmla="*/ 1345454 h 6854825"/>
              <a:gd name="connsiteX224" fmla="*/ 1888776 w 6858000"/>
              <a:gd name="connsiteY224" fmla="*/ 1364524 h 6854825"/>
              <a:gd name="connsiteX225" fmla="*/ 1917412 w 6858000"/>
              <a:gd name="connsiteY225" fmla="*/ 1385978 h 6854825"/>
              <a:gd name="connsiteX226" fmla="*/ 1943661 w 6858000"/>
              <a:gd name="connsiteY226" fmla="*/ 1409816 h 6854825"/>
              <a:gd name="connsiteX227" fmla="*/ 1967524 w 6858000"/>
              <a:gd name="connsiteY227" fmla="*/ 1436832 h 6854825"/>
              <a:gd name="connsiteX228" fmla="*/ 1989796 w 6858000"/>
              <a:gd name="connsiteY228" fmla="*/ 1464643 h 6854825"/>
              <a:gd name="connsiteX229" fmla="*/ 2008886 w 6858000"/>
              <a:gd name="connsiteY229" fmla="*/ 1496427 h 6854825"/>
              <a:gd name="connsiteX230" fmla="*/ 2024000 w 6858000"/>
              <a:gd name="connsiteY230" fmla="*/ 1529005 h 6854825"/>
              <a:gd name="connsiteX231" fmla="*/ 2036726 w 6858000"/>
              <a:gd name="connsiteY231" fmla="*/ 1563967 h 6854825"/>
              <a:gd name="connsiteX232" fmla="*/ 2046272 w 6858000"/>
              <a:gd name="connsiteY232" fmla="*/ 1600518 h 6854825"/>
              <a:gd name="connsiteX233" fmla="*/ 2049453 w 6858000"/>
              <a:gd name="connsiteY233" fmla="*/ 1617205 h 6854825"/>
              <a:gd name="connsiteX234" fmla="*/ 2052635 w 6858000"/>
              <a:gd name="connsiteY234" fmla="*/ 1636275 h 6854825"/>
              <a:gd name="connsiteX235" fmla="*/ 2054226 w 6858000"/>
              <a:gd name="connsiteY235" fmla="*/ 1655345 h 6854825"/>
              <a:gd name="connsiteX236" fmla="*/ 2054226 w 6858000"/>
              <a:gd name="connsiteY236" fmla="*/ 1675210 h 6854825"/>
              <a:gd name="connsiteX237" fmla="*/ 2054226 w 6858000"/>
              <a:gd name="connsiteY237" fmla="*/ 1694280 h 6854825"/>
              <a:gd name="connsiteX238" fmla="*/ 2052635 w 6858000"/>
              <a:gd name="connsiteY238" fmla="*/ 1713350 h 6854825"/>
              <a:gd name="connsiteX239" fmla="*/ 2049453 w 6858000"/>
              <a:gd name="connsiteY239" fmla="*/ 1732420 h 6854825"/>
              <a:gd name="connsiteX240" fmla="*/ 2046272 w 6858000"/>
              <a:gd name="connsiteY240" fmla="*/ 1750696 h 6854825"/>
              <a:gd name="connsiteX241" fmla="*/ 2036726 w 6858000"/>
              <a:gd name="connsiteY241" fmla="*/ 1787247 h 6854825"/>
              <a:gd name="connsiteX242" fmla="*/ 2024000 w 6858000"/>
              <a:gd name="connsiteY242" fmla="*/ 1822209 h 6854825"/>
              <a:gd name="connsiteX243" fmla="*/ 2008886 w 6858000"/>
              <a:gd name="connsiteY243" fmla="*/ 1853198 h 6854825"/>
              <a:gd name="connsiteX244" fmla="*/ 1989796 w 6858000"/>
              <a:gd name="connsiteY244" fmla="*/ 1884982 h 6854825"/>
              <a:gd name="connsiteX245" fmla="*/ 1967524 w 6858000"/>
              <a:gd name="connsiteY245" fmla="*/ 1912792 h 6854825"/>
              <a:gd name="connsiteX246" fmla="*/ 1943661 w 6858000"/>
              <a:gd name="connsiteY246" fmla="*/ 1939809 h 6854825"/>
              <a:gd name="connsiteX247" fmla="*/ 1917412 w 6858000"/>
              <a:gd name="connsiteY247" fmla="*/ 1965235 h 6854825"/>
              <a:gd name="connsiteX248" fmla="*/ 1888776 w 6858000"/>
              <a:gd name="connsiteY248" fmla="*/ 1986689 h 6854825"/>
              <a:gd name="connsiteX249" fmla="*/ 1857754 w 6858000"/>
              <a:gd name="connsiteY249" fmla="*/ 2004171 h 6854825"/>
              <a:gd name="connsiteX250" fmla="*/ 1824346 w 6858000"/>
              <a:gd name="connsiteY250" fmla="*/ 2021652 h 6854825"/>
              <a:gd name="connsiteX251" fmla="*/ 1790142 w 6858000"/>
              <a:gd name="connsiteY251" fmla="*/ 2034365 h 6854825"/>
              <a:gd name="connsiteX252" fmla="*/ 1753553 w 6858000"/>
              <a:gd name="connsiteY252" fmla="*/ 2042311 h 6854825"/>
              <a:gd name="connsiteX253" fmla="*/ 1736053 w 6858000"/>
              <a:gd name="connsiteY253" fmla="*/ 2045490 h 6854825"/>
              <a:gd name="connsiteX254" fmla="*/ 1716963 w 6858000"/>
              <a:gd name="connsiteY254" fmla="*/ 2048668 h 6854825"/>
              <a:gd name="connsiteX255" fmla="*/ 1698668 w 6858000"/>
              <a:gd name="connsiteY255" fmla="*/ 2049463 h 6854825"/>
              <a:gd name="connsiteX256" fmla="*/ 1677987 w 6858000"/>
              <a:gd name="connsiteY256" fmla="*/ 2049463 h 6854825"/>
              <a:gd name="connsiteX257" fmla="*/ 1658896 w 6858000"/>
              <a:gd name="connsiteY257" fmla="*/ 2049463 h 6854825"/>
              <a:gd name="connsiteX258" fmla="*/ 1639806 w 6858000"/>
              <a:gd name="connsiteY258" fmla="*/ 2048668 h 6854825"/>
              <a:gd name="connsiteX259" fmla="*/ 1621511 w 6858000"/>
              <a:gd name="connsiteY259" fmla="*/ 2045490 h 6854825"/>
              <a:gd name="connsiteX260" fmla="*/ 1602420 w 6858000"/>
              <a:gd name="connsiteY260" fmla="*/ 2042311 h 6854825"/>
              <a:gd name="connsiteX261" fmla="*/ 1565831 w 6858000"/>
              <a:gd name="connsiteY261" fmla="*/ 2034365 h 6854825"/>
              <a:gd name="connsiteX262" fmla="*/ 1533218 w 6858000"/>
              <a:gd name="connsiteY262" fmla="*/ 2021652 h 6854825"/>
              <a:gd name="connsiteX263" fmla="*/ 1499810 w 6858000"/>
              <a:gd name="connsiteY263" fmla="*/ 2004171 h 6854825"/>
              <a:gd name="connsiteX264" fmla="*/ 1468788 w 6858000"/>
              <a:gd name="connsiteY264" fmla="*/ 1986689 h 6854825"/>
              <a:gd name="connsiteX265" fmla="*/ 1440152 w 6858000"/>
              <a:gd name="connsiteY265" fmla="*/ 1965235 h 6854825"/>
              <a:gd name="connsiteX266" fmla="*/ 1413108 w 6858000"/>
              <a:gd name="connsiteY266" fmla="*/ 1939809 h 6854825"/>
              <a:gd name="connsiteX267" fmla="*/ 1388449 w 6858000"/>
              <a:gd name="connsiteY267" fmla="*/ 1912792 h 6854825"/>
              <a:gd name="connsiteX268" fmla="*/ 1367768 w 6858000"/>
              <a:gd name="connsiteY268" fmla="*/ 1884982 h 6854825"/>
              <a:gd name="connsiteX269" fmla="*/ 1348678 w 6858000"/>
              <a:gd name="connsiteY269" fmla="*/ 1853198 h 6854825"/>
              <a:gd name="connsiteX270" fmla="*/ 1332769 w 6858000"/>
              <a:gd name="connsiteY270" fmla="*/ 1822209 h 6854825"/>
              <a:gd name="connsiteX271" fmla="*/ 1320838 w 6858000"/>
              <a:gd name="connsiteY271" fmla="*/ 1787247 h 6854825"/>
              <a:gd name="connsiteX272" fmla="*/ 1311292 w 6858000"/>
              <a:gd name="connsiteY272" fmla="*/ 1750696 h 6854825"/>
              <a:gd name="connsiteX273" fmla="*/ 1308111 w 6858000"/>
              <a:gd name="connsiteY273" fmla="*/ 1732420 h 6854825"/>
              <a:gd name="connsiteX274" fmla="*/ 1304929 w 6858000"/>
              <a:gd name="connsiteY274" fmla="*/ 1713350 h 6854825"/>
              <a:gd name="connsiteX275" fmla="*/ 1303338 w 6858000"/>
              <a:gd name="connsiteY275" fmla="*/ 1694280 h 6854825"/>
              <a:gd name="connsiteX276" fmla="*/ 1303338 w 6858000"/>
              <a:gd name="connsiteY276" fmla="*/ 1675210 h 6854825"/>
              <a:gd name="connsiteX277" fmla="*/ 1303338 w 6858000"/>
              <a:gd name="connsiteY277" fmla="*/ 1655345 h 6854825"/>
              <a:gd name="connsiteX278" fmla="*/ 1304929 w 6858000"/>
              <a:gd name="connsiteY278" fmla="*/ 1636275 h 6854825"/>
              <a:gd name="connsiteX279" fmla="*/ 1308111 w 6858000"/>
              <a:gd name="connsiteY279" fmla="*/ 1617205 h 6854825"/>
              <a:gd name="connsiteX280" fmla="*/ 1311292 w 6858000"/>
              <a:gd name="connsiteY280" fmla="*/ 1600518 h 6854825"/>
              <a:gd name="connsiteX281" fmla="*/ 1320838 w 6858000"/>
              <a:gd name="connsiteY281" fmla="*/ 1563967 h 6854825"/>
              <a:gd name="connsiteX282" fmla="*/ 1332769 w 6858000"/>
              <a:gd name="connsiteY282" fmla="*/ 1529005 h 6854825"/>
              <a:gd name="connsiteX283" fmla="*/ 1348678 w 6858000"/>
              <a:gd name="connsiteY283" fmla="*/ 1496427 h 6854825"/>
              <a:gd name="connsiteX284" fmla="*/ 1367768 w 6858000"/>
              <a:gd name="connsiteY284" fmla="*/ 1464643 h 6854825"/>
              <a:gd name="connsiteX285" fmla="*/ 1388449 w 6858000"/>
              <a:gd name="connsiteY285" fmla="*/ 1436832 h 6854825"/>
              <a:gd name="connsiteX286" fmla="*/ 1413108 w 6858000"/>
              <a:gd name="connsiteY286" fmla="*/ 1409816 h 6854825"/>
              <a:gd name="connsiteX287" fmla="*/ 1440152 w 6858000"/>
              <a:gd name="connsiteY287" fmla="*/ 1385978 h 6854825"/>
              <a:gd name="connsiteX288" fmla="*/ 1468788 w 6858000"/>
              <a:gd name="connsiteY288" fmla="*/ 1364524 h 6854825"/>
              <a:gd name="connsiteX289" fmla="*/ 1499810 w 6858000"/>
              <a:gd name="connsiteY289" fmla="*/ 1345454 h 6854825"/>
              <a:gd name="connsiteX290" fmla="*/ 1533218 w 6858000"/>
              <a:gd name="connsiteY290" fmla="*/ 1329562 h 6854825"/>
              <a:gd name="connsiteX291" fmla="*/ 1565831 w 6858000"/>
              <a:gd name="connsiteY291" fmla="*/ 1316849 h 6854825"/>
              <a:gd name="connsiteX292" fmla="*/ 1602420 w 6858000"/>
              <a:gd name="connsiteY292" fmla="*/ 1307314 h 6854825"/>
              <a:gd name="connsiteX293" fmla="*/ 1621511 w 6858000"/>
              <a:gd name="connsiteY293" fmla="*/ 1304135 h 6854825"/>
              <a:gd name="connsiteX294" fmla="*/ 1639806 w 6858000"/>
              <a:gd name="connsiteY294" fmla="*/ 1302546 h 6854825"/>
              <a:gd name="connsiteX295" fmla="*/ 1658896 w 6858000"/>
              <a:gd name="connsiteY295" fmla="*/ 1301752 h 6854825"/>
              <a:gd name="connsiteX296" fmla="*/ 1837916 w 6858000"/>
              <a:gd name="connsiteY296" fmla="*/ 488950 h 6854825"/>
              <a:gd name="connsiteX297" fmla="*/ 1793453 w 6858000"/>
              <a:gd name="connsiteY297" fmla="*/ 490537 h 6854825"/>
              <a:gd name="connsiteX298" fmla="*/ 1751372 w 6858000"/>
              <a:gd name="connsiteY298" fmla="*/ 495298 h 6854825"/>
              <a:gd name="connsiteX299" fmla="*/ 1709290 w 6858000"/>
              <a:gd name="connsiteY299" fmla="*/ 501646 h 6854825"/>
              <a:gd name="connsiteX300" fmla="*/ 1664827 w 6858000"/>
              <a:gd name="connsiteY300" fmla="*/ 509581 h 6854825"/>
              <a:gd name="connsiteX301" fmla="*/ 1624333 w 6858000"/>
              <a:gd name="connsiteY301" fmla="*/ 520691 h 6854825"/>
              <a:gd name="connsiteX302" fmla="*/ 1581458 w 6858000"/>
              <a:gd name="connsiteY302" fmla="*/ 533387 h 6854825"/>
              <a:gd name="connsiteX303" fmla="*/ 1540964 w 6858000"/>
              <a:gd name="connsiteY303" fmla="*/ 547670 h 6854825"/>
              <a:gd name="connsiteX304" fmla="*/ 1499677 w 6858000"/>
              <a:gd name="connsiteY304" fmla="*/ 562747 h 6854825"/>
              <a:gd name="connsiteX305" fmla="*/ 1460771 w 6858000"/>
              <a:gd name="connsiteY305" fmla="*/ 581791 h 6854825"/>
              <a:gd name="connsiteX306" fmla="*/ 1421072 w 6858000"/>
              <a:gd name="connsiteY306" fmla="*/ 602422 h 6854825"/>
              <a:gd name="connsiteX307" fmla="*/ 1382166 w 6858000"/>
              <a:gd name="connsiteY307" fmla="*/ 626227 h 6854825"/>
              <a:gd name="connsiteX308" fmla="*/ 1344054 w 6858000"/>
              <a:gd name="connsiteY308" fmla="*/ 650826 h 6854825"/>
              <a:gd name="connsiteX309" fmla="*/ 1308325 w 6858000"/>
              <a:gd name="connsiteY309" fmla="*/ 677805 h 6854825"/>
              <a:gd name="connsiteX310" fmla="*/ 1273389 w 6858000"/>
              <a:gd name="connsiteY310" fmla="*/ 706372 h 6854825"/>
              <a:gd name="connsiteX311" fmla="*/ 1239248 w 6858000"/>
              <a:gd name="connsiteY311" fmla="*/ 737318 h 6854825"/>
              <a:gd name="connsiteX312" fmla="*/ 844635 w 6858000"/>
              <a:gd name="connsiteY312" fmla="*/ 1112648 h 6854825"/>
              <a:gd name="connsiteX313" fmla="*/ 811287 w 6858000"/>
              <a:gd name="connsiteY313" fmla="*/ 1145975 h 6854825"/>
              <a:gd name="connsiteX314" fmla="*/ 781909 w 6858000"/>
              <a:gd name="connsiteY314" fmla="*/ 1180096 h 6854825"/>
              <a:gd name="connsiteX315" fmla="*/ 753326 w 6858000"/>
              <a:gd name="connsiteY315" fmla="*/ 1215010 h 6854825"/>
              <a:gd name="connsiteX316" fmla="*/ 726330 w 6858000"/>
              <a:gd name="connsiteY316" fmla="*/ 1250718 h 6854825"/>
              <a:gd name="connsiteX317" fmla="*/ 701716 w 6858000"/>
              <a:gd name="connsiteY317" fmla="*/ 1288807 h 6854825"/>
              <a:gd name="connsiteX318" fmla="*/ 679485 w 6858000"/>
              <a:gd name="connsiteY318" fmla="*/ 1326102 h 6854825"/>
              <a:gd name="connsiteX319" fmla="*/ 658841 w 6858000"/>
              <a:gd name="connsiteY319" fmla="*/ 1365777 h 6854825"/>
              <a:gd name="connsiteX320" fmla="*/ 640579 w 6858000"/>
              <a:gd name="connsiteY320" fmla="*/ 1404660 h 6854825"/>
              <a:gd name="connsiteX321" fmla="*/ 624699 w 6858000"/>
              <a:gd name="connsiteY321" fmla="*/ 1445922 h 6854825"/>
              <a:gd name="connsiteX322" fmla="*/ 610407 w 6858000"/>
              <a:gd name="connsiteY322" fmla="*/ 1486390 h 6854825"/>
              <a:gd name="connsiteX323" fmla="*/ 597704 w 6858000"/>
              <a:gd name="connsiteY323" fmla="*/ 1528446 h 6854825"/>
              <a:gd name="connsiteX324" fmla="*/ 586588 w 6858000"/>
              <a:gd name="connsiteY324" fmla="*/ 1571297 h 6854825"/>
              <a:gd name="connsiteX325" fmla="*/ 578648 w 6858000"/>
              <a:gd name="connsiteY325" fmla="*/ 1613353 h 6854825"/>
              <a:gd name="connsiteX326" fmla="*/ 572296 w 6858000"/>
              <a:gd name="connsiteY326" fmla="*/ 1656202 h 6854825"/>
              <a:gd name="connsiteX327" fmla="*/ 568326 w 6858000"/>
              <a:gd name="connsiteY327" fmla="*/ 1698258 h 6854825"/>
              <a:gd name="connsiteX328" fmla="*/ 566738 w 6858000"/>
              <a:gd name="connsiteY328" fmla="*/ 1742694 h 6854825"/>
              <a:gd name="connsiteX329" fmla="*/ 566738 w 6858000"/>
              <a:gd name="connsiteY329" fmla="*/ 1784749 h 6854825"/>
              <a:gd name="connsiteX330" fmla="*/ 569914 w 6858000"/>
              <a:gd name="connsiteY330" fmla="*/ 1826805 h 6854825"/>
              <a:gd name="connsiteX331" fmla="*/ 572296 w 6858000"/>
              <a:gd name="connsiteY331" fmla="*/ 1871243 h 6854825"/>
              <a:gd name="connsiteX332" fmla="*/ 578648 w 6858000"/>
              <a:gd name="connsiteY332" fmla="*/ 1913299 h 6854825"/>
              <a:gd name="connsiteX333" fmla="*/ 586588 w 6858000"/>
              <a:gd name="connsiteY333" fmla="*/ 1956148 h 6854825"/>
              <a:gd name="connsiteX334" fmla="*/ 597704 w 6858000"/>
              <a:gd name="connsiteY334" fmla="*/ 1998204 h 6854825"/>
              <a:gd name="connsiteX335" fmla="*/ 610407 w 6858000"/>
              <a:gd name="connsiteY335" fmla="*/ 2039467 h 6854825"/>
              <a:gd name="connsiteX336" fmla="*/ 624699 w 6858000"/>
              <a:gd name="connsiteY336" fmla="*/ 2081522 h 6854825"/>
              <a:gd name="connsiteX337" fmla="*/ 640579 w 6858000"/>
              <a:gd name="connsiteY337" fmla="*/ 2122784 h 6854825"/>
              <a:gd name="connsiteX338" fmla="*/ 658841 w 6858000"/>
              <a:gd name="connsiteY338" fmla="*/ 2161667 h 6854825"/>
              <a:gd name="connsiteX339" fmla="*/ 679485 w 6858000"/>
              <a:gd name="connsiteY339" fmla="*/ 2200549 h 6854825"/>
              <a:gd name="connsiteX340" fmla="*/ 703304 w 6858000"/>
              <a:gd name="connsiteY340" fmla="*/ 2238636 h 6854825"/>
              <a:gd name="connsiteX341" fmla="*/ 727918 w 6858000"/>
              <a:gd name="connsiteY341" fmla="*/ 2275932 h 6854825"/>
              <a:gd name="connsiteX342" fmla="*/ 754914 w 6858000"/>
              <a:gd name="connsiteY342" fmla="*/ 2312433 h 6854825"/>
              <a:gd name="connsiteX343" fmla="*/ 783497 w 6858000"/>
              <a:gd name="connsiteY343" fmla="*/ 2348141 h 6854825"/>
              <a:gd name="connsiteX344" fmla="*/ 814463 w 6858000"/>
              <a:gd name="connsiteY344" fmla="*/ 2383056 h 6854825"/>
              <a:gd name="connsiteX345" fmla="*/ 1494913 w 6858000"/>
              <a:gd name="connsiteY345" fmla="*/ 3094039 h 6854825"/>
              <a:gd name="connsiteX346" fmla="*/ 3189288 w 6858000"/>
              <a:gd name="connsiteY346" fmla="*/ 1480043 h 6854825"/>
              <a:gd name="connsiteX347" fmla="*/ 2508838 w 6858000"/>
              <a:gd name="connsiteY347" fmla="*/ 767472 h 6854825"/>
              <a:gd name="connsiteX348" fmla="*/ 2476285 w 6858000"/>
              <a:gd name="connsiteY348" fmla="*/ 734144 h 6854825"/>
              <a:gd name="connsiteX349" fmla="*/ 2442937 w 6858000"/>
              <a:gd name="connsiteY349" fmla="*/ 704784 h 6854825"/>
              <a:gd name="connsiteX350" fmla="*/ 2406414 w 6858000"/>
              <a:gd name="connsiteY350" fmla="*/ 676218 h 6854825"/>
              <a:gd name="connsiteX351" fmla="*/ 2370684 w 6858000"/>
              <a:gd name="connsiteY351" fmla="*/ 649239 h 6854825"/>
              <a:gd name="connsiteX352" fmla="*/ 2334160 w 6858000"/>
              <a:gd name="connsiteY352" fmla="*/ 624640 h 6854825"/>
              <a:gd name="connsiteX353" fmla="*/ 2295255 w 6858000"/>
              <a:gd name="connsiteY353" fmla="*/ 602422 h 6854825"/>
              <a:gd name="connsiteX354" fmla="*/ 2255555 w 6858000"/>
              <a:gd name="connsiteY354" fmla="*/ 581791 h 6854825"/>
              <a:gd name="connsiteX355" fmla="*/ 2216650 w 6858000"/>
              <a:gd name="connsiteY355" fmla="*/ 562747 h 6854825"/>
              <a:gd name="connsiteX356" fmla="*/ 2175362 w 6858000"/>
              <a:gd name="connsiteY356" fmla="*/ 547670 h 6854825"/>
              <a:gd name="connsiteX357" fmla="*/ 2134869 w 6858000"/>
              <a:gd name="connsiteY357" fmla="*/ 533387 h 6854825"/>
              <a:gd name="connsiteX358" fmla="*/ 2094375 w 6858000"/>
              <a:gd name="connsiteY358" fmla="*/ 520691 h 6854825"/>
              <a:gd name="connsiteX359" fmla="*/ 2051500 w 6858000"/>
              <a:gd name="connsiteY359" fmla="*/ 509581 h 6854825"/>
              <a:gd name="connsiteX360" fmla="*/ 2009418 w 6858000"/>
              <a:gd name="connsiteY360" fmla="*/ 501646 h 6854825"/>
              <a:gd name="connsiteX361" fmla="*/ 1966543 w 6858000"/>
              <a:gd name="connsiteY361" fmla="*/ 495298 h 6854825"/>
              <a:gd name="connsiteX362" fmla="*/ 1922874 w 6858000"/>
              <a:gd name="connsiteY362" fmla="*/ 490537 h 6854825"/>
              <a:gd name="connsiteX363" fmla="*/ 1879998 w 6858000"/>
              <a:gd name="connsiteY363" fmla="*/ 488950 h 6854825"/>
              <a:gd name="connsiteX364" fmla="*/ 5070178 w 6858000"/>
              <a:gd name="connsiteY364" fmla="*/ 74612 h 6854825"/>
              <a:gd name="connsiteX365" fmla="*/ 5122552 w 6858000"/>
              <a:gd name="connsiteY365" fmla="*/ 74612 h 6854825"/>
              <a:gd name="connsiteX366" fmla="*/ 5175718 w 6858000"/>
              <a:gd name="connsiteY366" fmla="*/ 76200 h 6854825"/>
              <a:gd name="connsiteX367" fmla="*/ 5227298 w 6858000"/>
              <a:gd name="connsiteY367" fmla="*/ 82552 h 6854825"/>
              <a:gd name="connsiteX368" fmla="*/ 5279670 w 6858000"/>
              <a:gd name="connsiteY368" fmla="*/ 88903 h 6854825"/>
              <a:gd name="connsiteX369" fmla="*/ 5331250 w 6858000"/>
              <a:gd name="connsiteY369" fmla="*/ 100019 h 6854825"/>
              <a:gd name="connsiteX370" fmla="*/ 5381242 w 6858000"/>
              <a:gd name="connsiteY370" fmla="*/ 111929 h 6854825"/>
              <a:gd name="connsiteX371" fmla="*/ 5433616 w 6858000"/>
              <a:gd name="connsiteY371" fmla="*/ 126220 h 6854825"/>
              <a:gd name="connsiteX372" fmla="*/ 5482020 w 6858000"/>
              <a:gd name="connsiteY372" fmla="*/ 143687 h 6854825"/>
              <a:gd name="connsiteX373" fmla="*/ 5532012 w 6858000"/>
              <a:gd name="connsiteY373" fmla="*/ 164330 h 6854825"/>
              <a:gd name="connsiteX374" fmla="*/ 5579624 w 6858000"/>
              <a:gd name="connsiteY374" fmla="*/ 185767 h 6854825"/>
              <a:gd name="connsiteX375" fmla="*/ 5628030 w 6858000"/>
              <a:gd name="connsiteY375" fmla="*/ 211174 h 6854825"/>
              <a:gd name="connsiteX376" fmla="*/ 5674054 w 6858000"/>
              <a:gd name="connsiteY376" fmla="*/ 238169 h 6854825"/>
              <a:gd name="connsiteX377" fmla="*/ 5719286 w 6858000"/>
              <a:gd name="connsiteY377" fmla="*/ 267546 h 6854825"/>
              <a:gd name="connsiteX378" fmla="*/ 5762930 w 6858000"/>
              <a:gd name="connsiteY378" fmla="*/ 300893 h 6854825"/>
              <a:gd name="connsiteX379" fmla="*/ 5805780 w 6858000"/>
              <a:gd name="connsiteY379" fmla="*/ 335033 h 6854825"/>
              <a:gd name="connsiteX380" fmla="*/ 5847838 w 6858000"/>
              <a:gd name="connsiteY380" fmla="*/ 373144 h 6854825"/>
              <a:gd name="connsiteX381" fmla="*/ 5887514 w 6858000"/>
              <a:gd name="connsiteY381" fmla="*/ 412048 h 6854825"/>
              <a:gd name="connsiteX382" fmla="*/ 6556460 w 6858000"/>
              <a:gd name="connsiteY382" fmla="*/ 1114709 h 6854825"/>
              <a:gd name="connsiteX383" fmla="*/ 6593756 w 6858000"/>
              <a:gd name="connsiteY383" fmla="*/ 1155201 h 6854825"/>
              <a:gd name="connsiteX384" fmla="*/ 6630258 w 6858000"/>
              <a:gd name="connsiteY384" fmla="*/ 1198075 h 6854825"/>
              <a:gd name="connsiteX385" fmla="*/ 6662000 w 6858000"/>
              <a:gd name="connsiteY385" fmla="*/ 1243331 h 6854825"/>
              <a:gd name="connsiteX386" fmla="*/ 6692946 w 6858000"/>
              <a:gd name="connsiteY386" fmla="*/ 1289381 h 6854825"/>
              <a:gd name="connsiteX387" fmla="*/ 6719926 w 6858000"/>
              <a:gd name="connsiteY387" fmla="*/ 1334637 h 6854825"/>
              <a:gd name="connsiteX388" fmla="*/ 6744526 w 6858000"/>
              <a:gd name="connsiteY388" fmla="*/ 1383069 h 6854825"/>
              <a:gd name="connsiteX389" fmla="*/ 6768332 w 6858000"/>
              <a:gd name="connsiteY389" fmla="*/ 1432295 h 6854825"/>
              <a:gd name="connsiteX390" fmla="*/ 6787376 w 6858000"/>
              <a:gd name="connsiteY390" fmla="*/ 1480727 h 6854825"/>
              <a:gd name="connsiteX391" fmla="*/ 6804834 w 6858000"/>
              <a:gd name="connsiteY391" fmla="*/ 1530747 h 6854825"/>
              <a:gd name="connsiteX392" fmla="*/ 6819912 w 6858000"/>
              <a:gd name="connsiteY392" fmla="*/ 1581561 h 6854825"/>
              <a:gd name="connsiteX393" fmla="*/ 6832608 w 6858000"/>
              <a:gd name="connsiteY393" fmla="*/ 1633169 h 6854825"/>
              <a:gd name="connsiteX394" fmla="*/ 6842130 w 6858000"/>
              <a:gd name="connsiteY394" fmla="*/ 1684777 h 6854825"/>
              <a:gd name="connsiteX395" fmla="*/ 6850066 w 6858000"/>
              <a:gd name="connsiteY395" fmla="*/ 1737179 h 6854825"/>
              <a:gd name="connsiteX396" fmla="*/ 6854828 w 6858000"/>
              <a:gd name="connsiteY396" fmla="*/ 1788786 h 6854825"/>
              <a:gd name="connsiteX397" fmla="*/ 6858000 w 6858000"/>
              <a:gd name="connsiteY397" fmla="*/ 1840394 h 6854825"/>
              <a:gd name="connsiteX398" fmla="*/ 6858000 w 6858000"/>
              <a:gd name="connsiteY398" fmla="*/ 1894384 h 6854825"/>
              <a:gd name="connsiteX399" fmla="*/ 6854828 w 6858000"/>
              <a:gd name="connsiteY399" fmla="*/ 1945992 h 6854825"/>
              <a:gd name="connsiteX400" fmla="*/ 6850066 w 6858000"/>
              <a:gd name="connsiteY400" fmla="*/ 1997600 h 6854825"/>
              <a:gd name="connsiteX401" fmla="*/ 6843718 w 6858000"/>
              <a:gd name="connsiteY401" fmla="*/ 2049207 h 6854825"/>
              <a:gd name="connsiteX402" fmla="*/ 6832608 w 6858000"/>
              <a:gd name="connsiteY402" fmla="*/ 2101609 h 6854825"/>
              <a:gd name="connsiteX403" fmla="*/ 6819912 w 6858000"/>
              <a:gd name="connsiteY403" fmla="*/ 2151630 h 6854825"/>
              <a:gd name="connsiteX404" fmla="*/ 6806422 w 6858000"/>
              <a:gd name="connsiteY404" fmla="*/ 2203237 h 6854825"/>
              <a:gd name="connsiteX405" fmla="*/ 6788964 w 6858000"/>
              <a:gd name="connsiteY405" fmla="*/ 2252463 h 6854825"/>
              <a:gd name="connsiteX406" fmla="*/ 6768332 w 6858000"/>
              <a:gd name="connsiteY406" fmla="*/ 2302483 h 6854825"/>
              <a:gd name="connsiteX407" fmla="*/ 6746114 w 6858000"/>
              <a:gd name="connsiteY407" fmla="*/ 2350915 h 6854825"/>
              <a:gd name="connsiteX408" fmla="*/ 6721514 w 6858000"/>
              <a:gd name="connsiteY408" fmla="*/ 2398553 h 6854825"/>
              <a:gd name="connsiteX409" fmla="*/ 6694534 w 6858000"/>
              <a:gd name="connsiteY409" fmla="*/ 2443809 h 6854825"/>
              <a:gd name="connsiteX410" fmla="*/ 6665174 w 6858000"/>
              <a:gd name="connsiteY410" fmla="*/ 2489859 h 6854825"/>
              <a:gd name="connsiteX411" fmla="*/ 6631844 w 6858000"/>
              <a:gd name="connsiteY411" fmla="*/ 2533527 h 6854825"/>
              <a:gd name="connsiteX412" fmla="*/ 6596930 w 6858000"/>
              <a:gd name="connsiteY412" fmla="*/ 2575608 h 6854825"/>
              <a:gd name="connsiteX413" fmla="*/ 6559634 w 6858000"/>
              <a:gd name="connsiteY413" fmla="*/ 2618482 h 6854825"/>
              <a:gd name="connsiteX414" fmla="*/ 6519958 w 6858000"/>
              <a:gd name="connsiteY414" fmla="*/ 2657386 h 6854825"/>
              <a:gd name="connsiteX415" fmla="*/ 6177946 w 6858000"/>
              <a:gd name="connsiteY415" fmla="*/ 2984500 h 6854825"/>
              <a:gd name="connsiteX416" fmla="*/ 4002088 w 6858000"/>
              <a:gd name="connsiteY416" fmla="*/ 703434 h 6854825"/>
              <a:gd name="connsiteX417" fmla="*/ 4343306 w 6858000"/>
              <a:gd name="connsiteY417" fmla="*/ 376320 h 6854825"/>
              <a:gd name="connsiteX418" fmla="*/ 4385362 w 6858000"/>
              <a:gd name="connsiteY418" fmla="*/ 338209 h 6854825"/>
              <a:gd name="connsiteX419" fmla="*/ 4428214 w 6858000"/>
              <a:gd name="connsiteY419" fmla="*/ 302481 h 6854825"/>
              <a:gd name="connsiteX420" fmla="*/ 4473444 w 6858000"/>
              <a:gd name="connsiteY420" fmla="*/ 269134 h 6854825"/>
              <a:gd name="connsiteX421" fmla="*/ 4519470 w 6858000"/>
              <a:gd name="connsiteY421" fmla="*/ 239757 h 6854825"/>
              <a:gd name="connsiteX422" fmla="*/ 4564700 w 6858000"/>
              <a:gd name="connsiteY422" fmla="*/ 212762 h 6854825"/>
              <a:gd name="connsiteX423" fmla="*/ 4613106 w 6858000"/>
              <a:gd name="connsiteY423" fmla="*/ 187355 h 6854825"/>
              <a:gd name="connsiteX424" fmla="*/ 4660718 w 6858000"/>
              <a:gd name="connsiteY424" fmla="*/ 164330 h 6854825"/>
              <a:gd name="connsiteX425" fmla="*/ 4710710 w 6858000"/>
              <a:gd name="connsiteY425" fmla="*/ 145275 h 6854825"/>
              <a:gd name="connsiteX426" fmla="*/ 4761496 w 6858000"/>
              <a:gd name="connsiteY426" fmla="*/ 126220 h 6854825"/>
              <a:gd name="connsiteX427" fmla="*/ 4811488 w 6858000"/>
              <a:gd name="connsiteY427" fmla="*/ 111929 h 6854825"/>
              <a:gd name="connsiteX428" fmla="*/ 4863068 w 6858000"/>
              <a:gd name="connsiteY428" fmla="*/ 100019 h 6854825"/>
              <a:gd name="connsiteX429" fmla="*/ 4913854 w 6858000"/>
              <a:gd name="connsiteY429" fmla="*/ 88903 h 6854825"/>
              <a:gd name="connsiteX430" fmla="*/ 4967020 w 6858000"/>
              <a:gd name="connsiteY430" fmla="*/ 82552 h 6854825"/>
              <a:gd name="connsiteX431" fmla="*/ 5018600 w 6858000"/>
              <a:gd name="connsiteY431" fmla="*/ 76200 h 6854825"/>
              <a:gd name="connsiteX432" fmla="*/ 1843881 w 6858000"/>
              <a:gd name="connsiteY432" fmla="*/ 0 h 6854825"/>
              <a:gd name="connsiteX433" fmla="*/ 1895475 w 6858000"/>
              <a:gd name="connsiteY433" fmla="*/ 0 h 6854825"/>
              <a:gd name="connsiteX434" fmla="*/ 1947069 w 6858000"/>
              <a:gd name="connsiteY434" fmla="*/ 1588 h 6854825"/>
              <a:gd name="connsiteX435" fmla="*/ 2001044 w 6858000"/>
              <a:gd name="connsiteY435" fmla="*/ 6350 h 6854825"/>
              <a:gd name="connsiteX436" fmla="*/ 2052638 w 6858000"/>
              <a:gd name="connsiteY436" fmla="*/ 14288 h 6854825"/>
              <a:gd name="connsiteX437" fmla="*/ 2104231 w 6858000"/>
              <a:gd name="connsiteY437" fmla="*/ 23813 h 6854825"/>
              <a:gd name="connsiteX438" fmla="*/ 2155031 w 6858000"/>
              <a:gd name="connsiteY438" fmla="*/ 35719 h 6854825"/>
              <a:gd name="connsiteX439" fmla="*/ 2205038 w 6858000"/>
              <a:gd name="connsiteY439" fmla="*/ 51594 h 6854825"/>
              <a:gd name="connsiteX440" fmla="*/ 2255044 w 6858000"/>
              <a:gd name="connsiteY440" fmla="*/ 69056 h 6854825"/>
              <a:gd name="connsiteX441" fmla="*/ 2304256 w 6858000"/>
              <a:gd name="connsiteY441" fmla="*/ 89694 h 6854825"/>
              <a:gd name="connsiteX442" fmla="*/ 2352675 w 6858000"/>
              <a:gd name="connsiteY442" fmla="*/ 111125 h 6854825"/>
              <a:gd name="connsiteX443" fmla="*/ 2399506 w 6858000"/>
              <a:gd name="connsiteY443" fmla="*/ 136525 h 6854825"/>
              <a:gd name="connsiteX444" fmla="*/ 2447132 w 6858000"/>
              <a:gd name="connsiteY444" fmla="*/ 163513 h 6854825"/>
              <a:gd name="connsiteX445" fmla="*/ 2492375 w 6858000"/>
              <a:gd name="connsiteY445" fmla="*/ 192881 h 6854825"/>
              <a:gd name="connsiteX446" fmla="*/ 2536825 w 6858000"/>
              <a:gd name="connsiteY446" fmla="*/ 226219 h 6854825"/>
              <a:gd name="connsiteX447" fmla="*/ 2578894 w 6858000"/>
              <a:gd name="connsiteY447" fmla="*/ 260350 h 6854825"/>
              <a:gd name="connsiteX448" fmla="*/ 2620169 w 6858000"/>
              <a:gd name="connsiteY448" fmla="*/ 296863 h 6854825"/>
              <a:gd name="connsiteX449" fmla="*/ 2660650 w 6858000"/>
              <a:gd name="connsiteY449" fmla="*/ 337344 h 6854825"/>
              <a:gd name="connsiteX450" fmla="*/ 6481764 w 6858000"/>
              <a:gd name="connsiteY450" fmla="*/ 4341813 h 6854825"/>
              <a:gd name="connsiteX451" fmla="*/ 6519068 w 6858000"/>
              <a:gd name="connsiteY451" fmla="*/ 4382294 h 6854825"/>
              <a:gd name="connsiteX452" fmla="*/ 6553994 w 6858000"/>
              <a:gd name="connsiteY452" fmla="*/ 4426744 h 6854825"/>
              <a:gd name="connsiteX453" fmla="*/ 6587332 w 6858000"/>
              <a:gd name="connsiteY453" fmla="*/ 4470400 h 6854825"/>
              <a:gd name="connsiteX454" fmla="*/ 6616700 w 6858000"/>
              <a:gd name="connsiteY454" fmla="*/ 4515644 h 6854825"/>
              <a:gd name="connsiteX455" fmla="*/ 6645276 w 6858000"/>
              <a:gd name="connsiteY455" fmla="*/ 4563269 h 6854825"/>
              <a:gd name="connsiteX456" fmla="*/ 6669882 w 6858000"/>
              <a:gd name="connsiteY456" fmla="*/ 4610100 h 6854825"/>
              <a:gd name="connsiteX457" fmla="*/ 6692106 w 6858000"/>
              <a:gd name="connsiteY457" fmla="*/ 4658519 h 6854825"/>
              <a:gd name="connsiteX458" fmla="*/ 6712744 w 6858000"/>
              <a:gd name="connsiteY458" fmla="*/ 4707731 h 6854825"/>
              <a:gd name="connsiteX459" fmla="*/ 6730206 w 6858000"/>
              <a:gd name="connsiteY459" fmla="*/ 4757738 h 6854825"/>
              <a:gd name="connsiteX460" fmla="*/ 6745288 w 6858000"/>
              <a:gd name="connsiteY460" fmla="*/ 4807744 h 6854825"/>
              <a:gd name="connsiteX461" fmla="*/ 6757988 w 6858000"/>
              <a:gd name="connsiteY461" fmla="*/ 4860131 h 6854825"/>
              <a:gd name="connsiteX462" fmla="*/ 6767512 w 6858000"/>
              <a:gd name="connsiteY462" fmla="*/ 4911725 h 6854825"/>
              <a:gd name="connsiteX463" fmla="*/ 6775450 w 6858000"/>
              <a:gd name="connsiteY463" fmla="*/ 4963319 h 6854825"/>
              <a:gd name="connsiteX464" fmla="*/ 6780212 w 6858000"/>
              <a:gd name="connsiteY464" fmla="*/ 5015706 h 6854825"/>
              <a:gd name="connsiteX465" fmla="*/ 6783388 w 6858000"/>
              <a:gd name="connsiteY465" fmla="*/ 5067300 h 6854825"/>
              <a:gd name="connsiteX466" fmla="*/ 6783388 w 6858000"/>
              <a:gd name="connsiteY466" fmla="*/ 5120481 h 6854825"/>
              <a:gd name="connsiteX467" fmla="*/ 6780212 w 6858000"/>
              <a:gd name="connsiteY467" fmla="*/ 5172869 h 6854825"/>
              <a:gd name="connsiteX468" fmla="*/ 6775450 w 6858000"/>
              <a:gd name="connsiteY468" fmla="*/ 5224463 h 6854825"/>
              <a:gd name="connsiteX469" fmla="*/ 6767512 w 6858000"/>
              <a:gd name="connsiteY469" fmla="*/ 5276056 h 6854825"/>
              <a:gd name="connsiteX470" fmla="*/ 6757988 w 6858000"/>
              <a:gd name="connsiteY470" fmla="*/ 5328444 h 6854825"/>
              <a:gd name="connsiteX471" fmla="*/ 6745288 w 6858000"/>
              <a:gd name="connsiteY471" fmla="*/ 5380038 h 6854825"/>
              <a:gd name="connsiteX472" fmla="*/ 6730206 w 6858000"/>
              <a:gd name="connsiteY472" fmla="*/ 5430044 h 6854825"/>
              <a:gd name="connsiteX473" fmla="*/ 6712744 w 6858000"/>
              <a:gd name="connsiteY473" fmla="*/ 5480050 h 6854825"/>
              <a:gd name="connsiteX474" fmla="*/ 6693694 w 6858000"/>
              <a:gd name="connsiteY474" fmla="*/ 5529263 h 6854825"/>
              <a:gd name="connsiteX475" fmla="*/ 6669882 w 6858000"/>
              <a:gd name="connsiteY475" fmla="*/ 5577681 h 6854825"/>
              <a:gd name="connsiteX476" fmla="*/ 6646864 w 6858000"/>
              <a:gd name="connsiteY476" fmla="*/ 5625306 h 6854825"/>
              <a:gd name="connsiteX477" fmla="*/ 6618288 w 6858000"/>
              <a:gd name="connsiteY477" fmla="*/ 5672138 h 6854825"/>
              <a:gd name="connsiteX478" fmla="*/ 6588920 w 6858000"/>
              <a:gd name="connsiteY478" fmla="*/ 5715794 h 6854825"/>
              <a:gd name="connsiteX479" fmla="*/ 6557168 w 6858000"/>
              <a:gd name="connsiteY479" fmla="*/ 5760244 h 6854825"/>
              <a:gd name="connsiteX480" fmla="*/ 6522244 w 6858000"/>
              <a:gd name="connsiteY480" fmla="*/ 5803900 h 6854825"/>
              <a:gd name="connsiteX481" fmla="*/ 6484938 w 6858000"/>
              <a:gd name="connsiteY481" fmla="*/ 5845175 h 6854825"/>
              <a:gd name="connsiteX482" fmla="*/ 6445250 w 6858000"/>
              <a:gd name="connsiteY482" fmla="*/ 5884069 h 6854825"/>
              <a:gd name="connsiteX483" fmla="*/ 5743576 w 6858000"/>
              <a:gd name="connsiteY483" fmla="*/ 6553200 h 6854825"/>
              <a:gd name="connsiteX484" fmla="*/ 5700712 w 6858000"/>
              <a:gd name="connsiteY484" fmla="*/ 6591300 h 6854825"/>
              <a:gd name="connsiteX485" fmla="*/ 5658644 w 6858000"/>
              <a:gd name="connsiteY485" fmla="*/ 6627019 h 6854825"/>
              <a:gd name="connsiteX486" fmla="*/ 5614194 w 6858000"/>
              <a:gd name="connsiteY486" fmla="*/ 6660356 h 6854825"/>
              <a:gd name="connsiteX487" fmla="*/ 5568950 w 6858000"/>
              <a:gd name="connsiteY487" fmla="*/ 6689725 h 6854825"/>
              <a:gd name="connsiteX488" fmla="*/ 5522120 w 6858000"/>
              <a:gd name="connsiteY488" fmla="*/ 6718300 h 6854825"/>
              <a:gd name="connsiteX489" fmla="*/ 5474494 w 6858000"/>
              <a:gd name="connsiteY489" fmla="*/ 6743700 h 6854825"/>
              <a:gd name="connsiteX490" fmla="*/ 5426076 w 6858000"/>
              <a:gd name="connsiteY490" fmla="*/ 6765131 h 6854825"/>
              <a:gd name="connsiteX491" fmla="*/ 5376864 w 6858000"/>
              <a:gd name="connsiteY491" fmla="*/ 6785769 h 6854825"/>
              <a:gd name="connsiteX492" fmla="*/ 5326856 w 6858000"/>
              <a:gd name="connsiteY492" fmla="*/ 6803231 h 6854825"/>
              <a:gd name="connsiteX493" fmla="*/ 5275264 w 6858000"/>
              <a:gd name="connsiteY493" fmla="*/ 6817519 h 6854825"/>
              <a:gd name="connsiteX494" fmla="*/ 5224464 w 6858000"/>
              <a:gd name="connsiteY494" fmla="*/ 6829425 h 6854825"/>
              <a:gd name="connsiteX495" fmla="*/ 5172868 w 6858000"/>
              <a:gd name="connsiteY495" fmla="*/ 6840538 h 6854825"/>
              <a:gd name="connsiteX496" fmla="*/ 5121276 w 6858000"/>
              <a:gd name="connsiteY496" fmla="*/ 6848475 h 6854825"/>
              <a:gd name="connsiteX497" fmla="*/ 5068888 w 6858000"/>
              <a:gd name="connsiteY497" fmla="*/ 6853238 h 6854825"/>
              <a:gd name="connsiteX498" fmla="*/ 5015706 w 6858000"/>
              <a:gd name="connsiteY498" fmla="*/ 6854825 h 6854825"/>
              <a:gd name="connsiteX499" fmla="*/ 4964112 w 6858000"/>
              <a:gd name="connsiteY499" fmla="*/ 6854825 h 6854825"/>
              <a:gd name="connsiteX500" fmla="*/ 4912520 w 6858000"/>
              <a:gd name="connsiteY500" fmla="*/ 6853238 h 6854825"/>
              <a:gd name="connsiteX501" fmla="*/ 4858544 w 6858000"/>
              <a:gd name="connsiteY501" fmla="*/ 6848475 h 6854825"/>
              <a:gd name="connsiteX502" fmla="*/ 4806950 w 6858000"/>
              <a:gd name="connsiteY502" fmla="*/ 6840538 h 6854825"/>
              <a:gd name="connsiteX503" fmla="*/ 4756944 w 6858000"/>
              <a:gd name="connsiteY503" fmla="*/ 6831013 h 6854825"/>
              <a:gd name="connsiteX504" fmla="*/ 4704556 w 6858000"/>
              <a:gd name="connsiteY504" fmla="*/ 6819106 h 6854825"/>
              <a:gd name="connsiteX505" fmla="*/ 4654550 w 6858000"/>
              <a:gd name="connsiteY505" fmla="*/ 6803231 h 6854825"/>
              <a:gd name="connsiteX506" fmla="*/ 4604544 w 6858000"/>
              <a:gd name="connsiteY506" fmla="*/ 6785769 h 6854825"/>
              <a:gd name="connsiteX507" fmla="*/ 4555332 w 6858000"/>
              <a:gd name="connsiteY507" fmla="*/ 6765131 h 6854825"/>
              <a:gd name="connsiteX508" fmla="*/ 4506912 w 6858000"/>
              <a:gd name="connsiteY508" fmla="*/ 6743700 h 6854825"/>
              <a:gd name="connsiteX509" fmla="*/ 4459288 w 6858000"/>
              <a:gd name="connsiteY509" fmla="*/ 6718300 h 6854825"/>
              <a:gd name="connsiteX510" fmla="*/ 4412456 w 6858000"/>
              <a:gd name="connsiteY510" fmla="*/ 6691313 h 6854825"/>
              <a:gd name="connsiteX511" fmla="*/ 4367212 w 6858000"/>
              <a:gd name="connsiteY511" fmla="*/ 6661944 h 6854825"/>
              <a:gd name="connsiteX512" fmla="*/ 4322764 w 6858000"/>
              <a:gd name="connsiteY512" fmla="*/ 6628606 h 6854825"/>
              <a:gd name="connsiteX513" fmla="*/ 4280694 w 6858000"/>
              <a:gd name="connsiteY513" fmla="*/ 6594475 h 6854825"/>
              <a:gd name="connsiteX514" fmla="*/ 4239420 w 6858000"/>
              <a:gd name="connsiteY514" fmla="*/ 6557963 h 6854825"/>
              <a:gd name="connsiteX515" fmla="*/ 4200526 w 6858000"/>
              <a:gd name="connsiteY515" fmla="*/ 6517481 h 6854825"/>
              <a:gd name="connsiteX516" fmla="*/ 377825 w 6858000"/>
              <a:gd name="connsiteY516" fmla="*/ 2513013 h 6854825"/>
              <a:gd name="connsiteX517" fmla="*/ 340519 w 6858000"/>
              <a:gd name="connsiteY517" fmla="*/ 2472532 h 6854825"/>
              <a:gd name="connsiteX518" fmla="*/ 305594 w 6858000"/>
              <a:gd name="connsiteY518" fmla="*/ 2428081 h 6854825"/>
              <a:gd name="connsiteX519" fmla="*/ 272256 w 6858000"/>
              <a:gd name="connsiteY519" fmla="*/ 2384425 h 6854825"/>
              <a:gd name="connsiteX520" fmla="*/ 242888 w 6858000"/>
              <a:gd name="connsiteY520" fmla="*/ 2339182 h 6854825"/>
              <a:gd name="connsiteX521" fmla="*/ 214313 w 6858000"/>
              <a:gd name="connsiteY521" fmla="*/ 2291557 h 6854825"/>
              <a:gd name="connsiteX522" fmla="*/ 189706 w 6858000"/>
              <a:gd name="connsiteY522" fmla="*/ 2244726 h 6854825"/>
              <a:gd name="connsiteX523" fmla="*/ 167481 w 6858000"/>
              <a:gd name="connsiteY523" fmla="*/ 2196306 h 6854825"/>
              <a:gd name="connsiteX524" fmla="*/ 146844 w 6858000"/>
              <a:gd name="connsiteY524" fmla="*/ 2147094 h 6854825"/>
              <a:gd name="connsiteX525" fmla="*/ 129381 w 6858000"/>
              <a:gd name="connsiteY525" fmla="*/ 2097089 h 6854825"/>
              <a:gd name="connsiteX526" fmla="*/ 113506 w 6858000"/>
              <a:gd name="connsiteY526" fmla="*/ 2047082 h 6854825"/>
              <a:gd name="connsiteX527" fmla="*/ 101600 w 6858000"/>
              <a:gd name="connsiteY527" fmla="*/ 1994695 h 6854825"/>
              <a:gd name="connsiteX528" fmla="*/ 92075 w 6858000"/>
              <a:gd name="connsiteY528" fmla="*/ 1943101 h 6854825"/>
              <a:gd name="connsiteX529" fmla="*/ 84138 w 6858000"/>
              <a:gd name="connsiteY529" fmla="*/ 1891507 h 6854825"/>
              <a:gd name="connsiteX530" fmla="*/ 79375 w 6858000"/>
              <a:gd name="connsiteY530" fmla="*/ 1839120 h 6854825"/>
              <a:gd name="connsiteX531" fmla="*/ 76200 w 6858000"/>
              <a:gd name="connsiteY531" fmla="*/ 1785939 h 6854825"/>
              <a:gd name="connsiteX532" fmla="*/ 76200 w 6858000"/>
              <a:gd name="connsiteY532" fmla="*/ 1734345 h 6854825"/>
              <a:gd name="connsiteX533" fmla="*/ 79375 w 6858000"/>
              <a:gd name="connsiteY533" fmla="*/ 1681957 h 6854825"/>
              <a:gd name="connsiteX534" fmla="*/ 84138 w 6858000"/>
              <a:gd name="connsiteY534" fmla="*/ 1630364 h 6854825"/>
              <a:gd name="connsiteX535" fmla="*/ 92075 w 6858000"/>
              <a:gd name="connsiteY535" fmla="*/ 1578770 h 6854825"/>
              <a:gd name="connsiteX536" fmla="*/ 101600 w 6858000"/>
              <a:gd name="connsiteY536" fmla="*/ 1526381 h 6854825"/>
              <a:gd name="connsiteX537" fmla="*/ 113506 w 6858000"/>
              <a:gd name="connsiteY537" fmla="*/ 1474789 h 6854825"/>
              <a:gd name="connsiteX538" fmla="*/ 129381 w 6858000"/>
              <a:gd name="connsiteY538" fmla="*/ 1424782 h 6854825"/>
              <a:gd name="connsiteX539" fmla="*/ 146844 w 6858000"/>
              <a:gd name="connsiteY539" fmla="*/ 1374775 h 6854825"/>
              <a:gd name="connsiteX540" fmla="*/ 165894 w 6858000"/>
              <a:gd name="connsiteY540" fmla="*/ 1325563 h 6854825"/>
              <a:gd name="connsiteX541" fmla="*/ 189706 w 6858000"/>
              <a:gd name="connsiteY541" fmla="*/ 1277144 h 6854825"/>
              <a:gd name="connsiteX542" fmla="*/ 214313 w 6858000"/>
              <a:gd name="connsiteY542" fmla="*/ 1229519 h 6854825"/>
              <a:gd name="connsiteX543" fmla="*/ 241300 w 6858000"/>
              <a:gd name="connsiteY543" fmla="*/ 1182688 h 6854825"/>
              <a:gd name="connsiteX544" fmla="*/ 270669 w 6858000"/>
              <a:gd name="connsiteY544" fmla="*/ 1139031 h 6854825"/>
              <a:gd name="connsiteX545" fmla="*/ 302419 w 6858000"/>
              <a:gd name="connsiteY545" fmla="*/ 1094581 h 6854825"/>
              <a:gd name="connsiteX546" fmla="*/ 338931 w 6858000"/>
              <a:gd name="connsiteY546" fmla="*/ 1050925 h 6854825"/>
              <a:gd name="connsiteX547" fmla="*/ 374650 w 6858000"/>
              <a:gd name="connsiteY547" fmla="*/ 1009650 h 6854825"/>
              <a:gd name="connsiteX548" fmla="*/ 414338 w 6858000"/>
              <a:gd name="connsiteY548" fmla="*/ 970756 h 6854825"/>
              <a:gd name="connsiteX549" fmla="*/ 1116013 w 6858000"/>
              <a:gd name="connsiteY549" fmla="*/ 300038 h 6854825"/>
              <a:gd name="connsiteX550" fmla="*/ 1158875 w 6858000"/>
              <a:gd name="connsiteY550" fmla="*/ 261938 h 6854825"/>
              <a:gd name="connsiteX551" fmla="*/ 1200944 w 6858000"/>
              <a:gd name="connsiteY551" fmla="*/ 227806 h 6854825"/>
              <a:gd name="connsiteX552" fmla="*/ 1245394 w 6858000"/>
              <a:gd name="connsiteY552" fmla="*/ 194469 h 6854825"/>
              <a:gd name="connsiteX553" fmla="*/ 1290638 w 6858000"/>
              <a:gd name="connsiteY553" fmla="*/ 165100 h 6854825"/>
              <a:gd name="connsiteX554" fmla="*/ 1337469 w 6858000"/>
              <a:gd name="connsiteY554" fmla="*/ 136525 h 6854825"/>
              <a:gd name="connsiteX555" fmla="*/ 1385094 w 6858000"/>
              <a:gd name="connsiteY555" fmla="*/ 111125 h 6854825"/>
              <a:gd name="connsiteX556" fmla="*/ 1433513 w 6858000"/>
              <a:gd name="connsiteY556" fmla="*/ 89694 h 6854825"/>
              <a:gd name="connsiteX557" fmla="*/ 1484313 w 6858000"/>
              <a:gd name="connsiteY557" fmla="*/ 69056 h 6854825"/>
              <a:gd name="connsiteX558" fmla="*/ 1532731 w 6858000"/>
              <a:gd name="connsiteY558" fmla="*/ 51594 h 6854825"/>
              <a:gd name="connsiteX559" fmla="*/ 1584325 w 6858000"/>
              <a:gd name="connsiteY559" fmla="*/ 37306 h 6854825"/>
              <a:gd name="connsiteX560" fmla="*/ 1635125 w 6858000"/>
              <a:gd name="connsiteY560" fmla="*/ 25400 h 6854825"/>
              <a:gd name="connsiteX561" fmla="*/ 1686719 w 6858000"/>
              <a:gd name="connsiteY561" fmla="*/ 14288 h 6854825"/>
              <a:gd name="connsiteX562" fmla="*/ 1738313 w 6858000"/>
              <a:gd name="connsiteY562" fmla="*/ 6350 h 6854825"/>
              <a:gd name="connsiteX563" fmla="*/ 1791494 w 6858000"/>
              <a:gd name="connsiteY563" fmla="*/ 1588 h 685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</a:cxnLst>
            <a:rect l="l" t="t" r="r" b="b"/>
            <a:pathLst>
              <a:path w="6858000" h="6854825">
                <a:moveTo>
                  <a:pt x="5159334" y="4802187"/>
                </a:moveTo>
                <a:lnTo>
                  <a:pt x="5180014" y="4802187"/>
                </a:lnTo>
                <a:lnTo>
                  <a:pt x="5199104" y="4802187"/>
                </a:lnTo>
                <a:lnTo>
                  <a:pt x="5218196" y="4803775"/>
                </a:lnTo>
                <a:lnTo>
                  <a:pt x="5236490" y="4805362"/>
                </a:lnTo>
                <a:lnTo>
                  <a:pt x="5255580" y="4807743"/>
                </a:lnTo>
                <a:lnTo>
                  <a:pt x="5292170" y="4817268"/>
                </a:lnTo>
                <a:lnTo>
                  <a:pt x="5324784" y="4829968"/>
                </a:lnTo>
                <a:lnTo>
                  <a:pt x="5358192" y="4845843"/>
                </a:lnTo>
                <a:lnTo>
                  <a:pt x="5389214" y="4864893"/>
                </a:lnTo>
                <a:lnTo>
                  <a:pt x="5417848" y="4886325"/>
                </a:lnTo>
                <a:lnTo>
                  <a:pt x="5444894" y="4910137"/>
                </a:lnTo>
                <a:lnTo>
                  <a:pt x="5469552" y="4937125"/>
                </a:lnTo>
                <a:lnTo>
                  <a:pt x="5490232" y="4966493"/>
                </a:lnTo>
                <a:lnTo>
                  <a:pt x="5509324" y="4996656"/>
                </a:lnTo>
                <a:lnTo>
                  <a:pt x="5525232" y="5029993"/>
                </a:lnTo>
                <a:lnTo>
                  <a:pt x="5537164" y="5064125"/>
                </a:lnTo>
                <a:lnTo>
                  <a:pt x="5546708" y="5100637"/>
                </a:lnTo>
                <a:lnTo>
                  <a:pt x="5549890" y="5118893"/>
                </a:lnTo>
                <a:lnTo>
                  <a:pt x="5553072" y="5137943"/>
                </a:lnTo>
                <a:lnTo>
                  <a:pt x="5554664" y="5156993"/>
                </a:lnTo>
                <a:lnTo>
                  <a:pt x="5554664" y="5176043"/>
                </a:lnTo>
                <a:lnTo>
                  <a:pt x="5554664" y="5194300"/>
                </a:lnTo>
                <a:lnTo>
                  <a:pt x="5553072" y="5213350"/>
                </a:lnTo>
                <a:lnTo>
                  <a:pt x="5549890" y="5232400"/>
                </a:lnTo>
                <a:lnTo>
                  <a:pt x="5546708" y="5251450"/>
                </a:lnTo>
                <a:lnTo>
                  <a:pt x="5537164" y="5287168"/>
                </a:lnTo>
                <a:lnTo>
                  <a:pt x="5525232" y="5322093"/>
                </a:lnTo>
                <a:lnTo>
                  <a:pt x="5509324" y="5354637"/>
                </a:lnTo>
                <a:lnTo>
                  <a:pt x="5490232" y="5384800"/>
                </a:lnTo>
                <a:lnTo>
                  <a:pt x="5469552" y="5414168"/>
                </a:lnTo>
                <a:lnTo>
                  <a:pt x="5444894" y="5441156"/>
                </a:lnTo>
                <a:lnTo>
                  <a:pt x="5417848" y="5464968"/>
                </a:lnTo>
                <a:lnTo>
                  <a:pt x="5389214" y="5486400"/>
                </a:lnTo>
                <a:lnTo>
                  <a:pt x="5358192" y="5505450"/>
                </a:lnTo>
                <a:lnTo>
                  <a:pt x="5324784" y="5521325"/>
                </a:lnTo>
                <a:lnTo>
                  <a:pt x="5292170" y="5534025"/>
                </a:lnTo>
                <a:lnTo>
                  <a:pt x="5255580" y="5543550"/>
                </a:lnTo>
                <a:lnTo>
                  <a:pt x="5236490" y="5546725"/>
                </a:lnTo>
                <a:lnTo>
                  <a:pt x="5218196" y="5548312"/>
                </a:lnTo>
                <a:lnTo>
                  <a:pt x="5199104" y="5549900"/>
                </a:lnTo>
                <a:lnTo>
                  <a:pt x="5180014" y="5551487"/>
                </a:lnTo>
                <a:lnTo>
                  <a:pt x="5159334" y="5549900"/>
                </a:lnTo>
                <a:lnTo>
                  <a:pt x="5141038" y="5548312"/>
                </a:lnTo>
                <a:lnTo>
                  <a:pt x="5121948" y="5546725"/>
                </a:lnTo>
                <a:lnTo>
                  <a:pt x="5104448" y="5543550"/>
                </a:lnTo>
                <a:lnTo>
                  <a:pt x="5067858" y="5534025"/>
                </a:lnTo>
                <a:lnTo>
                  <a:pt x="5033654" y="5521325"/>
                </a:lnTo>
                <a:lnTo>
                  <a:pt x="5000246" y="5505450"/>
                </a:lnTo>
                <a:lnTo>
                  <a:pt x="4969224" y="5486400"/>
                </a:lnTo>
                <a:lnTo>
                  <a:pt x="4940590" y="5464968"/>
                </a:lnTo>
                <a:lnTo>
                  <a:pt x="4914340" y="5441156"/>
                </a:lnTo>
                <a:lnTo>
                  <a:pt x="4890478" y="5414168"/>
                </a:lnTo>
                <a:lnTo>
                  <a:pt x="4868206" y="5384800"/>
                </a:lnTo>
                <a:lnTo>
                  <a:pt x="4849114" y="5354637"/>
                </a:lnTo>
                <a:lnTo>
                  <a:pt x="4834002" y="5322093"/>
                </a:lnTo>
                <a:lnTo>
                  <a:pt x="4821274" y="5287168"/>
                </a:lnTo>
                <a:lnTo>
                  <a:pt x="4811730" y="5251450"/>
                </a:lnTo>
                <a:lnTo>
                  <a:pt x="4808548" y="5232400"/>
                </a:lnTo>
                <a:lnTo>
                  <a:pt x="4805366" y="5213350"/>
                </a:lnTo>
                <a:lnTo>
                  <a:pt x="4803776" y="5194300"/>
                </a:lnTo>
                <a:lnTo>
                  <a:pt x="4803776" y="5176043"/>
                </a:lnTo>
                <a:lnTo>
                  <a:pt x="4803776" y="5156993"/>
                </a:lnTo>
                <a:lnTo>
                  <a:pt x="4805366" y="5137943"/>
                </a:lnTo>
                <a:lnTo>
                  <a:pt x="4808548" y="5118893"/>
                </a:lnTo>
                <a:lnTo>
                  <a:pt x="4811730" y="5100637"/>
                </a:lnTo>
                <a:lnTo>
                  <a:pt x="4821274" y="5064125"/>
                </a:lnTo>
                <a:lnTo>
                  <a:pt x="4834002" y="5029993"/>
                </a:lnTo>
                <a:lnTo>
                  <a:pt x="4849114" y="4996656"/>
                </a:lnTo>
                <a:lnTo>
                  <a:pt x="4868206" y="4966493"/>
                </a:lnTo>
                <a:lnTo>
                  <a:pt x="4890478" y="4937125"/>
                </a:lnTo>
                <a:lnTo>
                  <a:pt x="4914340" y="4910137"/>
                </a:lnTo>
                <a:lnTo>
                  <a:pt x="4940590" y="4886325"/>
                </a:lnTo>
                <a:lnTo>
                  <a:pt x="4969224" y="4864893"/>
                </a:lnTo>
                <a:lnTo>
                  <a:pt x="5000246" y="4845843"/>
                </a:lnTo>
                <a:lnTo>
                  <a:pt x="5033654" y="4829968"/>
                </a:lnTo>
                <a:lnTo>
                  <a:pt x="5067858" y="4817268"/>
                </a:lnTo>
                <a:lnTo>
                  <a:pt x="5104448" y="4807743"/>
                </a:lnTo>
                <a:lnTo>
                  <a:pt x="5121948" y="4805362"/>
                </a:lnTo>
                <a:lnTo>
                  <a:pt x="5141038" y="4803775"/>
                </a:lnTo>
                <a:close/>
                <a:moveTo>
                  <a:pt x="680244" y="3870325"/>
                </a:moveTo>
                <a:lnTo>
                  <a:pt x="2857500" y="6151391"/>
                </a:lnTo>
                <a:lnTo>
                  <a:pt x="2515394" y="6478506"/>
                </a:lnTo>
                <a:lnTo>
                  <a:pt x="2473325" y="6516616"/>
                </a:lnTo>
                <a:lnTo>
                  <a:pt x="2430462" y="6552345"/>
                </a:lnTo>
                <a:lnTo>
                  <a:pt x="2386806" y="6584103"/>
                </a:lnTo>
                <a:lnTo>
                  <a:pt x="2340769" y="6615068"/>
                </a:lnTo>
                <a:lnTo>
                  <a:pt x="2293938" y="6642063"/>
                </a:lnTo>
                <a:lnTo>
                  <a:pt x="2247106" y="6667470"/>
                </a:lnTo>
                <a:lnTo>
                  <a:pt x="2197894" y="6690495"/>
                </a:lnTo>
                <a:lnTo>
                  <a:pt x="2147888" y="6709550"/>
                </a:lnTo>
                <a:lnTo>
                  <a:pt x="2097088" y="6728605"/>
                </a:lnTo>
                <a:lnTo>
                  <a:pt x="2047081" y="6742897"/>
                </a:lnTo>
                <a:lnTo>
                  <a:pt x="1997075" y="6754806"/>
                </a:lnTo>
                <a:lnTo>
                  <a:pt x="1944688" y="6765922"/>
                </a:lnTo>
                <a:lnTo>
                  <a:pt x="1893094" y="6772273"/>
                </a:lnTo>
                <a:lnTo>
                  <a:pt x="1839912" y="6778625"/>
                </a:lnTo>
                <a:lnTo>
                  <a:pt x="1788319" y="6780213"/>
                </a:lnTo>
                <a:lnTo>
                  <a:pt x="1735931" y="6780213"/>
                </a:lnTo>
                <a:lnTo>
                  <a:pt x="1682750" y="6778625"/>
                </a:lnTo>
                <a:lnTo>
                  <a:pt x="1631156" y="6772273"/>
                </a:lnTo>
                <a:lnTo>
                  <a:pt x="1578769" y="6765922"/>
                </a:lnTo>
                <a:lnTo>
                  <a:pt x="1527175" y="6754806"/>
                </a:lnTo>
                <a:lnTo>
                  <a:pt x="1477169" y="6742897"/>
                </a:lnTo>
                <a:lnTo>
                  <a:pt x="1426369" y="6728605"/>
                </a:lnTo>
                <a:lnTo>
                  <a:pt x="1376362" y="6711138"/>
                </a:lnTo>
                <a:lnTo>
                  <a:pt x="1327944" y="6690495"/>
                </a:lnTo>
                <a:lnTo>
                  <a:pt x="1278731" y="6669058"/>
                </a:lnTo>
                <a:lnTo>
                  <a:pt x="1231900" y="6643651"/>
                </a:lnTo>
                <a:lnTo>
                  <a:pt x="1184275" y="6616656"/>
                </a:lnTo>
                <a:lnTo>
                  <a:pt x="1139031" y="6587279"/>
                </a:lnTo>
                <a:lnTo>
                  <a:pt x="1095375" y="6553933"/>
                </a:lnTo>
                <a:lnTo>
                  <a:pt x="1052512" y="6519792"/>
                </a:lnTo>
                <a:lnTo>
                  <a:pt x="1012031" y="6481682"/>
                </a:lnTo>
                <a:lnTo>
                  <a:pt x="970756" y="6442777"/>
                </a:lnTo>
                <a:lnTo>
                  <a:pt x="301625" y="5740117"/>
                </a:lnTo>
                <a:lnTo>
                  <a:pt x="264319" y="5699624"/>
                </a:lnTo>
                <a:lnTo>
                  <a:pt x="229394" y="5655162"/>
                </a:lnTo>
                <a:lnTo>
                  <a:pt x="196056" y="5611494"/>
                </a:lnTo>
                <a:lnTo>
                  <a:pt x="166688" y="5565444"/>
                </a:lnTo>
                <a:lnTo>
                  <a:pt x="138112" y="5520188"/>
                </a:lnTo>
                <a:lnTo>
                  <a:pt x="113506" y="5471756"/>
                </a:lnTo>
                <a:lnTo>
                  <a:pt x="91281" y="5422530"/>
                </a:lnTo>
                <a:lnTo>
                  <a:pt x="70644" y="5374098"/>
                </a:lnTo>
                <a:lnTo>
                  <a:pt x="53181" y="5324078"/>
                </a:lnTo>
                <a:lnTo>
                  <a:pt x="38100" y="5273264"/>
                </a:lnTo>
                <a:lnTo>
                  <a:pt x="25400" y="5221657"/>
                </a:lnTo>
                <a:lnTo>
                  <a:pt x="15875" y="5170049"/>
                </a:lnTo>
                <a:lnTo>
                  <a:pt x="7938" y="5117647"/>
                </a:lnTo>
                <a:lnTo>
                  <a:pt x="3175" y="5066039"/>
                </a:lnTo>
                <a:lnTo>
                  <a:pt x="0" y="5014431"/>
                </a:lnTo>
                <a:lnTo>
                  <a:pt x="0" y="4960441"/>
                </a:lnTo>
                <a:lnTo>
                  <a:pt x="3175" y="4908834"/>
                </a:lnTo>
                <a:lnTo>
                  <a:pt x="7938" y="4857226"/>
                </a:lnTo>
                <a:lnTo>
                  <a:pt x="15875" y="4805618"/>
                </a:lnTo>
                <a:lnTo>
                  <a:pt x="25400" y="4753216"/>
                </a:lnTo>
                <a:lnTo>
                  <a:pt x="38100" y="4701608"/>
                </a:lnTo>
                <a:lnTo>
                  <a:pt x="51594" y="4651588"/>
                </a:lnTo>
                <a:lnTo>
                  <a:pt x="70644" y="4600775"/>
                </a:lnTo>
                <a:lnTo>
                  <a:pt x="89694" y="4552343"/>
                </a:lnTo>
                <a:lnTo>
                  <a:pt x="111919" y="4503911"/>
                </a:lnTo>
                <a:lnTo>
                  <a:pt x="136525" y="4456273"/>
                </a:lnTo>
                <a:lnTo>
                  <a:pt x="165100" y="4411017"/>
                </a:lnTo>
                <a:lnTo>
                  <a:pt x="194469" y="4364966"/>
                </a:lnTo>
                <a:lnTo>
                  <a:pt x="226219" y="4321298"/>
                </a:lnTo>
                <a:lnTo>
                  <a:pt x="261144" y="4279218"/>
                </a:lnTo>
                <a:lnTo>
                  <a:pt x="298450" y="4236344"/>
                </a:lnTo>
                <a:lnTo>
                  <a:pt x="338138" y="4197440"/>
                </a:lnTo>
                <a:close/>
                <a:moveTo>
                  <a:pt x="5366264" y="3760787"/>
                </a:moveTo>
                <a:lnTo>
                  <a:pt x="3671888" y="5374783"/>
                </a:lnTo>
                <a:lnTo>
                  <a:pt x="4352338" y="6087354"/>
                </a:lnTo>
                <a:lnTo>
                  <a:pt x="4384892" y="6120681"/>
                </a:lnTo>
                <a:lnTo>
                  <a:pt x="4418238" y="6150041"/>
                </a:lnTo>
                <a:lnTo>
                  <a:pt x="4454762" y="6178607"/>
                </a:lnTo>
                <a:lnTo>
                  <a:pt x="4490492" y="6205586"/>
                </a:lnTo>
                <a:lnTo>
                  <a:pt x="4528604" y="6230185"/>
                </a:lnTo>
                <a:lnTo>
                  <a:pt x="4565922" y="6252403"/>
                </a:lnTo>
                <a:lnTo>
                  <a:pt x="4605620" y="6273035"/>
                </a:lnTo>
                <a:lnTo>
                  <a:pt x="4644526" y="6292079"/>
                </a:lnTo>
                <a:lnTo>
                  <a:pt x="4685814" y="6307156"/>
                </a:lnTo>
                <a:lnTo>
                  <a:pt x="4726308" y="6321439"/>
                </a:lnTo>
                <a:lnTo>
                  <a:pt x="4766800" y="6334135"/>
                </a:lnTo>
                <a:lnTo>
                  <a:pt x="4809676" y="6345244"/>
                </a:lnTo>
                <a:lnTo>
                  <a:pt x="4851758" y="6353179"/>
                </a:lnTo>
                <a:lnTo>
                  <a:pt x="4894634" y="6359527"/>
                </a:lnTo>
                <a:lnTo>
                  <a:pt x="4938302" y="6362701"/>
                </a:lnTo>
                <a:lnTo>
                  <a:pt x="4981178" y="6365875"/>
                </a:lnTo>
                <a:lnTo>
                  <a:pt x="5024848" y="6365875"/>
                </a:lnTo>
                <a:lnTo>
                  <a:pt x="5067724" y="6362701"/>
                </a:lnTo>
                <a:lnTo>
                  <a:pt x="5109804" y="6359527"/>
                </a:lnTo>
                <a:lnTo>
                  <a:pt x="5153474" y="6353179"/>
                </a:lnTo>
                <a:lnTo>
                  <a:pt x="5196350" y="6345244"/>
                </a:lnTo>
                <a:lnTo>
                  <a:pt x="5238430" y="6334135"/>
                </a:lnTo>
                <a:lnTo>
                  <a:pt x="5279718" y="6321439"/>
                </a:lnTo>
                <a:lnTo>
                  <a:pt x="5320212" y="6307156"/>
                </a:lnTo>
                <a:lnTo>
                  <a:pt x="5361500" y="6290492"/>
                </a:lnTo>
                <a:lnTo>
                  <a:pt x="5401992" y="6273035"/>
                </a:lnTo>
                <a:lnTo>
                  <a:pt x="5441692" y="6250816"/>
                </a:lnTo>
                <a:lnTo>
                  <a:pt x="5479010" y="6228598"/>
                </a:lnTo>
                <a:lnTo>
                  <a:pt x="5517122" y="6203999"/>
                </a:lnTo>
                <a:lnTo>
                  <a:pt x="5552852" y="6177020"/>
                </a:lnTo>
                <a:lnTo>
                  <a:pt x="5589374" y="6148454"/>
                </a:lnTo>
                <a:lnTo>
                  <a:pt x="5621928" y="6117507"/>
                </a:lnTo>
                <a:lnTo>
                  <a:pt x="6016542" y="5742178"/>
                </a:lnTo>
                <a:lnTo>
                  <a:pt x="6049888" y="5708850"/>
                </a:lnTo>
                <a:lnTo>
                  <a:pt x="6079266" y="5674729"/>
                </a:lnTo>
                <a:lnTo>
                  <a:pt x="6109438" y="5639815"/>
                </a:lnTo>
                <a:lnTo>
                  <a:pt x="6134846" y="5604107"/>
                </a:lnTo>
                <a:lnTo>
                  <a:pt x="6159460" y="5566019"/>
                </a:lnTo>
                <a:lnTo>
                  <a:pt x="6181692" y="5528724"/>
                </a:lnTo>
                <a:lnTo>
                  <a:pt x="6202336" y="5489048"/>
                </a:lnTo>
                <a:lnTo>
                  <a:pt x="6220596" y="5450167"/>
                </a:lnTo>
                <a:lnTo>
                  <a:pt x="6238064" y="5408904"/>
                </a:lnTo>
                <a:lnTo>
                  <a:pt x="6252356" y="5368435"/>
                </a:lnTo>
                <a:lnTo>
                  <a:pt x="6263472" y="5326379"/>
                </a:lnTo>
                <a:lnTo>
                  <a:pt x="6274588" y="5283530"/>
                </a:lnTo>
                <a:lnTo>
                  <a:pt x="6282528" y="5241474"/>
                </a:lnTo>
                <a:lnTo>
                  <a:pt x="6288086" y="5198624"/>
                </a:lnTo>
                <a:lnTo>
                  <a:pt x="6292850" y="5156568"/>
                </a:lnTo>
                <a:lnTo>
                  <a:pt x="6294438" y="5112132"/>
                </a:lnTo>
                <a:lnTo>
                  <a:pt x="6294438" y="5070076"/>
                </a:lnTo>
                <a:lnTo>
                  <a:pt x="6292850" y="5028020"/>
                </a:lnTo>
                <a:lnTo>
                  <a:pt x="6288086" y="4983584"/>
                </a:lnTo>
                <a:lnTo>
                  <a:pt x="6282528" y="4941528"/>
                </a:lnTo>
                <a:lnTo>
                  <a:pt x="6274588" y="4898678"/>
                </a:lnTo>
                <a:lnTo>
                  <a:pt x="6263472" y="4856622"/>
                </a:lnTo>
                <a:lnTo>
                  <a:pt x="6250768" y="4813773"/>
                </a:lnTo>
                <a:lnTo>
                  <a:pt x="6236476" y="4773304"/>
                </a:lnTo>
                <a:lnTo>
                  <a:pt x="6220596" y="4732041"/>
                </a:lnTo>
                <a:lnTo>
                  <a:pt x="6202336" y="4693160"/>
                </a:lnTo>
                <a:lnTo>
                  <a:pt x="6181692" y="4654278"/>
                </a:lnTo>
                <a:lnTo>
                  <a:pt x="6157872" y="4616189"/>
                </a:lnTo>
                <a:lnTo>
                  <a:pt x="6133258" y="4578894"/>
                </a:lnTo>
                <a:lnTo>
                  <a:pt x="6106262" y="4542393"/>
                </a:lnTo>
                <a:lnTo>
                  <a:pt x="6077678" y="4506685"/>
                </a:lnTo>
                <a:lnTo>
                  <a:pt x="6046712" y="4471771"/>
                </a:lnTo>
                <a:close/>
                <a:moveTo>
                  <a:pt x="1677987" y="1300162"/>
                </a:moveTo>
                <a:lnTo>
                  <a:pt x="1698668" y="1301752"/>
                </a:lnTo>
                <a:lnTo>
                  <a:pt x="1716963" y="1302546"/>
                </a:lnTo>
                <a:lnTo>
                  <a:pt x="1736053" y="1304135"/>
                </a:lnTo>
                <a:lnTo>
                  <a:pt x="1753553" y="1307314"/>
                </a:lnTo>
                <a:lnTo>
                  <a:pt x="1790142" y="1316849"/>
                </a:lnTo>
                <a:lnTo>
                  <a:pt x="1824346" y="1329562"/>
                </a:lnTo>
                <a:lnTo>
                  <a:pt x="1857754" y="1345454"/>
                </a:lnTo>
                <a:lnTo>
                  <a:pt x="1888776" y="1364524"/>
                </a:lnTo>
                <a:lnTo>
                  <a:pt x="1917412" y="1385978"/>
                </a:lnTo>
                <a:lnTo>
                  <a:pt x="1943661" y="1409816"/>
                </a:lnTo>
                <a:lnTo>
                  <a:pt x="1967524" y="1436832"/>
                </a:lnTo>
                <a:lnTo>
                  <a:pt x="1989796" y="1464643"/>
                </a:lnTo>
                <a:lnTo>
                  <a:pt x="2008886" y="1496427"/>
                </a:lnTo>
                <a:lnTo>
                  <a:pt x="2024000" y="1529005"/>
                </a:lnTo>
                <a:lnTo>
                  <a:pt x="2036726" y="1563967"/>
                </a:lnTo>
                <a:lnTo>
                  <a:pt x="2046272" y="1600518"/>
                </a:lnTo>
                <a:lnTo>
                  <a:pt x="2049453" y="1617205"/>
                </a:lnTo>
                <a:lnTo>
                  <a:pt x="2052635" y="1636275"/>
                </a:lnTo>
                <a:lnTo>
                  <a:pt x="2054226" y="1655345"/>
                </a:lnTo>
                <a:lnTo>
                  <a:pt x="2054226" y="1675210"/>
                </a:lnTo>
                <a:lnTo>
                  <a:pt x="2054226" y="1694280"/>
                </a:lnTo>
                <a:lnTo>
                  <a:pt x="2052635" y="1713350"/>
                </a:lnTo>
                <a:lnTo>
                  <a:pt x="2049453" y="1732420"/>
                </a:lnTo>
                <a:lnTo>
                  <a:pt x="2046272" y="1750696"/>
                </a:lnTo>
                <a:lnTo>
                  <a:pt x="2036726" y="1787247"/>
                </a:lnTo>
                <a:lnTo>
                  <a:pt x="2024000" y="1822209"/>
                </a:lnTo>
                <a:lnTo>
                  <a:pt x="2008886" y="1853198"/>
                </a:lnTo>
                <a:lnTo>
                  <a:pt x="1989796" y="1884982"/>
                </a:lnTo>
                <a:lnTo>
                  <a:pt x="1967524" y="1912792"/>
                </a:lnTo>
                <a:lnTo>
                  <a:pt x="1943661" y="1939809"/>
                </a:lnTo>
                <a:lnTo>
                  <a:pt x="1917412" y="1965235"/>
                </a:lnTo>
                <a:lnTo>
                  <a:pt x="1888776" y="1986689"/>
                </a:lnTo>
                <a:lnTo>
                  <a:pt x="1857754" y="2004171"/>
                </a:lnTo>
                <a:lnTo>
                  <a:pt x="1824346" y="2021652"/>
                </a:lnTo>
                <a:lnTo>
                  <a:pt x="1790142" y="2034365"/>
                </a:lnTo>
                <a:lnTo>
                  <a:pt x="1753553" y="2042311"/>
                </a:lnTo>
                <a:lnTo>
                  <a:pt x="1736053" y="2045490"/>
                </a:lnTo>
                <a:lnTo>
                  <a:pt x="1716963" y="2048668"/>
                </a:lnTo>
                <a:lnTo>
                  <a:pt x="1698668" y="2049463"/>
                </a:lnTo>
                <a:lnTo>
                  <a:pt x="1677987" y="2049463"/>
                </a:lnTo>
                <a:lnTo>
                  <a:pt x="1658896" y="2049463"/>
                </a:lnTo>
                <a:lnTo>
                  <a:pt x="1639806" y="2048668"/>
                </a:lnTo>
                <a:lnTo>
                  <a:pt x="1621511" y="2045490"/>
                </a:lnTo>
                <a:lnTo>
                  <a:pt x="1602420" y="2042311"/>
                </a:lnTo>
                <a:lnTo>
                  <a:pt x="1565831" y="2034365"/>
                </a:lnTo>
                <a:lnTo>
                  <a:pt x="1533218" y="2021652"/>
                </a:lnTo>
                <a:lnTo>
                  <a:pt x="1499810" y="2004171"/>
                </a:lnTo>
                <a:lnTo>
                  <a:pt x="1468788" y="1986689"/>
                </a:lnTo>
                <a:lnTo>
                  <a:pt x="1440152" y="1965235"/>
                </a:lnTo>
                <a:lnTo>
                  <a:pt x="1413108" y="1939809"/>
                </a:lnTo>
                <a:lnTo>
                  <a:pt x="1388449" y="1912792"/>
                </a:lnTo>
                <a:lnTo>
                  <a:pt x="1367768" y="1884982"/>
                </a:lnTo>
                <a:lnTo>
                  <a:pt x="1348678" y="1853198"/>
                </a:lnTo>
                <a:lnTo>
                  <a:pt x="1332769" y="1822209"/>
                </a:lnTo>
                <a:lnTo>
                  <a:pt x="1320838" y="1787247"/>
                </a:lnTo>
                <a:lnTo>
                  <a:pt x="1311292" y="1750696"/>
                </a:lnTo>
                <a:lnTo>
                  <a:pt x="1308111" y="1732420"/>
                </a:lnTo>
                <a:lnTo>
                  <a:pt x="1304929" y="1713350"/>
                </a:lnTo>
                <a:lnTo>
                  <a:pt x="1303338" y="1694280"/>
                </a:lnTo>
                <a:lnTo>
                  <a:pt x="1303338" y="1675210"/>
                </a:lnTo>
                <a:lnTo>
                  <a:pt x="1303338" y="1655345"/>
                </a:lnTo>
                <a:lnTo>
                  <a:pt x="1304929" y="1636275"/>
                </a:lnTo>
                <a:lnTo>
                  <a:pt x="1308111" y="1617205"/>
                </a:lnTo>
                <a:lnTo>
                  <a:pt x="1311292" y="1600518"/>
                </a:lnTo>
                <a:lnTo>
                  <a:pt x="1320838" y="1563967"/>
                </a:lnTo>
                <a:lnTo>
                  <a:pt x="1332769" y="1529005"/>
                </a:lnTo>
                <a:lnTo>
                  <a:pt x="1348678" y="1496427"/>
                </a:lnTo>
                <a:lnTo>
                  <a:pt x="1367768" y="1464643"/>
                </a:lnTo>
                <a:lnTo>
                  <a:pt x="1388449" y="1436832"/>
                </a:lnTo>
                <a:lnTo>
                  <a:pt x="1413108" y="1409816"/>
                </a:lnTo>
                <a:lnTo>
                  <a:pt x="1440152" y="1385978"/>
                </a:lnTo>
                <a:lnTo>
                  <a:pt x="1468788" y="1364524"/>
                </a:lnTo>
                <a:lnTo>
                  <a:pt x="1499810" y="1345454"/>
                </a:lnTo>
                <a:lnTo>
                  <a:pt x="1533218" y="1329562"/>
                </a:lnTo>
                <a:lnTo>
                  <a:pt x="1565831" y="1316849"/>
                </a:lnTo>
                <a:lnTo>
                  <a:pt x="1602420" y="1307314"/>
                </a:lnTo>
                <a:lnTo>
                  <a:pt x="1621511" y="1304135"/>
                </a:lnTo>
                <a:lnTo>
                  <a:pt x="1639806" y="1302546"/>
                </a:lnTo>
                <a:lnTo>
                  <a:pt x="1658896" y="1301752"/>
                </a:lnTo>
                <a:close/>
                <a:moveTo>
                  <a:pt x="1837916" y="488950"/>
                </a:moveTo>
                <a:lnTo>
                  <a:pt x="1793453" y="490537"/>
                </a:lnTo>
                <a:lnTo>
                  <a:pt x="1751372" y="495298"/>
                </a:lnTo>
                <a:lnTo>
                  <a:pt x="1709290" y="501646"/>
                </a:lnTo>
                <a:lnTo>
                  <a:pt x="1664827" y="509581"/>
                </a:lnTo>
                <a:lnTo>
                  <a:pt x="1624333" y="520691"/>
                </a:lnTo>
                <a:lnTo>
                  <a:pt x="1581458" y="533387"/>
                </a:lnTo>
                <a:lnTo>
                  <a:pt x="1540964" y="547670"/>
                </a:lnTo>
                <a:lnTo>
                  <a:pt x="1499677" y="562747"/>
                </a:lnTo>
                <a:lnTo>
                  <a:pt x="1460771" y="581791"/>
                </a:lnTo>
                <a:lnTo>
                  <a:pt x="1421072" y="602422"/>
                </a:lnTo>
                <a:lnTo>
                  <a:pt x="1382166" y="626227"/>
                </a:lnTo>
                <a:lnTo>
                  <a:pt x="1344054" y="650826"/>
                </a:lnTo>
                <a:lnTo>
                  <a:pt x="1308325" y="677805"/>
                </a:lnTo>
                <a:lnTo>
                  <a:pt x="1273389" y="706372"/>
                </a:lnTo>
                <a:lnTo>
                  <a:pt x="1239248" y="737318"/>
                </a:lnTo>
                <a:lnTo>
                  <a:pt x="844635" y="1112648"/>
                </a:lnTo>
                <a:lnTo>
                  <a:pt x="811287" y="1145975"/>
                </a:lnTo>
                <a:lnTo>
                  <a:pt x="781909" y="1180096"/>
                </a:lnTo>
                <a:lnTo>
                  <a:pt x="753326" y="1215010"/>
                </a:lnTo>
                <a:lnTo>
                  <a:pt x="726330" y="1250718"/>
                </a:lnTo>
                <a:lnTo>
                  <a:pt x="701716" y="1288807"/>
                </a:lnTo>
                <a:lnTo>
                  <a:pt x="679485" y="1326102"/>
                </a:lnTo>
                <a:lnTo>
                  <a:pt x="658841" y="1365777"/>
                </a:lnTo>
                <a:lnTo>
                  <a:pt x="640579" y="1404660"/>
                </a:lnTo>
                <a:lnTo>
                  <a:pt x="624699" y="1445922"/>
                </a:lnTo>
                <a:lnTo>
                  <a:pt x="610407" y="1486390"/>
                </a:lnTo>
                <a:lnTo>
                  <a:pt x="597704" y="1528446"/>
                </a:lnTo>
                <a:lnTo>
                  <a:pt x="586588" y="1571297"/>
                </a:lnTo>
                <a:lnTo>
                  <a:pt x="578648" y="1613353"/>
                </a:lnTo>
                <a:lnTo>
                  <a:pt x="572296" y="1656202"/>
                </a:lnTo>
                <a:lnTo>
                  <a:pt x="568326" y="1698258"/>
                </a:lnTo>
                <a:lnTo>
                  <a:pt x="566738" y="1742694"/>
                </a:lnTo>
                <a:lnTo>
                  <a:pt x="566738" y="1784749"/>
                </a:lnTo>
                <a:lnTo>
                  <a:pt x="569914" y="1826805"/>
                </a:lnTo>
                <a:lnTo>
                  <a:pt x="572296" y="1871243"/>
                </a:lnTo>
                <a:lnTo>
                  <a:pt x="578648" y="1913299"/>
                </a:lnTo>
                <a:lnTo>
                  <a:pt x="586588" y="1956148"/>
                </a:lnTo>
                <a:lnTo>
                  <a:pt x="597704" y="1998204"/>
                </a:lnTo>
                <a:lnTo>
                  <a:pt x="610407" y="2039467"/>
                </a:lnTo>
                <a:lnTo>
                  <a:pt x="624699" y="2081522"/>
                </a:lnTo>
                <a:lnTo>
                  <a:pt x="640579" y="2122784"/>
                </a:lnTo>
                <a:lnTo>
                  <a:pt x="658841" y="2161667"/>
                </a:lnTo>
                <a:lnTo>
                  <a:pt x="679485" y="2200549"/>
                </a:lnTo>
                <a:lnTo>
                  <a:pt x="703304" y="2238636"/>
                </a:lnTo>
                <a:lnTo>
                  <a:pt x="727918" y="2275932"/>
                </a:lnTo>
                <a:lnTo>
                  <a:pt x="754914" y="2312433"/>
                </a:lnTo>
                <a:lnTo>
                  <a:pt x="783497" y="2348141"/>
                </a:lnTo>
                <a:lnTo>
                  <a:pt x="814463" y="2383056"/>
                </a:lnTo>
                <a:lnTo>
                  <a:pt x="1494913" y="3094039"/>
                </a:lnTo>
                <a:lnTo>
                  <a:pt x="3189288" y="1480043"/>
                </a:lnTo>
                <a:lnTo>
                  <a:pt x="2508838" y="767472"/>
                </a:lnTo>
                <a:lnTo>
                  <a:pt x="2476285" y="734144"/>
                </a:lnTo>
                <a:lnTo>
                  <a:pt x="2442937" y="704784"/>
                </a:lnTo>
                <a:lnTo>
                  <a:pt x="2406414" y="676218"/>
                </a:lnTo>
                <a:lnTo>
                  <a:pt x="2370684" y="649239"/>
                </a:lnTo>
                <a:lnTo>
                  <a:pt x="2334160" y="624640"/>
                </a:lnTo>
                <a:lnTo>
                  <a:pt x="2295255" y="602422"/>
                </a:lnTo>
                <a:lnTo>
                  <a:pt x="2255555" y="581791"/>
                </a:lnTo>
                <a:lnTo>
                  <a:pt x="2216650" y="562747"/>
                </a:lnTo>
                <a:lnTo>
                  <a:pt x="2175362" y="547670"/>
                </a:lnTo>
                <a:lnTo>
                  <a:pt x="2134869" y="533387"/>
                </a:lnTo>
                <a:lnTo>
                  <a:pt x="2094375" y="520691"/>
                </a:lnTo>
                <a:lnTo>
                  <a:pt x="2051500" y="509581"/>
                </a:lnTo>
                <a:lnTo>
                  <a:pt x="2009418" y="501646"/>
                </a:lnTo>
                <a:lnTo>
                  <a:pt x="1966543" y="495298"/>
                </a:lnTo>
                <a:lnTo>
                  <a:pt x="1922874" y="490537"/>
                </a:lnTo>
                <a:lnTo>
                  <a:pt x="1879998" y="488950"/>
                </a:lnTo>
                <a:close/>
                <a:moveTo>
                  <a:pt x="5070178" y="74612"/>
                </a:moveTo>
                <a:lnTo>
                  <a:pt x="5122552" y="74612"/>
                </a:lnTo>
                <a:lnTo>
                  <a:pt x="5175718" y="76200"/>
                </a:lnTo>
                <a:lnTo>
                  <a:pt x="5227298" y="82552"/>
                </a:lnTo>
                <a:lnTo>
                  <a:pt x="5279670" y="88903"/>
                </a:lnTo>
                <a:lnTo>
                  <a:pt x="5331250" y="100019"/>
                </a:lnTo>
                <a:lnTo>
                  <a:pt x="5381242" y="111929"/>
                </a:lnTo>
                <a:lnTo>
                  <a:pt x="5433616" y="126220"/>
                </a:lnTo>
                <a:lnTo>
                  <a:pt x="5482020" y="143687"/>
                </a:lnTo>
                <a:lnTo>
                  <a:pt x="5532012" y="164330"/>
                </a:lnTo>
                <a:lnTo>
                  <a:pt x="5579624" y="185767"/>
                </a:lnTo>
                <a:lnTo>
                  <a:pt x="5628030" y="211174"/>
                </a:lnTo>
                <a:lnTo>
                  <a:pt x="5674054" y="238169"/>
                </a:lnTo>
                <a:lnTo>
                  <a:pt x="5719286" y="267546"/>
                </a:lnTo>
                <a:lnTo>
                  <a:pt x="5762930" y="300893"/>
                </a:lnTo>
                <a:lnTo>
                  <a:pt x="5805780" y="335033"/>
                </a:lnTo>
                <a:lnTo>
                  <a:pt x="5847838" y="373144"/>
                </a:lnTo>
                <a:lnTo>
                  <a:pt x="5887514" y="412048"/>
                </a:lnTo>
                <a:lnTo>
                  <a:pt x="6556460" y="1114709"/>
                </a:lnTo>
                <a:lnTo>
                  <a:pt x="6593756" y="1155201"/>
                </a:lnTo>
                <a:lnTo>
                  <a:pt x="6630258" y="1198075"/>
                </a:lnTo>
                <a:lnTo>
                  <a:pt x="6662000" y="1243331"/>
                </a:lnTo>
                <a:lnTo>
                  <a:pt x="6692946" y="1289381"/>
                </a:lnTo>
                <a:lnTo>
                  <a:pt x="6719926" y="1334637"/>
                </a:lnTo>
                <a:lnTo>
                  <a:pt x="6744526" y="1383069"/>
                </a:lnTo>
                <a:lnTo>
                  <a:pt x="6768332" y="1432295"/>
                </a:lnTo>
                <a:lnTo>
                  <a:pt x="6787376" y="1480727"/>
                </a:lnTo>
                <a:lnTo>
                  <a:pt x="6804834" y="1530747"/>
                </a:lnTo>
                <a:lnTo>
                  <a:pt x="6819912" y="1581561"/>
                </a:lnTo>
                <a:lnTo>
                  <a:pt x="6832608" y="1633169"/>
                </a:lnTo>
                <a:lnTo>
                  <a:pt x="6842130" y="1684777"/>
                </a:lnTo>
                <a:lnTo>
                  <a:pt x="6850066" y="1737179"/>
                </a:lnTo>
                <a:lnTo>
                  <a:pt x="6854828" y="1788786"/>
                </a:lnTo>
                <a:lnTo>
                  <a:pt x="6858000" y="1840394"/>
                </a:lnTo>
                <a:lnTo>
                  <a:pt x="6858000" y="1894384"/>
                </a:lnTo>
                <a:lnTo>
                  <a:pt x="6854828" y="1945992"/>
                </a:lnTo>
                <a:lnTo>
                  <a:pt x="6850066" y="1997600"/>
                </a:lnTo>
                <a:lnTo>
                  <a:pt x="6843718" y="2049207"/>
                </a:lnTo>
                <a:lnTo>
                  <a:pt x="6832608" y="2101609"/>
                </a:lnTo>
                <a:lnTo>
                  <a:pt x="6819912" y="2151630"/>
                </a:lnTo>
                <a:lnTo>
                  <a:pt x="6806422" y="2203237"/>
                </a:lnTo>
                <a:lnTo>
                  <a:pt x="6788964" y="2252463"/>
                </a:lnTo>
                <a:lnTo>
                  <a:pt x="6768332" y="2302483"/>
                </a:lnTo>
                <a:lnTo>
                  <a:pt x="6746114" y="2350915"/>
                </a:lnTo>
                <a:lnTo>
                  <a:pt x="6721514" y="2398553"/>
                </a:lnTo>
                <a:lnTo>
                  <a:pt x="6694534" y="2443809"/>
                </a:lnTo>
                <a:lnTo>
                  <a:pt x="6665174" y="2489859"/>
                </a:lnTo>
                <a:lnTo>
                  <a:pt x="6631844" y="2533527"/>
                </a:lnTo>
                <a:lnTo>
                  <a:pt x="6596930" y="2575608"/>
                </a:lnTo>
                <a:lnTo>
                  <a:pt x="6559634" y="2618482"/>
                </a:lnTo>
                <a:lnTo>
                  <a:pt x="6519958" y="2657386"/>
                </a:lnTo>
                <a:lnTo>
                  <a:pt x="6177946" y="2984500"/>
                </a:lnTo>
                <a:lnTo>
                  <a:pt x="4002088" y="703434"/>
                </a:lnTo>
                <a:lnTo>
                  <a:pt x="4343306" y="376320"/>
                </a:lnTo>
                <a:lnTo>
                  <a:pt x="4385362" y="338209"/>
                </a:lnTo>
                <a:lnTo>
                  <a:pt x="4428214" y="302481"/>
                </a:lnTo>
                <a:lnTo>
                  <a:pt x="4473444" y="269134"/>
                </a:lnTo>
                <a:lnTo>
                  <a:pt x="4519470" y="239757"/>
                </a:lnTo>
                <a:lnTo>
                  <a:pt x="4564700" y="212762"/>
                </a:lnTo>
                <a:lnTo>
                  <a:pt x="4613106" y="187355"/>
                </a:lnTo>
                <a:lnTo>
                  <a:pt x="4660718" y="164330"/>
                </a:lnTo>
                <a:lnTo>
                  <a:pt x="4710710" y="145275"/>
                </a:lnTo>
                <a:lnTo>
                  <a:pt x="4761496" y="126220"/>
                </a:lnTo>
                <a:lnTo>
                  <a:pt x="4811488" y="111929"/>
                </a:lnTo>
                <a:lnTo>
                  <a:pt x="4863068" y="100019"/>
                </a:lnTo>
                <a:lnTo>
                  <a:pt x="4913854" y="88903"/>
                </a:lnTo>
                <a:lnTo>
                  <a:pt x="4967020" y="82552"/>
                </a:lnTo>
                <a:lnTo>
                  <a:pt x="5018600" y="76200"/>
                </a:lnTo>
                <a:close/>
                <a:moveTo>
                  <a:pt x="1843881" y="0"/>
                </a:moveTo>
                <a:lnTo>
                  <a:pt x="1895475" y="0"/>
                </a:lnTo>
                <a:lnTo>
                  <a:pt x="1947069" y="1588"/>
                </a:lnTo>
                <a:lnTo>
                  <a:pt x="2001044" y="6350"/>
                </a:lnTo>
                <a:lnTo>
                  <a:pt x="2052638" y="14288"/>
                </a:lnTo>
                <a:lnTo>
                  <a:pt x="2104231" y="23813"/>
                </a:lnTo>
                <a:lnTo>
                  <a:pt x="2155031" y="35719"/>
                </a:lnTo>
                <a:lnTo>
                  <a:pt x="2205038" y="51594"/>
                </a:lnTo>
                <a:lnTo>
                  <a:pt x="2255044" y="69056"/>
                </a:lnTo>
                <a:lnTo>
                  <a:pt x="2304256" y="89694"/>
                </a:lnTo>
                <a:lnTo>
                  <a:pt x="2352675" y="111125"/>
                </a:lnTo>
                <a:lnTo>
                  <a:pt x="2399506" y="136525"/>
                </a:lnTo>
                <a:lnTo>
                  <a:pt x="2447132" y="163513"/>
                </a:lnTo>
                <a:lnTo>
                  <a:pt x="2492375" y="192881"/>
                </a:lnTo>
                <a:lnTo>
                  <a:pt x="2536825" y="226219"/>
                </a:lnTo>
                <a:lnTo>
                  <a:pt x="2578894" y="260350"/>
                </a:lnTo>
                <a:lnTo>
                  <a:pt x="2620169" y="296863"/>
                </a:lnTo>
                <a:lnTo>
                  <a:pt x="2660650" y="337344"/>
                </a:lnTo>
                <a:lnTo>
                  <a:pt x="6481764" y="4341813"/>
                </a:lnTo>
                <a:lnTo>
                  <a:pt x="6519068" y="4382294"/>
                </a:lnTo>
                <a:lnTo>
                  <a:pt x="6553994" y="4426744"/>
                </a:lnTo>
                <a:lnTo>
                  <a:pt x="6587332" y="4470400"/>
                </a:lnTo>
                <a:lnTo>
                  <a:pt x="6616700" y="4515644"/>
                </a:lnTo>
                <a:lnTo>
                  <a:pt x="6645276" y="4563269"/>
                </a:lnTo>
                <a:lnTo>
                  <a:pt x="6669882" y="4610100"/>
                </a:lnTo>
                <a:lnTo>
                  <a:pt x="6692106" y="4658519"/>
                </a:lnTo>
                <a:lnTo>
                  <a:pt x="6712744" y="4707731"/>
                </a:lnTo>
                <a:lnTo>
                  <a:pt x="6730206" y="4757738"/>
                </a:lnTo>
                <a:lnTo>
                  <a:pt x="6745288" y="4807744"/>
                </a:lnTo>
                <a:lnTo>
                  <a:pt x="6757988" y="4860131"/>
                </a:lnTo>
                <a:lnTo>
                  <a:pt x="6767512" y="4911725"/>
                </a:lnTo>
                <a:lnTo>
                  <a:pt x="6775450" y="4963319"/>
                </a:lnTo>
                <a:lnTo>
                  <a:pt x="6780212" y="5015706"/>
                </a:lnTo>
                <a:lnTo>
                  <a:pt x="6783388" y="5067300"/>
                </a:lnTo>
                <a:lnTo>
                  <a:pt x="6783388" y="5120481"/>
                </a:lnTo>
                <a:lnTo>
                  <a:pt x="6780212" y="5172869"/>
                </a:lnTo>
                <a:lnTo>
                  <a:pt x="6775450" y="5224463"/>
                </a:lnTo>
                <a:lnTo>
                  <a:pt x="6767512" y="5276056"/>
                </a:lnTo>
                <a:lnTo>
                  <a:pt x="6757988" y="5328444"/>
                </a:lnTo>
                <a:lnTo>
                  <a:pt x="6745288" y="5380038"/>
                </a:lnTo>
                <a:lnTo>
                  <a:pt x="6730206" y="5430044"/>
                </a:lnTo>
                <a:lnTo>
                  <a:pt x="6712744" y="5480050"/>
                </a:lnTo>
                <a:lnTo>
                  <a:pt x="6693694" y="5529263"/>
                </a:lnTo>
                <a:lnTo>
                  <a:pt x="6669882" y="5577681"/>
                </a:lnTo>
                <a:lnTo>
                  <a:pt x="6646864" y="5625306"/>
                </a:lnTo>
                <a:lnTo>
                  <a:pt x="6618288" y="5672138"/>
                </a:lnTo>
                <a:lnTo>
                  <a:pt x="6588920" y="5715794"/>
                </a:lnTo>
                <a:lnTo>
                  <a:pt x="6557168" y="5760244"/>
                </a:lnTo>
                <a:lnTo>
                  <a:pt x="6522244" y="5803900"/>
                </a:lnTo>
                <a:lnTo>
                  <a:pt x="6484938" y="5845175"/>
                </a:lnTo>
                <a:lnTo>
                  <a:pt x="6445250" y="5884069"/>
                </a:lnTo>
                <a:lnTo>
                  <a:pt x="5743576" y="6553200"/>
                </a:lnTo>
                <a:lnTo>
                  <a:pt x="5700712" y="6591300"/>
                </a:lnTo>
                <a:lnTo>
                  <a:pt x="5658644" y="6627019"/>
                </a:lnTo>
                <a:lnTo>
                  <a:pt x="5614194" y="6660356"/>
                </a:lnTo>
                <a:lnTo>
                  <a:pt x="5568950" y="6689725"/>
                </a:lnTo>
                <a:lnTo>
                  <a:pt x="5522120" y="6718300"/>
                </a:lnTo>
                <a:lnTo>
                  <a:pt x="5474494" y="6743700"/>
                </a:lnTo>
                <a:lnTo>
                  <a:pt x="5426076" y="6765131"/>
                </a:lnTo>
                <a:lnTo>
                  <a:pt x="5376864" y="6785769"/>
                </a:lnTo>
                <a:lnTo>
                  <a:pt x="5326856" y="6803231"/>
                </a:lnTo>
                <a:lnTo>
                  <a:pt x="5275264" y="6817519"/>
                </a:lnTo>
                <a:lnTo>
                  <a:pt x="5224464" y="6829425"/>
                </a:lnTo>
                <a:lnTo>
                  <a:pt x="5172868" y="6840538"/>
                </a:lnTo>
                <a:lnTo>
                  <a:pt x="5121276" y="6848475"/>
                </a:lnTo>
                <a:lnTo>
                  <a:pt x="5068888" y="6853238"/>
                </a:lnTo>
                <a:lnTo>
                  <a:pt x="5015706" y="6854825"/>
                </a:lnTo>
                <a:lnTo>
                  <a:pt x="4964112" y="6854825"/>
                </a:lnTo>
                <a:lnTo>
                  <a:pt x="4912520" y="6853238"/>
                </a:lnTo>
                <a:lnTo>
                  <a:pt x="4858544" y="6848475"/>
                </a:lnTo>
                <a:lnTo>
                  <a:pt x="4806950" y="6840538"/>
                </a:lnTo>
                <a:lnTo>
                  <a:pt x="4756944" y="6831013"/>
                </a:lnTo>
                <a:lnTo>
                  <a:pt x="4704556" y="6819106"/>
                </a:lnTo>
                <a:lnTo>
                  <a:pt x="4654550" y="6803231"/>
                </a:lnTo>
                <a:lnTo>
                  <a:pt x="4604544" y="6785769"/>
                </a:lnTo>
                <a:lnTo>
                  <a:pt x="4555332" y="6765131"/>
                </a:lnTo>
                <a:lnTo>
                  <a:pt x="4506912" y="6743700"/>
                </a:lnTo>
                <a:lnTo>
                  <a:pt x="4459288" y="6718300"/>
                </a:lnTo>
                <a:lnTo>
                  <a:pt x="4412456" y="6691313"/>
                </a:lnTo>
                <a:lnTo>
                  <a:pt x="4367212" y="6661944"/>
                </a:lnTo>
                <a:lnTo>
                  <a:pt x="4322764" y="6628606"/>
                </a:lnTo>
                <a:lnTo>
                  <a:pt x="4280694" y="6594475"/>
                </a:lnTo>
                <a:lnTo>
                  <a:pt x="4239420" y="6557963"/>
                </a:lnTo>
                <a:lnTo>
                  <a:pt x="4200526" y="6517481"/>
                </a:lnTo>
                <a:lnTo>
                  <a:pt x="377825" y="2513013"/>
                </a:lnTo>
                <a:lnTo>
                  <a:pt x="340519" y="2472532"/>
                </a:lnTo>
                <a:lnTo>
                  <a:pt x="305594" y="2428081"/>
                </a:lnTo>
                <a:lnTo>
                  <a:pt x="272256" y="2384425"/>
                </a:lnTo>
                <a:lnTo>
                  <a:pt x="242888" y="2339182"/>
                </a:lnTo>
                <a:lnTo>
                  <a:pt x="214313" y="2291557"/>
                </a:lnTo>
                <a:lnTo>
                  <a:pt x="189706" y="2244726"/>
                </a:lnTo>
                <a:lnTo>
                  <a:pt x="167481" y="2196306"/>
                </a:lnTo>
                <a:lnTo>
                  <a:pt x="146844" y="2147094"/>
                </a:lnTo>
                <a:lnTo>
                  <a:pt x="129381" y="2097089"/>
                </a:lnTo>
                <a:lnTo>
                  <a:pt x="113506" y="2047082"/>
                </a:lnTo>
                <a:lnTo>
                  <a:pt x="101600" y="1994695"/>
                </a:lnTo>
                <a:lnTo>
                  <a:pt x="92075" y="1943101"/>
                </a:lnTo>
                <a:lnTo>
                  <a:pt x="84138" y="1891507"/>
                </a:lnTo>
                <a:lnTo>
                  <a:pt x="79375" y="1839120"/>
                </a:lnTo>
                <a:lnTo>
                  <a:pt x="76200" y="1785939"/>
                </a:lnTo>
                <a:lnTo>
                  <a:pt x="76200" y="1734345"/>
                </a:lnTo>
                <a:lnTo>
                  <a:pt x="79375" y="1681957"/>
                </a:lnTo>
                <a:lnTo>
                  <a:pt x="84138" y="1630364"/>
                </a:lnTo>
                <a:lnTo>
                  <a:pt x="92075" y="1578770"/>
                </a:lnTo>
                <a:lnTo>
                  <a:pt x="101600" y="1526381"/>
                </a:lnTo>
                <a:lnTo>
                  <a:pt x="113506" y="1474789"/>
                </a:lnTo>
                <a:lnTo>
                  <a:pt x="129381" y="1424782"/>
                </a:lnTo>
                <a:lnTo>
                  <a:pt x="146844" y="1374775"/>
                </a:lnTo>
                <a:lnTo>
                  <a:pt x="165894" y="1325563"/>
                </a:lnTo>
                <a:lnTo>
                  <a:pt x="189706" y="1277144"/>
                </a:lnTo>
                <a:lnTo>
                  <a:pt x="214313" y="1229519"/>
                </a:lnTo>
                <a:lnTo>
                  <a:pt x="241300" y="1182688"/>
                </a:lnTo>
                <a:lnTo>
                  <a:pt x="270669" y="1139031"/>
                </a:lnTo>
                <a:lnTo>
                  <a:pt x="302419" y="1094581"/>
                </a:lnTo>
                <a:lnTo>
                  <a:pt x="338931" y="1050925"/>
                </a:lnTo>
                <a:lnTo>
                  <a:pt x="374650" y="1009650"/>
                </a:lnTo>
                <a:lnTo>
                  <a:pt x="414338" y="970756"/>
                </a:lnTo>
                <a:lnTo>
                  <a:pt x="1116013" y="300038"/>
                </a:lnTo>
                <a:lnTo>
                  <a:pt x="1158875" y="261938"/>
                </a:lnTo>
                <a:lnTo>
                  <a:pt x="1200944" y="227806"/>
                </a:lnTo>
                <a:lnTo>
                  <a:pt x="1245394" y="194469"/>
                </a:lnTo>
                <a:lnTo>
                  <a:pt x="1290638" y="165100"/>
                </a:lnTo>
                <a:lnTo>
                  <a:pt x="1337469" y="136525"/>
                </a:lnTo>
                <a:lnTo>
                  <a:pt x="1385094" y="111125"/>
                </a:lnTo>
                <a:lnTo>
                  <a:pt x="1433513" y="89694"/>
                </a:lnTo>
                <a:lnTo>
                  <a:pt x="1484313" y="69056"/>
                </a:lnTo>
                <a:lnTo>
                  <a:pt x="1532731" y="51594"/>
                </a:lnTo>
                <a:lnTo>
                  <a:pt x="1584325" y="37306"/>
                </a:lnTo>
                <a:lnTo>
                  <a:pt x="1635125" y="25400"/>
                </a:lnTo>
                <a:lnTo>
                  <a:pt x="1686719" y="14288"/>
                </a:lnTo>
                <a:lnTo>
                  <a:pt x="1738313" y="6350"/>
                </a:lnTo>
                <a:lnTo>
                  <a:pt x="1791494" y="1588"/>
                </a:lnTo>
                <a:close/>
              </a:path>
            </a:pathLst>
          </a:custGeom>
          <a:solidFill>
            <a:srgbClr val="3060B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55C3C8"/>
              </a:solidFill>
              <a:effectLst/>
              <a:uLnTx/>
              <a:uFillTx/>
              <a:latin typeface="小米兰亭_GB外压缩"/>
              <a:ea typeface="小米兰亭_GB外压缩"/>
            </a:endParaRPr>
          </a:p>
        </p:txBody>
      </p:sp>
      <p:sp>
        <p:nvSpPr>
          <p:cNvPr id="34" name="任意多边形 72">
            <a:extLst>
              <a:ext uri="{FF2B5EF4-FFF2-40B4-BE49-F238E27FC236}">
                <a16:creationId xmlns:a16="http://schemas.microsoft.com/office/drawing/2014/main" id="{B012F508-760E-73DC-3E3D-29D53153B3F9}"/>
              </a:ext>
            </a:extLst>
          </p:cNvPr>
          <p:cNvSpPr/>
          <p:nvPr/>
        </p:nvSpPr>
        <p:spPr>
          <a:xfrm>
            <a:off x="5549800" y="4899433"/>
            <a:ext cx="312822" cy="296696"/>
          </a:xfrm>
          <a:custGeom>
            <a:avLst/>
            <a:gdLst>
              <a:gd name="connsiteX0" fmla="*/ 1737573 w 4159147"/>
              <a:gd name="connsiteY0" fmla="*/ 1383592 h 3944750"/>
              <a:gd name="connsiteX1" fmla="*/ 1737573 w 4159147"/>
              <a:gd name="connsiteY1" fmla="*/ 2067592 h 3944750"/>
              <a:gd name="connsiteX2" fmla="*/ 1053573 w 4159147"/>
              <a:gd name="connsiteY2" fmla="*/ 2067592 h 3944750"/>
              <a:gd name="connsiteX3" fmla="*/ 1053573 w 4159147"/>
              <a:gd name="connsiteY3" fmla="*/ 2751592 h 3944750"/>
              <a:gd name="connsiteX4" fmla="*/ 1737573 w 4159147"/>
              <a:gd name="connsiteY4" fmla="*/ 2751592 h 3944750"/>
              <a:gd name="connsiteX5" fmla="*/ 1737573 w 4159147"/>
              <a:gd name="connsiteY5" fmla="*/ 3435592 h 3944750"/>
              <a:gd name="connsiteX6" fmla="*/ 2421573 w 4159147"/>
              <a:gd name="connsiteY6" fmla="*/ 3435592 h 3944750"/>
              <a:gd name="connsiteX7" fmla="*/ 2421573 w 4159147"/>
              <a:gd name="connsiteY7" fmla="*/ 2751592 h 3944750"/>
              <a:gd name="connsiteX8" fmla="*/ 3105573 w 4159147"/>
              <a:gd name="connsiteY8" fmla="*/ 2751592 h 3944750"/>
              <a:gd name="connsiteX9" fmla="*/ 3105573 w 4159147"/>
              <a:gd name="connsiteY9" fmla="*/ 2067592 h 3944750"/>
              <a:gd name="connsiteX10" fmla="*/ 2421573 w 4159147"/>
              <a:gd name="connsiteY10" fmla="*/ 2067592 h 3944750"/>
              <a:gd name="connsiteX11" fmla="*/ 2421573 w 4159147"/>
              <a:gd name="connsiteY11" fmla="*/ 1383592 h 3944750"/>
              <a:gd name="connsiteX12" fmla="*/ 1500520 w 4159147"/>
              <a:gd name="connsiteY12" fmla="*/ 288000 h 3944750"/>
              <a:gd name="connsiteX13" fmla="*/ 1359573 w 4159147"/>
              <a:gd name="connsiteY13" fmla="*/ 428947 h 3944750"/>
              <a:gd name="connsiteX14" fmla="*/ 1359573 w 4159147"/>
              <a:gd name="connsiteY14" fmla="*/ 874434 h 3944750"/>
              <a:gd name="connsiteX15" fmla="*/ 2799573 w 4159147"/>
              <a:gd name="connsiteY15" fmla="*/ 874434 h 3944750"/>
              <a:gd name="connsiteX16" fmla="*/ 2799573 w 4159147"/>
              <a:gd name="connsiteY16" fmla="*/ 428947 h 3944750"/>
              <a:gd name="connsiteX17" fmla="*/ 2658626 w 4159147"/>
              <a:gd name="connsiteY17" fmla="*/ 288000 h 3944750"/>
              <a:gd name="connsiteX18" fmla="*/ 1407580 w 4159147"/>
              <a:gd name="connsiteY18" fmla="*/ 0 h 3944750"/>
              <a:gd name="connsiteX19" fmla="*/ 2751566 w 4159147"/>
              <a:gd name="connsiteY19" fmla="*/ 0 h 3944750"/>
              <a:gd name="connsiteX20" fmla="*/ 3087573 w 4159147"/>
              <a:gd name="connsiteY20" fmla="*/ 336007 h 3944750"/>
              <a:gd name="connsiteX21" fmla="*/ 3087573 w 4159147"/>
              <a:gd name="connsiteY21" fmla="*/ 874434 h 3944750"/>
              <a:gd name="connsiteX22" fmla="*/ 3647417 w 4159147"/>
              <a:gd name="connsiteY22" fmla="*/ 874434 h 3944750"/>
              <a:gd name="connsiteX23" fmla="*/ 4159147 w 4159147"/>
              <a:gd name="connsiteY23" fmla="*/ 1386164 h 3944750"/>
              <a:gd name="connsiteX24" fmla="*/ 4159147 w 4159147"/>
              <a:gd name="connsiteY24" fmla="*/ 3433020 h 3944750"/>
              <a:gd name="connsiteX25" fmla="*/ 3647417 w 4159147"/>
              <a:gd name="connsiteY25" fmla="*/ 3944750 h 3944750"/>
              <a:gd name="connsiteX26" fmla="*/ 511730 w 4159147"/>
              <a:gd name="connsiteY26" fmla="*/ 3944750 h 3944750"/>
              <a:gd name="connsiteX27" fmla="*/ 0 w 4159147"/>
              <a:gd name="connsiteY27" fmla="*/ 3433020 h 3944750"/>
              <a:gd name="connsiteX28" fmla="*/ 0 w 4159147"/>
              <a:gd name="connsiteY28" fmla="*/ 1386164 h 3944750"/>
              <a:gd name="connsiteX29" fmla="*/ 511730 w 4159147"/>
              <a:gd name="connsiteY29" fmla="*/ 874434 h 3944750"/>
              <a:gd name="connsiteX30" fmla="*/ 1071573 w 4159147"/>
              <a:gd name="connsiteY30" fmla="*/ 874434 h 3944750"/>
              <a:gd name="connsiteX31" fmla="*/ 1071573 w 4159147"/>
              <a:gd name="connsiteY31" fmla="*/ 336007 h 3944750"/>
              <a:gd name="connsiteX32" fmla="*/ 1407580 w 4159147"/>
              <a:gd name="connsiteY32" fmla="*/ 0 h 3944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4159147" h="3944750">
                <a:moveTo>
                  <a:pt x="1737573" y="1383592"/>
                </a:moveTo>
                <a:lnTo>
                  <a:pt x="1737573" y="2067592"/>
                </a:lnTo>
                <a:lnTo>
                  <a:pt x="1053573" y="2067592"/>
                </a:lnTo>
                <a:lnTo>
                  <a:pt x="1053573" y="2751592"/>
                </a:lnTo>
                <a:lnTo>
                  <a:pt x="1737573" y="2751592"/>
                </a:lnTo>
                <a:lnTo>
                  <a:pt x="1737573" y="3435592"/>
                </a:lnTo>
                <a:lnTo>
                  <a:pt x="2421573" y="3435592"/>
                </a:lnTo>
                <a:lnTo>
                  <a:pt x="2421573" y="2751592"/>
                </a:lnTo>
                <a:lnTo>
                  <a:pt x="3105573" y="2751592"/>
                </a:lnTo>
                <a:lnTo>
                  <a:pt x="3105573" y="2067592"/>
                </a:lnTo>
                <a:lnTo>
                  <a:pt x="2421573" y="2067592"/>
                </a:lnTo>
                <a:lnTo>
                  <a:pt x="2421573" y="1383592"/>
                </a:lnTo>
                <a:close/>
                <a:moveTo>
                  <a:pt x="1500520" y="288000"/>
                </a:moveTo>
                <a:cubicBezTo>
                  <a:pt x="1422677" y="288000"/>
                  <a:pt x="1359573" y="351104"/>
                  <a:pt x="1359573" y="428947"/>
                </a:cubicBezTo>
                <a:lnTo>
                  <a:pt x="1359573" y="874434"/>
                </a:lnTo>
                <a:lnTo>
                  <a:pt x="2799573" y="874434"/>
                </a:lnTo>
                <a:lnTo>
                  <a:pt x="2799573" y="428947"/>
                </a:lnTo>
                <a:cubicBezTo>
                  <a:pt x="2799573" y="351104"/>
                  <a:pt x="2736469" y="288000"/>
                  <a:pt x="2658626" y="288000"/>
                </a:cubicBezTo>
                <a:close/>
                <a:moveTo>
                  <a:pt x="1407580" y="0"/>
                </a:moveTo>
                <a:lnTo>
                  <a:pt x="2751566" y="0"/>
                </a:lnTo>
                <a:cubicBezTo>
                  <a:pt x="2937138" y="0"/>
                  <a:pt x="3087573" y="150435"/>
                  <a:pt x="3087573" y="336007"/>
                </a:cubicBezTo>
                <a:lnTo>
                  <a:pt x="3087573" y="874434"/>
                </a:lnTo>
                <a:lnTo>
                  <a:pt x="3647417" y="874434"/>
                </a:lnTo>
                <a:cubicBezTo>
                  <a:pt x="3930038" y="874434"/>
                  <a:pt x="4159147" y="1103543"/>
                  <a:pt x="4159147" y="1386164"/>
                </a:cubicBezTo>
                <a:lnTo>
                  <a:pt x="4159147" y="3433020"/>
                </a:lnTo>
                <a:cubicBezTo>
                  <a:pt x="4159147" y="3715641"/>
                  <a:pt x="3930038" y="3944750"/>
                  <a:pt x="3647417" y="3944750"/>
                </a:cubicBezTo>
                <a:lnTo>
                  <a:pt x="511730" y="3944750"/>
                </a:lnTo>
                <a:cubicBezTo>
                  <a:pt x="229109" y="3944750"/>
                  <a:pt x="0" y="3715641"/>
                  <a:pt x="0" y="3433020"/>
                </a:cubicBezTo>
                <a:lnTo>
                  <a:pt x="0" y="1386164"/>
                </a:lnTo>
                <a:cubicBezTo>
                  <a:pt x="0" y="1103543"/>
                  <a:pt x="229109" y="874434"/>
                  <a:pt x="511730" y="874434"/>
                </a:cubicBezTo>
                <a:lnTo>
                  <a:pt x="1071573" y="874434"/>
                </a:lnTo>
                <a:lnTo>
                  <a:pt x="1071573" y="336007"/>
                </a:lnTo>
                <a:cubicBezTo>
                  <a:pt x="1071573" y="150435"/>
                  <a:pt x="1222008" y="0"/>
                  <a:pt x="1407580" y="0"/>
                </a:cubicBezTo>
                <a:close/>
              </a:path>
            </a:pathLst>
          </a:custGeom>
          <a:solidFill>
            <a:srgbClr val="3060B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55C3C8"/>
              </a:solidFill>
              <a:effectLst/>
              <a:uLnTx/>
              <a:uFillTx/>
              <a:latin typeface="小米兰亭_GB外压缩"/>
              <a:ea typeface="小米兰亭_GB外压缩"/>
            </a:endParaRPr>
          </a:p>
        </p:txBody>
      </p:sp>
      <p:sp>
        <p:nvSpPr>
          <p:cNvPr id="35" name="任意多边形 74">
            <a:extLst>
              <a:ext uri="{FF2B5EF4-FFF2-40B4-BE49-F238E27FC236}">
                <a16:creationId xmlns:a16="http://schemas.microsoft.com/office/drawing/2014/main" id="{ABC205CA-A361-07D7-014E-824FC8CE92E8}"/>
              </a:ext>
            </a:extLst>
          </p:cNvPr>
          <p:cNvSpPr/>
          <p:nvPr/>
        </p:nvSpPr>
        <p:spPr>
          <a:xfrm>
            <a:off x="8605361" y="4899433"/>
            <a:ext cx="218474" cy="310460"/>
          </a:xfrm>
          <a:custGeom>
            <a:avLst/>
            <a:gdLst>
              <a:gd name="connsiteX0" fmla="*/ 2067098 w 4826000"/>
              <a:gd name="connsiteY0" fmla="*/ 3025775 h 6858001"/>
              <a:gd name="connsiteX1" fmla="*/ 2759432 w 4826000"/>
              <a:gd name="connsiteY1" fmla="*/ 3025775 h 6858001"/>
              <a:gd name="connsiteX2" fmla="*/ 2759432 w 4826000"/>
              <a:gd name="connsiteY2" fmla="*/ 3674534 h 6858001"/>
              <a:gd name="connsiteX3" fmla="*/ 3408363 w 4826000"/>
              <a:gd name="connsiteY3" fmla="*/ 3674534 h 6858001"/>
              <a:gd name="connsiteX4" fmla="*/ 3408363 w 4826000"/>
              <a:gd name="connsiteY4" fmla="*/ 4366684 h 6858001"/>
              <a:gd name="connsiteX5" fmla="*/ 2759432 w 4826000"/>
              <a:gd name="connsiteY5" fmla="*/ 4366684 h 6858001"/>
              <a:gd name="connsiteX6" fmla="*/ 2759432 w 4826000"/>
              <a:gd name="connsiteY6" fmla="*/ 5014913 h 6858001"/>
              <a:gd name="connsiteX7" fmla="*/ 2067098 w 4826000"/>
              <a:gd name="connsiteY7" fmla="*/ 5014913 h 6858001"/>
              <a:gd name="connsiteX8" fmla="*/ 2067098 w 4826000"/>
              <a:gd name="connsiteY8" fmla="*/ 4366684 h 6858001"/>
              <a:gd name="connsiteX9" fmla="*/ 1419225 w 4826000"/>
              <a:gd name="connsiteY9" fmla="*/ 4366684 h 6858001"/>
              <a:gd name="connsiteX10" fmla="*/ 1419225 w 4826000"/>
              <a:gd name="connsiteY10" fmla="*/ 3674534 h 6858001"/>
              <a:gd name="connsiteX11" fmla="*/ 2067098 w 4826000"/>
              <a:gd name="connsiteY11" fmla="*/ 3674534 h 6858001"/>
              <a:gd name="connsiteX12" fmla="*/ 770466 w 4826000"/>
              <a:gd name="connsiteY12" fmla="*/ 1036638 h 6858001"/>
              <a:gd name="connsiteX13" fmla="*/ 1172104 w 4826000"/>
              <a:gd name="connsiteY13" fmla="*/ 1036638 h 6858001"/>
              <a:gd name="connsiteX14" fmla="*/ 862541 w 4826000"/>
              <a:gd name="connsiteY14" fmla="*/ 1572733 h 6858001"/>
              <a:gd name="connsiteX15" fmla="*/ 770466 w 4826000"/>
              <a:gd name="connsiteY15" fmla="*/ 1572733 h 6858001"/>
              <a:gd name="connsiteX16" fmla="*/ 758296 w 4826000"/>
              <a:gd name="connsiteY16" fmla="*/ 1573791 h 6858001"/>
              <a:gd name="connsiteX17" fmla="*/ 747183 w 4826000"/>
              <a:gd name="connsiteY17" fmla="*/ 1574321 h 6858001"/>
              <a:gd name="connsiteX18" fmla="*/ 735012 w 4826000"/>
              <a:gd name="connsiteY18" fmla="*/ 1575908 h 6858001"/>
              <a:gd name="connsiteX19" fmla="*/ 723900 w 4826000"/>
              <a:gd name="connsiteY19" fmla="*/ 1577496 h 6858001"/>
              <a:gd name="connsiteX20" fmla="*/ 712787 w 4826000"/>
              <a:gd name="connsiteY20" fmla="*/ 1580142 h 6858001"/>
              <a:gd name="connsiteX21" fmla="*/ 701146 w 4826000"/>
              <a:gd name="connsiteY21" fmla="*/ 1583317 h 6858001"/>
              <a:gd name="connsiteX22" fmla="*/ 690033 w 4826000"/>
              <a:gd name="connsiteY22" fmla="*/ 1587022 h 6858001"/>
              <a:gd name="connsiteX23" fmla="*/ 679450 w 4826000"/>
              <a:gd name="connsiteY23" fmla="*/ 1591785 h 6858001"/>
              <a:gd name="connsiteX24" fmla="*/ 668866 w 4826000"/>
              <a:gd name="connsiteY24" fmla="*/ 1596018 h 6858001"/>
              <a:gd name="connsiteX25" fmla="*/ 659341 w 4826000"/>
              <a:gd name="connsiteY25" fmla="*/ 1601310 h 6858001"/>
              <a:gd name="connsiteX26" fmla="*/ 649287 w 4826000"/>
              <a:gd name="connsiteY26" fmla="*/ 1606603 h 6858001"/>
              <a:gd name="connsiteX27" fmla="*/ 639762 w 4826000"/>
              <a:gd name="connsiteY27" fmla="*/ 1612953 h 6858001"/>
              <a:gd name="connsiteX28" fmla="*/ 630237 w 4826000"/>
              <a:gd name="connsiteY28" fmla="*/ 1619304 h 6858001"/>
              <a:gd name="connsiteX29" fmla="*/ 621241 w 4826000"/>
              <a:gd name="connsiteY29" fmla="*/ 1626184 h 6858001"/>
              <a:gd name="connsiteX30" fmla="*/ 613304 w 4826000"/>
              <a:gd name="connsiteY30" fmla="*/ 1633592 h 6858001"/>
              <a:gd name="connsiteX31" fmla="*/ 604837 w 4826000"/>
              <a:gd name="connsiteY31" fmla="*/ 1641531 h 6858001"/>
              <a:gd name="connsiteX32" fmla="*/ 597429 w 4826000"/>
              <a:gd name="connsiteY32" fmla="*/ 1649469 h 6858001"/>
              <a:gd name="connsiteX33" fmla="*/ 590021 w 4826000"/>
              <a:gd name="connsiteY33" fmla="*/ 1658466 h 6858001"/>
              <a:gd name="connsiteX34" fmla="*/ 583141 w 4826000"/>
              <a:gd name="connsiteY34" fmla="*/ 1666933 h 6858001"/>
              <a:gd name="connsiteX35" fmla="*/ 576262 w 4826000"/>
              <a:gd name="connsiteY35" fmla="*/ 1676988 h 6858001"/>
              <a:gd name="connsiteX36" fmla="*/ 570441 w 4826000"/>
              <a:gd name="connsiteY36" fmla="*/ 1685985 h 6858001"/>
              <a:gd name="connsiteX37" fmla="*/ 564091 w 4826000"/>
              <a:gd name="connsiteY37" fmla="*/ 1695511 h 6858001"/>
              <a:gd name="connsiteX38" fmla="*/ 559858 w 4826000"/>
              <a:gd name="connsiteY38" fmla="*/ 1706095 h 6858001"/>
              <a:gd name="connsiteX39" fmla="*/ 554566 w 4826000"/>
              <a:gd name="connsiteY39" fmla="*/ 1716150 h 6858001"/>
              <a:gd name="connsiteX40" fmla="*/ 550862 w 4826000"/>
              <a:gd name="connsiteY40" fmla="*/ 1727264 h 6858001"/>
              <a:gd name="connsiteX41" fmla="*/ 546629 w 4826000"/>
              <a:gd name="connsiteY41" fmla="*/ 1737848 h 6858001"/>
              <a:gd name="connsiteX42" fmla="*/ 543983 w 4826000"/>
              <a:gd name="connsiteY42" fmla="*/ 1748961 h 6858001"/>
              <a:gd name="connsiteX43" fmla="*/ 540808 w 4826000"/>
              <a:gd name="connsiteY43" fmla="*/ 1760604 h 6858001"/>
              <a:gd name="connsiteX44" fmla="*/ 538691 w 4826000"/>
              <a:gd name="connsiteY44" fmla="*/ 1771718 h 6858001"/>
              <a:gd name="connsiteX45" fmla="*/ 537104 w 4826000"/>
              <a:gd name="connsiteY45" fmla="*/ 1783889 h 6858001"/>
              <a:gd name="connsiteX46" fmla="*/ 536046 w 4826000"/>
              <a:gd name="connsiteY46" fmla="*/ 1795532 h 6858001"/>
              <a:gd name="connsiteX47" fmla="*/ 536046 w 4826000"/>
              <a:gd name="connsiteY47" fmla="*/ 1807704 h 6858001"/>
              <a:gd name="connsiteX48" fmla="*/ 536046 w 4826000"/>
              <a:gd name="connsiteY48" fmla="*/ 6087464 h 6858001"/>
              <a:gd name="connsiteX49" fmla="*/ 536046 w 4826000"/>
              <a:gd name="connsiteY49" fmla="*/ 6099636 h 6858001"/>
              <a:gd name="connsiteX50" fmla="*/ 537104 w 4826000"/>
              <a:gd name="connsiteY50" fmla="*/ 6111808 h 6858001"/>
              <a:gd name="connsiteX51" fmla="*/ 538691 w 4826000"/>
              <a:gd name="connsiteY51" fmla="*/ 6122922 h 6858001"/>
              <a:gd name="connsiteX52" fmla="*/ 540808 w 4826000"/>
              <a:gd name="connsiteY52" fmla="*/ 6135094 h 6858001"/>
              <a:gd name="connsiteX53" fmla="*/ 543983 w 4826000"/>
              <a:gd name="connsiteY53" fmla="*/ 6146207 h 6858001"/>
              <a:gd name="connsiteX54" fmla="*/ 546629 w 4826000"/>
              <a:gd name="connsiteY54" fmla="*/ 6156792 h 6858001"/>
              <a:gd name="connsiteX55" fmla="*/ 550862 w 4826000"/>
              <a:gd name="connsiteY55" fmla="*/ 6167905 h 6858001"/>
              <a:gd name="connsiteX56" fmla="*/ 554566 w 4826000"/>
              <a:gd name="connsiteY56" fmla="*/ 6178489 h 6858001"/>
              <a:gd name="connsiteX57" fmla="*/ 559858 w 4826000"/>
              <a:gd name="connsiteY57" fmla="*/ 6189074 h 6858001"/>
              <a:gd name="connsiteX58" fmla="*/ 564091 w 4826000"/>
              <a:gd name="connsiteY58" fmla="*/ 6199129 h 6858001"/>
              <a:gd name="connsiteX59" fmla="*/ 570441 w 4826000"/>
              <a:gd name="connsiteY59" fmla="*/ 6208655 h 6858001"/>
              <a:gd name="connsiteX60" fmla="*/ 576262 w 4826000"/>
              <a:gd name="connsiteY60" fmla="*/ 6218710 h 6858001"/>
              <a:gd name="connsiteX61" fmla="*/ 583141 w 4826000"/>
              <a:gd name="connsiteY61" fmla="*/ 6227706 h 6858001"/>
              <a:gd name="connsiteX62" fmla="*/ 590021 w 4826000"/>
              <a:gd name="connsiteY62" fmla="*/ 6236703 h 6858001"/>
              <a:gd name="connsiteX63" fmla="*/ 597429 w 4826000"/>
              <a:gd name="connsiteY63" fmla="*/ 6244641 h 6858001"/>
              <a:gd name="connsiteX64" fmla="*/ 604837 w 4826000"/>
              <a:gd name="connsiteY64" fmla="*/ 6253109 h 6858001"/>
              <a:gd name="connsiteX65" fmla="*/ 613304 w 4826000"/>
              <a:gd name="connsiteY65" fmla="*/ 6260518 h 6858001"/>
              <a:gd name="connsiteX66" fmla="*/ 621241 w 4826000"/>
              <a:gd name="connsiteY66" fmla="*/ 6268456 h 6858001"/>
              <a:gd name="connsiteX67" fmla="*/ 630237 w 4826000"/>
              <a:gd name="connsiteY67" fmla="*/ 6274807 h 6858001"/>
              <a:gd name="connsiteX68" fmla="*/ 639762 w 4826000"/>
              <a:gd name="connsiteY68" fmla="*/ 6281686 h 6858001"/>
              <a:gd name="connsiteX69" fmla="*/ 649287 w 4826000"/>
              <a:gd name="connsiteY69" fmla="*/ 6288037 h 6858001"/>
              <a:gd name="connsiteX70" fmla="*/ 659341 w 4826000"/>
              <a:gd name="connsiteY70" fmla="*/ 6293858 h 6858001"/>
              <a:gd name="connsiteX71" fmla="*/ 668866 w 4826000"/>
              <a:gd name="connsiteY71" fmla="*/ 6299150 h 6858001"/>
              <a:gd name="connsiteX72" fmla="*/ 679450 w 4826000"/>
              <a:gd name="connsiteY72" fmla="*/ 6303384 h 6858001"/>
              <a:gd name="connsiteX73" fmla="*/ 690033 w 4826000"/>
              <a:gd name="connsiteY73" fmla="*/ 6308147 h 6858001"/>
              <a:gd name="connsiteX74" fmla="*/ 701146 w 4826000"/>
              <a:gd name="connsiteY74" fmla="*/ 6311322 h 6858001"/>
              <a:gd name="connsiteX75" fmla="*/ 712787 w 4826000"/>
              <a:gd name="connsiteY75" fmla="*/ 6315027 h 6858001"/>
              <a:gd name="connsiteX76" fmla="*/ 723900 w 4826000"/>
              <a:gd name="connsiteY76" fmla="*/ 6317144 h 6858001"/>
              <a:gd name="connsiteX77" fmla="*/ 735012 w 4826000"/>
              <a:gd name="connsiteY77" fmla="*/ 6319261 h 6858001"/>
              <a:gd name="connsiteX78" fmla="*/ 747183 w 4826000"/>
              <a:gd name="connsiteY78" fmla="*/ 6320848 h 6858001"/>
              <a:gd name="connsiteX79" fmla="*/ 758296 w 4826000"/>
              <a:gd name="connsiteY79" fmla="*/ 6321907 h 6858001"/>
              <a:gd name="connsiteX80" fmla="*/ 770466 w 4826000"/>
              <a:gd name="connsiteY80" fmla="*/ 6321907 h 6858001"/>
              <a:gd name="connsiteX81" fmla="*/ 4055533 w 4826000"/>
              <a:gd name="connsiteY81" fmla="*/ 6321907 h 6858001"/>
              <a:gd name="connsiteX82" fmla="*/ 4067704 w 4826000"/>
              <a:gd name="connsiteY82" fmla="*/ 6321907 h 6858001"/>
              <a:gd name="connsiteX83" fmla="*/ 4079346 w 4826000"/>
              <a:gd name="connsiteY83" fmla="*/ 6320848 h 6858001"/>
              <a:gd name="connsiteX84" fmla="*/ 4090988 w 4826000"/>
              <a:gd name="connsiteY84" fmla="*/ 6319261 h 6858001"/>
              <a:gd name="connsiteX85" fmla="*/ 4102629 w 4826000"/>
              <a:gd name="connsiteY85" fmla="*/ 6317144 h 6858001"/>
              <a:gd name="connsiteX86" fmla="*/ 4114271 w 4826000"/>
              <a:gd name="connsiteY86" fmla="*/ 6315027 h 6858001"/>
              <a:gd name="connsiteX87" fmla="*/ 4125383 w 4826000"/>
              <a:gd name="connsiteY87" fmla="*/ 6311322 h 6858001"/>
              <a:gd name="connsiteX88" fmla="*/ 4135967 w 4826000"/>
              <a:gd name="connsiteY88" fmla="*/ 6308147 h 6858001"/>
              <a:gd name="connsiteX89" fmla="*/ 4146550 w 4826000"/>
              <a:gd name="connsiteY89" fmla="*/ 6303384 h 6858001"/>
              <a:gd name="connsiteX90" fmla="*/ 4157133 w 4826000"/>
              <a:gd name="connsiteY90" fmla="*/ 6299150 h 6858001"/>
              <a:gd name="connsiteX91" fmla="*/ 4166658 w 4826000"/>
              <a:gd name="connsiteY91" fmla="*/ 6293858 h 6858001"/>
              <a:gd name="connsiteX92" fmla="*/ 4176713 w 4826000"/>
              <a:gd name="connsiteY92" fmla="*/ 6288037 h 6858001"/>
              <a:gd name="connsiteX93" fmla="*/ 4186238 w 4826000"/>
              <a:gd name="connsiteY93" fmla="*/ 6281686 h 6858001"/>
              <a:gd name="connsiteX94" fmla="*/ 4195763 w 4826000"/>
              <a:gd name="connsiteY94" fmla="*/ 6274807 h 6858001"/>
              <a:gd name="connsiteX95" fmla="*/ 4204759 w 4826000"/>
              <a:gd name="connsiteY95" fmla="*/ 6268456 h 6858001"/>
              <a:gd name="connsiteX96" fmla="*/ 4212696 w 4826000"/>
              <a:gd name="connsiteY96" fmla="*/ 6260518 h 6858001"/>
              <a:gd name="connsiteX97" fmla="*/ 4221163 w 4826000"/>
              <a:gd name="connsiteY97" fmla="*/ 6253109 h 6858001"/>
              <a:gd name="connsiteX98" fmla="*/ 4229629 w 4826000"/>
              <a:gd name="connsiteY98" fmla="*/ 6244641 h 6858001"/>
              <a:gd name="connsiteX99" fmla="*/ 4235979 w 4826000"/>
              <a:gd name="connsiteY99" fmla="*/ 6236703 h 6858001"/>
              <a:gd name="connsiteX100" fmla="*/ 4243917 w 4826000"/>
              <a:gd name="connsiteY100" fmla="*/ 6227706 h 6858001"/>
              <a:gd name="connsiteX101" fmla="*/ 4249738 w 4826000"/>
              <a:gd name="connsiteY101" fmla="*/ 6218710 h 6858001"/>
              <a:gd name="connsiteX102" fmla="*/ 4255559 w 4826000"/>
              <a:gd name="connsiteY102" fmla="*/ 6208655 h 6858001"/>
              <a:gd name="connsiteX103" fmla="*/ 4261909 w 4826000"/>
              <a:gd name="connsiteY103" fmla="*/ 6199129 h 6858001"/>
              <a:gd name="connsiteX104" fmla="*/ 4267200 w 4826000"/>
              <a:gd name="connsiteY104" fmla="*/ 6189074 h 6858001"/>
              <a:gd name="connsiteX105" fmla="*/ 4271434 w 4826000"/>
              <a:gd name="connsiteY105" fmla="*/ 6178489 h 6858001"/>
              <a:gd name="connsiteX106" fmla="*/ 4276196 w 4826000"/>
              <a:gd name="connsiteY106" fmla="*/ 6167905 h 6858001"/>
              <a:gd name="connsiteX107" fmla="*/ 4279371 w 4826000"/>
              <a:gd name="connsiteY107" fmla="*/ 6156792 h 6858001"/>
              <a:gd name="connsiteX108" fmla="*/ 4283075 w 4826000"/>
              <a:gd name="connsiteY108" fmla="*/ 6146207 h 6858001"/>
              <a:gd name="connsiteX109" fmla="*/ 4285192 w 4826000"/>
              <a:gd name="connsiteY109" fmla="*/ 6135094 h 6858001"/>
              <a:gd name="connsiteX110" fmla="*/ 4287309 w 4826000"/>
              <a:gd name="connsiteY110" fmla="*/ 6122922 h 6858001"/>
              <a:gd name="connsiteX111" fmla="*/ 4288896 w 4826000"/>
              <a:gd name="connsiteY111" fmla="*/ 6111808 h 6858001"/>
              <a:gd name="connsiteX112" fmla="*/ 4289954 w 4826000"/>
              <a:gd name="connsiteY112" fmla="*/ 6099636 h 6858001"/>
              <a:gd name="connsiteX113" fmla="*/ 4290484 w 4826000"/>
              <a:gd name="connsiteY113" fmla="*/ 6087464 h 6858001"/>
              <a:gd name="connsiteX114" fmla="*/ 4290484 w 4826000"/>
              <a:gd name="connsiteY114" fmla="*/ 1807704 h 6858001"/>
              <a:gd name="connsiteX115" fmla="*/ 4289954 w 4826000"/>
              <a:gd name="connsiteY115" fmla="*/ 1795532 h 6858001"/>
              <a:gd name="connsiteX116" fmla="*/ 4288896 w 4826000"/>
              <a:gd name="connsiteY116" fmla="*/ 1783889 h 6858001"/>
              <a:gd name="connsiteX117" fmla="*/ 4287309 w 4826000"/>
              <a:gd name="connsiteY117" fmla="*/ 1771718 h 6858001"/>
              <a:gd name="connsiteX118" fmla="*/ 4285192 w 4826000"/>
              <a:gd name="connsiteY118" fmla="*/ 1760604 h 6858001"/>
              <a:gd name="connsiteX119" fmla="*/ 4283075 w 4826000"/>
              <a:gd name="connsiteY119" fmla="*/ 1748961 h 6858001"/>
              <a:gd name="connsiteX120" fmla="*/ 4279371 w 4826000"/>
              <a:gd name="connsiteY120" fmla="*/ 1737848 h 6858001"/>
              <a:gd name="connsiteX121" fmla="*/ 4276196 w 4826000"/>
              <a:gd name="connsiteY121" fmla="*/ 1727264 h 6858001"/>
              <a:gd name="connsiteX122" fmla="*/ 4271434 w 4826000"/>
              <a:gd name="connsiteY122" fmla="*/ 1716150 h 6858001"/>
              <a:gd name="connsiteX123" fmla="*/ 4267200 w 4826000"/>
              <a:gd name="connsiteY123" fmla="*/ 1706095 h 6858001"/>
              <a:gd name="connsiteX124" fmla="*/ 4261909 w 4826000"/>
              <a:gd name="connsiteY124" fmla="*/ 1695511 h 6858001"/>
              <a:gd name="connsiteX125" fmla="*/ 4255559 w 4826000"/>
              <a:gd name="connsiteY125" fmla="*/ 1685985 h 6858001"/>
              <a:gd name="connsiteX126" fmla="*/ 4249738 w 4826000"/>
              <a:gd name="connsiteY126" fmla="*/ 1676988 h 6858001"/>
              <a:gd name="connsiteX127" fmla="*/ 4243917 w 4826000"/>
              <a:gd name="connsiteY127" fmla="*/ 1666933 h 6858001"/>
              <a:gd name="connsiteX128" fmla="*/ 4235979 w 4826000"/>
              <a:gd name="connsiteY128" fmla="*/ 1658466 h 6858001"/>
              <a:gd name="connsiteX129" fmla="*/ 4229629 w 4826000"/>
              <a:gd name="connsiteY129" fmla="*/ 1649469 h 6858001"/>
              <a:gd name="connsiteX130" fmla="*/ 4221163 w 4826000"/>
              <a:gd name="connsiteY130" fmla="*/ 1641531 h 6858001"/>
              <a:gd name="connsiteX131" fmla="*/ 4212696 w 4826000"/>
              <a:gd name="connsiteY131" fmla="*/ 1633592 h 6858001"/>
              <a:gd name="connsiteX132" fmla="*/ 4204759 w 4826000"/>
              <a:gd name="connsiteY132" fmla="*/ 1626184 h 6858001"/>
              <a:gd name="connsiteX133" fmla="*/ 4195763 w 4826000"/>
              <a:gd name="connsiteY133" fmla="*/ 1619304 h 6858001"/>
              <a:gd name="connsiteX134" fmla="*/ 4186238 w 4826000"/>
              <a:gd name="connsiteY134" fmla="*/ 1612953 h 6858001"/>
              <a:gd name="connsiteX135" fmla="*/ 4176713 w 4826000"/>
              <a:gd name="connsiteY135" fmla="*/ 1606603 h 6858001"/>
              <a:gd name="connsiteX136" fmla="*/ 4166658 w 4826000"/>
              <a:gd name="connsiteY136" fmla="*/ 1601310 h 6858001"/>
              <a:gd name="connsiteX137" fmla="*/ 4157133 w 4826000"/>
              <a:gd name="connsiteY137" fmla="*/ 1596018 h 6858001"/>
              <a:gd name="connsiteX138" fmla="*/ 4146550 w 4826000"/>
              <a:gd name="connsiteY138" fmla="*/ 1591785 h 6858001"/>
              <a:gd name="connsiteX139" fmla="*/ 4135967 w 4826000"/>
              <a:gd name="connsiteY139" fmla="*/ 1587022 h 6858001"/>
              <a:gd name="connsiteX140" fmla="*/ 4125383 w 4826000"/>
              <a:gd name="connsiteY140" fmla="*/ 1583317 h 6858001"/>
              <a:gd name="connsiteX141" fmla="*/ 4114271 w 4826000"/>
              <a:gd name="connsiteY141" fmla="*/ 1580142 h 6858001"/>
              <a:gd name="connsiteX142" fmla="*/ 4102629 w 4826000"/>
              <a:gd name="connsiteY142" fmla="*/ 1577496 h 6858001"/>
              <a:gd name="connsiteX143" fmla="*/ 4090988 w 4826000"/>
              <a:gd name="connsiteY143" fmla="*/ 1575908 h 6858001"/>
              <a:gd name="connsiteX144" fmla="*/ 4079346 w 4826000"/>
              <a:gd name="connsiteY144" fmla="*/ 1574321 h 6858001"/>
              <a:gd name="connsiteX145" fmla="*/ 4067704 w 4826000"/>
              <a:gd name="connsiteY145" fmla="*/ 1573791 h 6858001"/>
              <a:gd name="connsiteX146" fmla="*/ 4055533 w 4826000"/>
              <a:gd name="connsiteY146" fmla="*/ 1572733 h 6858001"/>
              <a:gd name="connsiteX147" fmla="*/ 3963458 w 4826000"/>
              <a:gd name="connsiteY147" fmla="*/ 1572733 h 6858001"/>
              <a:gd name="connsiteX148" fmla="*/ 3653896 w 4826000"/>
              <a:gd name="connsiteY148" fmla="*/ 1036638 h 6858001"/>
              <a:gd name="connsiteX149" fmla="*/ 4055533 w 4826000"/>
              <a:gd name="connsiteY149" fmla="*/ 1036638 h 6858001"/>
              <a:gd name="connsiteX150" fmla="*/ 4075113 w 4826000"/>
              <a:gd name="connsiteY150" fmla="*/ 1037167 h 6858001"/>
              <a:gd name="connsiteX151" fmla="*/ 4095221 w 4826000"/>
              <a:gd name="connsiteY151" fmla="*/ 1038226 h 6858001"/>
              <a:gd name="connsiteX152" fmla="*/ 4114800 w 4826000"/>
              <a:gd name="connsiteY152" fmla="*/ 1038755 h 6858001"/>
              <a:gd name="connsiteX153" fmla="*/ 4134379 w 4826000"/>
              <a:gd name="connsiteY153" fmla="*/ 1040343 h 6858001"/>
              <a:gd name="connsiteX154" fmla="*/ 4153429 w 4826000"/>
              <a:gd name="connsiteY154" fmla="*/ 1042460 h 6858001"/>
              <a:gd name="connsiteX155" fmla="*/ 4173008 w 4826000"/>
              <a:gd name="connsiteY155" fmla="*/ 1045635 h 6858001"/>
              <a:gd name="connsiteX156" fmla="*/ 4191529 w 4826000"/>
              <a:gd name="connsiteY156" fmla="*/ 1048810 h 6858001"/>
              <a:gd name="connsiteX157" fmla="*/ 4210579 w 4826000"/>
              <a:gd name="connsiteY157" fmla="*/ 1052515 h 6858001"/>
              <a:gd name="connsiteX158" fmla="*/ 4229629 w 4826000"/>
              <a:gd name="connsiteY158" fmla="*/ 1056219 h 6858001"/>
              <a:gd name="connsiteX159" fmla="*/ 4248150 w 4826000"/>
              <a:gd name="connsiteY159" fmla="*/ 1060453 h 6858001"/>
              <a:gd name="connsiteX160" fmla="*/ 4266142 w 4826000"/>
              <a:gd name="connsiteY160" fmla="*/ 1065745 h 6858001"/>
              <a:gd name="connsiteX161" fmla="*/ 4284663 w 4826000"/>
              <a:gd name="connsiteY161" fmla="*/ 1071037 h 6858001"/>
              <a:gd name="connsiteX162" fmla="*/ 4302654 w 4826000"/>
              <a:gd name="connsiteY162" fmla="*/ 1077388 h 6858001"/>
              <a:gd name="connsiteX163" fmla="*/ 4320646 w 4826000"/>
              <a:gd name="connsiteY163" fmla="*/ 1083209 h 6858001"/>
              <a:gd name="connsiteX164" fmla="*/ 4338109 w 4826000"/>
              <a:gd name="connsiteY164" fmla="*/ 1090089 h 6858001"/>
              <a:gd name="connsiteX165" fmla="*/ 4355042 w 4826000"/>
              <a:gd name="connsiteY165" fmla="*/ 1097498 h 6858001"/>
              <a:gd name="connsiteX166" fmla="*/ 4372504 w 4826000"/>
              <a:gd name="connsiteY166" fmla="*/ 1104907 h 6858001"/>
              <a:gd name="connsiteX167" fmla="*/ 4388909 w 4826000"/>
              <a:gd name="connsiteY167" fmla="*/ 1112845 h 6858001"/>
              <a:gd name="connsiteX168" fmla="*/ 4406371 w 4826000"/>
              <a:gd name="connsiteY168" fmla="*/ 1120783 h 6858001"/>
              <a:gd name="connsiteX169" fmla="*/ 4422246 w 4826000"/>
              <a:gd name="connsiteY169" fmla="*/ 1129780 h 6858001"/>
              <a:gd name="connsiteX170" fmla="*/ 4454525 w 4826000"/>
              <a:gd name="connsiteY170" fmla="*/ 1148832 h 6858001"/>
              <a:gd name="connsiteX171" fmla="*/ 4486275 w 4826000"/>
              <a:gd name="connsiteY171" fmla="*/ 1168413 h 6858001"/>
              <a:gd name="connsiteX172" fmla="*/ 4516438 w 4826000"/>
              <a:gd name="connsiteY172" fmla="*/ 1190111 h 6858001"/>
              <a:gd name="connsiteX173" fmla="*/ 4545542 w 4826000"/>
              <a:gd name="connsiteY173" fmla="*/ 1212867 h 6858001"/>
              <a:gd name="connsiteX174" fmla="*/ 4573588 w 4826000"/>
              <a:gd name="connsiteY174" fmla="*/ 1236681 h 6858001"/>
              <a:gd name="connsiteX175" fmla="*/ 4600046 w 4826000"/>
              <a:gd name="connsiteY175" fmla="*/ 1262613 h 6858001"/>
              <a:gd name="connsiteX176" fmla="*/ 4625446 w 4826000"/>
              <a:gd name="connsiteY176" fmla="*/ 1289603 h 6858001"/>
              <a:gd name="connsiteX177" fmla="*/ 4649788 w 4826000"/>
              <a:gd name="connsiteY177" fmla="*/ 1317651 h 6858001"/>
              <a:gd name="connsiteX178" fmla="*/ 4673071 w 4826000"/>
              <a:gd name="connsiteY178" fmla="*/ 1346758 h 6858001"/>
              <a:gd name="connsiteX179" fmla="*/ 4694238 w 4826000"/>
              <a:gd name="connsiteY179" fmla="*/ 1376923 h 6858001"/>
              <a:gd name="connsiteX180" fmla="*/ 4714346 w 4826000"/>
              <a:gd name="connsiteY180" fmla="*/ 1407618 h 6858001"/>
              <a:gd name="connsiteX181" fmla="*/ 4733396 w 4826000"/>
              <a:gd name="connsiteY181" fmla="*/ 1440429 h 6858001"/>
              <a:gd name="connsiteX182" fmla="*/ 4741862 w 4826000"/>
              <a:gd name="connsiteY182" fmla="*/ 1456835 h 6858001"/>
              <a:gd name="connsiteX183" fmla="*/ 4749800 w 4826000"/>
              <a:gd name="connsiteY183" fmla="*/ 1473240 h 6858001"/>
              <a:gd name="connsiteX184" fmla="*/ 4758266 w 4826000"/>
              <a:gd name="connsiteY184" fmla="*/ 1490705 h 6858001"/>
              <a:gd name="connsiteX185" fmla="*/ 4765675 w 4826000"/>
              <a:gd name="connsiteY185" fmla="*/ 1508169 h 6858001"/>
              <a:gd name="connsiteX186" fmla="*/ 4772554 w 4826000"/>
              <a:gd name="connsiteY186" fmla="*/ 1525104 h 6858001"/>
              <a:gd name="connsiteX187" fmla="*/ 4779434 w 4826000"/>
              <a:gd name="connsiteY187" fmla="*/ 1542568 h 6858001"/>
              <a:gd name="connsiteX188" fmla="*/ 4786312 w 4826000"/>
              <a:gd name="connsiteY188" fmla="*/ 1560561 h 6858001"/>
              <a:gd name="connsiteX189" fmla="*/ 4791604 w 4826000"/>
              <a:gd name="connsiteY189" fmla="*/ 1579083 h 6858001"/>
              <a:gd name="connsiteX190" fmla="*/ 4797425 w 4826000"/>
              <a:gd name="connsiteY190" fmla="*/ 1597077 h 6858001"/>
              <a:gd name="connsiteX191" fmla="*/ 4801658 w 4826000"/>
              <a:gd name="connsiteY191" fmla="*/ 1615070 h 6858001"/>
              <a:gd name="connsiteX192" fmla="*/ 4806421 w 4826000"/>
              <a:gd name="connsiteY192" fmla="*/ 1633592 h 6858001"/>
              <a:gd name="connsiteX193" fmla="*/ 4811184 w 4826000"/>
              <a:gd name="connsiteY193" fmla="*/ 1652644 h 6858001"/>
              <a:gd name="connsiteX194" fmla="*/ 4813829 w 4826000"/>
              <a:gd name="connsiteY194" fmla="*/ 1671696 h 6858001"/>
              <a:gd name="connsiteX195" fmla="*/ 4817534 w 4826000"/>
              <a:gd name="connsiteY195" fmla="*/ 1690219 h 6858001"/>
              <a:gd name="connsiteX196" fmla="*/ 4820179 w 4826000"/>
              <a:gd name="connsiteY196" fmla="*/ 1709270 h 6858001"/>
              <a:gd name="connsiteX197" fmla="*/ 4822296 w 4826000"/>
              <a:gd name="connsiteY197" fmla="*/ 1728851 h 6858001"/>
              <a:gd name="connsiteX198" fmla="*/ 4823884 w 4826000"/>
              <a:gd name="connsiteY198" fmla="*/ 1748432 h 6858001"/>
              <a:gd name="connsiteX199" fmla="*/ 4825471 w 4826000"/>
              <a:gd name="connsiteY199" fmla="*/ 1768013 h 6858001"/>
              <a:gd name="connsiteX200" fmla="*/ 4826000 w 4826000"/>
              <a:gd name="connsiteY200" fmla="*/ 1787594 h 6858001"/>
              <a:gd name="connsiteX201" fmla="*/ 4826000 w 4826000"/>
              <a:gd name="connsiteY201" fmla="*/ 1807704 h 6858001"/>
              <a:gd name="connsiteX202" fmla="*/ 4826000 w 4826000"/>
              <a:gd name="connsiteY202" fmla="*/ 6087464 h 6858001"/>
              <a:gd name="connsiteX203" fmla="*/ 4826000 w 4826000"/>
              <a:gd name="connsiteY203" fmla="*/ 6107045 h 6858001"/>
              <a:gd name="connsiteX204" fmla="*/ 4825471 w 4826000"/>
              <a:gd name="connsiteY204" fmla="*/ 6127156 h 6858001"/>
              <a:gd name="connsiteX205" fmla="*/ 4823884 w 4826000"/>
              <a:gd name="connsiteY205" fmla="*/ 6146737 h 6858001"/>
              <a:gd name="connsiteX206" fmla="*/ 4822296 w 4826000"/>
              <a:gd name="connsiteY206" fmla="*/ 6165788 h 6858001"/>
              <a:gd name="connsiteX207" fmla="*/ 4820179 w 4826000"/>
              <a:gd name="connsiteY207" fmla="*/ 6185369 h 6858001"/>
              <a:gd name="connsiteX208" fmla="*/ 4817534 w 4826000"/>
              <a:gd name="connsiteY208" fmla="*/ 6204950 h 6858001"/>
              <a:gd name="connsiteX209" fmla="*/ 4813829 w 4826000"/>
              <a:gd name="connsiteY209" fmla="*/ 6224002 h 6858001"/>
              <a:gd name="connsiteX210" fmla="*/ 4811184 w 4826000"/>
              <a:gd name="connsiteY210" fmla="*/ 6242524 h 6858001"/>
              <a:gd name="connsiteX211" fmla="*/ 4806421 w 4826000"/>
              <a:gd name="connsiteY211" fmla="*/ 6261576 h 6858001"/>
              <a:gd name="connsiteX212" fmla="*/ 4801658 w 4826000"/>
              <a:gd name="connsiteY212" fmla="*/ 6279569 h 6858001"/>
              <a:gd name="connsiteX213" fmla="*/ 4797425 w 4826000"/>
              <a:gd name="connsiteY213" fmla="*/ 6298621 h 6858001"/>
              <a:gd name="connsiteX214" fmla="*/ 4791604 w 4826000"/>
              <a:gd name="connsiteY214" fmla="*/ 6316614 h 6858001"/>
              <a:gd name="connsiteX215" fmla="*/ 4786312 w 4826000"/>
              <a:gd name="connsiteY215" fmla="*/ 6334608 h 6858001"/>
              <a:gd name="connsiteX216" fmla="*/ 4779434 w 4826000"/>
              <a:gd name="connsiteY216" fmla="*/ 6352601 h 6858001"/>
              <a:gd name="connsiteX217" fmla="*/ 4772554 w 4826000"/>
              <a:gd name="connsiteY217" fmla="*/ 6370065 h 6858001"/>
              <a:gd name="connsiteX218" fmla="*/ 4765675 w 4826000"/>
              <a:gd name="connsiteY218" fmla="*/ 6387000 h 6858001"/>
              <a:gd name="connsiteX219" fmla="*/ 4758266 w 4826000"/>
              <a:gd name="connsiteY219" fmla="*/ 6404464 h 6858001"/>
              <a:gd name="connsiteX220" fmla="*/ 4749800 w 4826000"/>
              <a:gd name="connsiteY220" fmla="*/ 6421399 h 6858001"/>
              <a:gd name="connsiteX221" fmla="*/ 4741862 w 4826000"/>
              <a:gd name="connsiteY221" fmla="*/ 6438334 h 6858001"/>
              <a:gd name="connsiteX222" fmla="*/ 4733396 w 4826000"/>
              <a:gd name="connsiteY222" fmla="*/ 6454210 h 6858001"/>
              <a:gd name="connsiteX223" fmla="*/ 4714346 w 4826000"/>
              <a:gd name="connsiteY223" fmla="*/ 6486492 h 6858001"/>
              <a:gd name="connsiteX224" fmla="*/ 4694238 w 4826000"/>
              <a:gd name="connsiteY224" fmla="*/ 6518245 h 6858001"/>
              <a:gd name="connsiteX225" fmla="*/ 4673071 w 4826000"/>
              <a:gd name="connsiteY225" fmla="*/ 6548411 h 6858001"/>
              <a:gd name="connsiteX226" fmla="*/ 4649788 w 4826000"/>
              <a:gd name="connsiteY226" fmla="*/ 6578047 h 6858001"/>
              <a:gd name="connsiteX227" fmla="*/ 4625446 w 4826000"/>
              <a:gd name="connsiteY227" fmla="*/ 6605566 h 6858001"/>
              <a:gd name="connsiteX228" fmla="*/ 4600046 w 4826000"/>
              <a:gd name="connsiteY228" fmla="*/ 6632027 h 6858001"/>
              <a:gd name="connsiteX229" fmla="*/ 4573588 w 4826000"/>
              <a:gd name="connsiteY229" fmla="*/ 6657429 h 6858001"/>
              <a:gd name="connsiteX230" fmla="*/ 4545542 w 4826000"/>
              <a:gd name="connsiteY230" fmla="*/ 6681773 h 6858001"/>
              <a:gd name="connsiteX231" fmla="*/ 4516438 w 4826000"/>
              <a:gd name="connsiteY231" fmla="*/ 6705058 h 6858001"/>
              <a:gd name="connsiteX232" fmla="*/ 4486275 w 4826000"/>
              <a:gd name="connsiteY232" fmla="*/ 6726227 h 6858001"/>
              <a:gd name="connsiteX233" fmla="*/ 4454525 w 4826000"/>
              <a:gd name="connsiteY233" fmla="*/ 6746337 h 6858001"/>
              <a:gd name="connsiteX234" fmla="*/ 4422246 w 4826000"/>
              <a:gd name="connsiteY234" fmla="*/ 6765389 h 6858001"/>
              <a:gd name="connsiteX235" fmla="*/ 4406371 w 4826000"/>
              <a:gd name="connsiteY235" fmla="*/ 6773856 h 6858001"/>
              <a:gd name="connsiteX236" fmla="*/ 4388909 w 4826000"/>
              <a:gd name="connsiteY236" fmla="*/ 6781794 h 6858001"/>
              <a:gd name="connsiteX237" fmla="*/ 4372504 w 4826000"/>
              <a:gd name="connsiteY237" fmla="*/ 6790262 h 6858001"/>
              <a:gd name="connsiteX238" fmla="*/ 4355042 w 4826000"/>
              <a:gd name="connsiteY238" fmla="*/ 6797671 h 6858001"/>
              <a:gd name="connsiteX239" fmla="*/ 4338109 w 4826000"/>
              <a:gd name="connsiteY239" fmla="*/ 6804551 h 6858001"/>
              <a:gd name="connsiteX240" fmla="*/ 4320646 w 4826000"/>
              <a:gd name="connsiteY240" fmla="*/ 6811430 h 6858001"/>
              <a:gd name="connsiteX241" fmla="*/ 4302654 w 4826000"/>
              <a:gd name="connsiteY241" fmla="*/ 6818310 h 6858001"/>
              <a:gd name="connsiteX242" fmla="*/ 4284663 w 4826000"/>
              <a:gd name="connsiteY242" fmla="*/ 6823602 h 6858001"/>
              <a:gd name="connsiteX243" fmla="*/ 4266142 w 4826000"/>
              <a:gd name="connsiteY243" fmla="*/ 6829424 h 6858001"/>
              <a:gd name="connsiteX244" fmla="*/ 4248150 w 4826000"/>
              <a:gd name="connsiteY244" fmla="*/ 6833657 h 6858001"/>
              <a:gd name="connsiteX245" fmla="*/ 4229629 w 4826000"/>
              <a:gd name="connsiteY245" fmla="*/ 6838420 h 6858001"/>
              <a:gd name="connsiteX246" fmla="*/ 4210579 w 4826000"/>
              <a:gd name="connsiteY246" fmla="*/ 6843183 h 6858001"/>
              <a:gd name="connsiteX247" fmla="*/ 4191529 w 4826000"/>
              <a:gd name="connsiteY247" fmla="*/ 6845829 h 6858001"/>
              <a:gd name="connsiteX248" fmla="*/ 4173008 w 4826000"/>
              <a:gd name="connsiteY248" fmla="*/ 6849534 h 6858001"/>
              <a:gd name="connsiteX249" fmla="*/ 4153429 w 4826000"/>
              <a:gd name="connsiteY249" fmla="*/ 6852180 h 6858001"/>
              <a:gd name="connsiteX250" fmla="*/ 4134379 w 4826000"/>
              <a:gd name="connsiteY250" fmla="*/ 6854297 h 6858001"/>
              <a:gd name="connsiteX251" fmla="*/ 4114800 w 4826000"/>
              <a:gd name="connsiteY251" fmla="*/ 6855884 h 6858001"/>
              <a:gd name="connsiteX252" fmla="*/ 4095221 w 4826000"/>
              <a:gd name="connsiteY252" fmla="*/ 6857472 h 6858001"/>
              <a:gd name="connsiteX253" fmla="*/ 4075113 w 4826000"/>
              <a:gd name="connsiteY253" fmla="*/ 6858001 h 6858001"/>
              <a:gd name="connsiteX254" fmla="*/ 4055533 w 4826000"/>
              <a:gd name="connsiteY254" fmla="*/ 6858001 h 6858001"/>
              <a:gd name="connsiteX255" fmla="*/ 770466 w 4826000"/>
              <a:gd name="connsiteY255" fmla="*/ 6858001 h 6858001"/>
              <a:gd name="connsiteX256" fmla="*/ 750887 w 4826000"/>
              <a:gd name="connsiteY256" fmla="*/ 6858001 h 6858001"/>
              <a:gd name="connsiteX257" fmla="*/ 731308 w 4826000"/>
              <a:gd name="connsiteY257" fmla="*/ 6857472 h 6858001"/>
              <a:gd name="connsiteX258" fmla="*/ 711729 w 4826000"/>
              <a:gd name="connsiteY258" fmla="*/ 6855884 h 6858001"/>
              <a:gd name="connsiteX259" fmla="*/ 692150 w 4826000"/>
              <a:gd name="connsiteY259" fmla="*/ 6854297 h 6858001"/>
              <a:gd name="connsiteX260" fmla="*/ 672571 w 4826000"/>
              <a:gd name="connsiteY260" fmla="*/ 6852180 h 6858001"/>
              <a:gd name="connsiteX261" fmla="*/ 654050 w 4826000"/>
              <a:gd name="connsiteY261" fmla="*/ 6849534 h 6858001"/>
              <a:gd name="connsiteX262" fmla="*/ 634471 w 4826000"/>
              <a:gd name="connsiteY262" fmla="*/ 6845829 h 6858001"/>
              <a:gd name="connsiteX263" fmla="*/ 615421 w 4826000"/>
              <a:gd name="connsiteY263" fmla="*/ 6843183 h 6858001"/>
              <a:gd name="connsiteX264" fmla="*/ 596371 w 4826000"/>
              <a:gd name="connsiteY264" fmla="*/ 6838420 h 6858001"/>
              <a:gd name="connsiteX265" fmla="*/ 578379 w 4826000"/>
              <a:gd name="connsiteY265" fmla="*/ 6833657 h 6858001"/>
              <a:gd name="connsiteX266" fmla="*/ 559858 w 4826000"/>
              <a:gd name="connsiteY266" fmla="*/ 6829424 h 6858001"/>
              <a:gd name="connsiteX267" fmla="*/ 541337 w 4826000"/>
              <a:gd name="connsiteY267" fmla="*/ 6823602 h 6858001"/>
              <a:gd name="connsiteX268" fmla="*/ 523346 w 4826000"/>
              <a:gd name="connsiteY268" fmla="*/ 6818310 h 6858001"/>
              <a:gd name="connsiteX269" fmla="*/ 506412 w 4826000"/>
              <a:gd name="connsiteY269" fmla="*/ 6811430 h 6858001"/>
              <a:gd name="connsiteX270" fmla="*/ 487892 w 4826000"/>
              <a:gd name="connsiteY270" fmla="*/ 6804551 h 6858001"/>
              <a:gd name="connsiteX271" fmla="*/ 470958 w 4826000"/>
              <a:gd name="connsiteY271" fmla="*/ 6797671 h 6858001"/>
              <a:gd name="connsiteX272" fmla="*/ 453496 w 4826000"/>
              <a:gd name="connsiteY272" fmla="*/ 6790262 h 6858001"/>
              <a:gd name="connsiteX273" fmla="*/ 437092 w 4826000"/>
              <a:gd name="connsiteY273" fmla="*/ 6781794 h 6858001"/>
              <a:gd name="connsiteX274" fmla="*/ 420158 w 4826000"/>
              <a:gd name="connsiteY274" fmla="*/ 6773856 h 6858001"/>
              <a:gd name="connsiteX275" fmla="*/ 403754 w 4826000"/>
              <a:gd name="connsiteY275" fmla="*/ 6765389 h 6858001"/>
              <a:gd name="connsiteX276" fmla="*/ 371475 w 4826000"/>
              <a:gd name="connsiteY276" fmla="*/ 6746337 h 6858001"/>
              <a:gd name="connsiteX277" fmla="*/ 339725 w 4826000"/>
              <a:gd name="connsiteY277" fmla="*/ 6726227 h 6858001"/>
              <a:gd name="connsiteX278" fmla="*/ 309562 w 4826000"/>
              <a:gd name="connsiteY278" fmla="*/ 6705058 h 6858001"/>
              <a:gd name="connsiteX279" fmla="*/ 280987 w 4826000"/>
              <a:gd name="connsiteY279" fmla="*/ 6681773 h 6858001"/>
              <a:gd name="connsiteX280" fmla="*/ 252942 w 4826000"/>
              <a:gd name="connsiteY280" fmla="*/ 6657429 h 6858001"/>
              <a:gd name="connsiteX281" fmla="*/ 225954 w 4826000"/>
              <a:gd name="connsiteY281" fmla="*/ 6632027 h 6858001"/>
              <a:gd name="connsiteX282" fmla="*/ 200554 w 4826000"/>
              <a:gd name="connsiteY282" fmla="*/ 6605566 h 6858001"/>
              <a:gd name="connsiteX283" fmla="*/ 176212 w 4826000"/>
              <a:gd name="connsiteY283" fmla="*/ 6578047 h 6858001"/>
              <a:gd name="connsiteX284" fmla="*/ 152929 w 4826000"/>
              <a:gd name="connsiteY284" fmla="*/ 6548411 h 6858001"/>
              <a:gd name="connsiteX285" fmla="*/ 131762 w 4826000"/>
              <a:gd name="connsiteY285" fmla="*/ 6518245 h 6858001"/>
              <a:gd name="connsiteX286" fmla="*/ 111654 w 4826000"/>
              <a:gd name="connsiteY286" fmla="*/ 6486492 h 6858001"/>
              <a:gd name="connsiteX287" fmla="*/ 93662 w 4826000"/>
              <a:gd name="connsiteY287" fmla="*/ 6454210 h 6858001"/>
              <a:gd name="connsiteX288" fmla="*/ 84137 w 4826000"/>
              <a:gd name="connsiteY288" fmla="*/ 6438334 h 6858001"/>
              <a:gd name="connsiteX289" fmla="*/ 76200 w 4826000"/>
              <a:gd name="connsiteY289" fmla="*/ 6421399 h 6858001"/>
              <a:gd name="connsiteX290" fmla="*/ 67733 w 4826000"/>
              <a:gd name="connsiteY290" fmla="*/ 6404464 h 6858001"/>
              <a:gd name="connsiteX291" fmla="*/ 60325 w 4826000"/>
              <a:gd name="connsiteY291" fmla="*/ 6387000 h 6858001"/>
              <a:gd name="connsiteX292" fmla="*/ 53446 w 4826000"/>
              <a:gd name="connsiteY292" fmla="*/ 6370065 h 6858001"/>
              <a:gd name="connsiteX293" fmla="*/ 46567 w 4826000"/>
              <a:gd name="connsiteY293" fmla="*/ 6352601 h 6858001"/>
              <a:gd name="connsiteX294" fmla="*/ 40746 w 4826000"/>
              <a:gd name="connsiteY294" fmla="*/ 6334608 h 6858001"/>
              <a:gd name="connsiteX295" fmla="*/ 34396 w 4826000"/>
              <a:gd name="connsiteY295" fmla="*/ 6316614 h 6858001"/>
              <a:gd name="connsiteX296" fmla="*/ 29633 w 4826000"/>
              <a:gd name="connsiteY296" fmla="*/ 6298621 h 6858001"/>
              <a:gd name="connsiteX297" fmla="*/ 24342 w 4826000"/>
              <a:gd name="connsiteY297" fmla="*/ 6279569 h 6858001"/>
              <a:gd name="connsiteX298" fmla="*/ 19579 w 4826000"/>
              <a:gd name="connsiteY298" fmla="*/ 6261576 h 6858001"/>
              <a:gd name="connsiteX299" fmla="*/ 15875 w 4826000"/>
              <a:gd name="connsiteY299" fmla="*/ 6242524 h 6858001"/>
              <a:gd name="connsiteX300" fmla="*/ 12171 w 4826000"/>
              <a:gd name="connsiteY300" fmla="*/ 6224002 h 6858001"/>
              <a:gd name="connsiteX301" fmla="*/ 8996 w 4826000"/>
              <a:gd name="connsiteY301" fmla="*/ 6204950 h 6858001"/>
              <a:gd name="connsiteX302" fmla="*/ 5821 w 4826000"/>
              <a:gd name="connsiteY302" fmla="*/ 6185369 h 6858001"/>
              <a:gd name="connsiteX303" fmla="*/ 3704 w 4826000"/>
              <a:gd name="connsiteY303" fmla="*/ 6165788 h 6858001"/>
              <a:gd name="connsiteX304" fmla="*/ 2117 w 4826000"/>
              <a:gd name="connsiteY304" fmla="*/ 6146737 h 6858001"/>
              <a:gd name="connsiteX305" fmla="*/ 529 w 4826000"/>
              <a:gd name="connsiteY305" fmla="*/ 6127156 h 6858001"/>
              <a:gd name="connsiteX306" fmla="*/ 0 w 4826000"/>
              <a:gd name="connsiteY306" fmla="*/ 6107045 h 6858001"/>
              <a:gd name="connsiteX307" fmla="*/ 0 w 4826000"/>
              <a:gd name="connsiteY307" fmla="*/ 6087464 h 6858001"/>
              <a:gd name="connsiteX308" fmla="*/ 0 w 4826000"/>
              <a:gd name="connsiteY308" fmla="*/ 1807704 h 6858001"/>
              <a:gd name="connsiteX309" fmla="*/ 0 w 4826000"/>
              <a:gd name="connsiteY309" fmla="*/ 1787594 h 6858001"/>
              <a:gd name="connsiteX310" fmla="*/ 529 w 4826000"/>
              <a:gd name="connsiteY310" fmla="*/ 1768013 h 6858001"/>
              <a:gd name="connsiteX311" fmla="*/ 2117 w 4826000"/>
              <a:gd name="connsiteY311" fmla="*/ 1748432 h 6858001"/>
              <a:gd name="connsiteX312" fmla="*/ 3704 w 4826000"/>
              <a:gd name="connsiteY312" fmla="*/ 1728851 h 6858001"/>
              <a:gd name="connsiteX313" fmla="*/ 5821 w 4826000"/>
              <a:gd name="connsiteY313" fmla="*/ 1709270 h 6858001"/>
              <a:gd name="connsiteX314" fmla="*/ 8996 w 4826000"/>
              <a:gd name="connsiteY314" fmla="*/ 1690219 h 6858001"/>
              <a:gd name="connsiteX315" fmla="*/ 12171 w 4826000"/>
              <a:gd name="connsiteY315" fmla="*/ 1671696 h 6858001"/>
              <a:gd name="connsiteX316" fmla="*/ 15875 w 4826000"/>
              <a:gd name="connsiteY316" fmla="*/ 1652644 h 6858001"/>
              <a:gd name="connsiteX317" fmla="*/ 19579 w 4826000"/>
              <a:gd name="connsiteY317" fmla="*/ 1633592 h 6858001"/>
              <a:gd name="connsiteX318" fmla="*/ 24342 w 4826000"/>
              <a:gd name="connsiteY318" fmla="*/ 1615070 h 6858001"/>
              <a:gd name="connsiteX319" fmla="*/ 29633 w 4826000"/>
              <a:gd name="connsiteY319" fmla="*/ 1597077 h 6858001"/>
              <a:gd name="connsiteX320" fmla="*/ 34396 w 4826000"/>
              <a:gd name="connsiteY320" fmla="*/ 1579083 h 6858001"/>
              <a:gd name="connsiteX321" fmla="*/ 40746 w 4826000"/>
              <a:gd name="connsiteY321" fmla="*/ 1560561 h 6858001"/>
              <a:gd name="connsiteX322" fmla="*/ 46567 w 4826000"/>
              <a:gd name="connsiteY322" fmla="*/ 1542568 h 6858001"/>
              <a:gd name="connsiteX323" fmla="*/ 53446 w 4826000"/>
              <a:gd name="connsiteY323" fmla="*/ 1525104 h 6858001"/>
              <a:gd name="connsiteX324" fmla="*/ 60325 w 4826000"/>
              <a:gd name="connsiteY324" fmla="*/ 1508169 h 6858001"/>
              <a:gd name="connsiteX325" fmla="*/ 67733 w 4826000"/>
              <a:gd name="connsiteY325" fmla="*/ 1490705 h 6858001"/>
              <a:gd name="connsiteX326" fmla="*/ 76200 w 4826000"/>
              <a:gd name="connsiteY326" fmla="*/ 1473240 h 6858001"/>
              <a:gd name="connsiteX327" fmla="*/ 84137 w 4826000"/>
              <a:gd name="connsiteY327" fmla="*/ 1456835 h 6858001"/>
              <a:gd name="connsiteX328" fmla="*/ 93662 w 4826000"/>
              <a:gd name="connsiteY328" fmla="*/ 1440429 h 6858001"/>
              <a:gd name="connsiteX329" fmla="*/ 111654 w 4826000"/>
              <a:gd name="connsiteY329" fmla="*/ 1407618 h 6858001"/>
              <a:gd name="connsiteX330" fmla="*/ 131762 w 4826000"/>
              <a:gd name="connsiteY330" fmla="*/ 1376923 h 6858001"/>
              <a:gd name="connsiteX331" fmla="*/ 152929 w 4826000"/>
              <a:gd name="connsiteY331" fmla="*/ 1346758 h 6858001"/>
              <a:gd name="connsiteX332" fmla="*/ 176212 w 4826000"/>
              <a:gd name="connsiteY332" fmla="*/ 1317651 h 6858001"/>
              <a:gd name="connsiteX333" fmla="*/ 200554 w 4826000"/>
              <a:gd name="connsiteY333" fmla="*/ 1289603 h 6858001"/>
              <a:gd name="connsiteX334" fmla="*/ 225954 w 4826000"/>
              <a:gd name="connsiteY334" fmla="*/ 1262613 h 6858001"/>
              <a:gd name="connsiteX335" fmla="*/ 252942 w 4826000"/>
              <a:gd name="connsiteY335" fmla="*/ 1236681 h 6858001"/>
              <a:gd name="connsiteX336" fmla="*/ 280987 w 4826000"/>
              <a:gd name="connsiteY336" fmla="*/ 1212867 h 6858001"/>
              <a:gd name="connsiteX337" fmla="*/ 309562 w 4826000"/>
              <a:gd name="connsiteY337" fmla="*/ 1190111 h 6858001"/>
              <a:gd name="connsiteX338" fmla="*/ 339725 w 4826000"/>
              <a:gd name="connsiteY338" fmla="*/ 1168413 h 6858001"/>
              <a:gd name="connsiteX339" fmla="*/ 371475 w 4826000"/>
              <a:gd name="connsiteY339" fmla="*/ 1148832 h 6858001"/>
              <a:gd name="connsiteX340" fmla="*/ 403754 w 4826000"/>
              <a:gd name="connsiteY340" fmla="*/ 1129780 h 6858001"/>
              <a:gd name="connsiteX341" fmla="*/ 420158 w 4826000"/>
              <a:gd name="connsiteY341" fmla="*/ 1120783 h 6858001"/>
              <a:gd name="connsiteX342" fmla="*/ 437092 w 4826000"/>
              <a:gd name="connsiteY342" fmla="*/ 1112845 h 6858001"/>
              <a:gd name="connsiteX343" fmla="*/ 453496 w 4826000"/>
              <a:gd name="connsiteY343" fmla="*/ 1104907 h 6858001"/>
              <a:gd name="connsiteX344" fmla="*/ 470958 w 4826000"/>
              <a:gd name="connsiteY344" fmla="*/ 1097498 h 6858001"/>
              <a:gd name="connsiteX345" fmla="*/ 487892 w 4826000"/>
              <a:gd name="connsiteY345" fmla="*/ 1090089 h 6858001"/>
              <a:gd name="connsiteX346" fmla="*/ 506412 w 4826000"/>
              <a:gd name="connsiteY346" fmla="*/ 1083209 h 6858001"/>
              <a:gd name="connsiteX347" fmla="*/ 523346 w 4826000"/>
              <a:gd name="connsiteY347" fmla="*/ 1077388 h 6858001"/>
              <a:gd name="connsiteX348" fmla="*/ 541337 w 4826000"/>
              <a:gd name="connsiteY348" fmla="*/ 1071037 h 6858001"/>
              <a:gd name="connsiteX349" fmla="*/ 559858 w 4826000"/>
              <a:gd name="connsiteY349" fmla="*/ 1065745 h 6858001"/>
              <a:gd name="connsiteX350" fmla="*/ 578379 w 4826000"/>
              <a:gd name="connsiteY350" fmla="*/ 1060453 h 6858001"/>
              <a:gd name="connsiteX351" fmla="*/ 596371 w 4826000"/>
              <a:gd name="connsiteY351" fmla="*/ 1056219 h 6858001"/>
              <a:gd name="connsiteX352" fmla="*/ 615421 w 4826000"/>
              <a:gd name="connsiteY352" fmla="*/ 1052515 h 6858001"/>
              <a:gd name="connsiteX353" fmla="*/ 634471 w 4826000"/>
              <a:gd name="connsiteY353" fmla="*/ 1048810 h 6858001"/>
              <a:gd name="connsiteX354" fmla="*/ 654050 w 4826000"/>
              <a:gd name="connsiteY354" fmla="*/ 1045635 h 6858001"/>
              <a:gd name="connsiteX355" fmla="*/ 672571 w 4826000"/>
              <a:gd name="connsiteY355" fmla="*/ 1042460 h 6858001"/>
              <a:gd name="connsiteX356" fmla="*/ 692150 w 4826000"/>
              <a:gd name="connsiteY356" fmla="*/ 1040343 h 6858001"/>
              <a:gd name="connsiteX357" fmla="*/ 711729 w 4826000"/>
              <a:gd name="connsiteY357" fmla="*/ 1038755 h 6858001"/>
              <a:gd name="connsiteX358" fmla="*/ 731308 w 4826000"/>
              <a:gd name="connsiteY358" fmla="*/ 1038226 h 6858001"/>
              <a:gd name="connsiteX359" fmla="*/ 750887 w 4826000"/>
              <a:gd name="connsiteY359" fmla="*/ 1037167 h 6858001"/>
              <a:gd name="connsiteX360" fmla="*/ 2413795 w 4826000"/>
              <a:gd name="connsiteY360" fmla="*/ 327025 h 6858001"/>
              <a:gd name="connsiteX361" fmla="*/ 2205038 w 4826000"/>
              <a:gd name="connsiteY361" fmla="*/ 535782 h 6858001"/>
              <a:gd name="connsiteX362" fmla="*/ 2413795 w 4826000"/>
              <a:gd name="connsiteY362" fmla="*/ 744539 h 6858001"/>
              <a:gd name="connsiteX363" fmla="*/ 2622552 w 4826000"/>
              <a:gd name="connsiteY363" fmla="*/ 535782 h 6858001"/>
              <a:gd name="connsiteX364" fmla="*/ 2413795 w 4826000"/>
              <a:gd name="connsiteY364" fmla="*/ 327025 h 6858001"/>
              <a:gd name="connsiteX365" fmla="*/ 2386002 w 4826000"/>
              <a:gd name="connsiteY365" fmla="*/ 0 h 6858001"/>
              <a:gd name="connsiteX366" fmla="*/ 2413530 w 4826000"/>
              <a:gd name="connsiteY366" fmla="*/ 0 h 6858001"/>
              <a:gd name="connsiteX367" fmla="*/ 2439999 w 4826000"/>
              <a:gd name="connsiteY367" fmla="*/ 0 h 6858001"/>
              <a:gd name="connsiteX368" fmla="*/ 2465939 w 4826000"/>
              <a:gd name="connsiteY368" fmla="*/ 2117 h 6858001"/>
              <a:gd name="connsiteX369" fmla="*/ 2491879 w 4826000"/>
              <a:gd name="connsiteY369" fmla="*/ 5292 h 6858001"/>
              <a:gd name="connsiteX370" fmla="*/ 2517289 w 4826000"/>
              <a:gd name="connsiteY370" fmla="*/ 10054 h 6858001"/>
              <a:gd name="connsiteX371" fmla="*/ 2543229 w 4826000"/>
              <a:gd name="connsiteY371" fmla="*/ 15875 h 6858001"/>
              <a:gd name="connsiteX372" fmla="*/ 2567052 w 4826000"/>
              <a:gd name="connsiteY372" fmla="*/ 21696 h 6858001"/>
              <a:gd name="connsiteX373" fmla="*/ 2591403 w 4826000"/>
              <a:gd name="connsiteY373" fmla="*/ 30163 h 6858001"/>
              <a:gd name="connsiteX374" fmla="*/ 2615225 w 4826000"/>
              <a:gd name="connsiteY374" fmla="*/ 39158 h 6858001"/>
              <a:gd name="connsiteX375" fmla="*/ 2637989 w 4826000"/>
              <a:gd name="connsiteY375" fmla="*/ 49213 h 6858001"/>
              <a:gd name="connsiteX376" fmla="*/ 2660753 w 4826000"/>
              <a:gd name="connsiteY376" fmla="*/ 60325 h 6858001"/>
              <a:gd name="connsiteX377" fmla="*/ 2682457 w 4826000"/>
              <a:gd name="connsiteY377" fmla="*/ 72496 h 6858001"/>
              <a:gd name="connsiteX378" fmla="*/ 2704162 w 4826000"/>
              <a:gd name="connsiteY378" fmla="*/ 85196 h 6858001"/>
              <a:gd name="connsiteX379" fmla="*/ 2724808 w 4826000"/>
              <a:gd name="connsiteY379" fmla="*/ 99483 h 6858001"/>
              <a:gd name="connsiteX380" fmla="*/ 2744395 w 4826000"/>
              <a:gd name="connsiteY380" fmla="*/ 114300 h 6858001"/>
              <a:gd name="connsiteX381" fmla="*/ 2763982 w 4826000"/>
              <a:gd name="connsiteY381" fmla="*/ 130175 h 6858001"/>
              <a:gd name="connsiteX382" fmla="*/ 2781982 w 4826000"/>
              <a:gd name="connsiteY382" fmla="*/ 147108 h 6858001"/>
              <a:gd name="connsiteX383" fmla="*/ 2799451 w 4826000"/>
              <a:gd name="connsiteY383" fmla="*/ 164042 h 6858001"/>
              <a:gd name="connsiteX384" fmla="*/ 2816391 w 4826000"/>
              <a:gd name="connsiteY384" fmla="*/ 183092 h 6858001"/>
              <a:gd name="connsiteX385" fmla="*/ 2832273 w 4826000"/>
              <a:gd name="connsiteY385" fmla="*/ 201613 h 6858001"/>
              <a:gd name="connsiteX386" fmla="*/ 2847625 w 4826000"/>
              <a:gd name="connsiteY386" fmla="*/ 221192 h 6858001"/>
              <a:gd name="connsiteX387" fmla="*/ 2861919 w 4826000"/>
              <a:gd name="connsiteY387" fmla="*/ 241829 h 6858001"/>
              <a:gd name="connsiteX388" fmla="*/ 2874624 w 4826000"/>
              <a:gd name="connsiteY388" fmla="*/ 263525 h 6858001"/>
              <a:gd name="connsiteX389" fmla="*/ 2886800 w 4826000"/>
              <a:gd name="connsiteY389" fmla="*/ 285221 h 6858001"/>
              <a:gd name="connsiteX390" fmla="*/ 2897917 w 4826000"/>
              <a:gd name="connsiteY390" fmla="*/ 307446 h 6858001"/>
              <a:gd name="connsiteX391" fmla="*/ 2908504 w 4826000"/>
              <a:gd name="connsiteY391" fmla="*/ 330729 h 6858001"/>
              <a:gd name="connsiteX392" fmla="*/ 2917504 w 4826000"/>
              <a:gd name="connsiteY392" fmla="*/ 354013 h 6858001"/>
              <a:gd name="connsiteX393" fmla="*/ 2924915 w 4826000"/>
              <a:gd name="connsiteY393" fmla="*/ 377825 h 6858001"/>
              <a:gd name="connsiteX394" fmla="*/ 2932327 w 4826000"/>
              <a:gd name="connsiteY394" fmla="*/ 402696 h 6858001"/>
              <a:gd name="connsiteX395" fmla="*/ 2937620 w 4826000"/>
              <a:gd name="connsiteY395" fmla="*/ 427567 h 6858001"/>
              <a:gd name="connsiteX396" fmla="*/ 2942385 w 4826000"/>
              <a:gd name="connsiteY396" fmla="*/ 453496 h 6858001"/>
              <a:gd name="connsiteX397" fmla="*/ 2946091 w 4826000"/>
              <a:gd name="connsiteY397" fmla="*/ 478896 h 6858001"/>
              <a:gd name="connsiteX398" fmla="*/ 2948208 w 4826000"/>
              <a:gd name="connsiteY398" fmla="*/ 505354 h 6858001"/>
              <a:gd name="connsiteX399" fmla="*/ 3700463 w 4826000"/>
              <a:gd name="connsiteY399" fmla="*/ 1808163 h 6858001"/>
              <a:gd name="connsiteX400" fmla="*/ 1125538 w 4826000"/>
              <a:gd name="connsiteY400" fmla="*/ 1808163 h 6858001"/>
              <a:gd name="connsiteX401" fmla="*/ 1878322 w 4826000"/>
              <a:gd name="connsiteY401" fmla="*/ 505354 h 6858001"/>
              <a:gd name="connsiteX402" fmla="*/ 1880440 w 4826000"/>
              <a:gd name="connsiteY402" fmla="*/ 478896 h 6858001"/>
              <a:gd name="connsiteX403" fmla="*/ 1883616 w 4826000"/>
              <a:gd name="connsiteY403" fmla="*/ 453496 h 6858001"/>
              <a:gd name="connsiteX404" fmla="*/ 1888380 w 4826000"/>
              <a:gd name="connsiteY404" fmla="*/ 427567 h 6858001"/>
              <a:gd name="connsiteX405" fmla="*/ 1894204 w 4826000"/>
              <a:gd name="connsiteY405" fmla="*/ 402696 h 6858001"/>
              <a:gd name="connsiteX406" fmla="*/ 1901086 w 4826000"/>
              <a:gd name="connsiteY406" fmla="*/ 377825 h 6858001"/>
              <a:gd name="connsiteX407" fmla="*/ 1909026 w 4826000"/>
              <a:gd name="connsiteY407" fmla="*/ 354013 h 6858001"/>
              <a:gd name="connsiteX408" fmla="*/ 1918555 w 4826000"/>
              <a:gd name="connsiteY408" fmla="*/ 330729 h 6858001"/>
              <a:gd name="connsiteX409" fmla="*/ 1928084 w 4826000"/>
              <a:gd name="connsiteY409" fmla="*/ 307446 h 6858001"/>
              <a:gd name="connsiteX410" fmla="*/ 1939201 w 4826000"/>
              <a:gd name="connsiteY410" fmla="*/ 285221 h 6858001"/>
              <a:gd name="connsiteX411" fmla="*/ 1951377 w 4826000"/>
              <a:gd name="connsiteY411" fmla="*/ 263525 h 6858001"/>
              <a:gd name="connsiteX412" fmla="*/ 1965141 w 4826000"/>
              <a:gd name="connsiteY412" fmla="*/ 241829 h 6858001"/>
              <a:gd name="connsiteX413" fmla="*/ 1979435 w 4826000"/>
              <a:gd name="connsiteY413" fmla="*/ 221192 h 6858001"/>
              <a:gd name="connsiteX414" fmla="*/ 1994257 w 4826000"/>
              <a:gd name="connsiteY414" fmla="*/ 201613 h 6858001"/>
              <a:gd name="connsiteX415" fmla="*/ 2010139 w 4826000"/>
              <a:gd name="connsiteY415" fmla="*/ 183092 h 6858001"/>
              <a:gd name="connsiteX416" fmla="*/ 2026550 w 4826000"/>
              <a:gd name="connsiteY416" fmla="*/ 164042 h 6858001"/>
              <a:gd name="connsiteX417" fmla="*/ 2044019 w 4826000"/>
              <a:gd name="connsiteY417" fmla="*/ 147108 h 6858001"/>
              <a:gd name="connsiteX418" fmla="*/ 2063077 w 4826000"/>
              <a:gd name="connsiteY418" fmla="*/ 130175 h 6858001"/>
              <a:gd name="connsiteX419" fmla="*/ 2081606 w 4826000"/>
              <a:gd name="connsiteY419" fmla="*/ 114300 h 6858001"/>
              <a:gd name="connsiteX420" fmla="*/ 2101193 w 4826000"/>
              <a:gd name="connsiteY420" fmla="*/ 99483 h 6858001"/>
              <a:gd name="connsiteX421" fmla="*/ 2122368 w 4826000"/>
              <a:gd name="connsiteY421" fmla="*/ 85196 h 6858001"/>
              <a:gd name="connsiteX422" fmla="*/ 2143544 w 4826000"/>
              <a:gd name="connsiteY422" fmla="*/ 72496 h 6858001"/>
              <a:gd name="connsiteX423" fmla="*/ 2165248 w 4826000"/>
              <a:gd name="connsiteY423" fmla="*/ 60325 h 6858001"/>
              <a:gd name="connsiteX424" fmla="*/ 2188012 w 4826000"/>
              <a:gd name="connsiteY424" fmla="*/ 49213 h 6858001"/>
              <a:gd name="connsiteX425" fmla="*/ 2211305 w 4826000"/>
              <a:gd name="connsiteY425" fmla="*/ 39158 h 6858001"/>
              <a:gd name="connsiteX426" fmla="*/ 2234598 w 4826000"/>
              <a:gd name="connsiteY426" fmla="*/ 30163 h 6858001"/>
              <a:gd name="connsiteX427" fmla="*/ 2258950 w 4826000"/>
              <a:gd name="connsiteY427" fmla="*/ 21696 h 6858001"/>
              <a:gd name="connsiteX428" fmla="*/ 2283831 w 4826000"/>
              <a:gd name="connsiteY428" fmla="*/ 15875 h 6858001"/>
              <a:gd name="connsiteX429" fmla="*/ 2308712 w 4826000"/>
              <a:gd name="connsiteY429" fmla="*/ 10054 h 6858001"/>
              <a:gd name="connsiteX430" fmla="*/ 2334122 w 4826000"/>
              <a:gd name="connsiteY430" fmla="*/ 5292 h 6858001"/>
              <a:gd name="connsiteX431" fmla="*/ 2360062 w 4826000"/>
              <a:gd name="connsiteY431" fmla="*/ 2117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</a:cxnLst>
            <a:rect l="l" t="t" r="r" b="b"/>
            <a:pathLst>
              <a:path w="4826000" h="6858001">
                <a:moveTo>
                  <a:pt x="2067098" y="3025775"/>
                </a:moveTo>
                <a:lnTo>
                  <a:pt x="2759432" y="3025775"/>
                </a:lnTo>
                <a:lnTo>
                  <a:pt x="2759432" y="3674534"/>
                </a:lnTo>
                <a:lnTo>
                  <a:pt x="3408363" y="3674534"/>
                </a:lnTo>
                <a:lnTo>
                  <a:pt x="3408363" y="4366684"/>
                </a:lnTo>
                <a:lnTo>
                  <a:pt x="2759432" y="4366684"/>
                </a:lnTo>
                <a:lnTo>
                  <a:pt x="2759432" y="5014913"/>
                </a:lnTo>
                <a:lnTo>
                  <a:pt x="2067098" y="5014913"/>
                </a:lnTo>
                <a:lnTo>
                  <a:pt x="2067098" y="4366684"/>
                </a:lnTo>
                <a:lnTo>
                  <a:pt x="1419225" y="4366684"/>
                </a:lnTo>
                <a:lnTo>
                  <a:pt x="1419225" y="3674534"/>
                </a:lnTo>
                <a:lnTo>
                  <a:pt x="2067098" y="3674534"/>
                </a:lnTo>
                <a:close/>
                <a:moveTo>
                  <a:pt x="770466" y="1036638"/>
                </a:moveTo>
                <a:lnTo>
                  <a:pt x="1172104" y="1036638"/>
                </a:lnTo>
                <a:lnTo>
                  <a:pt x="862541" y="1572733"/>
                </a:lnTo>
                <a:lnTo>
                  <a:pt x="770466" y="1572733"/>
                </a:lnTo>
                <a:lnTo>
                  <a:pt x="758296" y="1573791"/>
                </a:lnTo>
                <a:lnTo>
                  <a:pt x="747183" y="1574321"/>
                </a:lnTo>
                <a:lnTo>
                  <a:pt x="735012" y="1575908"/>
                </a:lnTo>
                <a:lnTo>
                  <a:pt x="723900" y="1577496"/>
                </a:lnTo>
                <a:lnTo>
                  <a:pt x="712787" y="1580142"/>
                </a:lnTo>
                <a:lnTo>
                  <a:pt x="701146" y="1583317"/>
                </a:lnTo>
                <a:lnTo>
                  <a:pt x="690033" y="1587022"/>
                </a:lnTo>
                <a:lnTo>
                  <a:pt x="679450" y="1591785"/>
                </a:lnTo>
                <a:lnTo>
                  <a:pt x="668866" y="1596018"/>
                </a:lnTo>
                <a:lnTo>
                  <a:pt x="659341" y="1601310"/>
                </a:lnTo>
                <a:lnTo>
                  <a:pt x="649287" y="1606603"/>
                </a:lnTo>
                <a:lnTo>
                  <a:pt x="639762" y="1612953"/>
                </a:lnTo>
                <a:lnTo>
                  <a:pt x="630237" y="1619304"/>
                </a:lnTo>
                <a:lnTo>
                  <a:pt x="621241" y="1626184"/>
                </a:lnTo>
                <a:lnTo>
                  <a:pt x="613304" y="1633592"/>
                </a:lnTo>
                <a:lnTo>
                  <a:pt x="604837" y="1641531"/>
                </a:lnTo>
                <a:lnTo>
                  <a:pt x="597429" y="1649469"/>
                </a:lnTo>
                <a:lnTo>
                  <a:pt x="590021" y="1658466"/>
                </a:lnTo>
                <a:lnTo>
                  <a:pt x="583141" y="1666933"/>
                </a:lnTo>
                <a:lnTo>
                  <a:pt x="576262" y="1676988"/>
                </a:lnTo>
                <a:lnTo>
                  <a:pt x="570441" y="1685985"/>
                </a:lnTo>
                <a:lnTo>
                  <a:pt x="564091" y="1695511"/>
                </a:lnTo>
                <a:lnTo>
                  <a:pt x="559858" y="1706095"/>
                </a:lnTo>
                <a:lnTo>
                  <a:pt x="554566" y="1716150"/>
                </a:lnTo>
                <a:lnTo>
                  <a:pt x="550862" y="1727264"/>
                </a:lnTo>
                <a:lnTo>
                  <a:pt x="546629" y="1737848"/>
                </a:lnTo>
                <a:lnTo>
                  <a:pt x="543983" y="1748961"/>
                </a:lnTo>
                <a:lnTo>
                  <a:pt x="540808" y="1760604"/>
                </a:lnTo>
                <a:lnTo>
                  <a:pt x="538691" y="1771718"/>
                </a:lnTo>
                <a:lnTo>
                  <a:pt x="537104" y="1783889"/>
                </a:lnTo>
                <a:lnTo>
                  <a:pt x="536046" y="1795532"/>
                </a:lnTo>
                <a:lnTo>
                  <a:pt x="536046" y="1807704"/>
                </a:lnTo>
                <a:lnTo>
                  <a:pt x="536046" y="6087464"/>
                </a:lnTo>
                <a:lnTo>
                  <a:pt x="536046" y="6099636"/>
                </a:lnTo>
                <a:lnTo>
                  <a:pt x="537104" y="6111808"/>
                </a:lnTo>
                <a:lnTo>
                  <a:pt x="538691" y="6122922"/>
                </a:lnTo>
                <a:lnTo>
                  <a:pt x="540808" y="6135094"/>
                </a:lnTo>
                <a:lnTo>
                  <a:pt x="543983" y="6146207"/>
                </a:lnTo>
                <a:lnTo>
                  <a:pt x="546629" y="6156792"/>
                </a:lnTo>
                <a:lnTo>
                  <a:pt x="550862" y="6167905"/>
                </a:lnTo>
                <a:lnTo>
                  <a:pt x="554566" y="6178489"/>
                </a:lnTo>
                <a:lnTo>
                  <a:pt x="559858" y="6189074"/>
                </a:lnTo>
                <a:lnTo>
                  <a:pt x="564091" y="6199129"/>
                </a:lnTo>
                <a:lnTo>
                  <a:pt x="570441" y="6208655"/>
                </a:lnTo>
                <a:lnTo>
                  <a:pt x="576262" y="6218710"/>
                </a:lnTo>
                <a:lnTo>
                  <a:pt x="583141" y="6227706"/>
                </a:lnTo>
                <a:lnTo>
                  <a:pt x="590021" y="6236703"/>
                </a:lnTo>
                <a:lnTo>
                  <a:pt x="597429" y="6244641"/>
                </a:lnTo>
                <a:lnTo>
                  <a:pt x="604837" y="6253109"/>
                </a:lnTo>
                <a:lnTo>
                  <a:pt x="613304" y="6260518"/>
                </a:lnTo>
                <a:lnTo>
                  <a:pt x="621241" y="6268456"/>
                </a:lnTo>
                <a:lnTo>
                  <a:pt x="630237" y="6274807"/>
                </a:lnTo>
                <a:lnTo>
                  <a:pt x="639762" y="6281686"/>
                </a:lnTo>
                <a:lnTo>
                  <a:pt x="649287" y="6288037"/>
                </a:lnTo>
                <a:lnTo>
                  <a:pt x="659341" y="6293858"/>
                </a:lnTo>
                <a:lnTo>
                  <a:pt x="668866" y="6299150"/>
                </a:lnTo>
                <a:lnTo>
                  <a:pt x="679450" y="6303384"/>
                </a:lnTo>
                <a:lnTo>
                  <a:pt x="690033" y="6308147"/>
                </a:lnTo>
                <a:lnTo>
                  <a:pt x="701146" y="6311322"/>
                </a:lnTo>
                <a:lnTo>
                  <a:pt x="712787" y="6315027"/>
                </a:lnTo>
                <a:lnTo>
                  <a:pt x="723900" y="6317144"/>
                </a:lnTo>
                <a:lnTo>
                  <a:pt x="735012" y="6319261"/>
                </a:lnTo>
                <a:lnTo>
                  <a:pt x="747183" y="6320848"/>
                </a:lnTo>
                <a:lnTo>
                  <a:pt x="758296" y="6321907"/>
                </a:lnTo>
                <a:lnTo>
                  <a:pt x="770466" y="6321907"/>
                </a:lnTo>
                <a:lnTo>
                  <a:pt x="4055533" y="6321907"/>
                </a:lnTo>
                <a:lnTo>
                  <a:pt x="4067704" y="6321907"/>
                </a:lnTo>
                <a:lnTo>
                  <a:pt x="4079346" y="6320848"/>
                </a:lnTo>
                <a:lnTo>
                  <a:pt x="4090988" y="6319261"/>
                </a:lnTo>
                <a:lnTo>
                  <a:pt x="4102629" y="6317144"/>
                </a:lnTo>
                <a:lnTo>
                  <a:pt x="4114271" y="6315027"/>
                </a:lnTo>
                <a:lnTo>
                  <a:pt x="4125383" y="6311322"/>
                </a:lnTo>
                <a:lnTo>
                  <a:pt x="4135967" y="6308147"/>
                </a:lnTo>
                <a:lnTo>
                  <a:pt x="4146550" y="6303384"/>
                </a:lnTo>
                <a:lnTo>
                  <a:pt x="4157133" y="6299150"/>
                </a:lnTo>
                <a:lnTo>
                  <a:pt x="4166658" y="6293858"/>
                </a:lnTo>
                <a:lnTo>
                  <a:pt x="4176713" y="6288037"/>
                </a:lnTo>
                <a:lnTo>
                  <a:pt x="4186238" y="6281686"/>
                </a:lnTo>
                <a:lnTo>
                  <a:pt x="4195763" y="6274807"/>
                </a:lnTo>
                <a:lnTo>
                  <a:pt x="4204759" y="6268456"/>
                </a:lnTo>
                <a:lnTo>
                  <a:pt x="4212696" y="6260518"/>
                </a:lnTo>
                <a:lnTo>
                  <a:pt x="4221163" y="6253109"/>
                </a:lnTo>
                <a:lnTo>
                  <a:pt x="4229629" y="6244641"/>
                </a:lnTo>
                <a:lnTo>
                  <a:pt x="4235979" y="6236703"/>
                </a:lnTo>
                <a:lnTo>
                  <a:pt x="4243917" y="6227706"/>
                </a:lnTo>
                <a:lnTo>
                  <a:pt x="4249738" y="6218710"/>
                </a:lnTo>
                <a:lnTo>
                  <a:pt x="4255559" y="6208655"/>
                </a:lnTo>
                <a:lnTo>
                  <a:pt x="4261909" y="6199129"/>
                </a:lnTo>
                <a:lnTo>
                  <a:pt x="4267200" y="6189074"/>
                </a:lnTo>
                <a:lnTo>
                  <a:pt x="4271434" y="6178489"/>
                </a:lnTo>
                <a:lnTo>
                  <a:pt x="4276196" y="6167905"/>
                </a:lnTo>
                <a:lnTo>
                  <a:pt x="4279371" y="6156792"/>
                </a:lnTo>
                <a:lnTo>
                  <a:pt x="4283075" y="6146207"/>
                </a:lnTo>
                <a:lnTo>
                  <a:pt x="4285192" y="6135094"/>
                </a:lnTo>
                <a:lnTo>
                  <a:pt x="4287309" y="6122922"/>
                </a:lnTo>
                <a:lnTo>
                  <a:pt x="4288896" y="6111808"/>
                </a:lnTo>
                <a:lnTo>
                  <a:pt x="4289954" y="6099636"/>
                </a:lnTo>
                <a:lnTo>
                  <a:pt x="4290484" y="6087464"/>
                </a:lnTo>
                <a:lnTo>
                  <a:pt x="4290484" y="1807704"/>
                </a:lnTo>
                <a:lnTo>
                  <a:pt x="4289954" y="1795532"/>
                </a:lnTo>
                <a:lnTo>
                  <a:pt x="4288896" y="1783889"/>
                </a:lnTo>
                <a:lnTo>
                  <a:pt x="4287309" y="1771718"/>
                </a:lnTo>
                <a:lnTo>
                  <a:pt x="4285192" y="1760604"/>
                </a:lnTo>
                <a:lnTo>
                  <a:pt x="4283075" y="1748961"/>
                </a:lnTo>
                <a:lnTo>
                  <a:pt x="4279371" y="1737848"/>
                </a:lnTo>
                <a:lnTo>
                  <a:pt x="4276196" y="1727264"/>
                </a:lnTo>
                <a:lnTo>
                  <a:pt x="4271434" y="1716150"/>
                </a:lnTo>
                <a:lnTo>
                  <a:pt x="4267200" y="1706095"/>
                </a:lnTo>
                <a:lnTo>
                  <a:pt x="4261909" y="1695511"/>
                </a:lnTo>
                <a:lnTo>
                  <a:pt x="4255559" y="1685985"/>
                </a:lnTo>
                <a:lnTo>
                  <a:pt x="4249738" y="1676988"/>
                </a:lnTo>
                <a:lnTo>
                  <a:pt x="4243917" y="1666933"/>
                </a:lnTo>
                <a:lnTo>
                  <a:pt x="4235979" y="1658466"/>
                </a:lnTo>
                <a:lnTo>
                  <a:pt x="4229629" y="1649469"/>
                </a:lnTo>
                <a:lnTo>
                  <a:pt x="4221163" y="1641531"/>
                </a:lnTo>
                <a:lnTo>
                  <a:pt x="4212696" y="1633592"/>
                </a:lnTo>
                <a:lnTo>
                  <a:pt x="4204759" y="1626184"/>
                </a:lnTo>
                <a:lnTo>
                  <a:pt x="4195763" y="1619304"/>
                </a:lnTo>
                <a:lnTo>
                  <a:pt x="4186238" y="1612953"/>
                </a:lnTo>
                <a:lnTo>
                  <a:pt x="4176713" y="1606603"/>
                </a:lnTo>
                <a:lnTo>
                  <a:pt x="4166658" y="1601310"/>
                </a:lnTo>
                <a:lnTo>
                  <a:pt x="4157133" y="1596018"/>
                </a:lnTo>
                <a:lnTo>
                  <a:pt x="4146550" y="1591785"/>
                </a:lnTo>
                <a:lnTo>
                  <a:pt x="4135967" y="1587022"/>
                </a:lnTo>
                <a:lnTo>
                  <a:pt x="4125383" y="1583317"/>
                </a:lnTo>
                <a:lnTo>
                  <a:pt x="4114271" y="1580142"/>
                </a:lnTo>
                <a:lnTo>
                  <a:pt x="4102629" y="1577496"/>
                </a:lnTo>
                <a:lnTo>
                  <a:pt x="4090988" y="1575908"/>
                </a:lnTo>
                <a:lnTo>
                  <a:pt x="4079346" y="1574321"/>
                </a:lnTo>
                <a:lnTo>
                  <a:pt x="4067704" y="1573791"/>
                </a:lnTo>
                <a:lnTo>
                  <a:pt x="4055533" y="1572733"/>
                </a:lnTo>
                <a:lnTo>
                  <a:pt x="3963458" y="1572733"/>
                </a:lnTo>
                <a:lnTo>
                  <a:pt x="3653896" y="1036638"/>
                </a:lnTo>
                <a:lnTo>
                  <a:pt x="4055533" y="1036638"/>
                </a:lnTo>
                <a:lnTo>
                  <a:pt x="4075113" y="1037167"/>
                </a:lnTo>
                <a:lnTo>
                  <a:pt x="4095221" y="1038226"/>
                </a:lnTo>
                <a:lnTo>
                  <a:pt x="4114800" y="1038755"/>
                </a:lnTo>
                <a:lnTo>
                  <a:pt x="4134379" y="1040343"/>
                </a:lnTo>
                <a:lnTo>
                  <a:pt x="4153429" y="1042460"/>
                </a:lnTo>
                <a:lnTo>
                  <a:pt x="4173008" y="1045635"/>
                </a:lnTo>
                <a:lnTo>
                  <a:pt x="4191529" y="1048810"/>
                </a:lnTo>
                <a:lnTo>
                  <a:pt x="4210579" y="1052515"/>
                </a:lnTo>
                <a:lnTo>
                  <a:pt x="4229629" y="1056219"/>
                </a:lnTo>
                <a:lnTo>
                  <a:pt x="4248150" y="1060453"/>
                </a:lnTo>
                <a:lnTo>
                  <a:pt x="4266142" y="1065745"/>
                </a:lnTo>
                <a:lnTo>
                  <a:pt x="4284663" y="1071037"/>
                </a:lnTo>
                <a:lnTo>
                  <a:pt x="4302654" y="1077388"/>
                </a:lnTo>
                <a:lnTo>
                  <a:pt x="4320646" y="1083209"/>
                </a:lnTo>
                <a:lnTo>
                  <a:pt x="4338109" y="1090089"/>
                </a:lnTo>
                <a:lnTo>
                  <a:pt x="4355042" y="1097498"/>
                </a:lnTo>
                <a:lnTo>
                  <a:pt x="4372504" y="1104907"/>
                </a:lnTo>
                <a:lnTo>
                  <a:pt x="4388909" y="1112845"/>
                </a:lnTo>
                <a:lnTo>
                  <a:pt x="4406371" y="1120783"/>
                </a:lnTo>
                <a:lnTo>
                  <a:pt x="4422246" y="1129780"/>
                </a:lnTo>
                <a:lnTo>
                  <a:pt x="4454525" y="1148832"/>
                </a:lnTo>
                <a:lnTo>
                  <a:pt x="4486275" y="1168413"/>
                </a:lnTo>
                <a:lnTo>
                  <a:pt x="4516438" y="1190111"/>
                </a:lnTo>
                <a:lnTo>
                  <a:pt x="4545542" y="1212867"/>
                </a:lnTo>
                <a:lnTo>
                  <a:pt x="4573588" y="1236681"/>
                </a:lnTo>
                <a:lnTo>
                  <a:pt x="4600046" y="1262613"/>
                </a:lnTo>
                <a:lnTo>
                  <a:pt x="4625446" y="1289603"/>
                </a:lnTo>
                <a:lnTo>
                  <a:pt x="4649788" y="1317651"/>
                </a:lnTo>
                <a:lnTo>
                  <a:pt x="4673071" y="1346758"/>
                </a:lnTo>
                <a:lnTo>
                  <a:pt x="4694238" y="1376923"/>
                </a:lnTo>
                <a:lnTo>
                  <a:pt x="4714346" y="1407618"/>
                </a:lnTo>
                <a:lnTo>
                  <a:pt x="4733396" y="1440429"/>
                </a:lnTo>
                <a:lnTo>
                  <a:pt x="4741862" y="1456835"/>
                </a:lnTo>
                <a:lnTo>
                  <a:pt x="4749800" y="1473240"/>
                </a:lnTo>
                <a:lnTo>
                  <a:pt x="4758266" y="1490705"/>
                </a:lnTo>
                <a:lnTo>
                  <a:pt x="4765675" y="1508169"/>
                </a:lnTo>
                <a:lnTo>
                  <a:pt x="4772554" y="1525104"/>
                </a:lnTo>
                <a:lnTo>
                  <a:pt x="4779434" y="1542568"/>
                </a:lnTo>
                <a:lnTo>
                  <a:pt x="4786312" y="1560561"/>
                </a:lnTo>
                <a:lnTo>
                  <a:pt x="4791604" y="1579083"/>
                </a:lnTo>
                <a:lnTo>
                  <a:pt x="4797425" y="1597077"/>
                </a:lnTo>
                <a:lnTo>
                  <a:pt x="4801658" y="1615070"/>
                </a:lnTo>
                <a:lnTo>
                  <a:pt x="4806421" y="1633592"/>
                </a:lnTo>
                <a:lnTo>
                  <a:pt x="4811184" y="1652644"/>
                </a:lnTo>
                <a:lnTo>
                  <a:pt x="4813829" y="1671696"/>
                </a:lnTo>
                <a:lnTo>
                  <a:pt x="4817534" y="1690219"/>
                </a:lnTo>
                <a:lnTo>
                  <a:pt x="4820179" y="1709270"/>
                </a:lnTo>
                <a:lnTo>
                  <a:pt x="4822296" y="1728851"/>
                </a:lnTo>
                <a:lnTo>
                  <a:pt x="4823884" y="1748432"/>
                </a:lnTo>
                <a:lnTo>
                  <a:pt x="4825471" y="1768013"/>
                </a:lnTo>
                <a:lnTo>
                  <a:pt x="4826000" y="1787594"/>
                </a:lnTo>
                <a:lnTo>
                  <a:pt x="4826000" y="1807704"/>
                </a:lnTo>
                <a:lnTo>
                  <a:pt x="4826000" y="6087464"/>
                </a:lnTo>
                <a:lnTo>
                  <a:pt x="4826000" y="6107045"/>
                </a:lnTo>
                <a:lnTo>
                  <a:pt x="4825471" y="6127156"/>
                </a:lnTo>
                <a:lnTo>
                  <a:pt x="4823884" y="6146737"/>
                </a:lnTo>
                <a:lnTo>
                  <a:pt x="4822296" y="6165788"/>
                </a:lnTo>
                <a:lnTo>
                  <a:pt x="4820179" y="6185369"/>
                </a:lnTo>
                <a:lnTo>
                  <a:pt x="4817534" y="6204950"/>
                </a:lnTo>
                <a:lnTo>
                  <a:pt x="4813829" y="6224002"/>
                </a:lnTo>
                <a:lnTo>
                  <a:pt x="4811184" y="6242524"/>
                </a:lnTo>
                <a:lnTo>
                  <a:pt x="4806421" y="6261576"/>
                </a:lnTo>
                <a:lnTo>
                  <a:pt x="4801658" y="6279569"/>
                </a:lnTo>
                <a:lnTo>
                  <a:pt x="4797425" y="6298621"/>
                </a:lnTo>
                <a:lnTo>
                  <a:pt x="4791604" y="6316614"/>
                </a:lnTo>
                <a:lnTo>
                  <a:pt x="4786312" y="6334608"/>
                </a:lnTo>
                <a:lnTo>
                  <a:pt x="4779434" y="6352601"/>
                </a:lnTo>
                <a:lnTo>
                  <a:pt x="4772554" y="6370065"/>
                </a:lnTo>
                <a:lnTo>
                  <a:pt x="4765675" y="6387000"/>
                </a:lnTo>
                <a:lnTo>
                  <a:pt x="4758266" y="6404464"/>
                </a:lnTo>
                <a:lnTo>
                  <a:pt x="4749800" y="6421399"/>
                </a:lnTo>
                <a:lnTo>
                  <a:pt x="4741862" y="6438334"/>
                </a:lnTo>
                <a:lnTo>
                  <a:pt x="4733396" y="6454210"/>
                </a:lnTo>
                <a:lnTo>
                  <a:pt x="4714346" y="6486492"/>
                </a:lnTo>
                <a:lnTo>
                  <a:pt x="4694238" y="6518245"/>
                </a:lnTo>
                <a:lnTo>
                  <a:pt x="4673071" y="6548411"/>
                </a:lnTo>
                <a:lnTo>
                  <a:pt x="4649788" y="6578047"/>
                </a:lnTo>
                <a:lnTo>
                  <a:pt x="4625446" y="6605566"/>
                </a:lnTo>
                <a:lnTo>
                  <a:pt x="4600046" y="6632027"/>
                </a:lnTo>
                <a:lnTo>
                  <a:pt x="4573588" y="6657429"/>
                </a:lnTo>
                <a:lnTo>
                  <a:pt x="4545542" y="6681773"/>
                </a:lnTo>
                <a:lnTo>
                  <a:pt x="4516438" y="6705058"/>
                </a:lnTo>
                <a:lnTo>
                  <a:pt x="4486275" y="6726227"/>
                </a:lnTo>
                <a:lnTo>
                  <a:pt x="4454525" y="6746337"/>
                </a:lnTo>
                <a:lnTo>
                  <a:pt x="4422246" y="6765389"/>
                </a:lnTo>
                <a:lnTo>
                  <a:pt x="4406371" y="6773856"/>
                </a:lnTo>
                <a:lnTo>
                  <a:pt x="4388909" y="6781794"/>
                </a:lnTo>
                <a:lnTo>
                  <a:pt x="4372504" y="6790262"/>
                </a:lnTo>
                <a:lnTo>
                  <a:pt x="4355042" y="6797671"/>
                </a:lnTo>
                <a:lnTo>
                  <a:pt x="4338109" y="6804551"/>
                </a:lnTo>
                <a:lnTo>
                  <a:pt x="4320646" y="6811430"/>
                </a:lnTo>
                <a:lnTo>
                  <a:pt x="4302654" y="6818310"/>
                </a:lnTo>
                <a:lnTo>
                  <a:pt x="4284663" y="6823602"/>
                </a:lnTo>
                <a:lnTo>
                  <a:pt x="4266142" y="6829424"/>
                </a:lnTo>
                <a:lnTo>
                  <a:pt x="4248150" y="6833657"/>
                </a:lnTo>
                <a:lnTo>
                  <a:pt x="4229629" y="6838420"/>
                </a:lnTo>
                <a:lnTo>
                  <a:pt x="4210579" y="6843183"/>
                </a:lnTo>
                <a:lnTo>
                  <a:pt x="4191529" y="6845829"/>
                </a:lnTo>
                <a:lnTo>
                  <a:pt x="4173008" y="6849534"/>
                </a:lnTo>
                <a:lnTo>
                  <a:pt x="4153429" y="6852180"/>
                </a:lnTo>
                <a:lnTo>
                  <a:pt x="4134379" y="6854297"/>
                </a:lnTo>
                <a:lnTo>
                  <a:pt x="4114800" y="6855884"/>
                </a:lnTo>
                <a:lnTo>
                  <a:pt x="4095221" y="6857472"/>
                </a:lnTo>
                <a:lnTo>
                  <a:pt x="4075113" y="6858001"/>
                </a:lnTo>
                <a:lnTo>
                  <a:pt x="4055533" y="6858001"/>
                </a:lnTo>
                <a:lnTo>
                  <a:pt x="770466" y="6858001"/>
                </a:lnTo>
                <a:lnTo>
                  <a:pt x="750887" y="6858001"/>
                </a:lnTo>
                <a:lnTo>
                  <a:pt x="731308" y="6857472"/>
                </a:lnTo>
                <a:lnTo>
                  <a:pt x="711729" y="6855884"/>
                </a:lnTo>
                <a:lnTo>
                  <a:pt x="692150" y="6854297"/>
                </a:lnTo>
                <a:lnTo>
                  <a:pt x="672571" y="6852180"/>
                </a:lnTo>
                <a:lnTo>
                  <a:pt x="654050" y="6849534"/>
                </a:lnTo>
                <a:lnTo>
                  <a:pt x="634471" y="6845829"/>
                </a:lnTo>
                <a:lnTo>
                  <a:pt x="615421" y="6843183"/>
                </a:lnTo>
                <a:lnTo>
                  <a:pt x="596371" y="6838420"/>
                </a:lnTo>
                <a:lnTo>
                  <a:pt x="578379" y="6833657"/>
                </a:lnTo>
                <a:lnTo>
                  <a:pt x="559858" y="6829424"/>
                </a:lnTo>
                <a:lnTo>
                  <a:pt x="541337" y="6823602"/>
                </a:lnTo>
                <a:lnTo>
                  <a:pt x="523346" y="6818310"/>
                </a:lnTo>
                <a:lnTo>
                  <a:pt x="506412" y="6811430"/>
                </a:lnTo>
                <a:lnTo>
                  <a:pt x="487892" y="6804551"/>
                </a:lnTo>
                <a:lnTo>
                  <a:pt x="470958" y="6797671"/>
                </a:lnTo>
                <a:lnTo>
                  <a:pt x="453496" y="6790262"/>
                </a:lnTo>
                <a:lnTo>
                  <a:pt x="437092" y="6781794"/>
                </a:lnTo>
                <a:lnTo>
                  <a:pt x="420158" y="6773856"/>
                </a:lnTo>
                <a:lnTo>
                  <a:pt x="403754" y="6765389"/>
                </a:lnTo>
                <a:lnTo>
                  <a:pt x="371475" y="6746337"/>
                </a:lnTo>
                <a:lnTo>
                  <a:pt x="339725" y="6726227"/>
                </a:lnTo>
                <a:lnTo>
                  <a:pt x="309562" y="6705058"/>
                </a:lnTo>
                <a:lnTo>
                  <a:pt x="280987" y="6681773"/>
                </a:lnTo>
                <a:lnTo>
                  <a:pt x="252942" y="6657429"/>
                </a:lnTo>
                <a:lnTo>
                  <a:pt x="225954" y="6632027"/>
                </a:lnTo>
                <a:lnTo>
                  <a:pt x="200554" y="6605566"/>
                </a:lnTo>
                <a:lnTo>
                  <a:pt x="176212" y="6578047"/>
                </a:lnTo>
                <a:lnTo>
                  <a:pt x="152929" y="6548411"/>
                </a:lnTo>
                <a:lnTo>
                  <a:pt x="131762" y="6518245"/>
                </a:lnTo>
                <a:lnTo>
                  <a:pt x="111654" y="6486492"/>
                </a:lnTo>
                <a:lnTo>
                  <a:pt x="93662" y="6454210"/>
                </a:lnTo>
                <a:lnTo>
                  <a:pt x="84137" y="6438334"/>
                </a:lnTo>
                <a:lnTo>
                  <a:pt x="76200" y="6421399"/>
                </a:lnTo>
                <a:lnTo>
                  <a:pt x="67733" y="6404464"/>
                </a:lnTo>
                <a:lnTo>
                  <a:pt x="60325" y="6387000"/>
                </a:lnTo>
                <a:lnTo>
                  <a:pt x="53446" y="6370065"/>
                </a:lnTo>
                <a:lnTo>
                  <a:pt x="46567" y="6352601"/>
                </a:lnTo>
                <a:lnTo>
                  <a:pt x="40746" y="6334608"/>
                </a:lnTo>
                <a:lnTo>
                  <a:pt x="34396" y="6316614"/>
                </a:lnTo>
                <a:lnTo>
                  <a:pt x="29633" y="6298621"/>
                </a:lnTo>
                <a:lnTo>
                  <a:pt x="24342" y="6279569"/>
                </a:lnTo>
                <a:lnTo>
                  <a:pt x="19579" y="6261576"/>
                </a:lnTo>
                <a:lnTo>
                  <a:pt x="15875" y="6242524"/>
                </a:lnTo>
                <a:lnTo>
                  <a:pt x="12171" y="6224002"/>
                </a:lnTo>
                <a:lnTo>
                  <a:pt x="8996" y="6204950"/>
                </a:lnTo>
                <a:lnTo>
                  <a:pt x="5821" y="6185369"/>
                </a:lnTo>
                <a:lnTo>
                  <a:pt x="3704" y="6165788"/>
                </a:lnTo>
                <a:lnTo>
                  <a:pt x="2117" y="6146737"/>
                </a:lnTo>
                <a:lnTo>
                  <a:pt x="529" y="6127156"/>
                </a:lnTo>
                <a:lnTo>
                  <a:pt x="0" y="6107045"/>
                </a:lnTo>
                <a:lnTo>
                  <a:pt x="0" y="6087464"/>
                </a:lnTo>
                <a:lnTo>
                  <a:pt x="0" y="1807704"/>
                </a:lnTo>
                <a:lnTo>
                  <a:pt x="0" y="1787594"/>
                </a:lnTo>
                <a:lnTo>
                  <a:pt x="529" y="1768013"/>
                </a:lnTo>
                <a:lnTo>
                  <a:pt x="2117" y="1748432"/>
                </a:lnTo>
                <a:lnTo>
                  <a:pt x="3704" y="1728851"/>
                </a:lnTo>
                <a:lnTo>
                  <a:pt x="5821" y="1709270"/>
                </a:lnTo>
                <a:lnTo>
                  <a:pt x="8996" y="1690219"/>
                </a:lnTo>
                <a:lnTo>
                  <a:pt x="12171" y="1671696"/>
                </a:lnTo>
                <a:lnTo>
                  <a:pt x="15875" y="1652644"/>
                </a:lnTo>
                <a:lnTo>
                  <a:pt x="19579" y="1633592"/>
                </a:lnTo>
                <a:lnTo>
                  <a:pt x="24342" y="1615070"/>
                </a:lnTo>
                <a:lnTo>
                  <a:pt x="29633" y="1597077"/>
                </a:lnTo>
                <a:lnTo>
                  <a:pt x="34396" y="1579083"/>
                </a:lnTo>
                <a:lnTo>
                  <a:pt x="40746" y="1560561"/>
                </a:lnTo>
                <a:lnTo>
                  <a:pt x="46567" y="1542568"/>
                </a:lnTo>
                <a:lnTo>
                  <a:pt x="53446" y="1525104"/>
                </a:lnTo>
                <a:lnTo>
                  <a:pt x="60325" y="1508169"/>
                </a:lnTo>
                <a:lnTo>
                  <a:pt x="67733" y="1490705"/>
                </a:lnTo>
                <a:lnTo>
                  <a:pt x="76200" y="1473240"/>
                </a:lnTo>
                <a:lnTo>
                  <a:pt x="84137" y="1456835"/>
                </a:lnTo>
                <a:lnTo>
                  <a:pt x="93662" y="1440429"/>
                </a:lnTo>
                <a:lnTo>
                  <a:pt x="111654" y="1407618"/>
                </a:lnTo>
                <a:lnTo>
                  <a:pt x="131762" y="1376923"/>
                </a:lnTo>
                <a:lnTo>
                  <a:pt x="152929" y="1346758"/>
                </a:lnTo>
                <a:lnTo>
                  <a:pt x="176212" y="1317651"/>
                </a:lnTo>
                <a:lnTo>
                  <a:pt x="200554" y="1289603"/>
                </a:lnTo>
                <a:lnTo>
                  <a:pt x="225954" y="1262613"/>
                </a:lnTo>
                <a:lnTo>
                  <a:pt x="252942" y="1236681"/>
                </a:lnTo>
                <a:lnTo>
                  <a:pt x="280987" y="1212867"/>
                </a:lnTo>
                <a:lnTo>
                  <a:pt x="309562" y="1190111"/>
                </a:lnTo>
                <a:lnTo>
                  <a:pt x="339725" y="1168413"/>
                </a:lnTo>
                <a:lnTo>
                  <a:pt x="371475" y="1148832"/>
                </a:lnTo>
                <a:lnTo>
                  <a:pt x="403754" y="1129780"/>
                </a:lnTo>
                <a:lnTo>
                  <a:pt x="420158" y="1120783"/>
                </a:lnTo>
                <a:lnTo>
                  <a:pt x="437092" y="1112845"/>
                </a:lnTo>
                <a:lnTo>
                  <a:pt x="453496" y="1104907"/>
                </a:lnTo>
                <a:lnTo>
                  <a:pt x="470958" y="1097498"/>
                </a:lnTo>
                <a:lnTo>
                  <a:pt x="487892" y="1090089"/>
                </a:lnTo>
                <a:lnTo>
                  <a:pt x="506412" y="1083209"/>
                </a:lnTo>
                <a:lnTo>
                  <a:pt x="523346" y="1077388"/>
                </a:lnTo>
                <a:lnTo>
                  <a:pt x="541337" y="1071037"/>
                </a:lnTo>
                <a:lnTo>
                  <a:pt x="559858" y="1065745"/>
                </a:lnTo>
                <a:lnTo>
                  <a:pt x="578379" y="1060453"/>
                </a:lnTo>
                <a:lnTo>
                  <a:pt x="596371" y="1056219"/>
                </a:lnTo>
                <a:lnTo>
                  <a:pt x="615421" y="1052515"/>
                </a:lnTo>
                <a:lnTo>
                  <a:pt x="634471" y="1048810"/>
                </a:lnTo>
                <a:lnTo>
                  <a:pt x="654050" y="1045635"/>
                </a:lnTo>
                <a:lnTo>
                  <a:pt x="672571" y="1042460"/>
                </a:lnTo>
                <a:lnTo>
                  <a:pt x="692150" y="1040343"/>
                </a:lnTo>
                <a:lnTo>
                  <a:pt x="711729" y="1038755"/>
                </a:lnTo>
                <a:lnTo>
                  <a:pt x="731308" y="1038226"/>
                </a:lnTo>
                <a:lnTo>
                  <a:pt x="750887" y="1037167"/>
                </a:lnTo>
                <a:close/>
                <a:moveTo>
                  <a:pt x="2413795" y="327025"/>
                </a:moveTo>
                <a:cubicBezTo>
                  <a:pt x="2298502" y="327025"/>
                  <a:pt x="2205038" y="420489"/>
                  <a:pt x="2205038" y="535782"/>
                </a:cubicBezTo>
                <a:cubicBezTo>
                  <a:pt x="2205038" y="651075"/>
                  <a:pt x="2298502" y="744539"/>
                  <a:pt x="2413795" y="744539"/>
                </a:cubicBezTo>
                <a:cubicBezTo>
                  <a:pt x="2529088" y="744539"/>
                  <a:pt x="2622552" y="651075"/>
                  <a:pt x="2622552" y="535782"/>
                </a:cubicBezTo>
                <a:cubicBezTo>
                  <a:pt x="2622552" y="420489"/>
                  <a:pt x="2529088" y="327025"/>
                  <a:pt x="2413795" y="327025"/>
                </a:cubicBezTo>
                <a:close/>
                <a:moveTo>
                  <a:pt x="2386002" y="0"/>
                </a:moveTo>
                <a:lnTo>
                  <a:pt x="2413530" y="0"/>
                </a:lnTo>
                <a:lnTo>
                  <a:pt x="2439999" y="0"/>
                </a:lnTo>
                <a:lnTo>
                  <a:pt x="2465939" y="2117"/>
                </a:lnTo>
                <a:lnTo>
                  <a:pt x="2491879" y="5292"/>
                </a:lnTo>
                <a:lnTo>
                  <a:pt x="2517289" y="10054"/>
                </a:lnTo>
                <a:lnTo>
                  <a:pt x="2543229" y="15875"/>
                </a:lnTo>
                <a:lnTo>
                  <a:pt x="2567052" y="21696"/>
                </a:lnTo>
                <a:lnTo>
                  <a:pt x="2591403" y="30163"/>
                </a:lnTo>
                <a:lnTo>
                  <a:pt x="2615225" y="39158"/>
                </a:lnTo>
                <a:lnTo>
                  <a:pt x="2637989" y="49213"/>
                </a:lnTo>
                <a:lnTo>
                  <a:pt x="2660753" y="60325"/>
                </a:lnTo>
                <a:lnTo>
                  <a:pt x="2682457" y="72496"/>
                </a:lnTo>
                <a:lnTo>
                  <a:pt x="2704162" y="85196"/>
                </a:lnTo>
                <a:lnTo>
                  <a:pt x="2724808" y="99483"/>
                </a:lnTo>
                <a:lnTo>
                  <a:pt x="2744395" y="114300"/>
                </a:lnTo>
                <a:lnTo>
                  <a:pt x="2763982" y="130175"/>
                </a:lnTo>
                <a:lnTo>
                  <a:pt x="2781982" y="147108"/>
                </a:lnTo>
                <a:lnTo>
                  <a:pt x="2799451" y="164042"/>
                </a:lnTo>
                <a:lnTo>
                  <a:pt x="2816391" y="183092"/>
                </a:lnTo>
                <a:lnTo>
                  <a:pt x="2832273" y="201613"/>
                </a:lnTo>
                <a:lnTo>
                  <a:pt x="2847625" y="221192"/>
                </a:lnTo>
                <a:lnTo>
                  <a:pt x="2861919" y="241829"/>
                </a:lnTo>
                <a:lnTo>
                  <a:pt x="2874624" y="263525"/>
                </a:lnTo>
                <a:lnTo>
                  <a:pt x="2886800" y="285221"/>
                </a:lnTo>
                <a:lnTo>
                  <a:pt x="2897917" y="307446"/>
                </a:lnTo>
                <a:lnTo>
                  <a:pt x="2908504" y="330729"/>
                </a:lnTo>
                <a:lnTo>
                  <a:pt x="2917504" y="354013"/>
                </a:lnTo>
                <a:lnTo>
                  <a:pt x="2924915" y="377825"/>
                </a:lnTo>
                <a:lnTo>
                  <a:pt x="2932327" y="402696"/>
                </a:lnTo>
                <a:lnTo>
                  <a:pt x="2937620" y="427567"/>
                </a:lnTo>
                <a:lnTo>
                  <a:pt x="2942385" y="453496"/>
                </a:lnTo>
                <a:lnTo>
                  <a:pt x="2946091" y="478896"/>
                </a:lnTo>
                <a:lnTo>
                  <a:pt x="2948208" y="505354"/>
                </a:lnTo>
                <a:lnTo>
                  <a:pt x="3700463" y="1808163"/>
                </a:lnTo>
                <a:lnTo>
                  <a:pt x="1125538" y="1808163"/>
                </a:lnTo>
                <a:lnTo>
                  <a:pt x="1878322" y="505354"/>
                </a:lnTo>
                <a:lnTo>
                  <a:pt x="1880440" y="478896"/>
                </a:lnTo>
                <a:lnTo>
                  <a:pt x="1883616" y="453496"/>
                </a:lnTo>
                <a:lnTo>
                  <a:pt x="1888380" y="427567"/>
                </a:lnTo>
                <a:lnTo>
                  <a:pt x="1894204" y="402696"/>
                </a:lnTo>
                <a:lnTo>
                  <a:pt x="1901086" y="377825"/>
                </a:lnTo>
                <a:lnTo>
                  <a:pt x="1909026" y="354013"/>
                </a:lnTo>
                <a:lnTo>
                  <a:pt x="1918555" y="330729"/>
                </a:lnTo>
                <a:lnTo>
                  <a:pt x="1928084" y="307446"/>
                </a:lnTo>
                <a:lnTo>
                  <a:pt x="1939201" y="285221"/>
                </a:lnTo>
                <a:lnTo>
                  <a:pt x="1951377" y="263525"/>
                </a:lnTo>
                <a:lnTo>
                  <a:pt x="1965141" y="241829"/>
                </a:lnTo>
                <a:lnTo>
                  <a:pt x="1979435" y="221192"/>
                </a:lnTo>
                <a:lnTo>
                  <a:pt x="1994257" y="201613"/>
                </a:lnTo>
                <a:lnTo>
                  <a:pt x="2010139" y="183092"/>
                </a:lnTo>
                <a:lnTo>
                  <a:pt x="2026550" y="164042"/>
                </a:lnTo>
                <a:lnTo>
                  <a:pt x="2044019" y="147108"/>
                </a:lnTo>
                <a:lnTo>
                  <a:pt x="2063077" y="130175"/>
                </a:lnTo>
                <a:lnTo>
                  <a:pt x="2081606" y="114300"/>
                </a:lnTo>
                <a:lnTo>
                  <a:pt x="2101193" y="99483"/>
                </a:lnTo>
                <a:lnTo>
                  <a:pt x="2122368" y="85196"/>
                </a:lnTo>
                <a:lnTo>
                  <a:pt x="2143544" y="72496"/>
                </a:lnTo>
                <a:lnTo>
                  <a:pt x="2165248" y="60325"/>
                </a:lnTo>
                <a:lnTo>
                  <a:pt x="2188012" y="49213"/>
                </a:lnTo>
                <a:lnTo>
                  <a:pt x="2211305" y="39158"/>
                </a:lnTo>
                <a:lnTo>
                  <a:pt x="2234598" y="30163"/>
                </a:lnTo>
                <a:lnTo>
                  <a:pt x="2258950" y="21696"/>
                </a:lnTo>
                <a:lnTo>
                  <a:pt x="2283831" y="15875"/>
                </a:lnTo>
                <a:lnTo>
                  <a:pt x="2308712" y="10054"/>
                </a:lnTo>
                <a:lnTo>
                  <a:pt x="2334122" y="5292"/>
                </a:lnTo>
                <a:lnTo>
                  <a:pt x="2360062" y="2117"/>
                </a:lnTo>
                <a:close/>
              </a:path>
            </a:pathLst>
          </a:custGeom>
          <a:solidFill>
            <a:srgbClr val="A5A5A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55C3C8"/>
              </a:solidFill>
              <a:effectLst/>
              <a:uLnTx/>
              <a:uFillTx/>
              <a:latin typeface="小米兰亭_GB外压缩"/>
              <a:ea typeface="小米兰亭_GB外压缩"/>
            </a:endParaRPr>
          </a:p>
        </p:txBody>
      </p:sp>
      <p:sp>
        <p:nvSpPr>
          <p:cNvPr id="55" name="Rectangle 3">
            <a:extLst>
              <a:ext uri="{FF2B5EF4-FFF2-40B4-BE49-F238E27FC236}">
                <a16:creationId xmlns:a16="http://schemas.microsoft.com/office/drawing/2014/main" id="{E38B5E43-AA02-66D3-982E-C4F0ADB1D13D}"/>
              </a:ext>
            </a:extLst>
          </p:cNvPr>
          <p:cNvSpPr/>
          <p:nvPr/>
        </p:nvSpPr>
        <p:spPr bwMode="auto">
          <a:xfrm>
            <a:off x="5993874" y="3132734"/>
            <a:ext cx="2359270" cy="65722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 algn="l">
              <a:lnSpc>
                <a:spcPct val="150000"/>
              </a:lnSpc>
            </a:pPr>
            <a:r>
              <a:rPr lang="zh-CN" altLang="en-US" sz="1200" dirty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cs typeface="+mn-ea"/>
                <a:sym typeface="+mn-lt"/>
              </a:rPr>
              <a:t>……</a:t>
            </a:r>
          </a:p>
        </p:txBody>
      </p:sp>
      <p:sp>
        <p:nvSpPr>
          <p:cNvPr id="56" name="TextBox 8">
            <a:extLst>
              <a:ext uri="{FF2B5EF4-FFF2-40B4-BE49-F238E27FC236}">
                <a16:creationId xmlns:a16="http://schemas.microsoft.com/office/drawing/2014/main" id="{01C7E03F-295F-21B9-399E-D3C7488EC6B1}"/>
              </a:ext>
            </a:extLst>
          </p:cNvPr>
          <p:cNvSpPr txBox="1"/>
          <p:nvPr/>
        </p:nvSpPr>
        <p:spPr>
          <a:xfrm>
            <a:off x="5485305" y="875329"/>
            <a:ext cx="22333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pc="300" dirty="0">
                <a:solidFill>
                  <a:srgbClr val="46609D"/>
                </a:solidFill>
                <a:cs typeface="+mn-ea"/>
                <a:sym typeface="+mn-lt"/>
              </a:rPr>
              <a:t>添加标题文本</a:t>
            </a:r>
            <a:endParaRPr lang="id-ID" sz="2400" b="1" spc="300" dirty="0">
              <a:solidFill>
                <a:srgbClr val="46609D"/>
              </a:solidFill>
              <a:cs typeface="+mn-ea"/>
              <a:sym typeface="+mn-lt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8D60290C-293D-4306-D359-D7C1C9390524}"/>
              </a:ext>
            </a:extLst>
          </p:cNvPr>
          <p:cNvSpPr txBox="1"/>
          <p:nvPr/>
        </p:nvSpPr>
        <p:spPr>
          <a:xfrm>
            <a:off x="5478415" y="1244675"/>
            <a:ext cx="314569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Click here to add title text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1F3E1515-FAE0-C85E-9299-A8F3D60544AF}"/>
              </a:ext>
            </a:extLst>
          </p:cNvPr>
          <p:cNvSpPr txBox="1"/>
          <p:nvPr/>
        </p:nvSpPr>
        <p:spPr>
          <a:xfrm>
            <a:off x="5485305" y="1641131"/>
            <a:ext cx="5950017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60" name="Rectangle 3">
            <a:extLst>
              <a:ext uri="{FF2B5EF4-FFF2-40B4-BE49-F238E27FC236}">
                <a16:creationId xmlns:a16="http://schemas.microsoft.com/office/drawing/2014/main" id="{612925D1-9331-EB15-7923-27475C4CF271}"/>
              </a:ext>
            </a:extLst>
          </p:cNvPr>
          <p:cNvSpPr/>
          <p:nvPr/>
        </p:nvSpPr>
        <p:spPr bwMode="auto">
          <a:xfrm>
            <a:off x="9076052" y="3132734"/>
            <a:ext cx="2359270" cy="65722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 algn="l">
              <a:lnSpc>
                <a:spcPct val="150000"/>
              </a:lnSpc>
            </a:pPr>
            <a:r>
              <a:rPr lang="zh-CN" altLang="en-US" sz="1200" dirty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cs typeface="+mn-ea"/>
                <a:sym typeface="+mn-lt"/>
              </a:rPr>
              <a:t>……</a:t>
            </a:r>
          </a:p>
        </p:txBody>
      </p:sp>
      <p:pic>
        <p:nvPicPr>
          <p:cNvPr id="3" name="图形 2" descr="时钟 纯色填充">
            <a:extLst>
              <a:ext uri="{FF2B5EF4-FFF2-40B4-BE49-F238E27FC236}">
                <a16:creationId xmlns:a16="http://schemas.microsoft.com/office/drawing/2014/main" id="{B3E6570B-6C53-8EE6-BA53-4DB7AB3598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529351" y="3162129"/>
            <a:ext cx="914400" cy="914400"/>
          </a:xfrm>
          <a:prstGeom prst="rect">
            <a:avLst/>
          </a:prstGeom>
        </p:spPr>
      </p:pic>
      <p:sp>
        <p:nvSpPr>
          <p:cNvPr id="62" name="Rectangle 3">
            <a:extLst>
              <a:ext uri="{FF2B5EF4-FFF2-40B4-BE49-F238E27FC236}">
                <a16:creationId xmlns:a16="http://schemas.microsoft.com/office/drawing/2014/main" id="{BB6D6C16-AC36-43C0-E71E-ED5F873A8E89}"/>
              </a:ext>
            </a:extLst>
          </p:cNvPr>
          <p:cNvSpPr/>
          <p:nvPr/>
        </p:nvSpPr>
        <p:spPr bwMode="auto">
          <a:xfrm>
            <a:off x="5993874" y="3932154"/>
            <a:ext cx="2359270" cy="65722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 algn="l">
              <a:lnSpc>
                <a:spcPct val="150000"/>
              </a:lnSpc>
            </a:pPr>
            <a:r>
              <a:rPr lang="zh-CN" altLang="en-US" sz="1200" dirty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cs typeface="+mn-ea"/>
                <a:sym typeface="+mn-lt"/>
              </a:rPr>
              <a:t>……</a:t>
            </a:r>
          </a:p>
        </p:txBody>
      </p:sp>
      <p:sp>
        <p:nvSpPr>
          <p:cNvPr id="63" name="Rectangle 3">
            <a:extLst>
              <a:ext uri="{FF2B5EF4-FFF2-40B4-BE49-F238E27FC236}">
                <a16:creationId xmlns:a16="http://schemas.microsoft.com/office/drawing/2014/main" id="{08E9B78B-1ECF-B226-784A-DBABF5E05006}"/>
              </a:ext>
            </a:extLst>
          </p:cNvPr>
          <p:cNvSpPr/>
          <p:nvPr/>
        </p:nvSpPr>
        <p:spPr bwMode="auto">
          <a:xfrm>
            <a:off x="9076052" y="3932154"/>
            <a:ext cx="2359270" cy="65722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 algn="l">
              <a:lnSpc>
                <a:spcPct val="150000"/>
              </a:lnSpc>
            </a:pPr>
            <a:r>
              <a:rPr lang="zh-CN" altLang="en-US" sz="1200" dirty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cs typeface="+mn-ea"/>
                <a:sym typeface="+mn-lt"/>
              </a:rPr>
              <a:t>……</a:t>
            </a:r>
          </a:p>
        </p:txBody>
      </p:sp>
      <p:sp>
        <p:nvSpPr>
          <p:cNvPr id="64" name="Rectangle 3">
            <a:extLst>
              <a:ext uri="{FF2B5EF4-FFF2-40B4-BE49-F238E27FC236}">
                <a16:creationId xmlns:a16="http://schemas.microsoft.com/office/drawing/2014/main" id="{DDA86CE9-DBB7-8E77-A9D4-C103C6F63756}"/>
              </a:ext>
            </a:extLst>
          </p:cNvPr>
          <p:cNvSpPr/>
          <p:nvPr/>
        </p:nvSpPr>
        <p:spPr bwMode="auto">
          <a:xfrm>
            <a:off x="5993874" y="4756974"/>
            <a:ext cx="2359270" cy="65722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 algn="l">
              <a:lnSpc>
                <a:spcPct val="150000"/>
              </a:lnSpc>
            </a:pPr>
            <a:r>
              <a:rPr lang="zh-CN" altLang="en-US" sz="1200" dirty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cs typeface="+mn-ea"/>
                <a:sym typeface="+mn-lt"/>
              </a:rPr>
              <a:t>……</a:t>
            </a:r>
          </a:p>
        </p:txBody>
      </p:sp>
      <p:sp>
        <p:nvSpPr>
          <p:cNvPr id="65" name="Rectangle 3">
            <a:extLst>
              <a:ext uri="{FF2B5EF4-FFF2-40B4-BE49-F238E27FC236}">
                <a16:creationId xmlns:a16="http://schemas.microsoft.com/office/drawing/2014/main" id="{B7EF0124-F9C2-D328-CBF7-FF0CE37E04ED}"/>
              </a:ext>
            </a:extLst>
          </p:cNvPr>
          <p:cNvSpPr/>
          <p:nvPr/>
        </p:nvSpPr>
        <p:spPr bwMode="auto">
          <a:xfrm>
            <a:off x="9076052" y="4756974"/>
            <a:ext cx="2359270" cy="65722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 algn="l">
              <a:lnSpc>
                <a:spcPct val="150000"/>
              </a:lnSpc>
            </a:pPr>
            <a:r>
              <a:rPr lang="zh-CN" altLang="en-US" sz="1200" dirty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cs typeface="+mn-ea"/>
                <a:sym typeface="+mn-lt"/>
              </a:rPr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324099772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Freeform 5">
            <a:extLst>
              <a:ext uri="{FF2B5EF4-FFF2-40B4-BE49-F238E27FC236}">
                <a16:creationId xmlns:a16="http://schemas.microsoft.com/office/drawing/2014/main" id="{8E1AE40B-18CA-D3C2-BF9B-47641570E8DF}"/>
              </a:ext>
            </a:extLst>
          </p:cNvPr>
          <p:cNvSpPr>
            <a:spLocks noEditPoints="1"/>
          </p:cNvSpPr>
          <p:nvPr/>
        </p:nvSpPr>
        <p:spPr bwMode="auto">
          <a:xfrm>
            <a:off x="947275" y="763178"/>
            <a:ext cx="10344838" cy="5045916"/>
          </a:xfrm>
          <a:custGeom>
            <a:avLst/>
            <a:gdLst>
              <a:gd name="T0" fmla="*/ 1193 w 3611"/>
              <a:gd name="T1" fmla="*/ 65 h 1760"/>
              <a:gd name="T2" fmla="*/ 1206 w 3611"/>
              <a:gd name="T3" fmla="*/ 92 h 1760"/>
              <a:gd name="T4" fmla="*/ 1114 w 3611"/>
              <a:gd name="T5" fmla="*/ 118 h 1760"/>
              <a:gd name="T6" fmla="*/ 878 w 3611"/>
              <a:gd name="T7" fmla="*/ 183 h 1760"/>
              <a:gd name="T8" fmla="*/ 444 w 3611"/>
              <a:gd name="T9" fmla="*/ 223 h 1760"/>
              <a:gd name="T10" fmla="*/ 2612 w 3611"/>
              <a:gd name="T11" fmla="*/ 223 h 1760"/>
              <a:gd name="T12" fmla="*/ 1363 w 3611"/>
              <a:gd name="T13" fmla="*/ 249 h 1760"/>
              <a:gd name="T14" fmla="*/ 2928 w 3611"/>
              <a:gd name="T15" fmla="*/ 236 h 1760"/>
              <a:gd name="T16" fmla="*/ 431 w 3611"/>
              <a:gd name="T17" fmla="*/ 289 h 1760"/>
              <a:gd name="T18" fmla="*/ 1981 w 3611"/>
              <a:gd name="T19" fmla="*/ 301 h 1760"/>
              <a:gd name="T20" fmla="*/ 3125 w 3611"/>
              <a:gd name="T21" fmla="*/ 301 h 1760"/>
              <a:gd name="T22" fmla="*/ 496 w 3611"/>
              <a:gd name="T23" fmla="*/ 328 h 1760"/>
              <a:gd name="T24" fmla="*/ 1981 w 3611"/>
              <a:gd name="T25" fmla="*/ 315 h 1760"/>
              <a:gd name="T26" fmla="*/ 2836 w 3611"/>
              <a:gd name="T27" fmla="*/ 328 h 1760"/>
              <a:gd name="T28" fmla="*/ 128 w 3611"/>
              <a:gd name="T29" fmla="*/ 380 h 1760"/>
              <a:gd name="T30" fmla="*/ 1232 w 3611"/>
              <a:gd name="T31" fmla="*/ 380 h 1760"/>
              <a:gd name="T32" fmla="*/ 2546 w 3611"/>
              <a:gd name="T33" fmla="*/ 367 h 1760"/>
              <a:gd name="T34" fmla="*/ 3361 w 3611"/>
              <a:gd name="T35" fmla="*/ 355 h 1760"/>
              <a:gd name="T36" fmla="*/ 707 w 3611"/>
              <a:gd name="T37" fmla="*/ 407 h 1760"/>
              <a:gd name="T38" fmla="*/ 2494 w 3611"/>
              <a:gd name="T39" fmla="*/ 420 h 1760"/>
              <a:gd name="T40" fmla="*/ 3401 w 3611"/>
              <a:gd name="T41" fmla="*/ 420 h 1760"/>
              <a:gd name="T42" fmla="*/ 1955 w 3611"/>
              <a:gd name="T43" fmla="*/ 446 h 1760"/>
              <a:gd name="T44" fmla="*/ 2770 w 3611"/>
              <a:gd name="T45" fmla="*/ 434 h 1760"/>
              <a:gd name="T46" fmla="*/ 628 w 3611"/>
              <a:gd name="T47" fmla="*/ 486 h 1760"/>
              <a:gd name="T48" fmla="*/ 2336 w 3611"/>
              <a:gd name="T49" fmla="*/ 499 h 1760"/>
              <a:gd name="T50" fmla="*/ 404 w 3611"/>
              <a:gd name="T51" fmla="*/ 512 h 1760"/>
              <a:gd name="T52" fmla="*/ 1876 w 3611"/>
              <a:gd name="T53" fmla="*/ 525 h 1760"/>
              <a:gd name="T54" fmla="*/ 2691 w 3611"/>
              <a:gd name="T55" fmla="*/ 512 h 1760"/>
              <a:gd name="T56" fmla="*/ 786 w 3611"/>
              <a:gd name="T57" fmla="*/ 565 h 1760"/>
              <a:gd name="T58" fmla="*/ 2218 w 3611"/>
              <a:gd name="T59" fmla="*/ 577 h 1760"/>
              <a:gd name="T60" fmla="*/ 3085 w 3611"/>
              <a:gd name="T61" fmla="*/ 577 h 1760"/>
              <a:gd name="T62" fmla="*/ 1758 w 3611"/>
              <a:gd name="T63" fmla="*/ 604 h 1760"/>
              <a:gd name="T64" fmla="*/ 2573 w 3611"/>
              <a:gd name="T65" fmla="*/ 591 h 1760"/>
              <a:gd name="T66" fmla="*/ 707 w 3611"/>
              <a:gd name="T67" fmla="*/ 643 h 1760"/>
              <a:gd name="T68" fmla="*/ 2376 w 3611"/>
              <a:gd name="T69" fmla="*/ 656 h 1760"/>
              <a:gd name="T70" fmla="*/ 602 w 3611"/>
              <a:gd name="T71" fmla="*/ 696 h 1760"/>
              <a:gd name="T72" fmla="*/ 2270 w 3611"/>
              <a:gd name="T73" fmla="*/ 683 h 1760"/>
              <a:gd name="T74" fmla="*/ 523 w 3611"/>
              <a:gd name="T75" fmla="*/ 710 h 1760"/>
              <a:gd name="T76" fmla="*/ 2284 w 3611"/>
              <a:gd name="T77" fmla="*/ 722 h 1760"/>
              <a:gd name="T78" fmla="*/ 602 w 3611"/>
              <a:gd name="T79" fmla="*/ 774 h 1760"/>
              <a:gd name="T80" fmla="*/ 2415 w 3611"/>
              <a:gd name="T81" fmla="*/ 774 h 1760"/>
              <a:gd name="T82" fmla="*/ 772 w 3611"/>
              <a:gd name="T83" fmla="*/ 801 h 1760"/>
              <a:gd name="T84" fmla="*/ 2415 w 3611"/>
              <a:gd name="T85" fmla="*/ 788 h 1760"/>
              <a:gd name="T86" fmla="*/ 1693 w 3611"/>
              <a:gd name="T87" fmla="*/ 841 h 1760"/>
              <a:gd name="T88" fmla="*/ 2573 w 3611"/>
              <a:gd name="T89" fmla="*/ 853 h 1760"/>
              <a:gd name="T90" fmla="*/ 1981 w 3611"/>
              <a:gd name="T91" fmla="*/ 893 h 1760"/>
              <a:gd name="T92" fmla="*/ 628 w 3611"/>
              <a:gd name="T93" fmla="*/ 919 h 1760"/>
              <a:gd name="T94" fmla="*/ 2218 w 3611"/>
              <a:gd name="T95" fmla="*/ 907 h 1760"/>
              <a:gd name="T96" fmla="*/ 1876 w 3611"/>
              <a:gd name="T97" fmla="*/ 959 h 1760"/>
              <a:gd name="T98" fmla="*/ 1745 w 3611"/>
              <a:gd name="T99" fmla="*/ 1011 h 1760"/>
              <a:gd name="T100" fmla="*/ 1627 w 3611"/>
              <a:gd name="T101" fmla="*/ 1025 h 1760"/>
              <a:gd name="T102" fmla="*/ 1127 w 3611"/>
              <a:gd name="T103" fmla="*/ 1077 h 1760"/>
              <a:gd name="T104" fmla="*/ 1075 w 3611"/>
              <a:gd name="T105" fmla="*/ 1104 h 1760"/>
              <a:gd name="T106" fmla="*/ 1023 w 3611"/>
              <a:gd name="T107" fmla="*/ 1156 h 1760"/>
              <a:gd name="T108" fmla="*/ 917 w 3611"/>
              <a:gd name="T109" fmla="*/ 1183 h 1760"/>
              <a:gd name="T110" fmla="*/ 956 w 3611"/>
              <a:gd name="T111" fmla="*/ 1222 h 1760"/>
              <a:gd name="T112" fmla="*/ 1101 w 3611"/>
              <a:gd name="T113" fmla="*/ 1274 h 1760"/>
              <a:gd name="T114" fmla="*/ 1272 w 3611"/>
              <a:gd name="T115" fmla="*/ 1326 h 1760"/>
              <a:gd name="T116" fmla="*/ 1245 w 3611"/>
              <a:gd name="T117" fmla="*/ 1353 h 1760"/>
              <a:gd name="T118" fmla="*/ 1114 w 3611"/>
              <a:gd name="T119" fmla="*/ 1405 h 1760"/>
              <a:gd name="T120" fmla="*/ 1154 w 3611"/>
              <a:gd name="T121" fmla="*/ 1445 h 1760"/>
              <a:gd name="T122" fmla="*/ 1929 w 3611"/>
              <a:gd name="T123" fmla="*/ 1471 h 1760"/>
              <a:gd name="T124" fmla="*/ 948 w 3611"/>
              <a:gd name="T125" fmla="*/ 1590 h 1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611" h="1760">
                <a:moveTo>
                  <a:pt x="825" y="13"/>
                </a:moveTo>
                <a:cubicBezTo>
                  <a:pt x="825" y="6"/>
                  <a:pt x="831" y="0"/>
                  <a:pt x="838" y="0"/>
                </a:cubicBezTo>
                <a:cubicBezTo>
                  <a:pt x="845" y="0"/>
                  <a:pt x="851" y="6"/>
                  <a:pt x="851" y="13"/>
                </a:cubicBezTo>
                <a:cubicBezTo>
                  <a:pt x="851" y="20"/>
                  <a:pt x="845" y="25"/>
                  <a:pt x="838" y="25"/>
                </a:cubicBezTo>
                <a:cubicBezTo>
                  <a:pt x="831" y="25"/>
                  <a:pt x="825" y="20"/>
                  <a:pt x="825" y="13"/>
                </a:cubicBezTo>
                <a:close/>
                <a:moveTo>
                  <a:pt x="878" y="25"/>
                </a:moveTo>
                <a:cubicBezTo>
                  <a:pt x="885" y="25"/>
                  <a:pt x="890" y="20"/>
                  <a:pt x="890" y="13"/>
                </a:cubicBezTo>
                <a:cubicBezTo>
                  <a:pt x="890" y="6"/>
                  <a:pt x="885" y="0"/>
                  <a:pt x="878" y="0"/>
                </a:cubicBezTo>
                <a:cubicBezTo>
                  <a:pt x="870" y="0"/>
                  <a:pt x="865" y="6"/>
                  <a:pt x="865" y="13"/>
                </a:cubicBezTo>
                <a:cubicBezTo>
                  <a:pt x="865" y="20"/>
                  <a:pt x="870" y="25"/>
                  <a:pt x="878" y="25"/>
                </a:cubicBezTo>
                <a:close/>
                <a:moveTo>
                  <a:pt x="917" y="25"/>
                </a:moveTo>
                <a:cubicBezTo>
                  <a:pt x="924" y="25"/>
                  <a:pt x="930" y="20"/>
                  <a:pt x="930" y="13"/>
                </a:cubicBezTo>
                <a:cubicBezTo>
                  <a:pt x="930" y="6"/>
                  <a:pt x="924" y="0"/>
                  <a:pt x="917" y="0"/>
                </a:cubicBezTo>
                <a:cubicBezTo>
                  <a:pt x="910" y="0"/>
                  <a:pt x="904" y="6"/>
                  <a:pt x="904" y="13"/>
                </a:cubicBezTo>
                <a:cubicBezTo>
                  <a:pt x="904" y="20"/>
                  <a:pt x="910" y="25"/>
                  <a:pt x="917" y="25"/>
                </a:cubicBezTo>
                <a:close/>
                <a:moveTo>
                  <a:pt x="956" y="25"/>
                </a:moveTo>
                <a:cubicBezTo>
                  <a:pt x="963" y="25"/>
                  <a:pt x="969" y="20"/>
                  <a:pt x="969" y="13"/>
                </a:cubicBezTo>
                <a:cubicBezTo>
                  <a:pt x="969" y="6"/>
                  <a:pt x="963" y="0"/>
                  <a:pt x="956" y="0"/>
                </a:cubicBezTo>
                <a:cubicBezTo>
                  <a:pt x="949" y="0"/>
                  <a:pt x="944" y="6"/>
                  <a:pt x="944" y="13"/>
                </a:cubicBezTo>
                <a:cubicBezTo>
                  <a:pt x="944" y="20"/>
                  <a:pt x="949" y="25"/>
                  <a:pt x="956" y="25"/>
                </a:cubicBezTo>
                <a:close/>
                <a:moveTo>
                  <a:pt x="996" y="25"/>
                </a:moveTo>
                <a:cubicBezTo>
                  <a:pt x="1003" y="25"/>
                  <a:pt x="1009" y="20"/>
                  <a:pt x="1009" y="13"/>
                </a:cubicBezTo>
                <a:cubicBezTo>
                  <a:pt x="1009" y="6"/>
                  <a:pt x="1003" y="0"/>
                  <a:pt x="996" y="0"/>
                </a:cubicBezTo>
                <a:cubicBezTo>
                  <a:pt x="989" y="0"/>
                  <a:pt x="983" y="6"/>
                  <a:pt x="983" y="13"/>
                </a:cubicBezTo>
                <a:cubicBezTo>
                  <a:pt x="983" y="20"/>
                  <a:pt x="989" y="25"/>
                  <a:pt x="996" y="25"/>
                </a:cubicBezTo>
                <a:close/>
                <a:moveTo>
                  <a:pt x="1035" y="25"/>
                </a:moveTo>
                <a:cubicBezTo>
                  <a:pt x="1042" y="25"/>
                  <a:pt x="1048" y="20"/>
                  <a:pt x="1048" y="13"/>
                </a:cubicBezTo>
                <a:cubicBezTo>
                  <a:pt x="1048" y="6"/>
                  <a:pt x="1042" y="0"/>
                  <a:pt x="1035" y="0"/>
                </a:cubicBezTo>
                <a:cubicBezTo>
                  <a:pt x="1028" y="0"/>
                  <a:pt x="1022" y="6"/>
                  <a:pt x="1022" y="13"/>
                </a:cubicBezTo>
                <a:cubicBezTo>
                  <a:pt x="1022" y="20"/>
                  <a:pt x="1028" y="25"/>
                  <a:pt x="1035" y="25"/>
                </a:cubicBezTo>
                <a:close/>
                <a:moveTo>
                  <a:pt x="1114" y="25"/>
                </a:moveTo>
                <a:cubicBezTo>
                  <a:pt x="1121" y="25"/>
                  <a:pt x="1127" y="20"/>
                  <a:pt x="1127" y="13"/>
                </a:cubicBezTo>
                <a:cubicBezTo>
                  <a:pt x="1127" y="6"/>
                  <a:pt x="1121" y="0"/>
                  <a:pt x="1114" y="0"/>
                </a:cubicBezTo>
                <a:cubicBezTo>
                  <a:pt x="1107" y="0"/>
                  <a:pt x="1101" y="6"/>
                  <a:pt x="1101" y="13"/>
                </a:cubicBezTo>
                <a:cubicBezTo>
                  <a:pt x="1101" y="20"/>
                  <a:pt x="1107" y="25"/>
                  <a:pt x="1114" y="25"/>
                </a:cubicBezTo>
                <a:close/>
                <a:moveTo>
                  <a:pt x="1193" y="25"/>
                </a:moveTo>
                <a:cubicBezTo>
                  <a:pt x="1200" y="25"/>
                  <a:pt x="1206" y="20"/>
                  <a:pt x="1206" y="13"/>
                </a:cubicBezTo>
                <a:cubicBezTo>
                  <a:pt x="1206" y="6"/>
                  <a:pt x="1200" y="0"/>
                  <a:pt x="1193" y="0"/>
                </a:cubicBezTo>
                <a:cubicBezTo>
                  <a:pt x="1186" y="0"/>
                  <a:pt x="1180" y="6"/>
                  <a:pt x="1180" y="13"/>
                </a:cubicBezTo>
                <a:cubicBezTo>
                  <a:pt x="1180" y="20"/>
                  <a:pt x="1186" y="25"/>
                  <a:pt x="1193" y="25"/>
                </a:cubicBezTo>
                <a:close/>
                <a:moveTo>
                  <a:pt x="1272" y="25"/>
                </a:moveTo>
                <a:cubicBezTo>
                  <a:pt x="1279" y="25"/>
                  <a:pt x="1285" y="20"/>
                  <a:pt x="1285" y="13"/>
                </a:cubicBezTo>
                <a:cubicBezTo>
                  <a:pt x="1285" y="6"/>
                  <a:pt x="1279" y="0"/>
                  <a:pt x="1272" y="0"/>
                </a:cubicBezTo>
                <a:cubicBezTo>
                  <a:pt x="1265" y="0"/>
                  <a:pt x="1259" y="6"/>
                  <a:pt x="1259" y="13"/>
                </a:cubicBezTo>
                <a:cubicBezTo>
                  <a:pt x="1259" y="20"/>
                  <a:pt x="1265" y="25"/>
                  <a:pt x="1272" y="25"/>
                </a:cubicBezTo>
                <a:close/>
                <a:moveTo>
                  <a:pt x="1311" y="25"/>
                </a:moveTo>
                <a:cubicBezTo>
                  <a:pt x="1318" y="25"/>
                  <a:pt x="1324" y="20"/>
                  <a:pt x="1324" y="13"/>
                </a:cubicBezTo>
                <a:cubicBezTo>
                  <a:pt x="1324" y="6"/>
                  <a:pt x="1318" y="0"/>
                  <a:pt x="1311" y="0"/>
                </a:cubicBezTo>
                <a:cubicBezTo>
                  <a:pt x="1304" y="0"/>
                  <a:pt x="1298" y="6"/>
                  <a:pt x="1298" y="13"/>
                </a:cubicBezTo>
                <a:cubicBezTo>
                  <a:pt x="1298" y="20"/>
                  <a:pt x="1304" y="25"/>
                  <a:pt x="1311" y="25"/>
                </a:cubicBezTo>
                <a:close/>
                <a:moveTo>
                  <a:pt x="1351" y="25"/>
                </a:moveTo>
                <a:cubicBezTo>
                  <a:pt x="1358" y="25"/>
                  <a:pt x="1363" y="20"/>
                  <a:pt x="1363" y="13"/>
                </a:cubicBezTo>
                <a:cubicBezTo>
                  <a:pt x="1363" y="6"/>
                  <a:pt x="1358" y="0"/>
                  <a:pt x="1351" y="0"/>
                </a:cubicBezTo>
                <a:cubicBezTo>
                  <a:pt x="1344" y="0"/>
                  <a:pt x="1338" y="6"/>
                  <a:pt x="1338" y="13"/>
                </a:cubicBezTo>
                <a:cubicBezTo>
                  <a:pt x="1338" y="20"/>
                  <a:pt x="1344" y="25"/>
                  <a:pt x="1351" y="25"/>
                </a:cubicBezTo>
                <a:close/>
                <a:moveTo>
                  <a:pt x="1390" y="25"/>
                </a:moveTo>
                <a:cubicBezTo>
                  <a:pt x="1397" y="25"/>
                  <a:pt x="1403" y="20"/>
                  <a:pt x="1403" y="13"/>
                </a:cubicBezTo>
                <a:cubicBezTo>
                  <a:pt x="1403" y="6"/>
                  <a:pt x="1397" y="0"/>
                  <a:pt x="1390" y="0"/>
                </a:cubicBezTo>
                <a:cubicBezTo>
                  <a:pt x="1383" y="0"/>
                  <a:pt x="1377" y="6"/>
                  <a:pt x="1377" y="13"/>
                </a:cubicBezTo>
                <a:cubicBezTo>
                  <a:pt x="1377" y="20"/>
                  <a:pt x="1383" y="25"/>
                  <a:pt x="1390" y="25"/>
                </a:cubicBezTo>
                <a:close/>
                <a:moveTo>
                  <a:pt x="1429" y="20"/>
                </a:moveTo>
                <a:cubicBezTo>
                  <a:pt x="1434" y="20"/>
                  <a:pt x="1437" y="17"/>
                  <a:pt x="1437" y="13"/>
                </a:cubicBezTo>
                <a:cubicBezTo>
                  <a:pt x="1437" y="9"/>
                  <a:pt x="1434" y="5"/>
                  <a:pt x="1429" y="5"/>
                </a:cubicBezTo>
                <a:cubicBezTo>
                  <a:pt x="1425" y="5"/>
                  <a:pt x="1422" y="9"/>
                  <a:pt x="1422" y="13"/>
                </a:cubicBezTo>
                <a:cubicBezTo>
                  <a:pt x="1422" y="17"/>
                  <a:pt x="1425" y="20"/>
                  <a:pt x="1429" y="20"/>
                </a:cubicBezTo>
                <a:close/>
                <a:moveTo>
                  <a:pt x="759" y="65"/>
                </a:moveTo>
                <a:cubicBezTo>
                  <a:pt x="766" y="65"/>
                  <a:pt x="772" y="59"/>
                  <a:pt x="772" y="52"/>
                </a:cubicBezTo>
                <a:cubicBezTo>
                  <a:pt x="772" y="45"/>
                  <a:pt x="766" y="39"/>
                  <a:pt x="759" y="39"/>
                </a:cubicBezTo>
                <a:cubicBezTo>
                  <a:pt x="752" y="39"/>
                  <a:pt x="746" y="45"/>
                  <a:pt x="746" y="52"/>
                </a:cubicBezTo>
                <a:cubicBezTo>
                  <a:pt x="746" y="59"/>
                  <a:pt x="752" y="65"/>
                  <a:pt x="759" y="65"/>
                </a:cubicBezTo>
                <a:close/>
                <a:moveTo>
                  <a:pt x="838" y="43"/>
                </a:moveTo>
                <a:cubicBezTo>
                  <a:pt x="833" y="43"/>
                  <a:pt x="829" y="47"/>
                  <a:pt x="829" y="52"/>
                </a:cubicBezTo>
                <a:cubicBezTo>
                  <a:pt x="829" y="57"/>
                  <a:pt x="833" y="61"/>
                  <a:pt x="838" y="61"/>
                </a:cubicBezTo>
                <a:cubicBezTo>
                  <a:pt x="843" y="61"/>
                  <a:pt x="847" y="57"/>
                  <a:pt x="847" y="52"/>
                </a:cubicBezTo>
                <a:cubicBezTo>
                  <a:pt x="847" y="47"/>
                  <a:pt x="843" y="43"/>
                  <a:pt x="838" y="43"/>
                </a:cubicBezTo>
                <a:close/>
                <a:moveTo>
                  <a:pt x="917" y="65"/>
                </a:moveTo>
                <a:cubicBezTo>
                  <a:pt x="924" y="65"/>
                  <a:pt x="930" y="59"/>
                  <a:pt x="930" y="52"/>
                </a:cubicBezTo>
                <a:cubicBezTo>
                  <a:pt x="930" y="45"/>
                  <a:pt x="924" y="39"/>
                  <a:pt x="917" y="39"/>
                </a:cubicBezTo>
                <a:cubicBezTo>
                  <a:pt x="910" y="39"/>
                  <a:pt x="904" y="45"/>
                  <a:pt x="904" y="52"/>
                </a:cubicBezTo>
                <a:cubicBezTo>
                  <a:pt x="904" y="59"/>
                  <a:pt x="910" y="65"/>
                  <a:pt x="917" y="65"/>
                </a:cubicBezTo>
                <a:close/>
                <a:moveTo>
                  <a:pt x="956" y="65"/>
                </a:moveTo>
                <a:cubicBezTo>
                  <a:pt x="963" y="65"/>
                  <a:pt x="969" y="59"/>
                  <a:pt x="969" y="52"/>
                </a:cubicBezTo>
                <a:cubicBezTo>
                  <a:pt x="969" y="45"/>
                  <a:pt x="963" y="39"/>
                  <a:pt x="956" y="39"/>
                </a:cubicBezTo>
                <a:cubicBezTo>
                  <a:pt x="949" y="39"/>
                  <a:pt x="944" y="45"/>
                  <a:pt x="944" y="52"/>
                </a:cubicBezTo>
                <a:cubicBezTo>
                  <a:pt x="944" y="59"/>
                  <a:pt x="949" y="65"/>
                  <a:pt x="956" y="65"/>
                </a:cubicBezTo>
                <a:close/>
                <a:moveTo>
                  <a:pt x="1035" y="65"/>
                </a:moveTo>
                <a:cubicBezTo>
                  <a:pt x="1042" y="65"/>
                  <a:pt x="1048" y="59"/>
                  <a:pt x="1048" y="52"/>
                </a:cubicBezTo>
                <a:cubicBezTo>
                  <a:pt x="1048" y="45"/>
                  <a:pt x="1042" y="39"/>
                  <a:pt x="1035" y="39"/>
                </a:cubicBezTo>
                <a:cubicBezTo>
                  <a:pt x="1028" y="39"/>
                  <a:pt x="1022" y="45"/>
                  <a:pt x="1022" y="52"/>
                </a:cubicBezTo>
                <a:cubicBezTo>
                  <a:pt x="1022" y="59"/>
                  <a:pt x="1028" y="65"/>
                  <a:pt x="1035" y="65"/>
                </a:cubicBezTo>
                <a:close/>
                <a:moveTo>
                  <a:pt x="1075" y="65"/>
                </a:moveTo>
                <a:cubicBezTo>
                  <a:pt x="1082" y="65"/>
                  <a:pt x="1087" y="59"/>
                  <a:pt x="1087" y="52"/>
                </a:cubicBezTo>
                <a:cubicBezTo>
                  <a:pt x="1087" y="45"/>
                  <a:pt x="1082" y="39"/>
                  <a:pt x="1075" y="39"/>
                </a:cubicBezTo>
                <a:cubicBezTo>
                  <a:pt x="1068" y="39"/>
                  <a:pt x="1062" y="45"/>
                  <a:pt x="1062" y="52"/>
                </a:cubicBezTo>
                <a:cubicBezTo>
                  <a:pt x="1062" y="59"/>
                  <a:pt x="1068" y="65"/>
                  <a:pt x="1075" y="65"/>
                </a:cubicBezTo>
                <a:close/>
                <a:moveTo>
                  <a:pt x="1114" y="65"/>
                </a:moveTo>
                <a:cubicBezTo>
                  <a:pt x="1121" y="65"/>
                  <a:pt x="1127" y="59"/>
                  <a:pt x="1127" y="52"/>
                </a:cubicBezTo>
                <a:cubicBezTo>
                  <a:pt x="1127" y="45"/>
                  <a:pt x="1121" y="39"/>
                  <a:pt x="1114" y="39"/>
                </a:cubicBezTo>
                <a:cubicBezTo>
                  <a:pt x="1107" y="39"/>
                  <a:pt x="1101" y="45"/>
                  <a:pt x="1101" y="52"/>
                </a:cubicBezTo>
                <a:cubicBezTo>
                  <a:pt x="1101" y="59"/>
                  <a:pt x="1107" y="65"/>
                  <a:pt x="1114" y="65"/>
                </a:cubicBezTo>
                <a:close/>
                <a:moveTo>
                  <a:pt x="1153" y="65"/>
                </a:moveTo>
                <a:cubicBezTo>
                  <a:pt x="1161" y="65"/>
                  <a:pt x="1166" y="59"/>
                  <a:pt x="1166" y="52"/>
                </a:cubicBezTo>
                <a:cubicBezTo>
                  <a:pt x="1166" y="45"/>
                  <a:pt x="1161" y="39"/>
                  <a:pt x="1153" y="39"/>
                </a:cubicBezTo>
                <a:cubicBezTo>
                  <a:pt x="1146" y="39"/>
                  <a:pt x="1141" y="45"/>
                  <a:pt x="1141" y="52"/>
                </a:cubicBezTo>
                <a:cubicBezTo>
                  <a:pt x="1141" y="59"/>
                  <a:pt x="1146" y="65"/>
                  <a:pt x="1153" y="65"/>
                </a:cubicBezTo>
                <a:close/>
                <a:moveTo>
                  <a:pt x="1193" y="65"/>
                </a:moveTo>
                <a:cubicBezTo>
                  <a:pt x="1200" y="65"/>
                  <a:pt x="1206" y="59"/>
                  <a:pt x="1206" y="52"/>
                </a:cubicBezTo>
                <a:cubicBezTo>
                  <a:pt x="1206" y="45"/>
                  <a:pt x="1200" y="39"/>
                  <a:pt x="1193" y="39"/>
                </a:cubicBezTo>
                <a:cubicBezTo>
                  <a:pt x="1186" y="39"/>
                  <a:pt x="1180" y="45"/>
                  <a:pt x="1180" y="52"/>
                </a:cubicBezTo>
                <a:cubicBezTo>
                  <a:pt x="1180" y="59"/>
                  <a:pt x="1186" y="65"/>
                  <a:pt x="1193" y="65"/>
                </a:cubicBezTo>
                <a:close/>
                <a:moveTo>
                  <a:pt x="1232" y="65"/>
                </a:moveTo>
                <a:cubicBezTo>
                  <a:pt x="1239" y="65"/>
                  <a:pt x="1245" y="59"/>
                  <a:pt x="1245" y="52"/>
                </a:cubicBezTo>
                <a:cubicBezTo>
                  <a:pt x="1245" y="45"/>
                  <a:pt x="1239" y="39"/>
                  <a:pt x="1232" y="39"/>
                </a:cubicBezTo>
                <a:cubicBezTo>
                  <a:pt x="1225" y="39"/>
                  <a:pt x="1220" y="45"/>
                  <a:pt x="1220" y="52"/>
                </a:cubicBezTo>
                <a:cubicBezTo>
                  <a:pt x="1220" y="59"/>
                  <a:pt x="1225" y="65"/>
                  <a:pt x="1232" y="65"/>
                </a:cubicBezTo>
                <a:close/>
                <a:moveTo>
                  <a:pt x="1272" y="65"/>
                </a:moveTo>
                <a:cubicBezTo>
                  <a:pt x="1279" y="65"/>
                  <a:pt x="1285" y="59"/>
                  <a:pt x="1285" y="52"/>
                </a:cubicBezTo>
                <a:cubicBezTo>
                  <a:pt x="1285" y="45"/>
                  <a:pt x="1279" y="39"/>
                  <a:pt x="1272" y="39"/>
                </a:cubicBezTo>
                <a:cubicBezTo>
                  <a:pt x="1265" y="39"/>
                  <a:pt x="1259" y="45"/>
                  <a:pt x="1259" y="52"/>
                </a:cubicBezTo>
                <a:cubicBezTo>
                  <a:pt x="1259" y="59"/>
                  <a:pt x="1265" y="65"/>
                  <a:pt x="1272" y="65"/>
                </a:cubicBezTo>
                <a:close/>
                <a:moveTo>
                  <a:pt x="1311" y="65"/>
                </a:moveTo>
                <a:cubicBezTo>
                  <a:pt x="1318" y="65"/>
                  <a:pt x="1324" y="59"/>
                  <a:pt x="1324" y="52"/>
                </a:cubicBezTo>
                <a:cubicBezTo>
                  <a:pt x="1324" y="45"/>
                  <a:pt x="1318" y="39"/>
                  <a:pt x="1311" y="39"/>
                </a:cubicBezTo>
                <a:cubicBezTo>
                  <a:pt x="1304" y="39"/>
                  <a:pt x="1298" y="45"/>
                  <a:pt x="1298" y="52"/>
                </a:cubicBezTo>
                <a:cubicBezTo>
                  <a:pt x="1298" y="59"/>
                  <a:pt x="1304" y="65"/>
                  <a:pt x="1311" y="65"/>
                </a:cubicBezTo>
                <a:close/>
                <a:moveTo>
                  <a:pt x="1351" y="65"/>
                </a:moveTo>
                <a:cubicBezTo>
                  <a:pt x="1358" y="65"/>
                  <a:pt x="1363" y="59"/>
                  <a:pt x="1363" y="52"/>
                </a:cubicBezTo>
                <a:cubicBezTo>
                  <a:pt x="1363" y="45"/>
                  <a:pt x="1358" y="39"/>
                  <a:pt x="1351" y="39"/>
                </a:cubicBezTo>
                <a:cubicBezTo>
                  <a:pt x="1344" y="39"/>
                  <a:pt x="1338" y="45"/>
                  <a:pt x="1338" y="52"/>
                </a:cubicBezTo>
                <a:cubicBezTo>
                  <a:pt x="1338" y="59"/>
                  <a:pt x="1344" y="65"/>
                  <a:pt x="1351" y="65"/>
                </a:cubicBezTo>
                <a:close/>
                <a:moveTo>
                  <a:pt x="1390" y="65"/>
                </a:moveTo>
                <a:cubicBezTo>
                  <a:pt x="1397" y="65"/>
                  <a:pt x="1403" y="59"/>
                  <a:pt x="1403" y="52"/>
                </a:cubicBezTo>
                <a:cubicBezTo>
                  <a:pt x="1403" y="45"/>
                  <a:pt x="1397" y="39"/>
                  <a:pt x="1390" y="39"/>
                </a:cubicBezTo>
                <a:cubicBezTo>
                  <a:pt x="1383" y="39"/>
                  <a:pt x="1377" y="45"/>
                  <a:pt x="1377" y="52"/>
                </a:cubicBezTo>
                <a:cubicBezTo>
                  <a:pt x="1377" y="59"/>
                  <a:pt x="1383" y="65"/>
                  <a:pt x="1390" y="65"/>
                </a:cubicBezTo>
                <a:close/>
                <a:moveTo>
                  <a:pt x="1429" y="65"/>
                </a:moveTo>
                <a:cubicBezTo>
                  <a:pt x="1437" y="65"/>
                  <a:pt x="1442" y="59"/>
                  <a:pt x="1442" y="52"/>
                </a:cubicBezTo>
                <a:cubicBezTo>
                  <a:pt x="1442" y="45"/>
                  <a:pt x="1437" y="39"/>
                  <a:pt x="1429" y="39"/>
                </a:cubicBezTo>
                <a:cubicBezTo>
                  <a:pt x="1422" y="39"/>
                  <a:pt x="1417" y="45"/>
                  <a:pt x="1417" y="52"/>
                </a:cubicBezTo>
                <a:cubicBezTo>
                  <a:pt x="1417" y="59"/>
                  <a:pt x="1422" y="65"/>
                  <a:pt x="1429" y="65"/>
                </a:cubicBezTo>
                <a:close/>
                <a:moveTo>
                  <a:pt x="1469" y="65"/>
                </a:moveTo>
                <a:cubicBezTo>
                  <a:pt x="1476" y="65"/>
                  <a:pt x="1482" y="59"/>
                  <a:pt x="1482" y="52"/>
                </a:cubicBezTo>
                <a:cubicBezTo>
                  <a:pt x="1482" y="45"/>
                  <a:pt x="1476" y="39"/>
                  <a:pt x="1469" y="39"/>
                </a:cubicBezTo>
                <a:cubicBezTo>
                  <a:pt x="1462" y="39"/>
                  <a:pt x="1456" y="45"/>
                  <a:pt x="1456" y="52"/>
                </a:cubicBezTo>
                <a:cubicBezTo>
                  <a:pt x="1456" y="59"/>
                  <a:pt x="1462" y="65"/>
                  <a:pt x="1469" y="65"/>
                </a:cubicBezTo>
                <a:close/>
                <a:moveTo>
                  <a:pt x="1508" y="65"/>
                </a:moveTo>
                <a:cubicBezTo>
                  <a:pt x="1515" y="65"/>
                  <a:pt x="1521" y="59"/>
                  <a:pt x="1521" y="52"/>
                </a:cubicBezTo>
                <a:cubicBezTo>
                  <a:pt x="1521" y="45"/>
                  <a:pt x="1515" y="39"/>
                  <a:pt x="1508" y="39"/>
                </a:cubicBezTo>
                <a:cubicBezTo>
                  <a:pt x="1501" y="39"/>
                  <a:pt x="1496" y="45"/>
                  <a:pt x="1496" y="52"/>
                </a:cubicBezTo>
                <a:cubicBezTo>
                  <a:pt x="1496" y="59"/>
                  <a:pt x="1501" y="65"/>
                  <a:pt x="1508" y="65"/>
                </a:cubicBezTo>
                <a:close/>
                <a:moveTo>
                  <a:pt x="2652" y="65"/>
                </a:moveTo>
                <a:cubicBezTo>
                  <a:pt x="2659" y="65"/>
                  <a:pt x="2664" y="59"/>
                  <a:pt x="2664" y="52"/>
                </a:cubicBezTo>
                <a:cubicBezTo>
                  <a:pt x="2664" y="45"/>
                  <a:pt x="2659" y="39"/>
                  <a:pt x="2652" y="39"/>
                </a:cubicBezTo>
                <a:cubicBezTo>
                  <a:pt x="2645" y="39"/>
                  <a:pt x="2639" y="45"/>
                  <a:pt x="2639" y="52"/>
                </a:cubicBezTo>
                <a:cubicBezTo>
                  <a:pt x="2639" y="59"/>
                  <a:pt x="2645" y="65"/>
                  <a:pt x="2652" y="65"/>
                </a:cubicBezTo>
                <a:close/>
                <a:moveTo>
                  <a:pt x="641" y="102"/>
                </a:moveTo>
                <a:cubicBezTo>
                  <a:pt x="647" y="102"/>
                  <a:pt x="652" y="97"/>
                  <a:pt x="652" y="92"/>
                </a:cubicBezTo>
                <a:cubicBezTo>
                  <a:pt x="652" y="86"/>
                  <a:pt x="647" y="81"/>
                  <a:pt x="641" y="81"/>
                </a:cubicBezTo>
                <a:cubicBezTo>
                  <a:pt x="635" y="81"/>
                  <a:pt x="630" y="86"/>
                  <a:pt x="630" y="92"/>
                </a:cubicBezTo>
                <a:cubicBezTo>
                  <a:pt x="630" y="97"/>
                  <a:pt x="635" y="102"/>
                  <a:pt x="641" y="102"/>
                </a:cubicBezTo>
                <a:close/>
                <a:moveTo>
                  <a:pt x="759" y="104"/>
                </a:moveTo>
                <a:cubicBezTo>
                  <a:pt x="766" y="104"/>
                  <a:pt x="772" y="99"/>
                  <a:pt x="772" y="92"/>
                </a:cubicBezTo>
                <a:cubicBezTo>
                  <a:pt x="772" y="84"/>
                  <a:pt x="766" y="79"/>
                  <a:pt x="759" y="79"/>
                </a:cubicBezTo>
                <a:cubicBezTo>
                  <a:pt x="752" y="79"/>
                  <a:pt x="746" y="84"/>
                  <a:pt x="746" y="92"/>
                </a:cubicBezTo>
                <a:cubicBezTo>
                  <a:pt x="746" y="99"/>
                  <a:pt x="752" y="104"/>
                  <a:pt x="759" y="104"/>
                </a:cubicBezTo>
                <a:close/>
                <a:moveTo>
                  <a:pt x="799" y="104"/>
                </a:moveTo>
                <a:cubicBezTo>
                  <a:pt x="806" y="104"/>
                  <a:pt x="811" y="99"/>
                  <a:pt x="811" y="92"/>
                </a:cubicBezTo>
                <a:cubicBezTo>
                  <a:pt x="811" y="84"/>
                  <a:pt x="806" y="79"/>
                  <a:pt x="799" y="79"/>
                </a:cubicBezTo>
                <a:cubicBezTo>
                  <a:pt x="792" y="79"/>
                  <a:pt x="786" y="84"/>
                  <a:pt x="786" y="92"/>
                </a:cubicBezTo>
                <a:cubicBezTo>
                  <a:pt x="786" y="99"/>
                  <a:pt x="792" y="104"/>
                  <a:pt x="799" y="104"/>
                </a:cubicBezTo>
                <a:close/>
                <a:moveTo>
                  <a:pt x="838" y="104"/>
                </a:moveTo>
                <a:cubicBezTo>
                  <a:pt x="845" y="104"/>
                  <a:pt x="851" y="99"/>
                  <a:pt x="851" y="92"/>
                </a:cubicBezTo>
                <a:cubicBezTo>
                  <a:pt x="851" y="84"/>
                  <a:pt x="845" y="79"/>
                  <a:pt x="838" y="79"/>
                </a:cubicBezTo>
                <a:cubicBezTo>
                  <a:pt x="831" y="79"/>
                  <a:pt x="825" y="84"/>
                  <a:pt x="825" y="92"/>
                </a:cubicBezTo>
                <a:cubicBezTo>
                  <a:pt x="825" y="99"/>
                  <a:pt x="831" y="104"/>
                  <a:pt x="838" y="104"/>
                </a:cubicBezTo>
                <a:close/>
                <a:moveTo>
                  <a:pt x="878" y="104"/>
                </a:moveTo>
                <a:cubicBezTo>
                  <a:pt x="885" y="104"/>
                  <a:pt x="890" y="99"/>
                  <a:pt x="890" y="92"/>
                </a:cubicBezTo>
                <a:cubicBezTo>
                  <a:pt x="890" y="84"/>
                  <a:pt x="885" y="79"/>
                  <a:pt x="878" y="79"/>
                </a:cubicBezTo>
                <a:cubicBezTo>
                  <a:pt x="870" y="79"/>
                  <a:pt x="865" y="84"/>
                  <a:pt x="865" y="92"/>
                </a:cubicBezTo>
                <a:cubicBezTo>
                  <a:pt x="865" y="99"/>
                  <a:pt x="870" y="104"/>
                  <a:pt x="878" y="104"/>
                </a:cubicBezTo>
                <a:close/>
                <a:moveTo>
                  <a:pt x="917" y="104"/>
                </a:moveTo>
                <a:cubicBezTo>
                  <a:pt x="924" y="104"/>
                  <a:pt x="930" y="99"/>
                  <a:pt x="930" y="92"/>
                </a:cubicBezTo>
                <a:cubicBezTo>
                  <a:pt x="930" y="84"/>
                  <a:pt x="924" y="79"/>
                  <a:pt x="917" y="79"/>
                </a:cubicBezTo>
                <a:cubicBezTo>
                  <a:pt x="910" y="79"/>
                  <a:pt x="904" y="84"/>
                  <a:pt x="904" y="92"/>
                </a:cubicBezTo>
                <a:cubicBezTo>
                  <a:pt x="904" y="99"/>
                  <a:pt x="910" y="104"/>
                  <a:pt x="917" y="104"/>
                </a:cubicBezTo>
                <a:close/>
                <a:moveTo>
                  <a:pt x="996" y="104"/>
                </a:moveTo>
                <a:cubicBezTo>
                  <a:pt x="1003" y="104"/>
                  <a:pt x="1009" y="99"/>
                  <a:pt x="1009" y="92"/>
                </a:cubicBezTo>
                <a:cubicBezTo>
                  <a:pt x="1009" y="84"/>
                  <a:pt x="1003" y="79"/>
                  <a:pt x="996" y="79"/>
                </a:cubicBezTo>
                <a:cubicBezTo>
                  <a:pt x="989" y="79"/>
                  <a:pt x="983" y="84"/>
                  <a:pt x="983" y="92"/>
                </a:cubicBezTo>
                <a:cubicBezTo>
                  <a:pt x="983" y="99"/>
                  <a:pt x="989" y="104"/>
                  <a:pt x="996" y="104"/>
                </a:cubicBezTo>
                <a:close/>
                <a:moveTo>
                  <a:pt x="1035" y="104"/>
                </a:moveTo>
                <a:cubicBezTo>
                  <a:pt x="1042" y="104"/>
                  <a:pt x="1048" y="99"/>
                  <a:pt x="1048" y="92"/>
                </a:cubicBezTo>
                <a:cubicBezTo>
                  <a:pt x="1048" y="84"/>
                  <a:pt x="1042" y="79"/>
                  <a:pt x="1035" y="79"/>
                </a:cubicBezTo>
                <a:cubicBezTo>
                  <a:pt x="1028" y="79"/>
                  <a:pt x="1022" y="84"/>
                  <a:pt x="1022" y="92"/>
                </a:cubicBezTo>
                <a:cubicBezTo>
                  <a:pt x="1022" y="99"/>
                  <a:pt x="1028" y="104"/>
                  <a:pt x="1035" y="104"/>
                </a:cubicBezTo>
                <a:close/>
                <a:moveTo>
                  <a:pt x="1075" y="104"/>
                </a:moveTo>
                <a:cubicBezTo>
                  <a:pt x="1082" y="104"/>
                  <a:pt x="1087" y="99"/>
                  <a:pt x="1087" y="92"/>
                </a:cubicBezTo>
                <a:cubicBezTo>
                  <a:pt x="1087" y="84"/>
                  <a:pt x="1082" y="79"/>
                  <a:pt x="1075" y="79"/>
                </a:cubicBezTo>
                <a:cubicBezTo>
                  <a:pt x="1068" y="79"/>
                  <a:pt x="1062" y="84"/>
                  <a:pt x="1062" y="92"/>
                </a:cubicBezTo>
                <a:cubicBezTo>
                  <a:pt x="1062" y="99"/>
                  <a:pt x="1068" y="104"/>
                  <a:pt x="1075" y="104"/>
                </a:cubicBezTo>
                <a:close/>
                <a:moveTo>
                  <a:pt x="1114" y="104"/>
                </a:moveTo>
                <a:cubicBezTo>
                  <a:pt x="1121" y="104"/>
                  <a:pt x="1127" y="99"/>
                  <a:pt x="1127" y="92"/>
                </a:cubicBezTo>
                <a:cubicBezTo>
                  <a:pt x="1127" y="84"/>
                  <a:pt x="1121" y="79"/>
                  <a:pt x="1114" y="79"/>
                </a:cubicBezTo>
                <a:cubicBezTo>
                  <a:pt x="1107" y="79"/>
                  <a:pt x="1101" y="84"/>
                  <a:pt x="1101" y="92"/>
                </a:cubicBezTo>
                <a:cubicBezTo>
                  <a:pt x="1101" y="99"/>
                  <a:pt x="1107" y="104"/>
                  <a:pt x="1114" y="104"/>
                </a:cubicBezTo>
                <a:close/>
                <a:moveTo>
                  <a:pt x="1153" y="104"/>
                </a:moveTo>
                <a:cubicBezTo>
                  <a:pt x="1161" y="104"/>
                  <a:pt x="1166" y="99"/>
                  <a:pt x="1166" y="92"/>
                </a:cubicBezTo>
                <a:cubicBezTo>
                  <a:pt x="1166" y="84"/>
                  <a:pt x="1161" y="79"/>
                  <a:pt x="1153" y="79"/>
                </a:cubicBezTo>
                <a:cubicBezTo>
                  <a:pt x="1146" y="79"/>
                  <a:pt x="1141" y="84"/>
                  <a:pt x="1141" y="92"/>
                </a:cubicBezTo>
                <a:cubicBezTo>
                  <a:pt x="1141" y="99"/>
                  <a:pt x="1146" y="104"/>
                  <a:pt x="1153" y="104"/>
                </a:cubicBezTo>
                <a:close/>
                <a:moveTo>
                  <a:pt x="1193" y="104"/>
                </a:moveTo>
                <a:cubicBezTo>
                  <a:pt x="1200" y="104"/>
                  <a:pt x="1206" y="99"/>
                  <a:pt x="1206" y="92"/>
                </a:cubicBezTo>
                <a:cubicBezTo>
                  <a:pt x="1206" y="84"/>
                  <a:pt x="1200" y="79"/>
                  <a:pt x="1193" y="79"/>
                </a:cubicBezTo>
                <a:cubicBezTo>
                  <a:pt x="1186" y="79"/>
                  <a:pt x="1180" y="84"/>
                  <a:pt x="1180" y="92"/>
                </a:cubicBezTo>
                <a:cubicBezTo>
                  <a:pt x="1180" y="99"/>
                  <a:pt x="1186" y="104"/>
                  <a:pt x="1193" y="104"/>
                </a:cubicBezTo>
                <a:close/>
                <a:moveTo>
                  <a:pt x="1232" y="104"/>
                </a:moveTo>
                <a:cubicBezTo>
                  <a:pt x="1239" y="104"/>
                  <a:pt x="1245" y="99"/>
                  <a:pt x="1245" y="92"/>
                </a:cubicBezTo>
                <a:cubicBezTo>
                  <a:pt x="1245" y="84"/>
                  <a:pt x="1239" y="79"/>
                  <a:pt x="1232" y="79"/>
                </a:cubicBezTo>
                <a:cubicBezTo>
                  <a:pt x="1225" y="79"/>
                  <a:pt x="1220" y="84"/>
                  <a:pt x="1220" y="92"/>
                </a:cubicBezTo>
                <a:cubicBezTo>
                  <a:pt x="1220" y="99"/>
                  <a:pt x="1225" y="104"/>
                  <a:pt x="1232" y="104"/>
                </a:cubicBezTo>
                <a:close/>
                <a:moveTo>
                  <a:pt x="1272" y="104"/>
                </a:moveTo>
                <a:cubicBezTo>
                  <a:pt x="1279" y="104"/>
                  <a:pt x="1285" y="99"/>
                  <a:pt x="1285" y="92"/>
                </a:cubicBezTo>
                <a:cubicBezTo>
                  <a:pt x="1285" y="84"/>
                  <a:pt x="1279" y="79"/>
                  <a:pt x="1272" y="79"/>
                </a:cubicBezTo>
                <a:cubicBezTo>
                  <a:pt x="1265" y="79"/>
                  <a:pt x="1259" y="84"/>
                  <a:pt x="1259" y="92"/>
                </a:cubicBezTo>
                <a:cubicBezTo>
                  <a:pt x="1259" y="99"/>
                  <a:pt x="1265" y="104"/>
                  <a:pt x="1272" y="104"/>
                </a:cubicBezTo>
                <a:close/>
                <a:moveTo>
                  <a:pt x="1311" y="104"/>
                </a:moveTo>
                <a:cubicBezTo>
                  <a:pt x="1318" y="104"/>
                  <a:pt x="1324" y="99"/>
                  <a:pt x="1324" y="92"/>
                </a:cubicBezTo>
                <a:cubicBezTo>
                  <a:pt x="1324" y="84"/>
                  <a:pt x="1318" y="79"/>
                  <a:pt x="1311" y="79"/>
                </a:cubicBezTo>
                <a:cubicBezTo>
                  <a:pt x="1304" y="79"/>
                  <a:pt x="1298" y="84"/>
                  <a:pt x="1298" y="92"/>
                </a:cubicBezTo>
                <a:cubicBezTo>
                  <a:pt x="1298" y="99"/>
                  <a:pt x="1304" y="104"/>
                  <a:pt x="1311" y="104"/>
                </a:cubicBezTo>
                <a:close/>
                <a:moveTo>
                  <a:pt x="1351" y="104"/>
                </a:moveTo>
                <a:cubicBezTo>
                  <a:pt x="1358" y="104"/>
                  <a:pt x="1363" y="99"/>
                  <a:pt x="1363" y="92"/>
                </a:cubicBezTo>
                <a:cubicBezTo>
                  <a:pt x="1363" y="84"/>
                  <a:pt x="1358" y="79"/>
                  <a:pt x="1351" y="79"/>
                </a:cubicBezTo>
                <a:cubicBezTo>
                  <a:pt x="1344" y="79"/>
                  <a:pt x="1338" y="84"/>
                  <a:pt x="1338" y="92"/>
                </a:cubicBezTo>
                <a:cubicBezTo>
                  <a:pt x="1338" y="99"/>
                  <a:pt x="1344" y="104"/>
                  <a:pt x="1351" y="104"/>
                </a:cubicBezTo>
                <a:close/>
                <a:moveTo>
                  <a:pt x="1390" y="104"/>
                </a:moveTo>
                <a:cubicBezTo>
                  <a:pt x="1397" y="104"/>
                  <a:pt x="1403" y="99"/>
                  <a:pt x="1403" y="92"/>
                </a:cubicBezTo>
                <a:cubicBezTo>
                  <a:pt x="1403" y="84"/>
                  <a:pt x="1397" y="79"/>
                  <a:pt x="1390" y="79"/>
                </a:cubicBezTo>
                <a:cubicBezTo>
                  <a:pt x="1383" y="79"/>
                  <a:pt x="1377" y="84"/>
                  <a:pt x="1377" y="92"/>
                </a:cubicBezTo>
                <a:cubicBezTo>
                  <a:pt x="1377" y="99"/>
                  <a:pt x="1383" y="104"/>
                  <a:pt x="1390" y="104"/>
                </a:cubicBezTo>
                <a:close/>
                <a:moveTo>
                  <a:pt x="1429" y="104"/>
                </a:moveTo>
                <a:cubicBezTo>
                  <a:pt x="1437" y="104"/>
                  <a:pt x="1442" y="99"/>
                  <a:pt x="1442" y="92"/>
                </a:cubicBezTo>
                <a:cubicBezTo>
                  <a:pt x="1442" y="84"/>
                  <a:pt x="1437" y="79"/>
                  <a:pt x="1429" y="79"/>
                </a:cubicBezTo>
                <a:cubicBezTo>
                  <a:pt x="1422" y="79"/>
                  <a:pt x="1417" y="84"/>
                  <a:pt x="1417" y="92"/>
                </a:cubicBezTo>
                <a:cubicBezTo>
                  <a:pt x="1417" y="99"/>
                  <a:pt x="1422" y="104"/>
                  <a:pt x="1429" y="104"/>
                </a:cubicBezTo>
                <a:close/>
                <a:moveTo>
                  <a:pt x="1469" y="104"/>
                </a:moveTo>
                <a:cubicBezTo>
                  <a:pt x="1476" y="104"/>
                  <a:pt x="1482" y="99"/>
                  <a:pt x="1482" y="92"/>
                </a:cubicBezTo>
                <a:cubicBezTo>
                  <a:pt x="1482" y="84"/>
                  <a:pt x="1476" y="79"/>
                  <a:pt x="1469" y="79"/>
                </a:cubicBezTo>
                <a:cubicBezTo>
                  <a:pt x="1462" y="79"/>
                  <a:pt x="1456" y="84"/>
                  <a:pt x="1456" y="92"/>
                </a:cubicBezTo>
                <a:cubicBezTo>
                  <a:pt x="1456" y="99"/>
                  <a:pt x="1462" y="104"/>
                  <a:pt x="1469" y="104"/>
                </a:cubicBezTo>
                <a:close/>
                <a:moveTo>
                  <a:pt x="1824" y="104"/>
                </a:moveTo>
                <a:cubicBezTo>
                  <a:pt x="1831" y="104"/>
                  <a:pt x="1836" y="99"/>
                  <a:pt x="1836" y="92"/>
                </a:cubicBezTo>
                <a:cubicBezTo>
                  <a:pt x="1836" y="84"/>
                  <a:pt x="1831" y="79"/>
                  <a:pt x="1824" y="79"/>
                </a:cubicBezTo>
                <a:cubicBezTo>
                  <a:pt x="1817" y="79"/>
                  <a:pt x="1811" y="84"/>
                  <a:pt x="1811" y="92"/>
                </a:cubicBezTo>
                <a:cubicBezTo>
                  <a:pt x="1811" y="99"/>
                  <a:pt x="1817" y="104"/>
                  <a:pt x="1824" y="104"/>
                </a:cubicBezTo>
                <a:close/>
                <a:moveTo>
                  <a:pt x="1863" y="104"/>
                </a:moveTo>
                <a:cubicBezTo>
                  <a:pt x="1870" y="104"/>
                  <a:pt x="1876" y="99"/>
                  <a:pt x="1876" y="92"/>
                </a:cubicBezTo>
                <a:cubicBezTo>
                  <a:pt x="1876" y="84"/>
                  <a:pt x="1870" y="79"/>
                  <a:pt x="1863" y="79"/>
                </a:cubicBezTo>
                <a:cubicBezTo>
                  <a:pt x="1856" y="79"/>
                  <a:pt x="1850" y="84"/>
                  <a:pt x="1850" y="92"/>
                </a:cubicBezTo>
                <a:cubicBezTo>
                  <a:pt x="1850" y="99"/>
                  <a:pt x="1856" y="104"/>
                  <a:pt x="1863" y="104"/>
                </a:cubicBezTo>
                <a:close/>
                <a:moveTo>
                  <a:pt x="1903" y="104"/>
                </a:moveTo>
                <a:cubicBezTo>
                  <a:pt x="1910" y="104"/>
                  <a:pt x="1915" y="99"/>
                  <a:pt x="1915" y="92"/>
                </a:cubicBezTo>
                <a:cubicBezTo>
                  <a:pt x="1915" y="84"/>
                  <a:pt x="1910" y="79"/>
                  <a:pt x="1903" y="79"/>
                </a:cubicBezTo>
                <a:cubicBezTo>
                  <a:pt x="1896" y="79"/>
                  <a:pt x="1890" y="84"/>
                  <a:pt x="1890" y="92"/>
                </a:cubicBezTo>
                <a:cubicBezTo>
                  <a:pt x="1890" y="99"/>
                  <a:pt x="1896" y="104"/>
                  <a:pt x="1903" y="104"/>
                </a:cubicBezTo>
                <a:close/>
                <a:moveTo>
                  <a:pt x="2691" y="101"/>
                </a:moveTo>
                <a:cubicBezTo>
                  <a:pt x="2696" y="101"/>
                  <a:pt x="2700" y="97"/>
                  <a:pt x="2700" y="92"/>
                </a:cubicBezTo>
                <a:cubicBezTo>
                  <a:pt x="2700" y="86"/>
                  <a:pt x="2696" y="82"/>
                  <a:pt x="2691" y="82"/>
                </a:cubicBezTo>
                <a:cubicBezTo>
                  <a:pt x="2686" y="82"/>
                  <a:pt x="2682" y="86"/>
                  <a:pt x="2682" y="92"/>
                </a:cubicBezTo>
                <a:cubicBezTo>
                  <a:pt x="2682" y="97"/>
                  <a:pt x="2686" y="101"/>
                  <a:pt x="2691" y="101"/>
                </a:cubicBezTo>
                <a:close/>
                <a:moveTo>
                  <a:pt x="2730" y="104"/>
                </a:moveTo>
                <a:cubicBezTo>
                  <a:pt x="2737" y="104"/>
                  <a:pt x="2743" y="99"/>
                  <a:pt x="2743" y="92"/>
                </a:cubicBezTo>
                <a:cubicBezTo>
                  <a:pt x="2743" y="84"/>
                  <a:pt x="2737" y="79"/>
                  <a:pt x="2730" y="79"/>
                </a:cubicBezTo>
                <a:cubicBezTo>
                  <a:pt x="2723" y="79"/>
                  <a:pt x="2718" y="84"/>
                  <a:pt x="2718" y="92"/>
                </a:cubicBezTo>
                <a:cubicBezTo>
                  <a:pt x="2718" y="99"/>
                  <a:pt x="2723" y="104"/>
                  <a:pt x="2730" y="104"/>
                </a:cubicBezTo>
                <a:close/>
                <a:moveTo>
                  <a:pt x="483" y="144"/>
                </a:moveTo>
                <a:cubicBezTo>
                  <a:pt x="490" y="144"/>
                  <a:pt x="496" y="138"/>
                  <a:pt x="496" y="131"/>
                </a:cubicBezTo>
                <a:cubicBezTo>
                  <a:pt x="496" y="124"/>
                  <a:pt x="490" y="118"/>
                  <a:pt x="483" y="118"/>
                </a:cubicBezTo>
                <a:cubicBezTo>
                  <a:pt x="476" y="118"/>
                  <a:pt x="471" y="124"/>
                  <a:pt x="471" y="131"/>
                </a:cubicBezTo>
                <a:cubicBezTo>
                  <a:pt x="471" y="138"/>
                  <a:pt x="476" y="144"/>
                  <a:pt x="483" y="144"/>
                </a:cubicBezTo>
                <a:close/>
                <a:moveTo>
                  <a:pt x="720" y="144"/>
                </a:moveTo>
                <a:cubicBezTo>
                  <a:pt x="727" y="144"/>
                  <a:pt x="733" y="138"/>
                  <a:pt x="733" y="131"/>
                </a:cubicBezTo>
                <a:cubicBezTo>
                  <a:pt x="733" y="124"/>
                  <a:pt x="727" y="118"/>
                  <a:pt x="720" y="118"/>
                </a:cubicBezTo>
                <a:cubicBezTo>
                  <a:pt x="713" y="118"/>
                  <a:pt x="707" y="124"/>
                  <a:pt x="707" y="131"/>
                </a:cubicBezTo>
                <a:cubicBezTo>
                  <a:pt x="707" y="138"/>
                  <a:pt x="713" y="144"/>
                  <a:pt x="720" y="144"/>
                </a:cubicBezTo>
                <a:close/>
                <a:moveTo>
                  <a:pt x="799" y="118"/>
                </a:moveTo>
                <a:cubicBezTo>
                  <a:pt x="792" y="118"/>
                  <a:pt x="786" y="124"/>
                  <a:pt x="786" y="131"/>
                </a:cubicBezTo>
                <a:cubicBezTo>
                  <a:pt x="786" y="138"/>
                  <a:pt x="792" y="144"/>
                  <a:pt x="799" y="144"/>
                </a:cubicBezTo>
                <a:cubicBezTo>
                  <a:pt x="806" y="144"/>
                  <a:pt x="811" y="138"/>
                  <a:pt x="811" y="131"/>
                </a:cubicBezTo>
                <a:cubicBezTo>
                  <a:pt x="811" y="124"/>
                  <a:pt x="806" y="118"/>
                  <a:pt x="799" y="118"/>
                </a:cubicBezTo>
                <a:close/>
                <a:moveTo>
                  <a:pt x="838" y="144"/>
                </a:moveTo>
                <a:cubicBezTo>
                  <a:pt x="845" y="144"/>
                  <a:pt x="851" y="138"/>
                  <a:pt x="851" y="131"/>
                </a:cubicBezTo>
                <a:cubicBezTo>
                  <a:pt x="851" y="124"/>
                  <a:pt x="845" y="118"/>
                  <a:pt x="838" y="118"/>
                </a:cubicBezTo>
                <a:cubicBezTo>
                  <a:pt x="831" y="118"/>
                  <a:pt x="825" y="124"/>
                  <a:pt x="825" y="131"/>
                </a:cubicBezTo>
                <a:cubicBezTo>
                  <a:pt x="825" y="138"/>
                  <a:pt x="831" y="144"/>
                  <a:pt x="838" y="144"/>
                </a:cubicBezTo>
                <a:close/>
                <a:moveTo>
                  <a:pt x="878" y="144"/>
                </a:moveTo>
                <a:cubicBezTo>
                  <a:pt x="885" y="144"/>
                  <a:pt x="890" y="138"/>
                  <a:pt x="890" y="131"/>
                </a:cubicBezTo>
                <a:cubicBezTo>
                  <a:pt x="890" y="124"/>
                  <a:pt x="885" y="118"/>
                  <a:pt x="878" y="118"/>
                </a:cubicBezTo>
                <a:cubicBezTo>
                  <a:pt x="870" y="118"/>
                  <a:pt x="865" y="124"/>
                  <a:pt x="865" y="131"/>
                </a:cubicBezTo>
                <a:cubicBezTo>
                  <a:pt x="865" y="138"/>
                  <a:pt x="870" y="144"/>
                  <a:pt x="878" y="144"/>
                </a:cubicBezTo>
                <a:close/>
                <a:moveTo>
                  <a:pt x="1009" y="131"/>
                </a:moveTo>
                <a:cubicBezTo>
                  <a:pt x="1009" y="124"/>
                  <a:pt x="1003" y="118"/>
                  <a:pt x="996" y="118"/>
                </a:cubicBezTo>
                <a:cubicBezTo>
                  <a:pt x="989" y="118"/>
                  <a:pt x="983" y="124"/>
                  <a:pt x="983" y="131"/>
                </a:cubicBezTo>
                <a:cubicBezTo>
                  <a:pt x="983" y="138"/>
                  <a:pt x="989" y="144"/>
                  <a:pt x="996" y="144"/>
                </a:cubicBezTo>
                <a:cubicBezTo>
                  <a:pt x="1003" y="144"/>
                  <a:pt x="1009" y="138"/>
                  <a:pt x="1009" y="131"/>
                </a:cubicBezTo>
                <a:close/>
                <a:moveTo>
                  <a:pt x="1035" y="144"/>
                </a:moveTo>
                <a:cubicBezTo>
                  <a:pt x="1042" y="144"/>
                  <a:pt x="1048" y="138"/>
                  <a:pt x="1048" y="131"/>
                </a:cubicBezTo>
                <a:cubicBezTo>
                  <a:pt x="1048" y="124"/>
                  <a:pt x="1042" y="118"/>
                  <a:pt x="1035" y="118"/>
                </a:cubicBezTo>
                <a:cubicBezTo>
                  <a:pt x="1028" y="118"/>
                  <a:pt x="1022" y="124"/>
                  <a:pt x="1022" y="131"/>
                </a:cubicBezTo>
                <a:cubicBezTo>
                  <a:pt x="1022" y="138"/>
                  <a:pt x="1028" y="144"/>
                  <a:pt x="1035" y="144"/>
                </a:cubicBezTo>
                <a:close/>
                <a:moveTo>
                  <a:pt x="1075" y="144"/>
                </a:moveTo>
                <a:cubicBezTo>
                  <a:pt x="1082" y="144"/>
                  <a:pt x="1087" y="138"/>
                  <a:pt x="1087" y="131"/>
                </a:cubicBezTo>
                <a:cubicBezTo>
                  <a:pt x="1087" y="124"/>
                  <a:pt x="1082" y="118"/>
                  <a:pt x="1075" y="118"/>
                </a:cubicBezTo>
                <a:cubicBezTo>
                  <a:pt x="1068" y="118"/>
                  <a:pt x="1062" y="124"/>
                  <a:pt x="1062" y="131"/>
                </a:cubicBezTo>
                <a:cubicBezTo>
                  <a:pt x="1062" y="138"/>
                  <a:pt x="1068" y="144"/>
                  <a:pt x="1075" y="144"/>
                </a:cubicBezTo>
                <a:close/>
                <a:moveTo>
                  <a:pt x="1114" y="144"/>
                </a:moveTo>
                <a:cubicBezTo>
                  <a:pt x="1121" y="144"/>
                  <a:pt x="1127" y="138"/>
                  <a:pt x="1127" y="131"/>
                </a:cubicBezTo>
                <a:cubicBezTo>
                  <a:pt x="1127" y="124"/>
                  <a:pt x="1121" y="118"/>
                  <a:pt x="1114" y="118"/>
                </a:cubicBezTo>
                <a:cubicBezTo>
                  <a:pt x="1107" y="118"/>
                  <a:pt x="1101" y="124"/>
                  <a:pt x="1101" y="131"/>
                </a:cubicBezTo>
                <a:cubicBezTo>
                  <a:pt x="1101" y="138"/>
                  <a:pt x="1107" y="144"/>
                  <a:pt x="1114" y="144"/>
                </a:cubicBezTo>
                <a:close/>
                <a:moveTo>
                  <a:pt x="1153" y="144"/>
                </a:moveTo>
                <a:cubicBezTo>
                  <a:pt x="1161" y="144"/>
                  <a:pt x="1166" y="138"/>
                  <a:pt x="1166" y="131"/>
                </a:cubicBezTo>
                <a:cubicBezTo>
                  <a:pt x="1166" y="124"/>
                  <a:pt x="1161" y="118"/>
                  <a:pt x="1153" y="118"/>
                </a:cubicBezTo>
                <a:cubicBezTo>
                  <a:pt x="1146" y="118"/>
                  <a:pt x="1141" y="124"/>
                  <a:pt x="1141" y="131"/>
                </a:cubicBezTo>
                <a:cubicBezTo>
                  <a:pt x="1141" y="138"/>
                  <a:pt x="1146" y="144"/>
                  <a:pt x="1153" y="144"/>
                </a:cubicBezTo>
                <a:close/>
                <a:moveTo>
                  <a:pt x="1193" y="118"/>
                </a:moveTo>
                <a:cubicBezTo>
                  <a:pt x="1186" y="118"/>
                  <a:pt x="1180" y="124"/>
                  <a:pt x="1180" y="131"/>
                </a:cubicBezTo>
                <a:cubicBezTo>
                  <a:pt x="1180" y="138"/>
                  <a:pt x="1186" y="144"/>
                  <a:pt x="1193" y="144"/>
                </a:cubicBezTo>
                <a:cubicBezTo>
                  <a:pt x="1200" y="144"/>
                  <a:pt x="1206" y="138"/>
                  <a:pt x="1206" y="131"/>
                </a:cubicBezTo>
                <a:cubicBezTo>
                  <a:pt x="1206" y="124"/>
                  <a:pt x="1200" y="118"/>
                  <a:pt x="1193" y="118"/>
                </a:cubicBezTo>
                <a:close/>
                <a:moveTo>
                  <a:pt x="1232" y="118"/>
                </a:moveTo>
                <a:cubicBezTo>
                  <a:pt x="1225" y="118"/>
                  <a:pt x="1220" y="124"/>
                  <a:pt x="1220" y="131"/>
                </a:cubicBezTo>
                <a:cubicBezTo>
                  <a:pt x="1220" y="138"/>
                  <a:pt x="1225" y="144"/>
                  <a:pt x="1232" y="144"/>
                </a:cubicBezTo>
                <a:cubicBezTo>
                  <a:pt x="1239" y="144"/>
                  <a:pt x="1245" y="138"/>
                  <a:pt x="1245" y="131"/>
                </a:cubicBezTo>
                <a:cubicBezTo>
                  <a:pt x="1245" y="124"/>
                  <a:pt x="1239" y="118"/>
                  <a:pt x="1232" y="118"/>
                </a:cubicBezTo>
                <a:close/>
                <a:moveTo>
                  <a:pt x="1272" y="118"/>
                </a:moveTo>
                <a:cubicBezTo>
                  <a:pt x="1265" y="118"/>
                  <a:pt x="1259" y="124"/>
                  <a:pt x="1259" y="131"/>
                </a:cubicBezTo>
                <a:cubicBezTo>
                  <a:pt x="1259" y="138"/>
                  <a:pt x="1265" y="144"/>
                  <a:pt x="1272" y="144"/>
                </a:cubicBezTo>
                <a:cubicBezTo>
                  <a:pt x="1279" y="144"/>
                  <a:pt x="1285" y="138"/>
                  <a:pt x="1285" y="131"/>
                </a:cubicBezTo>
                <a:cubicBezTo>
                  <a:pt x="1285" y="124"/>
                  <a:pt x="1279" y="118"/>
                  <a:pt x="1272" y="118"/>
                </a:cubicBezTo>
                <a:close/>
                <a:moveTo>
                  <a:pt x="1311" y="144"/>
                </a:moveTo>
                <a:cubicBezTo>
                  <a:pt x="1318" y="144"/>
                  <a:pt x="1324" y="138"/>
                  <a:pt x="1324" y="131"/>
                </a:cubicBezTo>
                <a:cubicBezTo>
                  <a:pt x="1324" y="124"/>
                  <a:pt x="1318" y="118"/>
                  <a:pt x="1311" y="118"/>
                </a:cubicBezTo>
                <a:cubicBezTo>
                  <a:pt x="1304" y="118"/>
                  <a:pt x="1298" y="124"/>
                  <a:pt x="1298" y="131"/>
                </a:cubicBezTo>
                <a:cubicBezTo>
                  <a:pt x="1298" y="138"/>
                  <a:pt x="1304" y="144"/>
                  <a:pt x="1311" y="144"/>
                </a:cubicBezTo>
                <a:close/>
                <a:moveTo>
                  <a:pt x="1351" y="144"/>
                </a:moveTo>
                <a:cubicBezTo>
                  <a:pt x="1358" y="144"/>
                  <a:pt x="1363" y="138"/>
                  <a:pt x="1363" y="131"/>
                </a:cubicBezTo>
                <a:cubicBezTo>
                  <a:pt x="1363" y="124"/>
                  <a:pt x="1358" y="118"/>
                  <a:pt x="1351" y="118"/>
                </a:cubicBezTo>
                <a:cubicBezTo>
                  <a:pt x="1344" y="118"/>
                  <a:pt x="1338" y="124"/>
                  <a:pt x="1338" y="131"/>
                </a:cubicBezTo>
                <a:cubicBezTo>
                  <a:pt x="1338" y="138"/>
                  <a:pt x="1344" y="144"/>
                  <a:pt x="1351" y="144"/>
                </a:cubicBezTo>
                <a:close/>
                <a:moveTo>
                  <a:pt x="1390" y="144"/>
                </a:moveTo>
                <a:cubicBezTo>
                  <a:pt x="1397" y="144"/>
                  <a:pt x="1403" y="138"/>
                  <a:pt x="1403" y="131"/>
                </a:cubicBezTo>
                <a:cubicBezTo>
                  <a:pt x="1403" y="124"/>
                  <a:pt x="1397" y="118"/>
                  <a:pt x="1390" y="118"/>
                </a:cubicBezTo>
                <a:cubicBezTo>
                  <a:pt x="1383" y="118"/>
                  <a:pt x="1377" y="124"/>
                  <a:pt x="1377" y="131"/>
                </a:cubicBezTo>
                <a:cubicBezTo>
                  <a:pt x="1377" y="138"/>
                  <a:pt x="1383" y="144"/>
                  <a:pt x="1390" y="144"/>
                </a:cubicBezTo>
                <a:close/>
                <a:moveTo>
                  <a:pt x="1429" y="144"/>
                </a:moveTo>
                <a:cubicBezTo>
                  <a:pt x="1437" y="144"/>
                  <a:pt x="1442" y="138"/>
                  <a:pt x="1442" y="131"/>
                </a:cubicBezTo>
                <a:cubicBezTo>
                  <a:pt x="1442" y="124"/>
                  <a:pt x="1437" y="118"/>
                  <a:pt x="1429" y="118"/>
                </a:cubicBezTo>
                <a:cubicBezTo>
                  <a:pt x="1422" y="118"/>
                  <a:pt x="1417" y="124"/>
                  <a:pt x="1417" y="131"/>
                </a:cubicBezTo>
                <a:cubicBezTo>
                  <a:pt x="1417" y="138"/>
                  <a:pt x="1422" y="144"/>
                  <a:pt x="1429" y="144"/>
                </a:cubicBezTo>
                <a:close/>
                <a:moveTo>
                  <a:pt x="1469" y="118"/>
                </a:moveTo>
                <a:cubicBezTo>
                  <a:pt x="1462" y="118"/>
                  <a:pt x="1456" y="124"/>
                  <a:pt x="1456" y="131"/>
                </a:cubicBezTo>
                <a:cubicBezTo>
                  <a:pt x="1456" y="138"/>
                  <a:pt x="1462" y="144"/>
                  <a:pt x="1469" y="144"/>
                </a:cubicBezTo>
                <a:cubicBezTo>
                  <a:pt x="1476" y="144"/>
                  <a:pt x="1482" y="138"/>
                  <a:pt x="1482" y="131"/>
                </a:cubicBezTo>
                <a:cubicBezTo>
                  <a:pt x="1482" y="124"/>
                  <a:pt x="1476" y="118"/>
                  <a:pt x="1469" y="118"/>
                </a:cubicBezTo>
                <a:close/>
                <a:moveTo>
                  <a:pt x="1508" y="144"/>
                </a:moveTo>
                <a:cubicBezTo>
                  <a:pt x="1515" y="144"/>
                  <a:pt x="1521" y="138"/>
                  <a:pt x="1521" y="131"/>
                </a:cubicBezTo>
                <a:cubicBezTo>
                  <a:pt x="1521" y="124"/>
                  <a:pt x="1515" y="118"/>
                  <a:pt x="1508" y="118"/>
                </a:cubicBezTo>
                <a:cubicBezTo>
                  <a:pt x="1501" y="118"/>
                  <a:pt x="1496" y="124"/>
                  <a:pt x="1496" y="131"/>
                </a:cubicBezTo>
                <a:cubicBezTo>
                  <a:pt x="1496" y="138"/>
                  <a:pt x="1501" y="144"/>
                  <a:pt x="1508" y="144"/>
                </a:cubicBezTo>
                <a:close/>
                <a:moveTo>
                  <a:pt x="1876" y="131"/>
                </a:moveTo>
                <a:cubicBezTo>
                  <a:pt x="1876" y="124"/>
                  <a:pt x="1870" y="118"/>
                  <a:pt x="1863" y="118"/>
                </a:cubicBezTo>
                <a:cubicBezTo>
                  <a:pt x="1856" y="118"/>
                  <a:pt x="1850" y="124"/>
                  <a:pt x="1850" y="131"/>
                </a:cubicBezTo>
                <a:cubicBezTo>
                  <a:pt x="1850" y="138"/>
                  <a:pt x="1856" y="144"/>
                  <a:pt x="1863" y="144"/>
                </a:cubicBezTo>
                <a:cubicBezTo>
                  <a:pt x="1870" y="144"/>
                  <a:pt x="1876" y="138"/>
                  <a:pt x="1876" y="131"/>
                </a:cubicBezTo>
                <a:close/>
                <a:moveTo>
                  <a:pt x="2730" y="144"/>
                </a:moveTo>
                <a:cubicBezTo>
                  <a:pt x="2738" y="144"/>
                  <a:pt x="2743" y="138"/>
                  <a:pt x="2743" y="131"/>
                </a:cubicBezTo>
                <a:cubicBezTo>
                  <a:pt x="2743" y="124"/>
                  <a:pt x="2738" y="118"/>
                  <a:pt x="2730" y="118"/>
                </a:cubicBezTo>
                <a:cubicBezTo>
                  <a:pt x="2723" y="118"/>
                  <a:pt x="2718" y="124"/>
                  <a:pt x="2718" y="131"/>
                </a:cubicBezTo>
                <a:cubicBezTo>
                  <a:pt x="2718" y="138"/>
                  <a:pt x="2723" y="144"/>
                  <a:pt x="2730" y="144"/>
                </a:cubicBezTo>
                <a:close/>
                <a:moveTo>
                  <a:pt x="2770" y="141"/>
                </a:moveTo>
                <a:cubicBezTo>
                  <a:pt x="2775" y="141"/>
                  <a:pt x="2780" y="136"/>
                  <a:pt x="2780" y="131"/>
                </a:cubicBezTo>
                <a:cubicBezTo>
                  <a:pt x="2780" y="125"/>
                  <a:pt x="2775" y="121"/>
                  <a:pt x="2770" y="121"/>
                </a:cubicBezTo>
                <a:cubicBezTo>
                  <a:pt x="2764" y="121"/>
                  <a:pt x="2760" y="125"/>
                  <a:pt x="2760" y="131"/>
                </a:cubicBezTo>
                <a:cubicBezTo>
                  <a:pt x="2760" y="136"/>
                  <a:pt x="2764" y="141"/>
                  <a:pt x="2770" y="141"/>
                </a:cubicBezTo>
                <a:close/>
                <a:moveTo>
                  <a:pt x="523" y="183"/>
                </a:moveTo>
                <a:cubicBezTo>
                  <a:pt x="530" y="183"/>
                  <a:pt x="535" y="177"/>
                  <a:pt x="535" y="170"/>
                </a:cubicBezTo>
                <a:cubicBezTo>
                  <a:pt x="535" y="163"/>
                  <a:pt x="530" y="158"/>
                  <a:pt x="523" y="158"/>
                </a:cubicBezTo>
                <a:cubicBezTo>
                  <a:pt x="516" y="158"/>
                  <a:pt x="510" y="163"/>
                  <a:pt x="510" y="170"/>
                </a:cubicBezTo>
                <a:cubicBezTo>
                  <a:pt x="510" y="177"/>
                  <a:pt x="516" y="183"/>
                  <a:pt x="523" y="183"/>
                </a:cubicBezTo>
                <a:close/>
                <a:moveTo>
                  <a:pt x="602" y="183"/>
                </a:moveTo>
                <a:cubicBezTo>
                  <a:pt x="609" y="183"/>
                  <a:pt x="614" y="177"/>
                  <a:pt x="614" y="170"/>
                </a:cubicBezTo>
                <a:cubicBezTo>
                  <a:pt x="614" y="163"/>
                  <a:pt x="609" y="158"/>
                  <a:pt x="602" y="158"/>
                </a:cubicBezTo>
                <a:cubicBezTo>
                  <a:pt x="595" y="158"/>
                  <a:pt x="589" y="163"/>
                  <a:pt x="589" y="170"/>
                </a:cubicBezTo>
                <a:cubicBezTo>
                  <a:pt x="589" y="177"/>
                  <a:pt x="595" y="183"/>
                  <a:pt x="602" y="183"/>
                </a:cubicBezTo>
                <a:close/>
                <a:moveTo>
                  <a:pt x="641" y="183"/>
                </a:moveTo>
                <a:cubicBezTo>
                  <a:pt x="648" y="183"/>
                  <a:pt x="654" y="177"/>
                  <a:pt x="654" y="170"/>
                </a:cubicBezTo>
                <a:cubicBezTo>
                  <a:pt x="654" y="163"/>
                  <a:pt x="648" y="158"/>
                  <a:pt x="641" y="158"/>
                </a:cubicBezTo>
                <a:cubicBezTo>
                  <a:pt x="634" y="158"/>
                  <a:pt x="628" y="163"/>
                  <a:pt x="628" y="170"/>
                </a:cubicBezTo>
                <a:cubicBezTo>
                  <a:pt x="628" y="177"/>
                  <a:pt x="634" y="183"/>
                  <a:pt x="641" y="183"/>
                </a:cubicBezTo>
                <a:close/>
                <a:moveTo>
                  <a:pt x="680" y="183"/>
                </a:moveTo>
                <a:cubicBezTo>
                  <a:pt x="687" y="183"/>
                  <a:pt x="693" y="177"/>
                  <a:pt x="693" y="170"/>
                </a:cubicBezTo>
                <a:cubicBezTo>
                  <a:pt x="693" y="163"/>
                  <a:pt x="687" y="158"/>
                  <a:pt x="680" y="158"/>
                </a:cubicBezTo>
                <a:cubicBezTo>
                  <a:pt x="673" y="158"/>
                  <a:pt x="668" y="163"/>
                  <a:pt x="668" y="170"/>
                </a:cubicBezTo>
                <a:cubicBezTo>
                  <a:pt x="668" y="177"/>
                  <a:pt x="673" y="183"/>
                  <a:pt x="680" y="183"/>
                </a:cubicBezTo>
                <a:close/>
                <a:moveTo>
                  <a:pt x="720" y="183"/>
                </a:moveTo>
                <a:cubicBezTo>
                  <a:pt x="727" y="183"/>
                  <a:pt x="733" y="177"/>
                  <a:pt x="733" y="170"/>
                </a:cubicBezTo>
                <a:cubicBezTo>
                  <a:pt x="733" y="163"/>
                  <a:pt x="727" y="158"/>
                  <a:pt x="720" y="158"/>
                </a:cubicBezTo>
                <a:cubicBezTo>
                  <a:pt x="713" y="158"/>
                  <a:pt x="707" y="163"/>
                  <a:pt x="707" y="170"/>
                </a:cubicBezTo>
                <a:cubicBezTo>
                  <a:pt x="707" y="177"/>
                  <a:pt x="713" y="183"/>
                  <a:pt x="720" y="183"/>
                </a:cubicBezTo>
                <a:close/>
                <a:moveTo>
                  <a:pt x="799" y="183"/>
                </a:moveTo>
                <a:cubicBezTo>
                  <a:pt x="806" y="183"/>
                  <a:pt x="811" y="177"/>
                  <a:pt x="811" y="170"/>
                </a:cubicBezTo>
                <a:cubicBezTo>
                  <a:pt x="811" y="163"/>
                  <a:pt x="806" y="158"/>
                  <a:pt x="799" y="158"/>
                </a:cubicBezTo>
                <a:cubicBezTo>
                  <a:pt x="792" y="158"/>
                  <a:pt x="786" y="163"/>
                  <a:pt x="786" y="170"/>
                </a:cubicBezTo>
                <a:cubicBezTo>
                  <a:pt x="786" y="177"/>
                  <a:pt x="792" y="183"/>
                  <a:pt x="799" y="183"/>
                </a:cubicBezTo>
                <a:close/>
                <a:moveTo>
                  <a:pt x="838" y="183"/>
                </a:moveTo>
                <a:cubicBezTo>
                  <a:pt x="845" y="183"/>
                  <a:pt x="851" y="177"/>
                  <a:pt x="851" y="170"/>
                </a:cubicBezTo>
                <a:cubicBezTo>
                  <a:pt x="851" y="163"/>
                  <a:pt x="845" y="158"/>
                  <a:pt x="838" y="158"/>
                </a:cubicBezTo>
                <a:cubicBezTo>
                  <a:pt x="831" y="158"/>
                  <a:pt x="825" y="163"/>
                  <a:pt x="825" y="170"/>
                </a:cubicBezTo>
                <a:cubicBezTo>
                  <a:pt x="825" y="177"/>
                  <a:pt x="831" y="183"/>
                  <a:pt x="838" y="183"/>
                </a:cubicBezTo>
                <a:close/>
                <a:moveTo>
                  <a:pt x="890" y="170"/>
                </a:moveTo>
                <a:cubicBezTo>
                  <a:pt x="890" y="163"/>
                  <a:pt x="885" y="158"/>
                  <a:pt x="878" y="158"/>
                </a:cubicBezTo>
                <a:cubicBezTo>
                  <a:pt x="871" y="158"/>
                  <a:pt x="865" y="163"/>
                  <a:pt x="865" y="170"/>
                </a:cubicBezTo>
                <a:cubicBezTo>
                  <a:pt x="865" y="177"/>
                  <a:pt x="871" y="183"/>
                  <a:pt x="878" y="183"/>
                </a:cubicBezTo>
                <a:cubicBezTo>
                  <a:pt x="885" y="183"/>
                  <a:pt x="890" y="177"/>
                  <a:pt x="890" y="170"/>
                </a:cubicBezTo>
                <a:close/>
                <a:moveTo>
                  <a:pt x="1114" y="183"/>
                </a:moveTo>
                <a:cubicBezTo>
                  <a:pt x="1121" y="183"/>
                  <a:pt x="1127" y="177"/>
                  <a:pt x="1127" y="170"/>
                </a:cubicBezTo>
                <a:cubicBezTo>
                  <a:pt x="1127" y="163"/>
                  <a:pt x="1121" y="158"/>
                  <a:pt x="1114" y="158"/>
                </a:cubicBezTo>
                <a:cubicBezTo>
                  <a:pt x="1107" y="158"/>
                  <a:pt x="1101" y="163"/>
                  <a:pt x="1101" y="170"/>
                </a:cubicBezTo>
                <a:cubicBezTo>
                  <a:pt x="1101" y="177"/>
                  <a:pt x="1107" y="183"/>
                  <a:pt x="1114" y="183"/>
                </a:cubicBezTo>
                <a:close/>
                <a:moveTo>
                  <a:pt x="1153" y="183"/>
                </a:moveTo>
                <a:cubicBezTo>
                  <a:pt x="1161" y="183"/>
                  <a:pt x="1166" y="177"/>
                  <a:pt x="1166" y="170"/>
                </a:cubicBezTo>
                <a:cubicBezTo>
                  <a:pt x="1166" y="163"/>
                  <a:pt x="1161" y="158"/>
                  <a:pt x="1153" y="158"/>
                </a:cubicBezTo>
                <a:cubicBezTo>
                  <a:pt x="1146" y="158"/>
                  <a:pt x="1141" y="163"/>
                  <a:pt x="1141" y="170"/>
                </a:cubicBezTo>
                <a:cubicBezTo>
                  <a:pt x="1141" y="177"/>
                  <a:pt x="1146" y="183"/>
                  <a:pt x="1153" y="183"/>
                </a:cubicBezTo>
                <a:close/>
                <a:moveTo>
                  <a:pt x="1193" y="183"/>
                </a:moveTo>
                <a:cubicBezTo>
                  <a:pt x="1200" y="183"/>
                  <a:pt x="1206" y="177"/>
                  <a:pt x="1206" y="170"/>
                </a:cubicBezTo>
                <a:cubicBezTo>
                  <a:pt x="1206" y="163"/>
                  <a:pt x="1200" y="158"/>
                  <a:pt x="1193" y="158"/>
                </a:cubicBezTo>
                <a:cubicBezTo>
                  <a:pt x="1186" y="158"/>
                  <a:pt x="1180" y="163"/>
                  <a:pt x="1180" y="170"/>
                </a:cubicBezTo>
                <a:cubicBezTo>
                  <a:pt x="1180" y="177"/>
                  <a:pt x="1186" y="183"/>
                  <a:pt x="1193" y="183"/>
                </a:cubicBezTo>
                <a:close/>
                <a:moveTo>
                  <a:pt x="1232" y="183"/>
                </a:moveTo>
                <a:cubicBezTo>
                  <a:pt x="1239" y="183"/>
                  <a:pt x="1245" y="177"/>
                  <a:pt x="1245" y="170"/>
                </a:cubicBezTo>
                <a:cubicBezTo>
                  <a:pt x="1245" y="163"/>
                  <a:pt x="1239" y="158"/>
                  <a:pt x="1232" y="158"/>
                </a:cubicBezTo>
                <a:cubicBezTo>
                  <a:pt x="1225" y="158"/>
                  <a:pt x="1220" y="163"/>
                  <a:pt x="1220" y="170"/>
                </a:cubicBezTo>
                <a:cubicBezTo>
                  <a:pt x="1220" y="177"/>
                  <a:pt x="1225" y="183"/>
                  <a:pt x="1232" y="183"/>
                </a:cubicBezTo>
                <a:close/>
                <a:moveTo>
                  <a:pt x="1272" y="183"/>
                </a:moveTo>
                <a:cubicBezTo>
                  <a:pt x="1279" y="183"/>
                  <a:pt x="1285" y="177"/>
                  <a:pt x="1285" y="170"/>
                </a:cubicBezTo>
                <a:cubicBezTo>
                  <a:pt x="1285" y="163"/>
                  <a:pt x="1279" y="158"/>
                  <a:pt x="1272" y="158"/>
                </a:cubicBezTo>
                <a:cubicBezTo>
                  <a:pt x="1265" y="158"/>
                  <a:pt x="1259" y="163"/>
                  <a:pt x="1259" y="170"/>
                </a:cubicBezTo>
                <a:cubicBezTo>
                  <a:pt x="1259" y="177"/>
                  <a:pt x="1265" y="183"/>
                  <a:pt x="1272" y="183"/>
                </a:cubicBezTo>
                <a:close/>
                <a:moveTo>
                  <a:pt x="1311" y="183"/>
                </a:moveTo>
                <a:cubicBezTo>
                  <a:pt x="1318" y="183"/>
                  <a:pt x="1324" y="177"/>
                  <a:pt x="1324" y="170"/>
                </a:cubicBezTo>
                <a:cubicBezTo>
                  <a:pt x="1324" y="163"/>
                  <a:pt x="1318" y="158"/>
                  <a:pt x="1311" y="158"/>
                </a:cubicBezTo>
                <a:cubicBezTo>
                  <a:pt x="1304" y="158"/>
                  <a:pt x="1298" y="163"/>
                  <a:pt x="1298" y="170"/>
                </a:cubicBezTo>
                <a:cubicBezTo>
                  <a:pt x="1298" y="177"/>
                  <a:pt x="1304" y="183"/>
                  <a:pt x="1311" y="183"/>
                </a:cubicBezTo>
                <a:close/>
                <a:moveTo>
                  <a:pt x="1351" y="183"/>
                </a:moveTo>
                <a:cubicBezTo>
                  <a:pt x="1358" y="183"/>
                  <a:pt x="1363" y="177"/>
                  <a:pt x="1363" y="170"/>
                </a:cubicBezTo>
                <a:cubicBezTo>
                  <a:pt x="1363" y="163"/>
                  <a:pt x="1358" y="158"/>
                  <a:pt x="1351" y="158"/>
                </a:cubicBezTo>
                <a:cubicBezTo>
                  <a:pt x="1344" y="158"/>
                  <a:pt x="1338" y="163"/>
                  <a:pt x="1338" y="170"/>
                </a:cubicBezTo>
                <a:cubicBezTo>
                  <a:pt x="1338" y="177"/>
                  <a:pt x="1344" y="183"/>
                  <a:pt x="1351" y="183"/>
                </a:cubicBezTo>
                <a:close/>
                <a:moveTo>
                  <a:pt x="1390" y="183"/>
                </a:moveTo>
                <a:cubicBezTo>
                  <a:pt x="1397" y="183"/>
                  <a:pt x="1403" y="177"/>
                  <a:pt x="1403" y="170"/>
                </a:cubicBezTo>
                <a:cubicBezTo>
                  <a:pt x="1403" y="163"/>
                  <a:pt x="1397" y="158"/>
                  <a:pt x="1390" y="158"/>
                </a:cubicBezTo>
                <a:cubicBezTo>
                  <a:pt x="1383" y="158"/>
                  <a:pt x="1377" y="163"/>
                  <a:pt x="1377" y="170"/>
                </a:cubicBezTo>
                <a:cubicBezTo>
                  <a:pt x="1377" y="177"/>
                  <a:pt x="1383" y="183"/>
                  <a:pt x="1390" y="183"/>
                </a:cubicBezTo>
                <a:close/>
                <a:moveTo>
                  <a:pt x="1429" y="183"/>
                </a:moveTo>
                <a:cubicBezTo>
                  <a:pt x="1437" y="183"/>
                  <a:pt x="1442" y="177"/>
                  <a:pt x="1442" y="170"/>
                </a:cubicBezTo>
                <a:cubicBezTo>
                  <a:pt x="1442" y="163"/>
                  <a:pt x="1437" y="158"/>
                  <a:pt x="1429" y="158"/>
                </a:cubicBezTo>
                <a:cubicBezTo>
                  <a:pt x="1422" y="158"/>
                  <a:pt x="1417" y="163"/>
                  <a:pt x="1417" y="170"/>
                </a:cubicBezTo>
                <a:cubicBezTo>
                  <a:pt x="1417" y="177"/>
                  <a:pt x="1422" y="183"/>
                  <a:pt x="1429" y="183"/>
                </a:cubicBezTo>
                <a:close/>
                <a:moveTo>
                  <a:pt x="1469" y="183"/>
                </a:moveTo>
                <a:cubicBezTo>
                  <a:pt x="1476" y="183"/>
                  <a:pt x="1482" y="177"/>
                  <a:pt x="1482" y="170"/>
                </a:cubicBezTo>
                <a:cubicBezTo>
                  <a:pt x="1482" y="163"/>
                  <a:pt x="1476" y="158"/>
                  <a:pt x="1469" y="158"/>
                </a:cubicBezTo>
                <a:cubicBezTo>
                  <a:pt x="1462" y="158"/>
                  <a:pt x="1456" y="163"/>
                  <a:pt x="1456" y="170"/>
                </a:cubicBezTo>
                <a:cubicBezTo>
                  <a:pt x="1456" y="177"/>
                  <a:pt x="1462" y="183"/>
                  <a:pt x="1469" y="183"/>
                </a:cubicBezTo>
                <a:close/>
                <a:moveTo>
                  <a:pt x="1508" y="158"/>
                </a:moveTo>
                <a:cubicBezTo>
                  <a:pt x="1501" y="158"/>
                  <a:pt x="1496" y="163"/>
                  <a:pt x="1496" y="170"/>
                </a:cubicBezTo>
                <a:cubicBezTo>
                  <a:pt x="1496" y="177"/>
                  <a:pt x="1501" y="183"/>
                  <a:pt x="1508" y="183"/>
                </a:cubicBezTo>
                <a:cubicBezTo>
                  <a:pt x="1515" y="183"/>
                  <a:pt x="1521" y="177"/>
                  <a:pt x="1521" y="170"/>
                </a:cubicBezTo>
                <a:cubicBezTo>
                  <a:pt x="1521" y="163"/>
                  <a:pt x="1515" y="158"/>
                  <a:pt x="1508" y="158"/>
                </a:cubicBezTo>
                <a:close/>
                <a:moveTo>
                  <a:pt x="2297" y="183"/>
                </a:moveTo>
                <a:cubicBezTo>
                  <a:pt x="2304" y="183"/>
                  <a:pt x="2310" y="177"/>
                  <a:pt x="2310" y="170"/>
                </a:cubicBezTo>
                <a:cubicBezTo>
                  <a:pt x="2310" y="163"/>
                  <a:pt x="2304" y="158"/>
                  <a:pt x="2297" y="158"/>
                </a:cubicBezTo>
                <a:cubicBezTo>
                  <a:pt x="2290" y="158"/>
                  <a:pt x="2284" y="163"/>
                  <a:pt x="2284" y="170"/>
                </a:cubicBezTo>
                <a:cubicBezTo>
                  <a:pt x="2284" y="177"/>
                  <a:pt x="2290" y="183"/>
                  <a:pt x="2297" y="183"/>
                </a:cubicBezTo>
                <a:close/>
                <a:moveTo>
                  <a:pt x="2612" y="183"/>
                </a:moveTo>
                <a:cubicBezTo>
                  <a:pt x="2619" y="183"/>
                  <a:pt x="2625" y="177"/>
                  <a:pt x="2625" y="170"/>
                </a:cubicBezTo>
                <a:cubicBezTo>
                  <a:pt x="2625" y="163"/>
                  <a:pt x="2619" y="158"/>
                  <a:pt x="2612" y="158"/>
                </a:cubicBezTo>
                <a:cubicBezTo>
                  <a:pt x="2605" y="158"/>
                  <a:pt x="2599" y="163"/>
                  <a:pt x="2599" y="170"/>
                </a:cubicBezTo>
                <a:cubicBezTo>
                  <a:pt x="2599" y="177"/>
                  <a:pt x="2605" y="183"/>
                  <a:pt x="2612" y="183"/>
                </a:cubicBezTo>
                <a:close/>
                <a:moveTo>
                  <a:pt x="2652" y="158"/>
                </a:moveTo>
                <a:cubicBezTo>
                  <a:pt x="2645" y="158"/>
                  <a:pt x="2639" y="163"/>
                  <a:pt x="2639" y="170"/>
                </a:cubicBezTo>
                <a:cubicBezTo>
                  <a:pt x="2639" y="177"/>
                  <a:pt x="2645" y="183"/>
                  <a:pt x="2652" y="183"/>
                </a:cubicBezTo>
                <a:cubicBezTo>
                  <a:pt x="2659" y="183"/>
                  <a:pt x="2664" y="177"/>
                  <a:pt x="2664" y="170"/>
                </a:cubicBezTo>
                <a:cubicBezTo>
                  <a:pt x="2664" y="163"/>
                  <a:pt x="2659" y="158"/>
                  <a:pt x="2652" y="158"/>
                </a:cubicBezTo>
                <a:close/>
                <a:moveTo>
                  <a:pt x="2691" y="183"/>
                </a:moveTo>
                <a:cubicBezTo>
                  <a:pt x="2698" y="183"/>
                  <a:pt x="2704" y="177"/>
                  <a:pt x="2704" y="170"/>
                </a:cubicBezTo>
                <a:cubicBezTo>
                  <a:pt x="2704" y="163"/>
                  <a:pt x="2698" y="158"/>
                  <a:pt x="2691" y="158"/>
                </a:cubicBezTo>
                <a:cubicBezTo>
                  <a:pt x="2684" y="158"/>
                  <a:pt x="2678" y="163"/>
                  <a:pt x="2678" y="170"/>
                </a:cubicBezTo>
                <a:cubicBezTo>
                  <a:pt x="2678" y="177"/>
                  <a:pt x="2684" y="183"/>
                  <a:pt x="2691" y="183"/>
                </a:cubicBezTo>
                <a:close/>
                <a:moveTo>
                  <a:pt x="2730" y="183"/>
                </a:moveTo>
                <a:cubicBezTo>
                  <a:pt x="2738" y="183"/>
                  <a:pt x="2743" y="177"/>
                  <a:pt x="2743" y="170"/>
                </a:cubicBezTo>
                <a:cubicBezTo>
                  <a:pt x="2743" y="163"/>
                  <a:pt x="2738" y="158"/>
                  <a:pt x="2730" y="158"/>
                </a:cubicBezTo>
                <a:cubicBezTo>
                  <a:pt x="2723" y="158"/>
                  <a:pt x="2718" y="163"/>
                  <a:pt x="2718" y="170"/>
                </a:cubicBezTo>
                <a:cubicBezTo>
                  <a:pt x="2718" y="177"/>
                  <a:pt x="2723" y="183"/>
                  <a:pt x="2730" y="183"/>
                </a:cubicBezTo>
                <a:close/>
                <a:moveTo>
                  <a:pt x="2770" y="183"/>
                </a:moveTo>
                <a:cubicBezTo>
                  <a:pt x="2777" y="183"/>
                  <a:pt x="2783" y="177"/>
                  <a:pt x="2783" y="170"/>
                </a:cubicBezTo>
                <a:cubicBezTo>
                  <a:pt x="2783" y="163"/>
                  <a:pt x="2777" y="158"/>
                  <a:pt x="2770" y="158"/>
                </a:cubicBezTo>
                <a:cubicBezTo>
                  <a:pt x="2763" y="158"/>
                  <a:pt x="2757" y="163"/>
                  <a:pt x="2757" y="170"/>
                </a:cubicBezTo>
                <a:cubicBezTo>
                  <a:pt x="2757" y="177"/>
                  <a:pt x="2763" y="183"/>
                  <a:pt x="2770" y="183"/>
                </a:cubicBezTo>
                <a:close/>
                <a:moveTo>
                  <a:pt x="2809" y="183"/>
                </a:moveTo>
                <a:cubicBezTo>
                  <a:pt x="2816" y="183"/>
                  <a:pt x="2822" y="177"/>
                  <a:pt x="2822" y="170"/>
                </a:cubicBezTo>
                <a:cubicBezTo>
                  <a:pt x="2822" y="163"/>
                  <a:pt x="2816" y="158"/>
                  <a:pt x="2809" y="158"/>
                </a:cubicBezTo>
                <a:cubicBezTo>
                  <a:pt x="2802" y="158"/>
                  <a:pt x="2797" y="163"/>
                  <a:pt x="2797" y="170"/>
                </a:cubicBezTo>
                <a:cubicBezTo>
                  <a:pt x="2797" y="177"/>
                  <a:pt x="2802" y="183"/>
                  <a:pt x="2809" y="183"/>
                </a:cubicBezTo>
                <a:close/>
                <a:moveTo>
                  <a:pt x="3125" y="183"/>
                </a:moveTo>
                <a:cubicBezTo>
                  <a:pt x="3132" y="183"/>
                  <a:pt x="3137" y="177"/>
                  <a:pt x="3137" y="170"/>
                </a:cubicBezTo>
                <a:cubicBezTo>
                  <a:pt x="3137" y="163"/>
                  <a:pt x="3132" y="158"/>
                  <a:pt x="3125" y="158"/>
                </a:cubicBezTo>
                <a:cubicBezTo>
                  <a:pt x="3118" y="158"/>
                  <a:pt x="3112" y="163"/>
                  <a:pt x="3112" y="170"/>
                </a:cubicBezTo>
                <a:cubicBezTo>
                  <a:pt x="3112" y="177"/>
                  <a:pt x="3118" y="183"/>
                  <a:pt x="3125" y="183"/>
                </a:cubicBezTo>
                <a:close/>
                <a:moveTo>
                  <a:pt x="3204" y="183"/>
                </a:moveTo>
                <a:cubicBezTo>
                  <a:pt x="3211" y="183"/>
                  <a:pt x="3216" y="177"/>
                  <a:pt x="3216" y="170"/>
                </a:cubicBezTo>
                <a:cubicBezTo>
                  <a:pt x="3216" y="163"/>
                  <a:pt x="3211" y="158"/>
                  <a:pt x="3204" y="158"/>
                </a:cubicBezTo>
                <a:cubicBezTo>
                  <a:pt x="3197" y="158"/>
                  <a:pt x="3191" y="163"/>
                  <a:pt x="3191" y="170"/>
                </a:cubicBezTo>
                <a:cubicBezTo>
                  <a:pt x="3191" y="177"/>
                  <a:pt x="3197" y="183"/>
                  <a:pt x="3204" y="183"/>
                </a:cubicBezTo>
                <a:close/>
                <a:moveTo>
                  <a:pt x="444" y="223"/>
                </a:moveTo>
                <a:cubicBezTo>
                  <a:pt x="451" y="223"/>
                  <a:pt x="457" y="217"/>
                  <a:pt x="457" y="210"/>
                </a:cubicBezTo>
                <a:cubicBezTo>
                  <a:pt x="457" y="203"/>
                  <a:pt x="451" y="197"/>
                  <a:pt x="444" y="197"/>
                </a:cubicBezTo>
                <a:cubicBezTo>
                  <a:pt x="437" y="197"/>
                  <a:pt x="431" y="203"/>
                  <a:pt x="431" y="210"/>
                </a:cubicBezTo>
                <a:cubicBezTo>
                  <a:pt x="431" y="217"/>
                  <a:pt x="437" y="223"/>
                  <a:pt x="444" y="223"/>
                </a:cubicBezTo>
                <a:close/>
                <a:moveTo>
                  <a:pt x="483" y="223"/>
                </a:moveTo>
                <a:cubicBezTo>
                  <a:pt x="490" y="223"/>
                  <a:pt x="496" y="217"/>
                  <a:pt x="496" y="210"/>
                </a:cubicBezTo>
                <a:cubicBezTo>
                  <a:pt x="496" y="203"/>
                  <a:pt x="490" y="197"/>
                  <a:pt x="483" y="197"/>
                </a:cubicBezTo>
                <a:cubicBezTo>
                  <a:pt x="476" y="197"/>
                  <a:pt x="471" y="203"/>
                  <a:pt x="471" y="210"/>
                </a:cubicBezTo>
                <a:cubicBezTo>
                  <a:pt x="471" y="217"/>
                  <a:pt x="476" y="223"/>
                  <a:pt x="483" y="223"/>
                </a:cubicBezTo>
                <a:close/>
                <a:moveTo>
                  <a:pt x="523" y="223"/>
                </a:moveTo>
                <a:cubicBezTo>
                  <a:pt x="530" y="223"/>
                  <a:pt x="535" y="217"/>
                  <a:pt x="535" y="210"/>
                </a:cubicBezTo>
                <a:cubicBezTo>
                  <a:pt x="535" y="203"/>
                  <a:pt x="530" y="197"/>
                  <a:pt x="523" y="197"/>
                </a:cubicBezTo>
                <a:cubicBezTo>
                  <a:pt x="516" y="197"/>
                  <a:pt x="510" y="203"/>
                  <a:pt x="510" y="210"/>
                </a:cubicBezTo>
                <a:cubicBezTo>
                  <a:pt x="510" y="217"/>
                  <a:pt x="516" y="223"/>
                  <a:pt x="523" y="223"/>
                </a:cubicBezTo>
                <a:close/>
                <a:moveTo>
                  <a:pt x="602" y="223"/>
                </a:moveTo>
                <a:cubicBezTo>
                  <a:pt x="609" y="223"/>
                  <a:pt x="614" y="217"/>
                  <a:pt x="614" y="210"/>
                </a:cubicBezTo>
                <a:cubicBezTo>
                  <a:pt x="614" y="203"/>
                  <a:pt x="609" y="197"/>
                  <a:pt x="602" y="197"/>
                </a:cubicBezTo>
                <a:cubicBezTo>
                  <a:pt x="595" y="197"/>
                  <a:pt x="589" y="203"/>
                  <a:pt x="589" y="210"/>
                </a:cubicBezTo>
                <a:cubicBezTo>
                  <a:pt x="589" y="217"/>
                  <a:pt x="595" y="223"/>
                  <a:pt x="602" y="223"/>
                </a:cubicBezTo>
                <a:close/>
                <a:moveTo>
                  <a:pt x="680" y="223"/>
                </a:moveTo>
                <a:cubicBezTo>
                  <a:pt x="687" y="223"/>
                  <a:pt x="693" y="217"/>
                  <a:pt x="693" y="210"/>
                </a:cubicBezTo>
                <a:cubicBezTo>
                  <a:pt x="693" y="203"/>
                  <a:pt x="687" y="197"/>
                  <a:pt x="680" y="197"/>
                </a:cubicBezTo>
                <a:cubicBezTo>
                  <a:pt x="673" y="197"/>
                  <a:pt x="668" y="203"/>
                  <a:pt x="668" y="210"/>
                </a:cubicBezTo>
                <a:cubicBezTo>
                  <a:pt x="668" y="217"/>
                  <a:pt x="673" y="223"/>
                  <a:pt x="680" y="223"/>
                </a:cubicBezTo>
                <a:close/>
                <a:moveTo>
                  <a:pt x="747" y="210"/>
                </a:moveTo>
                <a:cubicBezTo>
                  <a:pt x="747" y="217"/>
                  <a:pt x="752" y="223"/>
                  <a:pt x="759" y="223"/>
                </a:cubicBezTo>
                <a:cubicBezTo>
                  <a:pt x="766" y="223"/>
                  <a:pt x="772" y="217"/>
                  <a:pt x="772" y="210"/>
                </a:cubicBezTo>
                <a:cubicBezTo>
                  <a:pt x="772" y="203"/>
                  <a:pt x="766" y="197"/>
                  <a:pt x="759" y="197"/>
                </a:cubicBezTo>
                <a:cubicBezTo>
                  <a:pt x="752" y="197"/>
                  <a:pt x="747" y="203"/>
                  <a:pt x="747" y="210"/>
                </a:cubicBezTo>
                <a:close/>
                <a:moveTo>
                  <a:pt x="799" y="223"/>
                </a:moveTo>
                <a:cubicBezTo>
                  <a:pt x="806" y="223"/>
                  <a:pt x="811" y="217"/>
                  <a:pt x="811" y="210"/>
                </a:cubicBezTo>
                <a:cubicBezTo>
                  <a:pt x="811" y="203"/>
                  <a:pt x="806" y="197"/>
                  <a:pt x="799" y="197"/>
                </a:cubicBezTo>
                <a:cubicBezTo>
                  <a:pt x="792" y="197"/>
                  <a:pt x="786" y="203"/>
                  <a:pt x="786" y="210"/>
                </a:cubicBezTo>
                <a:cubicBezTo>
                  <a:pt x="786" y="217"/>
                  <a:pt x="792" y="223"/>
                  <a:pt x="799" y="223"/>
                </a:cubicBezTo>
                <a:close/>
                <a:moveTo>
                  <a:pt x="838" y="223"/>
                </a:moveTo>
                <a:cubicBezTo>
                  <a:pt x="845" y="223"/>
                  <a:pt x="851" y="217"/>
                  <a:pt x="851" y="210"/>
                </a:cubicBezTo>
                <a:cubicBezTo>
                  <a:pt x="851" y="203"/>
                  <a:pt x="845" y="197"/>
                  <a:pt x="838" y="197"/>
                </a:cubicBezTo>
                <a:cubicBezTo>
                  <a:pt x="831" y="197"/>
                  <a:pt x="825" y="203"/>
                  <a:pt x="825" y="210"/>
                </a:cubicBezTo>
                <a:cubicBezTo>
                  <a:pt x="825" y="217"/>
                  <a:pt x="831" y="223"/>
                  <a:pt x="838" y="223"/>
                </a:cubicBezTo>
                <a:close/>
                <a:moveTo>
                  <a:pt x="917" y="197"/>
                </a:moveTo>
                <a:cubicBezTo>
                  <a:pt x="910" y="197"/>
                  <a:pt x="904" y="203"/>
                  <a:pt x="904" y="210"/>
                </a:cubicBezTo>
                <a:cubicBezTo>
                  <a:pt x="904" y="217"/>
                  <a:pt x="910" y="222"/>
                  <a:pt x="917" y="222"/>
                </a:cubicBezTo>
                <a:cubicBezTo>
                  <a:pt x="924" y="222"/>
                  <a:pt x="930" y="217"/>
                  <a:pt x="930" y="210"/>
                </a:cubicBezTo>
                <a:cubicBezTo>
                  <a:pt x="930" y="203"/>
                  <a:pt x="924" y="197"/>
                  <a:pt x="917" y="197"/>
                </a:cubicBezTo>
                <a:close/>
                <a:moveTo>
                  <a:pt x="1153" y="223"/>
                </a:moveTo>
                <a:cubicBezTo>
                  <a:pt x="1161" y="223"/>
                  <a:pt x="1166" y="217"/>
                  <a:pt x="1166" y="210"/>
                </a:cubicBezTo>
                <a:cubicBezTo>
                  <a:pt x="1166" y="203"/>
                  <a:pt x="1161" y="197"/>
                  <a:pt x="1153" y="197"/>
                </a:cubicBezTo>
                <a:cubicBezTo>
                  <a:pt x="1146" y="197"/>
                  <a:pt x="1141" y="203"/>
                  <a:pt x="1141" y="210"/>
                </a:cubicBezTo>
                <a:cubicBezTo>
                  <a:pt x="1141" y="217"/>
                  <a:pt x="1146" y="223"/>
                  <a:pt x="1153" y="223"/>
                </a:cubicBezTo>
                <a:close/>
                <a:moveTo>
                  <a:pt x="1193" y="223"/>
                </a:moveTo>
                <a:cubicBezTo>
                  <a:pt x="1200" y="223"/>
                  <a:pt x="1206" y="217"/>
                  <a:pt x="1206" y="210"/>
                </a:cubicBezTo>
                <a:cubicBezTo>
                  <a:pt x="1206" y="203"/>
                  <a:pt x="1200" y="197"/>
                  <a:pt x="1193" y="197"/>
                </a:cubicBezTo>
                <a:cubicBezTo>
                  <a:pt x="1186" y="197"/>
                  <a:pt x="1180" y="203"/>
                  <a:pt x="1180" y="210"/>
                </a:cubicBezTo>
                <a:cubicBezTo>
                  <a:pt x="1180" y="217"/>
                  <a:pt x="1186" y="223"/>
                  <a:pt x="1193" y="223"/>
                </a:cubicBezTo>
                <a:close/>
                <a:moveTo>
                  <a:pt x="1232" y="223"/>
                </a:moveTo>
                <a:cubicBezTo>
                  <a:pt x="1239" y="223"/>
                  <a:pt x="1245" y="217"/>
                  <a:pt x="1245" y="210"/>
                </a:cubicBezTo>
                <a:cubicBezTo>
                  <a:pt x="1245" y="203"/>
                  <a:pt x="1239" y="197"/>
                  <a:pt x="1232" y="197"/>
                </a:cubicBezTo>
                <a:cubicBezTo>
                  <a:pt x="1225" y="197"/>
                  <a:pt x="1220" y="203"/>
                  <a:pt x="1220" y="210"/>
                </a:cubicBezTo>
                <a:cubicBezTo>
                  <a:pt x="1220" y="217"/>
                  <a:pt x="1225" y="223"/>
                  <a:pt x="1232" y="223"/>
                </a:cubicBezTo>
                <a:close/>
                <a:moveTo>
                  <a:pt x="1272" y="223"/>
                </a:moveTo>
                <a:cubicBezTo>
                  <a:pt x="1279" y="223"/>
                  <a:pt x="1285" y="217"/>
                  <a:pt x="1285" y="210"/>
                </a:cubicBezTo>
                <a:cubicBezTo>
                  <a:pt x="1285" y="203"/>
                  <a:pt x="1279" y="197"/>
                  <a:pt x="1272" y="197"/>
                </a:cubicBezTo>
                <a:cubicBezTo>
                  <a:pt x="1265" y="197"/>
                  <a:pt x="1259" y="203"/>
                  <a:pt x="1259" y="210"/>
                </a:cubicBezTo>
                <a:cubicBezTo>
                  <a:pt x="1259" y="217"/>
                  <a:pt x="1265" y="223"/>
                  <a:pt x="1272" y="223"/>
                </a:cubicBezTo>
                <a:close/>
                <a:moveTo>
                  <a:pt x="1311" y="223"/>
                </a:moveTo>
                <a:cubicBezTo>
                  <a:pt x="1318" y="223"/>
                  <a:pt x="1324" y="217"/>
                  <a:pt x="1324" y="210"/>
                </a:cubicBezTo>
                <a:cubicBezTo>
                  <a:pt x="1324" y="203"/>
                  <a:pt x="1318" y="197"/>
                  <a:pt x="1311" y="197"/>
                </a:cubicBezTo>
                <a:cubicBezTo>
                  <a:pt x="1304" y="197"/>
                  <a:pt x="1298" y="203"/>
                  <a:pt x="1298" y="210"/>
                </a:cubicBezTo>
                <a:cubicBezTo>
                  <a:pt x="1298" y="217"/>
                  <a:pt x="1304" y="223"/>
                  <a:pt x="1311" y="223"/>
                </a:cubicBezTo>
                <a:close/>
                <a:moveTo>
                  <a:pt x="1351" y="223"/>
                </a:moveTo>
                <a:cubicBezTo>
                  <a:pt x="1358" y="223"/>
                  <a:pt x="1363" y="217"/>
                  <a:pt x="1363" y="210"/>
                </a:cubicBezTo>
                <a:cubicBezTo>
                  <a:pt x="1363" y="203"/>
                  <a:pt x="1358" y="197"/>
                  <a:pt x="1351" y="197"/>
                </a:cubicBezTo>
                <a:cubicBezTo>
                  <a:pt x="1344" y="197"/>
                  <a:pt x="1338" y="203"/>
                  <a:pt x="1338" y="210"/>
                </a:cubicBezTo>
                <a:cubicBezTo>
                  <a:pt x="1338" y="217"/>
                  <a:pt x="1344" y="223"/>
                  <a:pt x="1351" y="223"/>
                </a:cubicBezTo>
                <a:close/>
                <a:moveTo>
                  <a:pt x="1390" y="223"/>
                </a:moveTo>
                <a:cubicBezTo>
                  <a:pt x="1397" y="223"/>
                  <a:pt x="1403" y="217"/>
                  <a:pt x="1403" y="210"/>
                </a:cubicBezTo>
                <a:cubicBezTo>
                  <a:pt x="1403" y="203"/>
                  <a:pt x="1397" y="197"/>
                  <a:pt x="1390" y="197"/>
                </a:cubicBezTo>
                <a:cubicBezTo>
                  <a:pt x="1383" y="197"/>
                  <a:pt x="1377" y="203"/>
                  <a:pt x="1377" y="210"/>
                </a:cubicBezTo>
                <a:cubicBezTo>
                  <a:pt x="1377" y="217"/>
                  <a:pt x="1383" y="223"/>
                  <a:pt x="1390" y="223"/>
                </a:cubicBezTo>
                <a:close/>
                <a:moveTo>
                  <a:pt x="1429" y="223"/>
                </a:moveTo>
                <a:cubicBezTo>
                  <a:pt x="1437" y="223"/>
                  <a:pt x="1442" y="217"/>
                  <a:pt x="1442" y="210"/>
                </a:cubicBezTo>
                <a:cubicBezTo>
                  <a:pt x="1442" y="203"/>
                  <a:pt x="1437" y="197"/>
                  <a:pt x="1429" y="197"/>
                </a:cubicBezTo>
                <a:cubicBezTo>
                  <a:pt x="1422" y="197"/>
                  <a:pt x="1417" y="203"/>
                  <a:pt x="1417" y="210"/>
                </a:cubicBezTo>
                <a:cubicBezTo>
                  <a:pt x="1417" y="217"/>
                  <a:pt x="1422" y="223"/>
                  <a:pt x="1429" y="223"/>
                </a:cubicBezTo>
                <a:close/>
                <a:moveTo>
                  <a:pt x="2257" y="223"/>
                </a:moveTo>
                <a:cubicBezTo>
                  <a:pt x="2264" y="223"/>
                  <a:pt x="2270" y="217"/>
                  <a:pt x="2270" y="210"/>
                </a:cubicBezTo>
                <a:cubicBezTo>
                  <a:pt x="2270" y="203"/>
                  <a:pt x="2264" y="197"/>
                  <a:pt x="2257" y="197"/>
                </a:cubicBezTo>
                <a:cubicBezTo>
                  <a:pt x="2250" y="197"/>
                  <a:pt x="2245" y="203"/>
                  <a:pt x="2245" y="210"/>
                </a:cubicBezTo>
                <a:cubicBezTo>
                  <a:pt x="2245" y="217"/>
                  <a:pt x="2250" y="223"/>
                  <a:pt x="2257" y="223"/>
                </a:cubicBezTo>
                <a:close/>
                <a:moveTo>
                  <a:pt x="2415" y="223"/>
                </a:moveTo>
                <a:cubicBezTo>
                  <a:pt x="2422" y="223"/>
                  <a:pt x="2428" y="217"/>
                  <a:pt x="2428" y="210"/>
                </a:cubicBezTo>
                <a:cubicBezTo>
                  <a:pt x="2428" y="203"/>
                  <a:pt x="2422" y="197"/>
                  <a:pt x="2415" y="197"/>
                </a:cubicBezTo>
                <a:cubicBezTo>
                  <a:pt x="2408" y="197"/>
                  <a:pt x="2402" y="203"/>
                  <a:pt x="2402" y="210"/>
                </a:cubicBezTo>
                <a:cubicBezTo>
                  <a:pt x="2402" y="217"/>
                  <a:pt x="2408" y="223"/>
                  <a:pt x="2415" y="223"/>
                </a:cubicBezTo>
                <a:close/>
                <a:moveTo>
                  <a:pt x="2454" y="218"/>
                </a:moveTo>
                <a:cubicBezTo>
                  <a:pt x="2459" y="218"/>
                  <a:pt x="2462" y="214"/>
                  <a:pt x="2462" y="210"/>
                </a:cubicBezTo>
                <a:cubicBezTo>
                  <a:pt x="2462" y="205"/>
                  <a:pt x="2459" y="202"/>
                  <a:pt x="2454" y="202"/>
                </a:cubicBezTo>
                <a:cubicBezTo>
                  <a:pt x="2450" y="202"/>
                  <a:pt x="2447" y="205"/>
                  <a:pt x="2447" y="210"/>
                </a:cubicBezTo>
                <a:cubicBezTo>
                  <a:pt x="2447" y="214"/>
                  <a:pt x="2450" y="218"/>
                  <a:pt x="2454" y="218"/>
                </a:cubicBezTo>
                <a:close/>
                <a:moveTo>
                  <a:pt x="2533" y="223"/>
                </a:moveTo>
                <a:cubicBezTo>
                  <a:pt x="2540" y="223"/>
                  <a:pt x="2546" y="217"/>
                  <a:pt x="2546" y="210"/>
                </a:cubicBezTo>
                <a:cubicBezTo>
                  <a:pt x="2546" y="203"/>
                  <a:pt x="2540" y="197"/>
                  <a:pt x="2533" y="197"/>
                </a:cubicBezTo>
                <a:cubicBezTo>
                  <a:pt x="2526" y="197"/>
                  <a:pt x="2521" y="203"/>
                  <a:pt x="2521" y="210"/>
                </a:cubicBezTo>
                <a:cubicBezTo>
                  <a:pt x="2521" y="217"/>
                  <a:pt x="2526" y="223"/>
                  <a:pt x="2533" y="223"/>
                </a:cubicBezTo>
                <a:close/>
                <a:moveTo>
                  <a:pt x="2573" y="223"/>
                </a:moveTo>
                <a:cubicBezTo>
                  <a:pt x="2580" y="223"/>
                  <a:pt x="2586" y="217"/>
                  <a:pt x="2586" y="210"/>
                </a:cubicBezTo>
                <a:cubicBezTo>
                  <a:pt x="2586" y="203"/>
                  <a:pt x="2580" y="197"/>
                  <a:pt x="2573" y="197"/>
                </a:cubicBezTo>
                <a:cubicBezTo>
                  <a:pt x="2566" y="197"/>
                  <a:pt x="2560" y="203"/>
                  <a:pt x="2560" y="210"/>
                </a:cubicBezTo>
                <a:cubicBezTo>
                  <a:pt x="2560" y="217"/>
                  <a:pt x="2566" y="223"/>
                  <a:pt x="2573" y="223"/>
                </a:cubicBezTo>
                <a:close/>
                <a:moveTo>
                  <a:pt x="2612" y="223"/>
                </a:moveTo>
                <a:cubicBezTo>
                  <a:pt x="2619" y="223"/>
                  <a:pt x="2625" y="217"/>
                  <a:pt x="2625" y="210"/>
                </a:cubicBezTo>
                <a:cubicBezTo>
                  <a:pt x="2625" y="203"/>
                  <a:pt x="2619" y="197"/>
                  <a:pt x="2612" y="197"/>
                </a:cubicBezTo>
                <a:cubicBezTo>
                  <a:pt x="2605" y="197"/>
                  <a:pt x="2599" y="203"/>
                  <a:pt x="2599" y="210"/>
                </a:cubicBezTo>
                <a:cubicBezTo>
                  <a:pt x="2599" y="217"/>
                  <a:pt x="2605" y="223"/>
                  <a:pt x="2612" y="223"/>
                </a:cubicBezTo>
                <a:close/>
                <a:moveTo>
                  <a:pt x="2639" y="210"/>
                </a:moveTo>
                <a:cubicBezTo>
                  <a:pt x="2639" y="217"/>
                  <a:pt x="2645" y="223"/>
                  <a:pt x="2652" y="223"/>
                </a:cubicBezTo>
                <a:cubicBezTo>
                  <a:pt x="2659" y="223"/>
                  <a:pt x="2664" y="217"/>
                  <a:pt x="2664" y="210"/>
                </a:cubicBezTo>
                <a:cubicBezTo>
                  <a:pt x="2664" y="203"/>
                  <a:pt x="2659" y="197"/>
                  <a:pt x="2652" y="197"/>
                </a:cubicBezTo>
                <a:cubicBezTo>
                  <a:pt x="2645" y="197"/>
                  <a:pt x="2639" y="203"/>
                  <a:pt x="2639" y="210"/>
                </a:cubicBezTo>
                <a:close/>
                <a:moveTo>
                  <a:pt x="2691" y="197"/>
                </a:moveTo>
                <a:cubicBezTo>
                  <a:pt x="2684" y="197"/>
                  <a:pt x="2678" y="203"/>
                  <a:pt x="2678" y="210"/>
                </a:cubicBezTo>
                <a:cubicBezTo>
                  <a:pt x="2678" y="217"/>
                  <a:pt x="2684" y="223"/>
                  <a:pt x="2691" y="223"/>
                </a:cubicBezTo>
                <a:cubicBezTo>
                  <a:pt x="2698" y="223"/>
                  <a:pt x="2704" y="217"/>
                  <a:pt x="2704" y="210"/>
                </a:cubicBezTo>
                <a:cubicBezTo>
                  <a:pt x="2704" y="203"/>
                  <a:pt x="2698" y="197"/>
                  <a:pt x="2691" y="197"/>
                </a:cubicBezTo>
                <a:close/>
                <a:moveTo>
                  <a:pt x="2718" y="210"/>
                </a:moveTo>
                <a:cubicBezTo>
                  <a:pt x="2718" y="217"/>
                  <a:pt x="2723" y="223"/>
                  <a:pt x="2730" y="223"/>
                </a:cubicBezTo>
                <a:cubicBezTo>
                  <a:pt x="2738" y="223"/>
                  <a:pt x="2743" y="217"/>
                  <a:pt x="2743" y="210"/>
                </a:cubicBezTo>
                <a:cubicBezTo>
                  <a:pt x="2743" y="203"/>
                  <a:pt x="2738" y="197"/>
                  <a:pt x="2730" y="197"/>
                </a:cubicBezTo>
                <a:cubicBezTo>
                  <a:pt x="2723" y="197"/>
                  <a:pt x="2718" y="203"/>
                  <a:pt x="2718" y="210"/>
                </a:cubicBezTo>
                <a:close/>
                <a:moveTo>
                  <a:pt x="2809" y="197"/>
                </a:moveTo>
                <a:cubicBezTo>
                  <a:pt x="2802" y="197"/>
                  <a:pt x="2797" y="203"/>
                  <a:pt x="2797" y="210"/>
                </a:cubicBezTo>
                <a:cubicBezTo>
                  <a:pt x="2797" y="217"/>
                  <a:pt x="2802" y="223"/>
                  <a:pt x="2809" y="223"/>
                </a:cubicBezTo>
                <a:cubicBezTo>
                  <a:pt x="2816" y="223"/>
                  <a:pt x="2822" y="217"/>
                  <a:pt x="2822" y="210"/>
                </a:cubicBezTo>
                <a:cubicBezTo>
                  <a:pt x="2822" y="203"/>
                  <a:pt x="2816" y="197"/>
                  <a:pt x="2809" y="197"/>
                </a:cubicBezTo>
                <a:close/>
                <a:moveTo>
                  <a:pt x="2849" y="223"/>
                </a:moveTo>
                <a:cubicBezTo>
                  <a:pt x="2856" y="223"/>
                  <a:pt x="2861" y="217"/>
                  <a:pt x="2861" y="210"/>
                </a:cubicBezTo>
                <a:cubicBezTo>
                  <a:pt x="2861" y="203"/>
                  <a:pt x="2856" y="197"/>
                  <a:pt x="2849" y="197"/>
                </a:cubicBezTo>
                <a:cubicBezTo>
                  <a:pt x="2842" y="197"/>
                  <a:pt x="2836" y="203"/>
                  <a:pt x="2836" y="210"/>
                </a:cubicBezTo>
                <a:cubicBezTo>
                  <a:pt x="2836" y="217"/>
                  <a:pt x="2842" y="223"/>
                  <a:pt x="2849" y="223"/>
                </a:cubicBezTo>
                <a:close/>
                <a:moveTo>
                  <a:pt x="2888" y="223"/>
                </a:moveTo>
                <a:cubicBezTo>
                  <a:pt x="2895" y="223"/>
                  <a:pt x="2901" y="217"/>
                  <a:pt x="2901" y="210"/>
                </a:cubicBezTo>
                <a:cubicBezTo>
                  <a:pt x="2901" y="203"/>
                  <a:pt x="2895" y="197"/>
                  <a:pt x="2888" y="197"/>
                </a:cubicBezTo>
                <a:cubicBezTo>
                  <a:pt x="2881" y="197"/>
                  <a:pt x="2875" y="203"/>
                  <a:pt x="2875" y="210"/>
                </a:cubicBezTo>
                <a:cubicBezTo>
                  <a:pt x="2875" y="217"/>
                  <a:pt x="2881" y="223"/>
                  <a:pt x="2888" y="223"/>
                </a:cubicBezTo>
                <a:close/>
                <a:moveTo>
                  <a:pt x="2967" y="223"/>
                </a:moveTo>
                <a:cubicBezTo>
                  <a:pt x="2974" y="223"/>
                  <a:pt x="2980" y="217"/>
                  <a:pt x="2980" y="210"/>
                </a:cubicBezTo>
                <a:cubicBezTo>
                  <a:pt x="2980" y="203"/>
                  <a:pt x="2974" y="197"/>
                  <a:pt x="2967" y="197"/>
                </a:cubicBezTo>
                <a:cubicBezTo>
                  <a:pt x="2960" y="197"/>
                  <a:pt x="2954" y="203"/>
                  <a:pt x="2954" y="210"/>
                </a:cubicBezTo>
                <a:cubicBezTo>
                  <a:pt x="2954" y="217"/>
                  <a:pt x="2960" y="223"/>
                  <a:pt x="2967" y="223"/>
                </a:cubicBezTo>
                <a:close/>
                <a:moveTo>
                  <a:pt x="523" y="262"/>
                </a:moveTo>
                <a:cubicBezTo>
                  <a:pt x="530" y="262"/>
                  <a:pt x="535" y="256"/>
                  <a:pt x="535" y="249"/>
                </a:cubicBezTo>
                <a:cubicBezTo>
                  <a:pt x="535" y="242"/>
                  <a:pt x="530" y="236"/>
                  <a:pt x="523" y="236"/>
                </a:cubicBezTo>
                <a:cubicBezTo>
                  <a:pt x="516" y="236"/>
                  <a:pt x="510" y="242"/>
                  <a:pt x="510" y="249"/>
                </a:cubicBezTo>
                <a:cubicBezTo>
                  <a:pt x="510" y="256"/>
                  <a:pt x="516" y="262"/>
                  <a:pt x="523" y="262"/>
                </a:cubicBezTo>
                <a:close/>
                <a:moveTo>
                  <a:pt x="562" y="262"/>
                </a:moveTo>
                <a:cubicBezTo>
                  <a:pt x="569" y="262"/>
                  <a:pt x="575" y="256"/>
                  <a:pt x="575" y="249"/>
                </a:cubicBezTo>
                <a:cubicBezTo>
                  <a:pt x="575" y="242"/>
                  <a:pt x="569" y="236"/>
                  <a:pt x="562" y="236"/>
                </a:cubicBezTo>
                <a:cubicBezTo>
                  <a:pt x="555" y="236"/>
                  <a:pt x="549" y="242"/>
                  <a:pt x="549" y="249"/>
                </a:cubicBezTo>
                <a:cubicBezTo>
                  <a:pt x="549" y="256"/>
                  <a:pt x="555" y="262"/>
                  <a:pt x="562" y="262"/>
                </a:cubicBezTo>
                <a:close/>
                <a:moveTo>
                  <a:pt x="602" y="262"/>
                </a:moveTo>
                <a:cubicBezTo>
                  <a:pt x="609" y="262"/>
                  <a:pt x="614" y="256"/>
                  <a:pt x="614" y="249"/>
                </a:cubicBezTo>
                <a:cubicBezTo>
                  <a:pt x="614" y="242"/>
                  <a:pt x="609" y="236"/>
                  <a:pt x="602" y="236"/>
                </a:cubicBezTo>
                <a:cubicBezTo>
                  <a:pt x="595" y="236"/>
                  <a:pt x="589" y="242"/>
                  <a:pt x="589" y="249"/>
                </a:cubicBezTo>
                <a:cubicBezTo>
                  <a:pt x="589" y="256"/>
                  <a:pt x="595" y="262"/>
                  <a:pt x="602" y="262"/>
                </a:cubicBezTo>
                <a:close/>
                <a:moveTo>
                  <a:pt x="720" y="237"/>
                </a:moveTo>
                <a:cubicBezTo>
                  <a:pt x="713" y="237"/>
                  <a:pt x="707" y="242"/>
                  <a:pt x="707" y="249"/>
                </a:cubicBezTo>
                <a:cubicBezTo>
                  <a:pt x="707" y="256"/>
                  <a:pt x="713" y="262"/>
                  <a:pt x="720" y="262"/>
                </a:cubicBezTo>
                <a:cubicBezTo>
                  <a:pt x="727" y="262"/>
                  <a:pt x="733" y="256"/>
                  <a:pt x="733" y="249"/>
                </a:cubicBezTo>
                <a:cubicBezTo>
                  <a:pt x="733" y="242"/>
                  <a:pt x="727" y="237"/>
                  <a:pt x="720" y="237"/>
                </a:cubicBezTo>
                <a:close/>
                <a:moveTo>
                  <a:pt x="803" y="249"/>
                </a:moveTo>
                <a:cubicBezTo>
                  <a:pt x="803" y="247"/>
                  <a:pt x="801" y="245"/>
                  <a:pt x="799" y="245"/>
                </a:cubicBezTo>
                <a:cubicBezTo>
                  <a:pt x="796" y="245"/>
                  <a:pt x="795" y="247"/>
                  <a:pt x="795" y="249"/>
                </a:cubicBezTo>
                <a:cubicBezTo>
                  <a:pt x="795" y="251"/>
                  <a:pt x="796" y="253"/>
                  <a:pt x="799" y="253"/>
                </a:cubicBezTo>
                <a:cubicBezTo>
                  <a:pt x="801" y="253"/>
                  <a:pt x="803" y="251"/>
                  <a:pt x="803" y="249"/>
                </a:cubicBezTo>
                <a:close/>
                <a:moveTo>
                  <a:pt x="838" y="262"/>
                </a:moveTo>
                <a:cubicBezTo>
                  <a:pt x="845" y="262"/>
                  <a:pt x="851" y="256"/>
                  <a:pt x="851" y="249"/>
                </a:cubicBezTo>
                <a:cubicBezTo>
                  <a:pt x="851" y="242"/>
                  <a:pt x="845" y="236"/>
                  <a:pt x="838" y="236"/>
                </a:cubicBezTo>
                <a:cubicBezTo>
                  <a:pt x="831" y="236"/>
                  <a:pt x="825" y="242"/>
                  <a:pt x="825" y="249"/>
                </a:cubicBezTo>
                <a:cubicBezTo>
                  <a:pt x="825" y="256"/>
                  <a:pt x="831" y="262"/>
                  <a:pt x="838" y="262"/>
                </a:cubicBezTo>
                <a:close/>
                <a:moveTo>
                  <a:pt x="878" y="262"/>
                </a:moveTo>
                <a:cubicBezTo>
                  <a:pt x="885" y="262"/>
                  <a:pt x="890" y="256"/>
                  <a:pt x="890" y="249"/>
                </a:cubicBezTo>
                <a:cubicBezTo>
                  <a:pt x="890" y="242"/>
                  <a:pt x="885" y="236"/>
                  <a:pt x="878" y="236"/>
                </a:cubicBezTo>
                <a:cubicBezTo>
                  <a:pt x="870" y="236"/>
                  <a:pt x="865" y="242"/>
                  <a:pt x="865" y="249"/>
                </a:cubicBezTo>
                <a:cubicBezTo>
                  <a:pt x="865" y="256"/>
                  <a:pt x="870" y="262"/>
                  <a:pt x="878" y="262"/>
                </a:cubicBezTo>
                <a:close/>
                <a:moveTo>
                  <a:pt x="917" y="262"/>
                </a:moveTo>
                <a:cubicBezTo>
                  <a:pt x="924" y="262"/>
                  <a:pt x="930" y="256"/>
                  <a:pt x="930" y="249"/>
                </a:cubicBezTo>
                <a:cubicBezTo>
                  <a:pt x="930" y="242"/>
                  <a:pt x="924" y="236"/>
                  <a:pt x="917" y="236"/>
                </a:cubicBezTo>
                <a:cubicBezTo>
                  <a:pt x="910" y="236"/>
                  <a:pt x="904" y="242"/>
                  <a:pt x="904" y="249"/>
                </a:cubicBezTo>
                <a:cubicBezTo>
                  <a:pt x="904" y="256"/>
                  <a:pt x="910" y="262"/>
                  <a:pt x="917" y="262"/>
                </a:cubicBezTo>
                <a:close/>
                <a:moveTo>
                  <a:pt x="956" y="237"/>
                </a:moveTo>
                <a:cubicBezTo>
                  <a:pt x="949" y="237"/>
                  <a:pt x="944" y="242"/>
                  <a:pt x="944" y="249"/>
                </a:cubicBezTo>
                <a:cubicBezTo>
                  <a:pt x="944" y="256"/>
                  <a:pt x="949" y="262"/>
                  <a:pt x="956" y="262"/>
                </a:cubicBezTo>
                <a:cubicBezTo>
                  <a:pt x="963" y="262"/>
                  <a:pt x="969" y="256"/>
                  <a:pt x="969" y="249"/>
                </a:cubicBezTo>
                <a:cubicBezTo>
                  <a:pt x="969" y="242"/>
                  <a:pt x="963" y="237"/>
                  <a:pt x="956" y="237"/>
                </a:cubicBezTo>
                <a:close/>
                <a:moveTo>
                  <a:pt x="1193" y="262"/>
                </a:moveTo>
                <a:cubicBezTo>
                  <a:pt x="1200" y="262"/>
                  <a:pt x="1206" y="256"/>
                  <a:pt x="1206" y="249"/>
                </a:cubicBezTo>
                <a:cubicBezTo>
                  <a:pt x="1206" y="242"/>
                  <a:pt x="1200" y="236"/>
                  <a:pt x="1193" y="236"/>
                </a:cubicBezTo>
                <a:cubicBezTo>
                  <a:pt x="1186" y="236"/>
                  <a:pt x="1180" y="242"/>
                  <a:pt x="1180" y="249"/>
                </a:cubicBezTo>
                <a:cubicBezTo>
                  <a:pt x="1180" y="256"/>
                  <a:pt x="1186" y="262"/>
                  <a:pt x="1193" y="262"/>
                </a:cubicBezTo>
                <a:close/>
                <a:moveTo>
                  <a:pt x="1232" y="262"/>
                </a:moveTo>
                <a:cubicBezTo>
                  <a:pt x="1239" y="262"/>
                  <a:pt x="1245" y="256"/>
                  <a:pt x="1245" y="249"/>
                </a:cubicBezTo>
                <a:cubicBezTo>
                  <a:pt x="1245" y="242"/>
                  <a:pt x="1239" y="236"/>
                  <a:pt x="1232" y="236"/>
                </a:cubicBezTo>
                <a:cubicBezTo>
                  <a:pt x="1225" y="236"/>
                  <a:pt x="1220" y="242"/>
                  <a:pt x="1220" y="249"/>
                </a:cubicBezTo>
                <a:cubicBezTo>
                  <a:pt x="1220" y="256"/>
                  <a:pt x="1225" y="262"/>
                  <a:pt x="1232" y="262"/>
                </a:cubicBezTo>
                <a:close/>
                <a:moveTo>
                  <a:pt x="1272" y="262"/>
                </a:moveTo>
                <a:cubicBezTo>
                  <a:pt x="1279" y="262"/>
                  <a:pt x="1285" y="256"/>
                  <a:pt x="1285" y="249"/>
                </a:cubicBezTo>
                <a:cubicBezTo>
                  <a:pt x="1285" y="242"/>
                  <a:pt x="1279" y="236"/>
                  <a:pt x="1272" y="236"/>
                </a:cubicBezTo>
                <a:cubicBezTo>
                  <a:pt x="1265" y="236"/>
                  <a:pt x="1259" y="242"/>
                  <a:pt x="1259" y="249"/>
                </a:cubicBezTo>
                <a:cubicBezTo>
                  <a:pt x="1259" y="256"/>
                  <a:pt x="1265" y="262"/>
                  <a:pt x="1272" y="262"/>
                </a:cubicBezTo>
                <a:close/>
                <a:moveTo>
                  <a:pt x="1311" y="262"/>
                </a:moveTo>
                <a:cubicBezTo>
                  <a:pt x="1318" y="262"/>
                  <a:pt x="1324" y="256"/>
                  <a:pt x="1324" y="249"/>
                </a:cubicBezTo>
                <a:cubicBezTo>
                  <a:pt x="1324" y="242"/>
                  <a:pt x="1318" y="236"/>
                  <a:pt x="1311" y="236"/>
                </a:cubicBezTo>
                <a:cubicBezTo>
                  <a:pt x="1304" y="236"/>
                  <a:pt x="1298" y="242"/>
                  <a:pt x="1298" y="249"/>
                </a:cubicBezTo>
                <a:cubicBezTo>
                  <a:pt x="1298" y="256"/>
                  <a:pt x="1304" y="262"/>
                  <a:pt x="1311" y="262"/>
                </a:cubicBezTo>
                <a:close/>
                <a:moveTo>
                  <a:pt x="1351" y="262"/>
                </a:moveTo>
                <a:cubicBezTo>
                  <a:pt x="1358" y="262"/>
                  <a:pt x="1363" y="256"/>
                  <a:pt x="1363" y="249"/>
                </a:cubicBezTo>
                <a:cubicBezTo>
                  <a:pt x="1363" y="242"/>
                  <a:pt x="1358" y="236"/>
                  <a:pt x="1351" y="236"/>
                </a:cubicBezTo>
                <a:cubicBezTo>
                  <a:pt x="1344" y="236"/>
                  <a:pt x="1338" y="242"/>
                  <a:pt x="1338" y="249"/>
                </a:cubicBezTo>
                <a:cubicBezTo>
                  <a:pt x="1338" y="256"/>
                  <a:pt x="1344" y="262"/>
                  <a:pt x="1351" y="262"/>
                </a:cubicBezTo>
                <a:close/>
                <a:moveTo>
                  <a:pt x="1390" y="262"/>
                </a:moveTo>
                <a:cubicBezTo>
                  <a:pt x="1397" y="262"/>
                  <a:pt x="1403" y="256"/>
                  <a:pt x="1403" y="249"/>
                </a:cubicBezTo>
                <a:cubicBezTo>
                  <a:pt x="1403" y="242"/>
                  <a:pt x="1397" y="236"/>
                  <a:pt x="1390" y="236"/>
                </a:cubicBezTo>
                <a:cubicBezTo>
                  <a:pt x="1383" y="236"/>
                  <a:pt x="1377" y="242"/>
                  <a:pt x="1377" y="249"/>
                </a:cubicBezTo>
                <a:cubicBezTo>
                  <a:pt x="1377" y="256"/>
                  <a:pt x="1383" y="262"/>
                  <a:pt x="1390" y="262"/>
                </a:cubicBezTo>
                <a:close/>
                <a:moveTo>
                  <a:pt x="1429" y="262"/>
                </a:moveTo>
                <a:cubicBezTo>
                  <a:pt x="1437" y="262"/>
                  <a:pt x="1442" y="256"/>
                  <a:pt x="1442" y="249"/>
                </a:cubicBezTo>
                <a:cubicBezTo>
                  <a:pt x="1442" y="242"/>
                  <a:pt x="1437" y="236"/>
                  <a:pt x="1429" y="236"/>
                </a:cubicBezTo>
                <a:cubicBezTo>
                  <a:pt x="1422" y="236"/>
                  <a:pt x="1417" y="242"/>
                  <a:pt x="1417" y="249"/>
                </a:cubicBezTo>
                <a:cubicBezTo>
                  <a:pt x="1417" y="256"/>
                  <a:pt x="1422" y="262"/>
                  <a:pt x="1429" y="262"/>
                </a:cubicBezTo>
                <a:close/>
                <a:moveTo>
                  <a:pt x="1469" y="236"/>
                </a:moveTo>
                <a:cubicBezTo>
                  <a:pt x="1462" y="236"/>
                  <a:pt x="1456" y="242"/>
                  <a:pt x="1456" y="249"/>
                </a:cubicBezTo>
                <a:cubicBezTo>
                  <a:pt x="1456" y="256"/>
                  <a:pt x="1462" y="262"/>
                  <a:pt x="1469" y="262"/>
                </a:cubicBezTo>
                <a:cubicBezTo>
                  <a:pt x="1476" y="262"/>
                  <a:pt x="1482" y="256"/>
                  <a:pt x="1482" y="249"/>
                </a:cubicBezTo>
                <a:cubicBezTo>
                  <a:pt x="1482" y="242"/>
                  <a:pt x="1476" y="236"/>
                  <a:pt x="1469" y="236"/>
                </a:cubicBezTo>
                <a:close/>
                <a:moveTo>
                  <a:pt x="1981" y="262"/>
                </a:moveTo>
                <a:cubicBezTo>
                  <a:pt x="1988" y="262"/>
                  <a:pt x="1994" y="256"/>
                  <a:pt x="1994" y="249"/>
                </a:cubicBezTo>
                <a:cubicBezTo>
                  <a:pt x="1994" y="242"/>
                  <a:pt x="1988" y="237"/>
                  <a:pt x="1981" y="237"/>
                </a:cubicBezTo>
                <a:cubicBezTo>
                  <a:pt x="1974" y="237"/>
                  <a:pt x="1969" y="242"/>
                  <a:pt x="1969" y="249"/>
                </a:cubicBezTo>
                <a:cubicBezTo>
                  <a:pt x="1969" y="256"/>
                  <a:pt x="1974" y="262"/>
                  <a:pt x="1981" y="262"/>
                </a:cubicBezTo>
                <a:close/>
                <a:moveTo>
                  <a:pt x="2257" y="262"/>
                </a:moveTo>
                <a:cubicBezTo>
                  <a:pt x="2264" y="262"/>
                  <a:pt x="2270" y="256"/>
                  <a:pt x="2270" y="249"/>
                </a:cubicBezTo>
                <a:cubicBezTo>
                  <a:pt x="2270" y="242"/>
                  <a:pt x="2264" y="236"/>
                  <a:pt x="2257" y="236"/>
                </a:cubicBezTo>
                <a:cubicBezTo>
                  <a:pt x="2250" y="236"/>
                  <a:pt x="2245" y="242"/>
                  <a:pt x="2245" y="249"/>
                </a:cubicBezTo>
                <a:cubicBezTo>
                  <a:pt x="2245" y="256"/>
                  <a:pt x="2250" y="262"/>
                  <a:pt x="2257" y="262"/>
                </a:cubicBezTo>
                <a:close/>
                <a:moveTo>
                  <a:pt x="2376" y="262"/>
                </a:moveTo>
                <a:cubicBezTo>
                  <a:pt x="2383" y="262"/>
                  <a:pt x="2388" y="256"/>
                  <a:pt x="2388" y="249"/>
                </a:cubicBezTo>
                <a:cubicBezTo>
                  <a:pt x="2388" y="242"/>
                  <a:pt x="2383" y="236"/>
                  <a:pt x="2376" y="236"/>
                </a:cubicBezTo>
                <a:cubicBezTo>
                  <a:pt x="2369" y="236"/>
                  <a:pt x="2363" y="242"/>
                  <a:pt x="2363" y="249"/>
                </a:cubicBezTo>
                <a:cubicBezTo>
                  <a:pt x="2363" y="256"/>
                  <a:pt x="2369" y="262"/>
                  <a:pt x="2376" y="262"/>
                </a:cubicBezTo>
                <a:close/>
                <a:moveTo>
                  <a:pt x="2415" y="262"/>
                </a:moveTo>
                <a:cubicBezTo>
                  <a:pt x="2422" y="262"/>
                  <a:pt x="2428" y="256"/>
                  <a:pt x="2428" y="249"/>
                </a:cubicBezTo>
                <a:cubicBezTo>
                  <a:pt x="2428" y="242"/>
                  <a:pt x="2422" y="236"/>
                  <a:pt x="2415" y="236"/>
                </a:cubicBezTo>
                <a:cubicBezTo>
                  <a:pt x="2408" y="236"/>
                  <a:pt x="2402" y="242"/>
                  <a:pt x="2402" y="249"/>
                </a:cubicBezTo>
                <a:cubicBezTo>
                  <a:pt x="2402" y="256"/>
                  <a:pt x="2408" y="262"/>
                  <a:pt x="2415" y="262"/>
                </a:cubicBezTo>
                <a:close/>
                <a:moveTo>
                  <a:pt x="2454" y="262"/>
                </a:moveTo>
                <a:cubicBezTo>
                  <a:pt x="2462" y="262"/>
                  <a:pt x="2467" y="256"/>
                  <a:pt x="2467" y="249"/>
                </a:cubicBezTo>
                <a:cubicBezTo>
                  <a:pt x="2467" y="242"/>
                  <a:pt x="2462" y="236"/>
                  <a:pt x="2454" y="236"/>
                </a:cubicBezTo>
                <a:cubicBezTo>
                  <a:pt x="2447" y="236"/>
                  <a:pt x="2442" y="242"/>
                  <a:pt x="2442" y="249"/>
                </a:cubicBezTo>
                <a:cubicBezTo>
                  <a:pt x="2442" y="256"/>
                  <a:pt x="2447" y="262"/>
                  <a:pt x="2454" y="262"/>
                </a:cubicBezTo>
                <a:close/>
                <a:moveTo>
                  <a:pt x="2494" y="262"/>
                </a:moveTo>
                <a:cubicBezTo>
                  <a:pt x="2501" y="262"/>
                  <a:pt x="2507" y="256"/>
                  <a:pt x="2507" y="249"/>
                </a:cubicBezTo>
                <a:cubicBezTo>
                  <a:pt x="2507" y="242"/>
                  <a:pt x="2501" y="236"/>
                  <a:pt x="2494" y="236"/>
                </a:cubicBezTo>
                <a:cubicBezTo>
                  <a:pt x="2487" y="236"/>
                  <a:pt x="2481" y="242"/>
                  <a:pt x="2481" y="249"/>
                </a:cubicBezTo>
                <a:cubicBezTo>
                  <a:pt x="2481" y="256"/>
                  <a:pt x="2487" y="262"/>
                  <a:pt x="2494" y="262"/>
                </a:cubicBezTo>
                <a:close/>
                <a:moveTo>
                  <a:pt x="2533" y="262"/>
                </a:moveTo>
                <a:cubicBezTo>
                  <a:pt x="2540" y="262"/>
                  <a:pt x="2546" y="256"/>
                  <a:pt x="2546" y="249"/>
                </a:cubicBezTo>
                <a:cubicBezTo>
                  <a:pt x="2546" y="242"/>
                  <a:pt x="2540" y="236"/>
                  <a:pt x="2533" y="236"/>
                </a:cubicBezTo>
                <a:cubicBezTo>
                  <a:pt x="2526" y="236"/>
                  <a:pt x="2521" y="242"/>
                  <a:pt x="2521" y="249"/>
                </a:cubicBezTo>
                <a:cubicBezTo>
                  <a:pt x="2521" y="256"/>
                  <a:pt x="2526" y="262"/>
                  <a:pt x="2533" y="262"/>
                </a:cubicBezTo>
                <a:close/>
                <a:moveTo>
                  <a:pt x="2573" y="262"/>
                </a:moveTo>
                <a:cubicBezTo>
                  <a:pt x="2580" y="262"/>
                  <a:pt x="2586" y="256"/>
                  <a:pt x="2586" y="249"/>
                </a:cubicBezTo>
                <a:cubicBezTo>
                  <a:pt x="2586" y="242"/>
                  <a:pt x="2580" y="236"/>
                  <a:pt x="2573" y="236"/>
                </a:cubicBezTo>
                <a:cubicBezTo>
                  <a:pt x="2566" y="236"/>
                  <a:pt x="2560" y="242"/>
                  <a:pt x="2560" y="249"/>
                </a:cubicBezTo>
                <a:cubicBezTo>
                  <a:pt x="2560" y="256"/>
                  <a:pt x="2566" y="262"/>
                  <a:pt x="2573" y="262"/>
                </a:cubicBezTo>
                <a:close/>
                <a:moveTo>
                  <a:pt x="2612" y="262"/>
                </a:moveTo>
                <a:cubicBezTo>
                  <a:pt x="2619" y="262"/>
                  <a:pt x="2625" y="256"/>
                  <a:pt x="2625" y="249"/>
                </a:cubicBezTo>
                <a:cubicBezTo>
                  <a:pt x="2625" y="242"/>
                  <a:pt x="2619" y="236"/>
                  <a:pt x="2612" y="236"/>
                </a:cubicBezTo>
                <a:cubicBezTo>
                  <a:pt x="2605" y="236"/>
                  <a:pt x="2599" y="242"/>
                  <a:pt x="2599" y="249"/>
                </a:cubicBezTo>
                <a:cubicBezTo>
                  <a:pt x="2599" y="256"/>
                  <a:pt x="2605" y="262"/>
                  <a:pt x="2612" y="262"/>
                </a:cubicBezTo>
                <a:close/>
                <a:moveTo>
                  <a:pt x="2652" y="262"/>
                </a:moveTo>
                <a:cubicBezTo>
                  <a:pt x="2659" y="262"/>
                  <a:pt x="2664" y="256"/>
                  <a:pt x="2664" y="249"/>
                </a:cubicBezTo>
                <a:cubicBezTo>
                  <a:pt x="2664" y="242"/>
                  <a:pt x="2659" y="236"/>
                  <a:pt x="2652" y="236"/>
                </a:cubicBezTo>
                <a:cubicBezTo>
                  <a:pt x="2645" y="236"/>
                  <a:pt x="2639" y="242"/>
                  <a:pt x="2639" y="249"/>
                </a:cubicBezTo>
                <a:cubicBezTo>
                  <a:pt x="2639" y="256"/>
                  <a:pt x="2645" y="262"/>
                  <a:pt x="2652" y="262"/>
                </a:cubicBezTo>
                <a:close/>
                <a:moveTo>
                  <a:pt x="2691" y="262"/>
                </a:moveTo>
                <a:cubicBezTo>
                  <a:pt x="2698" y="262"/>
                  <a:pt x="2704" y="256"/>
                  <a:pt x="2704" y="249"/>
                </a:cubicBezTo>
                <a:cubicBezTo>
                  <a:pt x="2704" y="242"/>
                  <a:pt x="2698" y="236"/>
                  <a:pt x="2691" y="236"/>
                </a:cubicBezTo>
                <a:cubicBezTo>
                  <a:pt x="2684" y="236"/>
                  <a:pt x="2678" y="242"/>
                  <a:pt x="2678" y="249"/>
                </a:cubicBezTo>
                <a:cubicBezTo>
                  <a:pt x="2678" y="256"/>
                  <a:pt x="2684" y="262"/>
                  <a:pt x="2691" y="262"/>
                </a:cubicBezTo>
                <a:close/>
                <a:moveTo>
                  <a:pt x="2730" y="262"/>
                </a:moveTo>
                <a:cubicBezTo>
                  <a:pt x="2738" y="262"/>
                  <a:pt x="2743" y="256"/>
                  <a:pt x="2743" y="249"/>
                </a:cubicBezTo>
                <a:cubicBezTo>
                  <a:pt x="2743" y="242"/>
                  <a:pt x="2738" y="236"/>
                  <a:pt x="2730" y="236"/>
                </a:cubicBezTo>
                <a:cubicBezTo>
                  <a:pt x="2723" y="236"/>
                  <a:pt x="2718" y="242"/>
                  <a:pt x="2718" y="249"/>
                </a:cubicBezTo>
                <a:cubicBezTo>
                  <a:pt x="2718" y="256"/>
                  <a:pt x="2723" y="262"/>
                  <a:pt x="2730" y="262"/>
                </a:cubicBezTo>
                <a:close/>
                <a:moveTo>
                  <a:pt x="2770" y="262"/>
                </a:moveTo>
                <a:cubicBezTo>
                  <a:pt x="2777" y="262"/>
                  <a:pt x="2783" y="256"/>
                  <a:pt x="2783" y="249"/>
                </a:cubicBezTo>
                <a:cubicBezTo>
                  <a:pt x="2783" y="242"/>
                  <a:pt x="2777" y="236"/>
                  <a:pt x="2770" y="236"/>
                </a:cubicBezTo>
                <a:cubicBezTo>
                  <a:pt x="2763" y="236"/>
                  <a:pt x="2757" y="242"/>
                  <a:pt x="2757" y="249"/>
                </a:cubicBezTo>
                <a:cubicBezTo>
                  <a:pt x="2757" y="256"/>
                  <a:pt x="2763" y="262"/>
                  <a:pt x="2770" y="262"/>
                </a:cubicBezTo>
                <a:close/>
                <a:moveTo>
                  <a:pt x="2770" y="223"/>
                </a:moveTo>
                <a:cubicBezTo>
                  <a:pt x="2777" y="223"/>
                  <a:pt x="2783" y="217"/>
                  <a:pt x="2783" y="210"/>
                </a:cubicBezTo>
                <a:cubicBezTo>
                  <a:pt x="2783" y="203"/>
                  <a:pt x="2777" y="197"/>
                  <a:pt x="2770" y="197"/>
                </a:cubicBezTo>
                <a:cubicBezTo>
                  <a:pt x="2763" y="197"/>
                  <a:pt x="2757" y="203"/>
                  <a:pt x="2757" y="210"/>
                </a:cubicBezTo>
                <a:cubicBezTo>
                  <a:pt x="2757" y="217"/>
                  <a:pt x="2763" y="223"/>
                  <a:pt x="2770" y="223"/>
                </a:cubicBezTo>
                <a:close/>
                <a:moveTo>
                  <a:pt x="2809" y="262"/>
                </a:moveTo>
                <a:cubicBezTo>
                  <a:pt x="2816" y="262"/>
                  <a:pt x="2822" y="256"/>
                  <a:pt x="2822" y="249"/>
                </a:cubicBezTo>
                <a:cubicBezTo>
                  <a:pt x="2822" y="242"/>
                  <a:pt x="2816" y="236"/>
                  <a:pt x="2809" y="236"/>
                </a:cubicBezTo>
                <a:cubicBezTo>
                  <a:pt x="2802" y="236"/>
                  <a:pt x="2797" y="242"/>
                  <a:pt x="2797" y="249"/>
                </a:cubicBezTo>
                <a:cubicBezTo>
                  <a:pt x="2797" y="256"/>
                  <a:pt x="2802" y="262"/>
                  <a:pt x="2809" y="262"/>
                </a:cubicBezTo>
                <a:close/>
                <a:moveTo>
                  <a:pt x="2849" y="262"/>
                </a:moveTo>
                <a:cubicBezTo>
                  <a:pt x="2856" y="262"/>
                  <a:pt x="2861" y="256"/>
                  <a:pt x="2861" y="249"/>
                </a:cubicBezTo>
                <a:cubicBezTo>
                  <a:pt x="2861" y="242"/>
                  <a:pt x="2856" y="236"/>
                  <a:pt x="2849" y="236"/>
                </a:cubicBezTo>
                <a:cubicBezTo>
                  <a:pt x="2842" y="236"/>
                  <a:pt x="2836" y="242"/>
                  <a:pt x="2836" y="249"/>
                </a:cubicBezTo>
                <a:cubicBezTo>
                  <a:pt x="2836" y="256"/>
                  <a:pt x="2842" y="262"/>
                  <a:pt x="2849" y="262"/>
                </a:cubicBezTo>
                <a:close/>
                <a:moveTo>
                  <a:pt x="2888" y="262"/>
                </a:moveTo>
                <a:cubicBezTo>
                  <a:pt x="2895" y="262"/>
                  <a:pt x="2901" y="256"/>
                  <a:pt x="2901" y="249"/>
                </a:cubicBezTo>
                <a:cubicBezTo>
                  <a:pt x="2901" y="242"/>
                  <a:pt x="2895" y="236"/>
                  <a:pt x="2888" y="236"/>
                </a:cubicBezTo>
                <a:cubicBezTo>
                  <a:pt x="2881" y="236"/>
                  <a:pt x="2875" y="242"/>
                  <a:pt x="2875" y="249"/>
                </a:cubicBezTo>
                <a:cubicBezTo>
                  <a:pt x="2875" y="256"/>
                  <a:pt x="2881" y="262"/>
                  <a:pt x="2888" y="262"/>
                </a:cubicBezTo>
                <a:close/>
                <a:moveTo>
                  <a:pt x="2928" y="262"/>
                </a:moveTo>
                <a:cubicBezTo>
                  <a:pt x="2935" y="262"/>
                  <a:pt x="2940" y="256"/>
                  <a:pt x="2940" y="249"/>
                </a:cubicBezTo>
                <a:cubicBezTo>
                  <a:pt x="2940" y="242"/>
                  <a:pt x="2935" y="236"/>
                  <a:pt x="2928" y="236"/>
                </a:cubicBezTo>
                <a:cubicBezTo>
                  <a:pt x="2921" y="236"/>
                  <a:pt x="2915" y="242"/>
                  <a:pt x="2915" y="249"/>
                </a:cubicBezTo>
                <a:cubicBezTo>
                  <a:pt x="2915" y="256"/>
                  <a:pt x="2921" y="262"/>
                  <a:pt x="2928" y="262"/>
                </a:cubicBezTo>
                <a:close/>
                <a:moveTo>
                  <a:pt x="2967" y="262"/>
                </a:moveTo>
                <a:cubicBezTo>
                  <a:pt x="2974" y="262"/>
                  <a:pt x="2980" y="256"/>
                  <a:pt x="2980" y="249"/>
                </a:cubicBezTo>
                <a:cubicBezTo>
                  <a:pt x="2980" y="242"/>
                  <a:pt x="2974" y="236"/>
                  <a:pt x="2967" y="236"/>
                </a:cubicBezTo>
                <a:cubicBezTo>
                  <a:pt x="2960" y="236"/>
                  <a:pt x="2954" y="242"/>
                  <a:pt x="2954" y="249"/>
                </a:cubicBezTo>
                <a:cubicBezTo>
                  <a:pt x="2954" y="256"/>
                  <a:pt x="2960" y="262"/>
                  <a:pt x="2967" y="262"/>
                </a:cubicBezTo>
                <a:close/>
                <a:moveTo>
                  <a:pt x="3006" y="262"/>
                </a:moveTo>
                <a:cubicBezTo>
                  <a:pt x="3013" y="262"/>
                  <a:pt x="3019" y="256"/>
                  <a:pt x="3019" y="249"/>
                </a:cubicBezTo>
                <a:cubicBezTo>
                  <a:pt x="3019" y="242"/>
                  <a:pt x="3013" y="236"/>
                  <a:pt x="3006" y="236"/>
                </a:cubicBezTo>
                <a:cubicBezTo>
                  <a:pt x="2999" y="236"/>
                  <a:pt x="2994" y="242"/>
                  <a:pt x="2994" y="249"/>
                </a:cubicBezTo>
                <a:cubicBezTo>
                  <a:pt x="2994" y="256"/>
                  <a:pt x="2999" y="262"/>
                  <a:pt x="3006" y="262"/>
                </a:cubicBezTo>
                <a:close/>
                <a:moveTo>
                  <a:pt x="3046" y="262"/>
                </a:moveTo>
                <a:cubicBezTo>
                  <a:pt x="3053" y="262"/>
                  <a:pt x="3059" y="256"/>
                  <a:pt x="3059" y="249"/>
                </a:cubicBezTo>
                <a:cubicBezTo>
                  <a:pt x="3059" y="242"/>
                  <a:pt x="3053" y="237"/>
                  <a:pt x="3046" y="237"/>
                </a:cubicBezTo>
                <a:cubicBezTo>
                  <a:pt x="3039" y="237"/>
                  <a:pt x="3033" y="242"/>
                  <a:pt x="3033" y="249"/>
                </a:cubicBezTo>
                <a:cubicBezTo>
                  <a:pt x="3033" y="256"/>
                  <a:pt x="3039" y="262"/>
                  <a:pt x="3046" y="262"/>
                </a:cubicBezTo>
                <a:close/>
                <a:moveTo>
                  <a:pt x="3085" y="262"/>
                </a:moveTo>
                <a:cubicBezTo>
                  <a:pt x="3092" y="262"/>
                  <a:pt x="3098" y="256"/>
                  <a:pt x="3098" y="249"/>
                </a:cubicBezTo>
                <a:cubicBezTo>
                  <a:pt x="3098" y="242"/>
                  <a:pt x="3092" y="236"/>
                  <a:pt x="3085" y="236"/>
                </a:cubicBezTo>
                <a:cubicBezTo>
                  <a:pt x="3078" y="236"/>
                  <a:pt x="3073" y="242"/>
                  <a:pt x="3073" y="249"/>
                </a:cubicBezTo>
                <a:cubicBezTo>
                  <a:pt x="3073" y="256"/>
                  <a:pt x="3078" y="262"/>
                  <a:pt x="3085" y="262"/>
                </a:cubicBezTo>
                <a:close/>
                <a:moveTo>
                  <a:pt x="3125" y="262"/>
                </a:moveTo>
                <a:cubicBezTo>
                  <a:pt x="3132" y="262"/>
                  <a:pt x="3137" y="256"/>
                  <a:pt x="3137" y="249"/>
                </a:cubicBezTo>
                <a:cubicBezTo>
                  <a:pt x="3137" y="242"/>
                  <a:pt x="3132" y="236"/>
                  <a:pt x="3125" y="236"/>
                </a:cubicBezTo>
                <a:cubicBezTo>
                  <a:pt x="3118" y="236"/>
                  <a:pt x="3112" y="242"/>
                  <a:pt x="3112" y="249"/>
                </a:cubicBezTo>
                <a:cubicBezTo>
                  <a:pt x="3112" y="256"/>
                  <a:pt x="3118" y="262"/>
                  <a:pt x="3125" y="262"/>
                </a:cubicBezTo>
                <a:close/>
                <a:moveTo>
                  <a:pt x="3164" y="262"/>
                </a:moveTo>
                <a:cubicBezTo>
                  <a:pt x="3171" y="262"/>
                  <a:pt x="3177" y="256"/>
                  <a:pt x="3177" y="249"/>
                </a:cubicBezTo>
                <a:cubicBezTo>
                  <a:pt x="3177" y="242"/>
                  <a:pt x="3171" y="236"/>
                  <a:pt x="3164" y="236"/>
                </a:cubicBezTo>
                <a:cubicBezTo>
                  <a:pt x="3157" y="236"/>
                  <a:pt x="3151" y="242"/>
                  <a:pt x="3151" y="249"/>
                </a:cubicBezTo>
                <a:cubicBezTo>
                  <a:pt x="3151" y="256"/>
                  <a:pt x="3157" y="262"/>
                  <a:pt x="3164" y="262"/>
                </a:cubicBezTo>
                <a:close/>
                <a:moveTo>
                  <a:pt x="3204" y="262"/>
                </a:moveTo>
                <a:cubicBezTo>
                  <a:pt x="3211" y="262"/>
                  <a:pt x="3216" y="256"/>
                  <a:pt x="3216" y="249"/>
                </a:cubicBezTo>
                <a:cubicBezTo>
                  <a:pt x="3216" y="242"/>
                  <a:pt x="3211" y="236"/>
                  <a:pt x="3204" y="236"/>
                </a:cubicBezTo>
                <a:cubicBezTo>
                  <a:pt x="3197" y="236"/>
                  <a:pt x="3191" y="242"/>
                  <a:pt x="3191" y="249"/>
                </a:cubicBezTo>
                <a:cubicBezTo>
                  <a:pt x="3191" y="256"/>
                  <a:pt x="3197" y="262"/>
                  <a:pt x="3204" y="262"/>
                </a:cubicBezTo>
                <a:close/>
                <a:moveTo>
                  <a:pt x="3282" y="262"/>
                </a:moveTo>
                <a:cubicBezTo>
                  <a:pt x="3289" y="262"/>
                  <a:pt x="3295" y="256"/>
                  <a:pt x="3295" y="249"/>
                </a:cubicBezTo>
                <a:cubicBezTo>
                  <a:pt x="3295" y="242"/>
                  <a:pt x="3289" y="236"/>
                  <a:pt x="3282" y="236"/>
                </a:cubicBezTo>
                <a:cubicBezTo>
                  <a:pt x="3275" y="236"/>
                  <a:pt x="3270" y="242"/>
                  <a:pt x="3270" y="249"/>
                </a:cubicBezTo>
                <a:cubicBezTo>
                  <a:pt x="3270" y="256"/>
                  <a:pt x="3275" y="262"/>
                  <a:pt x="3282" y="262"/>
                </a:cubicBezTo>
                <a:close/>
                <a:moveTo>
                  <a:pt x="3519" y="262"/>
                </a:moveTo>
                <a:cubicBezTo>
                  <a:pt x="3526" y="262"/>
                  <a:pt x="3532" y="256"/>
                  <a:pt x="3532" y="249"/>
                </a:cubicBezTo>
                <a:cubicBezTo>
                  <a:pt x="3532" y="242"/>
                  <a:pt x="3526" y="236"/>
                  <a:pt x="3519" y="236"/>
                </a:cubicBezTo>
                <a:cubicBezTo>
                  <a:pt x="3512" y="236"/>
                  <a:pt x="3506" y="242"/>
                  <a:pt x="3506" y="249"/>
                </a:cubicBezTo>
                <a:cubicBezTo>
                  <a:pt x="3506" y="256"/>
                  <a:pt x="3512" y="262"/>
                  <a:pt x="3519" y="262"/>
                </a:cubicBezTo>
                <a:close/>
                <a:moveTo>
                  <a:pt x="10" y="278"/>
                </a:moveTo>
                <a:cubicBezTo>
                  <a:pt x="4" y="278"/>
                  <a:pt x="0" y="283"/>
                  <a:pt x="0" y="289"/>
                </a:cubicBezTo>
                <a:cubicBezTo>
                  <a:pt x="0" y="295"/>
                  <a:pt x="4" y="299"/>
                  <a:pt x="10" y="299"/>
                </a:cubicBezTo>
                <a:cubicBezTo>
                  <a:pt x="16" y="299"/>
                  <a:pt x="21" y="295"/>
                  <a:pt x="21" y="289"/>
                </a:cubicBezTo>
                <a:cubicBezTo>
                  <a:pt x="21" y="283"/>
                  <a:pt x="16" y="278"/>
                  <a:pt x="10" y="278"/>
                </a:cubicBezTo>
                <a:close/>
                <a:moveTo>
                  <a:pt x="50" y="301"/>
                </a:moveTo>
                <a:cubicBezTo>
                  <a:pt x="57" y="301"/>
                  <a:pt x="62" y="296"/>
                  <a:pt x="62" y="289"/>
                </a:cubicBezTo>
                <a:cubicBezTo>
                  <a:pt x="62" y="282"/>
                  <a:pt x="57" y="276"/>
                  <a:pt x="50" y="276"/>
                </a:cubicBezTo>
                <a:cubicBezTo>
                  <a:pt x="43" y="276"/>
                  <a:pt x="37" y="282"/>
                  <a:pt x="37" y="289"/>
                </a:cubicBezTo>
                <a:cubicBezTo>
                  <a:pt x="37" y="296"/>
                  <a:pt x="43" y="301"/>
                  <a:pt x="50" y="301"/>
                </a:cubicBezTo>
                <a:close/>
                <a:moveTo>
                  <a:pt x="89" y="301"/>
                </a:moveTo>
                <a:cubicBezTo>
                  <a:pt x="96" y="301"/>
                  <a:pt x="102" y="296"/>
                  <a:pt x="102" y="289"/>
                </a:cubicBezTo>
                <a:cubicBezTo>
                  <a:pt x="102" y="282"/>
                  <a:pt x="96" y="276"/>
                  <a:pt x="89" y="276"/>
                </a:cubicBezTo>
                <a:cubicBezTo>
                  <a:pt x="82" y="276"/>
                  <a:pt x="76" y="282"/>
                  <a:pt x="76" y="289"/>
                </a:cubicBezTo>
                <a:cubicBezTo>
                  <a:pt x="76" y="296"/>
                  <a:pt x="82" y="301"/>
                  <a:pt x="89" y="301"/>
                </a:cubicBezTo>
                <a:close/>
                <a:moveTo>
                  <a:pt x="128" y="301"/>
                </a:moveTo>
                <a:cubicBezTo>
                  <a:pt x="136" y="301"/>
                  <a:pt x="141" y="296"/>
                  <a:pt x="141" y="289"/>
                </a:cubicBezTo>
                <a:cubicBezTo>
                  <a:pt x="141" y="282"/>
                  <a:pt x="136" y="276"/>
                  <a:pt x="128" y="276"/>
                </a:cubicBezTo>
                <a:cubicBezTo>
                  <a:pt x="121" y="276"/>
                  <a:pt x="116" y="282"/>
                  <a:pt x="116" y="289"/>
                </a:cubicBezTo>
                <a:cubicBezTo>
                  <a:pt x="116" y="296"/>
                  <a:pt x="121" y="301"/>
                  <a:pt x="128" y="301"/>
                </a:cubicBezTo>
                <a:close/>
                <a:moveTo>
                  <a:pt x="168" y="301"/>
                </a:moveTo>
                <a:cubicBezTo>
                  <a:pt x="175" y="301"/>
                  <a:pt x="181" y="296"/>
                  <a:pt x="181" y="289"/>
                </a:cubicBezTo>
                <a:cubicBezTo>
                  <a:pt x="181" y="282"/>
                  <a:pt x="175" y="276"/>
                  <a:pt x="168" y="276"/>
                </a:cubicBezTo>
                <a:cubicBezTo>
                  <a:pt x="161" y="276"/>
                  <a:pt x="155" y="282"/>
                  <a:pt x="155" y="289"/>
                </a:cubicBezTo>
                <a:cubicBezTo>
                  <a:pt x="155" y="296"/>
                  <a:pt x="161" y="301"/>
                  <a:pt x="168" y="301"/>
                </a:cubicBezTo>
                <a:close/>
                <a:moveTo>
                  <a:pt x="207" y="301"/>
                </a:moveTo>
                <a:cubicBezTo>
                  <a:pt x="214" y="301"/>
                  <a:pt x="220" y="296"/>
                  <a:pt x="220" y="289"/>
                </a:cubicBezTo>
                <a:cubicBezTo>
                  <a:pt x="220" y="282"/>
                  <a:pt x="214" y="276"/>
                  <a:pt x="207" y="276"/>
                </a:cubicBezTo>
                <a:cubicBezTo>
                  <a:pt x="200" y="276"/>
                  <a:pt x="195" y="282"/>
                  <a:pt x="195" y="289"/>
                </a:cubicBezTo>
                <a:cubicBezTo>
                  <a:pt x="195" y="296"/>
                  <a:pt x="200" y="301"/>
                  <a:pt x="207" y="301"/>
                </a:cubicBezTo>
                <a:close/>
                <a:moveTo>
                  <a:pt x="247" y="301"/>
                </a:moveTo>
                <a:cubicBezTo>
                  <a:pt x="254" y="301"/>
                  <a:pt x="259" y="296"/>
                  <a:pt x="259" y="289"/>
                </a:cubicBezTo>
                <a:cubicBezTo>
                  <a:pt x="259" y="282"/>
                  <a:pt x="254" y="276"/>
                  <a:pt x="247" y="276"/>
                </a:cubicBezTo>
                <a:cubicBezTo>
                  <a:pt x="240" y="276"/>
                  <a:pt x="234" y="282"/>
                  <a:pt x="234" y="289"/>
                </a:cubicBezTo>
                <a:cubicBezTo>
                  <a:pt x="234" y="296"/>
                  <a:pt x="240" y="301"/>
                  <a:pt x="247" y="301"/>
                </a:cubicBezTo>
                <a:close/>
                <a:moveTo>
                  <a:pt x="286" y="301"/>
                </a:moveTo>
                <a:cubicBezTo>
                  <a:pt x="293" y="301"/>
                  <a:pt x="299" y="296"/>
                  <a:pt x="299" y="289"/>
                </a:cubicBezTo>
                <a:cubicBezTo>
                  <a:pt x="299" y="282"/>
                  <a:pt x="293" y="276"/>
                  <a:pt x="286" y="276"/>
                </a:cubicBezTo>
                <a:cubicBezTo>
                  <a:pt x="279" y="276"/>
                  <a:pt x="273" y="282"/>
                  <a:pt x="273" y="289"/>
                </a:cubicBezTo>
                <a:cubicBezTo>
                  <a:pt x="273" y="296"/>
                  <a:pt x="279" y="301"/>
                  <a:pt x="286" y="301"/>
                </a:cubicBezTo>
                <a:close/>
                <a:moveTo>
                  <a:pt x="326" y="301"/>
                </a:moveTo>
                <a:cubicBezTo>
                  <a:pt x="333" y="301"/>
                  <a:pt x="338" y="296"/>
                  <a:pt x="338" y="289"/>
                </a:cubicBezTo>
                <a:cubicBezTo>
                  <a:pt x="338" y="282"/>
                  <a:pt x="333" y="276"/>
                  <a:pt x="326" y="276"/>
                </a:cubicBezTo>
                <a:cubicBezTo>
                  <a:pt x="319" y="276"/>
                  <a:pt x="313" y="282"/>
                  <a:pt x="313" y="289"/>
                </a:cubicBezTo>
                <a:cubicBezTo>
                  <a:pt x="313" y="296"/>
                  <a:pt x="319" y="301"/>
                  <a:pt x="326" y="301"/>
                </a:cubicBezTo>
                <a:close/>
                <a:moveTo>
                  <a:pt x="365" y="301"/>
                </a:moveTo>
                <a:cubicBezTo>
                  <a:pt x="372" y="301"/>
                  <a:pt x="378" y="296"/>
                  <a:pt x="378" y="289"/>
                </a:cubicBezTo>
                <a:cubicBezTo>
                  <a:pt x="378" y="282"/>
                  <a:pt x="372" y="276"/>
                  <a:pt x="365" y="276"/>
                </a:cubicBezTo>
                <a:cubicBezTo>
                  <a:pt x="358" y="276"/>
                  <a:pt x="352" y="282"/>
                  <a:pt x="352" y="289"/>
                </a:cubicBezTo>
                <a:cubicBezTo>
                  <a:pt x="352" y="296"/>
                  <a:pt x="358" y="301"/>
                  <a:pt x="365" y="301"/>
                </a:cubicBezTo>
                <a:close/>
                <a:moveTo>
                  <a:pt x="404" y="301"/>
                </a:moveTo>
                <a:cubicBezTo>
                  <a:pt x="411" y="301"/>
                  <a:pt x="417" y="296"/>
                  <a:pt x="417" y="289"/>
                </a:cubicBezTo>
                <a:cubicBezTo>
                  <a:pt x="417" y="282"/>
                  <a:pt x="411" y="276"/>
                  <a:pt x="404" y="276"/>
                </a:cubicBezTo>
                <a:cubicBezTo>
                  <a:pt x="397" y="276"/>
                  <a:pt x="392" y="282"/>
                  <a:pt x="392" y="289"/>
                </a:cubicBezTo>
                <a:cubicBezTo>
                  <a:pt x="392" y="296"/>
                  <a:pt x="397" y="301"/>
                  <a:pt x="404" y="301"/>
                </a:cubicBezTo>
                <a:close/>
                <a:moveTo>
                  <a:pt x="444" y="301"/>
                </a:moveTo>
                <a:cubicBezTo>
                  <a:pt x="451" y="301"/>
                  <a:pt x="457" y="296"/>
                  <a:pt x="457" y="289"/>
                </a:cubicBezTo>
                <a:cubicBezTo>
                  <a:pt x="457" y="282"/>
                  <a:pt x="451" y="276"/>
                  <a:pt x="444" y="276"/>
                </a:cubicBezTo>
                <a:cubicBezTo>
                  <a:pt x="437" y="276"/>
                  <a:pt x="431" y="282"/>
                  <a:pt x="431" y="289"/>
                </a:cubicBezTo>
                <a:cubicBezTo>
                  <a:pt x="431" y="296"/>
                  <a:pt x="437" y="301"/>
                  <a:pt x="444" y="301"/>
                </a:cubicBezTo>
                <a:close/>
                <a:moveTo>
                  <a:pt x="483" y="301"/>
                </a:moveTo>
                <a:cubicBezTo>
                  <a:pt x="490" y="301"/>
                  <a:pt x="496" y="296"/>
                  <a:pt x="496" y="289"/>
                </a:cubicBezTo>
                <a:cubicBezTo>
                  <a:pt x="496" y="282"/>
                  <a:pt x="490" y="276"/>
                  <a:pt x="483" y="276"/>
                </a:cubicBezTo>
                <a:cubicBezTo>
                  <a:pt x="476" y="276"/>
                  <a:pt x="471" y="282"/>
                  <a:pt x="471" y="289"/>
                </a:cubicBezTo>
                <a:cubicBezTo>
                  <a:pt x="471" y="296"/>
                  <a:pt x="476" y="301"/>
                  <a:pt x="483" y="301"/>
                </a:cubicBezTo>
                <a:close/>
                <a:moveTo>
                  <a:pt x="523" y="301"/>
                </a:moveTo>
                <a:cubicBezTo>
                  <a:pt x="530" y="301"/>
                  <a:pt x="535" y="296"/>
                  <a:pt x="535" y="289"/>
                </a:cubicBezTo>
                <a:cubicBezTo>
                  <a:pt x="535" y="282"/>
                  <a:pt x="530" y="276"/>
                  <a:pt x="523" y="276"/>
                </a:cubicBezTo>
                <a:cubicBezTo>
                  <a:pt x="516" y="276"/>
                  <a:pt x="510" y="282"/>
                  <a:pt x="510" y="289"/>
                </a:cubicBezTo>
                <a:cubicBezTo>
                  <a:pt x="510" y="296"/>
                  <a:pt x="516" y="301"/>
                  <a:pt x="523" y="301"/>
                </a:cubicBezTo>
                <a:close/>
                <a:moveTo>
                  <a:pt x="562" y="301"/>
                </a:moveTo>
                <a:cubicBezTo>
                  <a:pt x="569" y="301"/>
                  <a:pt x="575" y="296"/>
                  <a:pt x="575" y="289"/>
                </a:cubicBezTo>
                <a:cubicBezTo>
                  <a:pt x="575" y="282"/>
                  <a:pt x="569" y="276"/>
                  <a:pt x="562" y="276"/>
                </a:cubicBezTo>
                <a:cubicBezTo>
                  <a:pt x="555" y="276"/>
                  <a:pt x="549" y="282"/>
                  <a:pt x="549" y="289"/>
                </a:cubicBezTo>
                <a:cubicBezTo>
                  <a:pt x="549" y="296"/>
                  <a:pt x="555" y="301"/>
                  <a:pt x="562" y="301"/>
                </a:cubicBezTo>
                <a:close/>
                <a:moveTo>
                  <a:pt x="641" y="301"/>
                </a:moveTo>
                <a:cubicBezTo>
                  <a:pt x="648" y="301"/>
                  <a:pt x="654" y="296"/>
                  <a:pt x="654" y="289"/>
                </a:cubicBezTo>
                <a:cubicBezTo>
                  <a:pt x="654" y="282"/>
                  <a:pt x="648" y="276"/>
                  <a:pt x="641" y="276"/>
                </a:cubicBezTo>
                <a:cubicBezTo>
                  <a:pt x="634" y="276"/>
                  <a:pt x="628" y="282"/>
                  <a:pt x="628" y="289"/>
                </a:cubicBezTo>
                <a:cubicBezTo>
                  <a:pt x="628" y="296"/>
                  <a:pt x="634" y="301"/>
                  <a:pt x="641" y="301"/>
                </a:cubicBezTo>
                <a:close/>
                <a:moveTo>
                  <a:pt x="720" y="301"/>
                </a:moveTo>
                <a:cubicBezTo>
                  <a:pt x="727" y="301"/>
                  <a:pt x="733" y="296"/>
                  <a:pt x="733" y="289"/>
                </a:cubicBezTo>
                <a:cubicBezTo>
                  <a:pt x="733" y="282"/>
                  <a:pt x="727" y="276"/>
                  <a:pt x="720" y="276"/>
                </a:cubicBezTo>
                <a:cubicBezTo>
                  <a:pt x="713" y="276"/>
                  <a:pt x="707" y="282"/>
                  <a:pt x="707" y="289"/>
                </a:cubicBezTo>
                <a:cubicBezTo>
                  <a:pt x="707" y="296"/>
                  <a:pt x="713" y="301"/>
                  <a:pt x="720" y="301"/>
                </a:cubicBezTo>
                <a:close/>
                <a:moveTo>
                  <a:pt x="759" y="301"/>
                </a:moveTo>
                <a:cubicBezTo>
                  <a:pt x="766" y="301"/>
                  <a:pt x="772" y="296"/>
                  <a:pt x="772" y="289"/>
                </a:cubicBezTo>
                <a:cubicBezTo>
                  <a:pt x="772" y="282"/>
                  <a:pt x="766" y="276"/>
                  <a:pt x="759" y="276"/>
                </a:cubicBezTo>
                <a:cubicBezTo>
                  <a:pt x="752" y="276"/>
                  <a:pt x="747" y="282"/>
                  <a:pt x="747" y="289"/>
                </a:cubicBezTo>
                <a:cubicBezTo>
                  <a:pt x="747" y="296"/>
                  <a:pt x="752" y="301"/>
                  <a:pt x="759" y="301"/>
                </a:cubicBezTo>
                <a:close/>
                <a:moveTo>
                  <a:pt x="786" y="289"/>
                </a:moveTo>
                <a:cubicBezTo>
                  <a:pt x="786" y="296"/>
                  <a:pt x="792" y="301"/>
                  <a:pt x="799" y="301"/>
                </a:cubicBezTo>
                <a:cubicBezTo>
                  <a:pt x="806" y="301"/>
                  <a:pt x="811" y="296"/>
                  <a:pt x="811" y="289"/>
                </a:cubicBezTo>
                <a:cubicBezTo>
                  <a:pt x="811" y="282"/>
                  <a:pt x="806" y="276"/>
                  <a:pt x="799" y="276"/>
                </a:cubicBezTo>
                <a:cubicBezTo>
                  <a:pt x="792" y="276"/>
                  <a:pt x="786" y="282"/>
                  <a:pt x="786" y="289"/>
                </a:cubicBezTo>
                <a:close/>
                <a:moveTo>
                  <a:pt x="838" y="301"/>
                </a:moveTo>
                <a:cubicBezTo>
                  <a:pt x="845" y="301"/>
                  <a:pt x="851" y="296"/>
                  <a:pt x="851" y="289"/>
                </a:cubicBezTo>
                <a:cubicBezTo>
                  <a:pt x="851" y="282"/>
                  <a:pt x="845" y="276"/>
                  <a:pt x="838" y="276"/>
                </a:cubicBezTo>
                <a:cubicBezTo>
                  <a:pt x="831" y="276"/>
                  <a:pt x="825" y="282"/>
                  <a:pt x="825" y="289"/>
                </a:cubicBezTo>
                <a:cubicBezTo>
                  <a:pt x="825" y="296"/>
                  <a:pt x="831" y="301"/>
                  <a:pt x="838" y="301"/>
                </a:cubicBezTo>
                <a:close/>
                <a:moveTo>
                  <a:pt x="956" y="301"/>
                </a:moveTo>
                <a:cubicBezTo>
                  <a:pt x="963" y="301"/>
                  <a:pt x="969" y="296"/>
                  <a:pt x="969" y="289"/>
                </a:cubicBezTo>
                <a:cubicBezTo>
                  <a:pt x="969" y="282"/>
                  <a:pt x="963" y="276"/>
                  <a:pt x="956" y="276"/>
                </a:cubicBezTo>
                <a:cubicBezTo>
                  <a:pt x="949" y="276"/>
                  <a:pt x="944" y="282"/>
                  <a:pt x="944" y="289"/>
                </a:cubicBezTo>
                <a:cubicBezTo>
                  <a:pt x="944" y="296"/>
                  <a:pt x="949" y="301"/>
                  <a:pt x="956" y="301"/>
                </a:cubicBezTo>
                <a:close/>
                <a:moveTo>
                  <a:pt x="996" y="301"/>
                </a:moveTo>
                <a:cubicBezTo>
                  <a:pt x="1003" y="301"/>
                  <a:pt x="1009" y="296"/>
                  <a:pt x="1009" y="289"/>
                </a:cubicBezTo>
                <a:cubicBezTo>
                  <a:pt x="1009" y="282"/>
                  <a:pt x="1003" y="276"/>
                  <a:pt x="996" y="276"/>
                </a:cubicBezTo>
                <a:cubicBezTo>
                  <a:pt x="989" y="276"/>
                  <a:pt x="983" y="282"/>
                  <a:pt x="983" y="289"/>
                </a:cubicBezTo>
                <a:cubicBezTo>
                  <a:pt x="983" y="296"/>
                  <a:pt x="989" y="301"/>
                  <a:pt x="996" y="301"/>
                </a:cubicBezTo>
                <a:close/>
                <a:moveTo>
                  <a:pt x="1193" y="301"/>
                </a:moveTo>
                <a:cubicBezTo>
                  <a:pt x="1200" y="301"/>
                  <a:pt x="1206" y="296"/>
                  <a:pt x="1206" y="289"/>
                </a:cubicBezTo>
                <a:cubicBezTo>
                  <a:pt x="1206" y="282"/>
                  <a:pt x="1200" y="276"/>
                  <a:pt x="1193" y="276"/>
                </a:cubicBezTo>
                <a:cubicBezTo>
                  <a:pt x="1186" y="276"/>
                  <a:pt x="1180" y="282"/>
                  <a:pt x="1180" y="289"/>
                </a:cubicBezTo>
                <a:cubicBezTo>
                  <a:pt x="1180" y="296"/>
                  <a:pt x="1186" y="301"/>
                  <a:pt x="1193" y="301"/>
                </a:cubicBezTo>
                <a:close/>
                <a:moveTo>
                  <a:pt x="1232" y="301"/>
                </a:moveTo>
                <a:cubicBezTo>
                  <a:pt x="1239" y="301"/>
                  <a:pt x="1245" y="296"/>
                  <a:pt x="1245" y="289"/>
                </a:cubicBezTo>
                <a:cubicBezTo>
                  <a:pt x="1245" y="282"/>
                  <a:pt x="1239" y="276"/>
                  <a:pt x="1232" y="276"/>
                </a:cubicBezTo>
                <a:cubicBezTo>
                  <a:pt x="1225" y="276"/>
                  <a:pt x="1220" y="282"/>
                  <a:pt x="1220" y="289"/>
                </a:cubicBezTo>
                <a:cubicBezTo>
                  <a:pt x="1220" y="296"/>
                  <a:pt x="1225" y="301"/>
                  <a:pt x="1232" y="301"/>
                </a:cubicBezTo>
                <a:close/>
                <a:moveTo>
                  <a:pt x="1272" y="301"/>
                </a:moveTo>
                <a:cubicBezTo>
                  <a:pt x="1279" y="301"/>
                  <a:pt x="1285" y="296"/>
                  <a:pt x="1285" y="289"/>
                </a:cubicBezTo>
                <a:cubicBezTo>
                  <a:pt x="1285" y="282"/>
                  <a:pt x="1279" y="276"/>
                  <a:pt x="1272" y="276"/>
                </a:cubicBezTo>
                <a:cubicBezTo>
                  <a:pt x="1265" y="276"/>
                  <a:pt x="1259" y="282"/>
                  <a:pt x="1259" y="289"/>
                </a:cubicBezTo>
                <a:cubicBezTo>
                  <a:pt x="1259" y="296"/>
                  <a:pt x="1265" y="301"/>
                  <a:pt x="1272" y="301"/>
                </a:cubicBezTo>
                <a:close/>
                <a:moveTo>
                  <a:pt x="1311" y="301"/>
                </a:moveTo>
                <a:cubicBezTo>
                  <a:pt x="1318" y="301"/>
                  <a:pt x="1324" y="296"/>
                  <a:pt x="1324" y="289"/>
                </a:cubicBezTo>
                <a:cubicBezTo>
                  <a:pt x="1324" y="282"/>
                  <a:pt x="1318" y="276"/>
                  <a:pt x="1311" y="276"/>
                </a:cubicBezTo>
                <a:cubicBezTo>
                  <a:pt x="1304" y="276"/>
                  <a:pt x="1298" y="282"/>
                  <a:pt x="1298" y="289"/>
                </a:cubicBezTo>
                <a:cubicBezTo>
                  <a:pt x="1298" y="296"/>
                  <a:pt x="1304" y="301"/>
                  <a:pt x="1311" y="301"/>
                </a:cubicBezTo>
                <a:close/>
                <a:moveTo>
                  <a:pt x="1351" y="276"/>
                </a:moveTo>
                <a:cubicBezTo>
                  <a:pt x="1344" y="276"/>
                  <a:pt x="1338" y="282"/>
                  <a:pt x="1338" y="289"/>
                </a:cubicBezTo>
                <a:cubicBezTo>
                  <a:pt x="1338" y="296"/>
                  <a:pt x="1344" y="301"/>
                  <a:pt x="1351" y="301"/>
                </a:cubicBezTo>
                <a:cubicBezTo>
                  <a:pt x="1358" y="301"/>
                  <a:pt x="1363" y="296"/>
                  <a:pt x="1363" y="289"/>
                </a:cubicBezTo>
                <a:cubicBezTo>
                  <a:pt x="1363" y="282"/>
                  <a:pt x="1358" y="276"/>
                  <a:pt x="1351" y="276"/>
                </a:cubicBezTo>
                <a:close/>
                <a:moveTo>
                  <a:pt x="1390" y="276"/>
                </a:moveTo>
                <a:cubicBezTo>
                  <a:pt x="1383" y="276"/>
                  <a:pt x="1377" y="282"/>
                  <a:pt x="1377" y="289"/>
                </a:cubicBezTo>
                <a:cubicBezTo>
                  <a:pt x="1377" y="296"/>
                  <a:pt x="1383" y="301"/>
                  <a:pt x="1390" y="301"/>
                </a:cubicBezTo>
                <a:cubicBezTo>
                  <a:pt x="1397" y="301"/>
                  <a:pt x="1403" y="296"/>
                  <a:pt x="1403" y="289"/>
                </a:cubicBezTo>
                <a:cubicBezTo>
                  <a:pt x="1403" y="282"/>
                  <a:pt x="1397" y="276"/>
                  <a:pt x="1390" y="276"/>
                </a:cubicBezTo>
                <a:close/>
                <a:moveTo>
                  <a:pt x="1429" y="276"/>
                </a:moveTo>
                <a:cubicBezTo>
                  <a:pt x="1422" y="276"/>
                  <a:pt x="1417" y="282"/>
                  <a:pt x="1417" y="289"/>
                </a:cubicBezTo>
                <a:cubicBezTo>
                  <a:pt x="1417" y="296"/>
                  <a:pt x="1422" y="301"/>
                  <a:pt x="1429" y="301"/>
                </a:cubicBezTo>
                <a:cubicBezTo>
                  <a:pt x="1437" y="301"/>
                  <a:pt x="1442" y="296"/>
                  <a:pt x="1442" y="289"/>
                </a:cubicBezTo>
                <a:cubicBezTo>
                  <a:pt x="1442" y="282"/>
                  <a:pt x="1437" y="276"/>
                  <a:pt x="1429" y="276"/>
                </a:cubicBezTo>
                <a:close/>
                <a:moveTo>
                  <a:pt x="1859" y="289"/>
                </a:moveTo>
                <a:cubicBezTo>
                  <a:pt x="1859" y="291"/>
                  <a:pt x="1861" y="293"/>
                  <a:pt x="1863" y="293"/>
                </a:cubicBezTo>
                <a:cubicBezTo>
                  <a:pt x="1865" y="293"/>
                  <a:pt x="1867" y="291"/>
                  <a:pt x="1867" y="289"/>
                </a:cubicBezTo>
                <a:cubicBezTo>
                  <a:pt x="1867" y="286"/>
                  <a:pt x="1865" y="284"/>
                  <a:pt x="1863" y="284"/>
                </a:cubicBezTo>
                <a:cubicBezTo>
                  <a:pt x="1861" y="284"/>
                  <a:pt x="1859" y="286"/>
                  <a:pt x="1859" y="289"/>
                </a:cubicBezTo>
                <a:close/>
                <a:moveTo>
                  <a:pt x="1903" y="301"/>
                </a:moveTo>
                <a:cubicBezTo>
                  <a:pt x="1910" y="301"/>
                  <a:pt x="1915" y="296"/>
                  <a:pt x="1915" y="289"/>
                </a:cubicBezTo>
                <a:cubicBezTo>
                  <a:pt x="1915" y="282"/>
                  <a:pt x="1910" y="276"/>
                  <a:pt x="1903" y="276"/>
                </a:cubicBezTo>
                <a:cubicBezTo>
                  <a:pt x="1896" y="276"/>
                  <a:pt x="1890" y="282"/>
                  <a:pt x="1890" y="289"/>
                </a:cubicBezTo>
                <a:cubicBezTo>
                  <a:pt x="1890" y="296"/>
                  <a:pt x="1896" y="301"/>
                  <a:pt x="1903" y="301"/>
                </a:cubicBezTo>
                <a:close/>
                <a:moveTo>
                  <a:pt x="1942" y="301"/>
                </a:moveTo>
                <a:cubicBezTo>
                  <a:pt x="1949" y="301"/>
                  <a:pt x="1955" y="296"/>
                  <a:pt x="1955" y="289"/>
                </a:cubicBezTo>
                <a:cubicBezTo>
                  <a:pt x="1955" y="282"/>
                  <a:pt x="1949" y="276"/>
                  <a:pt x="1942" y="276"/>
                </a:cubicBezTo>
                <a:cubicBezTo>
                  <a:pt x="1935" y="276"/>
                  <a:pt x="1929" y="282"/>
                  <a:pt x="1929" y="289"/>
                </a:cubicBezTo>
                <a:cubicBezTo>
                  <a:pt x="1929" y="296"/>
                  <a:pt x="1935" y="301"/>
                  <a:pt x="1942" y="301"/>
                </a:cubicBezTo>
                <a:close/>
                <a:moveTo>
                  <a:pt x="1981" y="301"/>
                </a:moveTo>
                <a:cubicBezTo>
                  <a:pt x="1988" y="301"/>
                  <a:pt x="1994" y="296"/>
                  <a:pt x="1994" y="289"/>
                </a:cubicBezTo>
                <a:cubicBezTo>
                  <a:pt x="1994" y="282"/>
                  <a:pt x="1988" y="276"/>
                  <a:pt x="1981" y="276"/>
                </a:cubicBezTo>
                <a:cubicBezTo>
                  <a:pt x="1974" y="276"/>
                  <a:pt x="1969" y="282"/>
                  <a:pt x="1969" y="289"/>
                </a:cubicBezTo>
                <a:cubicBezTo>
                  <a:pt x="1969" y="296"/>
                  <a:pt x="1974" y="301"/>
                  <a:pt x="1981" y="301"/>
                </a:cubicBezTo>
                <a:close/>
                <a:moveTo>
                  <a:pt x="2021" y="301"/>
                </a:moveTo>
                <a:cubicBezTo>
                  <a:pt x="2028" y="301"/>
                  <a:pt x="2034" y="296"/>
                  <a:pt x="2034" y="289"/>
                </a:cubicBezTo>
                <a:cubicBezTo>
                  <a:pt x="2034" y="282"/>
                  <a:pt x="2028" y="276"/>
                  <a:pt x="2021" y="276"/>
                </a:cubicBezTo>
                <a:cubicBezTo>
                  <a:pt x="2014" y="276"/>
                  <a:pt x="2008" y="282"/>
                  <a:pt x="2008" y="289"/>
                </a:cubicBezTo>
                <a:cubicBezTo>
                  <a:pt x="2008" y="296"/>
                  <a:pt x="2014" y="301"/>
                  <a:pt x="2021" y="301"/>
                </a:cubicBezTo>
                <a:close/>
                <a:moveTo>
                  <a:pt x="2060" y="301"/>
                </a:moveTo>
                <a:cubicBezTo>
                  <a:pt x="2067" y="301"/>
                  <a:pt x="2073" y="296"/>
                  <a:pt x="2073" y="289"/>
                </a:cubicBezTo>
                <a:cubicBezTo>
                  <a:pt x="2073" y="282"/>
                  <a:pt x="2067" y="276"/>
                  <a:pt x="2060" y="276"/>
                </a:cubicBezTo>
                <a:cubicBezTo>
                  <a:pt x="2053" y="276"/>
                  <a:pt x="2048" y="282"/>
                  <a:pt x="2048" y="289"/>
                </a:cubicBezTo>
                <a:cubicBezTo>
                  <a:pt x="2048" y="296"/>
                  <a:pt x="2053" y="301"/>
                  <a:pt x="2060" y="301"/>
                </a:cubicBezTo>
                <a:close/>
                <a:moveTo>
                  <a:pt x="2288" y="289"/>
                </a:moveTo>
                <a:cubicBezTo>
                  <a:pt x="2288" y="293"/>
                  <a:pt x="2292" y="297"/>
                  <a:pt x="2297" y="297"/>
                </a:cubicBezTo>
                <a:cubicBezTo>
                  <a:pt x="2302" y="297"/>
                  <a:pt x="2305" y="293"/>
                  <a:pt x="2305" y="289"/>
                </a:cubicBezTo>
                <a:cubicBezTo>
                  <a:pt x="2305" y="284"/>
                  <a:pt x="2302" y="280"/>
                  <a:pt x="2297" y="280"/>
                </a:cubicBezTo>
                <a:cubicBezTo>
                  <a:pt x="2292" y="280"/>
                  <a:pt x="2288" y="284"/>
                  <a:pt x="2288" y="289"/>
                </a:cubicBezTo>
                <a:close/>
                <a:moveTo>
                  <a:pt x="2336" y="301"/>
                </a:moveTo>
                <a:cubicBezTo>
                  <a:pt x="2343" y="301"/>
                  <a:pt x="2349" y="296"/>
                  <a:pt x="2349" y="289"/>
                </a:cubicBezTo>
                <a:cubicBezTo>
                  <a:pt x="2349" y="282"/>
                  <a:pt x="2343" y="276"/>
                  <a:pt x="2336" y="276"/>
                </a:cubicBezTo>
                <a:cubicBezTo>
                  <a:pt x="2329" y="276"/>
                  <a:pt x="2323" y="282"/>
                  <a:pt x="2323" y="289"/>
                </a:cubicBezTo>
                <a:cubicBezTo>
                  <a:pt x="2323" y="296"/>
                  <a:pt x="2329" y="301"/>
                  <a:pt x="2336" y="301"/>
                </a:cubicBezTo>
                <a:close/>
                <a:moveTo>
                  <a:pt x="2415" y="301"/>
                </a:moveTo>
                <a:cubicBezTo>
                  <a:pt x="2422" y="301"/>
                  <a:pt x="2428" y="296"/>
                  <a:pt x="2428" y="289"/>
                </a:cubicBezTo>
                <a:cubicBezTo>
                  <a:pt x="2428" y="282"/>
                  <a:pt x="2422" y="276"/>
                  <a:pt x="2415" y="276"/>
                </a:cubicBezTo>
                <a:cubicBezTo>
                  <a:pt x="2408" y="276"/>
                  <a:pt x="2402" y="282"/>
                  <a:pt x="2402" y="289"/>
                </a:cubicBezTo>
                <a:cubicBezTo>
                  <a:pt x="2402" y="296"/>
                  <a:pt x="2408" y="301"/>
                  <a:pt x="2415" y="301"/>
                </a:cubicBezTo>
                <a:close/>
                <a:moveTo>
                  <a:pt x="2494" y="301"/>
                </a:moveTo>
                <a:cubicBezTo>
                  <a:pt x="2501" y="301"/>
                  <a:pt x="2507" y="296"/>
                  <a:pt x="2507" y="289"/>
                </a:cubicBezTo>
                <a:cubicBezTo>
                  <a:pt x="2507" y="282"/>
                  <a:pt x="2501" y="276"/>
                  <a:pt x="2494" y="276"/>
                </a:cubicBezTo>
                <a:cubicBezTo>
                  <a:pt x="2487" y="276"/>
                  <a:pt x="2481" y="282"/>
                  <a:pt x="2481" y="289"/>
                </a:cubicBezTo>
                <a:cubicBezTo>
                  <a:pt x="2481" y="296"/>
                  <a:pt x="2487" y="301"/>
                  <a:pt x="2494" y="301"/>
                </a:cubicBezTo>
                <a:close/>
                <a:moveTo>
                  <a:pt x="2533" y="301"/>
                </a:moveTo>
                <a:cubicBezTo>
                  <a:pt x="2540" y="301"/>
                  <a:pt x="2546" y="296"/>
                  <a:pt x="2546" y="289"/>
                </a:cubicBezTo>
                <a:cubicBezTo>
                  <a:pt x="2546" y="282"/>
                  <a:pt x="2540" y="276"/>
                  <a:pt x="2533" y="276"/>
                </a:cubicBezTo>
                <a:cubicBezTo>
                  <a:pt x="2526" y="276"/>
                  <a:pt x="2521" y="282"/>
                  <a:pt x="2521" y="289"/>
                </a:cubicBezTo>
                <a:cubicBezTo>
                  <a:pt x="2521" y="296"/>
                  <a:pt x="2526" y="301"/>
                  <a:pt x="2533" y="301"/>
                </a:cubicBezTo>
                <a:close/>
                <a:moveTo>
                  <a:pt x="2573" y="301"/>
                </a:moveTo>
                <a:cubicBezTo>
                  <a:pt x="2580" y="301"/>
                  <a:pt x="2586" y="296"/>
                  <a:pt x="2586" y="289"/>
                </a:cubicBezTo>
                <a:cubicBezTo>
                  <a:pt x="2586" y="282"/>
                  <a:pt x="2580" y="276"/>
                  <a:pt x="2573" y="276"/>
                </a:cubicBezTo>
                <a:cubicBezTo>
                  <a:pt x="2566" y="276"/>
                  <a:pt x="2560" y="282"/>
                  <a:pt x="2560" y="289"/>
                </a:cubicBezTo>
                <a:cubicBezTo>
                  <a:pt x="2560" y="296"/>
                  <a:pt x="2566" y="301"/>
                  <a:pt x="2573" y="301"/>
                </a:cubicBezTo>
                <a:close/>
                <a:moveTo>
                  <a:pt x="2612" y="301"/>
                </a:moveTo>
                <a:cubicBezTo>
                  <a:pt x="2619" y="301"/>
                  <a:pt x="2625" y="296"/>
                  <a:pt x="2625" y="289"/>
                </a:cubicBezTo>
                <a:cubicBezTo>
                  <a:pt x="2625" y="282"/>
                  <a:pt x="2619" y="276"/>
                  <a:pt x="2612" y="276"/>
                </a:cubicBezTo>
                <a:cubicBezTo>
                  <a:pt x="2605" y="276"/>
                  <a:pt x="2599" y="282"/>
                  <a:pt x="2599" y="289"/>
                </a:cubicBezTo>
                <a:cubicBezTo>
                  <a:pt x="2599" y="296"/>
                  <a:pt x="2605" y="301"/>
                  <a:pt x="2612" y="301"/>
                </a:cubicBezTo>
                <a:close/>
                <a:moveTo>
                  <a:pt x="2652" y="301"/>
                </a:moveTo>
                <a:cubicBezTo>
                  <a:pt x="2659" y="301"/>
                  <a:pt x="2664" y="296"/>
                  <a:pt x="2664" y="289"/>
                </a:cubicBezTo>
                <a:cubicBezTo>
                  <a:pt x="2664" y="282"/>
                  <a:pt x="2659" y="276"/>
                  <a:pt x="2652" y="276"/>
                </a:cubicBezTo>
                <a:cubicBezTo>
                  <a:pt x="2645" y="276"/>
                  <a:pt x="2639" y="282"/>
                  <a:pt x="2639" y="289"/>
                </a:cubicBezTo>
                <a:cubicBezTo>
                  <a:pt x="2639" y="296"/>
                  <a:pt x="2645" y="301"/>
                  <a:pt x="2652" y="301"/>
                </a:cubicBezTo>
                <a:close/>
                <a:moveTo>
                  <a:pt x="2691" y="301"/>
                </a:moveTo>
                <a:cubicBezTo>
                  <a:pt x="2698" y="301"/>
                  <a:pt x="2704" y="296"/>
                  <a:pt x="2704" y="289"/>
                </a:cubicBezTo>
                <a:cubicBezTo>
                  <a:pt x="2704" y="282"/>
                  <a:pt x="2698" y="276"/>
                  <a:pt x="2691" y="276"/>
                </a:cubicBezTo>
                <a:cubicBezTo>
                  <a:pt x="2684" y="276"/>
                  <a:pt x="2678" y="282"/>
                  <a:pt x="2678" y="289"/>
                </a:cubicBezTo>
                <a:cubicBezTo>
                  <a:pt x="2678" y="296"/>
                  <a:pt x="2684" y="301"/>
                  <a:pt x="2691" y="301"/>
                </a:cubicBezTo>
                <a:close/>
                <a:moveTo>
                  <a:pt x="2730" y="301"/>
                </a:moveTo>
                <a:cubicBezTo>
                  <a:pt x="2738" y="301"/>
                  <a:pt x="2743" y="296"/>
                  <a:pt x="2743" y="289"/>
                </a:cubicBezTo>
                <a:cubicBezTo>
                  <a:pt x="2743" y="282"/>
                  <a:pt x="2738" y="276"/>
                  <a:pt x="2730" y="276"/>
                </a:cubicBezTo>
                <a:cubicBezTo>
                  <a:pt x="2723" y="276"/>
                  <a:pt x="2718" y="282"/>
                  <a:pt x="2718" y="289"/>
                </a:cubicBezTo>
                <a:cubicBezTo>
                  <a:pt x="2718" y="296"/>
                  <a:pt x="2723" y="301"/>
                  <a:pt x="2730" y="301"/>
                </a:cubicBezTo>
                <a:close/>
                <a:moveTo>
                  <a:pt x="2770" y="301"/>
                </a:moveTo>
                <a:cubicBezTo>
                  <a:pt x="2777" y="301"/>
                  <a:pt x="2783" y="296"/>
                  <a:pt x="2783" y="289"/>
                </a:cubicBezTo>
                <a:cubicBezTo>
                  <a:pt x="2783" y="282"/>
                  <a:pt x="2777" y="276"/>
                  <a:pt x="2770" y="276"/>
                </a:cubicBezTo>
                <a:cubicBezTo>
                  <a:pt x="2763" y="276"/>
                  <a:pt x="2757" y="282"/>
                  <a:pt x="2757" y="289"/>
                </a:cubicBezTo>
                <a:cubicBezTo>
                  <a:pt x="2757" y="296"/>
                  <a:pt x="2763" y="301"/>
                  <a:pt x="2770" y="301"/>
                </a:cubicBezTo>
                <a:close/>
                <a:moveTo>
                  <a:pt x="2809" y="301"/>
                </a:moveTo>
                <a:cubicBezTo>
                  <a:pt x="2816" y="301"/>
                  <a:pt x="2822" y="296"/>
                  <a:pt x="2822" y="289"/>
                </a:cubicBezTo>
                <a:cubicBezTo>
                  <a:pt x="2822" y="282"/>
                  <a:pt x="2816" y="276"/>
                  <a:pt x="2809" y="276"/>
                </a:cubicBezTo>
                <a:cubicBezTo>
                  <a:pt x="2802" y="276"/>
                  <a:pt x="2797" y="282"/>
                  <a:pt x="2797" y="289"/>
                </a:cubicBezTo>
                <a:cubicBezTo>
                  <a:pt x="2797" y="296"/>
                  <a:pt x="2802" y="301"/>
                  <a:pt x="2809" y="301"/>
                </a:cubicBezTo>
                <a:close/>
                <a:moveTo>
                  <a:pt x="2849" y="301"/>
                </a:moveTo>
                <a:cubicBezTo>
                  <a:pt x="2856" y="301"/>
                  <a:pt x="2861" y="296"/>
                  <a:pt x="2861" y="289"/>
                </a:cubicBezTo>
                <a:cubicBezTo>
                  <a:pt x="2861" y="282"/>
                  <a:pt x="2856" y="276"/>
                  <a:pt x="2849" y="276"/>
                </a:cubicBezTo>
                <a:cubicBezTo>
                  <a:pt x="2842" y="276"/>
                  <a:pt x="2836" y="282"/>
                  <a:pt x="2836" y="289"/>
                </a:cubicBezTo>
                <a:cubicBezTo>
                  <a:pt x="2836" y="296"/>
                  <a:pt x="2842" y="301"/>
                  <a:pt x="2849" y="301"/>
                </a:cubicBezTo>
                <a:close/>
                <a:moveTo>
                  <a:pt x="2888" y="301"/>
                </a:moveTo>
                <a:cubicBezTo>
                  <a:pt x="2895" y="301"/>
                  <a:pt x="2901" y="296"/>
                  <a:pt x="2901" y="289"/>
                </a:cubicBezTo>
                <a:cubicBezTo>
                  <a:pt x="2901" y="282"/>
                  <a:pt x="2895" y="276"/>
                  <a:pt x="2888" y="276"/>
                </a:cubicBezTo>
                <a:cubicBezTo>
                  <a:pt x="2881" y="276"/>
                  <a:pt x="2875" y="282"/>
                  <a:pt x="2875" y="289"/>
                </a:cubicBezTo>
                <a:cubicBezTo>
                  <a:pt x="2875" y="296"/>
                  <a:pt x="2881" y="301"/>
                  <a:pt x="2888" y="301"/>
                </a:cubicBezTo>
                <a:close/>
                <a:moveTo>
                  <a:pt x="2928" y="301"/>
                </a:moveTo>
                <a:cubicBezTo>
                  <a:pt x="2935" y="301"/>
                  <a:pt x="2940" y="296"/>
                  <a:pt x="2940" y="289"/>
                </a:cubicBezTo>
                <a:cubicBezTo>
                  <a:pt x="2940" y="282"/>
                  <a:pt x="2935" y="276"/>
                  <a:pt x="2928" y="276"/>
                </a:cubicBezTo>
                <a:cubicBezTo>
                  <a:pt x="2921" y="276"/>
                  <a:pt x="2915" y="282"/>
                  <a:pt x="2915" y="289"/>
                </a:cubicBezTo>
                <a:cubicBezTo>
                  <a:pt x="2915" y="296"/>
                  <a:pt x="2921" y="301"/>
                  <a:pt x="2928" y="301"/>
                </a:cubicBezTo>
                <a:close/>
                <a:moveTo>
                  <a:pt x="2967" y="301"/>
                </a:moveTo>
                <a:cubicBezTo>
                  <a:pt x="2974" y="301"/>
                  <a:pt x="2980" y="296"/>
                  <a:pt x="2980" y="289"/>
                </a:cubicBezTo>
                <a:cubicBezTo>
                  <a:pt x="2980" y="282"/>
                  <a:pt x="2974" y="276"/>
                  <a:pt x="2967" y="276"/>
                </a:cubicBezTo>
                <a:cubicBezTo>
                  <a:pt x="2960" y="276"/>
                  <a:pt x="2954" y="282"/>
                  <a:pt x="2954" y="289"/>
                </a:cubicBezTo>
                <a:cubicBezTo>
                  <a:pt x="2954" y="296"/>
                  <a:pt x="2960" y="301"/>
                  <a:pt x="2967" y="301"/>
                </a:cubicBezTo>
                <a:close/>
                <a:moveTo>
                  <a:pt x="3006" y="301"/>
                </a:moveTo>
                <a:cubicBezTo>
                  <a:pt x="3013" y="301"/>
                  <a:pt x="3019" y="296"/>
                  <a:pt x="3019" y="289"/>
                </a:cubicBezTo>
                <a:cubicBezTo>
                  <a:pt x="3019" y="282"/>
                  <a:pt x="3013" y="276"/>
                  <a:pt x="3006" y="276"/>
                </a:cubicBezTo>
                <a:cubicBezTo>
                  <a:pt x="2999" y="276"/>
                  <a:pt x="2994" y="282"/>
                  <a:pt x="2994" y="289"/>
                </a:cubicBezTo>
                <a:cubicBezTo>
                  <a:pt x="2994" y="296"/>
                  <a:pt x="2999" y="301"/>
                  <a:pt x="3006" y="301"/>
                </a:cubicBezTo>
                <a:close/>
                <a:moveTo>
                  <a:pt x="3046" y="301"/>
                </a:moveTo>
                <a:cubicBezTo>
                  <a:pt x="3053" y="301"/>
                  <a:pt x="3059" y="296"/>
                  <a:pt x="3059" y="289"/>
                </a:cubicBezTo>
                <a:cubicBezTo>
                  <a:pt x="3059" y="282"/>
                  <a:pt x="3053" y="276"/>
                  <a:pt x="3046" y="276"/>
                </a:cubicBezTo>
                <a:cubicBezTo>
                  <a:pt x="3039" y="276"/>
                  <a:pt x="3033" y="282"/>
                  <a:pt x="3033" y="289"/>
                </a:cubicBezTo>
                <a:cubicBezTo>
                  <a:pt x="3033" y="296"/>
                  <a:pt x="3039" y="301"/>
                  <a:pt x="3046" y="301"/>
                </a:cubicBezTo>
                <a:close/>
                <a:moveTo>
                  <a:pt x="3085" y="301"/>
                </a:moveTo>
                <a:cubicBezTo>
                  <a:pt x="3092" y="301"/>
                  <a:pt x="3098" y="296"/>
                  <a:pt x="3098" y="289"/>
                </a:cubicBezTo>
                <a:cubicBezTo>
                  <a:pt x="3098" y="282"/>
                  <a:pt x="3092" y="276"/>
                  <a:pt x="3085" y="276"/>
                </a:cubicBezTo>
                <a:cubicBezTo>
                  <a:pt x="3078" y="276"/>
                  <a:pt x="3073" y="282"/>
                  <a:pt x="3073" y="289"/>
                </a:cubicBezTo>
                <a:cubicBezTo>
                  <a:pt x="3073" y="296"/>
                  <a:pt x="3078" y="301"/>
                  <a:pt x="3085" y="301"/>
                </a:cubicBezTo>
                <a:close/>
                <a:moveTo>
                  <a:pt x="3125" y="301"/>
                </a:moveTo>
                <a:cubicBezTo>
                  <a:pt x="3132" y="301"/>
                  <a:pt x="3137" y="296"/>
                  <a:pt x="3137" y="289"/>
                </a:cubicBezTo>
                <a:cubicBezTo>
                  <a:pt x="3137" y="282"/>
                  <a:pt x="3132" y="276"/>
                  <a:pt x="3125" y="276"/>
                </a:cubicBezTo>
                <a:cubicBezTo>
                  <a:pt x="3118" y="276"/>
                  <a:pt x="3112" y="282"/>
                  <a:pt x="3112" y="289"/>
                </a:cubicBezTo>
                <a:cubicBezTo>
                  <a:pt x="3112" y="296"/>
                  <a:pt x="3118" y="301"/>
                  <a:pt x="3125" y="301"/>
                </a:cubicBezTo>
                <a:close/>
                <a:moveTo>
                  <a:pt x="3164" y="301"/>
                </a:moveTo>
                <a:cubicBezTo>
                  <a:pt x="3171" y="301"/>
                  <a:pt x="3177" y="296"/>
                  <a:pt x="3177" y="289"/>
                </a:cubicBezTo>
                <a:cubicBezTo>
                  <a:pt x="3177" y="282"/>
                  <a:pt x="3171" y="276"/>
                  <a:pt x="3164" y="276"/>
                </a:cubicBezTo>
                <a:cubicBezTo>
                  <a:pt x="3157" y="276"/>
                  <a:pt x="3151" y="282"/>
                  <a:pt x="3151" y="289"/>
                </a:cubicBezTo>
                <a:cubicBezTo>
                  <a:pt x="3151" y="296"/>
                  <a:pt x="3157" y="301"/>
                  <a:pt x="3164" y="301"/>
                </a:cubicBezTo>
                <a:close/>
                <a:moveTo>
                  <a:pt x="3204" y="301"/>
                </a:moveTo>
                <a:cubicBezTo>
                  <a:pt x="3211" y="301"/>
                  <a:pt x="3216" y="296"/>
                  <a:pt x="3216" y="289"/>
                </a:cubicBezTo>
                <a:cubicBezTo>
                  <a:pt x="3216" y="282"/>
                  <a:pt x="3211" y="276"/>
                  <a:pt x="3204" y="276"/>
                </a:cubicBezTo>
                <a:cubicBezTo>
                  <a:pt x="3197" y="276"/>
                  <a:pt x="3191" y="282"/>
                  <a:pt x="3191" y="289"/>
                </a:cubicBezTo>
                <a:cubicBezTo>
                  <a:pt x="3191" y="296"/>
                  <a:pt x="3197" y="301"/>
                  <a:pt x="3204" y="301"/>
                </a:cubicBezTo>
                <a:close/>
                <a:moveTo>
                  <a:pt x="3243" y="301"/>
                </a:moveTo>
                <a:cubicBezTo>
                  <a:pt x="3250" y="301"/>
                  <a:pt x="3256" y="296"/>
                  <a:pt x="3256" y="289"/>
                </a:cubicBezTo>
                <a:cubicBezTo>
                  <a:pt x="3256" y="282"/>
                  <a:pt x="3250" y="276"/>
                  <a:pt x="3243" y="276"/>
                </a:cubicBezTo>
                <a:cubicBezTo>
                  <a:pt x="3236" y="276"/>
                  <a:pt x="3230" y="282"/>
                  <a:pt x="3230" y="289"/>
                </a:cubicBezTo>
                <a:cubicBezTo>
                  <a:pt x="3230" y="296"/>
                  <a:pt x="3236" y="301"/>
                  <a:pt x="3243" y="301"/>
                </a:cubicBezTo>
                <a:close/>
                <a:moveTo>
                  <a:pt x="3282" y="301"/>
                </a:moveTo>
                <a:cubicBezTo>
                  <a:pt x="3289" y="301"/>
                  <a:pt x="3295" y="296"/>
                  <a:pt x="3295" y="289"/>
                </a:cubicBezTo>
                <a:cubicBezTo>
                  <a:pt x="3295" y="282"/>
                  <a:pt x="3289" y="276"/>
                  <a:pt x="3282" y="276"/>
                </a:cubicBezTo>
                <a:cubicBezTo>
                  <a:pt x="3275" y="276"/>
                  <a:pt x="3270" y="282"/>
                  <a:pt x="3270" y="289"/>
                </a:cubicBezTo>
                <a:cubicBezTo>
                  <a:pt x="3270" y="296"/>
                  <a:pt x="3275" y="301"/>
                  <a:pt x="3282" y="301"/>
                </a:cubicBezTo>
                <a:close/>
                <a:moveTo>
                  <a:pt x="3322" y="301"/>
                </a:moveTo>
                <a:cubicBezTo>
                  <a:pt x="3329" y="301"/>
                  <a:pt x="3335" y="296"/>
                  <a:pt x="3335" y="289"/>
                </a:cubicBezTo>
                <a:cubicBezTo>
                  <a:pt x="3335" y="282"/>
                  <a:pt x="3329" y="276"/>
                  <a:pt x="3322" y="276"/>
                </a:cubicBezTo>
                <a:cubicBezTo>
                  <a:pt x="3315" y="276"/>
                  <a:pt x="3309" y="282"/>
                  <a:pt x="3309" y="289"/>
                </a:cubicBezTo>
                <a:cubicBezTo>
                  <a:pt x="3309" y="296"/>
                  <a:pt x="3315" y="301"/>
                  <a:pt x="3322" y="301"/>
                </a:cubicBezTo>
                <a:close/>
                <a:moveTo>
                  <a:pt x="3361" y="301"/>
                </a:moveTo>
                <a:cubicBezTo>
                  <a:pt x="3368" y="301"/>
                  <a:pt x="3374" y="296"/>
                  <a:pt x="3374" y="289"/>
                </a:cubicBezTo>
                <a:cubicBezTo>
                  <a:pt x="3374" y="282"/>
                  <a:pt x="3368" y="276"/>
                  <a:pt x="3361" y="276"/>
                </a:cubicBezTo>
                <a:cubicBezTo>
                  <a:pt x="3354" y="276"/>
                  <a:pt x="3348" y="282"/>
                  <a:pt x="3348" y="289"/>
                </a:cubicBezTo>
                <a:cubicBezTo>
                  <a:pt x="3348" y="296"/>
                  <a:pt x="3354" y="301"/>
                  <a:pt x="3361" y="301"/>
                </a:cubicBezTo>
                <a:close/>
                <a:moveTo>
                  <a:pt x="3401" y="301"/>
                </a:moveTo>
                <a:cubicBezTo>
                  <a:pt x="3408" y="301"/>
                  <a:pt x="3413" y="296"/>
                  <a:pt x="3413" y="289"/>
                </a:cubicBezTo>
                <a:cubicBezTo>
                  <a:pt x="3413" y="282"/>
                  <a:pt x="3408" y="276"/>
                  <a:pt x="3401" y="276"/>
                </a:cubicBezTo>
                <a:cubicBezTo>
                  <a:pt x="3394" y="276"/>
                  <a:pt x="3388" y="282"/>
                  <a:pt x="3388" y="289"/>
                </a:cubicBezTo>
                <a:cubicBezTo>
                  <a:pt x="3388" y="296"/>
                  <a:pt x="3394" y="301"/>
                  <a:pt x="3401" y="301"/>
                </a:cubicBezTo>
                <a:close/>
                <a:moveTo>
                  <a:pt x="3440" y="301"/>
                </a:moveTo>
                <a:cubicBezTo>
                  <a:pt x="3447" y="301"/>
                  <a:pt x="3453" y="296"/>
                  <a:pt x="3453" y="289"/>
                </a:cubicBezTo>
                <a:cubicBezTo>
                  <a:pt x="3453" y="282"/>
                  <a:pt x="3447" y="276"/>
                  <a:pt x="3440" y="276"/>
                </a:cubicBezTo>
                <a:cubicBezTo>
                  <a:pt x="3433" y="276"/>
                  <a:pt x="3427" y="282"/>
                  <a:pt x="3427" y="289"/>
                </a:cubicBezTo>
                <a:cubicBezTo>
                  <a:pt x="3427" y="296"/>
                  <a:pt x="3433" y="301"/>
                  <a:pt x="3440" y="301"/>
                </a:cubicBezTo>
                <a:close/>
                <a:moveTo>
                  <a:pt x="3480" y="301"/>
                </a:moveTo>
                <a:cubicBezTo>
                  <a:pt x="3487" y="301"/>
                  <a:pt x="3492" y="296"/>
                  <a:pt x="3492" y="289"/>
                </a:cubicBezTo>
                <a:cubicBezTo>
                  <a:pt x="3492" y="282"/>
                  <a:pt x="3487" y="276"/>
                  <a:pt x="3480" y="276"/>
                </a:cubicBezTo>
                <a:cubicBezTo>
                  <a:pt x="3472" y="276"/>
                  <a:pt x="3467" y="282"/>
                  <a:pt x="3467" y="289"/>
                </a:cubicBezTo>
                <a:cubicBezTo>
                  <a:pt x="3467" y="296"/>
                  <a:pt x="3472" y="301"/>
                  <a:pt x="3480" y="301"/>
                </a:cubicBezTo>
                <a:close/>
                <a:moveTo>
                  <a:pt x="3519" y="301"/>
                </a:moveTo>
                <a:cubicBezTo>
                  <a:pt x="3526" y="301"/>
                  <a:pt x="3532" y="296"/>
                  <a:pt x="3532" y="289"/>
                </a:cubicBezTo>
                <a:cubicBezTo>
                  <a:pt x="3532" y="282"/>
                  <a:pt x="3526" y="276"/>
                  <a:pt x="3519" y="276"/>
                </a:cubicBezTo>
                <a:cubicBezTo>
                  <a:pt x="3512" y="276"/>
                  <a:pt x="3506" y="282"/>
                  <a:pt x="3506" y="289"/>
                </a:cubicBezTo>
                <a:cubicBezTo>
                  <a:pt x="3506" y="296"/>
                  <a:pt x="3512" y="301"/>
                  <a:pt x="3519" y="301"/>
                </a:cubicBezTo>
                <a:close/>
                <a:moveTo>
                  <a:pt x="89" y="341"/>
                </a:moveTo>
                <a:cubicBezTo>
                  <a:pt x="96" y="341"/>
                  <a:pt x="102" y="335"/>
                  <a:pt x="102" y="328"/>
                </a:cubicBezTo>
                <a:cubicBezTo>
                  <a:pt x="102" y="321"/>
                  <a:pt x="96" y="315"/>
                  <a:pt x="89" y="315"/>
                </a:cubicBezTo>
                <a:cubicBezTo>
                  <a:pt x="82" y="315"/>
                  <a:pt x="76" y="321"/>
                  <a:pt x="76" y="328"/>
                </a:cubicBezTo>
                <a:cubicBezTo>
                  <a:pt x="76" y="335"/>
                  <a:pt x="82" y="341"/>
                  <a:pt x="89" y="341"/>
                </a:cubicBezTo>
                <a:close/>
                <a:moveTo>
                  <a:pt x="128" y="341"/>
                </a:moveTo>
                <a:cubicBezTo>
                  <a:pt x="136" y="341"/>
                  <a:pt x="141" y="335"/>
                  <a:pt x="141" y="328"/>
                </a:cubicBezTo>
                <a:cubicBezTo>
                  <a:pt x="141" y="321"/>
                  <a:pt x="136" y="315"/>
                  <a:pt x="128" y="315"/>
                </a:cubicBezTo>
                <a:cubicBezTo>
                  <a:pt x="121" y="315"/>
                  <a:pt x="116" y="321"/>
                  <a:pt x="116" y="328"/>
                </a:cubicBezTo>
                <a:cubicBezTo>
                  <a:pt x="116" y="335"/>
                  <a:pt x="121" y="341"/>
                  <a:pt x="128" y="341"/>
                </a:cubicBezTo>
                <a:close/>
                <a:moveTo>
                  <a:pt x="168" y="341"/>
                </a:moveTo>
                <a:cubicBezTo>
                  <a:pt x="175" y="341"/>
                  <a:pt x="181" y="335"/>
                  <a:pt x="181" y="328"/>
                </a:cubicBezTo>
                <a:cubicBezTo>
                  <a:pt x="181" y="321"/>
                  <a:pt x="175" y="315"/>
                  <a:pt x="168" y="315"/>
                </a:cubicBezTo>
                <a:cubicBezTo>
                  <a:pt x="161" y="315"/>
                  <a:pt x="155" y="321"/>
                  <a:pt x="155" y="328"/>
                </a:cubicBezTo>
                <a:cubicBezTo>
                  <a:pt x="155" y="335"/>
                  <a:pt x="161" y="341"/>
                  <a:pt x="168" y="341"/>
                </a:cubicBezTo>
                <a:close/>
                <a:moveTo>
                  <a:pt x="207" y="341"/>
                </a:moveTo>
                <a:cubicBezTo>
                  <a:pt x="214" y="341"/>
                  <a:pt x="220" y="335"/>
                  <a:pt x="220" y="328"/>
                </a:cubicBezTo>
                <a:cubicBezTo>
                  <a:pt x="220" y="321"/>
                  <a:pt x="214" y="315"/>
                  <a:pt x="207" y="315"/>
                </a:cubicBezTo>
                <a:cubicBezTo>
                  <a:pt x="200" y="315"/>
                  <a:pt x="195" y="321"/>
                  <a:pt x="195" y="328"/>
                </a:cubicBezTo>
                <a:cubicBezTo>
                  <a:pt x="195" y="335"/>
                  <a:pt x="200" y="341"/>
                  <a:pt x="207" y="341"/>
                </a:cubicBezTo>
                <a:close/>
                <a:moveTo>
                  <a:pt x="247" y="341"/>
                </a:moveTo>
                <a:cubicBezTo>
                  <a:pt x="254" y="341"/>
                  <a:pt x="259" y="335"/>
                  <a:pt x="259" y="328"/>
                </a:cubicBezTo>
                <a:cubicBezTo>
                  <a:pt x="259" y="321"/>
                  <a:pt x="254" y="315"/>
                  <a:pt x="247" y="315"/>
                </a:cubicBezTo>
                <a:cubicBezTo>
                  <a:pt x="240" y="315"/>
                  <a:pt x="234" y="321"/>
                  <a:pt x="234" y="328"/>
                </a:cubicBezTo>
                <a:cubicBezTo>
                  <a:pt x="234" y="335"/>
                  <a:pt x="240" y="341"/>
                  <a:pt x="247" y="341"/>
                </a:cubicBezTo>
                <a:close/>
                <a:moveTo>
                  <a:pt x="286" y="341"/>
                </a:moveTo>
                <a:cubicBezTo>
                  <a:pt x="293" y="341"/>
                  <a:pt x="299" y="335"/>
                  <a:pt x="299" y="328"/>
                </a:cubicBezTo>
                <a:cubicBezTo>
                  <a:pt x="299" y="321"/>
                  <a:pt x="293" y="315"/>
                  <a:pt x="286" y="315"/>
                </a:cubicBezTo>
                <a:cubicBezTo>
                  <a:pt x="279" y="315"/>
                  <a:pt x="273" y="321"/>
                  <a:pt x="273" y="328"/>
                </a:cubicBezTo>
                <a:cubicBezTo>
                  <a:pt x="273" y="335"/>
                  <a:pt x="279" y="341"/>
                  <a:pt x="286" y="341"/>
                </a:cubicBezTo>
                <a:close/>
                <a:moveTo>
                  <a:pt x="326" y="341"/>
                </a:moveTo>
                <a:cubicBezTo>
                  <a:pt x="333" y="341"/>
                  <a:pt x="338" y="335"/>
                  <a:pt x="338" y="328"/>
                </a:cubicBezTo>
                <a:cubicBezTo>
                  <a:pt x="338" y="321"/>
                  <a:pt x="333" y="315"/>
                  <a:pt x="326" y="315"/>
                </a:cubicBezTo>
                <a:cubicBezTo>
                  <a:pt x="319" y="315"/>
                  <a:pt x="313" y="321"/>
                  <a:pt x="313" y="328"/>
                </a:cubicBezTo>
                <a:cubicBezTo>
                  <a:pt x="313" y="335"/>
                  <a:pt x="319" y="341"/>
                  <a:pt x="326" y="341"/>
                </a:cubicBezTo>
                <a:close/>
                <a:moveTo>
                  <a:pt x="365" y="341"/>
                </a:moveTo>
                <a:cubicBezTo>
                  <a:pt x="372" y="341"/>
                  <a:pt x="378" y="335"/>
                  <a:pt x="378" y="328"/>
                </a:cubicBezTo>
                <a:cubicBezTo>
                  <a:pt x="378" y="321"/>
                  <a:pt x="372" y="315"/>
                  <a:pt x="365" y="315"/>
                </a:cubicBezTo>
                <a:cubicBezTo>
                  <a:pt x="358" y="315"/>
                  <a:pt x="352" y="321"/>
                  <a:pt x="352" y="328"/>
                </a:cubicBezTo>
                <a:cubicBezTo>
                  <a:pt x="352" y="335"/>
                  <a:pt x="358" y="341"/>
                  <a:pt x="365" y="341"/>
                </a:cubicBezTo>
                <a:close/>
                <a:moveTo>
                  <a:pt x="404" y="341"/>
                </a:moveTo>
                <a:cubicBezTo>
                  <a:pt x="411" y="341"/>
                  <a:pt x="417" y="335"/>
                  <a:pt x="417" y="328"/>
                </a:cubicBezTo>
                <a:cubicBezTo>
                  <a:pt x="417" y="321"/>
                  <a:pt x="411" y="315"/>
                  <a:pt x="404" y="315"/>
                </a:cubicBezTo>
                <a:cubicBezTo>
                  <a:pt x="397" y="315"/>
                  <a:pt x="392" y="321"/>
                  <a:pt x="392" y="328"/>
                </a:cubicBezTo>
                <a:cubicBezTo>
                  <a:pt x="392" y="335"/>
                  <a:pt x="397" y="341"/>
                  <a:pt x="404" y="341"/>
                </a:cubicBezTo>
                <a:close/>
                <a:moveTo>
                  <a:pt x="444" y="341"/>
                </a:moveTo>
                <a:cubicBezTo>
                  <a:pt x="451" y="341"/>
                  <a:pt x="457" y="335"/>
                  <a:pt x="457" y="328"/>
                </a:cubicBezTo>
                <a:cubicBezTo>
                  <a:pt x="457" y="321"/>
                  <a:pt x="451" y="315"/>
                  <a:pt x="444" y="315"/>
                </a:cubicBezTo>
                <a:cubicBezTo>
                  <a:pt x="437" y="315"/>
                  <a:pt x="431" y="321"/>
                  <a:pt x="431" y="328"/>
                </a:cubicBezTo>
                <a:cubicBezTo>
                  <a:pt x="431" y="335"/>
                  <a:pt x="437" y="341"/>
                  <a:pt x="444" y="341"/>
                </a:cubicBezTo>
                <a:close/>
                <a:moveTo>
                  <a:pt x="483" y="341"/>
                </a:moveTo>
                <a:cubicBezTo>
                  <a:pt x="490" y="341"/>
                  <a:pt x="496" y="335"/>
                  <a:pt x="496" y="328"/>
                </a:cubicBezTo>
                <a:cubicBezTo>
                  <a:pt x="496" y="321"/>
                  <a:pt x="490" y="315"/>
                  <a:pt x="483" y="315"/>
                </a:cubicBezTo>
                <a:cubicBezTo>
                  <a:pt x="476" y="315"/>
                  <a:pt x="471" y="321"/>
                  <a:pt x="471" y="328"/>
                </a:cubicBezTo>
                <a:cubicBezTo>
                  <a:pt x="471" y="335"/>
                  <a:pt x="476" y="341"/>
                  <a:pt x="483" y="341"/>
                </a:cubicBezTo>
                <a:close/>
                <a:moveTo>
                  <a:pt x="523" y="341"/>
                </a:moveTo>
                <a:cubicBezTo>
                  <a:pt x="530" y="341"/>
                  <a:pt x="535" y="335"/>
                  <a:pt x="535" y="328"/>
                </a:cubicBezTo>
                <a:cubicBezTo>
                  <a:pt x="535" y="321"/>
                  <a:pt x="530" y="315"/>
                  <a:pt x="523" y="315"/>
                </a:cubicBezTo>
                <a:cubicBezTo>
                  <a:pt x="516" y="315"/>
                  <a:pt x="510" y="321"/>
                  <a:pt x="510" y="328"/>
                </a:cubicBezTo>
                <a:cubicBezTo>
                  <a:pt x="510" y="335"/>
                  <a:pt x="516" y="341"/>
                  <a:pt x="523" y="341"/>
                </a:cubicBezTo>
                <a:close/>
                <a:moveTo>
                  <a:pt x="562" y="341"/>
                </a:moveTo>
                <a:cubicBezTo>
                  <a:pt x="569" y="341"/>
                  <a:pt x="575" y="335"/>
                  <a:pt x="575" y="328"/>
                </a:cubicBezTo>
                <a:cubicBezTo>
                  <a:pt x="575" y="321"/>
                  <a:pt x="569" y="315"/>
                  <a:pt x="562" y="315"/>
                </a:cubicBezTo>
                <a:cubicBezTo>
                  <a:pt x="555" y="315"/>
                  <a:pt x="549" y="321"/>
                  <a:pt x="549" y="328"/>
                </a:cubicBezTo>
                <a:cubicBezTo>
                  <a:pt x="549" y="335"/>
                  <a:pt x="555" y="341"/>
                  <a:pt x="562" y="341"/>
                </a:cubicBezTo>
                <a:close/>
                <a:moveTo>
                  <a:pt x="602" y="316"/>
                </a:moveTo>
                <a:cubicBezTo>
                  <a:pt x="595" y="316"/>
                  <a:pt x="589" y="321"/>
                  <a:pt x="589" y="328"/>
                </a:cubicBezTo>
                <a:cubicBezTo>
                  <a:pt x="589" y="335"/>
                  <a:pt x="595" y="340"/>
                  <a:pt x="602" y="340"/>
                </a:cubicBezTo>
                <a:cubicBezTo>
                  <a:pt x="608" y="340"/>
                  <a:pt x="614" y="335"/>
                  <a:pt x="614" y="328"/>
                </a:cubicBezTo>
                <a:cubicBezTo>
                  <a:pt x="614" y="321"/>
                  <a:pt x="608" y="316"/>
                  <a:pt x="602" y="316"/>
                </a:cubicBezTo>
                <a:close/>
                <a:moveTo>
                  <a:pt x="641" y="341"/>
                </a:moveTo>
                <a:cubicBezTo>
                  <a:pt x="648" y="341"/>
                  <a:pt x="654" y="335"/>
                  <a:pt x="654" y="328"/>
                </a:cubicBezTo>
                <a:cubicBezTo>
                  <a:pt x="654" y="321"/>
                  <a:pt x="648" y="315"/>
                  <a:pt x="641" y="315"/>
                </a:cubicBezTo>
                <a:cubicBezTo>
                  <a:pt x="634" y="315"/>
                  <a:pt x="628" y="321"/>
                  <a:pt x="628" y="328"/>
                </a:cubicBezTo>
                <a:cubicBezTo>
                  <a:pt x="628" y="335"/>
                  <a:pt x="634" y="341"/>
                  <a:pt x="641" y="341"/>
                </a:cubicBezTo>
                <a:close/>
                <a:moveTo>
                  <a:pt x="680" y="341"/>
                </a:moveTo>
                <a:cubicBezTo>
                  <a:pt x="687" y="341"/>
                  <a:pt x="693" y="335"/>
                  <a:pt x="693" y="328"/>
                </a:cubicBezTo>
                <a:cubicBezTo>
                  <a:pt x="693" y="321"/>
                  <a:pt x="687" y="315"/>
                  <a:pt x="680" y="315"/>
                </a:cubicBezTo>
                <a:cubicBezTo>
                  <a:pt x="673" y="315"/>
                  <a:pt x="668" y="321"/>
                  <a:pt x="668" y="328"/>
                </a:cubicBezTo>
                <a:cubicBezTo>
                  <a:pt x="668" y="335"/>
                  <a:pt x="673" y="341"/>
                  <a:pt x="680" y="341"/>
                </a:cubicBezTo>
                <a:close/>
                <a:moveTo>
                  <a:pt x="720" y="341"/>
                </a:moveTo>
                <a:cubicBezTo>
                  <a:pt x="727" y="341"/>
                  <a:pt x="733" y="335"/>
                  <a:pt x="733" y="328"/>
                </a:cubicBezTo>
                <a:cubicBezTo>
                  <a:pt x="733" y="321"/>
                  <a:pt x="727" y="315"/>
                  <a:pt x="720" y="315"/>
                </a:cubicBezTo>
                <a:cubicBezTo>
                  <a:pt x="713" y="315"/>
                  <a:pt x="707" y="321"/>
                  <a:pt x="707" y="328"/>
                </a:cubicBezTo>
                <a:cubicBezTo>
                  <a:pt x="707" y="335"/>
                  <a:pt x="713" y="341"/>
                  <a:pt x="720" y="341"/>
                </a:cubicBezTo>
                <a:close/>
                <a:moveTo>
                  <a:pt x="759" y="341"/>
                </a:moveTo>
                <a:cubicBezTo>
                  <a:pt x="766" y="341"/>
                  <a:pt x="772" y="335"/>
                  <a:pt x="772" y="328"/>
                </a:cubicBezTo>
                <a:cubicBezTo>
                  <a:pt x="772" y="321"/>
                  <a:pt x="766" y="315"/>
                  <a:pt x="759" y="315"/>
                </a:cubicBezTo>
                <a:cubicBezTo>
                  <a:pt x="752" y="315"/>
                  <a:pt x="747" y="321"/>
                  <a:pt x="747" y="328"/>
                </a:cubicBezTo>
                <a:cubicBezTo>
                  <a:pt x="747" y="335"/>
                  <a:pt x="752" y="341"/>
                  <a:pt x="759" y="341"/>
                </a:cubicBezTo>
                <a:close/>
                <a:moveTo>
                  <a:pt x="799" y="341"/>
                </a:moveTo>
                <a:cubicBezTo>
                  <a:pt x="806" y="341"/>
                  <a:pt x="811" y="335"/>
                  <a:pt x="811" y="328"/>
                </a:cubicBezTo>
                <a:cubicBezTo>
                  <a:pt x="811" y="321"/>
                  <a:pt x="806" y="315"/>
                  <a:pt x="799" y="315"/>
                </a:cubicBezTo>
                <a:cubicBezTo>
                  <a:pt x="792" y="315"/>
                  <a:pt x="786" y="321"/>
                  <a:pt x="786" y="328"/>
                </a:cubicBezTo>
                <a:cubicBezTo>
                  <a:pt x="786" y="335"/>
                  <a:pt x="792" y="341"/>
                  <a:pt x="799" y="341"/>
                </a:cubicBezTo>
                <a:close/>
                <a:moveTo>
                  <a:pt x="838" y="341"/>
                </a:moveTo>
                <a:cubicBezTo>
                  <a:pt x="845" y="341"/>
                  <a:pt x="851" y="335"/>
                  <a:pt x="851" y="328"/>
                </a:cubicBezTo>
                <a:cubicBezTo>
                  <a:pt x="851" y="321"/>
                  <a:pt x="845" y="315"/>
                  <a:pt x="838" y="315"/>
                </a:cubicBezTo>
                <a:cubicBezTo>
                  <a:pt x="831" y="315"/>
                  <a:pt x="825" y="321"/>
                  <a:pt x="825" y="328"/>
                </a:cubicBezTo>
                <a:cubicBezTo>
                  <a:pt x="825" y="335"/>
                  <a:pt x="831" y="341"/>
                  <a:pt x="838" y="341"/>
                </a:cubicBezTo>
                <a:close/>
                <a:moveTo>
                  <a:pt x="956" y="341"/>
                </a:moveTo>
                <a:cubicBezTo>
                  <a:pt x="963" y="341"/>
                  <a:pt x="969" y="335"/>
                  <a:pt x="969" y="328"/>
                </a:cubicBezTo>
                <a:cubicBezTo>
                  <a:pt x="969" y="321"/>
                  <a:pt x="963" y="315"/>
                  <a:pt x="956" y="315"/>
                </a:cubicBezTo>
                <a:cubicBezTo>
                  <a:pt x="949" y="315"/>
                  <a:pt x="944" y="321"/>
                  <a:pt x="944" y="328"/>
                </a:cubicBezTo>
                <a:cubicBezTo>
                  <a:pt x="944" y="335"/>
                  <a:pt x="949" y="341"/>
                  <a:pt x="956" y="341"/>
                </a:cubicBezTo>
                <a:close/>
                <a:moveTo>
                  <a:pt x="996" y="341"/>
                </a:moveTo>
                <a:cubicBezTo>
                  <a:pt x="1003" y="341"/>
                  <a:pt x="1009" y="335"/>
                  <a:pt x="1009" y="328"/>
                </a:cubicBezTo>
                <a:cubicBezTo>
                  <a:pt x="1009" y="321"/>
                  <a:pt x="1003" y="315"/>
                  <a:pt x="996" y="315"/>
                </a:cubicBezTo>
                <a:cubicBezTo>
                  <a:pt x="989" y="315"/>
                  <a:pt x="983" y="321"/>
                  <a:pt x="983" y="328"/>
                </a:cubicBezTo>
                <a:cubicBezTo>
                  <a:pt x="983" y="335"/>
                  <a:pt x="989" y="341"/>
                  <a:pt x="996" y="341"/>
                </a:cubicBezTo>
                <a:close/>
                <a:moveTo>
                  <a:pt x="1035" y="341"/>
                </a:moveTo>
                <a:cubicBezTo>
                  <a:pt x="1042" y="341"/>
                  <a:pt x="1048" y="335"/>
                  <a:pt x="1048" y="328"/>
                </a:cubicBezTo>
                <a:cubicBezTo>
                  <a:pt x="1048" y="321"/>
                  <a:pt x="1042" y="315"/>
                  <a:pt x="1035" y="315"/>
                </a:cubicBezTo>
                <a:cubicBezTo>
                  <a:pt x="1028" y="315"/>
                  <a:pt x="1022" y="321"/>
                  <a:pt x="1022" y="328"/>
                </a:cubicBezTo>
                <a:cubicBezTo>
                  <a:pt x="1022" y="335"/>
                  <a:pt x="1028" y="341"/>
                  <a:pt x="1035" y="341"/>
                </a:cubicBezTo>
                <a:close/>
                <a:moveTo>
                  <a:pt x="1153" y="319"/>
                </a:moveTo>
                <a:cubicBezTo>
                  <a:pt x="1148" y="319"/>
                  <a:pt x="1144" y="323"/>
                  <a:pt x="1144" y="328"/>
                </a:cubicBezTo>
                <a:cubicBezTo>
                  <a:pt x="1144" y="333"/>
                  <a:pt x="1148" y="337"/>
                  <a:pt x="1153" y="337"/>
                </a:cubicBezTo>
                <a:cubicBezTo>
                  <a:pt x="1159" y="337"/>
                  <a:pt x="1163" y="333"/>
                  <a:pt x="1163" y="328"/>
                </a:cubicBezTo>
                <a:cubicBezTo>
                  <a:pt x="1163" y="323"/>
                  <a:pt x="1159" y="319"/>
                  <a:pt x="1153" y="319"/>
                </a:cubicBezTo>
                <a:close/>
                <a:moveTo>
                  <a:pt x="1193" y="341"/>
                </a:moveTo>
                <a:cubicBezTo>
                  <a:pt x="1200" y="341"/>
                  <a:pt x="1206" y="335"/>
                  <a:pt x="1206" y="328"/>
                </a:cubicBezTo>
                <a:cubicBezTo>
                  <a:pt x="1206" y="321"/>
                  <a:pt x="1200" y="315"/>
                  <a:pt x="1193" y="315"/>
                </a:cubicBezTo>
                <a:cubicBezTo>
                  <a:pt x="1186" y="315"/>
                  <a:pt x="1180" y="321"/>
                  <a:pt x="1180" y="328"/>
                </a:cubicBezTo>
                <a:cubicBezTo>
                  <a:pt x="1180" y="335"/>
                  <a:pt x="1186" y="341"/>
                  <a:pt x="1193" y="341"/>
                </a:cubicBezTo>
                <a:close/>
                <a:moveTo>
                  <a:pt x="1232" y="341"/>
                </a:moveTo>
                <a:cubicBezTo>
                  <a:pt x="1239" y="341"/>
                  <a:pt x="1245" y="335"/>
                  <a:pt x="1245" y="328"/>
                </a:cubicBezTo>
                <a:cubicBezTo>
                  <a:pt x="1245" y="321"/>
                  <a:pt x="1239" y="315"/>
                  <a:pt x="1232" y="315"/>
                </a:cubicBezTo>
                <a:cubicBezTo>
                  <a:pt x="1225" y="315"/>
                  <a:pt x="1220" y="321"/>
                  <a:pt x="1220" y="328"/>
                </a:cubicBezTo>
                <a:cubicBezTo>
                  <a:pt x="1220" y="335"/>
                  <a:pt x="1225" y="341"/>
                  <a:pt x="1232" y="341"/>
                </a:cubicBezTo>
                <a:close/>
                <a:moveTo>
                  <a:pt x="1272" y="341"/>
                </a:moveTo>
                <a:cubicBezTo>
                  <a:pt x="1279" y="341"/>
                  <a:pt x="1285" y="335"/>
                  <a:pt x="1285" y="328"/>
                </a:cubicBezTo>
                <a:cubicBezTo>
                  <a:pt x="1285" y="321"/>
                  <a:pt x="1279" y="315"/>
                  <a:pt x="1272" y="315"/>
                </a:cubicBezTo>
                <a:cubicBezTo>
                  <a:pt x="1265" y="315"/>
                  <a:pt x="1259" y="321"/>
                  <a:pt x="1259" y="328"/>
                </a:cubicBezTo>
                <a:cubicBezTo>
                  <a:pt x="1259" y="335"/>
                  <a:pt x="1265" y="341"/>
                  <a:pt x="1272" y="341"/>
                </a:cubicBezTo>
                <a:close/>
                <a:moveTo>
                  <a:pt x="1311" y="341"/>
                </a:moveTo>
                <a:cubicBezTo>
                  <a:pt x="1318" y="341"/>
                  <a:pt x="1324" y="335"/>
                  <a:pt x="1324" y="328"/>
                </a:cubicBezTo>
                <a:cubicBezTo>
                  <a:pt x="1324" y="321"/>
                  <a:pt x="1318" y="315"/>
                  <a:pt x="1311" y="315"/>
                </a:cubicBezTo>
                <a:cubicBezTo>
                  <a:pt x="1304" y="315"/>
                  <a:pt x="1298" y="321"/>
                  <a:pt x="1298" y="328"/>
                </a:cubicBezTo>
                <a:cubicBezTo>
                  <a:pt x="1298" y="335"/>
                  <a:pt x="1304" y="341"/>
                  <a:pt x="1311" y="341"/>
                </a:cubicBezTo>
                <a:close/>
                <a:moveTo>
                  <a:pt x="1863" y="341"/>
                </a:moveTo>
                <a:cubicBezTo>
                  <a:pt x="1870" y="341"/>
                  <a:pt x="1876" y="335"/>
                  <a:pt x="1876" y="328"/>
                </a:cubicBezTo>
                <a:cubicBezTo>
                  <a:pt x="1876" y="321"/>
                  <a:pt x="1870" y="315"/>
                  <a:pt x="1863" y="315"/>
                </a:cubicBezTo>
                <a:cubicBezTo>
                  <a:pt x="1856" y="315"/>
                  <a:pt x="1850" y="321"/>
                  <a:pt x="1850" y="328"/>
                </a:cubicBezTo>
                <a:cubicBezTo>
                  <a:pt x="1850" y="335"/>
                  <a:pt x="1856" y="341"/>
                  <a:pt x="1863" y="341"/>
                </a:cubicBezTo>
                <a:close/>
                <a:moveTo>
                  <a:pt x="1903" y="341"/>
                </a:moveTo>
                <a:cubicBezTo>
                  <a:pt x="1910" y="341"/>
                  <a:pt x="1915" y="335"/>
                  <a:pt x="1915" y="328"/>
                </a:cubicBezTo>
                <a:cubicBezTo>
                  <a:pt x="1915" y="321"/>
                  <a:pt x="1910" y="315"/>
                  <a:pt x="1903" y="315"/>
                </a:cubicBezTo>
                <a:cubicBezTo>
                  <a:pt x="1896" y="315"/>
                  <a:pt x="1890" y="321"/>
                  <a:pt x="1890" y="328"/>
                </a:cubicBezTo>
                <a:cubicBezTo>
                  <a:pt x="1890" y="335"/>
                  <a:pt x="1896" y="341"/>
                  <a:pt x="1903" y="341"/>
                </a:cubicBezTo>
                <a:close/>
                <a:moveTo>
                  <a:pt x="1942" y="341"/>
                </a:moveTo>
                <a:cubicBezTo>
                  <a:pt x="1949" y="341"/>
                  <a:pt x="1955" y="335"/>
                  <a:pt x="1955" y="328"/>
                </a:cubicBezTo>
                <a:cubicBezTo>
                  <a:pt x="1955" y="321"/>
                  <a:pt x="1949" y="315"/>
                  <a:pt x="1942" y="315"/>
                </a:cubicBezTo>
                <a:cubicBezTo>
                  <a:pt x="1935" y="315"/>
                  <a:pt x="1929" y="321"/>
                  <a:pt x="1929" y="328"/>
                </a:cubicBezTo>
                <a:cubicBezTo>
                  <a:pt x="1929" y="335"/>
                  <a:pt x="1935" y="341"/>
                  <a:pt x="1942" y="341"/>
                </a:cubicBezTo>
                <a:close/>
                <a:moveTo>
                  <a:pt x="1981" y="341"/>
                </a:moveTo>
                <a:cubicBezTo>
                  <a:pt x="1988" y="341"/>
                  <a:pt x="1994" y="335"/>
                  <a:pt x="1994" y="328"/>
                </a:cubicBezTo>
                <a:cubicBezTo>
                  <a:pt x="1994" y="321"/>
                  <a:pt x="1988" y="315"/>
                  <a:pt x="1981" y="315"/>
                </a:cubicBezTo>
                <a:cubicBezTo>
                  <a:pt x="1974" y="315"/>
                  <a:pt x="1969" y="321"/>
                  <a:pt x="1969" y="328"/>
                </a:cubicBezTo>
                <a:cubicBezTo>
                  <a:pt x="1969" y="335"/>
                  <a:pt x="1974" y="341"/>
                  <a:pt x="1981" y="341"/>
                </a:cubicBezTo>
                <a:close/>
                <a:moveTo>
                  <a:pt x="2021" y="315"/>
                </a:moveTo>
                <a:cubicBezTo>
                  <a:pt x="2014" y="315"/>
                  <a:pt x="2008" y="321"/>
                  <a:pt x="2008" y="328"/>
                </a:cubicBezTo>
                <a:cubicBezTo>
                  <a:pt x="2008" y="335"/>
                  <a:pt x="2014" y="341"/>
                  <a:pt x="2021" y="341"/>
                </a:cubicBezTo>
                <a:cubicBezTo>
                  <a:pt x="2028" y="341"/>
                  <a:pt x="2034" y="335"/>
                  <a:pt x="2034" y="328"/>
                </a:cubicBezTo>
                <a:cubicBezTo>
                  <a:pt x="2034" y="321"/>
                  <a:pt x="2028" y="315"/>
                  <a:pt x="2021" y="315"/>
                </a:cubicBezTo>
                <a:close/>
                <a:moveTo>
                  <a:pt x="2060" y="315"/>
                </a:moveTo>
                <a:cubicBezTo>
                  <a:pt x="2053" y="315"/>
                  <a:pt x="2048" y="321"/>
                  <a:pt x="2048" y="328"/>
                </a:cubicBezTo>
                <a:cubicBezTo>
                  <a:pt x="2048" y="335"/>
                  <a:pt x="2053" y="341"/>
                  <a:pt x="2060" y="341"/>
                </a:cubicBezTo>
                <a:cubicBezTo>
                  <a:pt x="2067" y="341"/>
                  <a:pt x="2073" y="335"/>
                  <a:pt x="2073" y="328"/>
                </a:cubicBezTo>
                <a:cubicBezTo>
                  <a:pt x="2073" y="321"/>
                  <a:pt x="2067" y="315"/>
                  <a:pt x="2060" y="315"/>
                </a:cubicBezTo>
                <a:close/>
                <a:moveTo>
                  <a:pt x="2100" y="341"/>
                </a:moveTo>
                <a:cubicBezTo>
                  <a:pt x="2107" y="341"/>
                  <a:pt x="2112" y="335"/>
                  <a:pt x="2112" y="328"/>
                </a:cubicBezTo>
                <a:cubicBezTo>
                  <a:pt x="2112" y="321"/>
                  <a:pt x="2107" y="315"/>
                  <a:pt x="2100" y="315"/>
                </a:cubicBezTo>
                <a:cubicBezTo>
                  <a:pt x="2093" y="315"/>
                  <a:pt x="2087" y="321"/>
                  <a:pt x="2087" y="328"/>
                </a:cubicBezTo>
                <a:cubicBezTo>
                  <a:pt x="2087" y="335"/>
                  <a:pt x="2093" y="341"/>
                  <a:pt x="2100" y="341"/>
                </a:cubicBezTo>
                <a:close/>
                <a:moveTo>
                  <a:pt x="2179" y="341"/>
                </a:moveTo>
                <a:cubicBezTo>
                  <a:pt x="2186" y="341"/>
                  <a:pt x="2191" y="335"/>
                  <a:pt x="2191" y="328"/>
                </a:cubicBezTo>
                <a:cubicBezTo>
                  <a:pt x="2191" y="321"/>
                  <a:pt x="2186" y="315"/>
                  <a:pt x="2179" y="315"/>
                </a:cubicBezTo>
                <a:cubicBezTo>
                  <a:pt x="2171" y="315"/>
                  <a:pt x="2166" y="321"/>
                  <a:pt x="2166" y="328"/>
                </a:cubicBezTo>
                <a:cubicBezTo>
                  <a:pt x="2166" y="335"/>
                  <a:pt x="2171" y="341"/>
                  <a:pt x="2179" y="341"/>
                </a:cubicBezTo>
                <a:close/>
                <a:moveTo>
                  <a:pt x="2218" y="341"/>
                </a:moveTo>
                <a:cubicBezTo>
                  <a:pt x="2225" y="341"/>
                  <a:pt x="2231" y="335"/>
                  <a:pt x="2231" y="328"/>
                </a:cubicBezTo>
                <a:cubicBezTo>
                  <a:pt x="2231" y="321"/>
                  <a:pt x="2225" y="315"/>
                  <a:pt x="2218" y="315"/>
                </a:cubicBezTo>
                <a:cubicBezTo>
                  <a:pt x="2211" y="315"/>
                  <a:pt x="2205" y="321"/>
                  <a:pt x="2205" y="328"/>
                </a:cubicBezTo>
                <a:cubicBezTo>
                  <a:pt x="2205" y="335"/>
                  <a:pt x="2211" y="341"/>
                  <a:pt x="2218" y="341"/>
                </a:cubicBezTo>
                <a:close/>
                <a:moveTo>
                  <a:pt x="2257" y="341"/>
                </a:moveTo>
                <a:cubicBezTo>
                  <a:pt x="2264" y="341"/>
                  <a:pt x="2270" y="335"/>
                  <a:pt x="2270" y="328"/>
                </a:cubicBezTo>
                <a:cubicBezTo>
                  <a:pt x="2270" y="321"/>
                  <a:pt x="2264" y="315"/>
                  <a:pt x="2257" y="315"/>
                </a:cubicBezTo>
                <a:cubicBezTo>
                  <a:pt x="2250" y="315"/>
                  <a:pt x="2245" y="321"/>
                  <a:pt x="2245" y="328"/>
                </a:cubicBezTo>
                <a:cubicBezTo>
                  <a:pt x="2245" y="335"/>
                  <a:pt x="2250" y="341"/>
                  <a:pt x="2257" y="341"/>
                </a:cubicBezTo>
                <a:close/>
                <a:moveTo>
                  <a:pt x="2297" y="341"/>
                </a:moveTo>
                <a:cubicBezTo>
                  <a:pt x="2304" y="341"/>
                  <a:pt x="2310" y="335"/>
                  <a:pt x="2310" y="328"/>
                </a:cubicBezTo>
                <a:cubicBezTo>
                  <a:pt x="2310" y="321"/>
                  <a:pt x="2304" y="315"/>
                  <a:pt x="2297" y="315"/>
                </a:cubicBezTo>
                <a:cubicBezTo>
                  <a:pt x="2290" y="315"/>
                  <a:pt x="2284" y="321"/>
                  <a:pt x="2284" y="328"/>
                </a:cubicBezTo>
                <a:cubicBezTo>
                  <a:pt x="2284" y="335"/>
                  <a:pt x="2290" y="341"/>
                  <a:pt x="2297" y="341"/>
                </a:cubicBezTo>
                <a:close/>
                <a:moveTo>
                  <a:pt x="2336" y="341"/>
                </a:moveTo>
                <a:cubicBezTo>
                  <a:pt x="2343" y="341"/>
                  <a:pt x="2349" y="335"/>
                  <a:pt x="2349" y="328"/>
                </a:cubicBezTo>
                <a:cubicBezTo>
                  <a:pt x="2349" y="321"/>
                  <a:pt x="2343" y="315"/>
                  <a:pt x="2336" y="315"/>
                </a:cubicBezTo>
                <a:cubicBezTo>
                  <a:pt x="2329" y="315"/>
                  <a:pt x="2323" y="321"/>
                  <a:pt x="2323" y="328"/>
                </a:cubicBezTo>
                <a:cubicBezTo>
                  <a:pt x="2323" y="335"/>
                  <a:pt x="2329" y="341"/>
                  <a:pt x="2336" y="341"/>
                </a:cubicBezTo>
                <a:close/>
                <a:moveTo>
                  <a:pt x="2376" y="341"/>
                </a:moveTo>
                <a:cubicBezTo>
                  <a:pt x="2383" y="341"/>
                  <a:pt x="2388" y="335"/>
                  <a:pt x="2388" y="328"/>
                </a:cubicBezTo>
                <a:cubicBezTo>
                  <a:pt x="2388" y="321"/>
                  <a:pt x="2383" y="315"/>
                  <a:pt x="2376" y="315"/>
                </a:cubicBezTo>
                <a:cubicBezTo>
                  <a:pt x="2369" y="315"/>
                  <a:pt x="2363" y="321"/>
                  <a:pt x="2363" y="328"/>
                </a:cubicBezTo>
                <a:cubicBezTo>
                  <a:pt x="2363" y="335"/>
                  <a:pt x="2369" y="341"/>
                  <a:pt x="2376" y="341"/>
                </a:cubicBezTo>
                <a:close/>
                <a:moveTo>
                  <a:pt x="2415" y="316"/>
                </a:moveTo>
                <a:cubicBezTo>
                  <a:pt x="2408" y="316"/>
                  <a:pt x="2403" y="321"/>
                  <a:pt x="2403" y="328"/>
                </a:cubicBezTo>
                <a:cubicBezTo>
                  <a:pt x="2403" y="335"/>
                  <a:pt x="2408" y="340"/>
                  <a:pt x="2415" y="340"/>
                </a:cubicBezTo>
                <a:cubicBezTo>
                  <a:pt x="2422" y="340"/>
                  <a:pt x="2427" y="335"/>
                  <a:pt x="2427" y="328"/>
                </a:cubicBezTo>
                <a:cubicBezTo>
                  <a:pt x="2427" y="321"/>
                  <a:pt x="2422" y="316"/>
                  <a:pt x="2415" y="316"/>
                </a:cubicBezTo>
                <a:close/>
                <a:moveTo>
                  <a:pt x="2454" y="341"/>
                </a:moveTo>
                <a:cubicBezTo>
                  <a:pt x="2462" y="341"/>
                  <a:pt x="2467" y="335"/>
                  <a:pt x="2467" y="328"/>
                </a:cubicBezTo>
                <a:cubicBezTo>
                  <a:pt x="2467" y="321"/>
                  <a:pt x="2462" y="315"/>
                  <a:pt x="2454" y="315"/>
                </a:cubicBezTo>
                <a:cubicBezTo>
                  <a:pt x="2447" y="315"/>
                  <a:pt x="2442" y="321"/>
                  <a:pt x="2442" y="328"/>
                </a:cubicBezTo>
                <a:cubicBezTo>
                  <a:pt x="2442" y="335"/>
                  <a:pt x="2447" y="341"/>
                  <a:pt x="2454" y="341"/>
                </a:cubicBezTo>
                <a:close/>
                <a:moveTo>
                  <a:pt x="2494" y="341"/>
                </a:moveTo>
                <a:cubicBezTo>
                  <a:pt x="2501" y="341"/>
                  <a:pt x="2507" y="335"/>
                  <a:pt x="2507" y="328"/>
                </a:cubicBezTo>
                <a:cubicBezTo>
                  <a:pt x="2507" y="321"/>
                  <a:pt x="2501" y="315"/>
                  <a:pt x="2494" y="315"/>
                </a:cubicBezTo>
                <a:cubicBezTo>
                  <a:pt x="2487" y="315"/>
                  <a:pt x="2481" y="321"/>
                  <a:pt x="2481" y="328"/>
                </a:cubicBezTo>
                <a:cubicBezTo>
                  <a:pt x="2481" y="335"/>
                  <a:pt x="2487" y="341"/>
                  <a:pt x="2494" y="341"/>
                </a:cubicBezTo>
                <a:close/>
                <a:moveTo>
                  <a:pt x="2533" y="341"/>
                </a:moveTo>
                <a:cubicBezTo>
                  <a:pt x="2540" y="341"/>
                  <a:pt x="2546" y="335"/>
                  <a:pt x="2546" y="328"/>
                </a:cubicBezTo>
                <a:cubicBezTo>
                  <a:pt x="2546" y="321"/>
                  <a:pt x="2540" y="315"/>
                  <a:pt x="2533" y="315"/>
                </a:cubicBezTo>
                <a:cubicBezTo>
                  <a:pt x="2526" y="315"/>
                  <a:pt x="2521" y="321"/>
                  <a:pt x="2521" y="328"/>
                </a:cubicBezTo>
                <a:cubicBezTo>
                  <a:pt x="2521" y="335"/>
                  <a:pt x="2526" y="341"/>
                  <a:pt x="2533" y="341"/>
                </a:cubicBezTo>
                <a:close/>
                <a:moveTo>
                  <a:pt x="2573" y="341"/>
                </a:moveTo>
                <a:cubicBezTo>
                  <a:pt x="2580" y="341"/>
                  <a:pt x="2586" y="335"/>
                  <a:pt x="2586" y="328"/>
                </a:cubicBezTo>
                <a:cubicBezTo>
                  <a:pt x="2586" y="321"/>
                  <a:pt x="2580" y="315"/>
                  <a:pt x="2573" y="315"/>
                </a:cubicBezTo>
                <a:cubicBezTo>
                  <a:pt x="2566" y="315"/>
                  <a:pt x="2560" y="321"/>
                  <a:pt x="2560" y="328"/>
                </a:cubicBezTo>
                <a:cubicBezTo>
                  <a:pt x="2560" y="335"/>
                  <a:pt x="2566" y="341"/>
                  <a:pt x="2573" y="341"/>
                </a:cubicBezTo>
                <a:close/>
                <a:moveTo>
                  <a:pt x="2612" y="341"/>
                </a:moveTo>
                <a:cubicBezTo>
                  <a:pt x="2619" y="341"/>
                  <a:pt x="2625" y="335"/>
                  <a:pt x="2625" y="328"/>
                </a:cubicBezTo>
                <a:cubicBezTo>
                  <a:pt x="2625" y="321"/>
                  <a:pt x="2619" y="315"/>
                  <a:pt x="2612" y="315"/>
                </a:cubicBezTo>
                <a:cubicBezTo>
                  <a:pt x="2605" y="315"/>
                  <a:pt x="2599" y="321"/>
                  <a:pt x="2599" y="328"/>
                </a:cubicBezTo>
                <a:cubicBezTo>
                  <a:pt x="2599" y="335"/>
                  <a:pt x="2605" y="341"/>
                  <a:pt x="2612" y="341"/>
                </a:cubicBezTo>
                <a:close/>
                <a:moveTo>
                  <a:pt x="2652" y="341"/>
                </a:moveTo>
                <a:cubicBezTo>
                  <a:pt x="2659" y="341"/>
                  <a:pt x="2664" y="335"/>
                  <a:pt x="2664" y="328"/>
                </a:cubicBezTo>
                <a:cubicBezTo>
                  <a:pt x="2664" y="321"/>
                  <a:pt x="2659" y="315"/>
                  <a:pt x="2652" y="315"/>
                </a:cubicBezTo>
                <a:cubicBezTo>
                  <a:pt x="2645" y="315"/>
                  <a:pt x="2639" y="321"/>
                  <a:pt x="2639" y="328"/>
                </a:cubicBezTo>
                <a:cubicBezTo>
                  <a:pt x="2639" y="335"/>
                  <a:pt x="2645" y="341"/>
                  <a:pt x="2652" y="341"/>
                </a:cubicBezTo>
                <a:close/>
                <a:moveTo>
                  <a:pt x="2691" y="341"/>
                </a:moveTo>
                <a:cubicBezTo>
                  <a:pt x="2698" y="341"/>
                  <a:pt x="2704" y="335"/>
                  <a:pt x="2704" y="328"/>
                </a:cubicBezTo>
                <a:cubicBezTo>
                  <a:pt x="2704" y="321"/>
                  <a:pt x="2698" y="315"/>
                  <a:pt x="2691" y="315"/>
                </a:cubicBezTo>
                <a:cubicBezTo>
                  <a:pt x="2684" y="315"/>
                  <a:pt x="2678" y="321"/>
                  <a:pt x="2678" y="328"/>
                </a:cubicBezTo>
                <a:cubicBezTo>
                  <a:pt x="2678" y="335"/>
                  <a:pt x="2684" y="341"/>
                  <a:pt x="2691" y="341"/>
                </a:cubicBezTo>
                <a:close/>
                <a:moveTo>
                  <a:pt x="2730" y="341"/>
                </a:moveTo>
                <a:cubicBezTo>
                  <a:pt x="2738" y="341"/>
                  <a:pt x="2743" y="335"/>
                  <a:pt x="2743" y="328"/>
                </a:cubicBezTo>
                <a:cubicBezTo>
                  <a:pt x="2743" y="321"/>
                  <a:pt x="2738" y="315"/>
                  <a:pt x="2730" y="315"/>
                </a:cubicBezTo>
                <a:cubicBezTo>
                  <a:pt x="2723" y="315"/>
                  <a:pt x="2718" y="321"/>
                  <a:pt x="2718" y="328"/>
                </a:cubicBezTo>
                <a:cubicBezTo>
                  <a:pt x="2718" y="335"/>
                  <a:pt x="2723" y="341"/>
                  <a:pt x="2730" y="341"/>
                </a:cubicBezTo>
                <a:close/>
                <a:moveTo>
                  <a:pt x="2770" y="341"/>
                </a:moveTo>
                <a:cubicBezTo>
                  <a:pt x="2777" y="341"/>
                  <a:pt x="2783" y="335"/>
                  <a:pt x="2783" y="328"/>
                </a:cubicBezTo>
                <a:cubicBezTo>
                  <a:pt x="2783" y="321"/>
                  <a:pt x="2777" y="315"/>
                  <a:pt x="2770" y="315"/>
                </a:cubicBezTo>
                <a:cubicBezTo>
                  <a:pt x="2763" y="315"/>
                  <a:pt x="2757" y="321"/>
                  <a:pt x="2757" y="328"/>
                </a:cubicBezTo>
                <a:cubicBezTo>
                  <a:pt x="2757" y="335"/>
                  <a:pt x="2763" y="341"/>
                  <a:pt x="2770" y="341"/>
                </a:cubicBezTo>
                <a:close/>
                <a:moveTo>
                  <a:pt x="2809" y="341"/>
                </a:moveTo>
                <a:cubicBezTo>
                  <a:pt x="2816" y="341"/>
                  <a:pt x="2822" y="335"/>
                  <a:pt x="2822" y="328"/>
                </a:cubicBezTo>
                <a:cubicBezTo>
                  <a:pt x="2822" y="321"/>
                  <a:pt x="2816" y="315"/>
                  <a:pt x="2809" y="315"/>
                </a:cubicBezTo>
                <a:cubicBezTo>
                  <a:pt x="2802" y="315"/>
                  <a:pt x="2797" y="321"/>
                  <a:pt x="2797" y="328"/>
                </a:cubicBezTo>
                <a:cubicBezTo>
                  <a:pt x="2797" y="335"/>
                  <a:pt x="2802" y="341"/>
                  <a:pt x="2809" y="341"/>
                </a:cubicBezTo>
                <a:close/>
                <a:moveTo>
                  <a:pt x="2849" y="341"/>
                </a:moveTo>
                <a:cubicBezTo>
                  <a:pt x="2856" y="341"/>
                  <a:pt x="2861" y="335"/>
                  <a:pt x="2861" y="328"/>
                </a:cubicBezTo>
                <a:cubicBezTo>
                  <a:pt x="2861" y="321"/>
                  <a:pt x="2856" y="315"/>
                  <a:pt x="2849" y="315"/>
                </a:cubicBezTo>
                <a:cubicBezTo>
                  <a:pt x="2842" y="315"/>
                  <a:pt x="2836" y="321"/>
                  <a:pt x="2836" y="328"/>
                </a:cubicBezTo>
                <a:cubicBezTo>
                  <a:pt x="2836" y="335"/>
                  <a:pt x="2842" y="341"/>
                  <a:pt x="2849" y="341"/>
                </a:cubicBezTo>
                <a:close/>
                <a:moveTo>
                  <a:pt x="2888" y="341"/>
                </a:moveTo>
                <a:cubicBezTo>
                  <a:pt x="2895" y="341"/>
                  <a:pt x="2901" y="335"/>
                  <a:pt x="2901" y="328"/>
                </a:cubicBezTo>
                <a:cubicBezTo>
                  <a:pt x="2901" y="321"/>
                  <a:pt x="2895" y="315"/>
                  <a:pt x="2888" y="315"/>
                </a:cubicBezTo>
                <a:cubicBezTo>
                  <a:pt x="2881" y="315"/>
                  <a:pt x="2875" y="321"/>
                  <a:pt x="2875" y="328"/>
                </a:cubicBezTo>
                <a:cubicBezTo>
                  <a:pt x="2875" y="335"/>
                  <a:pt x="2881" y="341"/>
                  <a:pt x="2888" y="341"/>
                </a:cubicBezTo>
                <a:close/>
                <a:moveTo>
                  <a:pt x="2928" y="341"/>
                </a:moveTo>
                <a:cubicBezTo>
                  <a:pt x="2935" y="341"/>
                  <a:pt x="2940" y="335"/>
                  <a:pt x="2940" y="328"/>
                </a:cubicBezTo>
                <a:cubicBezTo>
                  <a:pt x="2940" y="321"/>
                  <a:pt x="2935" y="315"/>
                  <a:pt x="2928" y="315"/>
                </a:cubicBezTo>
                <a:cubicBezTo>
                  <a:pt x="2921" y="315"/>
                  <a:pt x="2915" y="321"/>
                  <a:pt x="2915" y="328"/>
                </a:cubicBezTo>
                <a:cubicBezTo>
                  <a:pt x="2915" y="335"/>
                  <a:pt x="2921" y="341"/>
                  <a:pt x="2928" y="341"/>
                </a:cubicBezTo>
                <a:close/>
                <a:moveTo>
                  <a:pt x="2967" y="341"/>
                </a:moveTo>
                <a:cubicBezTo>
                  <a:pt x="2974" y="341"/>
                  <a:pt x="2980" y="335"/>
                  <a:pt x="2980" y="328"/>
                </a:cubicBezTo>
                <a:cubicBezTo>
                  <a:pt x="2980" y="321"/>
                  <a:pt x="2974" y="315"/>
                  <a:pt x="2967" y="315"/>
                </a:cubicBezTo>
                <a:cubicBezTo>
                  <a:pt x="2960" y="315"/>
                  <a:pt x="2954" y="321"/>
                  <a:pt x="2954" y="328"/>
                </a:cubicBezTo>
                <a:cubicBezTo>
                  <a:pt x="2954" y="335"/>
                  <a:pt x="2960" y="341"/>
                  <a:pt x="2967" y="341"/>
                </a:cubicBezTo>
                <a:close/>
                <a:moveTo>
                  <a:pt x="3006" y="341"/>
                </a:moveTo>
                <a:cubicBezTo>
                  <a:pt x="3013" y="341"/>
                  <a:pt x="3019" y="335"/>
                  <a:pt x="3019" y="328"/>
                </a:cubicBezTo>
                <a:cubicBezTo>
                  <a:pt x="3019" y="321"/>
                  <a:pt x="3013" y="315"/>
                  <a:pt x="3006" y="315"/>
                </a:cubicBezTo>
                <a:cubicBezTo>
                  <a:pt x="2999" y="315"/>
                  <a:pt x="2994" y="321"/>
                  <a:pt x="2994" y="328"/>
                </a:cubicBezTo>
                <a:cubicBezTo>
                  <a:pt x="2994" y="335"/>
                  <a:pt x="2999" y="341"/>
                  <a:pt x="3006" y="341"/>
                </a:cubicBezTo>
                <a:close/>
                <a:moveTo>
                  <a:pt x="3046" y="341"/>
                </a:moveTo>
                <a:cubicBezTo>
                  <a:pt x="3053" y="341"/>
                  <a:pt x="3059" y="335"/>
                  <a:pt x="3059" y="328"/>
                </a:cubicBezTo>
                <a:cubicBezTo>
                  <a:pt x="3059" y="321"/>
                  <a:pt x="3053" y="315"/>
                  <a:pt x="3046" y="315"/>
                </a:cubicBezTo>
                <a:cubicBezTo>
                  <a:pt x="3039" y="315"/>
                  <a:pt x="3033" y="321"/>
                  <a:pt x="3033" y="328"/>
                </a:cubicBezTo>
                <a:cubicBezTo>
                  <a:pt x="3033" y="335"/>
                  <a:pt x="3039" y="341"/>
                  <a:pt x="3046" y="341"/>
                </a:cubicBezTo>
                <a:close/>
                <a:moveTo>
                  <a:pt x="3085" y="341"/>
                </a:moveTo>
                <a:cubicBezTo>
                  <a:pt x="3092" y="341"/>
                  <a:pt x="3098" y="335"/>
                  <a:pt x="3098" y="328"/>
                </a:cubicBezTo>
                <a:cubicBezTo>
                  <a:pt x="3098" y="321"/>
                  <a:pt x="3092" y="315"/>
                  <a:pt x="3085" y="315"/>
                </a:cubicBezTo>
                <a:cubicBezTo>
                  <a:pt x="3078" y="315"/>
                  <a:pt x="3073" y="321"/>
                  <a:pt x="3073" y="328"/>
                </a:cubicBezTo>
                <a:cubicBezTo>
                  <a:pt x="3073" y="335"/>
                  <a:pt x="3078" y="341"/>
                  <a:pt x="3085" y="341"/>
                </a:cubicBezTo>
                <a:close/>
                <a:moveTo>
                  <a:pt x="3125" y="341"/>
                </a:moveTo>
                <a:cubicBezTo>
                  <a:pt x="3132" y="341"/>
                  <a:pt x="3137" y="335"/>
                  <a:pt x="3137" y="328"/>
                </a:cubicBezTo>
                <a:cubicBezTo>
                  <a:pt x="3137" y="321"/>
                  <a:pt x="3132" y="315"/>
                  <a:pt x="3125" y="315"/>
                </a:cubicBezTo>
                <a:cubicBezTo>
                  <a:pt x="3118" y="315"/>
                  <a:pt x="3112" y="321"/>
                  <a:pt x="3112" y="328"/>
                </a:cubicBezTo>
                <a:cubicBezTo>
                  <a:pt x="3112" y="335"/>
                  <a:pt x="3118" y="341"/>
                  <a:pt x="3125" y="341"/>
                </a:cubicBezTo>
                <a:close/>
                <a:moveTo>
                  <a:pt x="3164" y="341"/>
                </a:moveTo>
                <a:cubicBezTo>
                  <a:pt x="3171" y="341"/>
                  <a:pt x="3177" y="335"/>
                  <a:pt x="3177" y="328"/>
                </a:cubicBezTo>
                <a:cubicBezTo>
                  <a:pt x="3177" y="321"/>
                  <a:pt x="3171" y="315"/>
                  <a:pt x="3164" y="315"/>
                </a:cubicBezTo>
                <a:cubicBezTo>
                  <a:pt x="3157" y="315"/>
                  <a:pt x="3151" y="321"/>
                  <a:pt x="3151" y="328"/>
                </a:cubicBezTo>
                <a:cubicBezTo>
                  <a:pt x="3151" y="335"/>
                  <a:pt x="3157" y="341"/>
                  <a:pt x="3164" y="341"/>
                </a:cubicBezTo>
                <a:close/>
                <a:moveTo>
                  <a:pt x="3204" y="341"/>
                </a:moveTo>
                <a:cubicBezTo>
                  <a:pt x="3211" y="341"/>
                  <a:pt x="3216" y="335"/>
                  <a:pt x="3216" y="328"/>
                </a:cubicBezTo>
                <a:cubicBezTo>
                  <a:pt x="3216" y="321"/>
                  <a:pt x="3211" y="315"/>
                  <a:pt x="3204" y="315"/>
                </a:cubicBezTo>
                <a:cubicBezTo>
                  <a:pt x="3197" y="315"/>
                  <a:pt x="3191" y="321"/>
                  <a:pt x="3191" y="328"/>
                </a:cubicBezTo>
                <a:cubicBezTo>
                  <a:pt x="3191" y="335"/>
                  <a:pt x="3197" y="341"/>
                  <a:pt x="3204" y="341"/>
                </a:cubicBezTo>
                <a:close/>
                <a:moveTo>
                  <a:pt x="3243" y="341"/>
                </a:moveTo>
                <a:cubicBezTo>
                  <a:pt x="3250" y="341"/>
                  <a:pt x="3256" y="335"/>
                  <a:pt x="3256" y="328"/>
                </a:cubicBezTo>
                <a:cubicBezTo>
                  <a:pt x="3256" y="321"/>
                  <a:pt x="3250" y="315"/>
                  <a:pt x="3243" y="315"/>
                </a:cubicBezTo>
                <a:cubicBezTo>
                  <a:pt x="3236" y="315"/>
                  <a:pt x="3230" y="321"/>
                  <a:pt x="3230" y="328"/>
                </a:cubicBezTo>
                <a:cubicBezTo>
                  <a:pt x="3230" y="335"/>
                  <a:pt x="3236" y="341"/>
                  <a:pt x="3243" y="341"/>
                </a:cubicBezTo>
                <a:close/>
                <a:moveTo>
                  <a:pt x="3282" y="341"/>
                </a:moveTo>
                <a:cubicBezTo>
                  <a:pt x="3289" y="341"/>
                  <a:pt x="3295" y="335"/>
                  <a:pt x="3295" y="328"/>
                </a:cubicBezTo>
                <a:cubicBezTo>
                  <a:pt x="3295" y="321"/>
                  <a:pt x="3289" y="315"/>
                  <a:pt x="3282" y="315"/>
                </a:cubicBezTo>
                <a:cubicBezTo>
                  <a:pt x="3275" y="315"/>
                  <a:pt x="3270" y="321"/>
                  <a:pt x="3270" y="328"/>
                </a:cubicBezTo>
                <a:cubicBezTo>
                  <a:pt x="3270" y="335"/>
                  <a:pt x="3275" y="341"/>
                  <a:pt x="3282" y="341"/>
                </a:cubicBezTo>
                <a:close/>
                <a:moveTo>
                  <a:pt x="3322" y="341"/>
                </a:moveTo>
                <a:cubicBezTo>
                  <a:pt x="3329" y="341"/>
                  <a:pt x="3335" y="335"/>
                  <a:pt x="3335" y="328"/>
                </a:cubicBezTo>
                <a:cubicBezTo>
                  <a:pt x="3335" y="321"/>
                  <a:pt x="3329" y="315"/>
                  <a:pt x="3322" y="315"/>
                </a:cubicBezTo>
                <a:cubicBezTo>
                  <a:pt x="3315" y="315"/>
                  <a:pt x="3309" y="321"/>
                  <a:pt x="3309" y="328"/>
                </a:cubicBezTo>
                <a:cubicBezTo>
                  <a:pt x="3309" y="335"/>
                  <a:pt x="3315" y="341"/>
                  <a:pt x="3322" y="341"/>
                </a:cubicBezTo>
                <a:close/>
                <a:moveTo>
                  <a:pt x="3361" y="341"/>
                </a:moveTo>
                <a:cubicBezTo>
                  <a:pt x="3368" y="341"/>
                  <a:pt x="3374" y="335"/>
                  <a:pt x="3374" y="328"/>
                </a:cubicBezTo>
                <a:cubicBezTo>
                  <a:pt x="3374" y="321"/>
                  <a:pt x="3368" y="315"/>
                  <a:pt x="3361" y="315"/>
                </a:cubicBezTo>
                <a:cubicBezTo>
                  <a:pt x="3354" y="315"/>
                  <a:pt x="3348" y="321"/>
                  <a:pt x="3348" y="328"/>
                </a:cubicBezTo>
                <a:cubicBezTo>
                  <a:pt x="3348" y="335"/>
                  <a:pt x="3354" y="341"/>
                  <a:pt x="3361" y="341"/>
                </a:cubicBezTo>
                <a:close/>
                <a:moveTo>
                  <a:pt x="3401" y="341"/>
                </a:moveTo>
                <a:cubicBezTo>
                  <a:pt x="3408" y="341"/>
                  <a:pt x="3413" y="335"/>
                  <a:pt x="3413" y="328"/>
                </a:cubicBezTo>
                <a:cubicBezTo>
                  <a:pt x="3413" y="321"/>
                  <a:pt x="3408" y="315"/>
                  <a:pt x="3401" y="315"/>
                </a:cubicBezTo>
                <a:cubicBezTo>
                  <a:pt x="3394" y="315"/>
                  <a:pt x="3388" y="321"/>
                  <a:pt x="3388" y="328"/>
                </a:cubicBezTo>
                <a:cubicBezTo>
                  <a:pt x="3388" y="335"/>
                  <a:pt x="3394" y="341"/>
                  <a:pt x="3401" y="341"/>
                </a:cubicBezTo>
                <a:close/>
                <a:moveTo>
                  <a:pt x="3440" y="341"/>
                </a:moveTo>
                <a:cubicBezTo>
                  <a:pt x="3447" y="341"/>
                  <a:pt x="3453" y="335"/>
                  <a:pt x="3453" y="328"/>
                </a:cubicBezTo>
                <a:cubicBezTo>
                  <a:pt x="3453" y="321"/>
                  <a:pt x="3447" y="315"/>
                  <a:pt x="3440" y="315"/>
                </a:cubicBezTo>
                <a:cubicBezTo>
                  <a:pt x="3433" y="315"/>
                  <a:pt x="3427" y="321"/>
                  <a:pt x="3427" y="328"/>
                </a:cubicBezTo>
                <a:cubicBezTo>
                  <a:pt x="3427" y="335"/>
                  <a:pt x="3433" y="341"/>
                  <a:pt x="3440" y="341"/>
                </a:cubicBezTo>
                <a:close/>
                <a:moveTo>
                  <a:pt x="3480" y="341"/>
                </a:moveTo>
                <a:cubicBezTo>
                  <a:pt x="3487" y="341"/>
                  <a:pt x="3492" y="335"/>
                  <a:pt x="3492" y="328"/>
                </a:cubicBezTo>
                <a:cubicBezTo>
                  <a:pt x="3492" y="321"/>
                  <a:pt x="3487" y="315"/>
                  <a:pt x="3480" y="315"/>
                </a:cubicBezTo>
                <a:cubicBezTo>
                  <a:pt x="3472" y="315"/>
                  <a:pt x="3467" y="321"/>
                  <a:pt x="3467" y="328"/>
                </a:cubicBezTo>
                <a:cubicBezTo>
                  <a:pt x="3467" y="335"/>
                  <a:pt x="3472" y="341"/>
                  <a:pt x="3480" y="341"/>
                </a:cubicBezTo>
                <a:close/>
                <a:moveTo>
                  <a:pt x="3519" y="315"/>
                </a:moveTo>
                <a:cubicBezTo>
                  <a:pt x="3512" y="315"/>
                  <a:pt x="3506" y="321"/>
                  <a:pt x="3506" y="328"/>
                </a:cubicBezTo>
                <a:cubicBezTo>
                  <a:pt x="3506" y="335"/>
                  <a:pt x="3512" y="341"/>
                  <a:pt x="3519" y="341"/>
                </a:cubicBezTo>
                <a:cubicBezTo>
                  <a:pt x="3526" y="341"/>
                  <a:pt x="3532" y="335"/>
                  <a:pt x="3532" y="328"/>
                </a:cubicBezTo>
                <a:cubicBezTo>
                  <a:pt x="3532" y="321"/>
                  <a:pt x="3526" y="315"/>
                  <a:pt x="3519" y="315"/>
                </a:cubicBezTo>
                <a:close/>
                <a:moveTo>
                  <a:pt x="3558" y="315"/>
                </a:moveTo>
                <a:cubicBezTo>
                  <a:pt x="3551" y="315"/>
                  <a:pt x="3546" y="321"/>
                  <a:pt x="3546" y="328"/>
                </a:cubicBezTo>
                <a:cubicBezTo>
                  <a:pt x="3546" y="335"/>
                  <a:pt x="3551" y="341"/>
                  <a:pt x="3558" y="341"/>
                </a:cubicBezTo>
                <a:cubicBezTo>
                  <a:pt x="3565" y="341"/>
                  <a:pt x="3571" y="335"/>
                  <a:pt x="3571" y="328"/>
                </a:cubicBezTo>
                <a:cubicBezTo>
                  <a:pt x="3571" y="321"/>
                  <a:pt x="3565" y="315"/>
                  <a:pt x="3558" y="315"/>
                </a:cubicBezTo>
                <a:close/>
                <a:moveTo>
                  <a:pt x="3598" y="315"/>
                </a:moveTo>
                <a:cubicBezTo>
                  <a:pt x="3591" y="315"/>
                  <a:pt x="3585" y="321"/>
                  <a:pt x="3585" y="328"/>
                </a:cubicBezTo>
                <a:cubicBezTo>
                  <a:pt x="3585" y="335"/>
                  <a:pt x="3591" y="341"/>
                  <a:pt x="3598" y="341"/>
                </a:cubicBezTo>
                <a:cubicBezTo>
                  <a:pt x="3605" y="341"/>
                  <a:pt x="3611" y="335"/>
                  <a:pt x="3611" y="328"/>
                </a:cubicBezTo>
                <a:cubicBezTo>
                  <a:pt x="3611" y="321"/>
                  <a:pt x="3605" y="315"/>
                  <a:pt x="3598" y="315"/>
                </a:cubicBezTo>
                <a:close/>
                <a:moveTo>
                  <a:pt x="89" y="380"/>
                </a:moveTo>
                <a:cubicBezTo>
                  <a:pt x="96" y="380"/>
                  <a:pt x="102" y="375"/>
                  <a:pt x="102" y="367"/>
                </a:cubicBezTo>
                <a:cubicBezTo>
                  <a:pt x="102" y="360"/>
                  <a:pt x="96" y="355"/>
                  <a:pt x="89" y="355"/>
                </a:cubicBezTo>
                <a:cubicBezTo>
                  <a:pt x="82" y="355"/>
                  <a:pt x="76" y="360"/>
                  <a:pt x="76" y="367"/>
                </a:cubicBezTo>
                <a:cubicBezTo>
                  <a:pt x="76" y="375"/>
                  <a:pt x="82" y="380"/>
                  <a:pt x="89" y="380"/>
                </a:cubicBezTo>
                <a:close/>
                <a:moveTo>
                  <a:pt x="128" y="380"/>
                </a:moveTo>
                <a:cubicBezTo>
                  <a:pt x="136" y="380"/>
                  <a:pt x="141" y="375"/>
                  <a:pt x="141" y="367"/>
                </a:cubicBezTo>
                <a:cubicBezTo>
                  <a:pt x="141" y="360"/>
                  <a:pt x="136" y="355"/>
                  <a:pt x="128" y="355"/>
                </a:cubicBezTo>
                <a:cubicBezTo>
                  <a:pt x="121" y="355"/>
                  <a:pt x="116" y="360"/>
                  <a:pt x="116" y="367"/>
                </a:cubicBezTo>
                <a:cubicBezTo>
                  <a:pt x="116" y="375"/>
                  <a:pt x="121" y="380"/>
                  <a:pt x="128" y="380"/>
                </a:cubicBezTo>
                <a:close/>
                <a:moveTo>
                  <a:pt x="168" y="380"/>
                </a:moveTo>
                <a:cubicBezTo>
                  <a:pt x="175" y="380"/>
                  <a:pt x="181" y="375"/>
                  <a:pt x="181" y="367"/>
                </a:cubicBezTo>
                <a:cubicBezTo>
                  <a:pt x="181" y="360"/>
                  <a:pt x="175" y="355"/>
                  <a:pt x="168" y="355"/>
                </a:cubicBezTo>
                <a:cubicBezTo>
                  <a:pt x="161" y="355"/>
                  <a:pt x="155" y="360"/>
                  <a:pt x="155" y="367"/>
                </a:cubicBezTo>
                <a:cubicBezTo>
                  <a:pt x="155" y="375"/>
                  <a:pt x="161" y="380"/>
                  <a:pt x="168" y="380"/>
                </a:cubicBezTo>
                <a:close/>
                <a:moveTo>
                  <a:pt x="207" y="380"/>
                </a:moveTo>
                <a:cubicBezTo>
                  <a:pt x="214" y="380"/>
                  <a:pt x="220" y="375"/>
                  <a:pt x="220" y="367"/>
                </a:cubicBezTo>
                <a:cubicBezTo>
                  <a:pt x="220" y="360"/>
                  <a:pt x="214" y="355"/>
                  <a:pt x="207" y="355"/>
                </a:cubicBezTo>
                <a:cubicBezTo>
                  <a:pt x="200" y="355"/>
                  <a:pt x="195" y="360"/>
                  <a:pt x="195" y="367"/>
                </a:cubicBezTo>
                <a:cubicBezTo>
                  <a:pt x="195" y="375"/>
                  <a:pt x="200" y="380"/>
                  <a:pt x="207" y="380"/>
                </a:cubicBezTo>
                <a:close/>
                <a:moveTo>
                  <a:pt x="247" y="380"/>
                </a:moveTo>
                <a:cubicBezTo>
                  <a:pt x="254" y="380"/>
                  <a:pt x="259" y="375"/>
                  <a:pt x="259" y="367"/>
                </a:cubicBezTo>
                <a:cubicBezTo>
                  <a:pt x="259" y="360"/>
                  <a:pt x="254" y="355"/>
                  <a:pt x="247" y="355"/>
                </a:cubicBezTo>
                <a:cubicBezTo>
                  <a:pt x="240" y="355"/>
                  <a:pt x="234" y="360"/>
                  <a:pt x="234" y="367"/>
                </a:cubicBezTo>
                <a:cubicBezTo>
                  <a:pt x="234" y="375"/>
                  <a:pt x="240" y="380"/>
                  <a:pt x="247" y="380"/>
                </a:cubicBezTo>
                <a:close/>
                <a:moveTo>
                  <a:pt x="286" y="380"/>
                </a:moveTo>
                <a:cubicBezTo>
                  <a:pt x="293" y="380"/>
                  <a:pt x="299" y="375"/>
                  <a:pt x="299" y="367"/>
                </a:cubicBezTo>
                <a:cubicBezTo>
                  <a:pt x="299" y="360"/>
                  <a:pt x="293" y="355"/>
                  <a:pt x="286" y="355"/>
                </a:cubicBezTo>
                <a:cubicBezTo>
                  <a:pt x="279" y="355"/>
                  <a:pt x="273" y="360"/>
                  <a:pt x="273" y="367"/>
                </a:cubicBezTo>
                <a:cubicBezTo>
                  <a:pt x="273" y="375"/>
                  <a:pt x="279" y="380"/>
                  <a:pt x="286" y="380"/>
                </a:cubicBezTo>
                <a:close/>
                <a:moveTo>
                  <a:pt x="326" y="380"/>
                </a:moveTo>
                <a:cubicBezTo>
                  <a:pt x="333" y="380"/>
                  <a:pt x="338" y="375"/>
                  <a:pt x="338" y="367"/>
                </a:cubicBezTo>
                <a:cubicBezTo>
                  <a:pt x="338" y="360"/>
                  <a:pt x="333" y="355"/>
                  <a:pt x="326" y="355"/>
                </a:cubicBezTo>
                <a:cubicBezTo>
                  <a:pt x="319" y="355"/>
                  <a:pt x="313" y="360"/>
                  <a:pt x="313" y="367"/>
                </a:cubicBezTo>
                <a:cubicBezTo>
                  <a:pt x="313" y="375"/>
                  <a:pt x="319" y="380"/>
                  <a:pt x="326" y="380"/>
                </a:cubicBezTo>
                <a:close/>
                <a:moveTo>
                  <a:pt x="365" y="380"/>
                </a:moveTo>
                <a:cubicBezTo>
                  <a:pt x="372" y="380"/>
                  <a:pt x="378" y="375"/>
                  <a:pt x="378" y="367"/>
                </a:cubicBezTo>
                <a:cubicBezTo>
                  <a:pt x="378" y="360"/>
                  <a:pt x="372" y="355"/>
                  <a:pt x="365" y="355"/>
                </a:cubicBezTo>
                <a:cubicBezTo>
                  <a:pt x="358" y="355"/>
                  <a:pt x="352" y="360"/>
                  <a:pt x="352" y="367"/>
                </a:cubicBezTo>
                <a:cubicBezTo>
                  <a:pt x="352" y="375"/>
                  <a:pt x="358" y="380"/>
                  <a:pt x="365" y="380"/>
                </a:cubicBezTo>
                <a:close/>
                <a:moveTo>
                  <a:pt x="404" y="380"/>
                </a:moveTo>
                <a:cubicBezTo>
                  <a:pt x="411" y="380"/>
                  <a:pt x="417" y="375"/>
                  <a:pt x="417" y="367"/>
                </a:cubicBezTo>
                <a:cubicBezTo>
                  <a:pt x="417" y="360"/>
                  <a:pt x="411" y="355"/>
                  <a:pt x="404" y="355"/>
                </a:cubicBezTo>
                <a:cubicBezTo>
                  <a:pt x="397" y="355"/>
                  <a:pt x="392" y="360"/>
                  <a:pt x="392" y="367"/>
                </a:cubicBezTo>
                <a:cubicBezTo>
                  <a:pt x="392" y="375"/>
                  <a:pt x="397" y="380"/>
                  <a:pt x="404" y="380"/>
                </a:cubicBezTo>
                <a:close/>
                <a:moveTo>
                  <a:pt x="444" y="380"/>
                </a:moveTo>
                <a:cubicBezTo>
                  <a:pt x="451" y="380"/>
                  <a:pt x="457" y="375"/>
                  <a:pt x="457" y="367"/>
                </a:cubicBezTo>
                <a:cubicBezTo>
                  <a:pt x="457" y="360"/>
                  <a:pt x="451" y="355"/>
                  <a:pt x="444" y="355"/>
                </a:cubicBezTo>
                <a:cubicBezTo>
                  <a:pt x="437" y="355"/>
                  <a:pt x="431" y="360"/>
                  <a:pt x="431" y="367"/>
                </a:cubicBezTo>
                <a:cubicBezTo>
                  <a:pt x="431" y="375"/>
                  <a:pt x="437" y="380"/>
                  <a:pt x="444" y="380"/>
                </a:cubicBezTo>
                <a:close/>
                <a:moveTo>
                  <a:pt x="483" y="380"/>
                </a:moveTo>
                <a:cubicBezTo>
                  <a:pt x="490" y="380"/>
                  <a:pt x="496" y="375"/>
                  <a:pt x="496" y="367"/>
                </a:cubicBezTo>
                <a:cubicBezTo>
                  <a:pt x="496" y="360"/>
                  <a:pt x="490" y="355"/>
                  <a:pt x="483" y="355"/>
                </a:cubicBezTo>
                <a:cubicBezTo>
                  <a:pt x="476" y="355"/>
                  <a:pt x="471" y="360"/>
                  <a:pt x="471" y="367"/>
                </a:cubicBezTo>
                <a:cubicBezTo>
                  <a:pt x="471" y="375"/>
                  <a:pt x="476" y="380"/>
                  <a:pt x="483" y="380"/>
                </a:cubicBezTo>
                <a:close/>
                <a:moveTo>
                  <a:pt x="523" y="380"/>
                </a:moveTo>
                <a:cubicBezTo>
                  <a:pt x="530" y="380"/>
                  <a:pt x="535" y="375"/>
                  <a:pt x="535" y="367"/>
                </a:cubicBezTo>
                <a:cubicBezTo>
                  <a:pt x="535" y="360"/>
                  <a:pt x="530" y="355"/>
                  <a:pt x="523" y="355"/>
                </a:cubicBezTo>
                <a:cubicBezTo>
                  <a:pt x="516" y="355"/>
                  <a:pt x="510" y="360"/>
                  <a:pt x="510" y="367"/>
                </a:cubicBezTo>
                <a:cubicBezTo>
                  <a:pt x="510" y="375"/>
                  <a:pt x="516" y="380"/>
                  <a:pt x="523" y="380"/>
                </a:cubicBezTo>
                <a:close/>
                <a:moveTo>
                  <a:pt x="562" y="380"/>
                </a:moveTo>
                <a:cubicBezTo>
                  <a:pt x="569" y="380"/>
                  <a:pt x="575" y="375"/>
                  <a:pt x="575" y="367"/>
                </a:cubicBezTo>
                <a:cubicBezTo>
                  <a:pt x="575" y="360"/>
                  <a:pt x="569" y="355"/>
                  <a:pt x="562" y="355"/>
                </a:cubicBezTo>
                <a:cubicBezTo>
                  <a:pt x="555" y="355"/>
                  <a:pt x="549" y="360"/>
                  <a:pt x="549" y="367"/>
                </a:cubicBezTo>
                <a:cubicBezTo>
                  <a:pt x="549" y="375"/>
                  <a:pt x="555" y="380"/>
                  <a:pt x="562" y="380"/>
                </a:cubicBezTo>
                <a:close/>
                <a:moveTo>
                  <a:pt x="602" y="380"/>
                </a:moveTo>
                <a:cubicBezTo>
                  <a:pt x="609" y="380"/>
                  <a:pt x="614" y="375"/>
                  <a:pt x="614" y="367"/>
                </a:cubicBezTo>
                <a:cubicBezTo>
                  <a:pt x="614" y="360"/>
                  <a:pt x="609" y="355"/>
                  <a:pt x="602" y="355"/>
                </a:cubicBezTo>
                <a:cubicBezTo>
                  <a:pt x="595" y="355"/>
                  <a:pt x="589" y="360"/>
                  <a:pt x="589" y="367"/>
                </a:cubicBezTo>
                <a:cubicBezTo>
                  <a:pt x="589" y="375"/>
                  <a:pt x="595" y="380"/>
                  <a:pt x="602" y="380"/>
                </a:cubicBezTo>
                <a:close/>
                <a:moveTo>
                  <a:pt x="641" y="380"/>
                </a:moveTo>
                <a:cubicBezTo>
                  <a:pt x="648" y="380"/>
                  <a:pt x="654" y="375"/>
                  <a:pt x="654" y="367"/>
                </a:cubicBezTo>
                <a:cubicBezTo>
                  <a:pt x="654" y="360"/>
                  <a:pt x="648" y="355"/>
                  <a:pt x="641" y="355"/>
                </a:cubicBezTo>
                <a:cubicBezTo>
                  <a:pt x="634" y="355"/>
                  <a:pt x="628" y="360"/>
                  <a:pt x="628" y="367"/>
                </a:cubicBezTo>
                <a:cubicBezTo>
                  <a:pt x="628" y="375"/>
                  <a:pt x="634" y="380"/>
                  <a:pt x="641" y="380"/>
                </a:cubicBezTo>
                <a:close/>
                <a:moveTo>
                  <a:pt x="680" y="380"/>
                </a:moveTo>
                <a:cubicBezTo>
                  <a:pt x="687" y="380"/>
                  <a:pt x="693" y="375"/>
                  <a:pt x="693" y="367"/>
                </a:cubicBezTo>
                <a:cubicBezTo>
                  <a:pt x="693" y="360"/>
                  <a:pt x="687" y="355"/>
                  <a:pt x="680" y="355"/>
                </a:cubicBezTo>
                <a:cubicBezTo>
                  <a:pt x="673" y="355"/>
                  <a:pt x="668" y="360"/>
                  <a:pt x="668" y="367"/>
                </a:cubicBezTo>
                <a:cubicBezTo>
                  <a:pt x="668" y="375"/>
                  <a:pt x="673" y="380"/>
                  <a:pt x="680" y="380"/>
                </a:cubicBezTo>
                <a:close/>
                <a:moveTo>
                  <a:pt x="720" y="380"/>
                </a:moveTo>
                <a:cubicBezTo>
                  <a:pt x="727" y="380"/>
                  <a:pt x="733" y="375"/>
                  <a:pt x="733" y="367"/>
                </a:cubicBezTo>
                <a:cubicBezTo>
                  <a:pt x="733" y="360"/>
                  <a:pt x="727" y="355"/>
                  <a:pt x="720" y="355"/>
                </a:cubicBezTo>
                <a:cubicBezTo>
                  <a:pt x="713" y="355"/>
                  <a:pt x="707" y="360"/>
                  <a:pt x="707" y="367"/>
                </a:cubicBezTo>
                <a:cubicBezTo>
                  <a:pt x="707" y="375"/>
                  <a:pt x="713" y="380"/>
                  <a:pt x="720" y="380"/>
                </a:cubicBezTo>
                <a:close/>
                <a:moveTo>
                  <a:pt x="759" y="380"/>
                </a:moveTo>
                <a:cubicBezTo>
                  <a:pt x="766" y="380"/>
                  <a:pt x="772" y="375"/>
                  <a:pt x="772" y="367"/>
                </a:cubicBezTo>
                <a:cubicBezTo>
                  <a:pt x="772" y="360"/>
                  <a:pt x="766" y="355"/>
                  <a:pt x="759" y="355"/>
                </a:cubicBezTo>
                <a:cubicBezTo>
                  <a:pt x="752" y="355"/>
                  <a:pt x="747" y="360"/>
                  <a:pt x="747" y="367"/>
                </a:cubicBezTo>
                <a:cubicBezTo>
                  <a:pt x="747" y="375"/>
                  <a:pt x="752" y="380"/>
                  <a:pt x="759" y="380"/>
                </a:cubicBezTo>
                <a:close/>
                <a:moveTo>
                  <a:pt x="799" y="380"/>
                </a:moveTo>
                <a:cubicBezTo>
                  <a:pt x="806" y="380"/>
                  <a:pt x="811" y="375"/>
                  <a:pt x="811" y="367"/>
                </a:cubicBezTo>
                <a:cubicBezTo>
                  <a:pt x="811" y="360"/>
                  <a:pt x="806" y="355"/>
                  <a:pt x="799" y="355"/>
                </a:cubicBezTo>
                <a:cubicBezTo>
                  <a:pt x="792" y="355"/>
                  <a:pt x="786" y="360"/>
                  <a:pt x="786" y="367"/>
                </a:cubicBezTo>
                <a:cubicBezTo>
                  <a:pt x="786" y="375"/>
                  <a:pt x="792" y="380"/>
                  <a:pt x="799" y="380"/>
                </a:cubicBezTo>
                <a:close/>
                <a:moveTo>
                  <a:pt x="838" y="380"/>
                </a:moveTo>
                <a:cubicBezTo>
                  <a:pt x="845" y="380"/>
                  <a:pt x="851" y="375"/>
                  <a:pt x="851" y="367"/>
                </a:cubicBezTo>
                <a:cubicBezTo>
                  <a:pt x="851" y="360"/>
                  <a:pt x="845" y="355"/>
                  <a:pt x="838" y="355"/>
                </a:cubicBezTo>
                <a:cubicBezTo>
                  <a:pt x="831" y="355"/>
                  <a:pt x="825" y="360"/>
                  <a:pt x="825" y="367"/>
                </a:cubicBezTo>
                <a:cubicBezTo>
                  <a:pt x="825" y="375"/>
                  <a:pt x="831" y="380"/>
                  <a:pt x="838" y="380"/>
                </a:cubicBezTo>
                <a:close/>
                <a:moveTo>
                  <a:pt x="956" y="380"/>
                </a:moveTo>
                <a:cubicBezTo>
                  <a:pt x="963" y="380"/>
                  <a:pt x="969" y="375"/>
                  <a:pt x="969" y="367"/>
                </a:cubicBezTo>
                <a:cubicBezTo>
                  <a:pt x="969" y="360"/>
                  <a:pt x="963" y="355"/>
                  <a:pt x="956" y="355"/>
                </a:cubicBezTo>
                <a:cubicBezTo>
                  <a:pt x="949" y="355"/>
                  <a:pt x="944" y="360"/>
                  <a:pt x="944" y="367"/>
                </a:cubicBezTo>
                <a:cubicBezTo>
                  <a:pt x="944" y="375"/>
                  <a:pt x="949" y="380"/>
                  <a:pt x="956" y="380"/>
                </a:cubicBezTo>
                <a:close/>
                <a:moveTo>
                  <a:pt x="996" y="380"/>
                </a:moveTo>
                <a:cubicBezTo>
                  <a:pt x="1003" y="380"/>
                  <a:pt x="1009" y="375"/>
                  <a:pt x="1009" y="367"/>
                </a:cubicBezTo>
                <a:cubicBezTo>
                  <a:pt x="1009" y="360"/>
                  <a:pt x="1003" y="355"/>
                  <a:pt x="996" y="355"/>
                </a:cubicBezTo>
                <a:cubicBezTo>
                  <a:pt x="989" y="355"/>
                  <a:pt x="983" y="360"/>
                  <a:pt x="983" y="367"/>
                </a:cubicBezTo>
                <a:cubicBezTo>
                  <a:pt x="983" y="375"/>
                  <a:pt x="989" y="380"/>
                  <a:pt x="996" y="380"/>
                </a:cubicBezTo>
                <a:close/>
                <a:moveTo>
                  <a:pt x="1193" y="380"/>
                </a:moveTo>
                <a:cubicBezTo>
                  <a:pt x="1200" y="380"/>
                  <a:pt x="1206" y="375"/>
                  <a:pt x="1206" y="367"/>
                </a:cubicBezTo>
                <a:cubicBezTo>
                  <a:pt x="1206" y="360"/>
                  <a:pt x="1200" y="355"/>
                  <a:pt x="1193" y="355"/>
                </a:cubicBezTo>
                <a:cubicBezTo>
                  <a:pt x="1186" y="355"/>
                  <a:pt x="1180" y="360"/>
                  <a:pt x="1180" y="367"/>
                </a:cubicBezTo>
                <a:cubicBezTo>
                  <a:pt x="1180" y="375"/>
                  <a:pt x="1186" y="380"/>
                  <a:pt x="1193" y="380"/>
                </a:cubicBezTo>
                <a:close/>
                <a:moveTo>
                  <a:pt x="1232" y="380"/>
                </a:moveTo>
                <a:cubicBezTo>
                  <a:pt x="1239" y="380"/>
                  <a:pt x="1245" y="375"/>
                  <a:pt x="1245" y="367"/>
                </a:cubicBezTo>
                <a:cubicBezTo>
                  <a:pt x="1245" y="360"/>
                  <a:pt x="1239" y="355"/>
                  <a:pt x="1232" y="355"/>
                </a:cubicBezTo>
                <a:cubicBezTo>
                  <a:pt x="1225" y="355"/>
                  <a:pt x="1220" y="360"/>
                  <a:pt x="1220" y="367"/>
                </a:cubicBezTo>
                <a:cubicBezTo>
                  <a:pt x="1220" y="375"/>
                  <a:pt x="1225" y="380"/>
                  <a:pt x="1232" y="380"/>
                </a:cubicBezTo>
                <a:close/>
                <a:moveTo>
                  <a:pt x="1272" y="380"/>
                </a:moveTo>
                <a:cubicBezTo>
                  <a:pt x="1279" y="380"/>
                  <a:pt x="1285" y="375"/>
                  <a:pt x="1285" y="367"/>
                </a:cubicBezTo>
                <a:cubicBezTo>
                  <a:pt x="1285" y="360"/>
                  <a:pt x="1279" y="355"/>
                  <a:pt x="1272" y="355"/>
                </a:cubicBezTo>
                <a:cubicBezTo>
                  <a:pt x="1265" y="355"/>
                  <a:pt x="1259" y="360"/>
                  <a:pt x="1259" y="367"/>
                </a:cubicBezTo>
                <a:cubicBezTo>
                  <a:pt x="1259" y="375"/>
                  <a:pt x="1265" y="380"/>
                  <a:pt x="1272" y="380"/>
                </a:cubicBezTo>
                <a:close/>
                <a:moveTo>
                  <a:pt x="1508" y="355"/>
                </a:moveTo>
                <a:cubicBezTo>
                  <a:pt x="1501" y="355"/>
                  <a:pt x="1496" y="360"/>
                  <a:pt x="1496" y="367"/>
                </a:cubicBezTo>
                <a:cubicBezTo>
                  <a:pt x="1496" y="375"/>
                  <a:pt x="1501" y="380"/>
                  <a:pt x="1508" y="380"/>
                </a:cubicBezTo>
                <a:cubicBezTo>
                  <a:pt x="1515" y="380"/>
                  <a:pt x="1521" y="375"/>
                  <a:pt x="1521" y="367"/>
                </a:cubicBezTo>
                <a:cubicBezTo>
                  <a:pt x="1521" y="360"/>
                  <a:pt x="1515" y="355"/>
                  <a:pt x="1508" y="355"/>
                </a:cubicBezTo>
                <a:close/>
                <a:moveTo>
                  <a:pt x="1824" y="380"/>
                </a:moveTo>
                <a:cubicBezTo>
                  <a:pt x="1831" y="380"/>
                  <a:pt x="1836" y="375"/>
                  <a:pt x="1836" y="367"/>
                </a:cubicBezTo>
                <a:cubicBezTo>
                  <a:pt x="1836" y="360"/>
                  <a:pt x="1831" y="355"/>
                  <a:pt x="1824" y="355"/>
                </a:cubicBezTo>
                <a:cubicBezTo>
                  <a:pt x="1817" y="355"/>
                  <a:pt x="1811" y="360"/>
                  <a:pt x="1811" y="367"/>
                </a:cubicBezTo>
                <a:cubicBezTo>
                  <a:pt x="1811" y="375"/>
                  <a:pt x="1817" y="380"/>
                  <a:pt x="1824" y="380"/>
                </a:cubicBezTo>
                <a:close/>
                <a:moveTo>
                  <a:pt x="1863" y="380"/>
                </a:moveTo>
                <a:cubicBezTo>
                  <a:pt x="1870" y="380"/>
                  <a:pt x="1876" y="375"/>
                  <a:pt x="1876" y="367"/>
                </a:cubicBezTo>
                <a:cubicBezTo>
                  <a:pt x="1876" y="360"/>
                  <a:pt x="1870" y="355"/>
                  <a:pt x="1863" y="355"/>
                </a:cubicBezTo>
                <a:cubicBezTo>
                  <a:pt x="1856" y="355"/>
                  <a:pt x="1850" y="360"/>
                  <a:pt x="1850" y="367"/>
                </a:cubicBezTo>
                <a:cubicBezTo>
                  <a:pt x="1850" y="375"/>
                  <a:pt x="1856" y="380"/>
                  <a:pt x="1863" y="380"/>
                </a:cubicBezTo>
                <a:close/>
                <a:moveTo>
                  <a:pt x="1903" y="380"/>
                </a:moveTo>
                <a:cubicBezTo>
                  <a:pt x="1910" y="380"/>
                  <a:pt x="1915" y="375"/>
                  <a:pt x="1915" y="367"/>
                </a:cubicBezTo>
                <a:cubicBezTo>
                  <a:pt x="1915" y="360"/>
                  <a:pt x="1910" y="355"/>
                  <a:pt x="1903" y="355"/>
                </a:cubicBezTo>
                <a:cubicBezTo>
                  <a:pt x="1896" y="355"/>
                  <a:pt x="1890" y="360"/>
                  <a:pt x="1890" y="367"/>
                </a:cubicBezTo>
                <a:cubicBezTo>
                  <a:pt x="1890" y="375"/>
                  <a:pt x="1896" y="380"/>
                  <a:pt x="1903" y="380"/>
                </a:cubicBezTo>
                <a:close/>
                <a:moveTo>
                  <a:pt x="1942" y="380"/>
                </a:moveTo>
                <a:cubicBezTo>
                  <a:pt x="1949" y="380"/>
                  <a:pt x="1955" y="375"/>
                  <a:pt x="1955" y="367"/>
                </a:cubicBezTo>
                <a:cubicBezTo>
                  <a:pt x="1955" y="360"/>
                  <a:pt x="1949" y="355"/>
                  <a:pt x="1942" y="355"/>
                </a:cubicBezTo>
                <a:cubicBezTo>
                  <a:pt x="1935" y="355"/>
                  <a:pt x="1929" y="360"/>
                  <a:pt x="1929" y="367"/>
                </a:cubicBezTo>
                <a:cubicBezTo>
                  <a:pt x="1929" y="375"/>
                  <a:pt x="1935" y="380"/>
                  <a:pt x="1942" y="380"/>
                </a:cubicBezTo>
                <a:close/>
                <a:moveTo>
                  <a:pt x="1981" y="380"/>
                </a:moveTo>
                <a:cubicBezTo>
                  <a:pt x="1988" y="380"/>
                  <a:pt x="1994" y="375"/>
                  <a:pt x="1994" y="367"/>
                </a:cubicBezTo>
                <a:cubicBezTo>
                  <a:pt x="1994" y="360"/>
                  <a:pt x="1988" y="355"/>
                  <a:pt x="1981" y="355"/>
                </a:cubicBezTo>
                <a:cubicBezTo>
                  <a:pt x="1974" y="355"/>
                  <a:pt x="1969" y="360"/>
                  <a:pt x="1969" y="367"/>
                </a:cubicBezTo>
                <a:cubicBezTo>
                  <a:pt x="1969" y="375"/>
                  <a:pt x="1974" y="380"/>
                  <a:pt x="1981" y="380"/>
                </a:cubicBezTo>
                <a:close/>
                <a:moveTo>
                  <a:pt x="2021" y="380"/>
                </a:moveTo>
                <a:cubicBezTo>
                  <a:pt x="2028" y="380"/>
                  <a:pt x="2034" y="375"/>
                  <a:pt x="2034" y="367"/>
                </a:cubicBezTo>
                <a:cubicBezTo>
                  <a:pt x="2034" y="360"/>
                  <a:pt x="2028" y="355"/>
                  <a:pt x="2021" y="355"/>
                </a:cubicBezTo>
                <a:cubicBezTo>
                  <a:pt x="2014" y="355"/>
                  <a:pt x="2008" y="360"/>
                  <a:pt x="2008" y="367"/>
                </a:cubicBezTo>
                <a:cubicBezTo>
                  <a:pt x="2008" y="375"/>
                  <a:pt x="2014" y="380"/>
                  <a:pt x="2021" y="380"/>
                </a:cubicBezTo>
                <a:close/>
                <a:moveTo>
                  <a:pt x="2060" y="380"/>
                </a:moveTo>
                <a:cubicBezTo>
                  <a:pt x="2067" y="380"/>
                  <a:pt x="2073" y="375"/>
                  <a:pt x="2073" y="367"/>
                </a:cubicBezTo>
                <a:cubicBezTo>
                  <a:pt x="2073" y="360"/>
                  <a:pt x="2067" y="355"/>
                  <a:pt x="2060" y="355"/>
                </a:cubicBezTo>
                <a:cubicBezTo>
                  <a:pt x="2053" y="355"/>
                  <a:pt x="2048" y="360"/>
                  <a:pt x="2048" y="367"/>
                </a:cubicBezTo>
                <a:cubicBezTo>
                  <a:pt x="2048" y="375"/>
                  <a:pt x="2053" y="380"/>
                  <a:pt x="2060" y="380"/>
                </a:cubicBezTo>
                <a:close/>
                <a:moveTo>
                  <a:pt x="2100" y="380"/>
                </a:moveTo>
                <a:cubicBezTo>
                  <a:pt x="2107" y="380"/>
                  <a:pt x="2112" y="375"/>
                  <a:pt x="2112" y="367"/>
                </a:cubicBezTo>
                <a:cubicBezTo>
                  <a:pt x="2112" y="360"/>
                  <a:pt x="2107" y="355"/>
                  <a:pt x="2100" y="355"/>
                </a:cubicBezTo>
                <a:cubicBezTo>
                  <a:pt x="2093" y="355"/>
                  <a:pt x="2087" y="360"/>
                  <a:pt x="2087" y="367"/>
                </a:cubicBezTo>
                <a:cubicBezTo>
                  <a:pt x="2087" y="375"/>
                  <a:pt x="2093" y="380"/>
                  <a:pt x="2100" y="380"/>
                </a:cubicBezTo>
                <a:close/>
                <a:moveTo>
                  <a:pt x="2139" y="380"/>
                </a:moveTo>
                <a:cubicBezTo>
                  <a:pt x="2146" y="380"/>
                  <a:pt x="2152" y="375"/>
                  <a:pt x="2152" y="367"/>
                </a:cubicBezTo>
                <a:cubicBezTo>
                  <a:pt x="2152" y="360"/>
                  <a:pt x="2146" y="355"/>
                  <a:pt x="2139" y="355"/>
                </a:cubicBezTo>
                <a:cubicBezTo>
                  <a:pt x="2132" y="355"/>
                  <a:pt x="2126" y="360"/>
                  <a:pt x="2126" y="367"/>
                </a:cubicBezTo>
                <a:cubicBezTo>
                  <a:pt x="2126" y="375"/>
                  <a:pt x="2132" y="380"/>
                  <a:pt x="2139" y="380"/>
                </a:cubicBezTo>
                <a:close/>
                <a:moveTo>
                  <a:pt x="2179" y="380"/>
                </a:moveTo>
                <a:cubicBezTo>
                  <a:pt x="2186" y="380"/>
                  <a:pt x="2191" y="375"/>
                  <a:pt x="2191" y="367"/>
                </a:cubicBezTo>
                <a:cubicBezTo>
                  <a:pt x="2191" y="360"/>
                  <a:pt x="2186" y="355"/>
                  <a:pt x="2179" y="355"/>
                </a:cubicBezTo>
                <a:cubicBezTo>
                  <a:pt x="2171" y="355"/>
                  <a:pt x="2166" y="360"/>
                  <a:pt x="2166" y="367"/>
                </a:cubicBezTo>
                <a:cubicBezTo>
                  <a:pt x="2166" y="375"/>
                  <a:pt x="2171" y="380"/>
                  <a:pt x="2179" y="380"/>
                </a:cubicBezTo>
                <a:close/>
                <a:moveTo>
                  <a:pt x="2218" y="380"/>
                </a:moveTo>
                <a:cubicBezTo>
                  <a:pt x="2225" y="380"/>
                  <a:pt x="2231" y="375"/>
                  <a:pt x="2231" y="367"/>
                </a:cubicBezTo>
                <a:cubicBezTo>
                  <a:pt x="2231" y="360"/>
                  <a:pt x="2225" y="355"/>
                  <a:pt x="2218" y="355"/>
                </a:cubicBezTo>
                <a:cubicBezTo>
                  <a:pt x="2211" y="355"/>
                  <a:pt x="2205" y="360"/>
                  <a:pt x="2205" y="367"/>
                </a:cubicBezTo>
                <a:cubicBezTo>
                  <a:pt x="2205" y="375"/>
                  <a:pt x="2211" y="380"/>
                  <a:pt x="2218" y="380"/>
                </a:cubicBezTo>
                <a:close/>
                <a:moveTo>
                  <a:pt x="2257" y="380"/>
                </a:moveTo>
                <a:cubicBezTo>
                  <a:pt x="2264" y="380"/>
                  <a:pt x="2270" y="375"/>
                  <a:pt x="2270" y="367"/>
                </a:cubicBezTo>
                <a:cubicBezTo>
                  <a:pt x="2270" y="360"/>
                  <a:pt x="2264" y="355"/>
                  <a:pt x="2257" y="355"/>
                </a:cubicBezTo>
                <a:cubicBezTo>
                  <a:pt x="2250" y="355"/>
                  <a:pt x="2245" y="360"/>
                  <a:pt x="2245" y="367"/>
                </a:cubicBezTo>
                <a:cubicBezTo>
                  <a:pt x="2245" y="375"/>
                  <a:pt x="2250" y="380"/>
                  <a:pt x="2257" y="380"/>
                </a:cubicBezTo>
                <a:close/>
                <a:moveTo>
                  <a:pt x="2297" y="380"/>
                </a:moveTo>
                <a:cubicBezTo>
                  <a:pt x="2304" y="380"/>
                  <a:pt x="2310" y="375"/>
                  <a:pt x="2310" y="367"/>
                </a:cubicBezTo>
                <a:cubicBezTo>
                  <a:pt x="2310" y="360"/>
                  <a:pt x="2304" y="355"/>
                  <a:pt x="2297" y="355"/>
                </a:cubicBezTo>
                <a:cubicBezTo>
                  <a:pt x="2290" y="355"/>
                  <a:pt x="2284" y="360"/>
                  <a:pt x="2284" y="367"/>
                </a:cubicBezTo>
                <a:cubicBezTo>
                  <a:pt x="2284" y="375"/>
                  <a:pt x="2290" y="380"/>
                  <a:pt x="2297" y="380"/>
                </a:cubicBezTo>
                <a:close/>
                <a:moveTo>
                  <a:pt x="2336" y="380"/>
                </a:moveTo>
                <a:cubicBezTo>
                  <a:pt x="2343" y="380"/>
                  <a:pt x="2349" y="375"/>
                  <a:pt x="2349" y="367"/>
                </a:cubicBezTo>
                <a:cubicBezTo>
                  <a:pt x="2349" y="360"/>
                  <a:pt x="2343" y="355"/>
                  <a:pt x="2336" y="355"/>
                </a:cubicBezTo>
                <a:cubicBezTo>
                  <a:pt x="2329" y="355"/>
                  <a:pt x="2323" y="360"/>
                  <a:pt x="2323" y="367"/>
                </a:cubicBezTo>
                <a:cubicBezTo>
                  <a:pt x="2323" y="375"/>
                  <a:pt x="2329" y="380"/>
                  <a:pt x="2336" y="380"/>
                </a:cubicBezTo>
                <a:close/>
                <a:moveTo>
                  <a:pt x="2376" y="380"/>
                </a:moveTo>
                <a:cubicBezTo>
                  <a:pt x="2383" y="380"/>
                  <a:pt x="2388" y="375"/>
                  <a:pt x="2388" y="367"/>
                </a:cubicBezTo>
                <a:cubicBezTo>
                  <a:pt x="2388" y="360"/>
                  <a:pt x="2383" y="355"/>
                  <a:pt x="2376" y="355"/>
                </a:cubicBezTo>
                <a:cubicBezTo>
                  <a:pt x="2369" y="355"/>
                  <a:pt x="2363" y="360"/>
                  <a:pt x="2363" y="367"/>
                </a:cubicBezTo>
                <a:cubicBezTo>
                  <a:pt x="2363" y="375"/>
                  <a:pt x="2369" y="380"/>
                  <a:pt x="2376" y="380"/>
                </a:cubicBezTo>
                <a:close/>
                <a:moveTo>
                  <a:pt x="2415" y="380"/>
                </a:moveTo>
                <a:cubicBezTo>
                  <a:pt x="2422" y="380"/>
                  <a:pt x="2428" y="375"/>
                  <a:pt x="2428" y="367"/>
                </a:cubicBezTo>
                <a:cubicBezTo>
                  <a:pt x="2428" y="360"/>
                  <a:pt x="2422" y="355"/>
                  <a:pt x="2415" y="355"/>
                </a:cubicBezTo>
                <a:cubicBezTo>
                  <a:pt x="2408" y="355"/>
                  <a:pt x="2402" y="360"/>
                  <a:pt x="2402" y="367"/>
                </a:cubicBezTo>
                <a:cubicBezTo>
                  <a:pt x="2402" y="375"/>
                  <a:pt x="2408" y="380"/>
                  <a:pt x="2415" y="380"/>
                </a:cubicBezTo>
                <a:close/>
                <a:moveTo>
                  <a:pt x="2454" y="380"/>
                </a:moveTo>
                <a:cubicBezTo>
                  <a:pt x="2462" y="380"/>
                  <a:pt x="2467" y="375"/>
                  <a:pt x="2467" y="367"/>
                </a:cubicBezTo>
                <a:cubicBezTo>
                  <a:pt x="2467" y="360"/>
                  <a:pt x="2462" y="355"/>
                  <a:pt x="2454" y="355"/>
                </a:cubicBezTo>
                <a:cubicBezTo>
                  <a:pt x="2447" y="355"/>
                  <a:pt x="2442" y="360"/>
                  <a:pt x="2442" y="367"/>
                </a:cubicBezTo>
                <a:cubicBezTo>
                  <a:pt x="2442" y="375"/>
                  <a:pt x="2447" y="380"/>
                  <a:pt x="2454" y="380"/>
                </a:cubicBezTo>
                <a:close/>
                <a:moveTo>
                  <a:pt x="2494" y="380"/>
                </a:moveTo>
                <a:cubicBezTo>
                  <a:pt x="2501" y="380"/>
                  <a:pt x="2507" y="375"/>
                  <a:pt x="2507" y="367"/>
                </a:cubicBezTo>
                <a:cubicBezTo>
                  <a:pt x="2507" y="360"/>
                  <a:pt x="2501" y="355"/>
                  <a:pt x="2494" y="355"/>
                </a:cubicBezTo>
                <a:cubicBezTo>
                  <a:pt x="2487" y="355"/>
                  <a:pt x="2481" y="360"/>
                  <a:pt x="2481" y="367"/>
                </a:cubicBezTo>
                <a:cubicBezTo>
                  <a:pt x="2481" y="375"/>
                  <a:pt x="2487" y="380"/>
                  <a:pt x="2494" y="380"/>
                </a:cubicBezTo>
                <a:close/>
                <a:moveTo>
                  <a:pt x="2533" y="380"/>
                </a:moveTo>
                <a:cubicBezTo>
                  <a:pt x="2540" y="380"/>
                  <a:pt x="2546" y="375"/>
                  <a:pt x="2546" y="367"/>
                </a:cubicBezTo>
                <a:cubicBezTo>
                  <a:pt x="2546" y="360"/>
                  <a:pt x="2540" y="355"/>
                  <a:pt x="2533" y="355"/>
                </a:cubicBezTo>
                <a:cubicBezTo>
                  <a:pt x="2526" y="355"/>
                  <a:pt x="2521" y="360"/>
                  <a:pt x="2521" y="367"/>
                </a:cubicBezTo>
                <a:cubicBezTo>
                  <a:pt x="2521" y="375"/>
                  <a:pt x="2526" y="380"/>
                  <a:pt x="2533" y="380"/>
                </a:cubicBezTo>
                <a:close/>
                <a:moveTo>
                  <a:pt x="2573" y="380"/>
                </a:moveTo>
                <a:cubicBezTo>
                  <a:pt x="2580" y="380"/>
                  <a:pt x="2586" y="375"/>
                  <a:pt x="2586" y="367"/>
                </a:cubicBezTo>
                <a:cubicBezTo>
                  <a:pt x="2586" y="360"/>
                  <a:pt x="2580" y="355"/>
                  <a:pt x="2573" y="355"/>
                </a:cubicBezTo>
                <a:cubicBezTo>
                  <a:pt x="2566" y="355"/>
                  <a:pt x="2560" y="360"/>
                  <a:pt x="2560" y="367"/>
                </a:cubicBezTo>
                <a:cubicBezTo>
                  <a:pt x="2560" y="375"/>
                  <a:pt x="2566" y="380"/>
                  <a:pt x="2573" y="380"/>
                </a:cubicBezTo>
                <a:close/>
                <a:moveTo>
                  <a:pt x="2612" y="380"/>
                </a:moveTo>
                <a:cubicBezTo>
                  <a:pt x="2619" y="380"/>
                  <a:pt x="2625" y="375"/>
                  <a:pt x="2625" y="367"/>
                </a:cubicBezTo>
                <a:cubicBezTo>
                  <a:pt x="2625" y="360"/>
                  <a:pt x="2619" y="355"/>
                  <a:pt x="2612" y="355"/>
                </a:cubicBezTo>
                <a:cubicBezTo>
                  <a:pt x="2605" y="355"/>
                  <a:pt x="2599" y="360"/>
                  <a:pt x="2599" y="367"/>
                </a:cubicBezTo>
                <a:cubicBezTo>
                  <a:pt x="2599" y="375"/>
                  <a:pt x="2605" y="380"/>
                  <a:pt x="2612" y="380"/>
                </a:cubicBezTo>
                <a:close/>
                <a:moveTo>
                  <a:pt x="2652" y="380"/>
                </a:moveTo>
                <a:cubicBezTo>
                  <a:pt x="2659" y="380"/>
                  <a:pt x="2664" y="375"/>
                  <a:pt x="2664" y="367"/>
                </a:cubicBezTo>
                <a:cubicBezTo>
                  <a:pt x="2664" y="360"/>
                  <a:pt x="2659" y="355"/>
                  <a:pt x="2652" y="355"/>
                </a:cubicBezTo>
                <a:cubicBezTo>
                  <a:pt x="2645" y="355"/>
                  <a:pt x="2639" y="360"/>
                  <a:pt x="2639" y="367"/>
                </a:cubicBezTo>
                <a:cubicBezTo>
                  <a:pt x="2639" y="375"/>
                  <a:pt x="2645" y="380"/>
                  <a:pt x="2652" y="380"/>
                </a:cubicBezTo>
                <a:close/>
                <a:moveTo>
                  <a:pt x="2691" y="380"/>
                </a:moveTo>
                <a:cubicBezTo>
                  <a:pt x="2698" y="380"/>
                  <a:pt x="2704" y="375"/>
                  <a:pt x="2704" y="367"/>
                </a:cubicBezTo>
                <a:cubicBezTo>
                  <a:pt x="2704" y="360"/>
                  <a:pt x="2698" y="355"/>
                  <a:pt x="2691" y="355"/>
                </a:cubicBezTo>
                <a:cubicBezTo>
                  <a:pt x="2684" y="355"/>
                  <a:pt x="2678" y="360"/>
                  <a:pt x="2678" y="367"/>
                </a:cubicBezTo>
                <a:cubicBezTo>
                  <a:pt x="2678" y="375"/>
                  <a:pt x="2684" y="380"/>
                  <a:pt x="2691" y="380"/>
                </a:cubicBezTo>
                <a:close/>
                <a:moveTo>
                  <a:pt x="2730" y="380"/>
                </a:moveTo>
                <a:cubicBezTo>
                  <a:pt x="2738" y="380"/>
                  <a:pt x="2743" y="375"/>
                  <a:pt x="2743" y="367"/>
                </a:cubicBezTo>
                <a:cubicBezTo>
                  <a:pt x="2743" y="360"/>
                  <a:pt x="2738" y="355"/>
                  <a:pt x="2730" y="355"/>
                </a:cubicBezTo>
                <a:cubicBezTo>
                  <a:pt x="2723" y="355"/>
                  <a:pt x="2718" y="360"/>
                  <a:pt x="2718" y="367"/>
                </a:cubicBezTo>
                <a:cubicBezTo>
                  <a:pt x="2718" y="375"/>
                  <a:pt x="2723" y="380"/>
                  <a:pt x="2730" y="380"/>
                </a:cubicBezTo>
                <a:close/>
                <a:moveTo>
                  <a:pt x="2770" y="380"/>
                </a:moveTo>
                <a:cubicBezTo>
                  <a:pt x="2777" y="380"/>
                  <a:pt x="2783" y="375"/>
                  <a:pt x="2783" y="367"/>
                </a:cubicBezTo>
                <a:cubicBezTo>
                  <a:pt x="2783" y="360"/>
                  <a:pt x="2777" y="355"/>
                  <a:pt x="2770" y="355"/>
                </a:cubicBezTo>
                <a:cubicBezTo>
                  <a:pt x="2763" y="355"/>
                  <a:pt x="2757" y="360"/>
                  <a:pt x="2757" y="367"/>
                </a:cubicBezTo>
                <a:cubicBezTo>
                  <a:pt x="2757" y="375"/>
                  <a:pt x="2763" y="380"/>
                  <a:pt x="2770" y="380"/>
                </a:cubicBezTo>
                <a:close/>
                <a:moveTo>
                  <a:pt x="2809" y="380"/>
                </a:moveTo>
                <a:cubicBezTo>
                  <a:pt x="2816" y="380"/>
                  <a:pt x="2822" y="375"/>
                  <a:pt x="2822" y="367"/>
                </a:cubicBezTo>
                <a:cubicBezTo>
                  <a:pt x="2822" y="360"/>
                  <a:pt x="2816" y="355"/>
                  <a:pt x="2809" y="355"/>
                </a:cubicBezTo>
                <a:cubicBezTo>
                  <a:pt x="2802" y="355"/>
                  <a:pt x="2797" y="360"/>
                  <a:pt x="2797" y="367"/>
                </a:cubicBezTo>
                <a:cubicBezTo>
                  <a:pt x="2797" y="375"/>
                  <a:pt x="2802" y="380"/>
                  <a:pt x="2809" y="380"/>
                </a:cubicBezTo>
                <a:close/>
                <a:moveTo>
                  <a:pt x="2849" y="380"/>
                </a:moveTo>
                <a:cubicBezTo>
                  <a:pt x="2856" y="380"/>
                  <a:pt x="2861" y="375"/>
                  <a:pt x="2861" y="367"/>
                </a:cubicBezTo>
                <a:cubicBezTo>
                  <a:pt x="2861" y="360"/>
                  <a:pt x="2856" y="355"/>
                  <a:pt x="2849" y="355"/>
                </a:cubicBezTo>
                <a:cubicBezTo>
                  <a:pt x="2842" y="355"/>
                  <a:pt x="2836" y="360"/>
                  <a:pt x="2836" y="367"/>
                </a:cubicBezTo>
                <a:cubicBezTo>
                  <a:pt x="2836" y="375"/>
                  <a:pt x="2842" y="380"/>
                  <a:pt x="2849" y="380"/>
                </a:cubicBezTo>
                <a:close/>
                <a:moveTo>
                  <a:pt x="2888" y="380"/>
                </a:moveTo>
                <a:cubicBezTo>
                  <a:pt x="2895" y="380"/>
                  <a:pt x="2901" y="375"/>
                  <a:pt x="2901" y="367"/>
                </a:cubicBezTo>
                <a:cubicBezTo>
                  <a:pt x="2901" y="360"/>
                  <a:pt x="2895" y="355"/>
                  <a:pt x="2888" y="355"/>
                </a:cubicBezTo>
                <a:cubicBezTo>
                  <a:pt x="2881" y="355"/>
                  <a:pt x="2875" y="360"/>
                  <a:pt x="2875" y="367"/>
                </a:cubicBezTo>
                <a:cubicBezTo>
                  <a:pt x="2875" y="375"/>
                  <a:pt x="2881" y="380"/>
                  <a:pt x="2888" y="380"/>
                </a:cubicBezTo>
                <a:close/>
                <a:moveTo>
                  <a:pt x="2928" y="380"/>
                </a:moveTo>
                <a:cubicBezTo>
                  <a:pt x="2935" y="380"/>
                  <a:pt x="2940" y="375"/>
                  <a:pt x="2940" y="367"/>
                </a:cubicBezTo>
                <a:cubicBezTo>
                  <a:pt x="2940" y="360"/>
                  <a:pt x="2935" y="355"/>
                  <a:pt x="2928" y="355"/>
                </a:cubicBezTo>
                <a:cubicBezTo>
                  <a:pt x="2921" y="355"/>
                  <a:pt x="2915" y="360"/>
                  <a:pt x="2915" y="367"/>
                </a:cubicBezTo>
                <a:cubicBezTo>
                  <a:pt x="2915" y="375"/>
                  <a:pt x="2921" y="380"/>
                  <a:pt x="2928" y="380"/>
                </a:cubicBezTo>
                <a:close/>
                <a:moveTo>
                  <a:pt x="2967" y="380"/>
                </a:moveTo>
                <a:cubicBezTo>
                  <a:pt x="2974" y="380"/>
                  <a:pt x="2980" y="375"/>
                  <a:pt x="2980" y="367"/>
                </a:cubicBezTo>
                <a:cubicBezTo>
                  <a:pt x="2980" y="360"/>
                  <a:pt x="2974" y="355"/>
                  <a:pt x="2967" y="355"/>
                </a:cubicBezTo>
                <a:cubicBezTo>
                  <a:pt x="2960" y="355"/>
                  <a:pt x="2954" y="360"/>
                  <a:pt x="2954" y="367"/>
                </a:cubicBezTo>
                <a:cubicBezTo>
                  <a:pt x="2954" y="375"/>
                  <a:pt x="2960" y="380"/>
                  <a:pt x="2967" y="380"/>
                </a:cubicBezTo>
                <a:close/>
                <a:moveTo>
                  <a:pt x="3006" y="380"/>
                </a:moveTo>
                <a:cubicBezTo>
                  <a:pt x="3013" y="380"/>
                  <a:pt x="3019" y="375"/>
                  <a:pt x="3019" y="367"/>
                </a:cubicBezTo>
                <a:cubicBezTo>
                  <a:pt x="3019" y="360"/>
                  <a:pt x="3013" y="355"/>
                  <a:pt x="3006" y="355"/>
                </a:cubicBezTo>
                <a:cubicBezTo>
                  <a:pt x="2999" y="355"/>
                  <a:pt x="2994" y="360"/>
                  <a:pt x="2994" y="367"/>
                </a:cubicBezTo>
                <a:cubicBezTo>
                  <a:pt x="2994" y="375"/>
                  <a:pt x="2999" y="380"/>
                  <a:pt x="3006" y="380"/>
                </a:cubicBezTo>
                <a:close/>
                <a:moveTo>
                  <a:pt x="3046" y="380"/>
                </a:moveTo>
                <a:cubicBezTo>
                  <a:pt x="3053" y="380"/>
                  <a:pt x="3059" y="375"/>
                  <a:pt x="3059" y="367"/>
                </a:cubicBezTo>
                <a:cubicBezTo>
                  <a:pt x="3059" y="360"/>
                  <a:pt x="3053" y="355"/>
                  <a:pt x="3046" y="355"/>
                </a:cubicBezTo>
                <a:cubicBezTo>
                  <a:pt x="3039" y="355"/>
                  <a:pt x="3033" y="360"/>
                  <a:pt x="3033" y="367"/>
                </a:cubicBezTo>
                <a:cubicBezTo>
                  <a:pt x="3033" y="375"/>
                  <a:pt x="3039" y="380"/>
                  <a:pt x="3046" y="380"/>
                </a:cubicBezTo>
                <a:close/>
                <a:moveTo>
                  <a:pt x="3085" y="380"/>
                </a:moveTo>
                <a:cubicBezTo>
                  <a:pt x="3092" y="380"/>
                  <a:pt x="3098" y="375"/>
                  <a:pt x="3098" y="367"/>
                </a:cubicBezTo>
                <a:cubicBezTo>
                  <a:pt x="3098" y="360"/>
                  <a:pt x="3092" y="355"/>
                  <a:pt x="3085" y="355"/>
                </a:cubicBezTo>
                <a:cubicBezTo>
                  <a:pt x="3078" y="355"/>
                  <a:pt x="3073" y="360"/>
                  <a:pt x="3073" y="367"/>
                </a:cubicBezTo>
                <a:cubicBezTo>
                  <a:pt x="3073" y="375"/>
                  <a:pt x="3078" y="380"/>
                  <a:pt x="3085" y="380"/>
                </a:cubicBezTo>
                <a:close/>
                <a:moveTo>
                  <a:pt x="3125" y="380"/>
                </a:moveTo>
                <a:cubicBezTo>
                  <a:pt x="3132" y="380"/>
                  <a:pt x="3137" y="375"/>
                  <a:pt x="3137" y="367"/>
                </a:cubicBezTo>
                <a:cubicBezTo>
                  <a:pt x="3137" y="360"/>
                  <a:pt x="3132" y="355"/>
                  <a:pt x="3125" y="355"/>
                </a:cubicBezTo>
                <a:cubicBezTo>
                  <a:pt x="3118" y="355"/>
                  <a:pt x="3112" y="360"/>
                  <a:pt x="3112" y="367"/>
                </a:cubicBezTo>
                <a:cubicBezTo>
                  <a:pt x="3112" y="375"/>
                  <a:pt x="3118" y="380"/>
                  <a:pt x="3125" y="380"/>
                </a:cubicBezTo>
                <a:close/>
                <a:moveTo>
                  <a:pt x="3164" y="380"/>
                </a:moveTo>
                <a:cubicBezTo>
                  <a:pt x="3171" y="380"/>
                  <a:pt x="3177" y="375"/>
                  <a:pt x="3177" y="367"/>
                </a:cubicBezTo>
                <a:cubicBezTo>
                  <a:pt x="3177" y="360"/>
                  <a:pt x="3171" y="355"/>
                  <a:pt x="3164" y="355"/>
                </a:cubicBezTo>
                <a:cubicBezTo>
                  <a:pt x="3157" y="355"/>
                  <a:pt x="3151" y="360"/>
                  <a:pt x="3151" y="367"/>
                </a:cubicBezTo>
                <a:cubicBezTo>
                  <a:pt x="3151" y="375"/>
                  <a:pt x="3157" y="380"/>
                  <a:pt x="3164" y="380"/>
                </a:cubicBezTo>
                <a:close/>
                <a:moveTo>
                  <a:pt x="3204" y="380"/>
                </a:moveTo>
                <a:cubicBezTo>
                  <a:pt x="3211" y="380"/>
                  <a:pt x="3216" y="375"/>
                  <a:pt x="3216" y="367"/>
                </a:cubicBezTo>
                <a:cubicBezTo>
                  <a:pt x="3216" y="360"/>
                  <a:pt x="3211" y="355"/>
                  <a:pt x="3204" y="355"/>
                </a:cubicBezTo>
                <a:cubicBezTo>
                  <a:pt x="3197" y="355"/>
                  <a:pt x="3191" y="360"/>
                  <a:pt x="3191" y="367"/>
                </a:cubicBezTo>
                <a:cubicBezTo>
                  <a:pt x="3191" y="375"/>
                  <a:pt x="3197" y="380"/>
                  <a:pt x="3204" y="380"/>
                </a:cubicBezTo>
                <a:close/>
                <a:moveTo>
                  <a:pt x="3243" y="380"/>
                </a:moveTo>
                <a:cubicBezTo>
                  <a:pt x="3250" y="380"/>
                  <a:pt x="3256" y="375"/>
                  <a:pt x="3256" y="367"/>
                </a:cubicBezTo>
                <a:cubicBezTo>
                  <a:pt x="3256" y="360"/>
                  <a:pt x="3250" y="355"/>
                  <a:pt x="3243" y="355"/>
                </a:cubicBezTo>
                <a:cubicBezTo>
                  <a:pt x="3236" y="355"/>
                  <a:pt x="3230" y="360"/>
                  <a:pt x="3230" y="367"/>
                </a:cubicBezTo>
                <a:cubicBezTo>
                  <a:pt x="3230" y="375"/>
                  <a:pt x="3236" y="380"/>
                  <a:pt x="3243" y="380"/>
                </a:cubicBezTo>
                <a:close/>
                <a:moveTo>
                  <a:pt x="3282" y="380"/>
                </a:moveTo>
                <a:cubicBezTo>
                  <a:pt x="3289" y="380"/>
                  <a:pt x="3295" y="375"/>
                  <a:pt x="3295" y="367"/>
                </a:cubicBezTo>
                <a:cubicBezTo>
                  <a:pt x="3295" y="360"/>
                  <a:pt x="3289" y="355"/>
                  <a:pt x="3282" y="355"/>
                </a:cubicBezTo>
                <a:cubicBezTo>
                  <a:pt x="3275" y="355"/>
                  <a:pt x="3270" y="360"/>
                  <a:pt x="3270" y="367"/>
                </a:cubicBezTo>
                <a:cubicBezTo>
                  <a:pt x="3270" y="375"/>
                  <a:pt x="3275" y="380"/>
                  <a:pt x="3282" y="380"/>
                </a:cubicBezTo>
                <a:close/>
                <a:moveTo>
                  <a:pt x="3322" y="380"/>
                </a:moveTo>
                <a:cubicBezTo>
                  <a:pt x="3329" y="380"/>
                  <a:pt x="3335" y="375"/>
                  <a:pt x="3335" y="367"/>
                </a:cubicBezTo>
                <a:cubicBezTo>
                  <a:pt x="3335" y="360"/>
                  <a:pt x="3329" y="355"/>
                  <a:pt x="3322" y="355"/>
                </a:cubicBezTo>
                <a:cubicBezTo>
                  <a:pt x="3315" y="355"/>
                  <a:pt x="3309" y="360"/>
                  <a:pt x="3309" y="367"/>
                </a:cubicBezTo>
                <a:cubicBezTo>
                  <a:pt x="3309" y="375"/>
                  <a:pt x="3315" y="380"/>
                  <a:pt x="3322" y="380"/>
                </a:cubicBezTo>
                <a:close/>
                <a:moveTo>
                  <a:pt x="3361" y="380"/>
                </a:moveTo>
                <a:cubicBezTo>
                  <a:pt x="3368" y="380"/>
                  <a:pt x="3374" y="375"/>
                  <a:pt x="3374" y="367"/>
                </a:cubicBezTo>
                <a:cubicBezTo>
                  <a:pt x="3374" y="360"/>
                  <a:pt x="3368" y="355"/>
                  <a:pt x="3361" y="355"/>
                </a:cubicBezTo>
                <a:cubicBezTo>
                  <a:pt x="3354" y="355"/>
                  <a:pt x="3348" y="360"/>
                  <a:pt x="3348" y="367"/>
                </a:cubicBezTo>
                <a:cubicBezTo>
                  <a:pt x="3348" y="375"/>
                  <a:pt x="3354" y="380"/>
                  <a:pt x="3361" y="380"/>
                </a:cubicBezTo>
                <a:close/>
                <a:moveTo>
                  <a:pt x="3401" y="380"/>
                </a:moveTo>
                <a:cubicBezTo>
                  <a:pt x="3408" y="380"/>
                  <a:pt x="3413" y="375"/>
                  <a:pt x="3413" y="367"/>
                </a:cubicBezTo>
                <a:cubicBezTo>
                  <a:pt x="3413" y="360"/>
                  <a:pt x="3408" y="355"/>
                  <a:pt x="3401" y="355"/>
                </a:cubicBezTo>
                <a:cubicBezTo>
                  <a:pt x="3394" y="355"/>
                  <a:pt x="3388" y="360"/>
                  <a:pt x="3388" y="367"/>
                </a:cubicBezTo>
                <a:cubicBezTo>
                  <a:pt x="3388" y="375"/>
                  <a:pt x="3394" y="380"/>
                  <a:pt x="3401" y="380"/>
                </a:cubicBezTo>
                <a:close/>
                <a:moveTo>
                  <a:pt x="3440" y="380"/>
                </a:moveTo>
                <a:cubicBezTo>
                  <a:pt x="3447" y="380"/>
                  <a:pt x="3453" y="375"/>
                  <a:pt x="3453" y="367"/>
                </a:cubicBezTo>
                <a:cubicBezTo>
                  <a:pt x="3453" y="360"/>
                  <a:pt x="3447" y="355"/>
                  <a:pt x="3440" y="355"/>
                </a:cubicBezTo>
                <a:cubicBezTo>
                  <a:pt x="3433" y="355"/>
                  <a:pt x="3427" y="360"/>
                  <a:pt x="3427" y="367"/>
                </a:cubicBezTo>
                <a:cubicBezTo>
                  <a:pt x="3427" y="375"/>
                  <a:pt x="3433" y="380"/>
                  <a:pt x="3440" y="380"/>
                </a:cubicBezTo>
                <a:close/>
                <a:moveTo>
                  <a:pt x="3480" y="380"/>
                </a:moveTo>
                <a:cubicBezTo>
                  <a:pt x="3487" y="380"/>
                  <a:pt x="3492" y="375"/>
                  <a:pt x="3492" y="367"/>
                </a:cubicBezTo>
                <a:cubicBezTo>
                  <a:pt x="3492" y="360"/>
                  <a:pt x="3487" y="355"/>
                  <a:pt x="3480" y="355"/>
                </a:cubicBezTo>
                <a:cubicBezTo>
                  <a:pt x="3472" y="355"/>
                  <a:pt x="3467" y="360"/>
                  <a:pt x="3467" y="367"/>
                </a:cubicBezTo>
                <a:cubicBezTo>
                  <a:pt x="3467" y="375"/>
                  <a:pt x="3472" y="380"/>
                  <a:pt x="3480" y="380"/>
                </a:cubicBezTo>
                <a:close/>
                <a:moveTo>
                  <a:pt x="50" y="394"/>
                </a:moveTo>
                <a:cubicBezTo>
                  <a:pt x="43" y="394"/>
                  <a:pt x="37" y="400"/>
                  <a:pt x="37" y="407"/>
                </a:cubicBezTo>
                <a:cubicBezTo>
                  <a:pt x="37" y="414"/>
                  <a:pt x="43" y="420"/>
                  <a:pt x="50" y="420"/>
                </a:cubicBezTo>
                <a:cubicBezTo>
                  <a:pt x="57" y="420"/>
                  <a:pt x="62" y="414"/>
                  <a:pt x="62" y="407"/>
                </a:cubicBezTo>
                <a:cubicBezTo>
                  <a:pt x="62" y="400"/>
                  <a:pt x="57" y="394"/>
                  <a:pt x="50" y="394"/>
                </a:cubicBezTo>
                <a:close/>
                <a:moveTo>
                  <a:pt x="89" y="420"/>
                </a:moveTo>
                <a:cubicBezTo>
                  <a:pt x="96" y="420"/>
                  <a:pt x="102" y="414"/>
                  <a:pt x="102" y="407"/>
                </a:cubicBezTo>
                <a:cubicBezTo>
                  <a:pt x="102" y="400"/>
                  <a:pt x="96" y="394"/>
                  <a:pt x="89" y="394"/>
                </a:cubicBezTo>
                <a:cubicBezTo>
                  <a:pt x="82" y="394"/>
                  <a:pt x="76" y="400"/>
                  <a:pt x="76" y="407"/>
                </a:cubicBezTo>
                <a:cubicBezTo>
                  <a:pt x="76" y="414"/>
                  <a:pt x="82" y="420"/>
                  <a:pt x="89" y="420"/>
                </a:cubicBezTo>
                <a:close/>
                <a:moveTo>
                  <a:pt x="128" y="420"/>
                </a:moveTo>
                <a:cubicBezTo>
                  <a:pt x="136" y="420"/>
                  <a:pt x="141" y="414"/>
                  <a:pt x="141" y="407"/>
                </a:cubicBezTo>
                <a:cubicBezTo>
                  <a:pt x="141" y="400"/>
                  <a:pt x="136" y="394"/>
                  <a:pt x="128" y="394"/>
                </a:cubicBezTo>
                <a:cubicBezTo>
                  <a:pt x="121" y="394"/>
                  <a:pt x="116" y="400"/>
                  <a:pt x="116" y="407"/>
                </a:cubicBezTo>
                <a:cubicBezTo>
                  <a:pt x="116" y="414"/>
                  <a:pt x="121" y="420"/>
                  <a:pt x="128" y="420"/>
                </a:cubicBezTo>
                <a:close/>
                <a:moveTo>
                  <a:pt x="168" y="394"/>
                </a:moveTo>
                <a:cubicBezTo>
                  <a:pt x="161" y="394"/>
                  <a:pt x="155" y="400"/>
                  <a:pt x="155" y="407"/>
                </a:cubicBezTo>
                <a:cubicBezTo>
                  <a:pt x="155" y="414"/>
                  <a:pt x="161" y="420"/>
                  <a:pt x="168" y="420"/>
                </a:cubicBezTo>
                <a:cubicBezTo>
                  <a:pt x="175" y="420"/>
                  <a:pt x="181" y="414"/>
                  <a:pt x="181" y="407"/>
                </a:cubicBezTo>
                <a:cubicBezTo>
                  <a:pt x="181" y="400"/>
                  <a:pt x="175" y="394"/>
                  <a:pt x="168" y="394"/>
                </a:cubicBezTo>
                <a:close/>
                <a:moveTo>
                  <a:pt x="207" y="394"/>
                </a:moveTo>
                <a:cubicBezTo>
                  <a:pt x="200" y="394"/>
                  <a:pt x="195" y="400"/>
                  <a:pt x="195" y="407"/>
                </a:cubicBezTo>
                <a:cubicBezTo>
                  <a:pt x="195" y="414"/>
                  <a:pt x="200" y="420"/>
                  <a:pt x="207" y="420"/>
                </a:cubicBezTo>
                <a:cubicBezTo>
                  <a:pt x="214" y="420"/>
                  <a:pt x="220" y="414"/>
                  <a:pt x="220" y="407"/>
                </a:cubicBezTo>
                <a:cubicBezTo>
                  <a:pt x="220" y="400"/>
                  <a:pt x="214" y="394"/>
                  <a:pt x="207" y="394"/>
                </a:cubicBezTo>
                <a:close/>
                <a:moveTo>
                  <a:pt x="247" y="394"/>
                </a:moveTo>
                <a:cubicBezTo>
                  <a:pt x="240" y="394"/>
                  <a:pt x="234" y="400"/>
                  <a:pt x="234" y="407"/>
                </a:cubicBezTo>
                <a:cubicBezTo>
                  <a:pt x="234" y="414"/>
                  <a:pt x="240" y="420"/>
                  <a:pt x="247" y="420"/>
                </a:cubicBezTo>
                <a:cubicBezTo>
                  <a:pt x="254" y="420"/>
                  <a:pt x="260" y="414"/>
                  <a:pt x="260" y="407"/>
                </a:cubicBezTo>
                <a:cubicBezTo>
                  <a:pt x="260" y="400"/>
                  <a:pt x="254" y="394"/>
                  <a:pt x="247" y="394"/>
                </a:cubicBezTo>
                <a:close/>
                <a:moveTo>
                  <a:pt x="286" y="394"/>
                </a:moveTo>
                <a:cubicBezTo>
                  <a:pt x="279" y="394"/>
                  <a:pt x="273" y="400"/>
                  <a:pt x="273" y="407"/>
                </a:cubicBezTo>
                <a:cubicBezTo>
                  <a:pt x="273" y="414"/>
                  <a:pt x="279" y="420"/>
                  <a:pt x="286" y="420"/>
                </a:cubicBezTo>
                <a:cubicBezTo>
                  <a:pt x="293" y="420"/>
                  <a:pt x="299" y="414"/>
                  <a:pt x="299" y="407"/>
                </a:cubicBezTo>
                <a:cubicBezTo>
                  <a:pt x="299" y="400"/>
                  <a:pt x="293" y="394"/>
                  <a:pt x="286" y="394"/>
                </a:cubicBezTo>
                <a:close/>
                <a:moveTo>
                  <a:pt x="326" y="420"/>
                </a:moveTo>
                <a:cubicBezTo>
                  <a:pt x="333" y="420"/>
                  <a:pt x="338" y="414"/>
                  <a:pt x="338" y="407"/>
                </a:cubicBezTo>
                <a:cubicBezTo>
                  <a:pt x="338" y="400"/>
                  <a:pt x="333" y="394"/>
                  <a:pt x="326" y="394"/>
                </a:cubicBezTo>
                <a:cubicBezTo>
                  <a:pt x="319" y="394"/>
                  <a:pt x="313" y="400"/>
                  <a:pt x="313" y="407"/>
                </a:cubicBezTo>
                <a:cubicBezTo>
                  <a:pt x="313" y="414"/>
                  <a:pt x="319" y="420"/>
                  <a:pt x="326" y="420"/>
                </a:cubicBezTo>
                <a:close/>
                <a:moveTo>
                  <a:pt x="365" y="420"/>
                </a:moveTo>
                <a:cubicBezTo>
                  <a:pt x="372" y="420"/>
                  <a:pt x="378" y="414"/>
                  <a:pt x="378" y="407"/>
                </a:cubicBezTo>
                <a:cubicBezTo>
                  <a:pt x="378" y="400"/>
                  <a:pt x="372" y="394"/>
                  <a:pt x="365" y="394"/>
                </a:cubicBezTo>
                <a:cubicBezTo>
                  <a:pt x="358" y="394"/>
                  <a:pt x="352" y="400"/>
                  <a:pt x="352" y="407"/>
                </a:cubicBezTo>
                <a:cubicBezTo>
                  <a:pt x="352" y="414"/>
                  <a:pt x="358" y="420"/>
                  <a:pt x="365" y="420"/>
                </a:cubicBezTo>
                <a:close/>
                <a:moveTo>
                  <a:pt x="404" y="420"/>
                </a:moveTo>
                <a:cubicBezTo>
                  <a:pt x="411" y="420"/>
                  <a:pt x="417" y="414"/>
                  <a:pt x="417" y="407"/>
                </a:cubicBezTo>
                <a:cubicBezTo>
                  <a:pt x="417" y="400"/>
                  <a:pt x="411" y="394"/>
                  <a:pt x="404" y="394"/>
                </a:cubicBezTo>
                <a:cubicBezTo>
                  <a:pt x="397" y="394"/>
                  <a:pt x="392" y="400"/>
                  <a:pt x="392" y="407"/>
                </a:cubicBezTo>
                <a:cubicBezTo>
                  <a:pt x="392" y="414"/>
                  <a:pt x="397" y="420"/>
                  <a:pt x="404" y="420"/>
                </a:cubicBezTo>
                <a:close/>
                <a:moveTo>
                  <a:pt x="444" y="420"/>
                </a:moveTo>
                <a:cubicBezTo>
                  <a:pt x="451" y="420"/>
                  <a:pt x="457" y="414"/>
                  <a:pt x="457" y="407"/>
                </a:cubicBezTo>
                <a:cubicBezTo>
                  <a:pt x="457" y="400"/>
                  <a:pt x="451" y="394"/>
                  <a:pt x="444" y="394"/>
                </a:cubicBezTo>
                <a:cubicBezTo>
                  <a:pt x="437" y="394"/>
                  <a:pt x="431" y="400"/>
                  <a:pt x="431" y="407"/>
                </a:cubicBezTo>
                <a:cubicBezTo>
                  <a:pt x="431" y="414"/>
                  <a:pt x="437" y="420"/>
                  <a:pt x="444" y="420"/>
                </a:cubicBezTo>
                <a:close/>
                <a:moveTo>
                  <a:pt x="483" y="420"/>
                </a:moveTo>
                <a:cubicBezTo>
                  <a:pt x="490" y="420"/>
                  <a:pt x="496" y="414"/>
                  <a:pt x="496" y="407"/>
                </a:cubicBezTo>
                <a:cubicBezTo>
                  <a:pt x="496" y="400"/>
                  <a:pt x="490" y="394"/>
                  <a:pt x="483" y="394"/>
                </a:cubicBezTo>
                <a:cubicBezTo>
                  <a:pt x="476" y="394"/>
                  <a:pt x="471" y="400"/>
                  <a:pt x="471" y="407"/>
                </a:cubicBezTo>
                <a:cubicBezTo>
                  <a:pt x="471" y="414"/>
                  <a:pt x="476" y="420"/>
                  <a:pt x="483" y="420"/>
                </a:cubicBezTo>
                <a:close/>
                <a:moveTo>
                  <a:pt x="523" y="396"/>
                </a:moveTo>
                <a:cubicBezTo>
                  <a:pt x="517" y="396"/>
                  <a:pt x="512" y="401"/>
                  <a:pt x="512" y="407"/>
                </a:cubicBezTo>
                <a:cubicBezTo>
                  <a:pt x="512" y="413"/>
                  <a:pt x="517" y="418"/>
                  <a:pt x="523" y="418"/>
                </a:cubicBezTo>
                <a:cubicBezTo>
                  <a:pt x="529" y="418"/>
                  <a:pt x="533" y="413"/>
                  <a:pt x="533" y="407"/>
                </a:cubicBezTo>
                <a:cubicBezTo>
                  <a:pt x="533" y="401"/>
                  <a:pt x="529" y="396"/>
                  <a:pt x="523" y="396"/>
                </a:cubicBezTo>
                <a:close/>
                <a:moveTo>
                  <a:pt x="562" y="394"/>
                </a:moveTo>
                <a:cubicBezTo>
                  <a:pt x="555" y="394"/>
                  <a:pt x="549" y="400"/>
                  <a:pt x="549" y="407"/>
                </a:cubicBezTo>
                <a:cubicBezTo>
                  <a:pt x="549" y="414"/>
                  <a:pt x="555" y="420"/>
                  <a:pt x="562" y="420"/>
                </a:cubicBezTo>
                <a:cubicBezTo>
                  <a:pt x="569" y="420"/>
                  <a:pt x="575" y="414"/>
                  <a:pt x="575" y="407"/>
                </a:cubicBezTo>
                <a:cubicBezTo>
                  <a:pt x="575" y="400"/>
                  <a:pt x="569" y="394"/>
                  <a:pt x="562" y="394"/>
                </a:cubicBezTo>
                <a:close/>
                <a:moveTo>
                  <a:pt x="602" y="420"/>
                </a:moveTo>
                <a:cubicBezTo>
                  <a:pt x="609" y="420"/>
                  <a:pt x="614" y="414"/>
                  <a:pt x="614" y="407"/>
                </a:cubicBezTo>
                <a:cubicBezTo>
                  <a:pt x="614" y="400"/>
                  <a:pt x="609" y="394"/>
                  <a:pt x="602" y="394"/>
                </a:cubicBezTo>
                <a:cubicBezTo>
                  <a:pt x="595" y="394"/>
                  <a:pt x="589" y="400"/>
                  <a:pt x="589" y="407"/>
                </a:cubicBezTo>
                <a:cubicBezTo>
                  <a:pt x="589" y="414"/>
                  <a:pt x="595" y="420"/>
                  <a:pt x="602" y="420"/>
                </a:cubicBezTo>
                <a:close/>
                <a:moveTo>
                  <a:pt x="641" y="420"/>
                </a:moveTo>
                <a:cubicBezTo>
                  <a:pt x="648" y="420"/>
                  <a:pt x="654" y="414"/>
                  <a:pt x="654" y="407"/>
                </a:cubicBezTo>
                <a:cubicBezTo>
                  <a:pt x="654" y="400"/>
                  <a:pt x="648" y="394"/>
                  <a:pt x="641" y="394"/>
                </a:cubicBezTo>
                <a:cubicBezTo>
                  <a:pt x="634" y="394"/>
                  <a:pt x="628" y="400"/>
                  <a:pt x="628" y="407"/>
                </a:cubicBezTo>
                <a:cubicBezTo>
                  <a:pt x="628" y="414"/>
                  <a:pt x="634" y="420"/>
                  <a:pt x="641" y="420"/>
                </a:cubicBezTo>
                <a:close/>
                <a:moveTo>
                  <a:pt x="680" y="420"/>
                </a:moveTo>
                <a:cubicBezTo>
                  <a:pt x="687" y="420"/>
                  <a:pt x="693" y="414"/>
                  <a:pt x="693" y="407"/>
                </a:cubicBezTo>
                <a:cubicBezTo>
                  <a:pt x="693" y="400"/>
                  <a:pt x="687" y="394"/>
                  <a:pt x="680" y="394"/>
                </a:cubicBezTo>
                <a:cubicBezTo>
                  <a:pt x="673" y="394"/>
                  <a:pt x="668" y="400"/>
                  <a:pt x="668" y="407"/>
                </a:cubicBezTo>
                <a:cubicBezTo>
                  <a:pt x="668" y="414"/>
                  <a:pt x="673" y="420"/>
                  <a:pt x="680" y="420"/>
                </a:cubicBezTo>
                <a:close/>
                <a:moveTo>
                  <a:pt x="720" y="420"/>
                </a:moveTo>
                <a:cubicBezTo>
                  <a:pt x="727" y="420"/>
                  <a:pt x="733" y="414"/>
                  <a:pt x="733" y="407"/>
                </a:cubicBezTo>
                <a:cubicBezTo>
                  <a:pt x="733" y="400"/>
                  <a:pt x="727" y="394"/>
                  <a:pt x="720" y="394"/>
                </a:cubicBezTo>
                <a:cubicBezTo>
                  <a:pt x="713" y="394"/>
                  <a:pt x="707" y="400"/>
                  <a:pt x="707" y="407"/>
                </a:cubicBezTo>
                <a:cubicBezTo>
                  <a:pt x="707" y="414"/>
                  <a:pt x="713" y="420"/>
                  <a:pt x="720" y="420"/>
                </a:cubicBezTo>
                <a:close/>
                <a:moveTo>
                  <a:pt x="917" y="420"/>
                </a:moveTo>
                <a:cubicBezTo>
                  <a:pt x="924" y="420"/>
                  <a:pt x="930" y="414"/>
                  <a:pt x="930" y="407"/>
                </a:cubicBezTo>
                <a:cubicBezTo>
                  <a:pt x="930" y="400"/>
                  <a:pt x="924" y="394"/>
                  <a:pt x="917" y="394"/>
                </a:cubicBezTo>
                <a:cubicBezTo>
                  <a:pt x="910" y="394"/>
                  <a:pt x="904" y="400"/>
                  <a:pt x="904" y="407"/>
                </a:cubicBezTo>
                <a:cubicBezTo>
                  <a:pt x="904" y="414"/>
                  <a:pt x="910" y="420"/>
                  <a:pt x="917" y="420"/>
                </a:cubicBezTo>
                <a:close/>
                <a:moveTo>
                  <a:pt x="956" y="394"/>
                </a:moveTo>
                <a:cubicBezTo>
                  <a:pt x="949" y="394"/>
                  <a:pt x="944" y="400"/>
                  <a:pt x="944" y="407"/>
                </a:cubicBezTo>
                <a:cubicBezTo>
                  <a:pt x="944" y="414"/>
                  <a:pt x="949" y="420"/>
                  <a:pt x="956" y="420"/>
                </a:cubicBezTo>
                <a:cubicBezTo>
                  <a:pt x="963" y="420"/>
                  <a:pt x="969" y="414"/>
                  <a:pt x="969" y="407"/>
                </a:cubicBezTo>
                <a:cubicBezTo>
                  <a:pt x="969" y="400"/>
                  <a:pt x="963" y="394"/>
                  <a:pt x="956" y="394"/>
                </a:cubicBezTo>
                <a:close/>
                <a:moveTo>
                  <a:pt x="1232" y="420"/>
                </a:moveTo>
                <a:cubicBezTo>
                  <a:pt x="1239" y="420"/>
                  <a:pt x="1245" y="414"/>
                  <a:pt x="1245" y="407"/>
                </a:cubicBezTo>
                <a:cubicBezTo>
                  <a:pt x="1245" y="400"/>
                  <a:pt x="1239" y="394"/>
                  <a:pt x="1232" y="394"/>
                </a:cubicBezTo>
                <a:cubicBezTo>
                  <a:pt x="1225" y="394"/>
                  <a:pt x="1220" y="400"/>
                  <a:pt x="1220" y="407"/>
                </a:cubicBezTo>
                <a:cubicBezTo>
                  <a:pt x="1220" y="414"/>
                  <a:pt x="1225" y="420"/>
                  <a:pt x="1232" y="420"/>
                </a:cubicBezTo>
                <a:close/>
                <a:moveTo>
                  <a:pt x="1784" y="420"/>
                </a:moveTo>
                <a:cubicBezTo>
                  <a:pt x="1791" y="420"/>
                  <a:pt x="1797" y="414"/>
                  <a:pt x="1797" y="407"/>
                </a:cubicBezTo>
                <a:cubicBezTo>
                  <a:pt x="1797" y="400"/>
                  <a:pt x="1791" y="394"/>
                  <a:pt x="1784" y="394"/>
                </a:cubicBezTo>
                <a:cubicBezTo>
                  <a:pt x="1777" y="394"/>
                  <a:pt x="1772" y="400"/>
                  <a:pt x="1772" y="407"/>
                </a:cubicBezTo>
                <a:cubicBezTo>
                  <a:pt x="1772" y="414"/>
                  <a:pt x="1777" y="420"/>
                  <a:pt x="1784" y="420"/>
                </a:cubicBezTo>
                <a:close/>
                <a:moveTo>
                  <a:pt x="1824" y="420"/>
                </a:moveTo>
                <a:cubicBezTo>
                  <a:pt x="1831" y="420"/>
                  <a:pt x="1836" y="414"/>
                  <a:pt x="1836" y="407"/>
                </a:cubicBezTo>
                <a:cubicBezTo>
                  <a:pt x="1836" y="400"/>
                  <a:pt x="1831" y="394"/>
                  <a:pt x="1824" y="394"/>
                </a:cubicBezTo>
                <a:cubicBezTo>
                  <a:pt x="1817" y="394"/>
                  <a:pt x="1811" y="400"/>
                  <a:pt x="1811" y="407"/>
                </a:cubicBezTo>
                <a:cubicBezTo>
                  <a:pt x="1811" y="414"/>
                  <a:pt x="1817" y="420"/>
                  <a:pt x="1824" y="420"/>
                </a:cubicBezTo>
                <a:close/>
                <a:moveTo>
                  <a:pt x="1863" y="420"/>
                </a:moveTo>
                <a:cubicBezTo>
                  <a:pt x="1870" y="420"/>
                  <a:pt x="1876" y="414"/>
                  <a:pt x="1876" y="407"/>
                </a:cubicBezTo>
                <a:cubicBezTo>
                  <a:pt x="1876" y="400"/>
                  <a:pt x="1870" y="394"/>
                  <a:pt x="1863" y="394"/>
                </a:cubicBezTo>
                <a:cubicBezTo>
                  <a:pt x="1856" y="394"/>
                  <a:pt x="1850" y="400"/>
                  <a:pt x="1850" y="407"/>
                </a:cubicBezTo>
                <a:cubicBezTo>
                  <a:pt x="1850" y="414"/>
                  <a:pt x="1856" y="420"/>
                  <a:pt x="1863" y="420"/>
                </a:cubicBezTo>
                <a:close/>
                <a:moveTo>
                  <a:pt x="1942" y="420"/>
                </a:moveTo>
                <a:cubicBezTo>
                  <a:pt x="1949" y="420"/>
                  <a:pt x="1955" y="414"/>
                  <a:pt x="1955" y="407"/>
                </a:cubicBezTo>
                <a:cubicBezTo>
                  <a:pt x="1955" y="400"/>
                  <a:pt x="1949" y="394"/>
                  <a:pt x="1942" y="394"/>
                </a:cubicBezTo>
                <a:cubicBezTo>
                  <a:pt x="1935" y="394"/>
                  <a:pt x="1929" y="400"/>
                  <a:pt x="1929" y="407"/>
                </a:cubicBezTo>
                <a:cubicBezTo>
                  <a:pt x="1929" y="414"/>
                  <a:pt x="1935" y="420"/>
                  <a:pt x="1942" y="420"/>
                </a:cubicBezTo>
                <a:close/>
                <a:moveTo>
                  <a:pt x="1981" y="420"/>
                </a:moveTo>
                <a:cubicBezTo>
                  <a:pt x="1988" y="420"/>
                  <a:pt x="1994" y="414"/>
                  <a:pt x="1994" y="407"/>
                </a:cubicBezTo>
                <a:cubicBezTo>
                  <a:pt x="1994" y="400"/>
                  <a:pt x="1988" y="394"/>
                  <a:pt x="1981" y="394"/>
                </a:cubicBezTo>
                <a:cubicBezTo>
                  <a:pt x="1974" y="394"/>
                  <a:pt x="1969" y="400"/>
                  <a:pt x="1969" y="407"/>
                </a:cubicBezTo>
                <a:cubicBezTo>
                  <a:pt x="1969" y="414"/>
                  <a:pt x="1974" y="420"/>
                  <a:pt x="1981" y="420"/>
                </a:cubicBezTo>
                <a:close/>
                <a:moveTo>
                  <a:pt x="2021" y="420"/>
                </a:moveTo>
                <a:cubicBezTo>
                  <a:pt x="2028" y="420"/>
                  <a:pt x="2034" y="414"/>
                  <a:pt x="2034" y="407"/>
                </a:cubicBezTo>
                <a:cubicBezTo>
                  <a:pt x="2034" y="400"/>
                  <a:pt x="2028" y="394"/>
                  <a:pt x="2021" y="394"/>
                </a:cubicBezTo>
                <a:cubicBezTo>
                  <a:pt x="2014" y="394"/>
                  <a:pt x="2008" y="400"/>
                  <a:pt x="2008" y="407"/>
                </a:cubicBezTo>
                <a:cubicBezTo>
                  <a:pt x="2008" y="414"/>
                  <a:pt x="2014" y="420"/>
                  <a:pt x="2021" y="420"/>
                </a:cubicBezTo>
                <a:close/>
                <a:moveTo>
                  <a:pt x="2060" y="420"/>
                </a:moveTo>
                <a:cubicBezTo>
                  <a:pt x="2067" y="420"/>
                  <a:pt x="2073" y="414"/>
                  <a:pt x="2073" y="407"/>
                </a:cubicBezTo>
                <a:cubicBezTo>
                  <a:pt x="2073" y="400"/>
                  <a:pt x="2067" y="394"/>
                  <a:pt x="2060" y="394"/>
                </a:cubicBezTo>
                <a:cubicBezTo>
                  <a:pt x="2053" y="394"/>
                  <a:pt x="2048" y="400"/>
                  <a:pt x="2048" y="407"/>
                </a:cubicBezTo>
                <a:cubicBezTo>
                  <a:pt x="2048" y="414"/>
                  <a:pt x="2053" y="420"/>
                  <a:pt x="2060" y="420"/>
                </a:cubicBezTo>
                <a:close/>
                <a:moveTo>
                  <a:pt x="2100" y="420"/>
                </a:moveTo>
                <a:cubicBezTo>
                  <a:pt x="2107" y="420"/>
                  <a:pt x="2112" y="414"/>
                  <a:pt x="2112" y="407"/>
                </a:cubicBezTo>
                <a:cubicBezTo>
                  <a:pt x="2112" y="400"/>
                  <a:pt x="2107" y="394"/>
                  <a:pt x="2100" y="394"/>
                </a:cubicBezTo>
                <a:cubicBezTo>
                  <a:pt x="2093" y="394"/>
                  <a:pt x="2087" y="400"/>
                  <a:pt x="2087" y="407"/>
                </a:cubicBezTo>
                <a:cubicBezTo>
                  <a:pt x="2087" y="414"/>
                  <a:pt x="2093" y="420"/>
                  <a:pt x="2100" y="420"/>
                </a:cubicBezTo>
                <a:close/>
                <a:moveTo>
                  <a:pt x="2139" y="420"/>
                </a:moveTo>
                <a:cubicBezTo>
                  <a:pt x="2146" y="420"/>
                  <a:pt x="2152" y="414"/>
                  <a:pt x="2152" y="407"/>
                </a:cubicBezTo>
                <a:cubicBezTo>
                  <a:pt x="2152" y="400"/>
                  <a:pt x="2146" y="394"/>
                  <a:pt x="2139" y="394"/>
                </a:cubicBezTo>
                <a:cubicBezTo>
                  <a:pt x="2132" y="394"/>
                  <a:pt x="2126" y="400"/>
                  <a:pt x="2126" y="407"/>
                </a:cubicBezTo>
                <a:cubicBezTo>
                  <a:pt x="2126" y="414"/>
                  <a:pt x="2132" y="420"/>
                  <a:pt x="2139" y="420"/>
                </a:cubicBezTo>
                <a:close/>
                <a:moveTo>
                  <a:pt x="2179" y="420"/>
                </a:moveTo>
                <a:cubicBezTo>
                  <a:pt x="2186" y="420"/>
                  <a:pt x="2191" y="414"/>
                  <a:pt x="2191" y="407"/>
                </a:cubicBezTo>
                <a:cubicBezTo>
                  <a:pt x="2191" y="400"/>
                  <a:pt x="2186" y="394"/>
                  <a:pt x="2179" y="394"/>
                </a:cubicBezTo>
                <a:cubicBezTo>
                  <a:pt x="2171" y="394"/>
                  <a:pt x="2166" y="400"/>
                  <a:pt x="2166" y="407"/>
                </a:cubicBezTo>
                <a:cubicBezTo>
                  <a:pt x="2166" y="414"/>
                  <a:pt x="2171" y="420"/>
                  <a:pt x="2179" y="420"/>
                </a:cubicBezTo>
                <a:close/>
                <a:moveTo>
                  <a:pt x="2218" y="420"/>
                </a:moveTo>
                <a:cubicBezTo>
                  <a:pt x="2225" y="420"/>
                  <a:pt x="2231" y="414"/>
                  <a:pt x="2231" y="407"/>
                </a:cubicBezTo>
                <a:cubicBezTo>
                  <a:pt x="2231" y="400"/>
                  <a:pt x="2225" y="394"/>
                  <a:pt x="2218" y="394"/>
                </a:cubicBezTo>
                <a:cubicBezTo>
                  <a:pt x="2211" y="394"/>
                  <a:pt x="2205" y="400"/>
                  <a:pt x="2205" y="407"/>
                </a:cubicBezTo>
                <a:cubicBezTo>
                  <a:pt x="2205" y="414"/>
                  <a:pt x="2211" y="420"/>
                  <a:pt x="2218" y="420"/>
                </a:cubicBezTo>
                <a:close/>
                <a:moveTo>
                  <a:pt x="2257" y="420"/>
                </a:moveTo>
                <a:cubicBezTo>
                  <a:pt x="2264" y="420"/>
                  <a:pt x="2270" y="414"/>
                  <a:pt x="2270" y="407"/>
                </a:cubicBezTo>
                <a:cubicBezTo>
                  <a:pt x="2270" y="400"/>
                  <a:pt x="2264" y="394"/>
                  <a:pt x="2257" y="394"/>
                </a:cubicBezTo>
                <a:cubicBezTo>
                  <a:pt x="2250" y="394"/>
                  <a:pt x="2245" y="400"/>
                  <a:pt x="2245" y="407"/>
                </a:cubicBezTo>
                <a:cubicBezTo>
                  <a:pt x="2245" y="414"/>
                  <a:pt x="2250" y="420"/>
                  <a:pt x="2257" y="420"/>
                </a:cubicBezTo>
                <a:close/>
                <a:moveTo>
                  <a:pt x="2297" y="420"/>
                </a:moveTo>
                <a:cubicBezTo>
                  <a:pt x="2304" y="420"/>
                  <a:pt x="2310" y="414"/>
                  <a:pt x="2310" y="407"/>
                </a:cubicBezTo>
                <a:cubicBezTo>
                  <a:pt x="2310" y="400"/>
                  <a:pt x="2304" y="394"/>
                  <a:pt x="2297" y="394"/>
                </a:cubicBezTo>
                <a:cubicBezTo>
                  <a:pt x="2290" y="394"/>
                  <a:pt x="2284" y="400"/>
                  <a:pt x="2284" y="407"/>
                </a:cubicBezTo>
                <a:cubicBezTo>
                  <a:pt x="2284" y="414"/>
                  <a:pt x="2290" y="420"/>
                  <a:pt x="2297" y="420"/>
                </a:cubicBezTo>
                <a:close/>
                <a:moveTo>
                  <a:pt x="2336" y="420"/>
                </a:moveTo>
                <a:cubicBezTo>
                  <a:pt x="2343" y="420"/>
                  <a:pt x="2349" y="414"/>
                  <a:pt x="2349" y="407"/>
                </a:cubicBezTo>
                <a:cubicBezTo>
                  <a:pt x="2349" y="400"/>
                  <a:pt x="2343" y="394"/>
                  <a:pt x="2336" y="394"/>
                </a:cubicBezTo>
                <a:cubicBezTo>
                  <a:pt x="2329" y="394"/>
                  <a:pt x="2323" y="400"/>
                  <a:pt x="2323" y="407"/>
                </a:cubicBezTo>
                <a:cubicBezTo>
                  <a:pt x="2323" y="414"/>
                  <a:pt x="2329" y="420"/>
                  <a:pt x="2336" y="420"/>
                </a:cubicBezTo>
                <a:close/>
                <a:moveTo>
                  <a:pt x="2376" y="420"/>
                </a:moveTo>
                <a:cubicBezTo>
                  <a:pt x="2383" y="420"/>
                  <a:pt x="2388" y="414"/>
                  <a:pt x="2388" y="407"/>
                </a:cubicBezTo>
                <a:cubicBezTo>
                  <a:pt x="2388" y="400"/>
                  <a:pt x="2383" y="394"/>
                  <a:pt x="2376" y="394"/>
                </a:cubicBezTo>
                <a:cubicBezTo>
                  <a:pt x="2369" y="394"/>
                  <a:pt x="2363" y="400"/>
                  <a:pt x="2363" y="407"/>
                </a:cubicBezTo>
                <a:cubicBezTo>
                  <a:pt x="2363" y="414"/>
                  <a:pt x="2369" y="420"/>
                  <a:pt x="2376" y="420"/>
                </a:cubicBezTo>
                <a:close/>
                <a:moveTo>
                  <a:pt x="2415" y="420"/>
                </a:moveTo>
                <a:cubicBezTo>
                  <a:pt x="2422" y="420"/>
                  <a:pt x="2428" y="414"/>
                  <a:pt x="2428" y="407"/>
                </a:cubicBezTo>
                <a:cubicBezTo>
                  <a:pt x="2428" y="400"/>
                  <a:pt x="2422" y="394"/>
                  <a:pt x="2415" y="394"/>
                </a:cubicBezTo>
                <a:cubicBezTo>
                  <a:pt x="2408" y="394"/>
                  <a:pt x="2402" y="400"/>
                  <a:pt x="2402" y="407"/>
                </a:cubicBezTo>
                <a:cubicBezTo>
                  <a:pt x="2402" y="414"/>
                  <a:pt x="2408" y="420"/>
                  <a:pt x="2415" y="420"/>
                </a:cubicBezTo>
                <a:close/>
                <a:moveTo>
                  <a:pt x="2454" y="420"/>
                </a:moveTo>
                <a:cubicBezTo>
                  <a:pt x="2462" y="420"/>
                  <a:pt x="2467" y="414"/>
                  <a:pt x="2467" y="407"/>
                </a:cubicBezTo>
                <a:cubicBezTo>
                  <a:pt x="2467" y="400"/>
                  <a:pt x="2462" y="394"/>
                  <a:pt x="2454" y="394"/>
                </a:cubicBezTo>
                <a:cubicBezTo>
                  <a:pt x="2447" y="394"/>
                  <a:pt x="2442" y="400"/>
                  <a:pt x="2442" y="407"/>
                </a:cubicBezTo>
                <a:cubicBezTo>
                  <a:pt x="2442" y="414"/>
                  <a:pt x="2447" y="420"/>
                  <a:pt x="2454" y="420"/>
                </a:cubicBezTo>
                <a:close/>
                <a:moveTo>
                  <a:pt x="2494" y="420"/>
                </a:moveTo>
                <a:cubicBezTo>
                  <a:pt x="2501" y="420"/>
                  <a:pt x="2507" y="414"/>
                  <a:pt x="2507" y="407"/>
                </a:cubicBezTo>
                <a:cubicBezTo>
                  <a:pt x="2507" y="400"/>
                  <a:pt x="2501" y="394"/>
                  <a:pt x="2494" y="394"/>
                </a:cubicBezTo>
                <a:cubicBezTo>
                  <a:pt x="2487" y="394"/>
                  <a:pt x="2481" y="400"/>
                  <a:pt x="2481" y="407"/>
                </a:cubicBezTo>
                <a:cubicBezTo>
                  <a:pt x="2481" y="414"/>
                  <a:pt x="2487" y="420"/>
                  <a:pt x="2494" y="420"/>
                </a:cubicBezTo>
                <a:close/>
                <a:moveTo>
                  <a:pt x="2533" y="420"/>
                </a:moveTo>
                <a:cubicBezTo>
                  <a:pt x="2540" y="420"/>
                  <a:pt x="2546" y="414"/>
                  <a:pt x="2546" y="407"/>
                </a:cubicBezTo>
                <a:cubicBezTo>
                  <a:pt x="2546" y="400"/>
                  <a:pt x="2540" y="394"/>
                  <a:pt x="2533" y="394"/>
                </a:cubicBezTo>
                <a:cubicBezTo>
                  <a:pt x="2526" y="394"/>
                  <a:pt x="2521" y="400"/>
                  <a:pt x="2521" y="407"/>
                </a:cubicBezTo>
                <a:cubicBezTo>
                  <a:pt x="2521" y="414"/>
                  <a:pt x="2526" y="420"/>
                  <a:pt x="2533" y="420"/>
                </a:cubicBezTo>
                <a:close/>
                <a:moveTo>
                  <a:pt x="2573" y="420"/>
                </a:moveTo>
                <a:cubicBezTo>
                  <a:pt x="2580" y="420"/>
                  <a:pt x="2586" y="414"/>
                  <a:pt x="2586" y="407"/>
                </a:cubicBezTo>
                <a:cubicBezTo>
                  <a:pt x="2586" y="400"/>
                  <a:pt x="2580" y="394"/>
                  <a:pt x="2573" y="394"/>
                </a:cubicBezTo>
                <a:cubicBezTo>
                  <a:pt x="2566" y="394"/>
                  <a:pt x="2560" y="400"/>
                  <a:pt x="2560" y="407"/>
                </a:cubicBezTo>
                <a:cubicBezTo>
                  <a:pt x="2560" y="414"/>
                  <a:pt x="2566" y="420"/>
                  <a:pt x="2573" y="420"/>
                </a:cubicBezTo>
                <a:close/>
                <a:moveTo>
                  <a:pt x="2612" y="420"/>
                </a:moveTo>
                <a:cubicBezTo>
                  <a:pt x="2619" y="420"/>
                  <a:pt x="2625" y="414"/>
                  <a:pt x="2625" y="407"/>
                </a:cubicBezTo>
                <a:cubicBezTo>
                  <a:pt x="2625" y="400"/>
                  <a:pt x="2619" y="394"/>
                  <a:pt x="2612" y="394"/>
                </a:cubicBezTo>
                <a:cubicBezTo>
                  <a:pt x="2605" y="394"/>
                  <a:pt x="2599" y="400"/>
                  <a:pt x="2599" y="407"/>
                </a:cubicBezTo>
                <a:cubicBezTo>
                  <a:pt x="2599" y="414"/>
                  <a:pt x="2605" y="420"/>
                  <a:pt x="2612" y="420"/>
                </a:cubicBezTo>
                <a:close/>
                <a:moveTo>
                  <a:pt x="2652" y="420"/>
                </a:moveTo>
                <a:cubicBezTo>
                  <a:pt x="2659" y="420"/>
                  <a:pt x="2664" y="414"/>
                  <a:pt x="2664" y="407"/>
                </a:cubicBezTo>
                <a:cubicBezTo>
                  <a:pt x="2664" y="400"/>
                  <a:pt x="2659" y="394"/>
                  <a:pt x="2652" y="394"/>
                </a:cubicBezTo>
                <a:cubicBezTo>
                  <a:pt x="2645" y="394"/>
                  <a:pt x="2639" y="400"/>
                  <a:pt x="2639" y="407"/>
                </a:cubicBezTo>
                <a:cubicBezTo>
                  <a:pt x="2639" y="414"/>
                  <a:pt x="2645" y="420"/>
                  <a:pt x="2652" y="420"/>
                </a:cubicBezTo>
                <a:close/>
                <a:moveTo>
                  <a:pt x="2691" y="420"/>
                </a:moveTo>
                <a:cubicBezTo>
                  <a:pt x="2698" y="420"/>
                  <a:pt x="2704" y="414"/>
                  <a:pt x="2704" y="407"/>
                </a:cubicBezTo>
                <a:cubicBezTo>
                  <a:pt x="2704" y="400"/>
                  <a:pt x="2698" y="394"/>
                  <a:pt x="2691" y="394"/>
                </a:cubicBezTo>
                <a:cubicBezTo>
                  <a:pt x="2684" y="394"/>
                  <a:pt x="2678" y="400"/>
                  <a:pt x="2678" y="407"/>
                </a:cubicBezTo>
                <a:cubicBezTo>
                  <a:pt x="2678" y="414"/>
                  <a:pt x="2684" y="420"/>
                  <a:pt x="2691" y="420"/>
                </a:cubicBezTo>
                <a:close/>
                <a:moveTo>
                  <a:pt x="2730" y="420"/>
                </a:moveTo>
                <a:cubicBezTo>
                  <a:pt x="2738" y="420"/>
                  <a:pt x="2743" y="414"/>
                  <a:pt x="2743" y="407"/>
                </a:cubicBezTo>
                <a:cubicBezTo>
                  <a:pt x="2743" y="400"/>
                  <a:pt x="2738" y="394"/>
                  <a:pt x="2730" y="394"/>
                </a:cubicBezTo>
                <a:cubicBezTo>
                  <a:pt x="2723" y="394"/>
                  <a:pt x="2718" y="400"/>
                  <a:pt x="2718" y="407"/>
                </a:cubicBezTo>
                <a:cubicBezTo>
                  <a:pt x="2718" y="414"/>
                  <a:pt x="2723" y="420"/>
                  <a:pt x="2730" y="420"/>
                </a:cubicBezTo>
                <a:close/>
                <a:moveTo>
                  <a:pt x="2770" y="420"/>
                </a:moveTo>
                <a:cubicBezTo>
                  <a:pt x="2777" y="420"/>
                  <a:pt x="2783" y="414"/>
                  <a:pt x="2783" y="407"/>
                </a:cubicBezTo>
                <a:cubicBezTo>
                  <a:pt x="2783" y="400"/>
                  <a:pt x="2777" y="394"/>
                  <a:pt x="2770" y="394"/>
                </a:cubicBezTo>
                <a:cubicBezTo>
                  <a:pt x="2763" y="394"/>
                  <a:pt x="2757" y="400"/>
                  <a:pt x="2757" y="407"/>
                </a:cubicBezTo>
                <a:cubicBezTo>
                  <a:pt x="2757" y="414"/>
                  <a:pt x="2763" y="420"/>
                  <a:pt x="2770" y="420"/>
                </a:cubicBezTo>
                <a:close/>
                <a:moveTo>
                  <a:pt x="2809" y="420"/>
                </a:moveTo>
                <a:cubicBezTo>
                  <a:pt x="2816" y="420"/>
                  <a:pt x="2822" y="414"/>
                  <a:pt x="2822" y="407"/>
                </a:cubicBezTo>
                <a:cubicBezTo>
                  <a:pt x="2822" y="400"/>
                  <a:pt x="2816" y="394"/>
                  <a:pt x="2809" y="394"/>
                </a:cubicBezTo>
                <a:cubicBezTo>
                  <a:pt x="2802" y="394"/>
                  <a:pt x="2797" y="400"/>
                  <a:pt x="2797" y="407"/>
                </a:cubicBezTo>
                <a:cubicBezTo>
                  <a:pt x="2797" y="414"/>
                  <a:pt x="2802" y="420"/>
                  <a:pt x="2809" y="420"/>
                </a:cubicBezTo>
                <a:close/>
                <a:moveTo>
                  <a:pt x="2849" y="420"/>
                </a:moveTo>
                <a:cubicBezTo>
                  <a:pt x="2856" y="420"/>
                  <a:pt x="2861" y="414"/>
                  <a:pt x="2861" y="407"/>
                </a:cubicBezTo>
                <a:cubicBezTo>
                  <a:pt x="2861" y="400"/>
                  <a:pt x="2856" y="394"/>
                  <a:pt x="2849" y="394"/>
                </a:cubicBezTo>
                <a:cubicBezTo>
                  <a:pt x="2842" y="394"/>
                  <a:pt x="2836" y="400"/>
                  <a:pt x="2836" y="407"/>
                </a:cubicBezTo>
                <a:cubicBezTo>
                  <a:pt x="2836" y="414"/>
                  <a:pt x="2842" y="420"/>
                  <a:pt x="2849" y="420"/>
                </a:cubicBezTo>
                <a:close/>
                <a:moveTo>
                  <a:pt x="2888" y="420"/>
                </a:moveTo>
                <a:cubicBezTo>
                  <a:pt x="2895" y="420"/>
                  <a:pt x="2901" y="414"/>
                  <a:pt x="2901" y="407"/>
                </a:cubicBezTo>
                <a:cubicBezTo>
                  <a:pt x="2901" y="400"/>
                  <a:pt x="2895" y="394"/>
                  <a:pt x="2888" y="394"/>
                </a:cubicBezTo>
                <a:cubicBezTo>
                  <a:pt x="2881" y="394"/>
                  <a:pt x="2875" y="400"/>
                  <a:pt x="2875" y="407"/>
                </a:cubicBezTo>
                <a:cubicBezTo>
                  <a:pt x="2875" y="414"/>
                  <a:pt x="2881" y="420"/>
                  <a:pt x="2888" y="420"/>
                </a:cubicBezTo>
                <a:close/>
                <a:moveTo>
                  <a:pt x="2928" y="420"/>
                </a:moveTo>
                <a:cubicBezTo>
                  <a:pt x="2935" y="420"/>
                  <a:pt x="2940" y="414"/>
                  <a:pt x="2940" y="407"/>
                </a:cubicBezTo>
                <a:cubicBezTo>
                  <a:pt x="2940" y="400"/>
                  <a:pt x="2935" y="394"/>
                  <a:pt x="2928" y="394"/>
                </a:cubicBezTo>
                <a:cubicBezTo>
                  <a:pt x="2921" y="394"/>
                  <a:pt x="2915" y="400"/>
                  <a:pt x="2915" y="407"/>
                </a:cubicBezTo>
                <a:cubicBezTo>
                  <a:pt x="2915" y="414"/>
                  <a:pt x="2921" y="420"/>
                  <a:pt x="2928" y="420"/>
                </a:cubicBezTo>
                <a:close/>
                <a:moveTo>
                  <a:pt x="2967" y="420"/>
                </a:moveTo>
                <a:cubicBezTo>
                  <a:pt x="2974" y="420"/>
                  <a:pt x="2980" y="414"/>
                  <a:pt x="2980" y="407"/>
                </a:cubicBezTo>
                <a:cubicBezTo>
                  <a:pt x="2980" y="400"/>
                  <a:pt x="2974" y="394"/>
                  <a:pt x="2967" y="394"/>
                </a:cubicBezTo>
                <a:cubicBezTo>
                  <a:pt x="2960" y="394"/>
                  <a:pt x="2954" y="400"/>
                  <a:pt x="2954" y="407"/>
                </a:cubicBezTo>
                <a:cubicBezTo>
                  <a:pt x="2954" y="414"/>
                  <a:pt x="2960" y="420"/>
                  <a:pt x="2967" y="420"/>
                </a:cubicBezTo>
                <a:close/>
                <a:moveTo>
                  <a:pt x="3006" y="420"/>
                </a:moveTo>
                <a:cubicBezTo>
                  <a:pt x="3013" y="420"/>
                  <a:pt x="3019" y="414"/>
                  <a:pt x="3019" y="407"/>
                </a:cubicBezTo>
                <a:cubicBezTo>
                  <a:pt x="3019" y="400"/>
                  <a:pt x="3013" y="394"/>
                  <a:pt x="3006" y="394"/>
                </a:cubicBezTo>
                <a:cubicBezTo>
                  <a:pt x="2999" y="394"/>
                  <a:pt x="2994" y="400"/>
                  <a:pt x="2994" y="407"/>
                </a:cubicBezTo>
                <a:cubicBezTo>
                  <a:pt x="2994" y="414"/>
                  <a:pt x="2999" y="420"/>
                  <a:pt x="3006" y="420"/>
                </a:cubicBezTo>
                <a:close/>
                <a:moveTo>
                  <a:pt x="3046" y="420"/>
                </a:moveTo>
                <a:cubicBezTo>
                  <a:pt x="3053" y="420"/>
                  <a:pt x="3059" y="414"/>
                  <a:pt x="3059" y="407"/>
                </a:cubicBezTo>
                <a:cubicBezTo>
                  <a:pt x="3059" y="400"/>
                  <a:pt x="3053" y="394"/>
                  <a:pt x="3046" y="394"/>
                </a:cubicBezTo>
                <a:cubicBezTo>
                  <a:pt x="3039" y="394"/>
                  <a:pt x="3033" y="400"/>
                  <a:pt x="3033" y="407"/>
                </a:cubicBezTo>
                <a:cubicBezTo>
                  <a:pt x="3033" y="414"/>
                  <a:pt x="3039" y="420"/>
                  <a:pt x="3046" y="420"/>
                </a:cubicBezTo>
                <a:close/>
                <a:moveTo>
                  <a:pt x="3085" y="420"/>
                </a:moveTo>
                <a:cubicBezTo>
                  <a:pt x="3092" y="420"/>
                  <a:pt x="3098" y="414"/>
                  <a:pt x="3098" y="407"/>
                </a:cubicBezTo>
                <a:cubicBezTo>
                  <a:pt x="3098" y="400"/>
                  <a:pt x="3092" y="394"/>
                  <a:pt x="3085" y="394"/>
                </a:cubicBezTo>
                <a:cubicBezTo>
                  <a:pt x="3078" y="394"/>
                  <a:pt x="3073" y="400"/>
                  <a:pt x="3073" y="407"/>
                </a:cubicBezTo>
                <a:cubicBezTo>
                  <a:pt x="3073" y="414"/>
                  <a:pt x="3078" y="420"/>
                  <a:pt x="3085" y="420"/>
                </a:cubicBezTo>
                <a:close/>
                <a:moveTo>
                  <a:pt x="3125" y="420"/>
                </a:moveTo>
                <a:cubicBezTo>
                  <a:pt x="3132" y="420"/>
                  <a:pt x="3137" y="414"/>
                  <a:pt x="3137" y="407"/>
                </a:cubicBezTo>
                <a:cubicBezTo>
                  <a:pt x="3137" y="400"/>
                  <a:pt x="3132" y="394"/>
                  <a:pt x="3125" y="394"/>
                </a:cubicBezTo>
                <a:cubicBezTo>
                  <a:pt x="3118" y="394"/>
                  <a:pt x="3112" y="400"/>
                  <a:pt x="3112" y="407"/>
                </a:cubicBezTo>
                <a:cubicBezTo>
                  <a:pt x="3112" y="414"/>
                  <a:pt x="3118" y="420"/>
                  <a:pt x="3125" y="420"/>
                </a:cubicBezTo>
                <a:close/>
                <a:moveTo>
                  <a:pt x="3164" y="420"/>
                </a:moveTo>
                <a:cubicBezTo>
                  <a:pt x="3171" y="420"/>
                  <a:pt x="3177" y="414"/>
                  <a:pt x="3177" y="407"/>
                </a:cubicBezTo>
                <a:cubicBezTo>
                  <a:pt x="3177" y="400"/>
                  <a:pt x="3171" y="394"/>
                  <a:pt x="3164" y="394"/>
                </a:cubicBezTo>
                <a:cubicBezTo>
                  <a:pt x="3157" y="394"/>
                  <a:pt x="3151" y="400"/>
                  <a:pt x="3151" y="407"/>
                </a:cubicBezTo>
                <a:cubicBezTo>
                  <a:pt x="3151" y="414"/>
                  <a:pt x="3157" y="420"/>
                  <a:pt x="3164" y="420"/>
                </a:cubicBezTo>
                <a:close/>
                <a:moveTo>
                  <a:pt x="3204" y="420"/>
                </a:moveTo>
                <a:cubicBezTo>
                  <a:pt x="3211" y="420"/>
                  <a:pt x="3216" y="414"/>
                  <a:pt x="3216" y="407"/>
                </a:cubicBezTo>
                <a:cubicBezTo>
                  <a:pt x="3216" y="400"/>
                  <a:pt x="3211" y="394"/>
                  <a:pt x="3204" y="394"/>
                </a:cubicBezTo>
                <a:cubicBezTo>
                  <a:pt x="3197" y="394"/>
                  <a:pt x="3191" y="400"/>
                  <a:pt x="3191" y="407"/>
                </a:cubicBezTo>
                <a:cubicBezTo>
                  <a:pt x="3191" y="414"/>
                  <a:pt x="3197" y="420"/>
                  <a:pt x="3204" y="420"/>
                </a:cubicBezTo>
                <a:close/>
                <a:moveTo>
                  <a:pt x="3243" y="420"/>
                </a:moveTo>
                <a:cubicBezTo>
                  <a:pt x="3250" y="420"/>
                  <a:pt x="3256" y="414"/>
                  <a:pt x="3256" y="407"/>
                </a:cubicBezTo>
                <a:cubicBezTo>
                  <a:pt x="3256" y="400"/>
                  <a:pt x="3250" y="394"/>
                  <a:pt x="3243" y="394"/>
                </a:cubicBezTo>
                <a:cubicBezTo>
                  <a:pt x="3236" y="394"/>
                  <a:pt x="3230" y="400"/>
                  <a:pt x="3230" y="407"/>
                </a:cubicBezTo>
                <a:cubicBezTo>
                  <a:pt x="3230" y="414"/>
                  <a:pt x="3236" y="420"/>
                  <a:pt x="3243" y="420"/>
                </a:cubicBezTo>
                <a:close/>
                <a:moveTo>
                  <a:pt x="3282" y="420"/>
                </a:moveTo>
                <a:cubicBezTo>
                  <a:pt x="3289" y="420"/>
                  <a:pt x="3295" y="414"/>
                  <a:pt x="3295" y="407"/>
                </a:cubicBezTo>
                <a:cubicBezTo>
                  <a:pt x="3295" y="400"/>
                  <a:pt x="3289" y="394"/>
                  <a:pt x="3282" y="394"/>
                </a:cubicBezTo>
                <a:cubicBezTo>
                  <a:pt x="3275" y="394"/>
                  <a:pt x="3270" y="400"/>
                  <a:pt x="3270" y="407"/>
                </a:cubicBezTo>
                <a:cubicBezTo>
                  <a:pt x="3270" y="414"/>
                  <a:pt x="3275" y="420"/>
                  <a:pt x="3282" y="420"/>
                </a:cubicBezTo>
                <a:close/>
                <a:moveTo>
                  <a:pt x="3361" y="394"/>
                </a:moveTo>
                <a:cubicBezTo>
                  <a:pt x="3354" y="394"/>
                  <a:pt x="3349" y="400"/>
                  <a:pt x="3349" y="407"/>
                </a:cubicBezTo>
                <a:cubicBezTo>
                  <a:pt x="3349" y="414"/>
                  <a:pt x="3354" y="420"/>
                  <a:pt x="3361" y="420"/>
                </a:cubicBezTo>
                <a:cubicBezTo>
                  <a:pt x="3368" y="420"/>
                  <a:pt x="3374" y="414"/>
                  <a:pt x="3374" y="407"/>
                </a:cubicBezTo>
                <a:cubicBezTo>
                  <a:pt x="3374" y="400"/>
                  <a:pt x="3368" y="394"/>
                  <a:pt x="3361" y="394"/>
                </a:cubicBezTo>
                <a:close/>
                <a:moveTo>
                  <a:pt x="3401" y="420"/>
                </a:moveTo>
                <a:cubicBezTo>
                  <a:pt x="3408" y="420"/>
                  <a:pt x="3413" y="414"/>
                  <a:pt x="3413" y="407"/>
                </a:cubicBezTo>
                <a:cubicBezTo>
                  <a:pt x="3413" y="400"/>
                  <a:pt x="3408" y="394"/>
                  <a:pt x="3401" y="394"/>
                </a:cubicBezTo>
                <a:cubicBezTo>
                  <a:pt x="3394" y="394"/>
                  <a:pt x="3388" y="400"/>
                  <a:pt x="3388" y="407"/>
                </a:cubicBezTo>
                <a:cubicBezTo>
                  <a:pt x="3388" y="414"/>
                  <a:pt x="3394" y="420"/>
                  <a:pt x="3401" y="420"/>
                </a:cubicBezTo>
                <a:close/>
                <a:moveTo>
                  <a:pt x="3440" y="420"/>
                </a:moveTo>
                <a:cubicBezTo>
                  <a:pt x="3447" y="420"/>
                  <a:pt x="3453" y="414"/>
                  <a:pt x="3453" y="407"/>
                </a:cubicBezTo>
                <a:cubicBezTo>
                  <a:pt x="3453" y="400"/>
                  <a:pt x="3447" y="394"/>
                  <a:pt x="3440" y="394"/>
                </a:cubicBezTo>
                <a:cubicBezTo>
                  <a:pt x="3433" y="394"/>
                  <a:pt x="3427" y="400"/>
                  <a:pt x="3427" y="407"/>
                </a:cubicBezTo>
                <a:cubicBezTo>
                  <a:pt x="3427" y="414"/>
                  <a:pt x="3433" y="420"/>
                  <a:pt x="3440" y="420"/>
                </a:cubicBezTo>
                <a:close/>
                <a:moveTo>
                  <a:pt x="89" y="434"/>
                </a:moveTo>
                <a:cubicBezTo>
                  <a:pt x="82" y="434"/>
                  <a:pt x="76" y="439"/>
                  <a:pt x="76" y="446"/>
                </a:cubicBezTo>
                <a:cubicBezTo>
                  <a:pt x="76" y="453"/>
                  <a:pt x="82" y="459"/>
                  <a:pt x="89" y="459"/>
                </a:cubicBezTo>
                <a:cubicBezTo>
                  <a:pt x="96" y="459"/>
                  <a:pt x="102" y="453"/>
                  <a:pt x="102" y="446"/>
                </a:cubicBezTo>
                <a:cubicBezTo>
                  <a:pt x="102" y="439"/>
                  <a:pt x="96" y="434"/>
                  <a:pt x="89" y="434"/>
                </a:cubicBezTo>
                <a:close/>
                <a:moveTo>
                  <a:pt x="128" y="434"/>
                </a:moveTo>
                <a:cubicBezTo>
                  <a:pt x="121" y="434"/>
                  <a:pt x="116" y="439"/>
                  <a:pt x="116" y="446"/>
                </a:cubicBezTo>
                <a:cubicBezTo>
                  <a:pt x="116" y="453"/>
                  <a:pt x="121" y="459"/>
                  <a:pt x="128" y="459"/>
                </a:cubicBezTo>
                <a:cubicBezTo>
                  <a:pt x="136" y="459"/>
                  <a:pt x="141" y="453"/>
                  <a:pt x="141" y="446"/>
                </a:cubicBezTo>
                <a:cubicBezTo>
                  <a:pt x="141" y="439"/>
                  <a:pt x="136" y="434"/>
                  <a:pt x="128" y="434"/>
                </a:cubicBezTo>
                <a:close/>
                <a:moveTo>
                  <a:pt x="326" y="434"/>
                </a:moveTo>
                <a:cubicBezTo>
                  <a:pt x="319" y="434"/>
                  <a:pt x="313" y="439"/>
                  <a:pt x="313" y="446"/>
                </a:cubicBezTo>
                <a:cubicBezTo>
                  <a:pt x="313" y="453"/>
                  <a:pt x="319" y="459"/>
                  <a:pt x="326" y="459"/>
                </a:cubicBezTo>
                <a:cubicBezTo>
                  <a:pt x="333" y="459"/>
                  <a:pt x="338" y="453"/>
                  <a:pt x="338" y="446"/>
                </a:cubicBezTo>
                <a:cubicBezTo>
                  <a:pt x="338" y="439"/>
                  <a:pt x="333" y="434"/>
                  <a:pt x="326" y="434"/>
                </a:cubicBezTo>
                <a:close/>
                <a:moveTo>
                  <a:pt x="365" y="459"/>
                </a:moveTo>
                <a:cubicBezTo>
                  <a:pt x="372" y="459"/>
                  <a:pt x="378" y="453"/>
                  <a:pt x="378" y="446"/>
                </a:cubicBezTo>
                <a:cubicBezTo>
                  <a:pt x="378" y="439"/>
                  <a:pt x="372" y="434"/>
                  <a:pt x="365" y="434"/>
                </a:cubicBezTo>
                <a:cubicBezTo>
                  <a:pt x="358" y="434"/>
                  <a:pt x="352" y="439"/>
                  <a:pt x="352" y="446"/>
                </a:cubicBezTo>
                <a:cubicBezTo>
                  <a:pt x="352" y="453"/>
                  <a:pt x="358" y="459"/>
                  <a:pt x="365" y="459"/>
                </a:cubicBezTo>
                <a:close/>
                <a:moveTo>
                  <a:pt x="404" y="459"/>
                </a:moveTo>
                <a:cubicBezTo>
                  <a:pt x="411" y="459"/>
                  <a:pt x="417" y="453"/>
                  <a:pt x="417" y="446"/>
                </a:cubicBezTo>
                <a:cubicBezTo>
                  <a:pt x="417" y="439"/>
                  <a:pt x="411" y="434"/>
                  <a:pt x="404" y="434"/>
                </a:cubicBezTo>
                <a:cubicBezTo>
                  <a:pt x="397" y="434"/>
                  <a:pt x="392" y="439"/>
                  <a:pt x="392" y="446"/>
                </a:cubicBezTo>
                <a:cubicBezTo>
                  <a:pt x="392" y="453"/>
                  <a:pt x="397" y="459"/>
                  <a:pt x="404" y="459"/>
                </a:cubicBezTo>
                <a:close/>
                <a:moveTo>
                  <a:pt x="444" y="459"/>
                </a:moveTo>
                <a:cubicBezTo>
                  <a:pt x="451" y="459"/>
                  <a:pt x="457" y="453"/>
                  <a:pt x="457" y="446"/>
                </a:cubicBezTo>
                <a:cubicBezTo>
                  <a:pt x="457" y="439"/>
                  <a:pt x="451" y="434"/>
                  <a:pt x="444" y="434"/>
                </a:cubicBezTo>
                <a:cubicBezTo>
                  <a:pt x="437" y="434"/>
                  <a:pt x="431" y="439"/>
                  <a:pt x="431" y="446"/>
                </a:cubicBezTo>
                <a:cubicBezTo>
                  <a:pt x="431" y="453"/>
                  <a:pt x="437" y="459"/>
                  <a:pt x="444" y="459"/>
                </a:cubicBezTo>
                <a:close/>
                <a:moveTo>
                  <a:pt x="483" y="459"/>
                </a:moveTo>
                <a:cubicBezTo>
                  <a:pt x="490" y="459"/>
                  <a:pt x="496" y="453"/>
                  <a:pt x="496" y="446"/>
                </a:cubicBezTo>
                <a:cubicBezTo>
                  <a:pt x="496" y="439"/>
                  <a:pt x="490" y="434"/>
                  <a:pt x="483" y="434"/>
                </a:cubicBezTo>
                <a:cubicBezTo>
                  <a:pt x="476" y="434"/>
                  <a:pt x="471" y="439"/>
                  <a:pt x="471" y="446"/>
                </a:cubicBezTo>
                <a:cubicBezTo>
                  <a:pt x="471" y="453"/>
                  <a:pt x="476" y="459"/>
                  <a:pt x="483" y="459"/>
                </a:cubicBezTo>
                <a:close/>
                <a:moveTo>
                  <a:pt x="523" y="459"/>
                </a:moveTo>
                <a:cubicBezTo>
                  <a:pt x="530" y="459"/>
                  <a:pt x="535" y="453"/>
                  <a:pt x="535" y="446"/>
                </a:cubicBezTo>
                <a:cubicBezTo>
                  <a:pt x="535" y="439"/>
                  <a:pt x="530" y="434"/>
                  <a:pt x="523" y="434"/>
                </a:cubicBezTo>
                <a:cubicBezTo>
                  <a:pt x="516" y="434"/>
                  <a:pt x="510" y="439"/>
                  <a:pt x="510" y="446"/>
                </a:cubicBezTo>
                <a:cubicBezTo>
                  <a:pt x="510" y="453"/>
                  <a:pt x="516" y="459"/>
                  <a:pt x="523" y="459"/>
                </a:cubicBezTo>
                <a:close/>
                <a:moveTo>
                  <a:pt x="562" y="459"/>
                </a:moveTo>
                <a:cubicBezTo>
                  <a:pt x="569" y="459"/>
                  <a:pt x="575" y="453"/>
                  <a:pt x="575" y="446"/>
                </a:cubicBezTo>
                <a:cubicBezTo>
                  <a:pt x="575" y="439"/>
                  <a:pt x="569" y="434"/>
                  <a:pt x="562" y="434"/>
                </a:cubicBezTo>
                <a:cubicBezTo>
                  <a:pt x="555" y="434"/>
                  <a:pt x="549" y="439"/>
                  <a:pt x="549" y="446"/>
                </a:cubicBezTo>
                <a:cubicBezTo>
                  <a:pt x="549" y="453"/>
                  <a:pt x="555" y="459"/>
                  <a:pt x="562" y="459"/>
                </a:cubicBezTo>
                <a:close/>
                <a:moveTo>
                  <a:pt x="602" y="459"/>
                </a:moveTo>
                <a:cubicBezTo>
                  <a:pt x="609" y="459"/>
                  <a:pt x="614" y="453"/>
                  <a:pt x="614" y="446"/>
                </a:cubicBezTo>
                <a:cubicBezTo>
                  <a:pt x="614" y="439"/>
                  <a:pt x="609" y="434"/>
                  <a:pt x="602" y="434"/>
                </a:cubicBezTo>
                <a:cubicBezTo>
                  <a:pt x="595" y="434"/>
                  <a:pt x="589" y="439"/>
                  <a:pt x="589" y="446"/>
                </a:cubicBezTo>
                <a:cubicBezTo>
                  <a:pt x="589" y="453"/>
                  <a:pt x="595" y="459"/>
                  <a:pt x="602" y="459"/>
                </a:cubicBezTo>
                <a:close/>
                <a:moveTo>
                  <a:pt x="641" y="459"/>
                </a:moveTo>
                <a:cubicBezTo>
                  <a:pt x="648" y="459"/>
                  <a:pt x="654" y="453"/>
                  <a:pt x="654" y="446"/>
                </a:cubicBezTo>
                <a:cubicBezTo>
                  <a:pt x="654" y="439"/>
                  <a:pt x="648" y="434"/>
                  <a:pt x="641" y="434"/>
                </a:cubicBezTo>
                <a:cubicBezTo>
                  <a:pt x="634" y="434"/>
                  <a:pt x="628" y="439"/>
                  <a:pt x="628" y="446"/>
                </a:cubicBezTo>
                <a:cubicBezTo>
                  <a:pt x="628" y="453"/>
                  <a:pt x="634" y="459"/>
                  <a:pt x="641" y="459"/>
                </a:cubicBezTo>
                <a:close/>
                <a:moveTo>
                  <a:pt x="680" y="459"/>
                </a:moveTo>
                <a:cubicBezTo>
                  <a:pt x="687" y="459"/>
                  <a:pt x="693" y="453"/>
                  <a:pt x="693" y="446"/>
                </a:cubicBezTo>
                <a:cubicBezTo>
                  <a:pt x="693" y="439"/>
                  <a:pt x="687" y="434"/>
                  <a:pt x="680" y="434"/>
                </a:cubicBezTo>
                <a:cubicBezTo>
                  <a:pt x="673" y="434"/>
                  <a:pt x="668" y="439"/>
                  <a:pt x="668" y="446"/>
                </a:cubicBezTo>
                <a:cubicBezTo>
                  <a:pt x="668" y="453"/>
                  <a:pt x="673" y="459"/>
                  <a:pt x="680" y="459"/>
                </a:cubicBezTo>
                <a:close/>
                <a:moveTo>
                  <a:pt x="720" y="459"/>
                </a:moveTo>
                <a:cubicBezTo>
                  <a:pt x="727" y="459"/>
                  <a:pt x="733" y="453"/>
                  <a:pt x="733" y="446"/>
                </a:cubicBezTo>
                <a:cubicBezTo>
                  <a:pt x="733" y="439"/>
                  <a:pt x="727" y="434"/>
                  <a:pt x="720" y="434"/>
                </a:cubicBezTo>
                <a:cubicBezTo>
                  <a:pt x="713" y="434"/>
                  <a:pt x="707" y="439"/>
                  <a:pt x="707" y="446"/>
                </a:cubicBezTo>
                <a:cubicBezTo>
                  <a:pt x="707" y="453"/>
                  <a:pt x="713" y="459"/>
                  <a:pt x="720" y="459"/>
                </a:cubicBezTo>
                <a:close/>
                <a:moveTo>
                  <a:pt x="917" y="459"/>
                </a:moveTo>
                <a:cubicBezTo>
                  <a:pt x="924" y="459"/>
                  <a:pt x="930" y="453"/>
                  <a:pt x="930" y="446"/>
                </a:cubicBezTo>
                <a:cubicBezTo>
                  <a:pt x="930" y="439"/>
                  <a:pt x="924" y="434"/>
                  <a:pt x="917" y="434"/>
                </a:cubicBezTo>
                <a:cubicBezTo>
                  <a:pt x="910" y="434"/>
                  <a:pt x="904" y="439"/>
                  <a:pt x="904" y="446"/>
                </a:cubicBezTo>
                <a:cubicBezTo>
                  <a:pt x="904" y="453"/>
                  <a:pt x="910" y="459"/>
                  <a:pt x="917" y="459"/>
                </a:cubicBezTo>
                <a:close/>
                <a:moveTo>
                  <a:pt x="956" y="459"/>
                </a:moveTo>
                <a:cubicBezTo>
                  <a:pt x="963" y="459"/>
                  <a:pt x="969" y="453"/>
                  <a:pt x="969" y="446"/>
                </a:cubicBezTo>
                <a:cubicBezTo>
                  <a:pt x="969" y="439"/>
                  <a:pt x="963" y="434"/>
                  <a:pt x="956" y="434"/>
                </a:cubicBezTo>
                <a:cubicBezTo>
                  <a:pt x="949" y="434"/>
                  <a:pt x="944" y="439"/>
                  <a:pt x="944" y="446"/>
                </a:cubicBezTo>
                <a:cubicBezTo>
                  <a:pt x="944" y="453"/>
                  <a:pt x="949" y="459"/>
                  <a:pt x="956" y="459"/>
                </a:cubicBezTo>
                <a:close/>
                <a:moveTo>
                  <a:pt x="1035" y="459"/>
                </a:moveTo>
                <a:cubicBezTo>
                  <a:pt x="1042" y="459"/>
                  <a:pt x="1048" y="453"/>
                  <a:pt x="1048" y="446"/>
                </a:cubicBezTo>
                <a:cubicBezTo>
                  <a:pt x="1048" y="439"/>
                  <a:pt x="1042" y="434"/>
                  <a:pt x="1035" y="434"/>
                </a:cubicBezTo>
                <a:cubicBezTo>
                  <a:pt x="1028" y="434"/>
                  <a:pt x="1022" y="439"/>
                  <a:pt x="1022" y="446"/>
                </a:cubicBezTo>
                <a:cubicBezTo>
                  <a:pt x="1022" y="453"/>
                  <a:pt x="1028" y="459"/>
                  <a:pt x="1035" y="459"/>
                </a:cubicBezTo>
                <a:close/>
                <a:moveTo>
                  <a:pt x="1784" y="459"/>
                </a:moveTo>
                <a:cubicBezTo>
                  <a:pt x="1791" y="459"/>
                  <a:pt x="1797" y="453"/>
                  <a:pt x="1797" y="446"/>
                </a:cubicBezTo>
                <a:cubicBezTo>
                  <a:pt x="1797" y="439"/>
                  <a:pt x="1791" y="434"/>
                  <a:pt x="1784" y="434"/>
                </a:cubicBezTo>
                <a:cubicBezTo>
                  <a:pt x="1777" y="434"/>
                  <a:pt x="1772" y="439"/>
                  <a:pt x="1772" y="446"/>
                </a:cubicBezTo>
                <a:cubicBezTo>
                  <a:pt x="1772" y="453"/>
                  <a:pt x="1777" y="459"/>
                  <a:pt x="1784" y="459"/>
                </a:cubicBezTo>
                <a:close/>
                <a:moveTo>
                  <a:pt x="1824" y="459"/>
                </a:moveTo>
                <a:cubicBezTo>
                  <a:pt x="1831" y="459"/>
                  <a:pt x="1836" y="453"/>
                  <a:pt x="1836" y="446"/>
                </a:cubicBezTo>
                <a:cubicBezTo>
                  <a:pt x="1836" y="439"/>
                  <a:pt x="1831" y="434"/>
                  <a:pt x="1824" y="434"/>
                </a:cubicBezTo>
                <a:cubicBezTo>
                  <a:pt x="1817" y="434"/>
                  <a:pt x="1811" y="439"/>
                  <a:pt x="1811" y="446"/>
                </a:cubicBezTo>
                <a:cubicBezTo>
                  <a:pt x="1811" y="453"/>
                  <a:pt x="1817" y="459"/>
                  <a:pt x="1824" y="459"/>
                </a:cubicBezTo>
                <a:close/>
                <a:moveTo>
                  <a:pt x="1863" y="459"/>
                </a:moveTo>
                <a:cubicBezTo>
                  <a:pt x="1870" y="459"/>
                  <a:pt x="1876" y="453"/>
                  <a:pt x="1876" y="446"/>
                </a:cubicBezTo>
                <a:cubicBezTo>
                  <a:pt x="1876" y="439"/>
                  <a:pt x="1870" y="434"/>
                  <a:pt x="1863" y="434"/>
                </a:cubicBezTo>
                <a:cubicBezTo>
                  <a:pt x="1856" y="434"/>
                  <a:pt x="1850" y="439"/>
                  <a:pt x="1850" y="446"/>
                </a:cubicBezTo>
                <a:cubicBezTo>
                  <a:pt x="1850" y="453"/>
                  <a:pt x="1856" y="459"/>
                  <a:pt x="1863" y="459"/>
                </a:cubicBezTo>
                <a:close/>
                <a:moveTo>
                  <a:pt x="1942" y="459"/>
                </a:moveTo>
                <a:cubicBezTo>
                  <a:pt x="1949" y="459"/>
                  <a:pt x="1955" y="453"/>
                  <a:pt x="1955" y="446"/>
                </a:cubicBezTo>
                <a:cubicBezTo>
                  <a:pt x="1955" y="439"/>
                  <a:pt x="1949" y="434"/>
                  <a:pt x="1942" y="434"/>
                </a:cubicBezTo>
                <a:cubicBezTo>
                  <a:pt x="1935" y="434"/>
                  <a:pt x="1929" y="439"/>
                  <a:pt x="1929" y="446"/>
                </a:cubicBezTo>
                <a:cubicBezTo>
                  <a:pt x="1929" y="453"/>
                  <a:pt x="1935" y="459"/>
                  <a:pt x="1942" y="459"/>
                </a:cubicBezTo>
                <a:close/>
                <a:moveTo>
                  <a:pt x="1981" y="459"/>
                </a:moveTo>
                <a:cubicBezTo>
                  <a:pt x="1988" y="459"/>
                  <a:pt x="1994" y="453"/>
                  <a:pt x="1994" y="446"/>
                </a:cubicBezTo>
                <a:cubicBezTo>
                  <a:pt x="1994" y="439"/>
                  <a:pt x="1988" y="434"/>
                  <a:pt x="1981" y="434"/>
                </a:cubicBezTo>
                <a:cubicBezTo>
                  <a:pt x="1974" y="434"/>
                  <a:pt x="1969" y="439"/>
                  <a:pt x="1969" y="446"/>
                </a:cubicBezTo>
                <a:cubicBezTo>
                  <a:pt x="1969" y="453"/>
                  <a:pt x="1974" y="459"/>
                  <a:pt x="1981" y="459"/>
                </a:cubicBezTo>
                <a:close/>
                <a:moveTo>
                  <a:pt x="2021" y="459"/>
                </a:moveTo>
                <a:cubicBezTo>
                  <a:pt x="2028" y="459"/>
                  <a:pt x="2034" y="453"/>
                  <a:pt x="2034" y="446"/>
                </a:cubicBezTo>
                <a:cubicBezTo>
                  <a:pt x="2034" y="439"/>
                  <a:pt x="2028" y="434"/>
                  <a:pt x="2021" y="434"/>
                </a:cubicBezTo>
                <a:cubicBezTo>
                  <a:pt x="2014" y="434"/>
                  <a:pt x="2008" y="439"/>
                  <a:pt x="2008" y="446"/>
                </a:cubicBezTo>
                <a:cubicBezTo>
                  <a:pt x="2008" y="453"/>
                  <a:pt x="2014" y="459"/>
                  <a:pt x="2021" y="459"/>
                </a:cubicBezTo>
                <a:close/>
                <a:moveTo>
                  <a:pt x="2060" y="459"/>
                </a:moveTo>
                <a:cubicBezTo>
                  <a:pt x="2067" y="459"/>
                  <a:pt x="2073" y="453"/>
                  <a:pt x="2073" y="446"/>
                </a:cubicBezTo>
                <a:cubicBezTo>
                  <a:pt x="2073" y="439"/>
                  <a:pt x="2067" y="434"/>
                  <a:pt x="2060" y="434"/>
                </a:cubicBezTo>
                <a:cubicBezTo>
                  <a:pt x="2053" y="434"/>
                  <a:pt x="2048" y="439"/>
                  <a:pt x="2048" y="446"/>
                </a:cubicBezTo>
                <a:cubicBezTo>
                  <a:pt x="2048" y="453"/>
                  <a:pt x="2053" y="459"/>
                  <a:pt x="2060" y="459"/>
                </a:cubicBezTo>
                <a:close/>
                <a:moveTo>
                  <a:pt x="2100" y="459"/>
                </a:moveTo>
                <a:cubicBezTo>
                  <a:pt x="2107" y="459"/>
                  <a:pt x="2112" y="453"/>
                  <a:pt x="2112" y="446"/>
                </a:cubicBezTo>
                <a:cubicBezTo>
                  <a:pt x="2112" y="439"/>
                  <a:pt x="2107" y="434"/>
                  <a:pt x="2100" y="434"/>
                </a:cubicBezTo>
                <a:cubicBezTo>
                  <a:pt x="2093" y="434"/>
                  <a:pt x="2087" y="439"/>
                  <a:pt x="2087" y="446"/>
                </a:cubicBezTo>
                <a:cubicBezTo>
                  <a:pt x="2087" y="453"/>
                  <a:pt x="2093" y="459"/>
                  <a:pt x="2100" y="459"/>
                </a:cubicBezTo>
                <a:close/>
                <a:moveTo>
                  <a:pt x="2139" y="459"/>
                </a:moveTo>
                <a:cubicBezTo>
                  <a:pt x="2146" y="459"/>
                  <a:pt x="2152" y="453"/>
                  <a:pt x="2152" y="446"/>
                </a:cubicBezTo>
                <a:cubicBezTo>
                  <a:pt x="2152" y="439"/>
                  <a:pt x="2146" y="434"/>
                  <a:pt x="2139" y="434"/>
                </a:cubicBezTo>
                <a:cubicBezTo>
                  <a:pt x="2132" y="434"/>
                  <a:pt x="2126" y="439"/>
                  <a:pt x="2126" y="446"/>
                </a:cubicBezTo>
                <a:cubicBezTo>
                  <a:pt x="2126" y="453"/>
                  <a:pt x="2132" y="459"/>
                  <a:pt x="2139" y="459"/>
                </a:cubicBezTo>
                <a:close/>
                <a:moveTo>
                  <a:pt x="2179" y="459"/>
                </a:moveTo>
                <a:cubicBezTo>
                  <a:pt x="2186" y="459"/>
                  <a:pt x="2191" y="453"/>
                  <a:pt x="2191" y="446"/>
                </a:cubicBezTo>
                <a:cubicBezTo>
                  <a:pt x="2191" y="439"/>
                  <a:pt x="2186" y="434"/>
                  <a:pt x="2179" y="434"/>
                </a:cubicBezTo>
                <a:cubicBezTo>
                  <a:pt x="2171" y="434"/>
                  <a:pt x="2166" y="439"/>
                  <a:pt x="2166" y="446"/>
                </a:cubicBezTo>
                <a:cubicBezTo>
                  <a:pt x="2166" y="453"/>
                  <a:pt x="2171" y="459"/>
                  <a:pt x="2179" y="459"/>
                </a:cubicBezTo>
                <a:close/>
                <a:moveTo>
                  <a:pt x="2218" y="459"/>
                </a:moveTo>
                <a:cubicBezTo>
                  <a:pt x="2225" y="459"/>
                  <a:pt x="2231" y="453"/>
                  <a:pt x="2231" y="446"/>
                </a:cubicBezTo>
                <a:cubicBezTo>
                  <a:pt x="2231" y="439"/>
                  <a:pt x="2225" y="434"/>
                  <a:pt x="2218" y="434"/>
                </a:cubicBezTo>
                <a:cubicBezTo>
                  <a:pt x="2211" y="434"/>
                  <a:pt x="2205" y="439"/>
                  <a:pt x="2205" y="446"/>
                </a:cubicBezTo>
                <a:cubicBezTo>
                  <a:pt x="2205" y="453"/>
                  <a:pt x="2211" y="459"/>
                  <a:pt x="2218" y="459"/>
                </a:cubicBezTo>
                <a:close/>
                <a:moveTo>
                  <a:pt x="2257" y="459"/>
                </a:moveTo>
                <a:cubicBezTo>
                  <a:pt x="2264" y="459"/>
                  <a:pt x="2270" y="453"/>
                  <a:pt x="2270" y="446"/>
                </a:cubicBezTo>
                <a:cubicBezTo>
                  <a:pt x="2270" y="439"/>
                  <a:pt x="2264" y="434"/>
                  <a:pt x="2257" y="434"/>
                </a:cubicBezTo>
                <a:cubicBezTo>
                  <a:pt x="2250" y="434"/>
                  <a:pt x="2245" y="439"/>
                  <a:pt x="2245" y="446"/>
                </a:cubicBezTo>
                <a:cubicBezTo>
                  <a:pt x="2245" y="453"/>
                  <a:pt x="2250" y="459"/>
                  <a:pt x="2257" y="459"/>
                </a:cubicBezTo>
                <a:close/>
                <a:moveTo>
                  <a:pt x="2297" y="459"/>
                </a:moveTo>
                <a:cubicBezTo>
                  <a:pt x="2304" y="459"/>
                  <a:pt x="2310" y="453"/>
                  <a:pt x="2310" y="446"/>
                </a:cubicBezTo>
                <a:cubicBezTo>
                  <a:pt x="2310" y="439"/>
                  <a:pt x="2304" y="434"/>
                  <a:pt x="2297" y="434"/>
                </a:cubicBezTo>
                <a:cubicBezTo>
                  <a:pt x="2290" y="434"/>
                  <a:pt x="2284" y="439"/>
                  <a:pt x="2284" y="446"/>
                </a:cubicBezTo>
                <a:cubicBezTo>
                  <a:pt x="2284" y="453"/>
                  <a:pt x="2290" y="459"/>
                  <a:pt x="2297" y="459"/>
                </a:cubicBezTo>
                <a:close/>
                <a:moveTo>
                  <a:pt x="2336" y="459"/>
                </a:moveTo>
                <a:cubicBezTo>
                  <a:pt x="2343" y="459"/>
                  <a:pt x="2349" y="453"/>
                  <a:pt x="2349" y="446"/>
                </a:cubicBezTo>
                <a:cubicBezTo>
                  <a:pt x="2349" y="439"/>
                  <a:pt x="2343" y="434"/>
                  <a:pt x="2336" y="434"/>
                </a:cubicBezTo>
                <a:cubicBezTo>
                  <a:pt x="2329" y="434"/>
                  <a:pt x="2323" y="439"/>
                  <a:pt x="2323" y="446"/>
                </a:cubicBezTo>
                <a:cubicBezTo>
                  <a:pt x="2323" y="453"/>
                  <a:pt x="2329" y="459"/>
                  <a:pt x="2336" y="459"/>
                </a:cubicBezTo>
                <a:close/>
                <a:moveTo>
                  <a:pt x="2376" y="459"/>
                </a:moveTo>
                <a:cubicBezTo>
                  <a:pt x="2383" y="459"/>
                  <a:pt x="2388" y="453"/>
                  <a:pt x="2388" y="446"/>
                </a:cubicBezTo>
                <a:cubicBezTo>
                  <a:pt x="2388" y="439"/>
                  <a:pt x="2383" y="434"/>
                  <a:pt x="2376" y="434"/>
                </a:cubicBezTo>
                <a:cubicBezTo>
                  <a:pt x="2369" y="434"/>
                  <a:pt x="2363" y="439"/>
                  <a:pt x="2363" y="446"/>
                </a:cubicBezTo>
                <a:cubicBezTo>
                  <a:pt x="2363" y="453"/>
                  <a:pt x="2369" y="459"/>
                  <a:pt x="2376" y="459"/>
                </a:cubicBezTo>
                <a:close/>
                <a:moveTo>
                  <a:pt x="2415" y="459"/>
                </a:moveTo>
                <a:cubicBezTo>
                  <a:pt x="2422" y="459"/>
                  <a:pt x="2428" y="453"/>
                  <a:pt x="2428" y="446"/>
                </a:cubicBezTo>
                <a:cubicBezTo>
                  <a:pt x="2428" y="439"/>
                  <a:pt x="2422" y="434"/>
                  <a:pt x="2415" y="434"/>
                </a:cubicBezTo>
                <a:cubicBezTo>
                  <a:pt x="2408" y="434"/>
                  <a:pt x="2402" y="439"/>
                  <a:pt x="2402" y="446"/>
                </a:cubicBezTo>
                <a:cubicBezTo>
                  <a:pt x="2402" y="453"/>
                  <a:pt x="2408" y="459"/>
                  <a:pt x="2415" y="459"/>
                </a:cubicBezTo>
                <a:close/>
                <a:moveTo>
                  <a:pt x="2454" y="459"/>
                </a:moveTo>
                <a:cubicBezTo>
                  <a:pt x="2462" y="459"/>
                  <a:pt x="2467" y="453"/>
                  <a:pt x="2467" y="446"/>
                </a:cubicBezTo>
                <a:cubicBezTo>
                  <a:pt x="2467" y="439"/>
                  <a:pt x="2462" y="434"/>
                  <a:pt x="2454" y="434"/>
                </a:cubicBezTo>
                <a:cubicBezTo>
                  <a:pt x="2447" y="434"/>
                  <a:pt x="2442" y="439"/>
                  <a:pt x="2442" y="446"/>
                </a:cubicBezTo>
                <a:cubicBezTo>
                  <a:pt x="2442" y="453"/>
                  <a:pt x="2447" y="459"/>
                  <a:pt x="2454" y="459"/>
                </a:cubicBezTo>
                <a:close/>
                <a:moveTo>
                  <a:pt x="2494" y="459"/>
                </a:moveTo>
                <a:cubicBezTo>
                  <a:pt x="2501" y="459"/>
                  <a:pt x="2507" y="453"/>
                  <a:pt x="2507" y="446"/>
                </a:cubicBezTo>
                <a:cubicBezTo>
                  <a:pt x="2507" y="439"/>
                  <a:pt x="2501" y="434"/>
                  <a:pt x="2494" y="434"/>
                </a:cubicBezTo>
                <a:cubicBezTo>
                  <a:pt x="2487" y="434"/>
                  <a:pt x="2481" y="439"/>
                  <a:pt x="2481" y="446"/>
                </a:cubicBezTo>
                <a:cubicBezTo>
                  <a:pt x="2481" y="453"/>
                  <a:pt x="2487" y="459"/>
                  <a:pt x="2494" y="459"/>
                </a:cubicBezTo>
                <a:close/>
                <a:moveTo>
                  <a:pt x="2533" y="459"/>
                </a:moveTo>
                <a:cubicBezTo>
                  <a:pt x="2540" y="459"/>
                  <a:pt x="2546" y="453"/>
                  <a:pt x="2546" y="446"/>
                </a:cubicBezTo>
                <a:cubicBezTo>
                  <a:pt x="2546" y="439"/>
                  <a:pt x="2540" y="434"/>
                  <a:pt x="2533" y="434"/>
                </a:cubicBezTo>
                <a:cubicBezTo>
                  <a:pt x="2526" y="434"/>
                  <a:pt x="2521" y="439"/>
                  <a:pt x="2521" y="446"/>
                </a:cubicBezTo>
                <a:cubicBezTo>
                  <a:pt x="2521" y="453"/>
                  <a:pt x="2526" y="459"/>
                  <a:pt x="2533" y="459"/>
                </a:cubicBezTo>
                <a:close/>
                <a:moveTo>
                  <a:pt x="2573" y="459"/>
                </a:moveTo>
                <a:cubicBezTo>
                  <a:pt x="2580" y="459"/>
                  <a:pt x="2586" y="453"/>
                  <a:pt x="2586" y="446"/>
                </a:cubicBezTo>
                <a:cubicBezTo>
                  <a:pt x="2586" y="439"/>
                  <a:pt x="2580" y="434"/>
                  <a:pt x="2573" y="434"/>
                </a:cubicBezTo>
                <a:cubicBezTo>
                  <a:pt x="2566" y="434"/>
                  <a:pt x="2560" y="439"/>
                  <a:pt x="2560" y="446"/>
                </a:cubicBezTo>
                <a:cubicBezTo>
                  <a:pt x="2560" y="453"/>
                  <a:pt x="2566" y="459"/>
                  <a:pt x="2573" y="459"/>
                </a:cubicBezTo>
                <a:close/>
                <a:moveTo>
                  <a:pt x="2612" y="459"/>
                </a:moveTo>
                <a:cubicBezTo>
                  <a:pt x="2619" y="459"/>
                  <a:pt x="2625" y="453"/>
                  <a:pt x="2625" y="446"/>
                </a:cubicBezTo>
                <a:cubicBezTo>
                  <a:pt x="2625" y="439"/>
                  <a:pt x="2619" y="434"/>
                  <a:pt x="2612" y="434"/>
                </a:cubicBezTo>
                <a:cubicBezTo>
                  <a:pt x="2605" y="434"/>
                  <a:pt x="2599" y="439"/>
                  <a:pt x="2599" y="446"/>
                </a:cubicBezTo>
                <a:cubicBezTo>
                  <a:pt x="2599" y="453"/>
                  <a:pt x="2605" y="459"/>
                  <a:pt x="2612" y="459"/>
                </a:cubicBezTo>
                <a:close/>
                <a:moveTo>
                  <a:pt x="2652" y="459"/>
                </a:moveTo>
                <a:cubicBezTo>
                  <a:pt x="2659" y="459"/>
                  <a:pt x="2664" y="453"/>
                  <a:pt x="2664" y="446"/>
                </a:cubicBezTo>
                <a:cubicBezTo>
                  <a:pt x="2664" y="439"/>
                  <a:pt x="2659" y="434"/>
                  <a:pt x="2652" y="434"/>
                </a:cubicBezTo>
                <a:cubicBezTo>
                  <a:pt x="2645" y="434"/>
                  <a:pt x="2639" y="439"/>
                  <a:pt x="2639" y="446"/>
                </a:cubicBezTo>
                <a:cubicBezTo>
                  <a:pt x="2639" y="453"/>
                  <a:pt x="2645" y="459"/>
                  <a:pt x="2652" y="459"/>
                </a:cubicBezTo>
                <a:close/>
                <a:moveTo>
                  <a:pt x="2691" y="459"/>
                </a:moveTo>
                <a:cubicBezTo>
                  <a:pt x="2698" y="459"/>
                  <a:pt x="2704" y="453"/>
                  <a:pt x="2704" y="446"/>
                </a:cubicBezTo>
                <a:cubicBezTo>
                  <a:pt x="2704" y="439"/>
                  <a:pt x="2698" y="434"/>
                  <a:pt x="2691" y="434"/>
                </a:cubicBezTo>
                <a:cubicBezTo>
                  <a:pt x="2684" y="434"/>
                  <a:pt x="2678" y="439"/>
                  <a:pt x="2678" y="446"/>
                </a:cubicBezTo>
                <a:cubicBezTo>
                  <a:pt x="2678" y="453"/>
                  <a:pt x="2684" y="459"/>
                  <a:pt x="2691" y="459"/>
                </a:cubicBezTo>
                <a:close/>
                <a:moveTo>
                  <a:pt x="2730" y="459"/>
                </a:moveTo>
                <a:cubicBezTo>
                  <a:pt x="2738" y="459"/>
                  <a:pt x="2743" y="453"/>
                  <a:pt x="2743" y="446"/>
                </a:cubicBezTo>
                <a:cubicBezTo>
                  <a:pt x="2743" y="439"/>
                  <a:pt x="2738" y="434"/>
                  <a:pt x="2730" y="434"/>
                </a:cubicBezTo>
                <a:cubicBezTo>
                  <a:pt x="2723" y="434"/>
                  <a:pt x="2718" y="439"/>
                  <a:pt x="2718" y="446"/>
                </a:cubicBezTo>
                <a:cubicBezTo>
                  <a:pt x="2718" y="453"/>
                  <a:pt x="2723" y="459"/>
                  <a:pt x="2730" y="459"/>
                </a:cubicBezTo>
                <a:close/>
                <a:moveTo>
                  <a:pt x="2770" y="459"/>
                </a:moveTo>
                <a:cubicBezTo>
                  <a:pt x="2777" y="459"/>
                  <a:pt x="2783" y="453"/>
                  <a:pt x="2783" y="446"/>
                </a:cubicBezTo>
                <a:cubicBezTo>
                  <a:pt x="2783" y="439"/>
                  <a:pt x="2777" y="434"/>
                  <a:pt x="2770" y="434"/>
                </a:cubicBezTo>
                <a:cubicBezTo>
                  <a:pt x="2763" y="434"/>
                  <a:pt x="2757" y="439"/>
                  <a:pt x="2757" y="446"/>
                </a:cubicBezTo>
                <a:cubicBezTo>
                  <a:pt x="2757" y="453"/>
                  <a:pt x="2763" y="459"/>
                  <a:pt x="2770" y="459"/>
                </a:cubicBezTo>
                <a:close/>
                <a:moveTo>
                  <a:pt x="2809" y="459"/>
                </a:moveTo>
                <a:cubicBezTo>
                  <a:pt x="2816" y="459"/>
                  <a:pt x="2822" y="453"/>
                  <a:pt x="2822" y="446"/>
                </a:cubicBezTo>
                <a:cubicBezTo>
                  <a:pt x="2822" y="439"/>
                  <a:pt x="2816" y="434"/>
                  <a:pt x="2809" y="434"/>
                </a:cubicBezTo>
                <a:cubicBezTo>
                  <a:pt x="2802" y="434"/>
                  <a:pt x="2797" y="439"/>
                  <a:pt x="2797" y="446"/>
                </a:cubicBezTo>
                <a:cubicBezTo>
                  <a:pt x="2797" y="453"/>
                  <a:pt x="2802" y="459"/>
                  <a:pt x="2809" y="459"/>
                </a:cubicBezTo>
                <a:close/>
                <a:moveTo>
                  <a:pt x="2849" y="459"/>
                </a:moveTo>
                <a:cubicBezTo>
                  <a:pt x="2856" y="459"/>
                  <a:pt x="2861" y="453"/>
                  <a:pt x="2861" y="446"/>
                </a:cubicBezTo>
                <a:cubicBezTo>
                  <a:pt x="2861" y="439"/>
                  <a:pt x="2856" y="434"/>
                  <a:pt x="2849" y="434"/>
                </a:cubicBezTo>
                <a:cubicBezTo>
                  <a:pt x="2842" y="434"/>
                  <a:pt x="2836" y="439"/>
                  <a:pt x="2836" y="446"/>
                </a:cubicBezTo>
                <a:cubicBezTo>
                  <a:pt x="2836" y="453"/>
                  <a:pt x="2842" y="459"/>
                  <a:pt x="2849" y="459"/>
                </a:cubicBezTo>
                <a:close/>
                <a:moveTo>
                  <a:pt x="2888" y="459"/>
                </a:moveTo>
                <a:cubicBezTo>
                  <a:pt x="2895" y="459"/>
                  <a:pt x="2901" y="453"/>
                  <a:pt x="2901" y="446"/>
                </a:cubicBezTo>
                <a:cubicBezTo>
                  <a:pt x="2901" y="439"/>
                  <a:pt x="2895" y="434"/>
                  <a:pt x="2888" y="434"/>
                </a:cubicBezTo>
                <a:cubicBezTo>
                  <a:pt x="2881" y="434"/>
                  <a:pt x="2875" y="439"/>
                  <a:pt x="2875" y="446"/>
                </a:cubicBezTo>
                <a:cubicBezTo>
                  <a:pt x="2875" y="453"/>
                  <a:pt x="2881" y="459"/>
                  <a:pt x="2888" y="459"/>
                </a:cubicBezTo>
                <a:close/>
                <a:moveTo>
                  <a:pt x="2928" y="459"/>
                </a:moveTo>
                <a:cubicBezTo>
                  <a:pt x="2935" y="459"/>
                  <a:pt x="2940" y="453"/>
                  <a:pt x="2940" y="446"/>
                </a:cubicBezTo>
                <a:cubicBezTo>
                  <a:pt x="2940" y="439"/>
                  <a:pt x="2935" y="434"/>
                  <a:pt x="2928" y="434"/>
                </a:cubicBezTo>
                <a:cubicBezTo>
                  <a:pt x="2921" y="434"/>
                  <a:pt x="2915" y="439"/>
                  <a:pt x="2915" y="446"/>
                </a:cubicBezTo>
                <a:cubicBezTo>
                  <a:pt x="2915" y="453"/>
                  <a:pt x="2921" y="459"/>
                  <a:pt x="2928" y="459"/>
                </a:cubicBezTo>
                <a:close/>
                <a:moveTo>
                  <a:pt x="2967" y="459"/>
                </a:moveTo>
                <a:cubicBezTo>
                  <a:pt x="2974" y="459"/>
                  <a:pt x="2980" y="453"/>
                  <a:pt x="2980" y="446"/>
                </a:cubicBezTo>
                <a:cubicBezTo>
                  <a:pt x="2980" y="439"/>
                  <a:pt x="2974" y="434"/>
                  <a:pt x="2967" y="434"/>
                </a:cubicBezTo>
                <a:cubicBezTo>
                  <a:pt x="2960" y="434"/>
                  <a:pt x="2954" y="439"/>
                  <a:pt x="2954" y="446"/>
                </a:cubicBezTo>
                <a:cubicBezTo>
                  <a:pt x="2954" y="453"/>
                  <a:pt x="2960" y="459"/>
                  <a:pt x="2967" y="459"/>
                </a:cubicBezTo>
                <a:close/>
                <a:moveTo>
                  <a:pt x="3006" y="459"/>
                </a:moveTo>
                <a:cubicBezTo>
                  <a:pt x="3013" y="459"/>
                  <a:pt x="3019" y="453"/>
                  <a:pt x="3019" y="446"/>
                </a:cubicBezTo>
                <a:cubicBezTo>
                  <a:pt x="3019" y="439"/>
                  <a:pt x="3013" y="434"/>
                  <a:pt x="3006" y="434"/>
                </a:cubicBezTo>
                <a:cubicBezTo>
                  <a:pt x="2999" y="434"/>
                  <a:pt x="2994" y="439"/>
                  <a:pt x="2994" y="446"/>
                </a:cubicBezTo>
                <a:cubicBezTo>
                  <a:pt x="2994" y="453"/>
                  <a:pt x="2999" y="459"/>
                  <a:pt x="3006" y="459"/>
                </a:cubicBezTo>
                <a:close/>
                <a:moveTo>
                  <a:pt x="3046" y="459"/>
                </a:moveTo>
                <a:cubicBezTo>
                  <a:pt x="3053" y="459"/>
                  <a:pt x="3059" y="453"/>
                  <a:pt x="3059" y="446"/>
                </a:cubicBezTo>
                <a:cubicBezTo>
                  <a:pt x="3059" y="439"/>
                  <a:pt x="3053" y="434"/>
                  <a:pt x="3046" y="434"/>
                </a:cubicBezTo>
                <a:cubicBezTo>
                  <a:pt x="3039" y="434"/>
                  <a:pt x="3033" y="439"/>
                  <a:pt x="3033" y="446"/>
                </a:cubicBezTo>
                <a:cubicBezTo>
                  <a:pt x="3033" y="453"/>
                  <a:pt x="3039" y="459"/>
                  <a:pt x="3046" y="459"/>
                </a:cubicBezTo>
                <a:close/>
                <a:moveTo>
                  <a:pt x="3085" y="459"/>
                </a:moveTo>
                <a:cubicBezTo>
                  <a:pt x="3092" y="459"/>
                  <a:pt x="3098" y="453"/>
                  <a:pt x="3098" y="446"/>
                </a:cubicBezTo>
                <a:cubicBezTo>
                  <a:pt x="3098" y="439"/>
                  <a:pt x="3092" y="434"/>
                  <a:pt x="3085" y="434"/>
                </a:cubicBezTo>
                <a:cubicBezTo>
                  <a:pt x="3078" y="434"/>
                  <a:pt x="3073" y="439"/>
                  <a:pt x="3073" y="446"/>
                </a:cubicBezTo>
                <a:cubicBezTo>
                  <a:pt x="3073" y="453"/>
                  <a:pt x="3078" y="459"/>
                  <a:pt x="3085" y="459"/>
                </a:cubicBezTo>
                <a:close/>
                <a:moveTo>
                  <a:pt x="3125" y="459"/>
                </a:moveTo>
                <a:cubicBezTo>
                  <a:pt x="3132" y="459"/>
                  <a:pt x="3137" y="453"/>
                  <a:pt x="3137" y="446"/>
                </a:cubicBezTo>
                <a:cubicBezTo>
                  <a:pt x="3137" y="439"/>
                  <a:pt x="3132" y="434"/>
                  <a:pt x="3125" y="434"/>
                </a:cubicBezTo>
                <a:cubicBezTo>
                  <a:pt x="3118" y="434"/>
                  <a:pt x="3112" y="439"/>
                  <a:pt x="3112" y="446"/>
                </a:cubicBezTo>
                <a:cubicBezTo>
                  <a:pt x="3112" y="453"/>
                  <a:pt x="3118" y="459"/>
                  <a:pt x="3125" y="459"/>
                </a:cubicBezTo>
                <a:close/>
                <a:moveTo>
                  <a:pt x="3243" y="459"/>
                </a:moveTo>
                <a:cubicBezTo>
                  <a:pt x="3250" y="459"/>
                  <a:pt x="3256" y="453"/>
                  <a:pt x="3256" y="446"/>
                </a:cubicBezTo>
                <a:cubicBezTo>
                  <a:pt x="3256" y="439"/>
                  <a:pt x="3250" y="434"/>
                  <a:pt x="3243" y="434"/>
                </a:cubicBezTo>
                <a:cubicBezTo>
                  <a:pt x="3236" y="434"/>
                  <a:pt x="3230" y="439"/>
                  <a:pt x="3230" y="446"/>
                </a:cubicBezTo>
                <a:cubicBezTo>
                  <a:pt x="3230" y="453"/>
                  <a:pt x="3236" y="459"/>
                  <a:pt x="3243" y="459"/>
                </a:cubicBezTo>
                <a:close/>
                <a:moveTo>
                  <a:pt x="3309" y="446"/>
                </a:moveTo>
                <a:cubicBezTo>
                  <a:pt x="3309" y="453"/>
                  <a:pt x="3315" y="459"/>
                  <a:pt x="3322" y="459"/>
                </a:cubicBezTo>
                <a:cubicBezTo>
                  <a:pt x="3329" y="459"/>
                  <a:pt x="3335" y="453"/>
                  <a:pt x="3335" y="446"/>
                </a:cubicBezTo>
                <a:cubicBezTo>
                  <a:pt x="3335" y="439"/>
                  <a:pt x="3329" y="434"/>
                  <a:pt x="3322" y="434"/>
                </a:cubicBezTo>
                <a:cubicBezTo>
                  <a:pt x="3315" y="434"/>
                  <a:pt x="3309" y="439"/>
                  <a:pt x="3309" y="446"/>
                </a:cubicBezTo>
                <a:close/>
                <a:moveTo>
                  <a:pt x="89" y="478"/>
                </a:moveTo>
                <a:cubicBezTo>
                  <a:pt x="85" y="478"/>
                  <a:pt x="82" y="482"/>
                  <a:pt x="82" y="486"/>
                </a:cubicBezTo>
                <a:cubicBezTo>
                  <a:pt x="82" y="490"/>
                  <a:pt x="85" y="493"/>
                  <a:pt x="89" y="493"/>
                </a:cubicBezTo>
                <a:cubicBezTo>
                  <a:pt x="93" y="493"/>
                  <a:pt x="96" y="490"/>
                  <a:pt x="96" y="486"/>
                </a:cubicBezTo>
                <a:cubicBezTo>
                  <a:pt x="96" y="482"/>
                  <a:pt x="93" y="478"/>
                  <a:pt x="89" y="478"/>
                </a:cubicBezTo>
                <a:close/>
                <a:moveTo>
                  <a:pt x="326" y="476"/>
                </a:moveTo>
                <a:cubicBezTo>
                  <a:pt x="320" y="476"/>
                  <a:pt x="316" y="480"/>
                  <a:pt x="316" y="486"/>
                </a:cubicBezTo>
                <a:cubicBezTo>
                  <a:pt x="316" y="491"/>
                  <a:pt x="320" y="496"/>
                  <a:pt x="326" y="496"/>
                </a:cubicBezTo>
                <a:cubicBezTo>
                  <a:pt x="331" y="496"/>
                  <a:pt x="336" y="491"/>
                  <a:pt x="336" y="486"/>
                </a:cubicBezTo>
                <a:cubicBezTo>
                  <a:pt x="336" y="480"/>
                  <a:pt x="331" y="476"/>
                  <a:pt x="326" y="476"/>
                </a:cubicBezTo>
                <a:close/>
                <a:moveTo>
                  <a:pt x="365" y="473"/>
                </a:moveTo>
                <a:cubicBezTo>
                  <a:pt x="358" y="473"/>
                  <a:pt x="352" y="479"/>
                  <a:pt x="352" y="486"/>
                </a:cubicBezTo>
                <a:cubicBezTo>
                  <a:pt x="352" y="493"/>
                  <a:pt x="358" y="499"/>
                  <a:pt x="365" y="499"/>
                </a:cubicBezTo>
                <a:cubicBezTo>
                  <a:pt x="372" y="499"/>
                  <a:pt x="378" y="493"/>
                  <a:pt x="378" y="486"/>
                </a:cubicBezTo>
                <a:cubicBezTo>
                  <a:pt x="378" y="479"/>
                  <a:pt x="372" y="473"/>
                  <a:pt x="365" y="473"/>
                </a:cubicBezTo>
                <a:close/>
                <a:moveTo>
                  <a:pt x="404" y="499"/>
                </a:moveTo>
                <a:cubicBezTo>
                  <a:pt x="411" y="499"/>
                  <a:pt x="417" y="493"/>
                  <a:pt x="417" y="486"/>
                </a:cubicBezTo>
                <a:cubicBezTo>
                  <a:pt x="417" y="479"/>
                  <a:pt x="411" y="473"/>
                  <a:pt x="404" y="473"/>
                </a:cubicBezTo>
                <a:cubicBezTo>
                  <a:pt x="397" y="473"/>
                  <a:pt x="392" y="479"/>
                  <a:pt x="392" y="486"/>
                </a:cubicBezTo>
                <a:cubicBezTo>
                  <a:pt x="392" y="493"/>
                  <a:pt x="397" y="499"/>
                  <a:pt x="404" y="499"/>
                </a:cubicBezTo>
                <a:close/>
                <a:moveTo>
                  <a:pt x="444" y="499"/>
                </a:moveTo>
                <a:cubicBezTo>
                  <a:pt x="451" y="499"/>
                  <a:pt x="457" y="493"/>
                  <a:pt x="457" y="486"/>
                </a:cubicBezTo>
                <a:cubicBezTo>
                  <a:pt x="457" y="479"/>
                  <a:pt x="451" y="473"/>
                  <a:pt x="444" y="473"/>
                </a:cubicBezTo>
                <a:cubicBezTo>
                  <a:pt x="437" y="473"/>
                  <a:pt x="431" y="479"/>
                  <a:pt x="431" y="486"/>
                </a:cubicBezTo>
                <a:cubicBezTo>
                  <a:pt x="431" y="493"/>
                  <a:pt x="437" y="499"/>
                  <a:pt x="444" y="499"/>
                </a:cubicBezTo>
                <a:close/>
                <a:moveTo>
                  <a:pt x="483" y="499"/>
                </a:moveTo>
                <a:cubicBezTo>
                  <a:pt x="490" y="499"/>
                  <a:pt x="496" y="493"/>
                  <a:pt x="496" y="486"/>
                </a:cubicBezTo>
                <a:cubicBezTo>
                  <a:pt x="496" y="479"/>
                  <a:pt x="490" y="473"/>
                  <a:pt x="483" y="473"/>
                </a:cubicBezTo>
                <a:cubicBezTo>
                  <a:pt x="476" y="473"/>
                  <a:pt x="471" y="479"/>
                  <a:pt x="471" y="486"/>
                </a:cubicBezTo>
                <a:cubicBezTo>
                  <a:pt x="471" y="493"/>
                  <a:pt x="476" y="499"/>
                  <a:pt x="483" y="499"/>
                </a:cubicBezTo>
                <a:close/>
                <a:moveTo>
                  <a:pt x="523" y="499"/>
                </a:moveTo>
                <a:cubicBezTo>
                  <a:pt x="530" y="499"/>
                  <a:pt x="535" y="493"/>
                  <a:pt x="535" y="486"/>
                </a:cubicBezTo>
                <a:cubicBezTo>
                  <a:pt x="535" y="479"/>
                  <a:pt x="530" y="473"/>
                  <a:pt x="523" y="473"/>
                </a:cubicBezTo>
                <a:cubicBezTo>
                  <a:pt x="516" y="473"/>
                  <a:pt x="510" y="479"/>
                  <a:pt x="510" y="486"/>
                </a:cubicBezTo>
                <a:cubicBezTo>
                  <a:pt x="510" y="493"/>
                  <a:pt x="516" y="499"/>
                  <a:pt x="523" y="499"/>
                </a:cubicBezTo>
                <a:close/>
                <a:moveTo>
                  <a:pt x="562" y="499"/>
                </a:moveTo>
                <a:cubicBezTo>
                  <a:pt x="569" y="499"/>
                  <a:pt x="575" y="493"/>
                  <a:pt x="575" y="486"/>
                </a:cubicBezTo>
                <a:cubicBezTo>
                  <a:pt x="575" y="479"/>
                  <a:pt x="569" y="473"/>
                  <a:pt x="562" y="473"/>
                </a:cubicBezTo>
                <a:cubicBezTo>
                  <a:pt x="555" y="473"/>
                  <a:pt x="549" y="479"/>
                  <a:pt x="549" y="486"/>
                </a:cubicBezTo>
                <a:cubicBezTo>
                  <a:pt x="549" y="493"/>
                  <a:pt x="555" y="499"/>
                  <a:pt x="562" y="499"/>
                </a:cubicBezTo>
                <a:close/>
                <a:moveTo>
                  <a:pt x="602" y="499"/>
                </a:moveTo>
                <a:cubicBezTo>
                  <a:pt x="609" y="499"/>
                  <a:pt x="614" y="493"/>
                  <a:pt x="614" y="486"/>
                </a:cubicBezTo>
                <a:cubicBezTo>
                  <a:pt x="614" y="479"/>
                  <a:pt x="609" y="473"/>
                  <a:pt x="602" y="473"/>
                </a:cubicBezTo>
                <a:cubicBezTo>
                  <a:pt x="595" y="473"/>
                  <a:pt x="589" y="479"/>
                  <a:pt x="589" y="486"/>
                </a:cubicBezTo>
                <a:cubicBezTo>
                  <a:pt x="589" y="493"/>
                  <a:pt x="595" y="499"/>
                  <a:pt x="602" y="499"/>
                </a:cubicBezTo>
                <a:close/>
                <a:moveTo>
                  <a:pt x="641" y="499"/>
                </a:moveTo>
                <a:cubicBezTo>
                  <a:pt x="648" y="499"/>
                  <a:pt x="654" y="493"/>
                  <a:pt x="654" y="486"/>
                </a:cubicBezTo>
                <a:cubicBezTo>
                  <a:pt x="654" y="479"/>
                  <a:pt x="648" y="473"/>
                  <a:pt x="641" y="473"/>
                </a:cubicBezTo>
                <a:cubicBezTo>
                  <a:pt x="634" y="473"/>
                  <a:pt x="628" y="479"/>
                  <a:pt x="628" y="486"/>
                </a:cubicBezTo>
                <a:cubicBezTo>
                  <a:pt x="628" y="493"/>
                  <a:pt x="634" y="499"/>
                  <a:pt x="641" y="499"/>
                </a:cubicBezTo>
                <a:close/>
                <a:moveTo>
                  <a:pt x="680" y="499"/>
                </a:moveTo>
                <a:cubicBezTo>
                  <a:pt x="687" y="499"/>
                  <a:pt x="693" y="493"/>
                  <a:pt x="693" y="486"/>
                </a:cubicBezTo>
                <a:cubicBezTo>
                  <a:pt x="693" y="479"/>
                  <a:pt x="687" y="473"/>
                  <a:pt x="680" y="473"/>
                </a:cubicBezTo>
                <a:cubicBezTo>
                  <a:pt x="673" y="473"/>
                  <a:pt x="668" y="479"/>
                  <a:pt x="668" y="486"/>
                </a:cubicBezTo>
                <a:cubicBezTo>
                  <a:pt x="668" y="493"/>
                  <a:pt x="673" y="499"/>
                  <a:pt x="680" y="499"/>
                </a:cubicBezTo>
                <a:close/>
                <a:moveTo>
                  <a:pt x="720" y="499"/>
                </a:moveTo>
                <a:cubicBezTo>
                  <a:pt x="727" y="499"/>
                  <a:pt x="733" y="493"/>
                  <a:pt x="733" y="486"/>
                </a:cubicBezTo>
                <a:cubicBezTo>
                  <a:pt x="733" y="479"/>
                  <a:pt x="727" y="473"/>
                  <a:pt x="720" y="473"/>
                </a:cubicBezTo>
                <a:cubicBezTo>
                  <a:pt x="713" y="473"/>
                  <a:pt x="707" y="479"/>
                  <a:pt x="707" y="486"/>
                </a:cubicBezTo>
                <a:cubicBezTo>
                  <a:pt x="707" y="493"/>
                  <a:pt x="713" y="499"/>
                  <a:pt x="720" y="499"/>
                </a:cubicBezTo>
                <a:close/>
                <a:moveTo>
                  <a:pt x="759" y="499"/>
                </a:moveTo>
                <a:cubicBezTo>
                  <a:pt x="766" y="499"/>
                  <a:pt x="772" y="493"/>
                  <a:pt x="772" y="486"/>
                </a:cubicBezTo>
                <a:cubicBezTo>
                  <a:pt x="772" y="479"/>
                  <a:pt x="766" y="473"/>
                  <a:pt x="759" y="473"/>
                </a:cubicBezTo>
                <a:cubicBezTo>
                  <a:pt x="752" y="473"/>
                  <a:pt x="747" y="479"/>
                  <a:pt x="747" y="486"/>
                </a:cubicBezTo>
                <a:cubicBezTo>
                  <a:pt x="747" y="493"/>
                  <a:pt x="752" y="499"/>
                  <a:pt x="759" y="499"/>
                </a:cubicBezTo>
                <a:close/>
                <a:moveTo>
                  <a:pt x="799" y="499"/>
                </a:moveTo>
                <a:cubicBezTo>
                  <a:pt x="806" y="499"/>
                  <a:pt x="811" y="493"/>
                  <a:pt x="811" y="486"/>
                </a:cubicBezTo>
                <a:cubicBezTo>
                  <a:pt x="811" y="479"/>
                  <a:pt x="806" y="473"/>
                  <a:pt x="799" y="473"/>
                </a:cubicBezTo>
                <a:cubicBezTo>
                  <a:pt x="792" y="473"/>
                  <a:pt x="786" y="479"/>
                  <a:pt x="786" y="486"/>
                </a:cubicBezTo>
                <a:cubicBezTo>
                  <a:pt x="786" y="493"/>
                  <a:pt x="792" y="499"/>
                  <a:pt x="799" y="499"/>
                </a:cubicBezTo>
                <a:close/>
                <a:moveTo>
                  <a:pt x="956" y="499"/>
                </a:moveTo>
                <a:cubicBezTo>
                  <a:pt x="963" y="499"/>
                  <a:pt x="969" y="493"/>
                  <a:pt x="969" y="486"/>
                </a:cubicBezTo>
                <a:cubicBezTo>
                  <a:pt x="969" y="479"/>
                  <a:pt x="963" y="473"/>
                  <a:pt x="956" y="473"/>
                </a:cubicBezTo>
                <a:cubicBezTo>
                  <a:pt x="949" y="473"/>
                  <a:pt x="944" y="479"/>
                  <a:pt x="944" y="486"/>
                </a:cubicBezTo>
                <a:cubicBezTo>
                  <a:pt x="944" y="493"/>
                  <a:pt x="949" y="499"/>
                  <a:pt x="956" y="499"/>
                </a:cubicBezTo>
                <a:close/>
                <a:moveTo>
                  <a:pt x="996" y="499"/>
                </a:moveTo>
                <a:cubicBezTo>
                  <a:pt x="1003" y="499"/>
                  <a:pt x="1009" y="493"/>
                  <a:pt x="1009" y="486"/>
                </a:cubicBezTo>
                <a:cubicBezTo>
                  <a:pt x="1009" y="479"/>
                  <a:pt x="1003" y="473"/>
                  <a:pt x="996" y="473"/>
                </a:cubicBezTo>
                <a:cubicBezTo>
                  <a:pt x="989" y="473"/>
                  <a:pt x="983" y="479"/>
                  <a:pt x="983" y="486"/>
                </a:cubicBezTo>
                <a:cubicBezTo>
                  <a:pt x="983" y="493"/>
                  <a:pt x="989" y="499"/>
                  <a:pt x="996" y="499"/>
                </a:cubicBezTo>
                <a:close/>
                <a:moveTo>
                  <a:pt x="1035" y="499"/>
                </a:moveTo>
                <a:cubicBezTo>
                  <a:pt x="1042" y="499"/>
                  <a:pt x="1048" y="493"/>
                  <a:pt x="1048" y="486"/>
                </a:cubicBezTo>
                <a:cubicBezTo>
                  <a:pt x="1048" y="479"/>
                  <a:pt x="1042" y="473"/>
                  <a:pt x="1035" y="473"/>
                </a:cubicBezTo>
                <a:cubicBezTo>
                  <a:pt x="1028" y="473"/>
                  <a:pt x="1022" y="479"/>
                  <a:pt x="1022" y="486"/>
                </a:cubicBezTo>
                <a:cubicBezTo>
                  <a:pt x="1022" y="493"/>
                  <a:pt x="1028" y="499"/>
                  <a:pt x="1035" y="499"/>
                </a:cubicBezTo>
                <a:close/>
                <a:moveTo>
                  <a:pt x="1666" y="493"/>
                </a:moveTo>
                <a:cubicBezTo>
                  <a:pt x="1670" y="493"/>
                  <a:pt x="1673" y="490"/>
                  <a:pt x="1673" y="486"/>
                </a:cubicBezTo>
                <a:cubicBezTo>
                  <a:pt x="1673" y="482"/>
                  <a:pt x="1670" y="478"/>
                  <a:pt x="1666" y="478"/>
                </a:cubicBezTo>
                <a:cubicBezTo>
                  <a:pt x="1662" y="478"/>
                  <a:pt x="1659" y="482"/>
                  <a:pt x="1659" y="486"/>
                </a:cubicBezTo>
                <a:cubicBezTo>
                  <a:pt x="1659" y="490"/>
                  <a:pt x="1662" y="493"/>
                  <a:pt x="1666" y="493"/>
                </a:cubicBezTo>
                <a:close/>
                <a:moveTo>
                  <a:pt x="1784" y="499"/>
                </a:moveTo>
                <a:cubicBezTo>
                  <a:pt x="1791" y="499"/>
                  <a:pt x="1797" y="493"/>
                  <a:pt x="1797" y="486"/>
                </a:cubicBezTo>
                <a:cubicBezTo>
                  <a:pt x="1797" y="479"/>
                  <a:pt x="1791" y="473"/>
                  <a:pt x="1784" y="473"/>
                </a:cubicBezTo>
                <a:cubicBezTo>
                  <a:pt x="1777" y="473"/>
                  <a:pt x="1772" y="479"/>
                  <a:pt x="1772" y="486"/>
                </a:cubicBezTo>
                <a:cubicBezTo>
                  <a:pt x="1772" y="493"/>
                  <a:pt x="1777" y="499"/>
                  <a:pt x="1784" y="499"/>
                </a:cubicBezTo>
                <a:close/>
                <a:moveTo>
                  <a:pt x="1863" y="473"/>
                </a:moveTo>
                <a:cubicBezTo>
                  <a:pt x="1856" y="473"/>
                  <a:pt x="1850" y="479"/>
                  <a:pt x="1850" y="486"/>
                </a:cubicBezTo>
                <a:cubicBezTo>
                  <a:pt x="1850" y="493"/>
                  <a:pt x="1856" y="498"/>
                  <a:pt x="1863" y="498"/>
                </a:cubicBezTo>
                <a:cubicBezTo>
                  <a:pt x="1870" y="498"/>
                  <a:pt x="1876" y="493"/>
                  <a:pt x="1876" y="486"/>
                </a:cubicBezTo>
                <a:cubicBezTo>
                  <a:pt x="1876" y="479"/>
                  <a:pt x="1870" y="473"/>
                  <a:pt x="1863" y="473"/>
                </a:cubicBezTo>
                <a:close/>
                <a:moveTo>
                  <a:pt x="1942" y="499"/>
                </a:moveTo>
                <a:cubicBezTo>
                  <a:pt x="1949" y="499"/>
                  <a:pt x="1955" y="493"/>
                  <a:pt x="1955" y="486"/>
                </a:cubicBezTo>
                <a:cubicBezTo>
                  <a:pt x="1955" y="479"/>
                  <a:pt x="1949" y="473"/>
                  <a:pt x="1942" y="473"/>
                </a:cubicBezTo>
                <a:cubicBezTo>
                  <a:pt x="1935" y="473"/>
                  <a:pt x="1929" y="479"/>
                  <a:pt x="1929" y="486"/>
                </a:cubicBezTo>
                <a:cubicBezTo>
                  <a:pt x="1929" y="493"/>
                  <a:pt x="1935" y="499"/>
                  <a:pt x="1942" y="499"/>
                </a:cubicBezTo>
                <a:close/>
                <a:moveTo>
                  <a:pt x="1981" y="499"/>
                </a:moveTo>
                <a:cubicBezTo>
                  <a:pt x="1988" y="499"/>
                  <a:pt x="1994" y="493"/>
                  <a:pt x="1994" y="486"/>
                </a:cubicBezTo>
                <a:cubicBezTo>
                  <a:pt x="1994" y="479"/>
                  <a:pt x="1988" y="473"/>
                  <a:pt x="1981" y="473"/>
                </a:cubicBezTo>
                <a:cubicBezTo>
                  <a:pt x="1974" y="473"/>
                  <a:pt x="1969" y="479"/>
                  <a:pt x="1969" y="486"/>
                </a:cubicBezTo>
                <a:cubicBezTo>
                  <a:pt x="1969" y="493"/>
                  <a:pt x="1974" y="499"/>
                  <a:pt x="1981" y="499"/>
                </a:cubicBezTo>
                <a:close/>
                <a:moveTo>
                  <a:pt x="2021" y="499"/>
                </a:moveTo>
                <a:cubicBezTo>
                  <a:pt x="2028" y="499"/>
                  <a:pt x="2034" y="493"/>
                  <a:pt x="2034" y="486"/>
                </a:cubicBezTo>
                <a:cubicBezTo>
                  <a:pt x="2034" y="479"/>
                  <a:pt x="2028" y="473"/>
                  <a:pt x="2021" y="473"/>
                </a:cubicBezTo>
                <a:cubicBezTo>
                  <a:pt x="2014" y="473"/>
                  <a:pt x="2008" y="479"/>
                  <a:pt x="2008" y="486"/>
                </a:cubicBezTo>
                <a:cubicBezTo>
                  <a:pt x="2008" y="493"/>
                  <a:pt x="2014" y="499"/>
                  <a:pt x="2021" y="499"/>
                </a:cubicBezTo>
                <a:close/>
                <a:moveTo>
                  <a:pt x="2060" y="499"/>
                </a:moveTo>
                <a:cubicBezTo>
                  <a:pt x="2067" y="499"/>
                  <a:pt x="2073" y="493"/>
                  <a:pt x="2073" y="486"/>
                </a:cubicBezTo>
                <a:cubicBezTo>
                  <a:pt x="2073" y="479"/>
                  <a:pt x="2067" y="473"/>
                  <a:pt x="2060" y="473"/>
                </a:cubicBezTo>
                <a:cubicBezTo>
                  <a:pt x="2053" y="473"/>
                  <a:pt x="2048" y="479"/>
                  <a:pt x="2048" y="486"/>
                </a:cubicBezTo>
                <a:cubicBezTo>
                  <a:pt x="2048" y="493"/>
                  <a:pt x="2053" y="499"/>
                  <a:pt x="2060" y="499"/>
                </a:cubicBezTo>
                <a:close/>
                <a:moveTo>
                  <a:pt x="2100" y="499"/>
                </a:moveTo>
                <a:cubicBezTo>
                  <a:pt x="2107" y="499"/>
                  <a:pt x="2112" y="493"/>
                  <a:pt x="2112" y="486"/>
                </a:cubicBezTo>
                <a:cubicBezTo>
                  <a:pt x="2112" y="479"/>
                  <a:pt x="2107" y="473"/>
                  <a:pt x="2100" y="473"/>
                </a:cubicBezTo>
                <a:cubicBezTo>
                  <a:pt x="2093" y="473"/>
                  <a:pt x="2087" y="479"/>
                  <a:pt x="2087" y="486"/>
                </a:cubicBezTo>
                <a:cubicBezTo>
                  <a:pt x="2087" y="493"/>
                  <a:pt x="2093" y="499"/>
                  <a:pt x="2100" y="499"/>
                </a:cubicBezTo>
                <a:close/>
                <a:moveTo>
                  <a:pt x="2139" y="499"/>
                </a:moveTo>
                <a:cubicBezTo>
                  <a:pt x="2146" y="499"/>
                  <a:pt x="2152" y="493"/>
                  <a:pt x="2152" y="486"/>
                </a:cubicBezTo>
                <a:cubicBezTo>
                  <a:pt x="2152" y="479"/>
                  <a:pt x="2146" y="473"/>
                  <a:pt x="2139" y="473"/>
                </a:cubicBezTo>
                <a:cubicBezTo>
                  <a:pt x="2132" y="473"/>
                  <a:pt x="2126" y="479"/>
                  <a:pt x="2126" y="486"/>
                </a:cubicBezTo>
                <a:cubicBezTo>
                  <a:pt x="2126" y="493"/>
                  <a:pt x="2132" y="499"/>
                  <a:pt x="2139" y="499"/>
                </a:cubicBezTo>
                <a:close/>
                <a:moveTo>
                  <a:pt x="2179" y="499"/>
                </a:moveTo>
                <a:cubicBezTo>
                  <a:pt x="2186" y="499"/>
                  <a:pt x="2191" y="493"/>
                  <a:pt x="2191" y="486"/>
                </a:cubicBezTo>
                <a:cubicBezTo>
                  <a:pt x="2191" y="479"/>
                  <a:pt x="2186" y="473"/>
                  <a:pt x="2179" y="473"/>
                </a:cubicBezTo>
                <a:cubicBezTo>
                  <a:pt x="2171" y="473"/>
                  <a:pt x="2166" y="479"/>
                  <a:pt x="2166" y="486"/>
                </a:cubicBezTo>
                <a:cubicBezTo>
                  <a:pt x="2166" y="493"/>
                  <a:pt x="2171" y="499"/>
                  <a:pt x="2179" y="499"/>
                </a:cubicBezTo>
                <a:close/>
                <a:moveTo>
                  <a:pt x="2218" y="499"/>
                </a:moveTo>
                <a:cubicBezTo>
                  <a:pt x="2225" y="499"/>
                  <a:pt x="2231" y="493"/>
                  <a:pt x="2231" y="486"/>
                </a:cubicBezTo>
                <a:cubicBezTo>
                  <a:pt x="2231" y="479"/>
                  <a:pt x="2225" y="473"/>
                  <a:pt x="2218" y="473"/>
                </a:cubicBezTo>
                <a:cubicBezTo>
                  <a:pt x="2211" y="473"/>
                  <a:pt x="2205" y="479"/>
                  <a:pt x="2205" y="486"/>
                </a:cubicBezTo>
                <a:cubicBezTo>
                  <a:pt x="2205" y="493"/>
                  <a:pt x="2211" y="499"/>
                  <a:pt x="2218" y="499"/>
                </a:cubicBezTo>
                <a:close/>
                <a:moveTo>
                  <a:pt x="2257" y="499"/>
                </a:moveTo>
                <a:cubicBezTo>
                  <a:pt x="2264" y="499"/>
                  <a:pt x="2270" y="493"/>
                  <a:pt x="2270" y="486"/>
                </a:cubicBezTo>
                <a:cubicBezTo>
                  <a:pt x="2270" y="479"/>
                  <a:pt x="2264" y="473"/>
                  <a:pt x="2257" y="473"/>
                </a:cubicBezTo>
                <a:cubicBezTo>
                  <a:pt x="2250" y="473"/>
                  <a:pt x="2245" y="479"/>
                  <a:pt x="2245" y="486"/>
                </a:cubicBezTo>
                <a:cubicBezTo>
                  <a:pt x="2245" y="493"/>
                  <a:pt x="2250" y="499"/>
                  <a:pt x="2257" y="499"/>
                </a:cubicBezTo>
                <a:close/>
                <a:moveTo>
                  <a:pt x="2297" y="499"/>
                </a:moveTo>
                <a:cubicBezTo>
                  <a:pt x="2304" y="499"/>
                  <a:pt x="2310" y="493"/>
                  <a:pt x="2310" y="486"/>
                </a:cubicBezTo>
                <a:cubicBezTo>
                  <a:pt x="2310" y="479"/>
                  <a:pt x="2304" y="473"/>
                  <a:pt x="2297" y="473"/>
                </a:cubicBezTo>
                <a:cubicBezTo>
                  <a:pt x="2290" y="473"/>
                  <a:pt x="2284" y="479"/>
                  <a:pt x="2284" y="486"/>
                </a:cubicBezTo>
                <a:cubicBezTo>
                  <a:pt x="2284" y="493"/>
                  <a:pt x="2290" y="499"/>
                  <a:pt x="2297" y="499"/>
                </a:cubicBezTo>
                <a:close/>
                <a:moveTo>
                  <a:pt x="2336" y="499"/>
                </a:moveTo>
                <a:cubicBezTo>
                  <a:pt x="2343" y="499"/>
                  <a:pt x="2349" y="493"/>
                  <a:pt x="2349" y="486"/>
                </a:cubicBezTo>
                <a:cubicBezTo>
                  <a:pt x="2349" y="479"/>
                  <a:pt x="2343" y="473"/>
                  <a:pt x="2336" y="473"/>
                </a:cubicBezTo>
                <a:cubicBezTo>
                  <a:pt x="2329" y="473"/>
                  <a:pt x="2323" y="479"/>
                  <a:pt x="2323" y="486"/>
                </a:cubicBezTo>
                <a:cubicBezTo>
                  <a:pt x="2323" y="493"/>
                  <a:pt x="2329" y="499"/>
                  <a:pt x="2336" y="499"/>
                </a:cubicBezTo>
                <a:close/>
                <a:moveTo>
                  <a:pt x="2376" y="499"/>
                </a:moveTo>
                <a:cubicBezTo>
                  <a:pt x="2383" y="499"/>
                  <a:pt x="2388" y="493"/>
                  <a:pt x="2388" y="486"/>
                </a:cubicBezTo>
                <a:cubicBezTo>
                  <a:pt x="2388" y="479"/>
                  <a:pt x="2383" y="473"/>
                  <a:pt x="2376" y="473"/>
                </a:cubicBezTo>
                <a:cubicBezTo>
                  <a:pt x="2369" y="473"/>
                  <a:pt x="2363" y="479"/>
                  <a:pt x="2363" y="486"/>
                </a:cubicBezTo>
                <a:cubicBezTo>
                  <a:pt x="2363" y="493"/>
                  <a:pt x="2369" y="499"/>
                  <a:pt x="2376" y="499"/>
                </a:cubicBezTo>
                <a:close/>
                <a:moveTo>
                  <a:pt x="2415" y="499"/>
                </a:moveTo>
                <a:cubicBezTo>
                  <a:pt x="2422" y="499"/>
                  <a:pt x="2428" y="493"/>
                  <a:pt x="2428" y="486"/>
                </a:cubicBezTo>
                <a:cubicBezTo>
                  <a:pt x="2428" y="479"/>
                  <a:pt x="2422" y="473"/>
                  <a:pt x="2415" y="473"/>
                </a:cubicBezTo>
                <a:cubicBezTo>
                  <a:pt x="2408" y="473"/>
                  <a:pt x="2402" y="479"/>
                  <a:pt x="2402" y="486"/>
                </a:cubicBezTo>
                <a:cubicBezTo>
                  <a:pt x="2402" y="493"/>
                  <a:pt x="2408" y="499"/>
                  <a:pt x="2415" y="499"/>
                </a:cubicBezTo>
                <a:close/>
                <a:moveTo>
                  <a:pt x="2454" y="499"/>
                </a:moveTo>
                <a:cubicBezTo>
                  <a:pt x="2462" y="499"/>
                  <a:pt x="2467" y="493"/>
                  <a:pt x="2467" y="486"/>
                </a:cubicBezTo>
                <a:cubicBezTo>
                  <a:pt x="2467" y="479"/>
                  <a:pt x="2462" y="473"/>
                  <a:pt x="2454" y="473"/>
                </a:cubicBezTo>
                <a:cubicBezTo>
                  <a:pt x="2447" y="473"/>
                  <a:pt x="2442" y="479"/>
                  <a:pt x="2442" y="486"/>
                </a:cubicBezTo>
                <a:cubicBezTo>
                  <a:pt x="2442" y="493"/>
                  <a:pt x="2447" y="499"/>
                  <a:pt x="2454" y="499"/>
                </a:cubicBezTo>
                <a:close/>
                <a:moveTo>
                  <a:pt x="2494" y="499"/>
                </a:moveTo>
                <a:cubicBezTo>
                  <a:pt x="2501" y="499"/>
                  <a:pt x="2507" y="493"/>
                  <a:pt x="2507" y="486"/>
                </a:cubicBezTo>
                <a:cubicBezTo>
                  <a:pt x="2507" y="479"/>
                  <a:pt x="2501" y="473"/>
                  <a:pt x="2494" y="473"/>
                </a:cubicBezTo>
                <a:cubicBezTo>
                  <a:pt x="2487" y="473"/>
                  <a:pt x="2481" y="479"/>
                  <a:pt x="2481" y="486"/>
                </a:cubicBezTo>
                <a:cubicBezTo>
                  <a:pt x="2481" y="493"/>
                  <a:pt x="2487" y="499"/>
                  <a:pt x="2494" y="499"/>
                </a:cubicBezTo>
                <a:close/>
                <a:moveTo>
                  <a:pt x="2533" y="499"/>
                </a:moveTo>
                <a:cubicBezTo>
                  <a:pt x="2540" y="499"/>
                  <a:pt x="2546" y="493"/>
                  <a:pt x="2546" y="486"/>
                </a:cubicBezTo>
                <a:cubicBezTo>
                  <a:pt x="2546" y="479"/>
                  <a:pt x="2540" y="473"/>
                  <a:pt x="2533" y="473"/>
                </a:cubicBezTo>
                <a:cubicBezTo>
                  <a:pt x="2526" y="473"/>
                  <a:pt x="2521" y="479"/>
                  <a:pt x="2521" y="486"/>
                </a:cubicBezTo>
                <a:cubicBezTo>
                  <a:pt x="2521" y="493"/>
                  <a:pt x="2526" y="499"/>
                  <a:pt x="2533" y="499"/>
                </a:cubicBezTo>
                <a:close/>
                <a:moveTo>
                  <a:pt x="2573" y="499"/>
                </a:moveTo>
                <a:cubicBezTo>
                  <a:pt x="2580" y="499"/>
                  <a:pt x="2586" y="493"/>
                  <a:pt x="2586" y="486"/>
                </a:cubicBezTo>
                <a:cubicBezTo>
                  <a:pt x="2586" y="479"/>
                  <a:pt x="2580" y="473"/>
                  <a:pt x="2573" y="473"/>
                </a:cubicBezTo>
                <a:cubicBezTo>
                  <a:pt x="2566" y="473"/>
                  <a:pt x="2560" y="479"/>
                  <a:pt x="2560" y="486"/>
                </a:cubicBezTo>
                <a:cubicBezTo>
                  <a:pt x="2560" y="493"/>
                  <a:pt x="2566" y="499"/>
                  <a:pt x="2573" y="499"/>
                </a:cubicBezTo>
                <a:close/>
                <a:moveTo>
                  <a:pt x="2612" y="499"/>
                </a:moveTo>
                <a:cubicBezTo>
                  <a:pt x="2619" y="499"/>
                  <a:pt x="2625" y="493"/>
                  <a:pt x="2625" y="486"/>
                </a:cubicBezTo>
                <a:cubicBezTo>
                  <a:pt x="2625" y="479"/>
                  <a:pt x="2619" y="473"/>
                  <a:pt x="2612" y="473"/>
                </a:cubicBezTo>
                <a:cubicBezTo>
                  <a:pt x="2605" y="473"/>
                  <a:pt x="2599" y="479"/>
                  <a:pt x="2599" y="486"/>
                </a:cubicBezTo>
                <a:cubicBezTo>
                  <a:pt x="2599" y="493"/>
                  <a:pt x="2605" y="499"/>
                  <a:pt x="2612" y="499"/>
                </a:cubicBezTo>
                <a:close/>
                <a:moveTo>
                  <a:pt x="2652" y="499"/>
                </a:moveTo>
                <a:cubicBezTo>
                  <a:pt x="2659" y="499"/>
                  <a:pt x="2664" y="493"/>
                  <a:pt x="2664" y="486"/>
                </a:cubicBezTo>
                <a:cubicBezTo>
                  <a:pt x="2664" y="479"/>
                  <a:pt x="2659" y="473"/>
                  <a:pt x="2652" y="473"/>
                </a:cubicBezTo>
                <a:cubicBezTo>
                  <a:pt x="2645" y="473"/>
                  <a:pt x="2639" y="479"/>
                  <a:pt x="2639" y="486"/>
                </a:cubicBezTo>
                <a:cubicBezTo>
                  <a:pt x="2639" y="493"/>
                  <a:pt x="2645" y="499"/>
                  <a:pt x="2652" y="499"/>
                </a:cubicBezTo>
                <a:close/>
                <a:moveTo>
                  <a:pt x="2691" y="499"/>
                </a:moveTo>
                <a:cubicBezTo>
                  <a:pt x="2698" y="499"/>
                  <a:pt x="2704" y="493"/>
                  <a:pt x="2704" y="486"/>
                </a:cubicBezTo>
                <a:cubicBezTo>
                  <a:pt x="2704" y="479"/>
                  <a:pt x="2698" y="473"/>
                  <a:pt x="2691" y="473"/>
                </a:cubicBezTo>
                <a:cubicBezTo>
                  <a:pt x="2684" y="473"/>
                  <a:pt x="2678" y="479"/>
                  <a:pt x="2678" y="486"/>
                </a:cubicBezTo>
                <a:cubicBezTo>
                  <a:pt x="2678" y="493"/>
                  <a:pt x="2684" y="499"/>
                  <a:pt x="2691" y="499"/>
                </a:cubicBezTo>
                <a:close/>
                <a:moveTo>
                  <a:pt x="2730" y="499"/>
                </a:moveTo>
                <a:cubicBezTo>
                  <a:pt x="2738" y="499"/>
                  <a:pt x="2743" y="493"/>
                  <a:pt x="2743" y="486"/>
                </a:cubicBezTo>
                <a:cubicBezTo>
                  <a:pt x="2743" y="479"/>
                  <a:pt x="2738" y="473"/>
                  <a:pt x="2730" y="473"/>
                </a:cubicBezTo>
                <a:cubicBezTo>
                  <a:pt x="2723" y="473"/>
                  <a:pt x="2718" y="479"/>
                  <a:pt x="2718" y="486"/>
                </a:cubicBezTo>
                <a:cubicBezTo>
                  <a:pt x="2718" y="493"/>
                  <a:pt x="2723" y="499"/>
                  <a:pt x="2730" y="499"/>
                </a:cubicBezTo>
                <a:close/>
                <a:moveTo>
                  <a:pt x="2770" y="499"/>
                </a:moveTo>
                <a:cubicBezTo>
                  <a:pt x="2777" y="499"/>
                  <a:pt x="2783" y="493"/>
                  <a:pt x="2783" y="486"/>
                </a:cubicBezTo>
                <a:cubicBezTo>
                  <a:pt x="2783" y="479"/>
                  <a:pt x="2777" y="473"/>
                  <a:pt x="2770" y="473"/>
                </a:cubicBezTo>
                <a:cubicBezTo>
                  <a:pt x="2763" y="473"/>
                  <a:pt x="2757" y="479"/>
                  <a:pt x="2757" y="486"/>
                </a:cubicBezTo>
                <a:cubicBezTo>
                  <a:pt x="2757" y="493"/>
                  <a:pt x="2763" y="499"/>
                  <a:pt x="2770" y="499"/>
                </a:cubicBezTo>
                <a:close/>
                <a:moveTo>
                  <a:pt x="2809" y="499"/>
                </a:moveTo>
                <a:cubicBezTo>
                  <a:pt x="2816" y="499"/>
                  <a:pt x="2822" y="493"/>
                  <a:pt x="2822" y="486"/>
                </a:cubicBezTo>
                <a:cubicBezTo>
                  <a:pt x="2822" y="479"/>
                  <a:pt x="2816" y="473"/>
                  <a:pt x="2809" y="473"/>
                </a:cubicBezTo>
                <a:cubicBezTo>
                  <a:pt x="2802" y="473"/>
                  <a:pt x="2797" y="479"/>
                  <a:pt x="2797" y="486"/>
                </a:cubicBezTo>
                <a:cubicBezTo>
                  <a:pt x="2797" y="493"/>
                  <a:pt x="2802" y="499"/>
                  <a:pt x="2809" y="499"/>
                </a:cubicBezTo>
                <a:close/>
                <a:moveTo>
                  <a:pt x="2849" y="499"/>
                </a:moveTo>
                <a:cubicBezTo>
                  <a:pt x="2856" y="499"/>
                  <a:pt x="2861" y="493"/>
                  <a:pt x="2861" y="486"/>
                </a:cubicBezTo>
                <a:cubicBezTo>
                  <a:pt x="2861" y="479"/>
                  <a:pt x="2856" y="473"/>
                  <a:pt x="2849" y="473"/>
                </a:cubicBezTo>
                <a:cubicBezTo>
                  <a:pt x="2842" y="473"/>
                  <a:pt x="2836" y="479"/>
                  <a:pt x="2836" y="486"/>
                </a:cubicBezTo>
                <a:cubicBezTo>
                  <a:pt x="2836" y="493"/>
                  <a:pt x="2842" y="499"/>
                  <a:pt x="2849" y="499"/>
                </a:cubicBezTo>
                <a:close/>
                <a:moveTo>
                  <a:pt x="2888" y="499"/>
                </a:moveTo>
                <a:cubicBezTo>
                  <a:pt x="2895" y="499"/>
                  <a:pt x="2901" y="493"/>
                  <a:pt x="2901" y="486"/>
                </a:cubicBezTo>
                <a:cubicBezTo>
                  <a:pt x="2901" y="479"/>
                  <a:pt x="2895" y="473"/>
                  <a:pt x="2888" y="473"/>
                </a:cubicBezTo>
                <a:cubicBezTo>
                  <a:pt x="2881" y="473"/>
                  <a:pt x="2875" y="479"/>
                  <a:pt x="2875" y="486"/>
                </a:cubicBezTo>
                <a:cubicBezTo>
                  <a:pt x="2875" y="493"/>
                  <a:pt x="2881" y="499"/>
                  <a:pt x="2888" y="499"/>
                </a:cubicBezTo>
                <a:close/>
                <a:moveTo>
                  <a:pt x="2928" y="499"/>
                </a:moveTo>
                <a:cubicBezTo>
                  <a:pt x="2935" y="499"/>
                  <a:pt x="2940" y="493"/>
                  <a:pt x="2940" y="486"/>
                </a:cubicBezTo>
                <a:cubicBezTo>
                  <a:pt x="2940" y="479"/>
                  <a:pt x="2935" y="473"/>
                  <a:pt x="2928" y="473"/>
                </a:cubicBezTo>
                <a:cubicBezTo>
                  <a:pt x="2921" y="473"/>
                  <a:pt x="2915" y="479"/>
                  <a:pt x="2915" y="486"/>
                </a:cubicBezTo>
                <a:cubicBezTo>
                  <a:pt x="2915" y="493"/>
                  <a:pt x="2921" y="499"/>
                  <a:pt x="2928" y="499"/>
                </a:cubicBezTo>
                <a:close/>
                <a:moveTo>
                  <a:pt x="2967" y="499"/>
                </a:moveTo>
                <a:cubicBezTo>
                  <a:pt x="2974" y="499"/>
                  <a:pt x="2980" y="493"/>
                  <a:pt x="2980" y="486"/>
                </a:cubicBezTo>
                <a:cubicBezTo>
                  <a:pt x="2980" y="479"/>
                  <a:pt x="2974" y="473"/>
                  <a:pt x="2967" y="473"/>
                </a:cubicBezTo>
                <a:cubicBezTo>
                  <a:pt x="2960" y="473"/>
                  <a:pt x="2954" y="479"/>
                  <a:pt x="2954" y="486"/>
                </a:cubicBezTo>
                <a:cubicBezTo>
                  <a:pt x="2954" y="493"/>
                  <a:pt x="2960" y="499"/>
                  <a:pt x="2967" y="499"/>
                </a:cubicBezTo>
                <a:close/>
                <a:moveTo>
                  <a:pt x="3006" y="499"/>
                </a:moveTo>
                <a:cubicBezTo>
                  <a:pt x="3013" y="499"/>
                  <a:pt x="3019" y="493"/>
                  <a:pt x="3019" y="486"/>
                </a:cubicBezTo>
                <a:cubicBezTo>
                  <a:pt x="3019" y="479"/>
                  <a:pt x="3013" y="473"/>
                  <a:pt x="3006" y="473"/>
                </a:cubicBezTo>
                <a:cubicBezTo>
                  <a:pt x="2999" y="473"/>
                  <a:pt x="2994" y="479"/>
                  <a:pt x="2994" y="486"/>
                </a:cubicBezTo>
                <a:cubicBezTo>
                  <a:pt x="2994" y="493"/>
                  <a:pt x="2999" y="499"/>
                  <a:pt x="3006" y="499"/>
                </a:cubicBezTo>
                <a:close/>
                <a:moveTo>
                  <a:pt x="3046" y="499"/>
                </a:moveTo>
                <a:cubicBezTo>
                  <a:pt x="3053" y="499"/>
                  <a:pt x="3059" y="493"/>
                  <a:pt x="3059" y="486"/>
                </a:cubicBezTo>
                <a:cubicBezTo>
                  <a:pt x="3059" y="479"/>
                  <a:pt x="3053" y="473"/>
                  <a:pt x="3046" y="473"/>
                </a:cubicBezTo>
                <a:cubicBezTo>
                  <a:pt x="3039" y="473"/>
                  <a:pt x="3033" y="479"/>
                  <a:pt x="3033" y="486"/>
                </a:cubicBezTo>
                <a:cubicBezTo>
                  <a:pt x="3033" y="493"/>
                  <a:pt x="3039" y="499"/>
                  <a:pt x="3046" y="499"/>
                </a:cubicBezTo>
                <a:close/>
                <a:moveTo>
                  <a:pt x="3085" y="499"/>
                </a:moveTo>
                <a:cubicBezTo>
                  <a:pt x="3092" y="499"/>
                  <a:pt x="3098" y="493"/>
                  <a:pt x="3098" y="486"/>
                </a:cubicBezTo>
                <a:cubicBezTo>
                  <a:pt x="3098" y="479"/>
                  <a:pt x="3092" y="473"/>
                  <a:pt x="3085" y="473"/>
                </a:cubicBezTo>
                <a:cubicBezTo>
                  <a:pt x="3078" y="473"/>
                  <a:pt x="3073" y="479"/>
                  <a:pt x="3073" y="486"/>
                </a:cubicBezTo>
                <a:cubicBezTo>
                  <a:pt x="3073" y="493"/>
                  <a:pt x="3078" y="499"/>
                  <a:pt x="3085" y="499"/>
                </a:cubicBezTo>
                <a:close/>
                <a:moveTo>
                  <a:pt x="3282" y="499"/>
                </a:moveTo>
                <a:cubicBezTo>
                  <a:pt x="3289" y="499"/>
                  <a:pt x="3295" y="493"/>
                  <a:pt x="3295" y="486"/>
                </a:cubicBezTo>
                <a:cubicBezTo>
                  <a:pt x="3295" y="479"/>
                  <a:pt x="3289" y="473"/>
                  <a:pt x="3282" y="473"/>
                </a:cubicBezTo>
                <a:cubicBezTo>
                  <a:pt x="3275" y="473"/>
                  <a:pt x="3270" y="479"/>
                  <a:pt x="3270" y="486"/>
                </a:cubicBezTo>
                <a:cubicBezTo>
                  <a:pt x="3270" y="493"/>
                  <a:pt x="3275" y="499"/>
                  <a:pt x="3282" y="499"/>
                </a:cubicBezTo>
                <a:close/>
                <a:moveTo>
                  <a:pt x="3322" y="473"/>
                </a:moveTo>
                <a:cubicBezTo>
                  <a:pt x="3315" y="473"/>
                  <a:pt x="3309" y="479"/>
                  <a:pt x="3309" y="486"/>
                </a:cubicBezTo>
                <a:cubicBezTo>
                  <a:pt x="3309" y="493"/>
                  <a:pt x="3315" y="499"/>
                  <a:pt x="3322" y="499"/>
                </a:cubicBezTo>
                <a:cubicBezTo>
                  <a:pt x="3329" y="499"/>
                  <a:pt x="3335" y="493"/>
                  <a:pt x="3335" y="486"/>
                </a:cubicBezTo>
                <a:cubicBezTo>
                  <a:pt x="3335" y="479"/>
                  <a:pt x="3329" y="473"/>
                  <a:pt x="3322" y="473"/>
                </a:cubicBezTo>
                <a:close/>
                <a:moveTo>
                  <a:pt x="404" y="512"/>
                </a:moveTo>
                <a:cubicBezTo>
                  <a:pt x="397" y="512"/>
                  <a:pt x="392" y="518"/>
                  <a:pt x="392" y="525"/>
                </a:cubicBezTo>
                <a:cubicBezTo>
                  <a:pt x="392" y="532"/>
                  <a:pt x="397" y="538"/>
                  <a:pt x="404" y="538"/>
                </a:cubicBezTo>
                <a:cubicBezTo>
                  <a:pt x="411" y="538"/>
                  <a:pt x="417" y="532"/>
                  <a:pt x="417" y="525"/>
                </a:cubicBezTo>
                <a:cubicBezTo>
                  <a:pt x="417" y="518"/>
                  <a:pt x="411" y="512"/>
                  <a:pt x="404" y="512"/>
                </a:cubicBezTo>
                <a:close/>
                <a:moveTo>
                  <a:pt x="444" y="538"/>
                </a:moveTo>
                <a:cubicBezTo>
                  <a:pt x="451" y="538"/>
                  <a:pt x="457" y="532"/>
                  <a:pt x="457" y="525"/>
                </a:cubicBezTo>
                <a:cubicBezTo>
                  <a:pt x="457" y="518"/>
                  <a:pt x="451" y="512"/>
                  <a:pt x="444" y="512"/>
                </a:cubicBezTo>
                <a:cubicBezTo>
                  <a:pt x="437" y="512"/>
                  <a:pt x="431" y="518"/>
                  <a:pt x="431" y="525"/>
                </a:cubicBezTo>
                <a:cubicBezTo>
                  <a:pt x="431" y="532"/>
                  <a:pt x="437" y="538"/>
                  <a:pt x="444" y="538"/>
                </a:cubicBezTo>
                <a:close/>
                <a:moveTo>
                  <a:pt x="483" y="538"/>
                </a:moveTo>
                <a:cubicBezTo>
                  <a:pt x="490" y="538"/>
                  <a:pt x="496" y="532"/>
                  <a:pt x="496" y="525"/>
                </a:cubicBezTo>
                <a:cubicBezTo>
                  <a:pt x="496" y="518"/>
                  <a:pt x="490" y="512"/>
                  <a:pt x="483" y="512"/>
                </a:cubicBezTo>
                <a:cubicBezTo>
                  <a:pt x="476" y="512"/>
                  <a:pt x="471" y="518"/>
                  <a:pt x="471" y="525"/>
                </a:cubicBezTo>
                <a:cubicBezTo>
                  <a:pt x="471" y="532"/>
                  <a:pt x="476" y="538"/>
                  <a:pt x="483" y="538"/>
                </a:cubicBezTo>
                <a:close/>
                <a:moveTo>
                  <a:pt x="523" y="538"/>
                </a:moveTo>
                <a:cubicBezTo>
                  <a:pt x="530" y="538"/>
                  <a:pt x="535" y="532"/>
                  <a:pt x="535" y="525"/>
                </a:cubicBezTo>
                <a:cubicBezTo>
                  <a:pt x="535" y="518"/>
                  <a:pt x="530" y="512"/>
                  <a:pt x="523" y="512"/>
                </a:cubicBezTo>
                <a:cubicBezTo>
                  <a:pt x="516" y="512"/>
                  <a:pt x="510" y="518"/>
                  <a:pt x="510" y="525"/>
                </a:cubicBezTo>
                <a:cubicBezTo>
                  <a:pt x="510" y="532"/>
                  <a:pt x="516" y="538"/>
                  <a:pt x="523" y="538"/>
                </a:cubicBezTo>
                <a:close/>
                <a:moveTo>
                  <a:pt x="562" y="538"/>
                </a:moveTo>
                <a:cubicBezTo>
                  <a:pt x="569" y="538"/>
                  <a:pt x="575" y="532"/>
                  <a:pt x="575" y="525"/>
                </a:cubicBezTo>
                <a:cubicBezTo>
                  <a:pt x="575" y="518"/>
                  <a:pt x="569" y="512"/>
                  <a:pt x="562" y="512"/>
                </a:cubicBezTo>
                <a:cubicBezTo>
                  <a:pt x="555" y="512"/>
                  <a:pt x="549" y="518"/>
                  <a:pt x="549" y="525"/>
                </a:cubicBezTo>
                <a:cubicBezTo>
                  <a:pt x="549" y="532"/>
                  <a:pt x="555" y="538"/>
                  <a:pt x="562" y="538"/>
                </a:cubicBezTo>
                <a:close/>
                <a:moveTo>
                  <a:pt x="602" y="538"/>
                </a:moveTo>
                <a:cubicBezTo>
                  <a:pt x="609" y="538"/>
                  <a:pt x="614" y="532"/>
                  <a:pt x="614" y="525"/>
                </a:cubicBezTo>
                <a:cubicBezTo>
                  <a:pt x="614" y="518"/>
                  <a:pt x="609" y="512"/>
                  <a:pt x="602" y="512"/>
                </a:cubicBezTo>
                <a:cubicBezTo>
                  <a:pt x="595" y="512"/>
                  <a:pt x="589" y="518"/>
                  <a:pt x="589" y="525"/>
                </a:cubicBezTo>
                <a:cubicBezTo>
                  <a:pt x="589" y="532"/>
                  <a:pt x="595" y="538"/>
                  <a:pt x="602" y="538"/>
                </a:cubicBezTo>
                <a:close/>
                <a:moveTo>
                  <a:pt x="641" y="538"/>
                </a:moveTo>
                <a:cubicBezTo>
                  <a:pt x="648" y="538"/>
                  <a:pt x="654" y="532"/>
                  <a:pt x="654" y="525"/>
                </a:cubicBezTo>
                <a:cubicBezTo>
                  <a:pt x="654" y="518"/>
                  <a:pt x="648" y="512"/>
                  <a:pt x="641" y="512"/>
                </a:cubicBezTo>
                <a:cubicBezTo>
                  <a:pt x="634" y="512"/>
                  <a:pt x="628" y="518"/>
                  <a:pt x="628" y="525"/>
                </a:cubicBezTo>
                <a:cubicBezTo>
                  <a:pt x="628" y="532"/>
                  <a:pt x="634" y="538"/>
                  <a:pt x="641" y="538"/>
                </a:cubicBezTo>
                <a:close/>
                <a:moveTo>
                  <a:pt x="680" y="538"/>
                </a:moveTo>
                <a:cubicBezTo>
                  <a:pt x="687" y="538"/>
                  <a:pt x="693" y="532"/>
                  <a:pt x="693" y="525"/>
                </a:cubicBezTo>
                <a:cubicBezTo>
                  <a:pt x="693" y="518"/>
                  <a:pt x="687" y="512"/>
                  <a:pt x="680" y="512"/>
                </a:cubicBezTo>
                <a:cubicBezTo>
                  <a:pt x="673" y="512"/>
                  <a:pt x="668" y="518"/>
                  <a:pt x="668" y="525"/>
                </a:cubicBezTo>
                <a:cubicBezTo>
                  <a:pt x="668" y="532"/>
                  <a:pt x="673" y="538"/>
                  <a:pt x="680" y="538"/>
                </a:cubicBezTo>
                <a:close/>
                <a:moveTo>
                  <a:pt x="720" y="538"/>
                </a:moveTo>
                <a:cubicBezTo>
                  <a:pt x="727" y="538"/>
                  <a:pt x="733" y="532"/>
                  <a:pt x="733" y="525"/>
                </a:cubicBezTo>
                <a:cubicBezTo>
                  <a:pt x="733" y="518"/>
                  <a:pt x="727" y="512"/>
                  <a:pt x="720" y="512"/>
                </a:cubicBezTo>
                <a:cubicBezTo>
                  <a:pt x="713" y="512"/>
                  <a:pt x="707" y="518"/>
                  <a:pt x="707" y="525"/>
                </a:cubicBezTo>
                <a:cubicBezTo>
                  <a:pt x="707" y="532"/>
                  <a:pt x="713" y="538"/>
                  <a:pt x="720" y="538"/>
                </a:cubicBezTo>
                <a:close/>
                <a:moveTo>
                  <a:pt x="759" y="538"/>
                </a:moveTo>
                <a:cubicBezTo>
                  <a:pt x="766" y="538"/>
                  <a:pt x="772" y="532"/>
                  <a:pt x="772" y="525"/>
                </a:cubicBezTo>
                <a:cubicBezTo>
                  <a:pt x="772" y="518"/>
                  <a:pt x="766" y="512"/>
                  <a:pt x="759" y="512"/>
                </a:cubicBezTo>
                <a:cubicBezTo>
                  <a:pt x="752" y="512"/>
                  <a:pt x="747" y="518"/>
                  <a:pt x="747" y="525"/>
                </a:cubicBezTo>
                <a:cubicBezTo>
                  <a:pt x="747" y="532"/>
                  <a:pt x="752" y="538"/>
                  <a:pt x="759" y="538"/>
                </a:cubicBezTo>
                <a:close/>
                <a:moveTo>
                  <a:pt x="799" y="538"/>
                </a:moveTo>
                <a:cubicBezTo>
                  <a:pt x="806" y="538"/>
                  <a:pt x="811" y="532"/>
                  <a:pt x="811" y="525"/>
                </a:cubicBezTo>
                <a:cubicBezTo>
                  <a:pt x="811" y="518"/>
                  <a:pt x="806" y="512"/>
                  <a:pt x="799" y="512"/>
                </a:cubicBezTo>
                <a:cubicBezTo>
                  <a:pt x="792" y="512"/>
                  <a:pt x="786" y="518"/>
                  <a:pt x="786" y="525"/>
                </a:cubicBezTo>
                <a:cubicBezTo>
                  <a:pt x="786" y="532"/>
                  <a:pt x="792" y="538"/>
                  <a:pt x="799" y="538"/>
                </a:cubicBezTo>
                <a:close/>
                <a:moveTo>
                  <a:pt x="838" y="538"/>
                </a:moveTo>
                <a:cubicBezTo>
                  <a:pt x="845" y="538"/>
                  <a:pt x="851" y="532"/>
                  <a:pt x="851" y="525"/>
                </a:cubicBezTo>
                <a:cubicBezTo>
                  <a:pt x="851" y="518"/>
                  <a:pt x="845" y="512"/>
                  <a:pt x="838" y="512"/>
                </a:cubicBezTo>
                <a:cubicBezTo>
                  <a:pt x="831" y="512"/>
                  <a:pt x="825" y="518"/>
                  <a:pt x="825" y="525"/>
                </a:cubicBezTo>
                <a:cubicBezTo>
                  <a:pt x="825" y="532"/>
                  <a:pt x="831" y="538"/>
                  <a:pt x="838" y="538"/>
                </a:cubicBezTo>
                <a:close/>
                <a:moveTo>
                  <a:pt x="917" y="538"/>
                </a:moveTo>
                <a:cubicBezTo>
                  <a:pt x="924" y="538"/>
                  <a:pt x="930" y="532"/>
                  <a:pt x="930" y="525"/>
                </a:cubicBezTo>
                <a:cubicBezTo>
                  <a:pt x="930" y="518"/>
                  <a:pt x="924" y="512"/>
                  <a:pt x="917" y="512"/>
                </a:cubicBezTo>
                <a:cubicBezTo>
                  <a:pt x="910" y="512"/>
                  <a:pt x="904" y="518"/>
                  <a:pt x="904" y="525"/>
                </a:cubicBezTo>
                <a:cubicBezTo>
                  <a:pt x="904" y="532"/>
                  <a:pt x="910" y="538"/>
                  <a:pt x="917" y="538"/>
                </a:cubicBezTo>
                <a:close/>
                <a:moveTo>
                  <a:pt x="956" y="538"/>
                </a:moveTo>
                <a:cubicBezTo>
                  <a:pt x="963" y="538"/>
                  <a:pt x="969" y="532"/>
                  <a:pt x="969" y="525"/>
                </a:cubicBezTo>
                <a:cubicBezTo>
                  <a:pt x="969" y="518"/>
                  <a:pt x="963" y="512"/>
                  <a:pt x="956" y="512"/>
                </a:cubicBezTo>
                <a:cubicBezTo>
                  <a:pt x="949" y="512"/>
                  <a:pt x="944" y="518"/>
                  <a:pt x="944" y="525"/>
                </a:cubicBezTo>
                <a:cubicBezTo>
                  <a:pt x="944" y="532"/>
                  <a:pt x="949" y="538"/>
                  <a:pt x="956" y="538"/>
                </a:cubicBezTo>
                <a:close/>
                <a:moveTo>
                  <a:pt x="996" y="538"/>
                </a:moveTo>
                <a:cubicBezTo>
                  <a:pt x="1003" y="538"/>
                  <a:pt x="1009" y="532"/>
                  <a:pt x="1009" y="525"/>
                </a:cubicBezTo>
                <a:cubicBezTo>
                  <a:pt x="1009" y="518"/>
                  <a:pt x="1003" y="512"/>
                  <a:pt x="996" y="512"/>
                </a:cubicBezTo>
                <a:cubicBezTo>
                  <a:pt x="989" y="512"/>
                  <a:pt x="983" y="518"/>
                  <a:pt x="983" y="525"/>
                </a:cubicBezTo>
                <a:cubicBezTo>
                  <a:pt x="983" y="532"/>
                  <a:pt x="989" y="538"/>
                  <a:pt x="996" y="538"/>
                </a:cubicBezTo>
                <a:close/>
                <a:moveTo>
                  <a:pt x="1035" y="538"/>
                </a:moveTo>
                <a:cubicBezTo>
                  <a:pt x="1042" y="538"/>
                  <a:pt x="1048" y="532"/>
                  <a:pt x="1048" y="525"/>
                </a:cubicBezTo>
                <a:cubicBezTo>
                  <a:pt x="1048" y="518"/>
                  <a:pt x="1042" y="512"/>
                  <a:pt x="1035" y="512"/>
                </a:cubicBezTo>
                <a:cubicBezTo>
                  <a:pt x="1028" y="512"/>
                  <a:pt x="1022" y="518"/>
                  <a:pt x="1022" y="525"/>
                </a:cubicBezTo>
                <a:cubicBezTo>
                  <a:pt x="1022" y="532"/>
                  <a:pt x="1028" y="538"/>
                  <a:pt x="1035" y="538"/>
                </a:cubicBezTo>
                <a:close/>
                <a:moveTo>
                  <a:pt x="1062" y="525"/>
                </a:moveTo>
                <a:cubicBezTo>
                  <a:pt x="1062" y="532"/>
                  <a:pt x="1068" y="538"/>
                  <a:pt x="1075" y="538"/>
                </a:cubicBezTo>
                <a:cubicBezTo>
                  <a:pt x="1082" y="538"/>
                  <a:pt x="1087" y="532"/>
                  <a:pt x="1087" y="525"/>
                </a:cubicBezTo>
                <a:cubicBezTo>
                  <a:pt x="1087" y="518"/>
                  <a:pt x="1082" y="512"/>
                  <a:pt x="1075" y="512"/>
                </a:cubicBezTo>
                <a:cubicBezTo>
                  <a:pt x="1068" y="512"/>
                  <a:pt x="1062" y="518"/>
                  <a:pt x="1062" y="525"/>
                </a:cubicBezTo>
                <a:close/>
                <a:moveTo>
                  <a:pt x="1627" y="538"/>
                </a:moveTo>
                <a:cubicBezTo>
                  <a:pt x="1634" y="538"/>
                  <a:pt x="1639" y="532"/>
                  <a:pt x="1639" y="525"/>
                </a:cubicBezTo>
                <a:cubicBezTo>
                  <a:pt x="1639" y="518"/>
                  <a:pt x="1634" y="512"/>
                  <a:pt x="1627" y="512"/>
                </a:cubicBezTo>
                <a:cubicBezTo>
                  <a:pt x="1620" y="512"/>
                  <a:pt x="1614" y="518"/>
                  <a:pt x="1614" y="525"/>
                </a:cubicBezTo>
                <a:cubicBezTo>
                  <a:pt x="1614" y="532"/>
                  <a:pt x="1620" y="538"/>
                  <a:pt x="1627" y="538"/>
                </a:cubicBezTo>
                <a:close/>
                <a:moveTo>
                  <a:pt x="1666" y="537"/>
                </a:moveTo>
                <a:cubicBezTo>
                  <a:pt x="1673" y="537"/>
                  <a:pt x="1678" y="532"/>
                  <a:pt x="1678" y="525"/>
                </a:cubicBezTo>
                <a:cubicBezTo>
                  <a:pt x="1678" y="519"/>
                  <a:pt x="1673" y="513"/>
                  <a:pt x="1666" y="513"/>
                </a:cubicBezTo>
                <a:cubicBezTo>
                  <a:pt x="1659" y="513"/>
                  <a:pt x="1654" y="519"/>
                  <a:pt x="1654" y="525"/>
                </a:cubicBezTo>
                <a:cubicBezTo>
                  <a:pt x="1654" y="532"/>
                  <a:pt x="1659" y="537"/>
                  <a:pt x="1666" y="537"/>
                </a:cubicBezTo>
                <a:close/>
                <a:moveTo>
                  <a:pt x="1784" y="538"/>
                </a:moveTo>
                <a:cubicBezTo>
                  <a:pt x="1791" y="538"/>
                  <a:pt x="1797" y="532"/>
                  <a:pt x="1797" y="525"/>
                </a:cubicBezTo>
                <a:cubicBezTo>
                  <a:pt x="1797" y="518"/>
                  <a:pt x="1791" y="512"/>
                  <a:pt x="1784" y="512"/>
                </a:cubicBezTo>
                <a:cubicBezTo>
                  <a:pt x="1777" y="512"/>
                  <a:pt x="1772" y="518"/>
                  <a:pt x="1772" y="525"/>
                </a:cubicBezTo>
                <a:cubicBezTo>
                  <a:pt x="1772" y="532"/>
                  <a:pt x="1777" y="538"/>
                  <a:pt x="1784" y="538"/>
                </a:cubicBezTo>
                <a:close/>
                <a:moveTo>
                  <a:pt x="1824" y="538"/>
                </a:moveTo>
                <a:cubicBezTo>
                  <a:pt x="1831" y="538"/>
                  <a:pt x="1836" y="532"/>
                  <a:pt x="1836" y="525"/>
                </a:cubicBezTo>
                <a:cubicBezTo>
                  <a:pt x="1836" y="518"/>
                  <a:pt x="1831" y="512"/>
                  <a:pt x="1824" y="512"/>
                </a:cubicBezTo>
                <a:cubicBezTo>
                  <a:pt x="1817" y="512"/>
                  <a:pt x="1811" y="518"/>
                  <a:pt x="1811" y="525"/>
                </a:cubicBezTo>
                <a:cubicBezTo>
                  <a:pt x="1811" y="532"/>
                  <a:pt x="1817" y="538"/>
                  <a:pt x="1824" y="538"/>
                </a:cubicBezTo>
                <a:close/>
                <a:moveTo>
                  <a:pt x="1863" y="538"/>
                </a:moveTo>
                <a:cubicBezTo>
                  <a:pt x="1870" y="538"/>
                  <a:pt x="1876" y="532"/>
                  <a:pt x="1876" y="525"/>
                </a:cubicBezTo>
                <a:cubicBezTo>
                  <a:pt x="1876" y="518"/>
                  <a:pt x="1870" y="512"/>
                  <a:pt x="1863" y="512"/>
                </a:cubicBezTo>
                <a:cubicBezTo>
                  <a:pt x="1856" y="512"/>
                  <a:pt x="1850" y="518"/>
                  <a:pt x="1850" y="525"/>
                </a:cubicBezTo>
                <a:cubicBezTo>
                  <a:pt x="1850" y="532"/>
                  <a:pt x="1856" y="538"/>
                  <a:pt x="1863" y="538"/>
                </a:cubicBezTo>
                <a:close/>
                <a:moveTo>
                  <a:pt x="1903" y="538"/>
                </a:moveTo>
                <a:cubicBezTo>
                  <a:pt x="1910" y="538"/>
                  <a:pt x="1915" y="532"/>
                  <a:pt x="1915" y="525"/>
                </a:cubicBezTo>
                <a:cubicBezTo>
                  <a:pt x="1915" y="518"/>
                  <a:pt x="1910" y="512"/>
                  <a:pt x="1903" y="512"/>
                </a:cubicBezTo>
                <a:cubicBezTo>
                  <a:pt x="1896" y="512"/>
                  <a:pt x="1890" y="518"/>
                  <a:pt x="1890" y="525"/>
                </a:cubicBezTo>
                <a:cubicBezTo>
                  <a:pt x="1890" y="532"/>
                  <a:pt x="1896" y="538"/>
                  <a:pt x="1903" y="538"/>
                </a:cubicBezTo>
                <a:close/>
                <a:moveTo>
                  <a:pt x="1942" y="538"/>
                </a:moveTo>
                <a:cubicBezTo>
                  <a:pt x="1949" y="538"/>
                  <a:pt x="1955" y="532"/>
                  <a:pt x="1955" y="525"/>
                </a:cubicBezTo>
                <a:cubicBezTo>
                  <a:pt x="1955" y="518"/>
                  <a:pt x="1949" y="512"/>
                  <a:pt x="1942" y="512"/>
                </a:cubicBezTo>
                <a:cubicBezTo>
                  <a:pt x="1935" y="512"/>
                  <a:pt x="1929" y="518"/>
                  <a:pt x="1929" y="525"/>
                </a:cubicBezTo>
                <a:cubicBezTo>
                  <a:pt x="1929" y="532"/>
                  <a:pt x="1935" y="538"/>
                  <a:pt x="1942" y="538"/>
                </a:cubicBezTo>
                <a:close/>
                <a:moveTo>
                  <a:pt x="1981" y="538"/>
                </a:moveTo>
                <a:cubicBezTo>
                  <a:pt x="1988" y="538"/>
                  <a:pt x="1994" y="532"/>
                  <a:pt x="1994" y="525"/>
                </a:cubicBezTo>
                <a:cubicBezTo>
                  <a:pt x="1994" y="518"/>
                  <a:pt x="1988" y="512"/>
                  <a:pt x="1981" y="512"/>
                </a:cubicBezTo>
                <a:cubicBezTo>
                  <a:pt x="1974" y="512"/>
                  <a:pt x="1969" y="518"/>
                  <a:pt x="1969" y="525"/>
                </a:cubicBezTo>
                <a:cubicBezTo>
                  <a:pt x="1969" y="532"/>
                  <a:pt x="1974" y="538"/>
                  <a:pt x="1981" y="538"/>
                </a:cubicBezTo>
                <a:close/>
                <a:moveTo>
                  <a:pt x="2021" y="538"/>
                </a:moveTo>
                <a:cubicBezTo>
                  <a:pt x="2028" y="538"/>
                  <a:pt x="2034" y="532"/>
                  <a:pt x="2034" y="525"/>
                </a:cubicBezTo>
                <a:cubicBezTo>
                  <a:pt x="2034" y="518"/>
                  <a:pt x="2028" y="512"/>
                  <a:pt x="2021" y="512"/>
                </a:cubicBezTo>
                <a:cubicBezTo>
                  <a:pt x="2014" y="512"/>
                  <a:pt x="2008" y="518"/>
                  <a:pt x="2008" y="525"/>
                </a:cubicBezTo>
                <a:cubicBezTo>
                  <a:pt x="2008" y="532"/>
                  <a:pt x="2014" y="538"/>
                  <a:pt x="2021" y="538"/>
                </a:cubicBezTo>
                <a:close/>
                <a:moveTo>
                  <a:pt x="2060" y="538"/>
                </a:moveTo>
                <a:cubicBezTo>
                  <a:pt x="2067" y="538"/>
                  <a:pt x="2073" y="532"/>
                  <a:pt x="2073" y="525"/>
                </a:cubicBezTo>
                <a:cubicBezTo>
                  <a:pt x="2073" y="518"/>
                  <a:pt x="2067" y="512"/>
                  <a:pt x="2060" y="512"/>
                </a:cubicBezTo>
                <a:cubicBezTo>
                  <a:pt x="2053" y="512"/>
                  <a:pt x="2048" y="518"/>
                  <a:pt x="2048" y="525"/>
                </a:cubicBezTo>
                <a:cubicBezTo>
                  <a:pt x="2048" y="532"/>
                  <a:pt x="2053" y="538"/>
                  <a:pt x="2060" y="538"/>
                </a:cubicBezTo>
                <a:close/>
                <a:moveTo>
                  <a:pt x="2100" y="538"/>
                </a:moveTo>
                <a:cubicBezTo>
                  <a:pt x="2107" y="538"/>
                  <a:pt x="2112" y="532"/>
                  <a:pt x="2112" y="525"/>
                </a:cubicBezTo>
                <a:cubicBezTo>
                  <a:pt x="2112" y="518"/>
                  <a:pt x="2107" y="512"/>
                  <a:pt x="2100" y="512"/>
                </a:cubicBezTo>
                <a:cubicBezTo>
                  <a:pt x="2093" y="512"/>
                  <a:pt x="2087" y="518"/>
                  <a:pt x="2087" y="525"/>
                </a:cubicBezTo>
                <a:cubicBezTo>
                  <a:pt x="2087" y="532"/>
                  <a:pt x="2093" y="538"/>
                  <a:pt x="2100" y="538"/>
                </a:cubicBezTo>
                <a:close/>
                <a:moveTo>
                  <a:pt x="2139" y="538"/>
                </a:moveTo>
                <a:cubicBezTo>
                  <a:pt x="2146" y="538"/>
                  <a:pt x="2152" y="532"/>
                  <a:pt x="2152" y="525"/>
                </a:cubicBezTo>
                <a:cubicBezTo>
                  <a:pt x="2152" y="518"/>
                  <a:pt x="2146" y="512"/>
                  <a:pt x="2139" y="512"/>
                </a:cubicBezTo>
                <a:cubicBezTo>
                  <a:pt x="2132" y="512"/>
                  <a:pt x="2126" y="518"/>
                  <a:pt x="2126" y="525"/>
                </a:cubicBezTo>
                <a:cubicBezTo>
                  <a:pt x="2126" y="532"/>
                  <a:pt x="2132" y="538"/>
                  <a:pt x="2139" y="538"/>
                </a:cubicBezTo>
                <a:close/>
                <a:moveTo>
                  <a:pt x="2179" y="538"/>
                </a:moveTo>
                <a:cubicBezTo>
                  <a:pt x="2186" y="538"/>
                  <a:pt x="2191" y="532"/>
                  <a:pt x="2191" y="525"/>
                </a:cubicBezTo>
                <a:cubicBezTo>
                  <a:pt x="2191" y="518"/>
                  <a:pt x="2186" y="512"/>
                  <a:pt x="2179" y="512"/>
                </a:cubicBezTo>
                <a:cubicBezTo>
                  <a:pt x="2171" y="512"/>
                  <a:pt x="2166" y="518"/>
                  <a:pt x="2166" y="525"/>
                </a:cubicBezTo>
                <a:cubicBezTo>
                  <a:pt x="2166" y="532"/>
                  <a:pt x="2171" y="538"/>
                  <a:pt x="2179" y="538"/>
                </a:cubicBezTo>
                <a:close/>
                <a:moveTo>
                  <a:pt x="2218" y="538"/>
                </a:moveTo>
                <a:cubicBezTo>
                  <a:pt x="2225" y="538"/>
                  <a:pt x="2231" y="532"/>
                  <a:pt x="2231" y="525"/>
                </a:cubicBezTo>
                <a:cubicBezTo>
                  <a:pt x="2231" y="518"/>
                  <a:pt x="2225" y="512"/>
                  <a:pt x="2218" y="512"/>
                </a:cubicBezTo>
                <a:cubicBezTo>
                  <a:pt x="2211" y="512"/>
                  <a:pt x="2205" y="518"/>
                  <a:pt x="2205" y="525"/>
                </a:cubicBezTo>
                <a:cubicBezTo>
                  <a:pt x="2205" y="532"/>
                  <a:pt x="2211" y="538"/>
                  <a:pt x="2218" y="538"/>
                </a:cubicBezTo>
                <a:close/>
                <a:moveTo>
                  <a:pt x="2257" y="538"/>
                </a:moveTo>
                <a:cubicBezTo>
                  <a:pt x="2264" y="538"/>
                  <a:pt x="2270" y="532"/>
                  <a:pt x="2270" y="525"/>
                </a:cubicBezTo>
                <a:cubicBezTo>
                  <a:pt x="2270" y="518"/>
                  <a:pt x="2264" y="512"/>
                  <a:pt x="2257" y="512"/>
                </a:cubicBezTo>
                <a:cubicBezTo>
                  <a:pt x="2250" y="512"/>
                  <a:pt x="2245" y="518"/>
                  <a:pt x="2245" y="525"/>
                </a:cubicBezTo>
                <a:cubicBezTo>
                  <a:pt x="2245" y="532"/>
                  <a:pt x="2250" y="538"/>
                  <a:pt x="2257" y="538"/>
                </a:cubicBezTo>
                <a:close/>
                <a:moveTo>
                  <a:pt x="2297" y="538"/>
                </a:moveTo>
                <a:cubicBezTo>
                  <a:pt x="2304" y="538"/>
                  <a:pt x="2310" y="532"/>
                  <a:pt x="2310" y="525"/>
                </a:cubicBezTo>
                <a:cubicBezTo>
                  <a:pt x="2310" y="518"/>
                  <a:pt x="2304" y="512"/>
                  <a:pt x="2297" y="512"/>
                </a:cubicBezTo>
                <a:cubicBezTo>
                  <a:pt x="2290" y="512"/>
                  <a:pt x="2284" y="518"/>
                  <a:pt x="2284" y="525"/>
                </a:cubicBezTo>
                <a:cubicBezTo>
                  <a:pt x="2284" y="532"/>
                  <a:pt x="2290" y="538"/>
                  <a:pt x="2297" y="538"/>
                </a:cubicBezTo>
                <a:close/>
                <a:moveTo>
                  <a:pt x="2336" y="538"/>
                </a:moveTo>
                <a:cubicBezTo>
                  <a:pt x="2343" y="538"/>
                  <a:pt x="2349" y="532"/>
                  <a:pt x="2349" y="525"/>
                </a:cubicBezTo>
                <a:cubicBezTo>
                  <a:pt x="2349" y="518"/>
                  <a:pt x="2343" y="512"/>
                  <a:pt x="2336" y="512"/>
                </a:cubicBezTo>
                <a:cubicBezTo>
                  <a:pt x="2329" y="512"/>
                  <a:pt x="2323" y="518"/>
                  <a:pt x="2323" y="525"/>
                </a:cubicBezTo>
                <a:cubicBezTo>
                  <a:pt x="2323" y="532"/>
                  <a:pt x="2329" y="538"/>
                  <a:pt x="2336" y="538"/>
                </a:cubicBezTo>
                <a:close/>
                <a:moveTo>
                  <a:pt x="2376" y="538"/>
                </a:moveTo>
                <a:cubicBezTo>
                  <a:pt x="2383" y="538"/>
                  <a:pt x="2388" y="532"/>
                  <a:pt x="2388" y="525"/>
                </a:cubicBezTo>
                <a:cubicBezTo>
                  <a:pt x="2388" y="518"/>
                  <a:pt x="2383" y="512"/>
                  <a:pt x="2376" y="512"/>
                </a:cubicBezTo>
                <a:cubicBezTo>
                  <a:pt x="2369" y="512"/>
                  <a:pt x="2363" y="518"/>
                  <a:pt x="2363" y="525"/>
                </a:cubicBezTo>
                <a:cubicBezTo>
                  <a:pt x="2363" y="532"/>
                  <a:pt x="2369" y="538"/>
                  <a:pt x="2376" y="538"/>
                </a:cubicBezTo>
                <a:close/>
                <a:moveTo>
                  <a:pt x="2415" y="538"/>
                </a:moveTo>
                <a:cubicBezTo>
                  <a:pt x="2422" y="538"/>
                  <a:pt x="2428" y="532"/>
                  <a:pt x="2428" y="525"/>
                </a:cubicBezTo>
                <a:cubicBezTo>
                  <a:pt x="2428" y="518"/>
                  <a:pt x="2422" y="512"/>
                  <a:pt x="2415" y="512"/>
                </a:cubicBezTo>
                <a:cubicBezTo>
                  <a:pt x="2408" y="512"/>
                  <a:pt x="2402" y="518"/>
                  <a:pt x="2402" y="525"/>
                </a:cubicBezTo>
                <a:cubicBezTo>
                  <a:pt x="2402" y="532"/>
                  <a:pt x="2408" y="538"/>
                  <a:pt x="2415" y="538"/>
                </a:cubicBezTo>
                <a:close/>
                <a:moveTo>
                  <a:pt x="2455" y="538"/>
                </a:moveTo>
                <a:cubicBezTo>
                  <a:pt x="2462" y="538"/>
                  <a:pt x="2467" y="532"/>
                  <a:pt x="2467" y="525"/>
                </a:cubicBezTo>
                <a:cubicBezTo>
                  <a:pt x="2467" y="518"/>
                  <a:pt x="2462" y="512"/>
                  <a:pt x="2455" y="512"/>
                </a:cubicBezTo>
                <a:cubicBezTo>
                  <a:pt x="2447" y="512"/>
                  <a:pt x="2442" y="518"/>
                  <a:pt x="2442" y="525"/>
                </a:cubicBezTo>
                <a:cubicBezTo>
                  <a:pt x="2442" y="532"/>
                  <a:pt x="2447" y="538"/>
                  <a:pt x="2455" y="538"/>
                </a:cubicBezTo>
                <a:close/>
                <a:moveTo>
                  <a:pt x="2494" y="538"/>
                </a:moveTo>
                <a:cubicBezTo>
                  <a:pt x="2501" y="538"/>
                  <a:pt x="2507" y="532"/>
                  <a:pt x="2507" y="525"/>
                </a:cubicBezTo>
                <a:cubicBezTo>
                  <a:pt x="2507" y="518"/>
                  <a:pt x="2501" y="512"/>
                  <a:pt x="2494" y="512"/>
                </a:cubicBezTo>
                <a:cubicBezTo>
                  <a:pt x="2487" y="512"/>
                  <a:pt x="2481" y="518"/>
                  <a:pt x="2481" y="525"/>
                </a:cubicBezTo>
                <a:cubicBezTo>
                  <a:pt x="2481" y="532"/>
                  <a:pt x="2487" y="538"/>
                  <a:pt x="2494" y="538"/>
                </a:cubicBezTo>
                <a:close/>
                <a:moveTo>
                  <a:pt x="2533" y="538"/>
                </a:moveTo>
                <a:cubicBezTo>
                  <a:pt x="2540" y="538"/>
                  <a:pt x="2546" y="532"/>
                  <a:pt x="2546" y="525"/>
                </a:cubicBezTo>
                <a:cubicBezTo>
                  <a:pt x="2546" y="518"/>
                  <a:pt x="2540" y="512"/>
                  <a:pt x="2533" y="512"/>
                </a:cubicBezTo>
                <a:cubicBezTo>
                  <a:pt x="2526" y="512"/>
                  <a:pt x="2521" y="518"/>
                  <a:pt x="2521" y="525"/>
                </a:cubicBezTo>
                <a:cubicBezTo>
                  <a:pt x="2521" y="532"/>
                  <a:pt x="2526" y="538"/>
                  <a:pt x="2533" y="538"/>
                </a:cubicBezTo>
                <a:close/>
                <a:moveTo>
                  <a:pt x="2573" y="538"/>
                </a:moveTo>
                <a:cubicBezTo>
                  <a:pt x="2580" y="538"/>
                  <a:pt x="2586" y="532"/>
                  <a:pt x="2586" y="525"/>
                </a:cubicBezTo>
                <a:cubicBezTo>
                  <a:pt x="2586" y="518"/>
                  <a:pt x="2580" y="512"/>
                  <a:pt x="2573" y="512"/>
                </a:cubicBezTo>
                <a:cubicBezTo>
                  <a:pt x="2566" y="512"/>
                  <a:pt x="2560" y="518"/>
                  <a:pt x="2560" y="525"/>
                </a:cubicBezTo>
                <a:cubicBezTo>
                  <a:pt x="2560" y="532"/>
                  <a:pt x="2566" y="538"/>
                  <a:pt x="2573" y="538"/>
                </a:cubicBezTo>
                <a:close/>
                <a:moveTo>
                  <a:pt x="2612" y="538"/>
                </a:moveTo>
                <a:cubicBezTo>
                  <a:pt x="2619" y="538"/>
                  <a:pt x="2625" y="532"/>
                  <a:pt x="2625" y="525"/>
                </a:cubicBezTo>
                <a:cubicBezTo>
                  <a:pt x="2625" y="518"/>
                  <a:pt x="2619" y="512"/>
                  <a:pt x="2612" y="512"/>
                </a:cubicBezTo>
                <a:cubicBezTo>
                  <a:pt x="2605" y="512"/>
                  <a:pt x="2599" y="518"/>
                  <a:pt x="2599" y="525"/>
                </a:cubicBezTo>
                <a:cubicBezTo>
                  <a:pt x="2599" y="532"/>
                  <a:pt x="2605" y="538"/>
                  <a:pt x="2612" y="538"/>
                </a:cubicBezTo>
                <a:close/>
                <a:moveTo>
                  <a:pt x="2652" y="538"/>
                </a:moveTo>
                <a:cubicBezTo>
                  <a:pt x="2659" y="538"/>
                  <a:pt x="2664" y="532"/>
                  <a:pt x="2664" y="525"/>
                </a:cubicBezTo>
                <a:cubicBezTo>
                  <a:pt x="2664" y="518"/>
                  <a:pt x="2659" y="512"/>
                  <a:pt x="2652" y="512"/>
                </a:cubicBezTo>
                <a:cubicBezTo>
                  <a:pt x="2645" y="512"/>
                  <a:pt x="2639" y="518"/>
                  <a:pt x="2639" y="525"/>
                </a:cubicBezTo>
                <a:cubicBezTo>
                  <a:pt x="2639" y="532"/>
                  <a:pt x="2645" y="538"/>
                  <a:pt x="2652" y="538"/>
                </a:cubicBezTo>
                <a:close/>
                <a:moveTo>
                  <a:pt x="2691" y="538"/>
                </a:moveTo>
                <a:cubicBezTo>
                  <a:pt x="2698" y="538"/>
                  <a:pt x="2704" y="532"/>
                  <a:pt x="2704" y="525"/>
                </a:cubicBezTo>
                <a:cubicBezTo>
                  <a:pt x="2704" y="518"/>
                  <a:pt x="2698" y="512"/>
                  <a:pt x="2691" y="512"/>
                </a:cubicBezTo>
                <a:cubicBezTo>
                  <a:pt x="2684" y="512"/>
                  <a:pt x="2678" y="518"/>
                  <a:pt x="2678" y="525"/>
                </a:cubicBezTo>
                <a:cubicBezTo>
                  <a:pt x="2678" y="532"/>
                  <a:pt x="2684" y="538"/>
                  <a:pt x="2691" y="538"/>
                </a:cubicBezTo>
                <a:close/>
                <a:moveTo>
                  <a:pt x="2730" y="538"/>
                </a:moveTo>
                <a:cubicBezTo>
                  <a:pt x="2738" y="538"/>
                  <a:pt x="2743" y="532"/>
                  <a:pt x="2743" y="525"/>
                </a:cubicBezTo>
                <a:cubicBezTo>
                  <a:pt x="2743" y="518"/>
                  <a:pt x="2738" y="512"/>
                  <a:pt x="2730" y="512"/>
                </a:cubicBezTo>
                <a:cubicBezTo>
                  <a:pt x="2723" y="512"/>
                  <a:pt x="2718" y="518"/>
                  <a:pt x="2718" y="525"/>
                </a:cubicBezTo>
                <a:cubicBezTo>
                  <a:pt x="2718" y="532"/>
                  <a:pt x="2723" y="538"/>
                  <a:pt x="2730" y="538"/>
                </a:cubicBezTo>
                <a:close/>
                <a:moveTo>
                  <a:pt x="2770" y="538"/>
                </a:moveTo>
                <a:cubicBezTo>
                  <a:pt x="2777" y="538"/>
                  <a:pt x="2783" y="532"/>
                  <a:pt x="2783" y="525"/>
                </a:cubicBezTo>
                <a:cubicBezTo>
                  <a:pt x="2783" y="518"/>
                  <a:pt x="2777" y="512"/>
                  <a:pt x="2770" y="512"/>
                </a:cubicBezTo>
                <a:cubicBezTo>
                  <a:pt x="2763" y="512"/>
                  <a:pt x="2757" y="518"/>
                  <a:pt x="2757" y="525"/>
                </a:cubicBezTo>
                <a:cubicBezTo>
                  <a:pt x="2757" y="532"/>
                  <a:pt x="2763" y="538"/>
                  <a:pt x="2770" y="538"/>
                </a:cubicBezTo>
                <a:close/>
                <a:moveTo>
                  <a:pt x="2809" y="538"/>
                </a:moveTo>
                <a:cubicBezTo>
                  <a:pt x="2816" y="538"/>
                  <a:pt x="2822" y="532"/>
                  <a:pt x="2822" y="525"/>
                </a:cubicBezTo>
                <a:cubicBezTo>
                  <a:pt x="2822" y="518"/>
                  <a:pt x="2816" y="512"/>
                  <a:pt x="2809" y="512"/>
                </a:cubicBezTo>
                <a:cubicBezTo>
                  <a:pt x="2802" y="512"/>
                  <a:pt x="2797" y="518"/>
                  <a:pt x="2797" y="525"/>
                </a:cubicBezTo>
                <a:cubicBezTo>
                  <a:pt x="2797" y="532"/>
                  <a:pt x="2802" y="538"/>
                  <a:pt x="2809" y="538"/>
                </a:cubicBezTo>
                <a:close/>
                <a:moveTo>
                  <a:pt x="2849" y="538"/>
                </a:moveTo>
                <a:cubicBezTo>
                  <a:pt x="2856" y="538"/>
                  <a:pt x="2861" y="532"/>
                  <a:pt x="2861" y="525"/>
                </a:cubicBezTo>
                <a:cubicBezTo>
                  <a:pt x="2861" y="518"/>
                  <a:pt x="2856" y="512"/>
                  <a:pt x="2849" y="512"/>
                </a:cubicBezTo>
                <a:cubicBezTo>
                  <a:pt x="2842" y="512"/>
                  <a:pt x="2836" y="518"/>
                  <a:pt x="2836" y="525"/>
                </a:cubicBezTo>
                <a:cubicBezTo>
                  <a:pt x="2836" y="532"/>
                  <a:pt x="2842" y="538"/>
                  <a:pt x="2849" y="538"/>
                </a:cubicBezTo>
                <a:close/>
                <a:moveTo>
                  <a:pt x="2888" y="538"/>
                </a:moveTo>
                <a:cubicBezTo>
                  <a:pt x="2895" y="538"/>
                  <a:pt x="2901" y="532"/>
                  <a:pt x="2901" y="525"/>
                </a:cubicBezTo>
                <a:cubicBezTo>
                  <a:pt x="2901" y="518"/>
                  <a:pt x="2895" y="512"/>
                  <a:pt x="2888" y="512"/>
                </a:cubicBezTo>
                <a:cubicBezTo>
                  <a:pt x="2881" y="512"/>
                  <a:pt x="2875" y="518"/>
                  <a:pt x="2875" y="525"/>
                </a:cubicBezTo>
                <a:cubicBezTo>
                  <a:pt x="2875" y="532"/>
                  <a:pt x="2881" y="538"/>
                  <a:pt x="2888" y="538"/>
                </a:cubicBezTo>
                <a:close/>
                <a:moveTo>
                  <a:pt x="2928" y="538"/>
                </a:moveTo>
                <a:cubicBezTo>
                  <a:pt x="2935" y="538"/>
                  <a:pt x="2940" y="532"/>
                  <a:pt x="2940" y="525"/>
                </a:cubicBezTo>
                <a:cubicBezTo>
                  <a:pt x="2940" y="518"/>
                  <a:pt x="2935" y="512"/>
                  <a:pt x="2928" y="512"/>
                </a:cubicBezTo>
                <a:cubicBezTo>
                  <a:pt x="2921" y="512"/>
                  <a:pt x="2915" y="518"/>
                  <a:pt x="2915" y="525"/>
                </a:cubicBezTo>
                <a:cubicBezTo>
                  <a:pt x="2915" y="532"/>
                  <a:pt x="2921" y="538"/>
                  <a:pt x="2928" y="538"/>
                </a:cubicBezTo>
                <a:close/>
                <a:moveTo>
                  <a:pt x="2967" y="538"/>
                </a:moveTo>
                <a:cubicBezTo>
                  <a:pt x="2974" y="538"/>
                  <a:pt x="2980" y="532"/>
                  <a:pt x="2980" y="525"/>
                </a:cubicBezTo>
                <a:cubicBezTo>
                  <a:pt x="2980" y="518"/>
                  <a:pt x="2974" y="512"/>
                  <a:pt x="2967" y="512"/>
                </a:cubicBezTo>
                <a:cubicBezTo>
                  <a:pt x="2960" y="512"/>
                  <a:pt x="2954" y="518"/>
                  <a:pt x="2954" y="525"/>
                </a:cubicBezTo>
                <a:cubicBezTo>
                  <a:pt x="2954" y="532"/>
                  <a:pt x="2960" y="538"/>
                  <a:pt x="2967" y="538"/>
                </a:cubicBezTo>
                <a:close/>
                <a:moveTo>
                  <a:pt x="3006" y="538"/>
                </a:moveTo>
                <a:cubicBezTo>
                  <a:pt x="3013" y="538"/>
                  <a:pt x="3019" y="532"/>
                  <a:pt x="3019" y="525"/>
                </a:cubicBezTo>
                <a:cubicBezTo>
                  <a:pt x="3019" y="518"/>
                  <a:pt x="3013" y="512"/>
                  <a:pt x="3006" y="512"/>
                </a:cubicBezTo>
                <a:cubicBezTo>
                  <a:pt x="2999" y="512"/>
                  <a:pt x="2994" y="518"/>
                  <a:pt x="2994" y="525"/>
                </a:cubicBezTo>
                <a:cubicBezTo>
                  <a:pt x="2994" y="532"/>
                  <a:pt x="2999" y="538"/>
                  <a:pt x="3006" y="538"/>
                </a:cubicBezTo>
                <a:close/>
                <a:moveTo>
                  <a:pt x="3046" y="538"/>
                </a:moveTo>
                <a:cubicBezTo>
                  <a:pt x="3053" y="538"/>
                  <a:pt x="3059" y="532"/>
                  <a:pt x="3059" y="525"/>
                </a:cubicBezTo>
                <a:cubicBezTo>
                  <a:pt x="3059" y="518"/>
                  <a:pt x="3053" y="512"/>
                  <a:pt x="3046" y="512"/>
                </a:cubicBezTo>
                <a:cubicBezTo>
                  <a:pt x="3039" y="512"/>
                  <a:pt x="3033" y="518"/>
                  <a:pt x="3033" y="525"/>
                </a:cubicBezTo>
                <a:cubicBezTo>
                  <a:pt x="3033" y="532"/>
                  <a:pt x="3039" y="538"/>
                  <a:pt x="3046" y="538"/>
                </a:cubicBezTo>
                <a:close/>
                <a:moveTo>
                  <a:pt x="3085" y="538"/>
                </a:moveTo>
                <a:cubicBezTo>
                  <a:pt x="3092" y="538"/>
                  <a:pt x="3098" y="532"/>
                  <a:pt x="3098" y="525"/>
                </a:cubicBezTo>
                <a:cubicBezTo>
                  <a:pt x="3098" y="518"/>
                  <a:pt x="3092" y="512"/>
                  <a:pt x="3085" y="512"/>
                </a:cubicBezTo>
                <a:cubicBezTo>
                  <a:pt x="3078" y="512"/>
                  <a:pt x="3073" y="518"/>
                  <a:pt x="3073" y="525"/>
                </a:cubicBezTo>
                <a:cubicBezTo>
                  <a:pt x="3073" y="532"/>
                  <a:pt x="3078" y="538"/>
                  <a:pt x="3085" y="538"/>
                </a:cubicBezTo>
                <a:close/>
                <a:moveTo>
                  <a:pt x="3282" y="512"/>
                </a:moveTo>
                <a:cubicBezTo>
                  <a:pt x="3275" y="512"/>
                  <a:pt x="3270" y="518"/>
                  <a:pt x="3270" y="525"/>
                </a:cubicBezTo>
                <a:cubicBezTo>
                  <a:pt x="3270" y="532"/>
                  <a:pt x="3275" y="538"/>
                  <a:pt x="3282" y="538"/>
                </a:cubicBezTo>
                <a:cubicBezTo>
                  <a:pt x="3289" y="538"/>
                  <a:pt x="3295" y="532"/>
                  <a:pt x="3295" y="525"/>
                </a:cubicBezTo>
                <a:cubicBezTo>
                  <a:pt x="3295" y="518"/>
                  <a:pt x="3289" y="512"/>
                  <a:pt x="3282" y="512"/>
                </a:cubicBezTo>
                <a:close/>
                <a:moveTo>
                  <a:pt x="444" y="577"/>
                </a:moveTo>
                <a:cubicBezTo>
                  <a:pt x="451" y="577"/>
                  <a:pt x="457" y="572"/>
                  <a:pt x="457" y="565"/>
                </a:cubicBezTo>
                <a:cubicBezTo>
                  <a:pt x="457" y="558"/>
                  <a:pt x="451" y="552"/>
                  <a:pt x="444" y="552"/>
                </a:cubicBezTo>
                <a:cubicBezTo>
                  <a:pt x="437" y="552"/>
                  <a:pt x="431" y="558"/>
                  <a:pt x="431" y="565"/>
                </a:cubicBezTo>
                <a:cubicBezTo>
                  <a:pt x="431" y="572"/>
                  <a:pt x="437" y="577"/>
                  <a:pt x="444" y="577"/>
                </a:cubicBezTo>
                <a:close/>
                <a:moveTo>
                  <a:pt x="483" y="577"/>
                </a:moveTo>
                <a:cubicBezTo>
                  <a:pt x="490" y="577"/>
                  <a:pt x="496" y="572"/>
                  <a:pt x="496" y="565"/>
                </a:cubicBezTo>
                <a:cubicBezTo>
                  <a:pt x="496" y="558"/>
                  <a:pt x="490" y="552"/>
                  <a:pt x="483" y="552"/>
                </a:cubicBezTo>
                <a:cubicBezTo>
                  <a:pt x="476" y="552"/>
                  <a:pt x="471" y="558"/>
                  <a:pt x="471" y="565"/>
                </a:cubicBezTo>
                <a:cubicBezTo>
                  <a:pt x="471" y="572"/>
                  <a:pt x="476" y="577"/>
                  <a:pt x="483" y="577"/>
                </a:cubicBezTo>
                <a:close/>
                <a:moveTo>
                  <a:pt x="523" y="577"/>
                </a:moveTo>
                <a:cubicBezTo>
                  <a:pt x="530" y="577"/>
                  <a:pt x="535" y="572"/>
                  <a:pt x="535" y="565"/>
                </a:cubicBezTo>
                <a:cubicBezTo>
                  <a:pt x="535" y="558"/>
                  <a:pt x="530" y="552"/>
                  <a:pt x="523" y="552"/>
                </a:cubicBezTo>
                <a:cubicBezTo>
                  <a:pt x="516" y="552"/>
                  <a:pt x="510" y="558"/>
                  <a:pt x="510" y="565"/>
                </a:cubicBezTo>
                <a:cubicBezTo>
                  <a:pt x="510" y="572"/>
                  <a:pt x="516" y="577"/>
                  <a:pt x="523" y="577"/>
                </a:cubicBezTo>
                <a:close/>
                <a:moveTo>
                  <a:pt x="562" y="577"/>
                </a:moveTo>
                <a:cubicBezTo>
                  <a:pt x="569" y="577"/>
                  <a:pt x="575" y="572"/>
                  <a:pt x="575" y="565"/>
                </a:cubicBezTo>
                <a:cubicBezTo>
                  <a:pt x="575" y="558"/>
                  <a:pt x="569" y="552"/>
                  <a:pt x="562" y="552"/>
                </a:cubicBezTo>
                <a:cubicBezTo>
                  <a:pt x="555" y="552"/>
                  <a:pt x="549" y="558"/>
                  <a:pt x="549" y="565"/>
                </a:cubicBezTo>
                <a:cubicBezTo>
                  <a:pt x="549" y="572"/>
                  <a:pt x="555" y="577"/>
                  <a:pt x="562" y="577"/>
                </a:cubicBezTo>
                <a:close/>
                <a:moveTo>
                  <a:pt x="602" y="577"/>
                </a:moveTo>
                <a:cubicBezTo>
                  <a:pt x="609" y="577"/>
                  <a:pt x="614" y="572"/>
                  <a:pt x="614" y="565"/>
                </a:cubicBezTo>
                <a:cubicBezTo>
                  <a:pt x="614" y="558"/>
                  <a:pt x="609" y="552"/>
                  <a:pt x="602" y="552"/>
                </a:cubicBezTo>
                <a:cubicBezTo>
                  <a:pt x="595" y="552"/>
                  <a:pt x="589" y="558"/>
                  <a:pt x="589" y="565"/>
                </a:cubicBezTo>
                <a:cubicBezTo>
                  <a:pt x="589" y="572"/>
                  <a:pt x="595" y="577"/>
                  <a:pt x="602" y="577"/>
                </a:cubicBezTo>
                <a:close/>
                <a:moveTo>
                  <a:pt x="641" y="577"/>
                </a:moveTo>
                <a:cubicBezTo>
                  <a:pt x="648" y="577"/>
                  <a:pt x="654" y="572"/>
                  <a:pt x="654" y="565"/>
                </a:cubicBezTo>
                <a:cubicBezTo>
                  <a:pt x="654" y="558"/>
                  <a:pt x="648" y="552"/>
                  <a:pt x="641" y="552"/>
                </a:cubicBezTo>
                <a:cubicBezTo>
                  <a:pt x="634" y="552"/>
                  <a:pt x="628" y="558"/>
                  <a:pt x="628" y="565"/>
                </a:cubicBezTo>
                <a:cubicBezTo>
                  <a:pt x="628" y="572"/>
                  <a:pt x="634" y="577"/>
                  <a:pt x="641" y="577"/>
                </a:cubicBezTo>
                <a:close/>
                <a:moveTo>
                  <a:pt x="680" y="577"/>
                </a:moveTo>
                <a:cubicBezTo>
                  <a:pt x="687" y="577"/>
                  <a:pt x="693" y="572"/>
                  <a:pt x="693" y="565"/>
                </a:cubicBezTo>
                <a:cubicBezTo>
                  <a:pt x="693" y="558"/>
                  <a:pt x="687" y="552"/>
                  <a:pt x="680" y="552"/>
                </a:cubicBezTo>
                <a:cubicBezTo>
                  <a:pt x="673" y="552"/>
                  <a:pt x="668" y="558"/>
                  <a:pt x="668" y="565"/>
                </a:cubicBezTo>
                <a:cubicBezTo>
                  <a:pt x="668" y="572"/>
                  <a:pt x="673" y="577"/>
                  <a:pt x="680" y="577"/>
                </a:cubicBezTo>
                <a:close/>
                <a:moveTo>
                  <a:pt x="720" y="577"/>
                </a:moveTo>
                <a:cubicBezTo>
                  <a:pt x="727" y="577"/>
                  <a:pt x="733" y="572"/>
                  <a:pt x="733" y="565"/>
                </a:cubicBezTo>
                <a:cubicBezTo>
                  <a:pt x="733" y="558"/>
                  <a:pt x="727" y="552"/>
                  <a:pt x="720" y="552"/>
                </a:cubicBezTo>
                <a:cubicBezTo>
                  <a:pt x="713" y="552"/>
                  <a:pt x="707" y="558"/>
                  <a:pt x="707" y="565"/>
                </a:cubicBezTo>
                <a:cubicBezTo>
                  <a:pt x="707" y="572"/>
                  <a:pt x="713" y="577"/>
                  <a:pt x="720" y="577"/>
                </a:cubicBezTo>
                <a:close/>
                <a:moveTo>
                  <a:pt x="759" y="577"/>
                </a:moveTo>
                <a:cubicBezTo>
                  <a:pt x="766" y="577"/>
                  <a:pt x="772" y="572"/>
                  <a:pt x="772" y="565"/>
                </a:cubicBezTo>
                <a:cubicBezTo>
                  <a:pt x="772" y="558"/>
                  <a:pt x="766" y="552"/>
                  <a:pt x="759" y="552"/>
                </a:cubicBezTo>
                <a:cubicBezTo>
                  <a:pt x="752" y="552"/>
                  <a:pt x="747" y="558"/>
                  <a:pt x="747" y="565"/>
                </a:cubicBezTo>
                <a:cubicBezTo>
                  <a:pt x="747" y="572"/>
                  <a:pt x="752" y="577"/>
                  <a:pt x="759" y="577"/>
                </a:cubicBezTo>
                <a:close/>
                <a:moveTo>
                  <a:pt x="799" y="577"/>
                </a:moveTo>
                <a:cubicBezTo>
                  <a:pt x="806" y="577"/>
                  <a:pt x="811" y="572"/>
                  <a:pt x="811" y="565"/>
                </a:cubicBezTo>
                <a:cubicBezTo>
                  <a:pt x="811" y="558"/>
                  <a:pt x="806" y="552"/>
                  <a:pt x="799" y="552"/>
                </a:cubicBezTo>
                <a:cubicBezTo>
                  <a:pt x="792" y="552"/>
                  <a:pt x="786" y="558"/>
                  <a:pt x="786" y="565"/>
                </a:cubicBezTo>
                <a:cubicBezTo>
                  <a:pt x="786" y="572"/>
                  <a:pt x="792" y="577"/>
                  <a:pt x="799" y="577"/>
                </a:cubicBezTo>
                <a:close/>
                <a:moveTo>
                  <a:pt x="838" y="577"/>
                </a:moveTo>
                <a:cubicBezTo>
                  <a:pt x="845" y="577"/>
                  <a:pt x="851" y="572"/>
                  <a:pt x="851" y="565"/>
                </a:cubicBezTo>
                <a:cubicBezTo>
                  <a:pt x="851" y="558"/>
                  <a:pt x="845" y="552"/>
                  <a:pt x="838" y="552"/>
                </a:cubicBezTo>
                <a:cubicBezTo>
                  <a:pt x="831" y="552"/>
                  <a:pt x="825" y="558"/>
                  <a:pt x="825" y="565"/>
                </a:cubicBezTo>
                <a:cubicBezTo>
                  <a:pt x="825" y="572"/>
                  <a:pt x="831" y="577"/>
                  <a:pt x="838" y="577"/>
                </a:cubicBezTo>
                <a:close/>
                <a:moveTo>
                  <a:pt x="878" y="577"/>
                </a:moveTo>
                <a:cubicBezTo>
                  <a:pt x="885" y="577"/>
                  <a:pt x="890" y="572"/>
                  <a:pt x="890" y="565"/>
                </a:cubicBezTo>
                <a:cubicBezTo>
                  <a:pt x="890" y="558"/>
                  <a:pt x="885" y="552"/>
                  <a:pt x="878" y="552"/>
                </a:cubicBezTo>
                <a:cubicBezTo>
                  <a:pt x="871" y="552"/>
                  <a:pt x="865" y="558"/>
                  <a:pt x="865" y="565"/>
                </a:cubicBezTo>
                <a:cubicBezTo>
                  <a:pt x="865" y="572"/>
                  <a:pt x="871" y="577"/>
                  <a:pt x="878" y="577"/>
                </a:cubicBezTo>
                <a:close/>
                <a:moveTo>
                  <a:pt x="917" y="577"/>
                </a:moveTo>
                <a:cubicBezTo>
                  <a:pt x="924" y="577"/>
                  <a:pt x="930" y="572"/>
                  <a:pt x="930" y="565"/>
                </a:cubicBezTo>
                <a:cubicBezTo>
                  <a:pt x="930" y="558"/>
                  <a:pt x="924" y="552"/>
                  <a:pt x="917" y="552"/>
                </a:cubicBezTo>
                <a:cubicBezTo>
                  <a:pt x="910" y="552"/>
                  <a:pt x="904" y="558"/>
                  <a:pt x="904" y="565"/>
                </a:cubicBezTo>
                <a:cubicBezTo>
                  <a:pt x="904" y="572"/>
                  <a:pt x="910" y="577"/>
                  <a:pt x="917" y="577"/>
                </a:cubicBezTo>
                <a:close/>
                <a:moveTo>
                  <a:pt x="956" y="577"/>
                </a:moveTo>
                <a:cubicBezTo>
                  <a:pt x="963" y="577"/>
                  <a:pt x="969" y="572"/>
                  <a:pt x="969" y="565"/>
                </a:cubicBezTo>
                <a:cubicBezTo>
                  <a:pt x="969" y="558"/>
                  <a:pt x="963" y="552"/>
                  <a:pt x="956" y="552"/>
                </a:cubicBezTo>
                <a:cubicBezTo>
                  <a:pt x="949" y="552"/>
                  <a:pt x="944" y="558"/>
                  <a:pt x="944" y="565"/>
                </a:cubicBezTo>
                <a:cubicBezTo>
                  <a:pt x="944" y="572"/>
                  <a:pt x="949" y="577"/>
                  <a:pt x="956" y="577"/>
                </a:cubicBezTo>
                <a:close/>
                <a:moveTo>
                  <a:pt x="996" y="577"/>
                </a:moveTo>
                <a:cubicBezTo>
                  <a:pt x="1003" y="577"/>
                  <a:pt x="1009" y="572"/>
                  <a:pt x="1009" y="565"/>
                </a:cubicBezTo>
                <a:cubicBezTo>
                  <a:pt x="1009" y="558"/>
                  <a:pt x="1003" y="552"/>
                  <a:pt x="996" y="552"/>
                </a:cubicBezTo>
                <a:cubicBezTo>
                  <a:pt x="989" y="552"/>
                  <a:pt x="983" y="558"/>
                  <a:pt x="983" y="565"/>
                </a:cubicBezTo>
                <a:cubicBezTo>
                  <a:pt x="983" y="572"/>
                  <a:pt x="989" y="577"/>
                  <a:pt x="996" y="577"/>
                </a:cubicBezTo>
                <a:close/>
                <a:moveTo>
                  <a:pt x="1035" y="577"/>
                </a:moveTo>
                <a:cubicBezTo>
                  <a:pt x="1042" y="577"/>
                  <a:pt x="1048" y="572"/>
                  <a:pt x="1048" y="565"/>
                </a:cubicBezTo>
                <a:cubicBezTo>
                  <a:pt x="1048" y="558"/>
                  <a:pt x="1042" y="552"/>
                  <a:pt x="1035" y="552"/>
                </a:cubicBezTo>
                <a:cubicBezTo>
                  <a:pt x="1028" y="552"/>
                  <a:pt x="1022" y="558"/>
                  <a:pt x="1022" y="565"/>
                </a:cubicBezTo>
                <a:cubicBezTo>
                  <a:pt x="1022" y="572"/>
                  <a:pt x="1028" y="577"/>
                  <a:pt x="1035" y="577"/>
                </a:cubicBezTo>
                <a:close/>
                <a:moveTo>
                  <a:pt x="1075" y="577"/>
                </a:moveTo>
                <a:cubicBezTo>
                  <a:pt x="1082" y="577"/>
                  <a:pt x="1087" y="572"/>
                  <a:pt x="1087" y="565"/>
                </a:cubicBezTo>
                <a:cubicBezTo>
                  <a:pt x="1087" y="558"/>
                  <a:pt x="1082" y="552"/>
                  <a:pt x="1075" y="552"/>
                </a:cubicBezTo>
                <a:cubicBezTo>
                  <a:pt x="1068" y="552"/>
                  <a:pt x="1062" y="558"/>
                  <a:pt x="1062" y="565"/>
                </a:cubicBezTo>
                <a:cubicBezTo>
                  <a:pt x="1062" y="572"/>
                  <a:pt x="1068" y="577"/>
                  <a:pt x="1075" y="577"/>
                </a:cubicBezTo>
                <a:close/>
                <a:moveTo>
                  <a:pt x="1666" y="577"/>
                </a:moveTo>
                <a:cubicBezTo>
                  <a:pt x="1673" y="577"/>
                  <a:pt x="1679" y="572"/>
                  <a:pt x="1679" y="565"/>
                </a:cubicBezTo>
                <a:cubicBezTo>
                  <a:pt x="1679" y="558"/>
                  <a:pt x="1673" y="552"/>
                  <a:pt x="1666" y="552"/>
                </a:cubicBezTo>
                <a:cubicBezTo>
                  <a:pt x="1659" y="552"/>
                  <a:pt x="1653" y="558"/>
                  <a:pt x="1653" y="565"/>
                </a:cubicBezTo>
                <a:cubicBezTo>
                  <a:pt x="1653" y="572"/>
                  <a:pt x="1659" y="577"/>
                  <a:pt x="1666" y="577"/>
                </a:cubicBezTo>
                <a:close/>
                <a:moveTo>
                  <a:pt x="1745" y="577"/>
                </a:moveTo>
                <a:cubicBezTo>
                  <a:pt x="1752" y="577"/>
                  <a:pt x="1758" y="572"/>
                  <a:pt x="1758" y="565"/>
                </a:cubicBezTo>
                <a:cubicBezTo>
                  <a:pt x="1758" y="558"/>
                  <a:pt x="1752" y="552"/>
                  <a:pt x="1745" y="552"/>
                </a:cubicBezTo>
                <a:cubicBezTo>
                  <a:pt x="1738" y="552"/>
                  <a:pt x="1732" y="558"/>
                  <a:pt x="1732" y="565"/>
                </a:cubicBezTo>
                <a:cubicBezTo>
                  <a:pt x="1732" y="572"/>
                  <a:pt x="1738" y="577"/>
                  <a:pt x="1745" y="577"/>
                </a:cubicBezTo>
                <a:close/>
                <a:moveTo>
                  <a:pt x="1784" y="577"/>
                </a:moveTo>
                <a:cubicBezTo>
                  <a:pt x="1791" y="577"/>
                  <a:pt x="1797" y="572"/>
                  <a:pt x="1797" y="565"/>
                </a:cubicBezTo>
                <a:cubicBezTo>
                  <a:pt x="1797" y="558"/>
                  <a:pt x="1791" y="552"/>
                  <a:pt x="1784" y="552"/>
                </a:cubicBezTo>
                <a:cubicBezTo>
                  <a:pt x="1777" y="552"/>
                  <a:pt x="1772" y="558"/>
                  <a:pt x="1772" y="565"/>
                </a:cubicBezTo>
                <a:cubicBezTo>
                  <a:pt x="1772" y="572"/>
                  <a:pt x="1777" y="577"/>
                  <a:pt x="1784" y="577"/>
                </a:cubicBezTo>
                <a:close/>
                <a:moveTo>
                  <a:pt x="1824" y="577"/>
                </a:moveTo>
                <a:cubicBezTo>
                  <a:pt x="1831" y="577"/>
                  <a:pt x="1836" y="572"/>
                  <a:pt x="1836" y="565"/>
                </a:cubicBezTo>
                <a:cubicBezTo>
                  <a:pt x="1836" y="558"/>
                  <a:pt x="1831" y="552"/>
                  <a:pt x="1824" y="552"/>
                </a:cubicBezTo>
                <a:cubicBezTo>
                  <a:pt x="1817" y="552"/>
                  <a:pt x="1811" y="558"/>
                  <a:pt x="1811" y="565"/>
                </a:cubicBezTo>
                <a:cubicBezTo>
                  <a:pt x="1811" y="572"/>
                  <a:pt x="1817" y="577"/>
                  <a:pt x="1824" y="577"/>
                </a:cubicBezTo>
                <a:close/>
                <a:moveTo>
                  <a:pt x="1863" y="577"/>
                </a:moveTo>
                <a:cubicBezTo>
                  <a:pt x="1870" y="577"/>
                  <a:pt x="1876" y="572"/>
                  <a:pt x="1876" y="565"/>
                </a:cubicBezTo>
                <a:cubicBezTo>
                  <a:pt x="1876" y="558"/>
                  <a:pt x="1870" y="552"/>
                  <a:pt x="1863" y="552"/>
                </a:cubicBezTo>
                <a:cubicBezTo>
                  <a:pt x="1856" y="552"/>
                  <a:pt x="1850" y="558"/>
                  <a:pt x="1850" y="565"/>
                </a:cubicBezTo>
                <a:cubicBezTo>
                  <a:pt x="1850" y="572"/>
                  <a:pt x="1856" y="577"/>
                  <a:pt x="1863" y="577"/>
                </a:cubicBezTo>
                <a:close/>
                <a:moveTo>
                  <a:pt x="1903" y="577"/>
                </a:moveTo>
                <a:cubicBezTo>
                  <a:pt x="1910" y="577"/>
                  <a:pt x="1915" y="572"/>
                  <a:pt x="1915" y="565"/>
                </a:cubicBezTo>
                <a:cubicBezTo>
                  <a:pt x="1915" y="558"/>
                  <a:pt x="1910" y="552"/>
                  <a:pt x="1903" y="552"/>
                </a:cubicBezTo>
                <a:cubicBezTo>
                  <a:pt x="1896" y="552"/>
                  <a:pt x="1890" y="558"/>
                  <a:pt x="1890" y="565"/>
                </a:cubicBezTo>
                <a:cubicBezTo>
                  <a:pt x="1890" y="572"/>
                  <a:pt x="1896" y="577"/>
                  <a:pt x="1903" y="577"/>
                </a:cubicBezTo>
                <a:close/>
                <a:moveTo>
                  <a:pt x="1942" y="577"/>
                </a:moveTo>
                <a:cubicBezTo>
                  <a:pt x="1949" y="577"/>
                  <a:pt x="1955" y="572"/>
                  <a:pt x="1955" y="565"/>
                </a:cubicBezTo>
                <a:cubicBezTo>
                  <a:pt x="1955" y="558"/>
                  <a:pt x="1949" y="552"/>
                  <a:pt x="1942" y="552"/>
                </a:cubicBezTo>
                <a:cubicBezTo>
                  <a:pt x="1935" y="552"/>
                  <a:pt x="1929" y="558"/>
                  <a:pt x="1929" y="565"/>
                </a:cubicBezTo>
                <a:cubicBezTo>
                  <a:pt x="1929" y="572"/>
                  <a:pt x="1935" y="577"/>
                  <a:pt x="1942" y="577"/>
                </a:cubicBezTo>
                <a:close/>
                <a:moveTo>
                  <a:pt x="1981" y="577"/>
                </a:moveTo>
                <a:cubicBezTo>
                  <a:pt x="1988" y="577"/>
                  <a:pt x="1994" y="572"/>
                  <a:pt x="1994" y="565"/>
                </a:cubicBezTo>
                <a:cubicBezTo>
                  <a:pt x="1994" y="558"/>
                  <a:pt x="1988" y="552"/>
                  <a:pt x="1981" y="552"/>
                </a:cubicBezTo>
                <a:cubicBezTo>
                  <a:pt x="1974" y="552"/>
                  <a:pt x="1969" y="558"/>
                  <a:pt x="1969" y="565"/>
                </a:cubicBezTo>
                <a:cubicBezTo>
                  <a:pt x="1969" y="572"/>
                  <a:pt x="1974" y="577"/>
                  <a:pt x="1981" y="577"/>
                </a:cubicBezTo>
                <a:close/>
                <a:moveTo>
                  <a:pt x="2021" y="577"/>
                </a:moveTo>
                <a:cubicBezTo>
                  <a:pt x="2028" y="577"/>
                  <a:pt x="2034" y="572"/>
                  <a:pt x="2034" y="565"/>
                </a:cubicBezTo>
                <a:cubicBezTo>
                  <a:pt x="2034" y="558"/>
                  <a:pt x="2028" y="552"/>
                  <a:pt x="2021" y="552"/>
                </a:cubicBezTo>
                <a:cubicBezTo>
                  <a:pt x="2014" y="552"/>
                  <a:pt x="2008" y="558"/>
                  <a:pt x="2008" y="565"/>
                </a:cubicBezTo>
                <a:cubicBezTo>
                  <a:pt x="2008" y="572"/>
                  <a:pt x="2014" y="577"/>
                  <a:pt x="2021" y="577"/>
                </a:cubicBezTo>
                <a:close/>
                <a:moveTo>
                  <a:pt x="2060" y="577"/>
                </a:moveTo>
                <a:cubicBezTo>
                  <a:pt x="2067" y="577"/>
                  <a:pt x="2073" y="572"/>
                  <a:pt x="2073" y="565"/>
                </a:cubicBezTo>
                <a:cubicBezTo>
                  <a:pt x="2073" y="558"/>
                  <a:pt x="2067" y="552"/>
                  <a:pt x="2060" y="552"/>
                </a:cubicBezTo>
                <a:cubicBezTo>
                  <a:pt x="2053" y="552"/>
                  <a:pt x="2048" y="558"/>
                  <a:pt x="2048" y="565"/>
                </a:cubicBezTo>
                <a:cubicBezTo>
                  <a:pt x="2048" y="572"/>
                  <a:pt x="2053" y="577"/>
                  <a:pt x="2060" y="577"/>
                </a:cubicBezTo>
                <a:close/>
                <a:moveTo>
                  <a:pt x="2100" y="577"/>
                </a:moveTo>
                <a:cubicBezTo>
                  <a:pt x="2107" y="577"/>
                  <a:pt x="2112" y="572"/>
                  <a:pt x="2112" y="565"/>
                </a:cubicBezTo>
                <a:cubicBezTo>
                  <a:pt x="2112" y="558"/>
                  <a:pt x="2107" y="552"/>
                  <a:pt x="2100" y="552"/>
                </a:cubicBezTo>
                <a:cubicBezTo>
                  <a:pt x="2093" y="552"/>
                  <a:pt x="2087" y="558"/>
                  <a:pt x="2087" y="565"/>
                </a:cubicBezTo>
                <a:cubicBezTo>
                  <a:pt x="2087" y="572"/>
                  <a:pt x="2093" y="577"/>
                  <a:pt x="2100" y="577"/>
                </a:cubicBezTo>
                <a:close/>
                <a:moveTo>
                  <a:pt x="2139" y="577"/>
                </a:moveTo>
                <a:cubicBezTo>
                  <a:pt x="2146" y="577"/>
                  <a:pt x="2152" y="572"/>
                  <a:pt x="2152" y="565"/>
                </a:cubicBezTo>
                <a:cubicBezTo>
                  <a:pt x="2152" y="558"/>
                  <a:pt x="2146" y="552"/>
                  <a:pt x="2139" y="552"/>
                </a:cubicBezTo>
                <a:cubicBezTo>
                  <a:pt x="2132" y="552"/>
                  <a:pt x="2126" y="558"/>
                  <a:pt x="2126" y="565"/>
                </a:cubicBezTo>
                <a:cubicBezTo>
                  <a:pt x="2126" y="572"/>
                  <a:pt x="2132" y="577"/>
                  <a:pt x="2139" y="577"/>
                </a:cubicBezTo>
                <a:close/>
                <a:moveTo>
                  <a:pt x="2179" y="577"/>
                </a:moveTo>
                <a:cubicBezTo>
                  <a:pt x="2186" y="577"/>
                  <a:pt x="2191" y="572"/>
                  <a:pt x="2191" y="565"/>
                </a:cubicBezTo>
                <a:cubicBezTo>
                  <a:pt x="2191" y="558"/>
                  <a:pt x="2186" y="552"/>
                  <a:pt x="2179" y="552"/>
                </a:cubicBezTo>
                <a:cubicBezTo>
                  <a:pt x="2171" y="552"/>
                  <a:pt x="2166" y="558"/>
                  <a:pt x="2166" y="565"/>
                </a:cubicBezTo>
                <a:cubicBezTo>
                  <a:pt x="2166" y="572"/>
                  <a:pt x="2171" y="577"/>
                  <a:pt x="2179" y="577"/>
                </a:cubicBezTo>
                <a:close/>
                <a:moveTo>
                  <a:pt x="2218" y="577"/>
                </a:moveTo>
                <a:cubicBezTo>
                  <a:pt x="2225" y="577"/>
                  <a:pt x="2231" y="572"/>
                  <a:pt x="2231" y="565"/>
                </a:cubicBezTo>
                <a:cubicBezTo>
                  <a:pt x="2231" y="558"/>
                  <a:pt x="2225" y="552"/>
                  <a:pt x="2218" y="552"/>
                </a:cubicBezTo>
                <a:cubicBezTo>
                  <a:pt x="2211" y="552"/>
                  <a:pt x="2205" y="558"/>
                  <a:pt x="2205" y="565"/>
                </a:cubicBezTo>
                <a:cubicBezTo>
                  <a:pt x="2205" y="572"/>
                  <a:pt x="2211" y="577"/>
                  <a:pt x="2218" y="577"/>
                </a:cubicBezTo>
                <a:close/>
                <a:moveTo>
                  <a:pt x="2257" y="577"/>
                </a:moveTo>
                <a:cubicBezTo>
                  <a:pt x="2264" y="577"/>
                  <a:pt x="2270" y="572"/>
                  <a:pt x="2270" y="565"/>
                </a:cubicBezTo>
                <a:cubicBezTo>
                  <a:pt x="2270" y="558"/>
                  <a:pt x="2264" y="552"/>
                  <a:pt x="2257" y="552"/>
                </a:cubicBezTo>
                <a:cubicBezTo>
                  <a:pt x="2250" y="552"/>
                  <a:pt x="2245" y="558"/>
                  <a:pt x="2245" y="565"/>
                </a:cubicBezTo>
                <a:cubicBezTo>
                  <a:pt x="2245" y="572"/>
                  <a:pt x="2250" y="577"/>
                  <a:pt x="2257" y="577"/>
                </a:cubicBezTo>
                <a:close/>
                <a:moveTo>
                  <a:pt x="2297" y="577"/>
                </a:moveTo>
                <a:cubicBezTo>
                  <a:pt x="2304" y="577"/>
                  <a:pt x="2310" y="572"/>
                  <a:pt x="2310" y="565"/>
                </a:cubicBezTo>
                <a:cubicBezTo>
                  <a:pt x="2310" y="558"/>
                  <a:pt x="2304" y="552"/>
                  <a:pt x="2297" y="552"/>
                </a:cubicBezTo>
                <a:cubicBezTo>
                  <a:pt x="2290" y="552"/>
                  <a:pt x="2284" y="558"/>
                  <a:pt x="2284" y="565"/>
                </a:cubicBezTo>
                <a:cubicBezTo>
                  <a:pt x="2284" y="572"/>
                  <a:pt x="2290" y="577"/>
                  <a:pt x="2297" y="577"/>
                </a:cubicBezTo>
                <a:close/>
                <a:moveTo>
                  <a:pt x="2336" y="577"/>
                </a:moveTo>
                <a:cubicBezTo>
                  <a:pt x="2343" y="577"/>
                  <a:pt x="2349" y="572"/>
                  <a:pt x="2349" y="565"/>
                </a:cubicBezTo>
                <a:cubicBezTo>
                  <a:pt x="2349" y="558"/>
                  <a:pt x="2343" y="552"/>
                  <a:pt x="2336" y="552"/>
                </a:cubicBezTo>
                <a:cubicBezTo>
                  <a:pt x="2329" y="552"/>
                  <a:pt x="2323" y="558"/>
                  <a:pt x="2323" y="565"/>
                </a:cubicBezTo>
                <a:cubicBezTo>
                  <a:pt x="2323" y="572"/>
                  <a:pt x="2329" y="577"/>
                  <a:pt x="2336" y="577"/>
                </a:cubicBezTo>
                <a:close/>
                <a:moveTo>
                  <a:pt x="2376" y="577"/>
                </a:moveTo>
                <a:cubicBezTo>
                  <a:pt x="2383" y="577"/>
                  <a:pt x="2388" y="572"/>
                  <a:pt x="2388" y="565"/>
                </a:cubicBezTo>
                <a:cubicBezTo>
                  <a:pt x="2388" y="558"/>
                  <a:pt x="2383" y="552"/>
                  <a:pt x="2376" y="552"/>
                </a:cubicBezTo>
                <a:cubicBezTo>
                  <a:pt x="2369" y="552"/>
                  <a:pt x="2363" y="558"/>
                  <a:pt x="2363" y="565"/>
                </a:cubicBezTo>
                <a:cubicBezTo>
                  <a:pt x="2363" y="572"/>
                  <a:pt x="2369" y="577"/>
                  <a:pt x="2376" y="577"/>
                </a:cubicBezTo>
                <a:close/>
                <a:moveTo>
                  <a:pt x="2415" y="577"/>
                </a:moveTo>
                <a:cubicBezTo>
                  <a:pt x="2422" y="577"/>
                  <a:pt x="2428" y="572"/>
                  <a:pt x="2428" y="565"/>
                </a:cubicBezTo>
                <a:cubicBezTo>
                  <a:pt x="2428" y="558"/>
                  <a:pt x="2422" y="552"/>
                  <a:pt x="2415" y="552"/>
                </a:cubicBezTo>
                <a:cubicBezTo>
                  <a:pt x="2408" y="552"/>
                  <a:pt x="2402" y="558"/>
                  <a:pt x="2402" y="565"/>
                </a:cubicBezTo>
                <a:cubicBezTo>
                  <a:pt x="2402" y="572"/>
                  <a:pt x="2408" y="577"/>
                  <a:pt x="2415" y="577"/>
                </a:cubicBezTo>
                <a:close/>
                <a:moveTo>
                  <a:pt x="2455" y="577"/>
                </a:moveTo>
                <a:cubicBezTo>
                  <a:pt x="2462" y="577"/>
                  <a:pt x="2467" y="572"/>
                  <a:pt x="2467" y="565"/>
                </a:cubicBezTo>
                <a:cubicBezTo>
                  <a:pt x="2467" y="558"/>
                  <a:pt x="2462" y="552"/>
                  <a:pt x="2455" y="552"/>
                </a:cubicBezTo>
                <a:cubicBezTo>
                  <a:pt x="2447" y="552"/>
                  <a:pt x="2442" y="558"/>
                  <a:pt x="2442" y="565"/>
                </a:cubicBezTo>
                <a:cubicBezTo>
                  <a:pt x="2442" y="572"/>
                  <a:pt x="2447" y="577"/>
                  <a:pt x="2455" y="577"/>
                </a:cubicBezTo>
                <a:close/>
                <a:moveTo>
                  <a:pt x="2494" y="577"/>
                </a:moveTo>
                <a:cubicBezTo>
                  <a:pt x="2501" y="577"/>
                  <a:pt x="2507" y="572"/>
                  <a:pt x="2507" y="565"/>
                </a:cubicBezTo>
                <a:cubicBezTo>
                  <a:pt x="2507" y="558"/>
                  <a:pt x="2501" y="552"/>
                  <a:pt x="2494" y="552"/>
                </a:cubicBezTo>
                <a:cubicBezTo>
                  <a:pt x="2487" y="552"/>
                  <a:pt x="2481" y="558"/>
                  <a:pt x="2481" y="565"/>
                </a:cubicBezTo>
                <a:cubicBezTo>
                  <a:pt x="2481" y="572"/>
                  <a:pt x="2487" y="577"/>
                  <a:pt x="2494" y="577"/>
                </a:cubicBezTo>
                <a:close/>
                <a:moveTo>
                  <a:pt x="2533" y="577"/>
                </a:moveTo>
                <a:cubicBezTo>
                  <a:pt x="2540" y="577"/>
                  <a:pt x="2546" y="572"/>
                  <a:pt x="2546" y="565"/>
                </a:cubicBezTo>
                <a:cubicBezTo>
                  <a:pt x="2546" y="558"/>
                  <a:pt x="2540" y="552"/>
                  <a:pt x="2533" y="552"/>
                </a:cubicBezTo>
                <a:cubicBezTo>
                  <a:pt x="2526" y="552"/>
                  <a:pt x="2521" y="558"/>
                  <a:pt x="2521" y="565"/>
                </a:cubicBezTo>
                <a:cubicBezTo>
                  <a:pt x="2521" y="572"/>
                  <a:pt x="2526" y="577"/>
                  <a:pt x="2533" y="577"/>
                </a:cubicBezTo>
                <a:close/>
                <a:moveTo>
                  <a:pt x="2573" y="577"/>
                </a:moveTo>
                <a:cubicBezTo>
                  <a:pt x="2580" y="577"/>
                  <a:pt x="2586" y="572"/>
                  <a:pt x="2586" y="565"/>
                </a:cubicBezTo>
                <a:cubicBezTo>
                  <a:pt x="2586" y="558"/>
                  <a:pt x="2580" y="552"/>
                  <a:pt x="2573" y="552"/>
                </a:cubicBezTo>
                <a:cubicBezTo>
                  <a:pt x="2566" y="552"/>
                  <a:pt x="2560" y="558"/>
                  <a:pt x="2560" y="565"/>
                </a:cubicBezTo>
                <a:cubicBezTo>
                  <a:pt x="2560" y="572"/>
                  <a:pt x="2566" y="577"/>
                  <a:pt x="2573" y="577"/>
                </a:cubicBezTo>
                <a:close/>
                <a:moveTo>
                  <a:pt x="2612" y="577"/>
                </a:moveTo>
                <a:cubicBezTo>
                  <a:pt x="2619" y="577"/>
                  <a:pt x="2625" y="572"/>
                  <a:pt x="2625" y="565"/>
                </a:cubicBezTo>
                <a:cubicBezTo>
                  <a:pt x="2625" y="558"/>
                  <a:pt x="2619" y="552"/>
                  <a:pt x="2612" y="552"/>
                </a:cubicBezTo>
                <a:cubicBezTo>
                  <a:pt x="2605" y="552"/>
                  <a:pt x="2599" y="558"/>
                  <a:pt x="2599" y="565"/>
                </a:cubicBezTo>
                <a:cubicBezTo>
                  <a:pt x="2599" y="572"/>
                  <a:pt x="2605" y="577"/>
                  <a:pt x="2612" y="577"/>
                </a:cubicBezTo>
                <a:close/>
                <a:moveTo>
                  <a:pt x="2652" y="577"/>
                </a:moveTo>
                <a:cubicBezTo>
                  <a:pt x="2659" y="577"/>
                  <a:pt x="2664" y="572"/>
                  <a:pt x="2664" y="565"/>
                </a:cubicBezTo>
                <a:cubicBezTo>
                  <a:pt x="2664" y="558"/>
                  <a:pt x="2659" y="552"/>
                  <a:pt x="2652" y="552"/>
                </a:cubicBezTo>
                <a:cubicBezTo>
                  <a:pt x="2645" y="552"/>
                  <a:pt x="2639" y="558"/>
                  <a:pt x="2639" y="565"/>
                </a:cubicBezTo>
                <a:cubicBezTo>
                  <a:pt x="2639" y="572"/>
                  <a:pt x="2645" y="577"/>
                  <a:pt x="2652" y="577"/>
                </a:cubicBezTo>
                <a:close/>
                <a:moveTo>
                  <a:pt x="2691" y="577"/>
                </a:moveTo>
                <a:cubicBezTo>
                  <a:pt x="2698" y="577"/>
                  <a:pt x="2704" y="572"/>
                  <a:pt x="2704" y="565"/>
                </a:cubicBezTo>
                <a:cubicBezTo>
                  <a:pt x="2704" y="558"/>
                  <a:pt x="2698" y="552"/>
                  <a:pt x="2691" y="552"/>
                </a:cubicBezTo>
                <a:cubicBezTo>
                  <a:pt x="2684" y="552"/>
                  <a:pt x="2678" y="558"/>
                  <a:pt x="2678" y="565"/>
                </a:cubicBezTo>
                <a:cubicBezTo>
                  <a:pt x="2678" y="572"/>
                  <a:pt x="2684" y="577"/>
                  <a:pt x="2691" y="577"/>
                </a:cubicBezTo>
                <a:close/>
                <a:moveTo>
                  <a:pt x="2730" y="577"/>
                </a:moveTo>
                <a:cubicBezTo>
                  <a:pt x="2738" y="577"/>
                  <a:pt x="2743" y="572"/>
                  <a:pt x="2743" y="565"/>
                </a:cubicBezTo>
                <a:cubicBezTo>
                  <a:pt x="2743" y="558"/>
                  <a:pt x="2738" y="552"/>
                  <a:pt x="2730" y="552"/>
                </a:cubicBezTo>
                <a:cubicBezTo>
                  <a:pt x="2723" y="552"/>
                  <a:pt x="2718" y="558"/>
                  <a:pt x="2718" y="565"/>
                </a:cubicBezTo>
                <a:cubicBezTo>
                  <a:pt x="2718" y="572"/>
                  <a:pt x="2723" y="577"/>
                  <a:pt x="2730" y="577"/>
                </a:cubicBezTo>
                <a:close/>
                <a:moveTo>
                  <a:pt x="2770" y="577"/>
                </a:moveTo>
                <a:cubicBezTo>
                  <a:pt x="2777" y="577"/>
                  <a:pt x="2783" y="572"/>
                  <a:pt x="2783" y="565"/>
                </a:cubicBezTo>
                <a:cubicBezTo>
                  <a:pt x="2783" y="558"/>
                  <a:pt x="2777" y="552"/>
                  <a:pt x="2770" y="552"/>
                </a:cubicBezTo>
                <a:cubicBezTo>
                  <a:pt x="2763" y="552"/>
                  <a:pt x="2757" y="558"/>
                  <a:pt x="2757" y="565"/>
                </a:cubicBezTo>
                <a:cubicBezTo>
                  <a:pt x="2757" y="572"/>
                  <a:pt x="2763" y="577"/>
                  <a:pt x="2770" y="577"/>
                </a:cubicBezTo>
                <a:close/>
                <a:moveTo>
                  <a:pt x="2809" y="577"/>
                </a:moveTo>
                <a:cubicBezTo>
                  <a:pt x="2816" y="577"/>
                  <a:pt x="2822" y="572"/>
                  <a:pt x="2822" y="565"/>
                </a:cubicBezTo>
                <a:cubicBezTo>
                  <a:pt x="2822" y="558"/>
                  <a:pt x="2816" y="552"/>
                  <a:pt x="2809" y="552"/>
                </a:cubicBezTo>
                <a:cubicBezTo>
                  <a:pt x="2802" y="552"/>
                  <a:pt x="2797" y="558"/>
                  <a:pt x="2797" y="565"/>
                </a:cubicBezTo>
                <a:cubicBezTo>
                  <a:pt x="2797" y="572"/>
                  <a:pt x="2802" y="577"/>
                  <a:pt x="2809" y="577"/>
                </a:cubicBezTo>
                <a:close/>
                <a:moveTo>
                  <a:pt x="2849" y="577"/>
                </a:moveTo>
                <a:cubicBezTo>
                  <a:pt x="2856" y="577"/>
                  <a:pt x="2861" y="572"/>
                  <a:pt x="2861" y="565"/>
                </a:cubicBezTo>
                <a:cubicBezTo>
                  <a:pt x="2861" y="558"/>
                  <a:pt x="2856" y="552"/>
                  <a:pt x="2849" y="552"/>
                </a:cubicBezTo>
                <a:cubicBezTo>
                  <a:pt x="2842" y="552"/>
                  <a:pt x="2836" y="558"/>
                  <a:pt x="2836" y="565"/>
                </a:cubicBezTo>
                <a:cubicBezTo>
                  <a:pt x="2836" y="572"/>
                  <a:pt x="2842" y="577"/>
                  <a:pt x="2849" y="577"/>
                </a:cubicBezTo>
                <a:close/>
                <a:moveTo>
                  <a:pt x="2888" y="577"/>
                </a:moveTo>
                <a:cubicBezTo>
                  <a:pt x="2895" y="577"/>
                  <a:pt x="2901" y="572"/>
                  <a:pt x="2901" y="565"/>
                </a:cubicBezTo>
                <a:cubicBezTo>
                  <a:pt x="2901" y="558"/>
                  <a:pt x="2895" y="552"/>
                  <a:pt x="2888" y="552"/>
                </a:cubicBezTo>
                <a:cubicBezTo>
                  <a:pt x="2881" y="552"/>
                  <a:pt x="2875" y="558"/>
                  <a:pt x="2875" y="565"/>
                </a:cubicBezTo>
                <a:cubicBezTo>
                  <a:pt x="2875" y="572"/>
                  <a:pt x="2881" y="577"/>
                  <a:pt x="2888" y="577"/>
                </a:cubicBezTo>
                <a:close/>
                <a:moveTo>
                  <a:pt x="2928" y="577"/>
                </a:moveTo>
                <a:cubicBezTo>
                  <a:pt x="2935" y="577"/>
                  <a:pt x="2940" y="572"/>
                  <a:pt x="2940" y="565"/>
                </a:cubicBezTo>
                <a:cubicBezTo>
                  <a:pt x="2940" y="558"/>
                  <a:pt x="2935" y="552"/>
                  <a:pt x="2928" y="552"/>
                </a:cubicBezTo>
                <a:cubicBezTo>
                  <a:pt x="2921" y="552"/>
                  <a:pt x="2915" y="558"/>
                  <a:pt x="2915" y="565"/>
                </a:cubicBezTo>
                <a:cubicBezTo>
                  <a:pt x="2915" y="572"/>
                  <a:pt x="2921" y="577"/>
                  <a:pt x="2928" y="577"/>
                </a:cubicBezTo>
                <a:close/>
                <a:moveTo>
                  <a:pt x="2967" y="577"/>
                </a:moveTo>
                <a:cubicBezTo>
                  <a:pt x="2974" y="577"/>
                  <a:pt x="2980" y="572"/>
                  <a:pt x="2980" y="565"/>
                </a:cubicBezTo>
                <a:cubicBezTo>
                  <a:pt x="2980" y="558"/>
                  <a:pt x="2974" y="552"/>
                  <a:pt x="2967" y="552"/>
                </a:cubicBezTo>
                <a:cubicBezTo>
                  <a:pt x="2960" y="552"/>
                  <a:pt x="2954" y="558"/>
                  <a:pt x="2954" y="565"/>
                </a:cubicBezTo>
                <a:cubicBezTo>
                  <a:pt x="2954" y="572"/>
                  <a:pt x="2960" y="577"/>
                  <a:pt x="2967" y="577"/>
                </a:cubicBezTo>
                <a:close/>
                <a:moveTo>
                  <a:pt x="3006" y="577"/>
                </a:moveTo>
                <a:cubicBezTo>
                  <a:pt x="3013" y="577"/>
                  <a:pt x="3019" y="572"/>
                  <a:pt x="3019" y="565"/>
                </a:cubicBezTo>
                <a:cubicBezTo>
                  <a:pt x="3019" y="558"/>
                  <a:pt x="3013" y="552"/>
                  <a:pt x="3006" y="552"/>
                </a:cubicBezTo>
                <a:cubicBezTo>
                  <a:pt x="2999" y="552"/>
                  <a:pt x="2994" y="558"/>
                  <a:pt x="2994" y="565"/>
                </a:cubicBezTo>
                <a:cubicBezTo>
                  <a:pt x="2994" y="572"/>
                  <a:pt x="2999" y="577"/>
                  <a:pt x="3006" y="577"/>
                </a:cubicBezTo>
                <a:close/>
                <a:moveTo>
                  <a:pt x="3046" y="577"/>
                </a:moveTo>
                <a:cubicBezTo>
                  <a:pt x="3053" y="577"/>
                  <a:pt x="3059" y="572"/>
                  <a:pt x="3059" y="565"/>
                </a:cubicBezTo>
                <a:cubicBezTo>
                  <a:pt x="3059" y="558"/>
                  <a:pt x="3053" y="552"/>
                  <a:pt x="3046" y="552"/>
                </a:cubicBezTo>
                <a:cubicBezTo>
                  <a:pt x="3039" y="552"/>
                  <a:pt x="3033" y="558"/>
                  <a:pt x="3033" y="565"/>
                </a:cubicBezTo>
                <a:cubicBezTo>
                  <a:pt x="3033" y="572"/>
                  <a:pt x="3039" y="577"/>
                  <a:pt x="3046" y="577"/>
                </a:cubicBezTo>
                <a:close/>
                <a:moveTo>
                  <a:pt x="3085" y="577"/>
                </a:moveTo>
                <a:cubicBezTo>
                  <a:pt x="3092" y="577"/>
                  <a:pt x="3098" y="572"/>
                  <a:pt x="3098" y="565"/>
                </a:cubicBezTo>
                <a:cubicBezTo>
                  <a:pt x="3098" y="558"/>
                  <a:pt x="3092" y="552"/>
                  <a:pt x="3085" y="552"/>
                </a:cubicBezTo>
                <a:cubicBezTo>
                  <a:pt x="3078" y="552"/>
                  <a:pt x="3073" y="558"/>
                  <a:pt x="3073" y="565"/>
                </a:cubicBezTo>
                <a:cubicBezTo>
                  <a:pt x="3073" y="572"/>
                  <a:pt x="3078" y="577"/>
                  <a:pt x="3085" y="577"/>
                </a:cubicBezTo>
                <a:close/>
                <a:moveTo>
                  <a:pt x="3282" y="554"/>
                </a:moveTo>
                <a:cubicBezTo>
                  <a:pt x="3276" y="554"/>
                  <a:pt x="3272" y="559"/>
                  <a:pt x="3272" y="565"/>
                </a:cubicBezTo>
                <a:cubicBezTo>
                  <a:pt x="3272" y="571"/>
                  <a:pt x="3276" y="575"/>
                  <a:pt x="3282" y="575"/>
                </a:cubicBezTo>
                <a:cubicBezTo>
                  <a:pt x="3288" y="575"/>
                  <a:pt x="3293" y="571"/>
                  <a:pt x="3293" y="565"/>
                </a:cubicBezTo>
                <a:cubicBezTo>
                  <a:pt x="3293" y="559"/>
                  <a:pt x="3288" y="554"/>
                  <a:pt x="3282" y="554"/>
                </a:cubicBezTo>
                <a:close/>
                <a:moveTo>
                  <a:pt x="444" y="617"/>
                </a:moveTo>
                <a:cubicBezTo>
                  <a:pt x="451" y="617"/>
                  <a:pt x="457" y="611"/>
                  <a:pt x="457" y="604"/>
                </a:cubicBezTo>
                <a:cubicBezTo>
                  <a:pt x="457" y="597"/>
                  <a:pt x="451" y="591"/>
                  <a:pt x="444" y="591"/>
                </a:cubicBezTo>
                <a:cubicBezTo>
                  <a:pt x="437" y="591"/>
                  <a:pt x="431" y="597"/>
                  <a:pt x="431" y="604"/>
                </a:cubicBezTo>
                <a:cubicBezTo>
                  <a:pt x="431" y="611"/>
                  <a:pt x="437" y="617"/>
                  <a:pt x="444" y="617"/>
                </a:cubicBezTo>
                <a:close/>
                <a:moveTo>
                  <a:pt x="483" y="617"/>
                </a:moveTo>
                <a:cubicBezTo>
                  <a:pt x="490" y="617"/>
                  <a:pt x="496" y="611"/>
                  <a:pt x="496" y="604"/>
                </a:cubicBezTo>
                <a:cubicBezTo>
                  <a:pt x="496" y="597"/>
                  <a:pt x="490" y="591"/>
                  <a:pt x="483" y="591"/>
                </a:cubicBezTo>
                <a:cubicBezTo>
                  <a:pt x="476" y="591"/>
                  <a:pt x="471" y="597"/>
                  <a:pt x="471" y="604"/>
                </a:cubicBezTo>
                <a:cubicBezTo>
                  <a:pt x="471" y="611"/>
                  <a:pt x="476" y="617"/>
                  <a:pt x="483" y="617"/>
                </a:cubicBezTo>
                <a:close/>
                <a:moveTo>
                  <a:pt x="523" y="617"/>
                </a:moveTo>
                <a:cubicBezTo>
                  <a:pt x="530" y="617"/>
                  <a:pt x="535" y="611"/>
                  <a:pt x="535" y="604"/>
                </a:cubicBezTo>
                <a:cubicBezTo>
                  <a:pt x="535" y="597"/>
                  <a:pt x="530" y="591"/>
                  <a:pt x="523" y="591"/>
                </a:cubicBezTo>
                <a:cubicBezTo>
                  <a:pt x="516" y="591"/>
                  <a:pt x="510" y="597"/>
                  <a:pt x="510" y="604"/>
                </a:cubicBezTo>
                <a:cubicBezTo>
                  <a:pt x="510" y="611"/>
                  <a:pt x="516" y="617"/>
                  <a:pt x="523" y="617"/>
                </a:cubicBezTo>
                <a:close/>
                <a:moveTo>
                  <a:pt x="562" y="617"/>
                </a:moveTo>
                <a:cubicBezTo>
                  <a:pt x="569" y="617"/>
                  <a:pt x="575" y="611"/>
                  <a:pt x="575" y="604"/>
                </a:cubicBezTo>
                <a:cubicBezTo>
                  <a:pt x="575" y="597"/>
                  <a:pt x="569" y="591"/>
                  <a:pt x="562" y="591"/>
                </a:cubicBezTo>
                <a:cubicBezTo>
                  <a:pt x="555" y="591"/>
                  <a:pt x="549" y="597"/>
                  <a:pt x="549" y="604"/>
                </a:cubicBezTo>
                <a:cubicBezTo>
                  <a:pt x="549" y="611"/>
                  <a:pt x="555" y="617"/>
                  <a:pt x="562" y="617"/>
                </a:cubicBezTo>
                <a:close/>
                <a:moveTo>
                  <a:pt x="602" y="617"/>
                </a:moveTo>
                <a:cubicBezTo>
                  <a:pt x="609" y="617"/>
                  <a:pt x="614" y="611"/>
                  <a:pt x="614" y="604"/>
                </a:cubicBezTo>
                <a:cubicBezTo>
                  <a:pt x="614" y="597"/>
                  <a:pt x="609" y="591"/>
                  <a:pt x="602" y="591"/>
                </a:cubicBezTo>
                <a:cubicBezTo>
                  <a:pt x="595" y="591"/>
                  <a:pt x="589" y="597"/>
                  <a:pt x="589" y="604"/>
                </a:cubicBezTo>
                <a:cubicBezTo>
                  <a:pt x="589" y="611"/>
                  <a:pt x="595" y="617"/>
                  <a:pt x="602" y="617"/>
                </a:cubicBezTo>
                <a:close/>
                <a:moveTo>
                  <a:pt x="641" y="617"/>
                </a:moveTo>
                <a:cubicBezTo>
                  <a:pt x="648" y="617"/>
                  <a:pt x="654" y="611"/>
                  <a:pt x="654" y="604"/>
                </a:cubicBezTo>
                <a:cubicBezTo>
                  <a:pt x="654" y="597"/>
                  <a:pt x="648" y="591"/>
                  <a:pt x="641" y="591"/>
                </a:cubicBezTo>
                <a:cubicBezTo>
                  <a:pt x="634" y="591"/>
                  <a:pt x="628" y="597"/>
                  <a:pt x="628" y="604"/>
                </a:cubicBezTo>
                <a:cubicBezTo>
                  <a:pt x="628" y="611"/>
                  <a:pt x="634" y="617"/>
                  <a:pt x="641" y="617"/>
                </a:cubicBezTo>
                <a:close/>
                <a:moveTo>
                  <a:pt x="680" y="617"/>
                </a:moveTo>
                <a:cubicBezTo>
                  <a:pt x="687" y="617"/>
                  <a:pt x="693" y="611"/>
                  <a:pt x="693" y="604"/>
                </a:cubicBezTo>
                <a:cubicBezTo>
                  <a:pt x="693" y="597"/>
                  <a:pt x="687" y="591"/>
                  <a:pt x="680" y="591"/>
                </a:cubicBezTo>
                <a:cubicBezTo>
                  <a:pt x="673" y="591"/>
                  <a:pt x="668" y="597"/>
                  <a:pt x="668" y="604"/>
                </a:cubicBezTo>
                <a:cubicBezTo>
                  <a:pt x="668" y="611"/>
                  <a:pt x="673" y="617"/>
                  <a:pt x="680" y="617"/>
                </a:cubicBezTo>
                <a:close/>
                <a:moveTo>
                  <a:pt x="720" y="617"/>
                </a:moveTo>
                <a:cubicBezTo>
                  <a:pt x="727" y="617"/>
                  <a:pt x="733" y="611"/>
                  <a:pt x="733" y="604"/>
                </a:cubicBezTo>
                <a:cubicBezTo>
                  <a:pt x="733" y="597"/>
                  <a:pt x="727" y="591"/>
                  <a:pt x="720" y="591"/>
                </a:cubicBezTo>
                <a:cubicBezTo>
                  <a:pt x="713" y="591"/>
                  <a:pt x="707" y="597"/>
                  <a:pt x="707" y="604"/>
                </a:cubicBezTo>
                <a:cubicBezTo>
                  <a:pt x="707" y="611"/>
                  <a:pt x="713" y="617"/>
                  <a:pt x="720" y="617"/>
                </a:cubicBezTo>
                <a:close/>
                <a:moveTo>
                  <a:pt x="759" y="617"/>
                </a:moveTo>
                <a:cubicBezTo>
                  <a:pt x="766" y="617"/>
                  <a:pt x="772" y="611"/>
                  <a:pt x="772" y="604"/>
                </a:cubicBezTo>
                <a:cubicBezTo>
                  <a:pt x="772" y="597"/>
                  <a:pt x="766" y="591"/>
                  <a:pt x="759" y="591"/>
                </a:cubicBezTo>
                <a:cubicBezTo>
                  <a:pt x="752" y="591"/>
                  <a:pt x="747" y="597"/>
                  <a:pt x="747" y="604"/>
                </a:cubicBezTo>
                <a:cubicBezTo>
                  <a:pt x="747" y="611"/>
                  <a:pt x="752" y="617"/>
                  <a:pt x="759" y="617"/>
                </a:cubicBezTo>
                <a:close/>
                <a:moveTo>
                  <a:pt x="838" y="617"/>
                </a:moveTo>
                <a:cubicBezTo>
                  <a:pt x="845" y="617"/>
                  <a:pt x="851" y="611"/>
                  <a:pt x="851" y="604"/>
                </a:cubicBezTo>
                <a:cubicBezTo>
                  <a:pt x="851" y="597"/>
                  <a:pt x="845" y="591"/>
                  <a:pt x="838" y="591"/>
                </a:cubicBezTo>
                <a:cubicBezTo>
                  <a:pt x="831" y="591"/>
                  <a:pt x="825" y="597"/>
                  <a:pt x="825" y="604"/>
                </a:cubicBezTo>
                <a:cubicBezTo>
                  <a:pt x="825" y="611"/>
                  <a:pt x="831" y="617"/>
                  <a:pt x="838" y="617"/>
                </a:cubicBezTo>
                <a:close/>
                <a:moveTo>
                  <a:pt x="878" y="617"/>
                </a:moveTo>
                <a:cubicBezTo>
                  <a:pt x="885" y="617"/>
                  <a:pt x="890" y="611"/>
                  <a:pt x="890" y="604"/>
                </a:cubicBezTo>
                <a:cubicBezTo>
                  <a:pt x="890" y="597"/>
                  <a:pt x="885" y="591"/>
                  <a:pt x="878" y="591"/>
                </a:cubicBezTo>
                <a:cubicBezTo>
                  <a:pt x="871" y="591"/>
                  <a:pt x="865" y="597"/>
                  <a:pt x="865" y="604"/>
                </a:cubicBezTo>
                <a:cubicBezTo>
                  <a:pt x="865" y="611"/>
                  <a:pt x="871" y="617"/>
                  <a:pt x="878" y="617"/>
                </a:cubicBezTo>
                <a:close/>
                <a:moveTo>
                  <a:pt x="917" y="617"/>
                </a:moveTo>
                <a:cubicBezTo>
                  <a:pt x="924" y="617"/>
                  <a:pt x="930" y="611"/>
                  <a:pt x="930" y="604"/>
                </a:cubicBezTo>
                <a:cubicBezTo>
                  <a:pt x="930" y="597"/>
                  <a:pt x="924" y="591"/>
                  <a:pt x="917" y="591"/>
                </a:cubicBezTo>
                <a:cubicBezTo>
                  <a:pt x="910" y="591"/>
                  <a:pt x="904" y="597"/>
                  <a:pt x="904" y="604"/>
                </a:cubicBezTo>
                <a:cubicBezTo>
                  <a:pt x="904" y="611"/>
                  <a:pt x="910" y="617"/>
                  <a:pt x="917" y="617"/>
                </a:cubicBezTo>
                <a:close/>
                <a:moveTo>
                  <a:pt x="956" y="617"/>
                </a:moveTo>
                <a:cubicBezTo>
                  <a:pt x="963" y="617"/>
                  <a:pt x="969" y="611"/>
                  <a:pt x="969" y="604"/>
                </a:cubicBezTo>
                <a:cubicBezTo>
                  <a:pt x="969" y="597"/>
                  <a:pt x="963" y="591"/>
                  <a:pt x="956" y="591"/>
                </a:cubicBezTo>
                <a:cubicBezTo>
                  <a:pt x="949" y="591"/>
                  <a:pt x="944" y="597"/>
                  <a:pt x="944" y="604"/>
                </a:cubicBezTo>
                <a:cubicBezTo>
                  <a:pt x="944" y="611"/>
                  <a:pt x="949" y="617"/>
                  <a:pt x="956" y="617"/>
                </a:cubicBezTo>
                <a:close/>
                <a:moveTo>
                  <a:pt x="996" y="617"/>
                </a:moveTo>
                <a:cubicBezTo>
                  <a:pt x="1003" y="617"/>
                  <a:pt x="1009" y="611"/>
                  <a:pt x="1009" y="604"/>
                </a:cubicBezTo>
                <a:cubicBezTo>
                  <a:pt x="1009" y="597"/>
                  <a:pt x="1003" y="591"/>
                  <a:pt x="996" y="591"/>
                </a:cubicBezTo>
                <a:cubicBezTo>
                  <a:pt x="989" y="591"/>
                  <a:pt x="983" y="597"/>
                  <a:pt x="983" y="604"/>
                </a:cubicBezTo>
                <a:cubicBezTo>
                  <a:pt x="983" y="611"/>
                  <a:pt x="989" y="617"/>
                  <a:pt x="996" y="617"/>
                </a:cubicBezTo>
                <a:close/>
                <a:moveTo>
                  <a:pt x="1035" y="595"/>
                </a:moveTo>
                <a:cubicBezTo>
                  <a:pt x="1030" y="595"/>
                  <a:pt x="1026" y="599"/>
                  <a:pt x="1026" y="604"/>
                </a:cubicBezTo>
                <a:cubicBezTo>
                  <a:pt x="1026" y="609"/>
                  <a:pt x="1030" y="613"/>
                  <a:pt x="1035" y="613"/>
                </a:cubicBezTo>
                <a:cubicBezTo>
                  <a:pt x="1040" y="613"/>
                  <a:pt x="1045" y="609"/>
                  <a:pt x="1045" y="604"/>
                </a:cubicBezTo>
                <a:cubicBezTo>
                  <a:pt x="1045" y="599"/>
                  <a:pt x="1040" y="595"/>
                  <a:pt x="1035" y="595"/>
                </a:cubicBezTo>
                <a:close/>
                <a:moveTo>
                  <a:pt x="1101" y="604"/>
                </a:moveTo>
                <a:cubicBezTo>
                  <a:pt x="1101" y="611"/>
                  <a:pt x="1107" y="617"/>
                  <a:pt x="1114" y="617"/>
                </a:cubicBezTo>
                <a:cubicBezTo>
                  <a:pt x="1121" y="617"/>
                  <a:pt x="1127" y="611"/>
                  <a:pt x="1127" y="604"/>
                </a:cubicBezTo>
                <a:cubicBezTo>
                  <a:pt x="1127" y="597"/>
                  <a:pt x="1121" y="591"/>
                  <a:pt x="1114" y="591"/>
                </a:cubicBezTo>
                <a:cubicBezTo>
                  <a:pt x="1107" y="591"/>
                  <a:pt x="1101" y="597"/>
                  <a:pt x="1101" y="604"/>
                </a:cubicBezTo>
                <a:close/>
                <a:moveTo>
                  <a:pt x="1144" y="604"/>
                </a:moveTo>
                <a:cubicBezTo>
                  <a:pt x="1144" y="609"/>
                  <a:pt x="1148" y="613"/>
                  <a:pt x="1154" y="613"/>
                </a:cubicBezTo>
                <a:cubicBezTo>
                  <a:pt x="1159" y="613"/>
                  <a:pt x="1163" y="609"/>
                  <a:pt x="1163" y="604"/>
                </a:cubicBezTo>
                <a:cubicBezTo>
                  <a:pt x="1163" y="599"/>
                  <a:pt x="1159" y="595"/>
                  <a:pt x="1154" y="595"/>
                </a:cubicBezTo>
                <a:cubicBezTo>
                  <a:pt x="1148" y="595"/>
                  <a:pt x="1144" y="599"/>
                  <a:pt x="1144" y="604"/>
                </a:cubicBezTo>
                <a:close/>
                <a:moveTo>
                  <a:pt x="1666" y="591"/>
                </a:moveTo>
                <a:cubicBezTo>
                  <a:pt x="1659" y="591"/>
                  <a:pt x="1653" y="597"/>
                  <a:pt x="1653" y="604"/>
                </a:cubicBezTo>
                <a:cubicBezTo>
                  <a:pt x="1653" y="611"/>
                  <a:pt x="1659" y="617"/>
                  <a:pt x="1666" y="617"/>
                </a:cubicBezTo>
                <a:cubicBezTo>
                  <a:pt x="1673" y="617"/>
                  <a:pt x="1679" y="611"/>
                  <a:pt x="1679" y="604"/>
                </a:cubicBezTo>
                <a:cubicBezTo>
                  <a:pt x="1679" y="597"/>
                  <a:pt x="1673" y="591"/>
                  <a:pt x="1666" y="591"/>
                </a:cubicBezTo>
                <a:close/>
                <a:moveTo>
                  <a:pt x="1705" y="617"/>
                </a:moveTo>
                <a:cubicBezTo>
                  <a:pt x="1712" y="617"/>
                  <a:pt x="1718" y="611"/>
                  <a:pt x="1718" y="604"/>
                </a:cubicBezTo>
                <a:cubicBezTo>
                  <a:pt x="1718" y="597"/>
                  <a:pt x="1712" y="591"/>
                  <a:pt x="1705" y="591"/>
                </a:cubicBezTo>
                <a:cubicBezTo>
                  <a:pt x="1698" y="591"/>
                  <a:pt x="1693" y="597"/>
                  <a:pt x="1693" y="604"/>
                </a:cubicBezTo>
                <a:cubicBezTo>
                  <a:pt x="1693" y="611"/>
                  <a:pt x="1698" y="617"/>
                  <a:pt x="1705" y="617"/>
                </a:cubicBezTo>
                <a:close/>
                <a:moveTo>
                  <a:pt x="1745" y="617"/>
                </a:moveTo>
                <a:cubicBezTo>
                  <a:pt x="1752" y="617"/>
                  <a:pt x="1758" y="611"/>
                  <a:pt x="1758" y="604"/>
                </a:cubicBezTo>
                <a:cubicBezTo>
                  <a:pt x="1758" y="597"/>
                  <a:pt x="1752" y="591"/>
                  <a:pt x="1745" y="591"/>
                </a:cubicBezTo>
                <a:cubicBezTo>
                  <a:pt x="1738" y="591"/>
                  <a:pt x="1732" y="597"/>
                  <a:pt x="1732" y="604"/>
                </a:cubicBezTo>
                <a:cubicBezTo>
                  <a:pt x="1732" y="611"/>
                  <a:pt x="1738" y="617"/>
                  <a:pt x="1745" y="617"/>
                </a:cubicBezTo>
                <a:close/>
                <a:moveTo>
                  <a:pt x="1784" y="617"/>
                </a:moveTo>
                <a:cubicBezTo>
                  <a:pt x="1791" y="617"/>
                  <a:pt x="1797" y="611"/>
                  <a:pt x="1797" y="604"/>
                </a:cubicBezTo>
                <a:cubicBezTo>
                  <a:pt x="1797" y="597"/>
                  <a:pt x="1791" y="591"/>
                  <a:pt x="1784" y="591"/>
                </a:cubicBezTo>
                <a:cubicBezTo>
                  <a:pt x="1777" y="591"/>
                  <a:pt x="1772" y="597"/>
                  <a:pt x="1772" y="604"/>
                </a:cubicBezTo>
                <a:cubicBezTo>
                  <a:pt x="1772" y="611"/>
                  <a:pt x="1777" y="617"/>
                  <a:pt x="1784" y="617"/>
                </a:cubicBezTo>
                <a:close/>
                <a:moveTo>
                  <a:pt x="1824" y="617"/>
                </a:moveTo>
                <a:cubicBezTo>
                  <a:pt x="1831" y="617"/>
                  <a:pt x="1836" y="611"/>
                  <a:pt x="1836" y="604"/>
                </a:cubicBezTo>
                <a:cubicBezTo>
                  <a:pt x="1836" y="597"/>
                  <a:pt x="1831" y="591"/>
                  <a:pt x="1824" y="591"/>
                </a:cubicBezTo>
                <a:cubicBezTo>
                  <a:pt x="1817" y="591"/>
                  <a:pt x="1811" y="597"/>
                  <a:pt x="1811" y="604"/>
                </a:cubicBezTo>
                <a:cubicBezTo>
                  <a:pt x="1811" y="611"/>
                  <a:pt x="1817" y="617"/>
                  <a:pt x="1824" y="617"/>
                </a:cubicBezTo>
                <a:close/>
                <a:moveTo>
                  <a:pt x="1863" y="617"/>
                </a:moveTo>
                <a:cubicBezTo>
                  <a:pt x="1870" y="617"/>
                  <a:pt x="1876" y="611"/>
                  <a:pt x="1876" y="604"/>
                </a:cubicBezTo>
                <a:cubicBezTo>
                  <a:pt x="1876" y="597"/>
                  <a:pt x="1870" y="591"/>
                  <a:pt x="1863" y="591"/>
                </a:cubicBezTo>
                <a:cubicBezTo>
                  <a:pt x="1856" y="591"/>
                  <a:pt x="1850" y="597"/>
                  <a:pt x="1850" y="604"/>
                </a:cubicBezTo>
                <a:cubicBezTo>
                  <a:pt x="1850" y="611"/>
                  <a:pt x="1856" y="617"/>
                  <a:pt x="1863" y="617"/>
                </a:cubicBezTo>
                <a:close/>
                <a:moveTo>
                  <a:pt x="1903" y="617"/>
                </a:moveTo>
                <a:cubicBezTo>
                  <a:pt x="1910" y="617"/>
                  <a:pt x="1915" y="611"/>
                  <a:pt x="1915" y="604"/>
                </a:cubicBezTo>
                <a:cubicBezTo>
                  <a:pt x="1915" y="597"/>
                  <a:pt x="1910" y="591"/>
                  <a:pt x="1903" y="591"/>
                </a:cubicBezTo>
                <a:cubicBezTo>
                  <a:pt x="1896" y="591"/>
                  <a:pt x="1890" y="597"/>
                  <a:pt x="1890" y="604"/>
                </a:cubicBezTo>
                <a:cubicBezTo>
                  <a:pt x="1890" y="611"/>
                  <a:pt x="1896" y="617"/>
                  <a:pt x="1903" y="617"/>
                </a:cubicBezTo>
                <a:close/>
                <a:moveTo>
                  <a:pt x="1942" y="617"/>
                </a:moveTo>
                <a:cubicBezTo>
                  <a:pt x="1949" y="617"/>
                  <a:pt x="1955" y="611"/>
                  <a:pt x="1955" y="604"/>
                </a:cubicBezTo>
                <a:cubicBezTo>
                  <a:pt x="1955" y="597"/>
                  <a:pt x="1949" y="591"/>
                  <a:pt x="1942" y="591"/>
                </a:cubicBezTo>
                <a:cubicBezTo>
                  <a:pt x="1935" y="591"/>
                  <a:pt x="1929" y="597"/>
                  <a:pt x="1929" y="604"/>
                </a:cubicBezTo>
                <a:cubicBezTo>
                  <a:pt x="1929" y="611"/>
                  <a:pt x="1935" y="617"/>
                  <a:pt x="1942" y="617"/>
                </a:cubicBezTo>
                <a:close/>
                <a:moveTo>
                  <a:pt x="1981" y="617"/>
                </a:moveTo>
                <a:cubicBezTo>
                  <a:pt x="1988" y="617"/>
                  <a:pt x="1994" y="611"/>
                  <a:pt x="1994" y="604"/>
                </a:cubicBezTo>
                <a:cubicBezTo>
                  <a:pt x="1994" y="597"/>
                  <a:pt x="1988" y="591"/>
                  <a:pt x="1981" y="591"/>
                </a:cubicBezTo>
                <a:cubicBezTo>
                  <a:pt x="1974" y="591"/>
                  <a:pt x="1969" y="597"/>
                  <a:pt x="1969" y="604"/>
                </a:cubicBezTo>
                <a:cubicBezTo>
                  <a:pt x="1969" y="611"/>
                  <a:pt x="1974" y="617"/>
                  <a:pt x="1981" y="617"/>
                </a:cubicBezTo>
                <a:close/>
                <a:moveTo>
                  <a:pt x="2021" y="617"/>
                </a:moveTo>
                <a:cubicBezTo>
                  <a:pt x="2028" y="617"/>
                  <a:pt x="2034" y="611"/>
                  <a:pt x="2034" y="604"/>
                </a:cubicBezTo>
                <a:cubicBezTo>
                  <a:pt x="2034" y="597"/>
                  <a:pt x="2028" y="591"/>
                  <a:pt x="2021" y="591"/>
                </a:cubicBezTo>
                <a:cubicBezTo>
                  <a:pt x="2014" y="591"/>
                  <a:pt x="2008" y="597"/>
                  <a:pt x="2008" y="604"/>
                </a:cubicBezTo>
                <a:cubicBezTo>
                  <a:pt x="2008" y="611"/>
                  <a:pt x="2014" y="617"/>
                  <a:pt x="2021" y="617"/>
                </a:cubicBezTo>
                <a:close/>
                <a:moveTo>
                  <a:pt x="2060" y="617"/>
                </a:moveTo>
                <a:cubicBezTo>
                  <a:pt x="2067" y="617"/>
                  <a:pt x="2073" y="611"/>
                  <a:pt x="2073" y="604"/>
                </a:cubicBezTo>
                <a:cubicBezTo>
                  <a:pt x="2073" y="597"/>
                  <a:pt x="2067" y="591"/>
                  <a:pt x="2060" y="591"/>
                </a:cubicBezTo>
                <a:cubicBezTo>
                  <a:pt x="2053" y="591"/>
                  <a:pt x="2048" y="597"/>
                  <a:pt x="2048" y="604"/>
                </a:cubicBezTo>
                <a:cubicBezTo>
                  <a:pt x="2048" y="611"/>
                  <a:pt x="2053" y="617"/>
                  <a:pt x="2060" y="617"/>
                </a:cubicBezTo>
                <a:close/>
                <a:moveTo>
                  <a:pt x="2100" y="617"/>
                </a:moveTo>
                <a:cubicBezTo>
                  <a:pt x="2107" y="617"/>
                  <a:pt x="2112" y="611"/>
                  <a:pt x="2112" y="604"/>
                </a:cubicBezTo>
                <a:cubicBezTo>
                  <a:pt x="2112" y="597"/>
                  <a:pt x="2107" y="591"/>
                  <a:pt x="2100" y="591"/>
                </a:cubicBezTo>
                <a:cubicBezTo>
                  <a:pt x="2093" y="591"/>
                  <a:pt x="2087" y="597"/>
                  <a:pt x="2087" y="604"/>
                </a:cubicBezTo>
                <a:cubicBezTo>
                  <a:pt x="2087" y="611"/>
                  <a:pt x="2093" y="617"/>
                  <a:pt x="2100" y="617"/>
                </a:cubicBezTo>
                <a:close/>
                <a:moveTo>
                  <a:pt x="2139" y="617"/>
                </a:moveTo>
                <a:cubicBezTo>
                  <a:pt x="2146" y="617"/>
                  <a:pt x="2152" y="611"/>
                  <a:pt x="2152" y="604"/>
                </a:cubicBezTo>
                <a:cubicBezTo>
                  <a:pt x="2152" y="597"/>
                  <a:pt x="2146" y="591"/>
                  <a:pt x="2139" y="591"/>
                </a:cubicBezTo>
                <a:cubicBezTo>
                  <a:pt x="2132" y="591"/>
                  <a:pt x="2126" y="597"/>
                  <a:pt x="2126" y="604"/>
                </a:cubicBezTo>
                <a:cubicBezTo>
                  <a:pt x="2126" y="611"/>
                  <a:pt x="2132" y="617"/>
                  <a:pt x="2139" y="617"/>
                </a:cubicBezTo>
                <a:close/>
                <a:moveTo>
                  <a:pt x="2179" y="617"/>
                </a:moveTo>
                <a:cubicBezTo>
                  <a:pt x="2186" y="617"/>
                  <a:pt x="2191" y="611"/>
                  <a:pt x="2191" y="604"/>
                </a:cubicBezTo>
                <a:cubicBezTo>
                  <a:pt x="2191" y="597"/>
                  <a:pt x="2186" y="591"/>
                  <a:pt x="2179" y="591"/>
                </a:cubicBezTo>
                <a:cubicBezTo>
                  <a:pt x="2171" y="591"/>
                  <a:pt x="2166" y="597"/>
                  <a:pt x="2166" y="604"/>
                </a:cubicBezTo>
                <a:cubicBezTo>
                  <a:pt x="2166" y="611"/>
                  <a:pt x="2171" y="617"/>
                  <a:pt x="2179" y="617"/>
                </a:cubicBezTo>
                <a:close/>
                <a:moveTo>
                  <a:pt x="2218" y="617"/>
                </a:moveTo>
                <a:cubicBezTo>
                  <a:pt x="2225" y="617"/>
                  <a:pt x="2231" y="611"/>
                  <a:pt x="2231" y="604"/>
                </a:cubicBezTo>
                <a:cubicBezTo>
                  <a:pt x="2231" y="597"/>
                  <a:pt x="2225" y="591"/>
                  <a:pt x="2218" y="591"/>
                </a:cubicBezTo>
                <a:cubicBezTo>
                  <a:pt x="2211" y="591"/>
                  <a:pt x="2205" y="597"/>
                  <a:pt x="2205" y="604"/>
                </a:cubicBezTo>
                <a:cubicBezTo>
                  <a:pt x="2205" y="611"/>
                  <a:pt x="2211" y="617"/>
                  <a:pt x="2218" y="617"/>
                </a:cubicBezTo>
                <a:close/>
                <a:moveTo>
                  <a:pt x="2257" y="617"/>
                </a:moveTo>
                <a:cubicBezTo>
                  <a:pt x="2264" y="617"/>
                  <a:pt x="2270" y="611"/>
                  <a:pt x="2270" y="604"/>
                </a:cubicBezTo>
                <a:cubicBezTo>
                  <a:pt x="2270" y="597"/>
                  <a:pt x="2264" y="591"/>
                  <a:pt x="2257" y="591"/>
                </a:cubicBezTo>
                <a:cubicBezTo>
                  <a:pt x="2250" y="591"/>
                  <a:pt x="2245" y="597"/>
                  <a:pt x="2245" y="604"/>
                </a:cubicBezTo>
                <a:cubicBezTo>
                  <a:pt x="2245" y="611"/>
                  <a:pt x="2250" y="617"/>
                  <a:pt x="2257" y="617"/>
                </a:cubicBezTo>
                <a:close/>
                <a:moveTo>
                  <a:pt x="2297" y="617"/>
                </a:moveTo>
                <a:cubicBezTo>
                  <a:pt x="2304" y="617"/>
                  <a:pt x="2310" y="611"/>
                  <a:pt x="2310" y="604"/>
                </a:cubicBezTo>
                <a:cubicBezTo>
                  <a:pt x="2310" y="597"/>
                  <a:pt x="2304" y="591"/>
                  <a:pt x="2297" y="591"/>
                </a:cubicBezTo>
                <a:cubicBezTo>
                  <a:pt x="2290" y="591"/>
                  <a:pt x="2284" y="597"/>
                  <a:pt x="2284" y="604"/>
                </a:cubicBezTo>
                <a:cubicBezTo>
                  <a:pt x="2284" y="611"/>
                  <a:pt x="2290" y="617"/>
                  <a:pt x="2297" y="617"/>
                </a:cubicBezTo>
                <a:close/>
                <a:moveTo>
                  <a:pt x="2336" y="617"/>
                </a:moveTo>
                <a:cubicBezTo>
                  <a:pt x="2343" y="617"/>
                  <a:pt x="2349" y="611"/>
                  <a:pt x="2349" y="604"/>
                </a:cubicBezTo>
                <a:cubicBezTo>
                  <a:pt x="2349" y="597"/>
                  <a:pt x="2343" y="591"/>
                  <a:pt x="2336" y="591"/>
                </a:cubicBezTo>
                <a:cubicBezTo>
                  <a:pt x="2329" y="591"/>
                  <a:pt x="2323" y="597"/>
                  <a:pt x="2323" y="604"/>
                </a:cubicBezTo>
                <a:cubicBezTo>
                  <a:pt x="2323" y="611"/>
                  <a:pt x="2329" y="617"/>
                  <a:pt x="2336" y="617"/>
                </a:cubicBezTo>
                <a:close/>
                <a:moveTo>
                  <a:pt x="2376" y="617"/>
                </a:moveTo>
                <a:cubicBezTo>
                  <a:pt x="2383" y="617"/>
                  <a:pt x="2388" y="611"/>
                  <a:pt x="2388" y="604"/>
                </a:cubicBezTo>
                <a:cubicBezTo>
                  <a:pt x="2388" y="597"/>
                  <a:pt x="2383" y="591"/>
                  <a:pt x="2376" y="591"/>
                </a:cubicBezTo>
                <a:cubicBezTo>
                  <a:pt x="2369" y="591"/>
                  <a:pt x="2363" y="597"/>
                  <a:pt x="2363" y="604"/>
                </a:cubicBezTo>
                <a:cubicBezTo>
                  <a:pt x="2363" y="611"/>
                  <a:pt x="2369" y="617"/>
                  <a:pt x="2376" y="617"/>
                </a:cubicBezTo>
                <a:close/>
                <a:moveTo>
                  <a:pt x="2415" y="617"/>
                </a:moveTo>
                <a:cubicBezTo>
                  <a:pt x="2422" y="617"/>
                  <a:pt x="2428" y="611"/>
                  <a:pt x="2428" y="604"/>
                </a:cubicBezTo>
                <a:cubicBezTo>
                  <a:pt x="2428" y="597"/>
                  <a:pt x="2422" y="591"/>
                  <a:pt x="2415" y="591"/>
                </a:cubicBezTo>
                <a:cubicBezTo>
                  <a:pt x="2408" y="591"/>
                  <a:pt x="2402" y="597"/>
                  <a:pt x="2402" y="604"/>
                </a:cubicBezTo>
                <a:cubicBezTo>
                  <a:pt x="2402" y="611"/>
                  <a:pt x="2408" y="617"/>
                  <a:pt x="2415" y="617"/>
                </a:cubicBezTo>
                <a:close/>
                <a:moveTo>
                  <a:pt x="2455" y="617"/>
                </a:moveTo>
                <a:cubicBezTo>
                  <a:pt x="2462" y="617"/>
                  <a:pt x="2467" y="611"/>
                  <a:pt x="2467" y="604"/>
                </a:cubicBezTo>
                <a:cubicBezTo>
                  <a:pt x="2467" y="597"/>
                  <a:pt x="2462" y="591"/>
                  <a:pt x="2455" y="591"/>
                </a:cubicBezTo>
                <a:cubicBezTo>
                  <a:pt x="2447" y="591"/>
                  <a:pt x="2442" y="597"/>
                  <a:pt x="2442" y="604"/>
                </a:cubicBezTo>
                <a:cubicBezTo>
                  <a:pt x="2442" y="611"/>
                  <a:pt x="2447" y="617"/>
                  <a:pt x="2455" y="617"/>
                </a:cubicBezTo>
                <a:close/>
                <a:moveTo>
                  <a:pt x="2494" y="617"/>
                </a:moveTo>
                <a:cubicBezTo>
                  <a:pt x="2501" y="617"/>
                  <a:pt x="2507" y="611"/>
                  <a:pt x="2507" y="604"/>
                </a:cubicBezTo>
                <a:cubicBezTo>
                  <a:pt x="2507" y="597"/>
                  <a:pt x="2501" y="591"/>
                  <a:pt x="2494" y="591"/>
                </a:cubicBezTo>
                <a:cubicBezTo>
                  <a:pt x="2487" y="591"/>
                  <a:pt x="2481" y="597"/>
                  <a:pt x="2481" y="604"/>
                </a:cubicBezTo>
                <a:cubicBezTo>
                  <a:pt x="2481" y="611"/>
                  <a:pt x="2487" y="617"/>
                  <a:pt x="2494" y="617"/>
                </a:cubicBezTo>
                <a:close/>
                <a:moveTo>
                  <a:pt x="2533" y="617"/>
                </a:moveTo>
                <a:cubicBezTo>
                  <a:pt x="2540" y="617"/>
                  <a:pt x="2546" y="611"/>
                  <a:pt x="2546" y="604"/>
                </a:cubicBezTo>
                <a:cubicBezTo>
                  <a:pt x="2546" y="597"/>
                  <a:pt x="2540" y="591"/>
                  <a:pt x="2533" y="591"/>
                </a:cubicBezTo>
                <a:cubicBezTo>
                  <a:pt x="2526" y="591"/>
                  <a:pt x="2521" y="597"/>
                  <a:pt x="2521" y="604"/>
                </a:cubicBezTo>
                <a:cubicBezTo>
                  <a:pt x="2521" y="611"/>
                  <a:pt x="2526" y="617"/>
                  <a:pt x="2533" y="617"/>
                </a:cubicBezTo>
                <a:close/>
                <a:moveTo>
                  <a:pt x="2573" y="617"/>
                </a:moveTo>
                <a:cubicBezTo>
                  <a:pt x="2580" y="617"/>
                  <a:pt x="2586" y="611"/>
                  <a:pt x="2586" y="604"/>
                </a:cubicBezTo>
                <a:cubicBezTo>
                  <a:pt x="2586" y="597"/>
                  <a:pt x="2580" y="591"/>
                  <a:pt x="2573" y="591"/>
                </a:cubicBezTo>
                <a:cubicBezTo>
                  <a:pt x="2566" y="591"/>
                  <a:pt x="2560" y="597"/>
                  <a:pt x="2560" y="604"/>
                </a:cubicBezTo>
                <a:cubicBezTo>
                  <a:pt x="2560" y="611"/>
                  <a:pt x="2566" y="617"/>
                  <a:pt x="2573" y="617"/>
                </a:cubicBezTo>
                <a:close/>
                <a:moveTo>
                  <a:pt x="2612" y="617"/>
                </a:moveTo>
                <a:cubicBezTo>
                  <a:pt x="2619" y="617"/>
                  <a:pt x="2625" y="611"/>
                  <a:pt x="2625" y="604"/>
                </a:cubicBezTo>
                <a:cubicBezTo>
                  <a:pt x="2625" y="597"/>
                  <a:pt x="2619" y="591"/>
                  <a:pt x="2612" y="591"/>
                </a:cubicBezTo>
                <a:cubicBezTo>
                  <a:pt x="2605" y="591"/>
                  <a:pt x="2599" y="597"/>
                  <a:pt x="2599" y="604"/>
                </a:cubicBezTo>
                <a:cubicBezTo>
                  <a:pt x="2599" y="611"/>
                  <a:pt x="2605" y="617"/>
                  <a:pt x="2612" y="617"/>
                </a:cubicBezTo>
                <a:close/>
                <a:moveTo>
                  <a:pt x="2652" y="617"/>
                </a:moveTo>
                <a:cubicBezTo>
                  <a:pt x="2659" y="617"/>
                  <a:pt x="2664" y="611"/>
                  <a:pt x="2664" y="604"/>
                </a:cubicBezTo>
                <a:cubicBezTo>
                  <a:pt x="2664" y="597"/>
                  <a:pt x="2659" y="591"/>
                  <a:pt x="2652" y="591"/>
                </a:cubicBezTo>
                <a:cubicBezTo>
                  <a:pt x="2645" y="591"/>
                  <a:pt x="2639" y="597"/>
                  <a:pt x="2639" y="604"/>
                </a:cubicBezTo>
                <a:cubicBezTo>
                  <a:pt x="2639" y="611"/>
                  <a:pt x="2645" y="617"/>
                  <a:pt x="2652" y="617"/>
                </a:cubicBezTo>
                <a:close/>
                <a:moveTo>
                  <a:pt x="2691" y="617"/>
                </a:moveTo>
                <a:cubicBezTo>
                  <a:pt x="2698" y="617"/>
                  <a:pt x="2704" y="611"/>
                  <a:pt x="2704" y="604"/>
                </a:cubicBezTo>
                <a:cubicBezTo>
                  <a:pt x="2704" y="597"/>
                  <a:pt x="2698" y="591"/>
                  <a:pt x="2691" y="591"/>
                </a:cubicBezTo>
                <a:cubicBezTo>
                  <a:pt x="2684" y="591"/>
                  <a:pt x="2678" y="597"/>
                  <a:pt x="2678" y="604"/>
                </a:cubicBezTo>
                <a:cubicBezTo>
                  <a:pt x="2678" y="611"/>
                  <a:pt x="2684" y="617"/>
                  <a:pt x="2691" y="617"/>
                </a:cubicBezTo>
                <a:close/>
                <a:moveTo>
                  <a:pt x="2730" y="617"/>
                </a:moveTo>
                <a:cubicBezTo>
                  <a:pt x="2738" y="617"/>
                  <a:pt x="2743" y="611"/>
                  <a:pt x="2743" y="604"/>
                </a:cubicBezTo>
                <a:cubicBezTo>
                  <a:pt x="2743" y="597"/>
                  <a:pt x="2738" y="591"/>
                  <a:pt x="2730" y="591"/>
                </a:cubicBezTo>
                <a:cubicBezTo>
                  <a:pt x="2723" y="591"/>
                  <a:pt x="2718" y="597"/>
                  <a:pt x="2718" y="604"/>
                </a:cubicBezTo>
                <a:cubicBezTo>
                  <a:pt x="2718" y="611"/>
                  <a:pt x="2723" y="617"/>
                  <a:pt x="2730" y="617"/>
                </a:cubicBezTo>
                <a:close/>
                <a:moveTo>
                  <a:pt x="2770" y="617"/>
                </a:moveTo>
                <a:cubicBezTo>
                  <a:pt x="2777" y="617"/>
                  <a:pt x="2783" y="611"/>
                  <a:pt x="2783" y="604"/>
                </a:cubicBezTo>
                <a:cubicBezTo>
                  <a:pt x="2783" y="597"/>
                  <a:pt x="2777" y="591"/>
                  <a:pt x="2770" y="591"/>
                </a:cubicBezTo>
                <a:cubicBezTo>
                  <a:pt x="2763" y="591"/>
                  <a:pt x="2757" y="597"/>
                  <a:pt x="2757" y="604"/>
                </a:cubicBezTo>
                <a:cubicBezTo>
                  <a:pt x="2757" y="611"/>
                  <a:pt x="2763" y="617"/>
                  <a:pt x="2770" y="617"/>
                </a:cubicBezTo>
                <a:close/>
                <a:moveTo>
                  <a:pt x="2809" y="617"/>
                </a:moveTo>
                <a:cubicBezTo>
                  <a:pt x="2816" y="617"/>
                  <a:pt x="2822" y="611"/>
                  <a:pt x="2822" y="604"/>
                </a:cubicBezTo>
                <a:cubicBezTo>
                  <a:pt x="2822" y="597"/>
                  <a:pt x="2816" y="591"/>
                  <a:pt x="2809" y="591"/>
                </a:cubicBezTo>
                <a:cubicBezTo>
                  <a:pt x="2802" y="591"/>
                  <a:pt x="2797" y="597"/>
                  <a:pt x="2797" y="604"/>
                </a:cubicBezTo>
                <a:cubicBezTo>
                  <a:pt x="2797" y="611"/>
                  <a:pt x="2802" y="617"/>
                  <a:pt x="2809" y="617"/>
                </a:cubicBezTo>
                <a:close/>
                <a:moveTo>
                  <a:pt x="2849" y="617"/>
                </a:moveTo>
                <a:cubicBezTo>
                  <a:pt x="2856" y="617"/>
                  <a:pt x="2861" y="611"/>
                  <a:pt x="2861" y="604"/>
                </a:cubicBezTo>
                <a:cubicBezTo>
                  <a:pt x="2861" y="597"/>
                  <a:pt x="2856" y="591"/>
                  <a:pt x="2849" y="591"/>
                </a:cubicBezTo>
                <a:cubicBezTo>
                  <a:pt x="2842" y="591"/>
                  <a:pt x="2836" y="597"/>
                  <a:pt x="2836" y="604"/>
                </a:cubicBezTo>
                <a:cubicBezTo>
                  <a:pt x="2836" y="611"/>
                  <a:pt x="2842" y="617"/>
                  <a:pt x="2849" y="617"/>
                </a:cubicBezTo>
                <a:close/>
                <a:moveTo>
                  <a:pt x="2888" y="617"/>
                </a:moveTo>
                <a:cubicBezTo>
                  <a:pt x="2895" y="617"/>
                  <a:pt x="2901" y="611"/>
                  <a:pt x="2901" y="604"/>
                </a:cubicBezTo>
                <a:cubicBezTo>
                  <a:pt x="2901" y="597"/>
                  <a:pt x="2895" y="591"/>
                  <a:pt x="2888" y="591"/>
                </a:cubicBezTo>
                <a:cubicBezTo>
                  <a:pt x="2881" y="591"/>
                  <a:pt x="2875" y="597"/>
                  <a:pt x="2875" y="604"/>
                </a:cubicBezTo>
                <a:cubicBezTo>
                  <a:pt x="2875" y="611"/>
                  <a:pt x="2881" y="617"/>
                  <a:pt x="2888" y="617"/>
                </a:cubicBezTo>
                <a:close/>
                <a:moveTo>
                  <a:pt x="2928" y="617"/>
                </a:moveTo>
                <a:cubicBezTo>
                  <a:pt x="2935" y="617"/>
                  <a:pt x="2940" y="611"/>
                  <a:pt x="2940" y="604"/>
                </a:cubicBezTo>
                <a:cubicBezTo>
                  <a:pt x="2940" y="597"/>
                  <a:pt x="2935" y="591"/>
                  <a:pt x="2928" y="591"/>
                </a:cubicBezTo>
                <a:cubicBezTo>
                  <a:pt x="2921" y="591"/>
                  <a:pt x="2915" y="597"/>
                  <a:pt x="2915" y="604"/>
                </a:cubicBezTo>
                <a:cubicBezTo>
                  <a:pt x="2915" y="611"/>
                  <a:pt x="2921" y="617"/>
                  <a:pt x="2928" y="617"/>
                </a:cubicBezTo>
                <a:close/>
                <a:moveTo>
                  <a:pt x="2967" y="617"/>
                </a:moveTo>
                <a:cubicBezTo>
                  <a:pt x="2974" y="617"/>
                  <a:pt x="2980" y="611"/>
                  <a:pt x="2980" y="604"/>
                </a:cubicBezTo>
                <a:cubicBezTo>
                  <a:pt x="2980" y="597"/>
                  <a:pt x="2974" y="591"/>
                  <a:pt x="2967" y="591"/>
                </a:cubicBezTo>
                <a:cubicBezTo>
                  <a:pt x="2960" y="591"/>
                  <a:pt x="2954" y="597"/>
                  <a:pt x="2954" y="604"/>
                </a:cubicBezTo>
                <a:cubicBezTo>
                  <a:pt x="2954" y="611"/>
                  <a:pt x="2960" y="617"/>
                  <a:pt x="2967" y="617"/>
                </a:cubicBezTo>
                <a:close/>
                <a:moveTo>
                  <a:pt x="3006" y="617"/>
                </a:moveTo>
                <a:cubicBezTo>
                  <a:pt x="3013" y="617"/>
                  <a:pt x="3019" y="611"/>
                  <a:pt x="3019" y="604"/>
                </a:cubicBezTo>
                <a:cubicBezTo>
                  <a:pt x="3019" y="597"/>
                  <a:pt x="3013" y="591"/>
                  <a:pt x="3006" y="591"/>
                </a:cubicBezTo>
                <a:cubicBezTo>
                  <a:pt x="2999" y="591"/>
                  <a:pt x="2994" y="597"/>
                  <a:pt x="2994" y="604"/>
                </a:cubicBezTo>
                <a:cubicBezTo>
                  <a:pt x="2994" y="611"/>
                  <a:pt x="2999" y="617"/>
                  <a:pt x="3006" y="617"/>
                </a:cubicBezTo>
                <a:close/>
                <a:moveTo>
                  <a:pt x="3046" y="617"/>
                </a:moveTo>
                <a:cubicBezTo>
                  <a:pt x="3053" y="617"/>
                  <a:pt x="3059" y="611"/>
                  <a:pt x="3059" y="604"/>
                </a:cubicBezTo>
                <a:cubicBezTo>
                  <a:pt x="3059" y="597"/>
                  <a:pt x="3053" y="591"/>
                  <a:pt x="3046" y="591"/>
                </a:cubicBezTo>
                <a:cubicBezTo>
                  <a:pt x="3039" y="591"/>
                  <a:pt x="3033" y="597"/>
                  <a:pt x="3033" y="604"/>
                </a:cubicBezTo>
                <a:cubicBezTo>
                  <a:pt x="3033" y="611"/>
                  <a:pt x="3039" y="617"/>
                  <a:pt x="3046" y="617"/>
                </a:cubicBezTo>
                <a:close/>
                <a:moveTo>
                  <a:pt x="3085" y="617"/>
                </a:moveTo>
                <a:cubicBezTo>
                  <a:pt x="3092" y="617"/>
                  <a:pt x="3098" y="611"/>
                  <a:pt x="3098" y="604"/>
                </a:cubicBezTo>
                <a:cubicBezTo>
                  <a:pt x="3098" y="597"/>
                  <a:pt x="3092" y="591"/>
                  <a:pt x="3085" y="591"/>
                </a:cubicBezTo>
                <a:cubicBezTo>
                  <a:pt x="3078" y="591"/>
                  <a:pt x="3073" y="597"/>
                  <a:pt x="3073" y="604"/>
                </a:cubicBezTo>
                <a:cubicBezTo>
                  <a:pt x="3073" y="611"/>
                  <a:pt x="3078" y="617"/>
                  <a:pt x="3085" y="617"/>
                </a:cubicBezTo>
                <a:close/>
                <a:moveTo>
                  <a:pt x="444" y="656"/>
                </a:moveTo>
                <a:cubicBezTo>
                  <a:pt x="451" y="656"/>
                  <a:pt x="457" y="651"/>
                  <a:pt x="457" y="643"/>
                </a:cubicBezTo>
                <a:cubicBezTo>
                  <a:pt x="457" y="636"/>
                  <a:pt x="451" y="631"/>
                  <a:pt x="444" y="631"/>
                </a:cubicBezTo>
                <a:cubicBezTo>
                  <a:pt x="437" y="631"/>
                  <a:pt x="431" y="636"/>
                  <a:pt x="431" y="643"/>
                </a:cubicBezTo>
                <a:cubicBezTo>
                  <a:pt x="431" y="651"/>
                  <a:pt x="437" y="656"/>
                  <a:pt x="444" y="656"/>
                </a:cubicBezTo>
                <a:close/>
                <a:moveTo>
                  <a:pt x="483" y="656"/>
                </a:moveTo>
                <a:cubicBezTo>
                  <a:pt x="490" y="656"/>
                  <a:pt x="496" y="651"/>
                  <a:pt x="496" y="643"/>
                </a:cubicBezTo>
                <a:cubicBezTo>
                  <a:pt x="496" y="636"/>
                  <a:pt x="490" y="631"/>
                  <a:pt x="483" y="631"/>
                </a:cubicBezTo>
                <a:cubicBezTo>
                  <a:pt x="476" y="631"/>
                  <a:pt x="471" y="636"/>
                  <a:pt x="471" y="643"/>
                </a:cubicBezTo>
                <a:cubicBezTo>
                  <a:pt x="471" y="651"/>
                  <a:pt x="476" y="656"/>
                  <a:pt x="483" y="656"/>
                </a:cubicBezTo>
                <a:close/>
                <a:moveTo>
                  <a:pt x="523" y="656"/>
                </a:moveTo>
                <a:cubicBezTo>
                  <a:pt x="530" y="656"/>
                  <a:pt x="535" y="651"/>
                  <a:pt x="535" y="643"/>
                </a:cubicBezTo>
                <a:cubicBezTo>
                  <a:pt x="535" y="636"/>
                  <a:pt x="530" y="631"/>
                  <a:pt x="523" y="631"/>
                </a:cubicBezTo>
                <a:cubicBezTo>
                  <a:pt x="516" y="631"/>
                  <a:pt x="510" y="636"/>
                  <a:pt x="510" y="643"/>
                </a:cubicBezTo>
                <a:cubicBezTo>
                  <a:pt x="510" y="651"/>
                  <a:pt x="516" y="656"/>
                  <a:pt x="523" y="656"/>
                </a:cubicBezTo>
                <a:close/>
                <a:moveTo>
                  <a:pt x="562" y="656"/>
                </a:moveTo>
                <a:cubicBezTo>
                  <a:pt x="569" y="656"/>
                  <a:pt x="575" y="651"/>
                  <a:pt x="575" y="643"/>
                </a:cubicBezTo>
                <a:cubicBezTo>
                  <a:pt x="575" y="636"/>
                  <a:pt x="569" y="631"/>
                  <a:pt x="562" y="631"/>
                </a:cubicBezTo>
                <a:cubicBezTo>
                  <a:pt x="555" y="631"/>
                  <a:pt x="549" y="636"/>
                  <a:pt x="549" y="643"/>
                </a:cubicBezTo>
                <a:cubicBezTo>
                  <a:pt x="549" y="651"/>
                  <a:pt x="555" y="656"/>
                  <a:pt x="562" y="656"/>
                </a:cubicBezTo>
                <a:close/>
                <a:moveTo>
                  <a:pt x="602" y="656"/>
                </a:moveTo>
                <a:cubicBezTo>
                  <a:pt x="609" y="656"/>
                  <a:pt x="614" y="651"/>
                  <a:pt x="614" y="643"/>
                </a:cubicBezTo>
                <a:cubicBezTo>
                  <a:pt x="614" y="636"/>
                  <a:pt x="609" y="631"/>
                  <a:pt x="602" y="631"/>
                </a:cubicBezTo>
                <a:cubicBezTo>
                  <a:pt x="595" y="631"/>
                  <a:pt x="589" y="636"/>
                  <a:pt x="589" y="643"/>
                </a:cubicBezTo>
                <a:cubicBezTo>
                  <a:pt x="589" y="651"/>
                  <a:pt x="595" y="656"/>
                  <a:pt x="602" y="656"/>
                </a:cubicBezTo>
                <a:close/>
                <a:moveTo>
                  <a:pt x="641" y="656"/>
                </a:moveTo>
                <a:cubicBezTo>
                  <a:pt x="648" y="656"/>
                  <a:pt x="654" y="651"/>
                  <a:pt x="654" y="643"/>
                </a:cubicBezTo>
                <a:cubicBezTo>
                  <a:pt x="654" y="636"/>
                  <a:pt x="648" y="631"/>
                  <a:pt x="641" y="631"/>
                </a:cubicBezTo>
                <a:cubicBezTo>
                  <a:pt x="634" y="631"/>
                  <a:pt x="628" y="636"/>
                  <a:pt x="628" y="643"/>
                </a:cubicBezTo>
                <a:cubicBezTo>
                  <a:pt x="628" y="651"/>
                  <a:pt x="634" y="656"/>
                  <a:pt x="641" y="656"/>
                </a:cubicBezTo>
                <a:close/>
                <a:moveTo>
                  <a:pt x="680" y="656"/>
                </a:moveTo>
                <a:cubicBezTo>
                  <a:pt x="687" y="656"/>
                  <a:pt x="693" y="651"/>
                  <a:pt x="693" y="643"/>
                </a:cubicBezTo>
                <a:cubicBezTo>
                  <a:pt x="693" y="636"/>
                  <a:pt x="687" y="631"/>
                  <a:pt x="680" y="631"/>
                </a:cubicBezTo>
                <a:cubicBezTo>
                  <a:pt x="673" y="631"/>
                  <a:pt x="668" y="636"/>
                  <a:pt x="668" y="643"/>
                </a:cubicBezTo>
                <a:cubicBezTo>
                  <a:pt x="668" y="651"/>
                  <a:pt x="673" y="656"/>
                  <a:pt x="680" y="656"/>
                </a:cubicBezTo>
                <a:close/>
                <a:moveTo>
                  <a:pt x="720" y="656"/>
                </a:moveTo>
                <a:cubicBezTo>
                  <a:pt x="727" y="656"/>
                  <a:pt x="733" y="651"/>
                  <a:pt x="733" y="643"/>
                </a:cubicBezTo>
                <a:cubicBezTo>
                  <a:pt x="733" y="636"/>
                  <a:pt x="727" y="631"/>
                  <a:pt x="720" y="631"/>
                </a:cubicBezTo>
                <a:cubicBezTo>
                  <a:pt x="713" y="631"/>
                  <a:pt x="707" y="636"/>
                  <a:pt x="707" y="643"/>
                </a:cubicBezTo>
                <a:cubicBezTo>
                  <a:pt x="707" y="651"/>
                  <a:pt x="713" y="656"/>
                  <a:pt x="720" y="656"/>
                </a:cubicBezTo>
                <a:close/>
                <a:moveTo>
                  <a:pt x="759" y="656"/>
                </a:moveTo>
                <a:cubicBezTo>
                  <a:pt x="766" y="656"/>
                  <a:pt x="772" y="651"/>
                  <a:pt x="772" y="643"/>
                </a:cubicBezTo>
                <a:cubicBezTo>
                  <a:pt x="772" y="636"/>
                  <a:pt x="766" y="631"/>
                  <a:pt x="759" y="631"/>
                </a:cubicBezTo>
                <a:cubicBezTo>
                  <a:pt x="752" y="631"/>
                  <a:pt x="747" y="636"/>
                  <a:pt x="747" y="643"/>
                </a:cubicBezTo>
                <a:cubicBezTo>
                  <a:pt x="747" y="651"/>
                  <a:pt x="752" y="656"/>
                  <a:pt x="759" y="656"/>
                </a:cubicBezTo>
                <a:close/>
                <a:moveTo>
                  <a:pt x="799" y="656"/>
                </a:moveTo>
                <a:cubicBezTo>
                  <a:pt x="806" y="656"/>
                  <a:pt x="811" y="651"/>
                  <a:pt x="811" y="643"/>
                </a:cubicBezTo>
                <a:cubicBezTo>
                  <a:pt x="811" y="636"/>
                  <a:pt x="806" y="631"/>
                  <a:pt x="799" y="631"/>
                </a:cubicBezTo>
                <a:cubicBezTo>
                  <a:pt x="792" y="631"/>
                  <a:pt x="786" y="636"/>
                  <a:pt x="786" y="643"/>
                </a:cubicBezTo>
                <a:cubicBezTo>
                  <a:pt x="786" y="651"/>
                  <a:pt x="792" y="656"/>
                  <a:pt x="799" y="656"/>
                </a:cubicBezTo>
                <a:close/>
                <a:moveTo>
                  <a:pt x="838" y="656"/>
                </a:moveTo>
                <a:cubicBezTo>
                  <a:pt x="845" y="656"/>
                  <a:pt x="851" y="651"/>
                  <a:pt x="851" y="643"/>
                </a:cubicBezTo>
                <a:cubicBezTo>
                  <a:pt x="851" y="636"/>
                  <a:pt x="845" y="631"/>
                  <a:pt x="838" y="631"/>
                </a:cubicBezTo>
                <a:cubicBezTo>
                  <a:pt x="831" y="631"/>
                  <a:pt x="825" y="636"/>
                  <a:pt x="825" y="643"/>
                </a:cubicBezTo>
                <a:cubicBezTo>
                  <a:pt x="825" y="651"/>
                  <a:pt x="831" y="656"/>
                  <a:pt x="838" y="656"/>
                </a:cubicBezTo>
                <a:close/>
                <a:moveTo>
                  <a:pt x="917" y="656"/>
                </a:moveTo>
                <a:cubicBezTo>
                  <a:pt x="924" y="656"/>
                  <a:pt x="930" y="651"/>
                  <a:pt x="930" y="643"/>
                </a:cubicBezTo>
                <a:cubicBezTo>
                  <a:pt x="930" y="636"/>
                  <a:pt x="924" y="631"/>
                  <a:pt x="917" y="631"/>
                </a:cubicBezTo>
                <a:cubicBezTo>
                  <a:pt x="910" y="631"/>
                  <a:pt x="904" y="636"/>
                  <a:pt x="904" y="643"/>
                </a:cubicBezTo>
                <a:cubicBezTo>
                  <a:pt x="904" y="651"/>
                  <a:pt x="910" y="656"/>
                  <a:pt x="917" y="656"/>
                </a:cubicBezTo>
                <a:close/>
                <a:moveTo>
                  <a:pt x="956" y="656"/>
                </a:moveTo>
                <a:cubicBezTo>
                  <a:pt x="963" y="656"/>
                  <a:pt x="969" y="651"/>
                  <a:pt x="969" y="643"/>
                </a:cubicBezTo>
                <a:cubicBezTo>
                  <a:pt x="969" y="636"/>
                  <a:pt x="963" y="631"/>
                  <a:pt x="956" y="631"/>
                </a:cubicBezTo>
                <a:cubicBezTo>
                  <a:pt x="949" y="631"/>
                  <a:pt x="944" y="636"/>
                  <a:pt x="944" y="643"/>
                </a:cubicBezTo>
                <a:cubicBezTo>
                  <a:pt x="944" y="651"/>
                  <a:pt x="949" y="656"/>
                  <a:pt x="956" y="656"/>
                </a:cubicBezTo>
                <a:close/>
                <a:moveTo>
                  <a:pt x="996" y="656"/>
                </a:moveTo>
                <a:cubicBezTo>
                  <a:pt x="1003" y="656"/>
                  <a:pt x="1009" y="651"/>
                  <a:pt x="1009" y="643"/>
                </a:cubicBezTo>
                <a:cubicBezTo>
                  <a:pt x="1009" y="636"/>
                  <a:pt x="1003" y="631"/>
                  <a:pt x="996" y="631"/>
                </a:cubicBezTo>
                <a:cubicBezTo>
                  <a:pt x="989" y="631"/>
                  <a:pt x="983" y="636"/>
                  <a:pt x="983" y="643"/>
                </a:cubicBezTo>
                <a:cubicBezTo>
                  <a:pt x="983" y="651"/>
                  <a:pt x="989" y="656"/>
                  <a:pt x="996" y="656"/>
                </a:cubicBezTo>
                <a:close/>
                <a:moveTo>
                  <a:pt x="1035" y="656"/>
                </a:moveTo>
                <a:cubicBezTo>
                  <a:pt x="1042" y="656"/>
                  <a:pt x="1048" y="651"/>
                  <a:pt x="1048" y="643"/>
                </a:cubicBezTo>
                <a:cubicBezTo>
                  <a:pt x="1048" y="636"/>
                  <a:pt x="1042" y="631"/>
                  <a:pt x="1035" y="631"/>
                </a:cubicBezTo>
                <a:cubicBezTo>
                  <a:pt x="1028" y="631"/>
                  <a:pt x="1022" y="636"/>
                  <a:pt x="1022" y="643"/>
                </a:cubicBezTo>
                <a:cubicBezTo>
                  <a:pt x="1022" y="651"/>
                  <a:pt x="1028" y="656"/>
                  <a:pt x="1035" y="656"/>
                </a:cubicBezTo>
                <a:close/>
                <a:moveTo>
                  <a:pt x="1705" y="656"/>
                </a:moveTo>
                <a:cubicBezTo>
                  <a:pt x="1712" y="656"/>
                  <a:pt x="1718" y="651"/>
                  <a:pt x="1718" y="643"/>
                </a:cubicBezTo>
                <a:cubicBezTo>
                  <a:pt x="1718" y="636"/>
                  <a:pt x="1712" y="631"/>
                  <a:pt x="1705" y="631"/>
                </a:cubicBezTo>
                <a:cubicBezTo>
                  <a:pt x="1698" y="631"/>
                  <a:pt x="1693" y="636"/>
                  <a:pt x="1693" y="643"/>
                </a:cubicBezTo>
                <a:cubicBezTo>
                  <a:pt x="1693" y="651"/>
                  <a:pt x="1698" y="656"/>
                  <a:pt x="1705" y="656"/>
                </a:cubicBezTo>
                <a:close/>
                <a:moveTo>
                  <a:pt x="1745" y="656"/>
                </a:moveTo>
                <a:cubicBezTo>
                  <a:pt x="1752" y="656"/>
                  <a:pt x="1758" y="651"/>
                  <a:pt x="1758" y="643"/>
                </a:cubicBezTo>
                <a:cubicBezTo>
                  <a:pt x="1758" y="636"/>
                  <a:pt x="1752" y="631"/>
                  <a:pt x="1745" y="631"/>
                </a:cubicBezTo>
                <a:cubicBezTo>
                  <a:pt x="1738" y="631"/>
                  <a:pt x="1732" y="636"/>
                  <a:pt x="1732" y="643"/>
                </a:cubicBezTo>
                <a:cubicBezTo>
                  <a:pt x="1732" y="651"/>
                  <a:pt x="1738" y="656"/>
                  <a:pt x="1745" y="656"/>
                </a:cubicBezTo>
                <a:close/>
                <a:moveTo>
                  <a:pt x="1784" y="656"/>
                </a:moveTo>
                <a:cubicBezTo>
                  <a:pt x="1791" y="656"/>
                  <a:pt x="1797" y="651"/>
                  <a:pt x="1797" y="643"/>
                </a:cubicBezTo>
                <a:cubicBezTo>
                  <a:pt x="1797" y="636"/>
                  <a:pt x="1791" y="631"/>
                  <a:pt x="1784" y="631"/>
                </a:cubicBezTo>
                <a:cubicBezTo>
                  <a:pt x="1777" y="631"/>
                  <a:pt x="1772" y="636"/>
                  <a:pt x="1772" y="643"/>
                </a:cubicBezTo>
                <a:cubicBezTo>
                  <a:pt x="1772" y="651"/>
                  <a:pt x="1777" y="656"/>
                  <a:pt x="1784" y="656"/>
                </a:cubicBezTo>
                <a:close/>
                <a:moveTo>
                  <a:pt x="1863" y="656"/>
                </a:moveTo>
                <a:cubicBezTo>
                  <a:pt x="1870" y="656"/>
                  <a:pt x="1876" y="651"/>
                  <a:pt x="1876" y="643"/>
                </a:cubicBezTo>
                <a:cubicBezTo>
                  <a:pt x="1876" y="636"/>
                  <a:pt x="1870" y="631"/>
                  <a:pt x="1863" y="631"/>
                </a:cubicBezTo>
                <a:cubicBezTo>
                  <a:pt x="1856" y="631"/>
                  <a:pt x="1850" y="636"/>
                  <a:pt x="1850" y="643"/>
                </a:cubicBezTo>
                <a:cubicBezTo>
                  <a:pt x="1850" y="651"/>
                  <a:pt x="1856" y="656"/>
                  <a:pt x="1863" y="656"/>
                </a:cubicBezTo>
                <a:close/>
                <a:moveTo>
                  <a:pt x="1903" y="656"/>
                </a:moveTo>
                <a:cubicBezTo>
                  <a:pt x="1910" y="656"/>
                  <a:pt x="1915" y="651"/>
                  <a:pt x="1915" y="643"/>
                </a:cubicBezTo>
                <a:cubicBezTo>
                  <a:pt x="1915" y="636"/>
                  <a:pt x="1910" y="631"/>
                  <a:pt x="1903" y="631"/>
                </a:cubicBezTo>
                <a:cubicBezTo>
                  <a:pt x="1896" y="631"/>
                  <a:pt x="1890" y="636"/>
                  <a:pt x="1890" y="643"/>
                </a:cubicBezTo>
                <a:cubicBezTo>
                  <a:pt x="1890" y="651"/>
                  <a:pt x="1896" y="656"/>
                  <a:pt x="1903" y="656"/>
                </a:cubicBezTo>
                <a:close/>
                <a:moveTo>
                  <a:pt x="1942" y="656"/>
                </a:moveTo>
                <a:cubicBezTo>
                  <a:pt x="1949" y="656"/>
                  <a:pt x="1955" y="651"/>
                  <a:pt x="1955" y="643"/>
                </a:cubicBezTo>
                <a:cubicBezTo>
                  <a:pt x="1955" y="636"/>
                  <a:pt x="1949" y="631"/>
                  <a:pt x="1942" y="631"/>
                </a:cubicBezTo>
                <a:cubicBezTo>
                  <a:pt x="1935" y="631"/>
                  <a:pt x="1929" y="636"/>
                  <a:pt x="1929" y="643"/>
                </a:cubicBezTo>
                <a:cubicBezTo>
                  <a:pt x="1929" y="651"/>
                  <a:pt x="1935" y="656"/>
                  <a:pt x="1942" y="656"/>
                </a:cubicBezTo>
                <a:close/>
                <a:moveTo>
                  <a:pt x="1994" y="643"/>
                </a:moveTo>
                <a:cubicBezTo>
                  <a:pt x="1994" y="636"/>
                  <a:pt x="1988" y="631"/>
                  <a:pt x="1981" y="631"/>
                </a:cubicBezTo>
                <a:cubicBezTo>
                  <a:pt x="1974" y="631"/>
                  <a:pt x="1969" y="636"/>
                  <a:pt x="1969" y="643"/>
                </a:cubicBezTo>
                <a:cubicBezTo>
                  <a:pt x="1969" y="650"/>
                  <a:pt x="1974" y="656"/>
                  <a:pt x="1981" y="656"/>
                </a:cubicBezTo>
                <a:cubicBezTo>
                  <a:pt x="1988" y="656"/>
                  <a:pt x="1994" y="650"/>
                  <a:pt x="1994" y="643"/>
                </a:cubicBezTo>
                <a:close/>
                <a:moveTo>
                  <a:pt x="2100" y="656"/>
                </a:moveTo>
                <a:cubicBezTo>
                  <a:pt x="2107" y="656"/>
                  <a:pt x="2112" y="651"/>
                  <a:pt x="2112" y="643"/>
                </a:cubicBezTo>
                <a:cubicBezTo>
                  <a:pt x="2112" y="636"/>
                  <a:pt x="2107" y="631"/>
                  <a:pt x="2100" y="631"/>
                </a:cubicBezTo>
                <a:cubicBezTo>
                  <a:pt x="2093" y="631"/>
                  <a:pt x="2087" y="636"/>
                  <a:pt x="2087" y="643"/>
                </a:cubicBezTo>
                <a:cubicBezTo>
                  <a:pt x="2087" y="651"/>
                  <a:pt x="2093" y="656"/>
                  <a:pt x="2100" y="656"/>
                </a:cubicBezTo>
                <a:close/>
                <a:moveTo>
                  <a:pt x="2139" y="656"/>
                </a:moveTo>
                <a:cubicBezTo>
                  <a:pt x="2146" y="656"/>
                  <a:pt x="2152" y="651"/>
                  <a:pt x="2152" y="643"/>
                </a:cubicBezTo>
                <a:cubicBezTo>
                  <a:pt x="2152" y="636"/>
                  <a:pt x="2146" y="631"/>
                  <a:pt x="2139" y="631"/>
                </a:cubicBezTo>
                <a:cubicBezTo>
                  <a:pt x="2132" y="631"/>
                  <a:pt x="2126" y="636"/>
                  <a:pt x="2126" y="643"/>
                </a:cubicBezTo>
                <a:cubicBezTo>
                  <a:pt x="2126" y="651"/>
                  <a:pt x="2132" y="656"/>
                  <a:pt x="2139" y="656"/>
                </a:cubicBezTo>
                <a:close/>
                <a:moveTo>
                  <a:pt x="2218" y="631"/>
                </a:moveTo>
                <a:cubicBezTo>
                  <a:pt x="2211" y="631"/>
                  <a:pt x="2205" y="636"/>
                  <a:pt x="2205" y="643"/>
                </a:cubicBezTo>
                <a:cubicBezTo>
                  <a:pt x="2205" y="650"/>
                  <a:pt x="2211" y="656"/>
                  <a:pt x="2218" y="656"/>
                </a:cubicBezTo>
                <a:cubicBezTo>
                  <a:pt x="2225" y="656"/>
                  <a:pt x="2231" y="650"/>
                  <a:pt x="2231" y="643"/>
                </a:cubicBezTo>
                <a:cubicBezTo>
                  <a:pt x="2231" y="636"/>
                  <a:pt x="2225" y="631"/>
                  <a:pt x="2218" y="631"/>
                </a:cubicBezTo>
                <a:close/>
                <a:moveTo>
                  <a:pt x="2257" y="656"/>
                </a:moveTo>
                <a:cubicBezTo>
                  <a:pt x="2264" y="656"/>
                  <a:pt x="2270" y="651"/>
                  <a:pt x="2270" y="643"/>
                </a:cubicBezTo>
                <a:cubicBezTo>
                  <a:pt x="2270" y="636"/>
                  <a:pt x="2264" y="631"/>
                  <a:pt x="2257" y="631"/>
                </a:cubicBezTo>
                <a:cubicBezTo>
                  <a:pt x="2250" y="631"/>
                  <a:pt x="2245" y="636"/>
                  <a:pt x="2245" y="643"/>
                </a:cubicBezTo>
                <a:cubicBezTo>
                  <a:pt x="2245" y="651"/>
                  <a:pt x="2250" y="656"/>
                  <a:pt x="2257" y="656"/>
                </a:cubicBezTo>
                <a:close/>
                <a:moveTo>
                  <a:pt x="2297" y="631"/>
                </a:moveTo>
                <a:cubicBezTo>
                  <a:pt x="2290" y="631"/>
                  <a:pt x="2284" y="636"/>
                  <a:pt x="2284" y="643"/>
                </a:cubicBezTo>
                <a:cubicBezTo>
                  <a:pt x="2284" y="650"/>
                  <a:pt x="2290" y="656"/>
                  <a:pt x="2297" y="656"/>
                </a:cubicBezTo>
                <a:cubicBezTo>
                  <a:pt x="2304" y="656"/>
                  <a:pt x="2310" y="650"/>
                  <a:pt x="2310" y="643"/>
                </a:cubicBezTo>
                <a:cubicBezTo>
                  <a:pt x="2310" y="636"/>
                  <a:pt x="2304" y="631"/>
                  <a:pt x="2297" y="631"/>
                </a:cubicBezTo>
                <a:close/>
                <a:moveTo>
                  <a:pt x="2336" y="656"/>
                </a:moveTo>
                <a:cubicBezTo>
                  <a:pt x="2343" y="656"/>
                  <a:pt x="2349" y="651"/>
                  <a:pt x="2349" y="643"/>
                </a:cubicBezTo>
                <a:cubicBezTo>
                  <a:pt x="2349" y="636"/>
                  <a:pt x="2343" y="631"/>
                  <a:pt x="2336" y="631"/>
                </a:cubicBezTo>
                <a:cubicBezTo>
                  <a:pt x="2329" y="631"/>
                  <a:pt x="2323" y="636"/>
                  <a:pt x="2323" y="643"/>
                </a:cubicBezTo>
                <a:cubicBezTo>
                  <a:pt x="2323" y="651"/>
                  <a:pt x="2329" y="656"/>
                  <a:pt x="2336" y="656"/>
                </a:cubicBezTo>
                <a:close/>
                <a:moveTo>
                  <a:pt x="2376" y="656"/>
                </a:moveTo>
                <a:cubicBezTo>
                  <a:pt x="2383" y="656"/>
                  <a:pt x="2388" y="651"/>
                  <a:pt x="2388" y="643"/>
                </a:cubicBezTo>
                <a:cubicBezTo>
                  <a:pt x="2388" y="636"/>
                  <a:pt x="2383" y="631"/>
                  <a:pt x="2376" y="631"/>
                </a:cubicBezTo>
                <a:cubicBezTo>
                  <a:pt x="2369" y="631"/>
                  <a:pt x="2363" y="636"/>
                  <a:pt x="2363" y="643"/>
                </a:cubicBezTo>
                <a:cubicBezTo>
                  <a:pt x="2363" y="651"/>
                  <a:pt x="2369" y="656"/>
                  <a:pt x="2376" y="656"/>
                </a:cubicBezTo>
                <a:close/>
                <a:moveTo>
                  <a:pt x="2415" y="656"/>
                </a:moveTo>
                <a:cubicBezTo>
                  <a:pt x="2422" y="656"/>
                  <a:pt x="2428" y="651"/>
                  <a:pt x="2428" y="643"/>
                </a:cubicBezTo>
                <a:cubicBezTo>
                  <a:pt x="2428" y="636"/>
                  <a:pt x="2422" y="631"/>
                  <a:pt x="2415" y="631"/>
                </a:cubicBezTo>
                <a:cubicBezTo>
                  <a:pt x="2408" y="631"/>
                  <a:pt x="2402" y="636"/>
                  <a:pt x="2402" y="643"/>
                </a:cubicBezTo>
                <a:cubicBezTo>
                  <a:pt x="2402" y="651"/>
                  <a:pt x="2408" y="656"/>
                  <a:pt x="2415" y="656"/>
                </a:cubicBezTo>
                <a:close/>
                <a:moveTo>
                  <a:pt x="2455" y="656"/>
                </a:moveTo>
                <a:cubicBezTo>
                  <a:pt x="2462" y="656"/>
                  <a:pt x="2467" y="651"/>
                  <a:pt x="2467" y="643"/>
                </a:cubicBezTo>
                <a:cubicBezTo>
                  <a:pt x="2467" y="636"/>
                  <a:pt x="2462" y="631"/>
                  <a:pt x="2455" y="631"/>
                </a:cubicBezTo>
                <a:cubicBezTo>
                  <a:pt x="2447" y="631"/>
                  <a:pt x="2442" y="636"/>
                  <a:pt x="2442" y="643"/>
                </a:cubicBezTo>
                <a:cubicBezTo>
                  <a:pt x="2442" y="651"/>
                  <a:pt x="2447" y="656"/>
                  <a:pt x="2455" y="656"/>
                </a:cubicBezTo>
                <a:close/>
                <a:moveTo>
                  <a:pt x="2494" y="656"/>
                </a:moveTo>
                <a:cubicBezTo>
                  <a:pt x="2501" y="656"/>
                  <a:pt x="2507" y="651"/>
                  <a:pt x="2507" y="643"/>
                </a:cubicBezTo>
                <a:cubicBezTo>
                  <a:pt x="2507" y="636"/>
                  <a:pt x="2501" y="631"/>
                  <a:pt x="2494" y="631"/>
                </a:cubicBezTo>
                <a:cubicBezTo>
                  <a:pt x="2487" y="631"/>
                  <a:pt x="2481" y="636"/>
                  <a:pt x="2481" y="643"/>
                </a:cubicBezTo>
                <a:cubicBezTo>
                  <a:pt x="2481" y="651"/>
                  <a:pt x="2487" y="656"/>
                  <a:pt x="2494" y="656"/>
                </a:cubicBezTo>
                <a:close/>
                <a:moveTo>
                  <a:pt x="2533" y="656"/>
                </a:moveTo>
                <a:cubicBezTo>
                  <a:pt x="2540" y="656"/>
                  <a:pt x="2546" y="651"/>
                  <a:pt x="2546" y="643"/>
                </a:cubicBezTo>
                <a:cubicBezTo>
                  <a:pt x="2546" y="636"/>
                  <a:pt x="2540" y="631"/>
                  <a:pt x="2533" y="631"/>
                </a:cubicBezTo>
                <a:cubicBezTo>
                  <a:pt x="2526" y="631"/>
                  <a:pt x="2521" y="636"/>
                  <a:pt x="2521" y="643"/>
                </a:cubicBezTo>
                <a:cubicBezTo>
                  <a:pt x="2521" y="651"/>
                  <a:pt x="2526" y="656"/>
                  <a:pt x="2533" y="656"/>
                </a:cubicBezTo>
                <a:close/>
                <a:moveTo>
                  <a:pt x="2573" y="656"/>
                </a:moveTo>
                <a:cubicBezTo>
                  <a:pt x="2580" y="656"/>
                  <a:pt x="2586" y="651"/>
                  <a:pt x="2586" y="643"/>
                </a:cubicBezTo>
                <a:cubicBezTo>
                  <a:pt x="2586" y="636"/>
                  <a:pt x="2580" y="631"/>
                  <a:pt x="2573" y="631"/>
                </a:cubicBezTo>
                <a:cubicBezTo>
                  <a:pt x="2566" y="631"/>
                  <a:pt x="2560" y="636"/>
                  <a:pt x="2560" y="643"/>
                </a:cubicBezTo>
                <a:cubicBezTo>
                  <a:pt x="2560" y="651"/>
                  <a:pt x="2566" y="656"/>
                  <a:pt x="2573" y="656"/>
                </a:cubicBezTo>
                <a:close/>
                <a:moveTo>
                  <a:pt x="2612" y="656"/>
                </a:moveTo>
                <a:cubicBezTo>
                  <a:pt x="2619" y="656"/>
                  <a:pt x="2625" y="651"/>
                  <a:pt x="2625" y="643"/>
                </a:cubicBezTo>
                <a:cubicBezTo>
                  <a:pt x="2625" y="636"/>
                  <a:pt x="2619" y="631"/>
                  <a:pt x="2612" y="631"/>
                </a:cubicBezTo>
                <a:cubicBezTo>
                  <a:pt x="2605" y="631"/>
                  <a:pt x="2599" y="636"/>
                  <a:pt x="2599" y="643"/>
                </a:cubicBezTo>
                <a:cubicBezTo>
                  <a:pt x="2599" y="651"/>
                  <a:pt x="2605" y="656"/>
                  <a:pt x="2612" y="656"/>
                </a:cubicBezTo>
                <a:close/>
                <a:moveTo>
                  <a:pt x="2652" y="656"/>
                </a:moveTo>
                <a:cubicBezTo>
                  <a:pt x="2659" y="656"/>
                  <a:pt x="2664" y="651"/>
                  <a:pt x="2664" y="643"/>
                </a:cubicBezTo>
                <a:cubicBezTo>
                  <a:pt x="2664" y="636"/>
                  <a:pt x="2659" y="631"/>
                  <a:pt x="2652" y="631"/>
                </a:cubicBezTo>
                <a:cubicBezTo>
                  <a:pt x="2645" y="631"/>
                  <a:pt x="2639" y="636"/>
                  <a:pt x="2639" y="643"/>
                </a:cubicBezTo>
                <a:cubicBezTo>
                  <a:pt x="2639" y="651"/>
                  <a:pt x="2645" y="656"/>
                  <a:pt x="2652" y="656"/>
                </a:cubicBezTo>
                <a:close/>
                <a:moveTo>
                  <a:pt x="2691" y="656"/>
                </a:moveTo>
                <a:cubicBezTo>
                  <a:pt x="2698" y="656"/>
                  <a:pt x="2704" y="651"/>
                  <a:pt x="2704" y="643"/>
                </a:cubicBezTo>
                <a:cubicBezTo>
                  <a:pt x="2704" y="636"/>
                  <a:pt x="2698" y="631"/>
                  <a:pt x="2691" y="631"/>
                </a:cubicBezTo>
                <a:cubicBezTo>
                  <a:pt x="2684" y="631"/>
                  <a:pt x="2678" y="636"/>
                  <a:pt x="2678" y="643"/>
                </a:cubicBezTo>
                <a:cubicBezTo>
                  <a:pt x="2678" y="651"/>
                  <a:pt x="2684" y="656"/>
                  <a:pt x="2691" y="656"/>
                </a:cubicBezTo>
                <a:close/>
                <a:moveTo>
                  <a:pt x="2730" y="656"/>
                </a:moveTo>
                <a:cubicBezTo>
                  <a:pt x="2738" y="656"/>
                  <a:pt x="2743" y="651"/>
                  <a:pt x="2743" y="643"/>
                </a:cubicBezTo>
                <a:cubicBezTo>
                  <a:pt x="2743" y="636"/>
                  <a:pt x="2738" y="631"/>
                  <a:pt x="2730" y="631"/>
                </a:cubicBezTo>
                <a:cubicBezTo>
                  <a:pt x="2723" y="631"/>
                  <a:pt x="2718" y="636"/>
                  <a:pt x="2718" y="643"/>
                </a:cubicBezTo>
                <a:cubicBezTo>
                  <a:pt x="2718" y="651"/>
                  <a:pt x="2723" y="656"/>
                  <a:pt x="2730" y="656"/>
                </a:cubicBezTo>
                <a:close/>
                <a:moveTo>
                  <a:pt x="2770" y="656"/>
                </a:moveTo>
                <a:cubicBezTo>
                  <a:pt x="2777" y="656"/>
                  <a:pt x="2783" y="651"/>
                  <a:pt x="2783" y="643"/>
                </a:cubicBezTo>
                <a:cubicBezTo>
                  <a:pt x="2783" y="636"/>
                  <a:pt x="2777" y="631"/>
                  <a:pt x="2770" y="631"/>
                </a:cubicBezTo>
                <a:cubicBezTo>
                  <a:pt x="2763" y="631"/>
                  <a:pt x="2757" y="636"/>
                  <a:pt x="2757" y="643"/>
                </a:cubicBezTo>
                <a:cubicBezTo>
                  <a:pt x="2757" y="651"/>
                  <a:pt x="2763" y="656"/>
                  <a:pt x="2770" y="656"/>
                </a:cubicBezTo>
                <a:close/>
                <a:moveTo>
                  <a:pt x="2809" y="656"/>
                </a:moveTo>
                <a:cubicBezTo>
                  <a:pt x="2816" y="656"/>
                  <a:pt x="2822" y="651"/>
                  <a:pt x="2822" y="643"/>
                </a:cubicBezTo>
                <a:cubicBezTo>
                  <a:pt x="2822" y="636"/>
                  <a:pt x="2816" y="631"/>
                  <a:pt x="2809" y="631"/>
                </a:cubicBezTo>
                <a:cubicBezTo>
                  <a:pt x="2802" y="631"/>
                  <a:pt x="2797" y="636"/>
                  <a:pt x="2797" y="643"/>
                </a:cubicBezTo>
                <a:cubicBezTo>
                  <a:pt x="2797" y="651"/>
                  <a:pt x="2802" y="656"/>
                  <a:pt x="2809" y="656"/>
                </a:cubicBezTo>
                <a:close/>
                <a:moveTo>
                  <a:pt x="2849" y="656"/>
                </a:moveTo>
                <a:cubicBezTo>
                  <a:pt x="2856" y="656"/>
                  <a:pt x="2862" y="651"/>
                  <a:pt x="2862" y="643"/>
                </a:cubicBezTo>
                <a:cubicBezTo>
                  <a:pt x="2862" y="636"/>
                  <a:pt x="2856" y="631"/>
                  <a:pt x="2849" y="631"/>
                </a:cubicBezTo>
                <a:cubicBezTo>
                  <a:pt x="2842" y="631"/>
                  <a:pt x="2836" y="636"/>
                  <a:pt x="2836" y="643"/>
                </a:cubicBezTo>
                <a:cubicBezTo>
                  <a:pt x="2836" y="651"/>
                  <a:pt x="2842" y="656"/>
                  <a:pt x="2849" y="656"/>
                </a:cubicBezTo>
                <a:close/>
                <a:moveTo>
                  <a:pt x="2888" y="656"/>
                </a:moveTo>
                <a:cubicBezTo>
                  <a:pt x="2895" y="656"/>
                  <a:pt x="2901" y="651"/>
                  <a:pt x="2901" y="643"/>
                </a:cubicBezTo>
                <a:cubicBezTo>
                  <a:pt x="2901" y="636"/>
                  <a:pt x="2895" y="631"/>
                  <a:pt x="2888" y="631"/>
                </a:cubicBezTo>
                <a:cubicBezTo>
                  <a:pt x="2881" y="631"/>
                  <a:pt x="2875" y="636"/>
                  <a:pt x="2875" y="643"/>
                </a:cubicBezTo>
                <a:cubicBezTo>
                  <a:pt x="2875" y="651"/>
                  <a:pt x="2881" y="656"/>
                  <a:pt x="2888" y="656"/>
                </a:cubicBezTo>
                <a:close/>
                <a:moveTo>
                  <a:pt x="2928" y="656"/>
                </a:moveTo>
                <a:cubicBezTo>
                  <a:pt x="2935" y="656"/>
                  <a:pt x="2940" y="651"/>
                  <a:pt x="2940" y="643"/>
                </a:cubicBezTo>
                <a:cubicBezTo>
                  <a:pt x="2940" y="636"/>
                  <a:pt x="2935" y="631"/>
                  <a:pt x="2928" y="631"/>
                </a:cubicBezTo>
                <a:cubicBezTo>
                  <a:pt x="2921" y="631"/>
                  <a:pt x="2915" y="636"/>
                  <a:pt x="2915" y="643"/>
                </a:cubicBezTo>
                <a:cubicBezTo>
                  <a:pt x="2915" y="651"/>
                  <a:pt x="2921" y="656"/>
                  <a:pt x="2928" y="656"/>
                </a:cubicBezTo>
                <a:close/>
                <a:moveTo>
                  <a:pt x="2967" y="656"/>
                </a:moveTo>
                <a:cubicBezTo>
                  <a:pt x="2974" y="656"/>
                  <a:pt x="2980" y="651"/>
                  <a:pt x="2980" y="643"/>
                </a:cubicBezTo>
                <a:cubicBezTo>
                  <a:pt x="2980" y="636"/>
                  <a:pt x="2974" y="631"/>
                  <a:pt x="2967" y="631"/>
                </a:cubicBezTo>
                <a:cubicBezTo>
                  <a:pt x="2960" y="631"/>
                  <a:pt x="2954" y="636"/>
                  <a:pt x="2954" y="643"/>
                </a:cubicBezTo>
                <a:cubicBezTo>
                  <a:pt x="2954" y="651"/>
                  <a:pt x="2960" y="656"/>
                  <a:pt x="2967" y="656"/>
                </a:cubicBezTo>
                <a:close/>
                <a:moveTo>
                  <a:pt x="3006" y="656"/>
                </a:moveTo>
                <a:cubicBezTo>
                  <a:pt x="3013" y="656"/>
                  <a:pt x="3019" y="651"/>
                  <a:pt x="3019" y="643"/>
                </a:cubicBezTo>
                <a:cubicBezTo>
                  <a:pt x="3019" y="636"/>
                  <a:pt x="3013" y="631"/>
                  <a:pt x="3006" y="631"/>
                </a:cubicBezTo>
                <a:cubicBezTo>
                  <a:pt x="2999" y="631"/>
                  <a:pt x="2994" y="636"/>
                  <a:pt x="2994" y="643"/>
                </a:cubicBezTo>
                <a:cubicBezTo>
                  <a:pt x="2994" y="651"/>
                  <a:pt x="2999" y="656"/>
                  <a:pt x="3006" y="656"/>
                </a:cubicBezTo>
                <a:close/>
                <a:moveTo>
                  <a:pt x="3046" y="656"/>
                </a:moveTo>
                <a:cubicBezTo>
                  <a:pt x="3053" y="656"/>
                  <a:pt x="3059" y="651"/>
                  <a:pt x="3059" y="643"/>
                </a:cubicBezTo>
                <a:cubicBezTo>
                  <a:pt x="3059" y="636"/>
                  <a:pt x="3053" y="631"/>
                  <a:pt x="3046" y="631"/>
                </a:cubicBezTo>
                <a:cubicBezTo>
                  <a:pt x="3039" y="631"/>
                  <a:pt x="3033" y="636"/>
                  <a:pt x="3033" y="643"/>
                </a:cubicBezTo>
                <a:cubicBezTo>
                  <a:pt x="3033" y="651"/>
                  <a:pt x="3039" y="656"/>
                  <a:pt x="3046" y="656"/>
                </a:cubicBezTo>
                <a:close/>
                <a:moveTo>
                  <a:pt x="444" y="670"/>
                </a:moveTo>
                <a:cubicBezTo>
                  <a:pt x="437" y="670"/>
                  <a:pt x="431" y="676"/>
                  <a:pt x="431" y="683"/>
                </a:cubicBezTo>
                <a:cubicBezTo>
                  <a:pt x="431" y="690"/>
                  <a:pt x="437" y="696"/>
                  <a:pt x="444" y="696"/>
                </a:cubicBezTo>
                <a:cubicBezTo>
                  <a:pt x="451" y="696"/>
                  <a:pt x="457" y="690"/>
                  <a:pt x="457" y="683"/>
                </a:cubicBezTo>
                <a:cubicBezTo>
                  <a:pt x="457" y="676"/>
                  <a:pt x="451" y="670"/>
                  <a:pt x="444" y="670"/>
                </a:cubicBezTo>
                <a:close/>
                <a:moveTo>
                  <a:pt x="483" y="696"/>
                </a:moveTo>
                <a:cubicBezTo>
                  <a:pt x="490" y="696"/>
                  <a:pt x="496" y="690"/>
                  <a:pt x="496" y="683"/>
                </a:cubicBezTo>
                <a:cubicBezTo>
                  <a:pt x="496" y="676"/>
                  <a:pt x="490" y="670"/>
                  <a:pt x="483" y="670"/>
                </a:cubicBezTo>
                <a:cubicBezTo>
                  <a:pt x="476" y="670"/>
                  <a:pt x="471" y="676"/>
                  <a:pt x="471" y="683"/>
                </a:cubicBezTo>
                <a:cubicBezTo>
                  <a:pt x="471" y="690"/>
                  <a:pt x="476" y="696"/>
                  <a:pt x="483" y="696"/>
                </a:cubicBezTo>
                <a:close/>
                <a:moveTo>
                  <a:pt x="523" y="696"/>
                </a:moveTo>
                <a:cubicBezTo>
                  <a:pt x="530" y="696"/>
                  <a:pt x="535" y="690"/>
                  <a:pt x="535" y="683"/>
                </a:cubicBezTo>
                <a:cubicBezTo>
                  <a:pt x="535" y="676"/>
                  <a:pt x="530" y="670"/>
                  <a:pt x="523" y="670"/>
                </a:cubicBezTo>
                <a:cubicBezTo>
                  <a:pt x="516" y="670"/>
                  <a:pt x="510" y="676"/>
                  <a:pt x="510" y="683"/>
                </a:cubicBezTo>
                <a:cubicBezTo>
                  <a:pt x="510" y="690"/>
                  <a:pt x="516" y="696"/>
                  <a:pt x="523" y="696"/>
                </a:cubicBezTo>
                <a:close/>
                <a:moveTo>
                  <a:pt x="562" y="696"/>
                </a:moveTo>
                <a:cubicBezTo>
                  <a:pt x="569" y="696"/>
                  <a:pt x="575" y="690"/>
                  <a:pt x="575" y="683"/>
                </a:cubicBezTo>
                <a:cubicBezTo>
                  <a:pt x="575" y="676"/>
                  <a:pt x="569" y="670"/>
                  <a:pt x="562" y="670"/>
                </a:cubicBezTo>
                <a:cubicBezTo>
                  <a:pt x="555" y="670"/>
                  <a:pt x="549" y="676"/>
                  <a:pt x="549" y="683"/>
                </a:cubicBezTo>
                <a:cubicBezTo>
                  <a:pt x="549" y="690"/>
                  <a:pt x="555" y="696"/>
                  <a:pt x="562" y="696"/>
                </a:cubicBezTo>
                <a:close/>
                <a:moveTo>
                  <a:pt x="602" y="696"/>
                </a:moveTo>
                <a:cubicBezTo>
                  <a:pt x="609" y="696"/>
                  <a:pt x="614" y="690"/>
                  <a:pt x="614" y="683"/>
                </a:cubicBezTo>
                <a:cubicBezTo>
                  <a:pt x="614" y="676"/>
                  <a:pt x="609" y="670"/>
                  <a:pt x="602" y="670"/>
                </a:cubicBezTo>
                <a:cubicBezTo>
                  <a:pt x="595" y="670"/>
                  <a:pt x="589" y="676"/>
                  <a:pt x="589" y="683"/>
                </a:cubicBezTo>
                <a:cubicBezTo>
                  <a:pt x="589" y="690"/>
                  <a:pt x="595" y="696"/>
                  <a:pt x="602" y="696"/>
                </a:cubicBezTo>
                <a:close/>
                <a:moveTo>
                  <a:pt x="641" y="696"/>
                </a:moveTo>
                <a:cubicBezTo>
                  <a:pt x="648" y="696"/>
                  <a:pt x="654" y="690"/>
                  <a:pt x="654" y="683"/>
                </a:cubicBezTo>
                <a:cubicBezTo>
                  <a:pt x="654" y="676"/>
                  <a:pt x="648" y="670"/>
                  <a:pt x="641" y="670"/>
                </a:cubicBezTo>
                <a:cubicBezTo>
                  <a:pt x="634" y="670"/>
                  <a:pt x="628" y="676"/>
                  <a:pt x="628" y="683"/>
                </a:cubicBezTo>
                <a:cubicBezTo>
                  <a:pt x="628" y="690"/>
                  <a:pt x="634" y="696"/>
                  <a:pt x="641" y="696"/>
                </a:cubicBezTo>
                <a:close/>
                <a:moveTo>
                  <a:pt x="680" y="696"/>
                </a:moveTo>
                <a:cubicBezTo>
                  <a:pt x="687" y="696"/>
                  <a:pt x="693" y="690"/>
                  <a:pt x="693" y="683"/>
                </a:cubicBezTo>
                <a:cubicBezTo>
                  <a:pt x="693" y="676"/>
                  <a:pt x="687" y="670"/>
                  <a:pt x="680" y="670"/>
                </a:cubicBezTo>
                <a:cubicBezTo>
                  <a:pt x="673" y="670"/>
                  <a:pt x="668" y="676"/>
                  <a:pt x="668" y="683"/>
                </a:cubicBezTo>
                <a:cubicBezTo>
                  <a:pt x="668" y="690"/>
                  <a:pt x="673" y="696"/>
                  <a:pt x="680" y="696"/>
                </a:cubicBezTo>
                <a:close/>
                <a:moveTo>
                  <a:pt x="720" y="696"/>
                </a:moveTo>
                <a:cubicBezTo>
                  <a:pt x="727" y="696"/>
                  <a:pt x="733" y="690"/>
                  <a:pt x="733" y="683"/>
                </a:cubicBezTo>
                <a:cubicBezTo>
                  <a:pt x="733" y="676"/>
                  <a:pt x="727" y="670"/>
                  <a:pt x="720" y="670"/>
                </a:cubicBezTo>
                <a:cubicBezTo>
                  <a:pt x="713" y="670"/>
                  <a:pt x="707" y="676"/>
                  <a:pt x="707" y="683"/>
                </a:cubicBezTo>
                <a:cubicBezTo>
                  <a:pt x="707" y="690"/>
                  <a:pt x="713" y="696"/>
                  <a:pt x="720" y="696"/>
                </a:cubicBezTo>
                <a:close/>
                <a:moveTo>
                  <a:pt x="759" y="696"/>
                </a:moveTo>
                <a:cubicBezTo>
                  <a:pt x="766" y="696"/>
                  <a:pt x="772" y="690"/>
                  <a:pt x="772" y="683"/>
                </a:cubicBezTo>
                <a:cubicBezTo>
                  <a:pt x="772" y="676"/>
                  <a:pt x="766" y="670"/>
                  <a:pt x="759" y="670"/>
                </a:cubicBezTo>
                <a:cubicBezTo>
                  <a:pt x="752" y="670"/>
                  <a:pt x="747" y="676"/>
                  <a:pt x="747" y="683"/>
                </a:cubicBezTo>
                <a:cubicBezTo>
                  <a:pt x="747" y="690"/>
                  <a:pt x="752" y="696"/>
                  <a:pt x="759" y="696"/>
                </a:cubicBezTo>
                <a:close/>
                <a:moveTo>
                  <a:pt x="799" y="696"/>
                </a:moveTo>
                <a:cubicBezTo>
                  <a:pt x="806" y="696"/>
                  <a:pt x="811" y="690"/>
                  <a:pt x="811" y="683"/>
                </a:cubicBezTo>
                <a:cubicBezTo>
                  <a:pt x="811" y="676"/>
                  <a:pt x="806" y="670"/>
                  <a:pt x="799" y="670"/>
                </a:cubicBezTo>
                <a:cubicBezTo>
                  <a:pt x="792" y="670"/>
                  <a:pt x="786" y="676"/>
                  <a:pt x="786" y="683"/>
                </a:cubicBezTo>
                <a:cubicBezTo>
                  <a:pt x="786" y="690"/>
                  <a:pt x="792" y="696"/>
                  <a:pt x="799" y="696"/>
                </a:cubicBezTo>
                <a:close/>
                <a:moveTo>
                  <a:pt x="838" y="696"/>
                </a:moveTo>
                <a:cubicBezTo>
                  <a:pt x="845" y="696"/>
                  <a:pt x="851" y="690"/>
                  <a:pt x="851" y="683"/>
                </a:cubicBezTo>
                <a:cubicBezTo>
                  <a:pt x="851" y="676"/>
                  <a:pt x="845" y="670"/>
                  <a:pt x="838" y="670"/>
                </a:cubicBezTo>
                <a:cubicBezTo>
                  <a:pt x="831" y="670"/>
                  <a:pt x="825" y="676"/>
                  <a:pt x="825" y="683"/>
                </a:cubicBezTo>
                <a:cubicBezTo>
                  <a:pt x="825" y="690"/>
                  <a:pt x="831" y="696"/>
                  <a:pt x="838" y="696"/>
                </a:cubicBezTo>
                <a:close/>
                <a:moveTo>
                  <a:pt x="878" y="696"/>
                </a:moveTo>
                <a:cubicBezTo>
                  <a:pt x="885" y="696"/>
                  <a:pt x="890" y="690"/>
                  <a:pt x="890" y="683"/>
                </a:cubicBezTo>
                <a:cubicBezTo>
                  <a:pt x="890" y="676"/>
                  <a:pt x="885" y="670"/>
                  <a:pt x="878" y="670"/>
                </a:cubicBezTo>
                <a:cubicBezTo>
                  <a:pt x="871" y="670"/>
                  <a:pt x="865" y="676"/>
                  <a:pt x="865" y="683"/>
                </a:cubicBezTo>
                <a:cubicBezTo>
                  <a:pt x="865" y="690"/>
                  <a:pt x="871" y="696"/>
                  <a:pt x="878" y="696"/>
                </a:cubicBezTo>
                <a:close/>
                <a:moveTo>
                  <a:pt x="917" y="696"/>
                </a:moveTo>
                <a:cubicBezTo>
                  <a:pt x="924" y="696"/>
                  <a:pt x="930" y="690"/>
                  <a:pt x="930" y="683"/>
                </a:cubicBezTo>
                <a:cubicBezTo>
                  <a:pt x="930" y="676"/>
                  <a:pt x="924" y="670"/>
                  <a:pt x="917" y="670"/>
                </a:cubicBezTo>
                <a:cubicBezTo>
                  <a:pt x="910" y="670"/>
                  <a:pt x="904" y="676"/>
                  <a:pt x="904" y="683"/>
                </a:cubicBezTo>
                <a:cubicBezTo>
                  <a:pt x="904" y="690"/>
                  <a:pt x="910" y="696"/>
                  <a:pt x="917" y="696"/>
                </a:cubicBezTo>
                <a:close/>
                <a:moveTo>
                  <a:pt x="956" y="696"/>
                </a:moveTo>
                <a:cubicBezTo>
                  <a:pt x="963" y="696"/>
                  <a:pt x="969" y="690"/>
                  <a:pt x="969" y="683"/>
                </a:cubicBezTo>
                <a:cubicBezTo>
                  <a:pt x="969" y="676"/>
                  <a:pt x="963" y="670"/>
                  <a:pt x="956" y="670"/>
                </a:cubicBezTo>
                <a:cubicBezTo>
                  <a:pt x="949" y="670"/>
                  <a:pt x="944" y="676"/>
                  <a:pt x="944" y="683"/>
                </a:cubicBezTo>
                <a:cubicBezTo>
                  <a:pt x="944" y="690"/>
                  <a:pt x="949" y="696"/>
                  <a:pt x="956" y="696"/>
                </a:cubicBezTo>
                <a:close/>
                <a:moveTo>
                  <a:pt x="1627" y="696"/>
                </a:moveTo>
                <a:cubicBezTo>
                  <a:pt x="1634" y="696"/>
                  <a:pt x="1639" y="690"/>
                  <a:pt x="1639" y="683"/>
                </a:cubicBezTo>
                <a:cubicBezTo>
                  <a:pt x="1639" y="676"/>
                  <a:pt x="1634" y="670"/>
                  <a:pt x="1627" y="670"/>
                </a:cubicBezTo>
                <a:cubicBezTo>
                  <a:pt x="1620" y="670"/>
                  <a:pt x="1614" y="676"/>
                  <a:pt x="1614" y="683"/>
                </a:cubicBezTo>
                <a:cubicBezTo>
                  <a:pt x="1614" y="690"/>
                  <a:pt x="1620" y="696"/>
                  <a:pt x="1627" y="696"/>
                </a:cubicBezTo>
                <a:close/>
                <a:moveTo>
                  <a:pt x="1666" y="696"/>
                </a:moveTo>
                <a:cubicBezTo>
                  <a:pt x="1673" y="696"/>
                  <a:pt x="1679" y="690"/>
                  <a:pt x="1679" y="683"/>
                </a:cubicBezTo>
                <a:cubicBezTo>
                  <a:pt x="1679" y="676"/>
                  <a:pt x="1673" y="670"/>
                  <a:pt x="1666" y="670"/>
                </a:cubicBezTo>
                <a:cubicBezTo>
                  <a:pt x="1659" y="670"/>
                  <a:pt x="1653" y="676"/>
                  <a:pt x="1653" y="683"/>
                </a:cubicBezTo>
                <a:cubicBezTo>
                  <a:pt x="1653" y="690"/>
                  <a:pt x="1659" y="696"/>
                  <a:pt x="1666" y="696"/>
                </a:cubicBezTo>
                <a:close/>
                <a:moveTo>
                  <a:pt x="1705" y="696"/>
                </a:moveTo>
                <a:cubicBezTo>
                  <a:pt x="1712" y="696"/>
                  <a:pt x="1718" y="690"/>
                  <a:pt x="1718" y="683"/>
                </a:cubicBezTo>
                <a:cubicBezTo>
                  <a:pt x="1718" y="676"/>
                  <a:pt x="1712" y="670"/>
                  <a:pt x="1705" y="670"/>
                </a:cubicBezTo>
                <a:cubicBezTo>
                  <a:pt x="1698" y="670"/>
                  <a:pt x="1693" y="676"/>
                  <a:pt x="1693" y="683"/>
                </a:cubicBezTo>
                <a:cubicBezTo>
                  <a:pt x="1693" y="690"/>
                  <a:pt x="1698" y="696"/>
                  <a:pt x="1705" y="696"/>
                </a:cubicBezTo>
                <a:close/>
                <a:moveTo>
                  <a:pt x="1817" y="683"/>
                </a:moveTo>
                <a:cubicBezTo>
                  <a:pt x="1817" y="686"/>
                  <a:pt x="1820" y="689"/>
                  <a:pt x="1824" y="689"/>
                </a:cubicBezTo>
                <a:cubicBezTo>
                  <a:pt x="1827" y="689"/>
                  <a:pt x="1830" y="686"/>
                  <a:pt x="1830" y="683"/>
                </a:cubicBezTo>
                <a:cubicBezTo>
                  <a:pt x="1830" y="679"/>
                  <a:pt x="1827" y="676"/>
                  <a:pt x="1824" y="676"/>
                </a:cubicBezTo>
                <a:cubicBezTo>
                  <a:pt x="1820" y="676"/>
                  <a:pt x="1817" y="679"/>
                  <a:pt x="1817" y="683"/>
                </a:cubicBezTo>
                <a:close/>
                <a:moveTo>
                  <a:pt x="1903" y="696"/>
                </a:moveTo>
                <a:cubicBezTo>
                  <a:pt x="1910" y="696"/>
                  <a:pt x="1915" y="690"/>
                  <a:pt x="1915" y="683"/>
                </a:cubicBezTo>
                <a:cubicBezTo>
                  <a:pt x="1915" y="676"/>
                  <a:pt x="1910" y="670"/>
                  <a:pt x="1903" y="670"/>
                </a:cubicBezTo>
                <a:cubicBezTo>
                  <a:pt x="1896" y="670"/>
                  <a:pt x="1890" y="676"/>
                  <a:pt x="1890" y="683"/>
                </a:cubicBezTo>
                <a:cubicBezTo>
                  <a:pt x="1890" y="690"/>
                  <a:pt x="1896" y="696"/>
                  <a:pt x="1903" y="696"/>
                </a:cubicBezTo>
                <a:close/>
                <a:moveTo>
                  <a:pt x="1955" y="683"/>
                </a:moveTo>
                <a:cubicBezTo>
                  <a:pt x="1955" y="676"/>
                  <a:pt x="1949" y="670"/>
                  <a:pt x="1942" y="670"/>
                </a:cubicBezTo>
                <a:cubicBezTo>
                  <a:pt x="1935" y="670"/>
                  <a:pt x="1929" y="676"/>
                  <a:pt x="1929" y="683"/>
                </a:cubicBezTo>
                <a:cubicBezTo>
                  <a:pt x="1929" y="690"/>
                  <a:pt x="1935" y="696"/>
                  <a:pt x="1942" y="696"/>
                </a:cubicBezTo>
                <a:cubicBezTo>
                  <a:pt x="1949" y="696"/>
                  <a:pt x="1955" y="690"/>
                  <a:pt x="1955" y="683"/>
                </a:cubicBezTo>
                <a:close/>
                <a:moveTo>
                  <a:pt x="1981" y="696"/>
                </a:moveTo>
                <a:cubicBezTo>
                  <a:pt x="1988" y="696"/>
                  <a:pt x="1994" y="690"/>
                  <a:pt x="1994" y="683"/>
                </a:cubicBezTo>
                <a:cubicBezTo>
                  <a:pt x="1994" y="676"/>
                  <a:pt x="1988" y="670"/>
                  <a:pt x="1981" y="670"/>
                </a:cubicBezTo>
                <a:cubicBezTo>
                  <a:pt x="1974" y="670"/>
                  <a:pt x="1969" y="676"/>
                  <a:pt x="1969" y="683"/>
                </a:cubicBezTo>
                <a:cubicBezTo>
                  <a:pt x="1969" y="690"/>
                  <a:pt x="1974" y="696"/>
                  <a:pt x="1981" y="696"/>
                </a:cubicBezTo>
                <a:close/>
                <a:moveTo>
                  <a:pt x="2021" y="696"/>
                </a:moveTo>
                <a:cubicBezTo>
                  <a:pt x="2028" y="696"/>
                  <a:pt x="2034" y="690"/>
                  <a:pt x="2034" y="683"/>
                </a:cubicBezTo>
                <a:cubicBezTo>
                  <a:pt x="2034" y="676"/>
                  <a:pt x="2028" y="670"/>
                  <a:pt x="2021" y="670"/>
                </a:cubicBezTo>
                <a:cubicBezTo>
                  <a:pt x="2014" y="670"/>
                  <a:pt x="2008" y="676"/>
                  <a:pt x="2008" y="683"/>
                </a:cubicBezTo>
                <a:cubicBezTo>
                  <a:pt x="2008" y="690"/>
                  <a:pt x="2014" y="696"/>
                  <a:pt x="2021" y="696"/>
                </a:cubicBezTo>
                <a:close/>
                <a:moveTo>
                  <a:pt x="2060" y="670"/>
                </a:moveTo>
                <a:cubicBezTo>
                  <a:pt x="2053" y="670"/>
                  <a:pt x="2048" y="676"/>
                  <a:pt x="2048" y="683"/>
                </a:cubicBezTo>
                <a:cubicBezTo>
                  <a:pt x="2048" y="690"/>
                  <a:pt x="2053" y="696"/>
                  <a:pt x="2060" y="696"/>
                </a:cubicBezTo>
                <a:cubicBezTo>
                  <a:pt x="2067" y="696"/>
                  <a:pt x="2073" y="690"/>
                  <a:pt x="2073" y="683"/>
                </a:cubicBezTo>
                <a:cubicBezTo>
                  <a:pt x="2073" y="676"/>
                  <a:pt x="2067" y="670"/>
                  <a:pt x="2060" y="670"/>
                </a:cubicBezTo>
                <a:close/>
                <a:moveTo>
                  <a:pt x="2139" y="696"/>
                </a:moveTo>
                <a:cubicBezTo>
                  <a:pt x="2146" y="696"/>
                  <a:pt x="2152" y="690"/>
                  <a:pt x="2152" y="683"/>
                </a:cubicBezTo>
                <a:cubicBezTo>
                  <a:pt x="2152" y="676"/>
                  <a:pt x="2146" y="670"/>
                  <a:pt x="2139" y="670"/>
                </a:cubicBezTo>
                <a:cubicBezTo>
                  <a:pt x="2132" y="670"/>
                  <a:pt x="2126" y="676"/>
                  <a:pt x="2126" y="683"/>
                </a:cubicBezTo>
                <a:cubicBezTo>
                  <a:pt x="2126" y="690"/>
                  <a:pt x="2132" y="696"/>
                  <a:pt x="2139" y="696"/>
                </a:cubicBezTo>
                <a:close/>
                <a:moveTo>
                  <a:pt x="2179" y="696"/>
                </a:moveTo>
                <a:cubicBezTo>
                  <a:pt x="2186" y="696"/>
                  <a:pt x="2191" y="690"/>
                  <a:pt x="2191" y="683"/>
                </a:cubicBezTo>
                <a:cubicBezTo>
                  <a:pt x="2191" y="676"/>
                  <a:pt x="2186" y="670"/>
                  <a:pt x="2179" y="670"/>
                </a:cubicBezTo>
                <a:cubicBezTo>
                  <a:pt x="2172" y="670"/>
                  <a:pt x="2166" y="676"/>
                  <a:pt x="2166" y="683"/>
                </a:cubicBezTo>
                <a:cubicBezTo>
                  <a:pt x="2166" y="690"/>
                  <a:pt x="2172" y="696"/>
                  <a:pt x="2179" y="696"/>
                </a:cubicBezTo>
                <a:close/>
                <a:moveTo>
                  <a:pt x="2257" y="696"/>
                </a:moveTo>
                <a:cubicBezTo>
                  <a:pt x="2264" y="696"/>
                  <a:pt x="2270" y="690"/>
                  <a:pt x="2270" y="683"/>
                </a:cubicBezTo>
                <a:cubicBezTo>
                  <a:pt x="2270" y="676"/>
                  <a:pt x="2264" y="670"/>
                  <a:pt x="2257" y="670"/>
                </a:cubicBezTo>
                <a:cubicBezTo>
                  <a:pt x="2250" y="670"/>
                  <a:pt x="2245" y="676"/>
                  <a:pt x="2245" y="683"/>
                </a:cubicBezTo>
                <a:cubicBezTo>
                  <a:pt x="2245" y="690"/>
                  <a:pt x="2250" y="696"/>
                  <a:pt x="2257" y="696"/>
                </a:cubicBezTo>
                <a:close/>
                <a:moveTo>
                  <a:pt x="2297" y="696"/>
                </a:moveTo>
                <a:cubicBezTo>
                  <a:pt x="2304" y="696"/>
                  <a:pt x="2310" y="690"/>
                  <a:pt x="2310" y="683"/>
                </a:cubicBezTo>
                <a:cubicBezTo>
                  <a:pt x="2310" y="676"/>
                  <a:pt x="2304" y="670"/>
                  <a:pt x="2297" y="670"/>
                </a:cubicBezTo>
                <a:cubicBezTo>
                  <a:pt x="2290" y="670"/>
                  <a:pt x="2284" y="676"/>
                  <a:pt x="2284" y="683"/>
                </a:cubicBezTo>
                <a:cubicBezTo>
                  <a:pt x="2284" y="690"/>
                  <a:pt x="2290" y="696"/>
                  <a:pt x="2297" y="696"/>
                </a:cubicBezTo>
                <a:close/>
                <a:moveTo>
                  <a:pt x="2336" y="696"/>
                </a:moveTo>
                <a:cubicBezTo>
                  <a:pt x="2343" y="696"/>
                  <a:pt x="2349" y="690"/>
                  <a:pt x="2349" y="683"/>
                </a:cubicBezTo>
                <a:cubicBezTo>
                  <a:pt x="2349" y="676"/>
                  <a:pt x="2343" y="670"/>
                  <a:pt x="2336" y="670"/>
                </a:cubicBezTo>
                <a:cubicBezTo>
                  <a:pt x="2329" y="670"/>
                  <a:pt x="2323" y="676"/>
                  <a:pt x="2323" y="683"/>
                </a:cubicBezTo>
                <a:cubicBezTo>
                  <a:pt x="2323" y="690"/>
                  <a:pt x="2329" y="696"/>
                  <a:pt x="2336" y="696"/>
                </a:cubicBezTo>
                <a:close/>
                <a:moveTo>
                  <a:pt x="2376" y="696"/>
                </a:moveTo>
                <a:cubicBezTo>
                  <a:pt x="2383" y="696"/>
                  <a:pt x="2388" y="690"/>
                  <a:pt x="2388" y="683"/>
                </a:cubicBezTo>
                <a:cubicBezTo>
                  <a:pt x="2388" y="676"/>
                  <a:pt x="2383" y="670"/>
                  <a:pt x="2376" y="670"/>
                </a:cubicBezTo>
                <a:cubicBezTo>
                  <a:pt x="2369" y="670"/>
                  <a:pt x="2363" y="676"/>
                  <a:pt x="2363" y="683"/>
                </a:cubicBezTo>
                <a:cubicBezTo>
                  <a:pt x="2363" y="690"/>
                  <a:pt x="2369" y="696"/>
                  <a:pt x="2376" y="696"/>
                </a:cubicBezTo>
                <a:close/>
                <a:moveTo>
                  <a:pt x="2415" y="696"/>
                </a:moveTo>
                <a:cubicBezTo>
                  <a:pt x="2422" y="696"/>
                  <a:pt x="2428" y="690"/>
                  <a:pt x="2428" y="683"/>
                </a:cubicBezTo>
                <a:cubicBezTo>
                  <a:pt x="2428" y="676"/>
                  <a:pt x="2422" y="670"/>
                  <a:pt x="2415" y="670"/>
                </a:cubicBezTo>
                <a:cubicBezTo>
                  <a:pt x="2408" y="670"/>
                  <a:pt x="2402" y="676"/>
                  <a:pt x="2402" y="683"/>
                </a:cubicBezTo>
                <a:cubicBezTo>
                  <a:pt x="2402" y="690"/>
                  <a:pt x="2408" y="696"/>
                  <a:pt x="2415" y="696"/>
                </a:cubicBezTo>
                <a:close/>
                <a:moveTo>
                  <a:pt x="2455" y="696"/>
                </a:moveTo>
                <a:cubicBezTo>
                  <a:pt x="2462" y="696"/>
                  <a:pt x="2467" y="690"/>
                  <a:pt x="2467" y="683"/>
                </a:cubicBezTo>
                <a:cubicBezTo>
                  <a:pt x="2467" y="676"/>
                  <a:pt x="2462" y="670"/>
                  <a:pt x="2455" y="670"/>
                </a:cubicBezTo>
                <a:cubicBezTo>
                  <a:pt x="2447" y="670"/>
                  <a:pt x="2442" y="676"/>
                  <a:pt x="2442" y="683"/>
                </a:cubicBezTo>
                <a:cubicBezTo>
                  <a:pt x="2442" y="690"/>
                  <a:pt x="2447" y="696"/>
                  <a:pt x="2455" y="696"/>
                </a:cubicBezTo>
                <a:close/>
                <a:moveTo>
                  <a:pt x="2494" y="696"/>
                </a:moveTo>
                <a:cubicBezTo>
                  <a:pt x="2501" y="696"/>
                  <a:pt x="2507" y="690"/>
                  <a:pt x="2507" y="683"/>
                </a:cubicBezTo>
                <a:cubicBezTo>
                  <a:pt x="2507" y="676"/>
                  <a:pt x="2501" y="670"/>
                  <a:pt x="2494" y="670"/>
                </a:cubicBezTo>
                <a:cubicBezTo>
                  <a:pt x="2487" y="670"/>
                  <a:pt x="2481" y="676"/>
                  <a:pt x="2481" y="683"/>
                </a:cubicBezTo>
                <a:cubicBezTo>
                  <a:pt x="2481" y="690"/>
                  <a:pt x="2487" y="696"/>
                  <a:pt x="2494" y="696"/>
                </a:cubicBezTo>
                <a:close/>
                <a:moveTo>
                  <a:pt x="2533" y="696"/>
                </a:moveTo>
                <a:cubicBezTo>
                  <a:pt x="2540" y="696"/>
                  <a:pt x="2546" y="690"/>
                  <a:pt x="2546" y="683"/>
                </a:cubicBezTo>
                <a:cubicBezTo>
                  <a:pt x="2546" y="676"/>
                  <a:pt x="2540" y="670"/>
                  <a:pt x="2533" y="670"/>
                </a:cubicBezTo>
                <a:cubicBezTo>
                  <a:pt x="2526" y="670"/>
                  <a:pt x="2521" y="676"/>
                  <a:pt x="2521" y="683"/>
                </a:cubicBezTo>
                <a:cubicBezTo>
                  <a:pt x="2521" y="690"/>
                  <a:pt x="2526" y="696"/>
                  <a:pt x="2533" y="696"/>
                </a:cubicBezTo>
                <a:close/>
                <a:moveTo>
                  <a:pt x="2573" y="696"/>
                </a:moveTo>
                <a:cubicBezTo>
                  <a:pt x="2580" y="696"/>
                  <a:pt x="2586" y="690"/>
                  <a:pt x="2586" y="683"/>
                </a:cubicBezTo>
                <a:cubicBezTo>
                  <a:pt x="2586" y="676"/>
                  <a:pt x="2580" y="670"/>
                  <a:pt x="2573" y="670"/>
                </a:cubicBezTo>
                <a:cubicBezTo>
                  <a:pt x="2566" y="670"/>
                  <a:pt x="2560" y="676"/>
                  <a:pt x="2560" y="683"/>
                </a:cubicBezTo>
                <a:cubicBezTo>
                  <a:pt x="2560" y="690"/>
                  <a:pt x="2566" y="696"/>
                  <a:pt x="2573" y="696"/>
                </a:cubicBezTo>
                <a:close/>
                <a:moveTo>
                  <a:pt x="2612" y="696"/>
                </a:moveTo>
                <a:cubicBezTo>
                  <a:pt x="2619" y="696"/>
                  <a:pt x="2625" y="690"/>
                  <a:pt x="2625" y="683"/>
                </a:cubicBezTo>
                <a:cubicBezTo>
                  <a:pt x="2625" y="676"/>
                  <a:pt x="2619" y="670"/>
                  <a:pt x="2612" y="670"/>
                </a:cubicBezTo>
                <a:cubicBezTo>
                  <a:pt x="2605" y="670"/>
                  <a:pt x="2599" y="676"/>
                  <a:pt x="2599" y="683"/>
                </a:cubicBezTo>
                <a:cubicBezTo>
                  <a:pt x="2599" y="690"/>
                  <a:pt x="2605" y="696"/>
                  <a:pt x="2612" y="696"/>
                </a:cubicBezTo>
                <a:close/>
                <a:moveTo>
                  <a:pt x="2652" y="696"/>
                </a:moveTo>
                <a:cubicBezTo>
                  <a:pt x="2659" y="696"/>
                  <a:pt x="2664" y="690"/>
                  <a:pt x="2664" y="683"/>
                </a:cubicBezTo>
                <a:cubicBezTo>
                  <a:pt x="2664" y="676"/>
                  <a:pt x="2659" y="670"/>
                  <a:pt x="2652" y="670"/>
                </a:cubicBezTo>
                <a:cubicBezTo>
                  <a:pt x="2645" y="670"/>
                  <a:pt x="2639" y="676"/>
                  <a:pt x="2639" y="683"/>
                </a:cubicBezTo>
                <a:cubicBezTo>
                  <a:pt x="2639" y="690"/>
                  <a:pt x="2645" y="696"/>
                  <a:pt x="2652" y="696"/>
                </a:cubicBezTo>
                <a:close/>
                <a:moveTo>
                  <a:pt x="2691" y="696"/>
                </a:moveTo>
                <a:cubicBezTo>
                  <a:pt x="2698" y="696"/>
                  <a:pt x="2704" y="690"/>
                  <a:pt x="2704" y="683"/>
                </a:cubicBezTo>
                <a:cubicBezTo>
                  <a:pt x="2704" y="676"/>
                  <a:pt x="2698" y="670"/>
                  <a:pt x="2691" y="670"/>
                </a:cubicBezTo>
                <a:cubicBezTo>
                  <a:pt x="2684" y="670"/>
                  <a:pt x="2678" y="676"/>
                  <a:pt x="2678" y="683"/>
                </a:cubicBezTo>
                <a:cubicBezTo>
                  <a:pt x="2678" y="690"/>
                  <a:pt x="2684" y="696"/>
                  <a:pt x="2691" y="696"/>
                </a:cubicBezTo>
                <a:close/>
                <a:moveTo>
                  <a:pt x="2730" y="696"/>
                </a:moveTo>
                <a:cubicBezTo>
                  <a:pt x="2738" y="696"/>
                  <a:pt x="2743" y="690"/>
                  <a:pt x="2743" y="683"/>
                </a:cubicBezTo>
                <a:cubicBezTo>
                  <a:pt x="2743" y="676"/>
                  <a:pt x="2738" y="670"/>
                  <a:pt x="2730" y="670"/>
                </a:cubicBezTo>
                <a:cubicBezTo>
                  <a:pt x="2723" y="670"/>
                  <a:pt x="2718" y="676"/>
                  <a:pt x="2718" y="683"/>
                </a:cubicBezTo>
                <a:cubicBezTo>
                  <a:pt x="2718" y="690"/>
                  <a:pt x="2723" y="696"/>
                  <a:pt x="2730" y="696"/>
                </a:cubicBezTo>
                <a:close/>
                <a:moveTo>
                  <a:pt x="2770" y="696"/>
                </a:moveTo>
                <a:cubicBezTo>
                  <a:pt x="2777" y="696"/>
                  <a:pt x="2783" y="690"/>
                  <a:pt x="2783" y="683"/>
                </a:cubicBezTo>
                <a:cubicBezTo>
                  <a:pt x="2783" y="676"/>
                  <a:pt x="2777" y="670"/>
                  <a:pt x="2770" y="670"/>
                </a:cubicBezTo>
                <a:cubicBezTo>
                  <a:pt x="2763" y="670"/>
                  <a:pt x="2757" y="676"/>
                  <a:pt x="2757" y="683"/>
                </a:cubicBezTo>
                <a:cubicBezTo>
                  <a:pt x="2757" y="690"/>
                  <a:pt x="2763" y="696"/>
                  <a:pt x="2770" y="696"/>
                </a:cubicBezTo>
                <a:close/>
                <a:moveTo>
                  <a:pt x="2809" y="696"/>
                </a:moveTo>
                <a:cubicBezTo>
                  <a:pt x="2816" y="696"/>
                  <a:pt x="2822" y="690"/>
                  <a:pt x="2822" y="683"/>
                </a:cubicBezTo>
                <a:cubicBezTo>
                  <a:pt x="2822" y="676"/>
                  <a:pt x="2816" y="670"/>
                  <a:pt x="2809" y="670"/>
                </a:cubicBezTo>
                <a:cubicBezTo>
                  <a:pt x="2802" y="670"/>
                  <a:pt x="2797" y="676"/>
                  <a:pt x="2797" y="683"/>
                </a:cubicBezTo>
                <a:cubicBezTo>
                  <a:pt x="2797" y="690"/>
                  <a:pt x="2802" y="696"/>
                  <a:pt x="2809" y="696"/>
                </a:cubicBezTo>
                <a:close/>
                <a:moveTo>
                  <a:pt x="2849" y="696"/>
                </a:moveTo>
                <a:cubicBezTo>
                  <a:pt x="2856" y="696"/>
                  <a:pt x="2862" y="690"/>
                  <a:pt x="2862" y="683"/>
                </a:cubicBezTo>
                <a:cubicBezTo>
                  <a:pt x="2862" y="676"/>
                  <a:pt x="2856" y="670"/>
                  <a:pt x="2849" y="670"/>
                </a:cubicBezTo>
                <a:cubicBezTo>
                  <a:pt x="2842" y="670"/>
                  <a:pt x="2836" y="676"/>
                  <a:pt x="2836" y="683"/>
                </a:cubicBezTo>
                <a:cubicBezTo>
                  <a:pt x="2836" y="690"/>
                  <a:pt x="2842" y="696"/>
                  <a:pt x="2849" y="696"/>
                </a:cubicBezTo>
                <a:close/>
                <a:moveTo>
                  <a:pt x="2888" y="696"/>
                </a:moveTo>
                <a:cubicBezTo>
                  <a:pt x="2895" y="696"/>
                  <a:pt x="2901" y="690"/>
                  <a:pt x="2901" y="683"/>
                </a:cubicBezTo>
                <a:cubicBezTo>
                  <a:pt x="2901" y="676"/>
                  <a:pt x="2895" y="670"/>
                  <a:pt x="2888" y="670"/>
                </a:cubicBezTo>
                <a:cubicBezTo>
                  <a:pt x="2881" y="670"/>
                  <a:pt x="2875" y="676"/>
                  <a:pt x="2875" y="683"/>
                </a:cubicBezTo>
                <a:cubicBezTo>
                  <a:pt x="2875" y="690"/>
                  <a:pt x="2881" y="696"/>
                  <a:pt x="2888" y="696"/>
                </a:cubicBezTo>
                <a:close/>
                <a:moveTo>
                  <a:pt x="2928" y="670"/>
                </a:moveTo>
                <a:cubicBezTo>
                  <a:pt x="2921" y="670"/>
                  <a:pt x="2915" y="676"/>
                  <a:pt x="2915" y="683"/>
                </a:cubicBezTo>
                <a:cubicBezTo>
                  <a:pt x="2915" y="690"/>
                  <a:pt x="2921" y="696"/>
                  <a:pt x="2928" y="696"/>
                </a:cubicBezTo>
                <a:cubicBezTo>
                  <a:pt x="2935" y="696"/>
                  <a:pt x="2940" y="690"/>
                  <a:pt x="2940" y="683"/>
                </a:cubicBezTo>
                <a:cubicBezTo>
                  <a:pt x="2940" y="676"/>
                  <a:pt x="2935" y="670"/>
                  <a:pt x="2928" y="670"/>
                </a:cubicBezTo>
                <a:close/>
                <a:moveTo>
                  <a:pt x="2967" y="696"/>
                </a:moveTo>
                <a:cubicBezTo>
                  <a:pt x="2974" y="696"/>
                  <a:pt x="2980" y="690"/>
                  <a:pt x="2980" y="683"/>
                </a:cubicBezTo>
                <a:cubicBezTo>
                  <a:pt x="2980" y="676"/>
                  <a:pt x="2974" y="670"/>
                  <a:pt x="2967" y="670"/>
                </a:cubicBezTo>
                <a:cubicBezTo>
                  <a:pt x="2960" y="670"/>
                  <a:pt x="2954" y="676"/>
                  <a:pt x="2954" y="683"/>
                </a:cubicBezTo>
                <a:cubicBezTo>
                  <a:pt x="2954" y="690"/>
                  <a:pt x="2960" y="696"/>
                  <a:pt x="2967" y="696"/>
                </a:cubicBezTo>
                <a:close/>
                <a:moveTo>
                  <a:pt x="3006" y="696"/>
                </a:moveTo>
                <a:cubicBezTo>
                  <a:pt x="3013" y="696"/>
                  <a:pt x="3019" y="690"/>
                  <a:pt x="3019" y="683"/>
                </a:cubicBezTo>
                <a:cubicBezTo>
                  <a:pt x="3019" y="676"/>
                  <a:pt x="3013" y="670"/>
                  <a:pt x="3006" y="670"/>
                </a:cubicBezTo>
                <a:cubicBezTo>
                  <a:pt x="2999" y="670"/>
                  <a:pt x="2994" y="676"/>
                  <a:pt x="2994" y="683"/>
                </a:cubicBezTo>
                <a:cubicBezTo>
                  <a:pt x="2994" y="690"/>
                  <a:pt x="2999" y="696"/>
                  <a:pt x="3006" y="696"/>
                </a:cubicBezTo>
                <a:close/>
                <a:moveTo>
                  <a:pt x="483" y="735"/>
                </a:moveTo>
                <a:cubicBezTo>
                  <a:pt x="490" y="735"/>
                  <a:pt x="496" y="729"/>
                  <a:pt x="496" y="722"/>
                </a:cubicBezTo>
                <a:cubicBezTo>
                  <a:pt x="496" y="715"/>
                  <a:pt x="490" y="710"/>
                  <a:pt x="483" y="710"/>
                </a:cubicBezTo>
                <a:cubicBezTo>
                  <a:pt x="476" y="710"/>
                  <a:pt x="471" y="715"/>
                  <a:pt x="471" y="722"/>
                </a:cubicBezTo>
                <a:cubicBezTo>
                  <a:pt x="471" y="729"/>
                  <a:pt x="476" y="735"/>
                  <a:pt x="483" y="735"/>
                </a:cubicBezTo>
                <a:close/>
                <a:moveTo>
                  <a:pt x="523" y="735"/>
                </a:moveTo>
                <a:cubicBezTo>
                  <a:pt x="530" y="735"/>
                  <a:pt x="535" y="729"/>
                  <a:pt x="535" y="722"/>
                </a:cubicBezTo>
                <a:cubicBezTo>
                  <a:pt x="535" y="715"/>
                  <a:pt x="530" y="710"/>
                  <a:pt x="523" y="710"/>
                </a:cubicBezTo>
                <a:cubicBezTo>
                  <a:pt x="516" y="710"/>
                  <a:pt x="510" y="715"/>
                  <a:pt x="510" y="722"/>
                </a:cubicBezTo>
                <a:cubicBezTo>
                  <a:pt x="510" y="729"/>
                  <a:pt x="516" y="735"/>
                  <a:pt x="523" y="735"/>
                </a:cubicBezTo>
                <a:close/>
                <a:moveTo>
                  <a:pt x="562" y="735"/>
                </a:moveTo>
                <a:cubicBezTo>
                  <a:pt x="569" y="735"/>
                  <a:pt x="575" y="729"/>
                  <a:pt x="575" y="722"/>
                </a:cubicBezTo>
                <a:cubicBezTo>
                  <a:pt x="575" y="715"/>
                  <a:pt x="569" y="710"/>
                  <a:pt x="562" y="710"/>
                </a:cubicBezTo>
                <a:cubicBezTo>
                  <a:pt x="555" y="710"/>
                  <a:pt x="549" y="715"/>
                  <a:pt x="549" y="722"/>
                </a:cubicBezTo>
                <a:cubicBezTo>
                  <a:pt x="549" y="729"/>
                  <a:pt x="555" y="735"/>
                  <a:pt x="562" y="735"/>
                </a:cubicBezTo>
                <a:close/>
                <a:moveTo>
                  <a:pt x="602" y="735"/>
                </a:moveTo>
                <a:cubicBezTo>
                  <a:pt x="609" y="735"/>
                  <a:pt x="614" y="729"/>
                  <a:pt x="614" y="722"/>
                </a:cubicBezTo>
                <a:cubicBezTo>
                  <a:pt x="614" y="715"/>
                  <a:pt x="609" y="710"/>
                  <a:pt x="602" y="710"/>
                </a:cubicBezTo>
                <a:cubicBezTo>
                  <a:pt x="595" y="710"/>
                  <a:pt x="589" y="715"/>
                  <a:pt x="589" y="722"/>
                </a:cubicBezTo>
                <a:cubicBezTo>
                  <a:pt x="589" y="729"/>
                  <a:pt x="595" y="735"/>
                  <a:pt x="602" y="735"/>
                </a:cubicBezTo>
                <a:close/>
                <a:moveTo>
                  <a:pt x="641" y="735"/>
                </a:moveTo>
                <a:cubicBezTo>
                  <a:pt x="648" y="735"/>
                  <a:pt x="654" y="729"/>
                  <a:pt x="654" y="722"/>
                </a:cubicBezTo>
                <a:cubicBezTo>
                  <a:pt x="654" y="715"/>
                  <a:pt x="648" y="710"/>
                  <a:pt x="641" y="710"/>
                </a:cubicBezTo>
                <a:cubicBezTo>
                  <a:pt x="634" y="710"/>
                  <a:pt x="628" y="715"/>
                  <a:pt x="628" y="722"/>
                </a:cubicBezTo>
                <a:cubicBezTo>
                  <a:pt x="628" y="729"/>
                  <a:pt x="634" y="735"/>
                  <a:pt x="641" y="735"/>
                </a:cubicBezTo>
                <a:close/>
                <a:moveTo>
                  <a:pt x="680" y="735"/>
                </a:moveTo>
                <a:cubicBezTo>
                  <a:pt x="687" y="735"/>
                  <a:pt x="693" y="729"/>
                  <a:pt x="693" y="722"/>
                </a:cubicBezTo>
                <a:cubicBezTo>
                  <a:pt x="693" y="715"/>
                  <a:pt x="687" y="710"/>
                  <a:pt x="680" y="710"/>
                </a:cubicBezTo>
                <a:cubicBezTo>
                  <a:pt x="673" y="710"/>
                  <a:pt x="668" y="715"/>
                  <a:pt x="668" y="722"/>
                </a:cubicBezTo>
                <a:cubicBezTo>
                  <a:pt x="668" y="729"/>
                  <a:pt x="673" y="735"/>
                  <a:pt x="680" y="735"/>
                </a:cubicBezTo>
                <a:close/>
                <a:moveTo>
                  <a:pt x="720" y="735"/>
                </a:moveTo>
                <a:cubicBezTo>
                  <a:pt x="727" y="735"/>
                  <a:pt x="733" y="729"/>
                  <a:pt x="733" y="722"/>
                </a:cubicBezTo>
                <a:cubicBezTo>
                  <a:pt x="733" y="715"/>
                  <a:pt x="727" y="710"/>
                  <a:pt x="720" y="710"/>
                </a:cubicBezTo>
                <a:cubicBezTo>
                  <a:pt x="713" y="710"/>
                  <a:pt x="707" y="715"/>
                  <a:pt x="707" y="722"/>
                </a:cubicBezTo>
                <a:cubicBezTo>
                  <a:pt x="707" y="729"/>
                  <a:pt x="713" y="735"/>
                  <a:pt x="720" y="735"/>
                </a:cubicBezTo>
                <a:close/>
                <a:moveTo>
                  <a:pt x="759" y="735"/>
                </a:moveTo>
                <a:cubicBezTo>
                  <a:pt x="766" y="735"/>
                  <a:pt x="772" y="729"/>
                  <a:pt x="772" y="722"/>
                </a:cubicBezTo>
                <a:cubicBezTo>
                  <a:pt x="772" y="715"/>
                  <a:pt x="766" y="710"/>
                  <a:pt x="759" y="710"/>
                </a:cubicBezTo>
                <a:cubicBezTo>
                  <a:pt x="752" y="710"/>
                  <a:pt x="747" y="715"/>
                  <a:pt x="747" y="722"/>
                </a:cubicBezTo>
                <a:cubicBezTo>
                  <a:pt x="747" y="729"/>
                  <a:pt x="752" y="735"/>
                  <a:pt x="759" y="735"/>
                </a:cubicBezTo>
                <a:close/>
                <a:moveTo>
                  <a:pt x="799" y="735"/>
                </a:moveTo>
                <a:cubicBezTo>
                  <a:pt x="806" y="735"/>
                  <a:pt x="811" y="729"/>
                  <a:pt x="811" y="722"/>
                </a:cubicBezTo>
                <a:cubicBezTo>
                  <a:pt x="811" y="715"/>
                  <a:pt x="806" y="710"/>
                  <a:pt x="799" y="710"/>
                </a:cubicBezTo>
                <a:cubicBezTo>
                  <a:pt x="792" y="710"/>
                  <a:pt x="786" y="715"/>
                  <a:pt x="786" y="722"/>
                </a:cubicBezTo>
                <a:cubicBezTo>
                  <a:pt x="786" y="729"/>
                  <a:pt x="792" y="735"/>
                  <a:pt x="799" y="735"/>
                </a:cubicBezTo>
                <a:close/>
                <a:moveTo>
                  <a:pt x="838" y="735"/>
                </a:moveTo>
                <a:cubicBezTo>
                  <a:pt x="845" y="735"/>
                  <a:pt x="851" y="729"/>
                  <a:pt x="851" y="722"/>
                </a:cubicBezTo>
                <a:cubicBezTo>
                  <a:pt x="851" y="715"/>
                  <a:pt x="845" y="710"/>
                  <a:pt x="838" y="710"/>
                </a:cubicBezTo>
                <a:cubicBezTo>
                  <a:pt x="831" y="710"/>
                  <a:pt x="825" y="715"/>
                  <a:pt x="825" y="722"/>
                </a:cubicBezTo>
                <a:cubicBezTo>
                  <a:pt x="825" y="729"/>
                  <a:pt x="831" y="735"/>
                  <a:pt x="838" y="735"/>
                </a:cubicBezTo>
                <a:close/>
                <a:moveTo>
                  <a:pt x="878" y="735"/>
                </a:moveTo>
                <a:cubicBezTo>
                  <a:pt x="885" y="735"/>
                  <a:pt x="890" y="729"/>
                  <a:pt x="890" y="722"/>
                </a:cubicBezTo>
                <a:cubicBezTo>
                  <a:pt x="890" y="715"/>
                  <a:pt x="885" y="710"/>
                  <a:pt x="878" y="710"/>
                </a:cubicBezTo>
                <a:cubicBezTo>
                  <a:pt x="871" y="710"/>
                  <a:pt x="865" y="715"/>
                  <a:pt x="865" y="722"/>
                </a:cubicBezTo>
                <a:cubicBezTo>
                  <a:pt x="865" y="729"/>
                  <a:pt x="871" y="735"/>
                  <a:pt x="878" y="735"/>
                </a:cubicBezTo>
                <a:close/>
                <a:moveTo>
                  <a:pt x="1627" y="735"/>
                </a:moveTo>
                <a:cubicBezTo>
                  <a:pt x="1634" y="735"/>
                  <a:pt x="1639" y="729"/>
                  <a:pt x="1639" y="722"/>
                </a:cubicBezTo>
                <a:cubicBezTo>
                  <a:pt x="1639" y="715"/>
                  <a:pt x="1634" y="710"/>
                  <a:pt x="1627" y="710"/>
                </a:cubicBezTo>
                <a:cubicBezTo>
                  <a:pt x="1620" y="710"/>
                  <a:pt x="1614" y="715"/>
                  <a:pt x="1614" y="722"/>
                </a:cubicBezTo>
                <a:cubicBezTo>
                  <a:pt x="1614" y="729"/>
                  <a:pt x="1620" y="735"/>
                  <a:pt x="1627" y="735"/>
                </a:cubicBezTo>
                <a:close/>
                <a:moveTo>
                  <a:pt x="1666" y="735"/>
                </a:moveTo>
                <a:cubicBezTo>
                  <a:pt x="1673" y="735"/>
                  <a:pt x="1679" y="729"/>
                  <a:pt x="1679" y="722"/>
                </a:cubicBezTo>
                <a:cubicBezTo>
                  <a:pt x="1679" y="715"/>
                  <a:pt x="1673" y="710"/>
                  <a:pt x="1666" y="710"/>
                </a:cubicBezTo>
                <a:cubicBezTo>
                  <a:pt x="1659" y="710"/>
                  <a:pt x="1653" y="715"/>
                  <a:pt x="1653" y="722"/>
                </a:cubicBezTo>
                <a:cubicBezTo>
                  <a:pt x="1653" y="729"/>
                  <a:pt x="1659" y="735"/>
                  <a:pt x="1666" y="735"/>
                </a:cubicBezTo>
                <a:close/>
                <a:moveTo>
                  <a:pt x="1907" y="722"/>
                </a:moveTo>
                <a:cubicBezTo>
                  <a:pt x="1907" y="720"/>
                  <a:pt x="1905" y="718"/>
                  <a:pt x="1903" y="718"/>
                </a:cubicBezTo>
                <a:cubicBezTo>
                  <a:pt x="1900" y="718"/>
                  <a:pt x="1898" y="720"/>
                  <a:pt x="1898" y="722"/>
                </a:cubicBezTo>
                <a:cubicBezTo>
                  <a:pt x="1898" y="725"/>
                  <a:pt x="1900" y="726"/>
                  <a:pt x="1903" y="726"/>
                </a:cubicBezTo>
                <a:cubicBezTo>
                  <a:pt x="1905" y="726"/>
                  <a:pt x="1907" y="725"/>
                  <a:pt x="1907" y="722"/>
                </a:cubicBezTo>
                <a:close/>
                <a:moveTo>
                  <a:pt x="1942" y="735"/>
                </a:moveTo>
                <a:cubicBezTo>
                  <a:pt x="1949" y="735"/>
                  <a:pt x="1955" y="729"/>
                  <a:pt x="1955" y="722"/>
                </a:cubicBezTo>
                <a:cubicBezTo>
                  <a:pt x="1955" y="715"/>
                  <a:pt x="1949" y="710"/>
                  <a:pt x="1942" y="710"/>
                </a:cubicBezTo>
                <a:cubicBezTo>
                  <a:pt x="1935" y="710"/>
                  <a:pt x="1929" y="715"/>
                  <a:pt x="1929" y="722"/>
                </a:cubicBezTo>
                <a:cubicBezTo>
                  <a:pt x="1929" y="729"/>
                  <a:pt x="1935" y="735"/>
                  <a:pt x="1942" y="735"/>
                </a:cubicBezTo>
                <a:close/>
                <a:moveTo>
                  <a:pt x="1981" y="735"/>
                </a:moveTo>
                <a:cubicBezTo>
                  <a:pt x="1988" y="735"/>
                  <a:pt x="1994" y="729"/>
                  <a:pt x="1994" y="722"/>
                </a:cubicBezTo>
                <a:cubicBezTo>
                  <a:pt x="1994" y="715"/>
                  <a:pt x="1988" y="710"/>
                  <a:pt x="1981" y="710"/>
                </a:cubicBezTo>
                <a:cubicBezTo>
                  <a:pt x="1974" y="710"/>
                  <a:pt x="1969" y="715"/>
                  <a:pt x="1969" y="722"/>
                </a:cubicBezTo>
                <a:cubicBezTo>
                  <a:pt x="1969" y="729"/>
                  <a:pt x="1974" y="735"/>
                  <a:pt x="1981" y="735"/>
                </a:cubicBezTo>
                <a:close/>
                <a:moveTo>
                  <a:pt x="2021" y="735"/>
                </a:moveTo>
                <a:cubicBezTo>
                  <a:pt x="2028" y="735"/>
                  <a:pt x="2034" y="729"/>
                  <a:pt x="2034" y="722"/>
                </a:cubicBezTo>
                <a:cubicBezTo>
                  <a:pt x="2034" y="715"/>
                  <a:pt x="2028" y="710"/>
                  <a:pt x="2021" y="710"/>
                </a:cubicBezTo>
                <a:cubicBezTo>
                  <a:pt x="2014" y="710"/>
                  <a:pt x="2008" y="715"/>
                  <a:pt x="2008" y="722"/>
                </a:cubicBezTo>
                <a:cubicBezTo>
                  <a:pt x="2008" y="729"/>
                  <a:pt x="2014" y="735"/>
                  <a:pt x="2021" y="735"/>
                </a:cubicBezTo>
                <a:close/>
                <a:moveTo>
                  <a:pt x="2060" y="735"/>
                </a:moveTo>
                <a:cubicBezTo>
                  <a:pt x="2067" y="735"/>
                  <a:pt x="2073" y="729"/>
                  <a:pt x="2073" y="722"/>
                </a:cubicBezTo>
                <a:cubicBezTo>
                  <a:pt x="2073" y="715"/>
                  <a:pt x="2067" y="710"/>
                  <a:pt x="2060" y="710"/>
                </a:cubicBezTo>
                <a:cubicBezTo>
                  <a:pt x="2053" y="710"/>
                  <a:pt x="2048" y="715"/>
                  <a:pt x="2048" y="722"/>
                </a:cubicBezTo>
                <a:cubicBezTo>
                  <a:pt x="2048" y="729"/>
                  <a:pt x="2053" y="735"/>
                  <a:pt x="2060" y="735"/>
                </a:cubicBezTo>
                <a:close/>
                <a:moveTo>
                  <a:pt x="2100" y="735"/>
                </a:moveTo>
                <a:cubicBezTo>
                  <a:pt x="2107" y="735"/>
                  <a:pt x="2112" y="729"/>
                  <a:pt x="2112" y="722"/>
                </a:cubicBezTo>
                <a:cubicBezTo>
                  <a:pt x="2112" y="715"/>
                  <a:pt x="2107" y="710"/>
                  <a:pt x="2100" y="710"/>
                </a:cubicBezTo>
                <a:cubicBezTo>
                  <a:pt x="2093" y="710"/>
                  <a:pt x="2087" y="715"/>
                  <a:pt x="2087" y="722"/>
                </a:cubicBezTo>
                <a:cubicBezTo>
                  <a:pt x="2087" y="729"/>
                  <a:pt x="2093" y="735"/>
                  <a:pt x="2100" y="735"/>
                </a:cubicBezTo>
                <a:close/>
                <a:moveTo>
                  <a:pt x="2139" y="735"/>
                </a:moveTo>
                <a:cubicBezTo>
                  <a:pt x="2146" y="735"/>
                  <a:pt x="2152" y="729"/>
                  <a:pt x="2152" y="722"/>
                </a:cubicBezTo>
                <a:cubicBezTo>
                  <a:pt x="2152" y="715"/>
                  <a:pt x="2146" y="710"/>
                  <a:pt x="2139" y="710"/>
                </a:cubicBezTo>
                <a:cubicBezTo>
                  <a:pt x="2132" y="710"/>
                  <a:pt x="2126" y="715"/>
                  <a:pt x="2126" y="722"/>
                </a:cubicBezTo>
                <a:cubicBezTo>
                  <a:pt x="2126" y="729"/>
                  <a:pt x="2132" y="735"/>
                  <a:pt x="2139" y="735"/>
                </a:cubicBezTo>
                <a:close/>
                <a:moveTo>
                  <a:pt x="2179" y="735"/>
                </a:moveTo>
                <a:cubicBezTo>
                  <a:pt x="2186" y="735"/>
                  <a:pt x="2191" y="729"/>
                  <a:pt x="2191" y="722"/>
                </a:cubicBezTo>
                <a:cubicBezTo>
                  <a:pt x="2191" y="715"/>
                  <a:pt x="2186" y="710"/>
                  <a:pt x="2179" y="710"/>
                </a:cubicBezTo>
                <a:cubicBezTo>
                  <a:pt x="2172" y="710"/>
                  <a:pt x="2166" y="715"/>
                  <a:pt x="2166" y="722"/>
                </a:cubicBezTo>
                <a:cubicBezTo>
                  <a:pt x="2166" y="729"/>
                  <a:pt x="2172" y="735"/>
                  <a:pt x="2179" y="735"/>
                </a:cubicBezTo>
                <a:close/>
                <a:moveTo>
                  <a:pt x="2257" y="735"/>
                </a:moveTo>
                <a:cubicBezTo>
                  <a:pt x="2264" y="735"/>
                  <a:pt x="2270" y="729"/>
                  <a:pt x="2270" y="722"/>
                </a:cubicBezTo>
                <a:cubicBezTo>
                  <a:pt x="2270" y="715"/>
                  <a:pt x="2264" y="710"/>
                  <a:pt x="2257" y="710"/>
                </a:cubicBezTo>
                <a:cubicBezTo>
                  <a:pt x="2250" y="710"/>
                  <a:pt x="2245" y="715"/>
                  <a:pt x="2245" y="722"/>
                </a:cubicBezTo>
                <a:cubicBezTo>
                  <a:pt x="2245" y="729"/>
                  <a:pt x="2250" y="735"/>
                  <a:pt x="2257" y="735"/>
                </a:cubicBezTo>
                <a:close/>
                <a:moveTo>
                  <a:pt x="2297" y="735"/>
                </a:moveTo>
                <a:cubicBezTo>
                  <a:pt x="2304" y="735"/>
                  <a:pt x="2310" y="729"/>
                  <a:pt x="2310" y="722"/>
                </a:cubicBezTo>
                <a:cubicBezTo>
                  <a:pt x="2310" y="715"/>
                  <a:pt x="2304" y="710"/>
                  <a:pt x="2297" y="710"/>
                </a:cubicBezTo>
                <a:cubicBezTo>
                  <a:pt x="2290" y="710"/>
                  <a:pt x="2284" y="715"/>
                  <a:pt x="2284" y="722"/>
                </a:cubicBezTo>
                <a:cubicBezTo>
                  <a:pt x="2284" y="729"/>
                  <a:pt x="2290" y="735"/>
                  <a:pt x="2297" y="735"/>
                </a:cubicBezTo>
                <a:close/>
                <a:moveTo>
                  <a:pt x="2336" y="735"/>
                </a:moveTo>
                <a:cubicBezTo>
                  <a:pt x="2343" y="735"/>
                  <a:pt x="2349" y="729"/>
                  <a:pt x="2349" y="722"/>
                </a:cubicBezTo>
                <a:cubicBezTo>
                  <a:pt x="2349" y="715"/>
                  <a:pt x="2343" y="710"/>
                  <a:pt x="2336" y="710"/>
                </a:cubicBezTo>
                <a:cubicBezTo>
                  <a:pt x="2329" y="710"/>
                  <a:pt x="2323" y="715"/>
                  <a:pt x="2323" y="722"/>
                </a:cubicBezTo>
                <a:cubicBezTo>
                  <a:pt x="2323" y="729"/>
                  <a:pt x="2329" y="735"/>
                  <a:pt x="2336" y="735"/>
                </a:cubicBezTo>
                <a:close/>
                <a:moveTo>
                  <a:pt x="2376" y="735"/>
                </a:moveTo>
                <a:cubicBezTo>
                  <a:pt x="2383" y="735"/>
                  <a:pt x="2388" y="729"/>
                  <a:pt x="2388" y="722"/>
                </a:cubicBezTo>
                <a:cubicBezTo>
                  <a:pt x="2388" y="715"/>
                  <a:pt x="2383" y="710"/>
                  <a:pt x="2376" y="710"/>
                </a:cubicBezTo>
                <a:cubicBezTo>
                  <a:pt x="2369" y="710"/>
                  <a:pt x="2363" y="715"/>
                  <a:pt x="2363" y="722"/>
                </a:cubicBezTo>
                <a:cubicBezTo>
                  <a:pt x="2363" y="729"/>
                  <a:pt x="2369" y="735"/>
                  <a:pt x="2376" y="735"/>
                </a:cubicBezTo>
                <a:close/>
                <a:moveTo>
                  <a:pt x="2415" y="735"/>
                </a:moveTo>
                <a:cubicBezTo>
                  <a:pt x="2422" y="735"/>
                  <a:pt x="2428" y="729"/>
                  <a:pt x="2428" y="722"/>
                </a:cubicBezTo>
                <a:cubicBezTo>
                  <a:pt x="2428" y="715"/>
                  <a:pt x="2422" y="710"/>
                  <a:pt x="2415" y="710"/>
                </a:cubicBezTo>
                <a:cubicBezTo>
                  <a:pt x="2408" y="710"/>
                  <a:pt x="2402" y="715"/>
                  <a:pt x="2402" y="722"/>
                </a:cubicBezTo>
                <a:cubicBezTo>
                  <a:pt x="2402" y="729"/>
                  <a:pt x="2408" y="735"/>
                  <a:pt x="2415" y="735"/>
                </a:cubicBezTo>
                <a:close/>
                <a:moveTo>
                  <a:pt x="2455" y="735"/>
                </a:moveTo>
                <a:cubicBezTo>
                  <a:pt x="2462" y="735"/>
                  <a:pt x="2467" y="729"/>
                  <a:pt x="2467" y="722"/>
                </a:cubicBezTo>
                <a:cubicBezTo>
                  <a:pt x="2467" y="715"/>
                  <a:pt x="2462" y="710"/>
                  <a:pt x="2455" y="710"/>
                </a:cubicBezTo>
                <a:cubicBezTo>
                  <a:pt x="2447" y="710"/>
                  <a:pt x="2442" y="715"/>
                  <a:pt x="2442" y="722"/>
                </a:cubicBezTo>
                <a:cubicBezTo>
                  <a:pt x="2442" y="729"/>
                  <a:pt x="2447" y="735"/>
                  <a:pt x="2455" y="735"/>
                </a:cubicBezTo>
                <a:close/>
                <a:moveTo>
                  <a:pt x="2494" y="735"/>
                </a:moveTo>
                <a:cubicBezTo>
                  <a:pt x="2501" y="735"/>
                  <a:pt x="2507" y="729"/>
                  <a:pt x="2507" y="722"/>
                </a:cubicBezTo>
                <a:cubicBezTo>
                  <a:pt x="2507" y="715"/>
                  <a:pt x="2501" y="710"/>
                  <a:pt x="2494" y="710"/>
                </a:cubicBezTo>
                <a:cubicBezTo>
                  <a:pt x="2487" y="710"/>
                  <a:pt x="2481" y="715"/>
                  <a:pt x="2481" y="722"/>
                </a:cubicBezTo>
                <a:cubicBezTo>
                  <a:pt x="2481" y="729"/>
                  <a:pt x="2487" y="735"/>
                  <a:pt x="2494" y="735"/>
                </a:cubicBezTo>
                <a:close/>
                <a:moveTo>
                  <a:pt x="2533" y="735"/>
                </a:moveTo>
                <a:cubicBezTo>
                  <a:pt x="2540" y="735"/>
                  <a:pt x="2546" y="729"/>
                  <a:pt x="2546" y="722"/>
                </a:cubicBezTo>
                <a:cubicBezTo>
                  <a:pt x="2546" y="715"/>
                  <a:pt x="2540" y="710"/>
                  <a:pt x="2533" y="710"/>
                </a:cubicBezTo>
                <a:cubicBezTo>
                  <a:pt x="2526" y="710"/>
                  <a:pt x="2521" y="715"/>
                  <a:pt x="2521" y="722"/>
                </a:cubicBezTo>
                <a:cubicBezTo>
                  <a:pt x="2521" y="729"/>
                  <a:pt x="2526" y="735"/>
                  <a:pt x="2533" y="735"/>
                </a:cubicBezTo>
                <a:close/>
                <a:moveTo>
                  <a:pt x="2573" y="735"/>
                </a:moveTo>
                <a:cubicBezTo>
                  <a:pt x="2580" y="735"/>
                  <a:pt x="2586" y="729"/>
                  <a:pt x="2586" y="722"/>
                </a:cubicBezTo>
                <a:cubicBezTo>
                  <a:pt x="2586" y="715"/>
                  <a:pt x="2580" y="710"/>
                  <a:pt x="2573" y="710"/>
                </a:cubicBezTo>
                <a:cubicBezTo>
                  <a:pt x="2566" y="710"/>
                  <a:pt x="2560" y="715"/>
                  <a:pt x="2560" y="722"/>
                </a:cubicBezTo>
                <a:cubicBezTo>
                  <a:pt x="2560" y="729"/>
                  <a:pt x="2566" y="735"/>
                  <a:pt x="2573" y="735"/>
                </a:cubicBezTo>
                <a:close/>
                <a:moveTo>
                  <a:pt x="2612" y="735"/>
                </a:moveTo>
                <a:cubicBezTo>
                  <a:pt x="2619" y="735"/>
                  <a:pt x="2625" y="729"/>
                  <a:pt x="2625" y="722"/>
                </a:cubicBezTo>
                <a:cubicBezTo>
                  <a:pt x="2625" y="715"/>
                  <a:pt x="2619" y="710"/>
                  <a:pt x="2612" y="710"/>
                </a:cubicBezTo>
                <a:cubicBezTo>
                  <a:pt x="2605" y="710"/>
                  <a:pt x="2599" y="715"/>
                  <a:pt x="2599" y="722"/>
                </a:cubicBezTo>
                <a:cubicBezTo>
                  <a:pt x="2599" y="729"/>
                  <a:pt x="2605" y="735"/>
                  <a:pt x="2612" y="735"/>
                </a:cubicBezTo>
                <a:close/>
                <a:moveTo>
                  <a:pt x="2652" y="735"/>
                </a:moveTo>
                <a:cubicBezTo>
                  <a:pt x="2659" y="735"/>
                  <a:pt x="2664" y="729"/>
                  <a:pt x="2664" y="722"/>
                </a:cubicBezTo>
                <a:cubicBezTo>
                  <a:pt x="2664" y="715"/>
                  <a:pt x="2659" y="710"/>
                  <a:pt x="2652" y="710"/>
                </a:cubicBezTo>
                <a:cubicBezTo>
                  <a:pt x="2645" y="710"/>
                  <a:pt x="2639" y="715"/>
                  <a:pt x="2639" y="722"/>
                </a:cubicBezTo>
                <a:cubicBezTo>
                  <a:pt x="2639" y="729"/>
                  <a:pt x="2645" y="735"/>
                  <a:pt x="2652" y="735"/>
                </a:cubicBezTo>
                <a:close/>
                <a:moveTo>
                  <a:pt x="2691" y="735"/>
                </a:moveTo>
                <a:cubicBezTo>
                  <a:pt x="2698" y="735"/>
                  <a:pt x="2704" y="729"/>
                  <a:pt x="2704" y="722"/>
                </a:cubicBezTo>
                <a:cubicBezTo>
                  <a:pt x="2704" y="715"/>
                  <a:pt x="2698" y="710"/>
                  <a:pt x="2691" y="710"/>
                </a:cubicBezTo>
                <a:cubicBezTo>
                  <a:pt x="2684" y="710"/>
                  <a:pt x="2678" y="715"/>
                  <a:pt x="2678" y="722"/>
                </a:cubicBezTo>
                <a:cubicBezTo>
                  <a:pt x="2678" y="729"/>
                  <a:pt x="2684" y="735"/>
                  <a:pt x="2691" y="735"/>
                </a:cubicBezTo>
                <a:close/>
                <a:moveTo>
                  <a:pt x="2730" y="735"/>
                </a:moveTo>
                <a:cubicBezTo>
                  <a:pt x="2738" y="735"/>
                  <a:pt x="2743" y="729"/>
                  <a:pt x="2743" y="722"/>
                </a:cubicBezTo>
                <a:cubicBezTo>
                  <a:pt x="2743" y="715"/>
                  <a:pt x="2738" y="710"/>
                  <a:pt x="2730" y="710"/>
                </a:cubicBezTo>
                <a:cubicBezTo>
                  <a:pt x="2723" y="710"/>
                  <a:pt x="2718" y="715"/>
                  <a:pt x="2718" y="722"/>
                </a:cubicBezTo>
                <a:cubicBezTo>
                  <a:pt x="2718" y="729"/>
                  <a:pt x="2723" y="735"/>
                  <a:pt x="2730" y="735"/>
                </a:cubicBezTo>
                <a:close/>
                <a:moveTo>
                  <a:pt x="2770" y="735"/>
                </a:moveTo>
                <a:cubicBezTo>
                  <a:pt x="2777" y="735"/>
                  <a:pt x="2783" y="729"/>
                  <a:pt x="2783" y="722"/>
                </a:cubicBezTo>
                <a:cubicBezTo>
                  <a:pt x="2783" y="715"/>
                  <a:pt x="2777" y="710"/>
                  <a:pt x="2770" y="710"/>
                </a:cubicBezTo>
                <a:cubicBezTo>
                  <a:pt x="2763" y="710"/>
                  <a:pt x="2757" y="715"/>
                  <a:pt x="2757" y="722"/>
                </a:cubicBezTo>
                <a:cubicBezTo>
                  <a:pt x="2757" y="729"/>
                  <a:pt x="2763" y="735"/>
                  <a:pt x="2770" y="735"/>
                </a:cubicBezTo>
                <a:close/>
                <a:moveTo>
                  <a:pt x="2809" y="735"/>
                </a:moveTo>
                <a:cubicBezTo>
                  <a:pt x="2816" y="735"/>
                  <a:pt x="2822" y="729"/>
                  <a:pt x="2822" y="722"/>
                </a:cubicBezTo>
                <a:cubicBezTo>
                  <a:pt x="2822" y="715"/>
                  <a:pt x="2816" y="710"/>
                  <a:pt x="2809" y="710"/>
                </a:cubicBezTo>
                <a:cubicBezTo>
                  <a:pt x="2802" y="710"/>
                  <a:pt x="2797" y="715"/>
                  <a:pt x="2797" y="722"/>
                </a:cubicBezTo>
                <a:cubicBezTo>
                  <a:pt x="2797" y="729"/>
                  <a:pt x="2802" y="735"/>
                  <a:pt x="2809" y="735"/>
                </a:cubicBezTo>
                <a:close/>
                <a:moveTo>
                  <a:pt x="2849" y="735"/>
                </a:moveTo>
                <a:cubicBezTo>
                  <a:pt x="2856" y="735"/>
                  <a:pt x="2862" y="729"/>
                  <a:pt x="2862" y="722"/>
                </a:cubicBezTo>
                <a:cubicBezTo>
                  <a:pt x="2862" y="715"/>
                  <a:pt x="2856" y="710"/>
                  <a:pt x="2849" y="710"/>
                </a:cubicBezTo>
                <a:cubicBezTo>
                  <a:pt x="2842" y="710"/>
                  <a:pt x="2836" y="715"/>
                  <a:pt x="2836" y="722"/>
                </a:cubicBezTo>
                <a:cubicBezTo>
                  <a:pt x="2836" y="729"/>
                  <a:pt x="2842" y="735"/>
                  <a:pt x="2849" y="735"/>
                </a:cubicBezTo>
                <a:close/>
                <a:moveTo>
                  <a:pt x="2888" y="735"/>
                </a:moveTo>
                <a:cubicBezTo>
                  <a:pt x="2895" y="735"/>
                  <a:pt x="2901" y="729"/>
                  <a:pt x="2901" y="722"/>
                </a:cubicBezTo>
                <a:cubicBezTo>
                  <a:pt x="2901" y="715"/>
                  <a:pt x="2895" y="710"/>
                  <a:pt x="2888" y="710"/>
                </a:cubicBezTo>
                <a:cubicBezTo>
                  <a:pt x="2881" y="710"/>
                  <a:pt x="2875" y="715"/>
                  <a:pt x="2875" y="722"/>
                </a:cubicBezTo>
                <a:cubicBezTo>
                  <a:pt x="2875" y="729"/>
                  <a:pt x="2881" y="735"/>
                  <a:pt x="2888" y="735"/>
                </a:cubicBezTo>
                <a:close/>
                <a:moveTo>
                  <a:pt x="2967" y="735"/>
                </a:moveTo>
                <a:cubicBezTo>
                  <a:pt x="2974" y="735"/>
                  <a:pt x="2980" y="729"/>
                  <a:pt x="2980" y="722"/>
                </a:cubicBezTo>
                <a:cubicBezTo>
                  <a:pt x="2980" y="715"/>
                  <a:pt x="2974" y="710"/>
                  <a:pt x="2967" y="710"/>
                </a:cubicBezTo>
                <a:cubicBezTo>
                  <a:pt x="2960" y="710"/>
                  <a:pt x="2954" y="715"/>
                  <a:pt x="2954" y="722"/>
                </a:cubicBezTo>
                <a:cubicBezTo>
                  <a:pt x="2954" y="729"/>
                  <a:pt x="2960" y="735"/>
                  <a:pt x="2967" y="735"/>
                </a:cubicBezTo>
                <a:close/>
                <a:moveTo>
                  <a:pt x="3125" y="735"/>
                </a:moveTo>
                <a:cubicBezTo>
                  <a:pt x="3132" y="735"/>
                  <a:pt x="3137" y="729"/>
                  <a:pt x="3137" y="722"/>
                </a:cubicBezTo>
                <a:cubicBezTo>
                  <a:pt x="3137" y="715"/>
                  <a:pt x="3132" y="710"/>
                  <a:pt x="3125" y="710"/>
                </a:cubicBezTo>
                <a:cubicBezTo>
                  <a:pt x="3118" y="710"/>
                  <a:pt x="3112" y="715"/>
                  <a:pt x="3112" y="722"/>
                </a:cubicBezTo>
                <a:cubicBezTo>
                  <a:pt x="3112" y="729"/>
                  <a:pt x="3118" y="735"/>
                  <a:pt x="3125" y="735"/>
                </a:cubicBezTo>
                <a:close/>
                <a:moveTo>
                  <a:pt x="483" y="749"/>
                </a:moveTo>
                <a:cubicBezTo>
                  <a:pt x="476" y="749"/>
                  <a:pt x="471" y="755"/>
                  <a:pt x="471" y="762"/>
                </a:cubicBezTo>
                <a:cubicBezTo>
                  <a:pt x="471" y="769"/>
                  <a:pt x="476" y="774"/>
                  <a:pt x="483" y="774"/>
                </a:cubicBezTo>
                <a:cubicBezTo>
                  <a:pt x="490" y="774"/>
                  <a:pt x="496" y="769"/>
                  <a:pt x="496" y="762"/>
                </a:cubicBezTo>
                <a:cubicBezTo>
                  <a:pt x="496" y="755"/>
                  <a:pt x="490" y="749"/>
                  <a:pt x="483" y="749"/>
                </a:cubicBezTo>
                <a:close/>
                <a:moveTo>
                  <a:pt x="523" y="774"/>
                </a:moveTo>
                <a:cubicBezTo>
                  <a:pt x="530" y="774"/>
                  <a:pt x="535" y="769"/>
                  <a:pt x="535" y="762"/>
                </a:cubicBezTo>
                <a:cubicBezTo>
                  <a:pt x="535" y="755"/>
                  <a:pt x="530" y="749"/>
                  <a:pt x="523" y="749"/>
                </a:cubicBezTo>
                <a:cubicBezTo>
                  <a:pt x="516" y="749"/>
                  <a:pt x="510" y="755"/>
                  <a:pt x="510" y="762"/>
                </a:cubicBezTo>
                <a:cubicBezTo>
                  <a:pt x="510" y="769"/>
                  <a:pt x="516" y="774"/>
                  <a:pt x="523" y="774"/>
                </a:cubicBezTo>
                <a:close/>
                <a:moveTo>
                  <a:pt x="562" y="774"/>
                </a:moveTo>
                <a:cubicBezTo>
                  <a:pt x="569" y="774"/>
                  <a:pt x="575" y="769"/>
                  <a:pt x="575" y="762"/>
                </a:cubicBezTo>
                <a:cubicBezTo>
                  <a:pt x="575" y="755"/>
                  <a:pt x="569" y="749"/>
                  <a:pt x="562" y="749"/>
                </a:cubicBezTo>
                <a:cubicBezTo>
                  <a:pt x="555" y="749"/>
                  <a:pt x="549" y="755"/>
                  <a:pt x="549" y="762"/>
                </a:cubicBezTo>
                <a:cubicBezTo>
                  <a:pt x="549" y="769"/>
                  <a:pt x="555" y="774"/>
                  <a:pt x="562" y="774"/>
                </a:cubicBezTo>
                <a:close/>
                <a:moveTo>
                  <a:pt x="602" y="774"/>
                </a:moveTo>
                <a:cubicBezTo>
                  <a:pt x="609" y="774"/>
                  <a:pt x="614" y="769"/>
                  <a:pt x="614" y="762"/>
                </a:cubicBezTo>
                <a:cubicBezTo>
                  <a:pt x="614" y="755"/>
                  <a:pt x="609" y="749"/>
                  <a:pt x="602" y="749"/>
                </a:cubicBezTo>
                <a:cubicBezTo>
                  <a:pt x="595" y="749"/>
                  <a:pt x="589" y="755"/>
                  <a:pt x="589" y="762"/>
                </a:cubicBezTo>
                <a:cubicBezTo>
                  <a:pt x="589" y="769"/>
                  <a:pt x="595" y="774"/>
                  <a:pt x="602" y="774"/>
                </a:cubicBezTo>
                <a:close/>
                <a:moveTo>
                  <a:pt x="641" y="774"/>
                </a:moveTo>
                <a:cubicBezTo>
                  <a:pt x="648" y="774"/>
                  <a:pt x="654" y="769"/>
                  <a:pt x="654" y="762"/>
                </a:cubicBezTo>
                <a:cubicBezTo>
                  <a:pt x="654" y="755"/>
                  <a:pt x="648" y="749"/>
                  <a:pt x="641" y="749"/>
                </a:cubicBezTo>
                <a:cubicBezTo>
                  <a:pt x="634" y="749"/>
                  <a:pt x="628" y="755"/>
                  <a:pt x="628" y="762"/>
                </a:cubicBezTo>
                <a:cubicBezTo>
                  <a:pt x="628" y="769"/>
                  <a:pt x="634" y="774"/>
                  <a:pt x="641" y="774"/>
                </a:cubicBezTo>
                <a:close/>
                <a:moveTo>
                  <a:pt x="680" y="774"/>
                </a:moveTo>
                <a:cubicBezTo>
                  <a:pt x="687" y="774"/>
                  <a:pt x="693" y="769"/>
                  <a:pt x="693" y="762"/>
                </a:cubicBezTo>
                <a:cubicBezTo>
                  <a:pt x="693" y="755"/>
                  <a:pt x="687" y="749"/>
                  <a:pt x="680" y="749"/>
                </a:cubicBezTo>
                <a:cubicBezTo>
                  <a:pt x="673" y="749"/>
                  <a:pt x="668" y="755"/>
                  <a:pt x="668" y="762"/>
                </a:cubicBezTo>
                <a:cubicBezTo>
                  <a:pt x="668" y="769"/>
                  <a:pt x="673" y="774"/>
                  <a:pt x="680" y="774"/>
                </a:cubicBezTo>
                <a:close/>
                <a:moveTo>
                  <a:pt x="720" y="774"/>
                </a:moveTo>
                <a:cubicBezTo>
                  <a:pt x="727" y="774"/>
                  <a:pt x="733" y="769"/>
                  <a:pt x="733" y="762"/>
                </a:cubicBezTo>
                <a:cubicBezTo>
                  <a:pt x="733" y="755"/>
                  <a:pt x="727" y="749"/>
                  <a:pt x="720" y="749"/>
                </a:cubicBezTo>
                <a:cubicBezTo>
                  <a:pt x="713" y="749"/>
                  <a:pt x="707" y="755"/>
                  <a:pt x="707" y="762"/>
                </a:cubicBezTo>
                <a:cubicBezTo>
                  <a:pt x="707" y="769"/>
                  <a:pt x="713" y="774"/>
                  <a:pt x="720" y="774"/>
                </a:cubicBezTo>
                <a:close/>
                <a:moveTo>
                  <a:pt x="759" y="774"/>
                </a:moveTo>
                <a:cubicBezTo>
                  <a:pt x="766" y="774"/>
                  <a:pt x="772" y="769"/>
                  <a:pt x="772" y="762"/>
                </a:cubicBezTo>
                <a:cubicBezTo>
                  <a:pt x="772" y="755"/>
                  <a:pt x="766" y="749"/>
                  <a:pt x="759" y="749"/>
                </a:cubicBezTo>
                <a:cubicBezTo>
                  <a:pt x="752" y="749"/>
                  <a:pt x="747" y="755"/>
                  <a:pt x="747" y="762"/>
                </a:cubicBezTo>
                <a:cubicBezTo>
                  <a:pt x="747" y="769"/>
                  <a:pt x="752" y="774"/>
                  <a:pt x="759" y="774"/>
                </a:cubicBezTo>
                <a:close/>
                <a:moveTo>
                  <a:pt x="799" y="774"/>
                </a:moveTo>
                <a:cubicBezTo>
                  <a:pt x="806" y="774"/>
                  <a:pt x="811" y="769"/>
                  <a:pt x="811" y="762"/>
                </a:cubicBezTo>
                <a:cubicBezTo>
                  <a:pt x="811" y="755"/>
                  <a:pt x="806" y="749"/>
                  <a:pt x="799" y="749"/>
                </a:cubicBezTo>
                <a:cubicBezTo>
                  <a:pt x="792" y="749"/>
                  <a:pt x="786" y="755"/>
                  <a:pt x="786" y="762"/>
                </a:cubicBezTo>
                <a:cubicBezTo>
                  <a:pt x="786" y="769"/>
                  <a:pt x="792" y="774"/>
                  <a:pt x="799" y="774"/>
                </a:cubicBezTo>
                <a:close/>
                <a:moveTo>
                  <a:pt x="838" y="774"/>
                </a:moveTo>
                <a:cubicBezTo>
                  <a:pt x="845" y="774"/>
                  <a:pt x="851" y="769"/>
                  <a:pt x="851" y="762"/>
                </a:cubicBezTo>
                <a:cubicBezTo>
                  <a:pt x="851" y="755"/>
                  <a:pt x="845" y="749"/>
                  <a:pt x="838" y="749"/>
                </a:cubicBezTo>
                <a:cubicBezTo>
                  <a:pt x="831" y="749"/>
                  <a:pt x="825" y="755"/>
                  <a:pt x="825" y="762"/>
                </a:cubicBezTo>
                <a:cubicBezTo>
                  <a:pt x="825" y="769"/>
                  <a:pt x="831" y="774"/>
                  <a:pt x="838" y="774"/>
                </a:cubicBezTo>
                <a:close/>
                <a:moveTo>
                  <a:pt x="878" y="774"/>
                </a:moveTo>
                <a:cubicBezTo>
                  <a:pt x="885" y="774"/>
                  <a:pt x="890" y="769"/>
                  <a:pt x="890" y="762"/>
                </a:cubicBezTo>
                <a:cubicBezTo>
                  <a:pt x="890" y="755"/>
                  <a:pt x="885" y="749"/>
                  <a:pt x="878" y="749"/>
                </a:cubicBezTo>
                <a:cubicBezTo>
                  <a:pt x="871" y="749"/>
                  <a:pt x="865" y="755"/>
                  <a:pt x="865" y="762"/>
                </a:cubicBezTo>
                <a:cubicBezTo>
                  <a:pt x="865" y="769"/>
                  <a:pt x="871" y="774"/>
                  <a:pt x="878" y="774"/>
                </a:cubicBezTo>
                <a:close/>
                <a:moveTo>
                  <a:pt x="930" y="762"/>
                </a:moveTo>
                <a:cubicBezTo>
                  <a:pt x="930" y="755"/>
                  <a:pt x="924" y="749"/>
                  <a:pt x="917" y="749"/>
                </a:cubicBezTo>
                <a:cubicBezTo>
                  <a:pt x="910" y="749"/>
                  <a:pt x="904" y="755"/>
                  <a:pt x="904" y="762"/>
                </a:cubicBezTo>
                <a:cubicBezTo>
                  <a:pt x="904" y="769"/>
                  <a:pt x="910" y="774"/>
                  <a:pt x="917" y="774"/>
                </a:cubicBezTo>
                <a:cubicBezTo>
                  <a:pt x="924" y="774"/>
                  <a:pt x="930" y="769"/>
                  <a:pt x="930" y="762"/>
                </a:cubicBezTo>
                <a:close/>
                <a:moveTo>
                  <a:pt x="1666" y="774"/>
                </a:moveTo>
                <a:cubicBezTo>
                  <a:pt x="1673" y="774"/>
                  <a:pt x="1679" y="769"/>
                  <a:pt x="1679" y="762"/>
                </a:cubicBezTo>
                <a:cubicBezTo>
                  <a:pt x="1679" y="755"/>
                  <a:pt x="1673" y="749"/>
                  <a:pt x="1666" y="749"/>
                </a:cubicBezTo>
                <a:cubicBezTo>
                  <a:pt x="1659" y="749"/>
                  <a:pt x="1653" y="755"/>
                  <a:pt x="1653" y="762"/>
                </a:cubicBezTo>
                <a:cubicBezTo>
                  <a:pt x="1653" y="769"/>
                  <a:pt x="1659" y="774"/>
                  <a:pt x="1666" y="774"/>
                </a:cubicBezTo>
                <a:close/>
                <a:moveTo>
                  <a:pt x="1705" y="774"/>
                </a:moveTo>
                <a:cubicBezTo>
                  <a:pt x="1713" y="774"/>
                  <a:pt x="1718" y="769"/>
                  <a:pt x="1718" y="762"/>
                </a:cubicBezTo>
                <a:cubicBezTo>
                  <a:pt x="1718" y="755"/>
                  <a:pt x="1713" y="749"/>
                  <a:pt x="1705" y="749"/>
                </a:cubicBezTo>
                <a:cubicBezTo>
                  <a:pt x="1698" y="749"/>
                  <a:pt x="1693" y="755"/>
                  <a:pt x="1693" y="762"/>
                </a:cubicBezTo>
                <a:cubicBezTo>
                  <a:pt x="1693" y="769"/>
                  <a:pt x="1698" y="774"/>
                  <a:pt x="1705" y="774"/>
                </a:cubicBezTo>
                <a:close/>
                <a:moveTo>
                  <a:pt x="1745" y="774"/>
                </a:moveTo>
                <a:cubicBezTo>
                  <a:pt x="1752" y="774"/>
                  <a:pt x="1758" y="769"/>
                  <a:pt x="1758" y="762"/>
                </a:cubicBezTo>
                <a:cubicBezTo>
                  <a:pt x="1758" y="755"/>
                  <a:pt x="1752" y="749"/>
                  <a:pt x="1745" y="749"/>
                </a:cubicBezTo>
                <a:cubicBezTo>
                  <a:pt x="1738" y="749"/>
                  <a:pt x="1732" y="755"/>
                  <a:pt x="1732" y="762"/>
                </a:cubicBezTo>
                <a:cubicBezTo>
                  <a:pt x="1732" y="769"/>
                  <a:pt x="1738" y="774"/>
                  <a:pt x="1745" y="774"/>
                </a:cubicBezTo>
                <a:close/>
                <a:moveTo>
                  <a:pt x="1784" y="774"/>
                </a:moveTo>
                <a:cubicBezTo>
                  <a:pt x="1791" y="774"/>
                  <a:pt x="1797" y="769"/>
                  <a:pt x="1797" y="762"/>
                </a:cubicBezTo>
                <a:cubicBezTo>
                  <a:pt x="1797" y="755"/>
                  <a:pt x="1791" y="749"/>
                  <a:pt x="1784" y="749"/>
                </a:cubicBezTo>
                <a:cubicBezTo>
                  <a:pt x="1777" y="749"/>
                  <a:pt x="1772" y="755"/>
                  <a:pt x="1772" y="762"/>
                </a:cubicBezTo>
                <a:cubicBezTo>
                  <a:pt x="1772" y="769"/>
                  <a:pt x="1777" y="774"/>
                  <a:pt x="1784" y="774"/>
                </a:cubicBezTo>
                <a:close/>
                <a:moveTo>
                  <a:pt x="2060" y="752"/>
                </a:moveTo>
                <a:cubicBezTo>
                  <a:pt x="2055" y="752"/>
                  <a:pt x="2051" y="757"/>
                  <a:pt x="2051" y="762"/>
                </a:cubicBezTo>
                <a:cubicBezTo>
                  <a:pt x="2051" y="767"/>
                  <a:pt x="2055" y="771"/>
                  <a:pt x="2060" y="771"/>
                </a:cubicBezTo>
                <a:cubicBezTo>
                  <a:pt x="2065" y="771"/>
                  <a:pt x="2070" y="767"/>
                  <a:pt x="2070" y="762"/>
                </a:cubicBezTo>
                <a:cubicBezTo>
                  <a:pt x="2070" y="757"/>
                  <a:pt x="2065" y="752"/>
                  <a:pt x="2060" y="752"/>
                </a:cubicBezTo>
                <a:close/>
                <a:moveTo>
                  <a:pt x="2100" y="774"/>
                </a:moveTo>
                <a:cubicBezTo>
                  <a:pt x="2107" y="774"/>
                  <a:pt x="2112" y="769"/>
                  <a:pt x="2112" y="762"/>
                </a:cubicBezTo>
                <a:cubicBezTo>
                  <a:pt x="2112" y="755"/>
                  <a:pt x="2107" y="749"/>
                  <a:pt x="2100" y="749"/>
                </a:cubicBezTo>
                <a:cubicBezTo>
                  <a:pt x="2093" y="749"/>
                  <a:pt x="2087" y="755"/>
                  <a:pt x="2087" y="762"/>
                </a:cubicBezTo>
                <a:cubicBezTo>
                  <a:pt x="2087" y="769"/>
                  <a:pt x="2093" y="774"/>
                  <a:pt x="2100" y="774"/>
                </a:cubicBezTo>
                <a:close/>
                <a:moveTo>
                  <a:pt x="2139" y="774"/>
                </a:moveTo>
                <a:cubicBezTo>
                  <a:pt x="2146" y="774"/>
                  <a:pt x="2152" y="769"/>
                  <a:pt x="2152" y="762"/>
                </a:cubicBezTo>
                <a:cubicBezTo>
                  <a:pt x="2152" y="755"/>
                  <a:pt x="2146" y="749"/>
                  <a:pt x="2139" y="749"/>
                </a:cubicBezTo>
                <a:cubicBezTo>
                  <a:pt x="2132" y="749"/>
                  <a:pt x="2126" y="755"/>
                  <a:pt x="2126" y="762"/>
                </a:cubicBezTo>
                <a:cubicBezTo>
                  <a:pt x="2126" y="769"/>
                  <a:pt x="2132" y="774"/>
                  <a:pt x="2139" y="774"/>
                </a:cubicBezTo>
                <a:close/>
                <a:moveTo>
                  <a:pt x="2179" y="774"/>
                </a:moveTo>
                <a:cubicBezTo>
                  <a:pt x="2186" y="774"/>
                  <a:pt x="2191" y="769"/>
                  <a:pt x="2191" y="762"/>
                </a:cubicBezTo>
                <a:cubicBezTo>
                  <a:pt x="2191" y="755"/>
                  <a:pt x="2186" y="749"/>
                  <a:pt x="2179" y="749"/>
                </a:cubicBezTo>
                <a:cubicBezTo>
                  <a:pt x="2172" y="749"/>
                  <a:pt x="2166" y="755"/>
                  <a:pt x="2166" y="762"/>
                </a:cubicBezTo>
                <a:cubicBezTo>
                  <a:pt x="2166" y="769"/>
                  <a:pt x="2172" y="774"/>
                  <a:pt x="2179" y="774"/>
                </a:cubicBezTo>
                <a:close/>
                <a:moveTo>
                  <a:pt x="2218" y="774"/>
                </a:moveTo>
                <a:cubicBezTo>
                  <a:pt x="2225" y="774"/>
                  <a:pt x="2231" y="769"/>
                  <a:pt x="2231" y="762"/>
                </a:cubicBezTo>
                <a:cubicBezTo>
                  <a:pt x="2231" y="755"/>
                  <a:pt x="2225" y="749"/>
                  <a:pt x="2218" y="749"/>
                </a:cubicBezTo>
                <a:cubicBezTo>
                  <a:pt x="2211" y="749"/>
                  <a:pt x="2205" y="755"/>
                  <a:pt x="2205" y="762"/>
                </a:cubicBezTo>
                <a:cubicBezTo>
                  <a:pt x="2205" y="769"/>
                  <a:pt x="2211" y="774"/>
                  <a:pt x="2218" y="774"/>
                </a:cubicBezTo>
                <a:close/>
                <a:moveTo>
                  <a:pt x="2257" y="774"/>
                </a:moveTo>
                <a:cubicBezTo>
                  <a:pt x="2264" y="774"/>
                  <a:pt x="2270" y="769"/>
                  <a:pt x="2270" y="762"/>
                </a:cubicBezTo>
                <a:cubicBezTo>
                  <a:pt x="2270" y="755"/>
                  <a:pt x="2264" y="749"/>
                  <a:pt x="2257" y="749"/>
                </a:cubicBezTo>
                <a:cubicBezTo>
                  <a:pt x="2250" y="749"/>
                  <a:pt x="2245" y="755"/>
                  <a:pt x="2245" y="762"/>
                </a:cubicBezTo>
                <a:cubicBezTo>
                  <a:pt x="2245" y="769"/>
                  <a:pt x="2250" y="774"/>
                  <a:pt x="2257" y="774"/>
                </a:cubicBezTo>
                <a:close/>
                <a:moveTo>
                  <a:pt x="2297" y="774"/>
                </a:moveTo>
                <a:cubicBezTo>
                  <a:pt x="2304" y="774"/>
                  <a:pt x="2310" y="769"/>
                  <a:pt x="2310" y="762"/>
                </a:cubicBezTo>
                <a:cubicBezTo>
                  <a:pt x="2310" y="755"/>
                  <a:pt x="2304" y="749"/>
                  <a:pt x="2297" y="749"/>
                </a:cubicBezTo>
                <a:cubicBezTo>
                  <a:pt x="2290" y="749"/>
                  <a:pt x="2284" y="755"/>
                  <a:pt x="2284" y="762"/>
                </a:cubicBezTo>
                <a:cubicBezTo>
                  <a:pt x="2284" y="769"/>
                  <a:pt x="2290" y="774"/>
                  <a:pt x="2297" y="774"/>
                </a:cubicBezTo>
                <a:close/>
                <a:moveTo>
                  <a:pt x="2336" y="774"/>
                </a:moveTo>
                <a:cubicBezTo>
                  <a:pt x="2343" y="774"/>
                  <a:pt x="2349" y="769"/>
                  <a:pt x="2349" y="762"/>
                </a:cubicBezTo>
                <a:cubicBezTo>
                  <a:pt x="2349" y="755"/>
                  <a:pt x="2343" y="749"/>
                  <a:pt x="2336" y="749"/>
                </a:cubicBezTo>
                <a:cubicBezTo>
                  <a:pt x="2329" y="749"/>
                  <a:pt x="2323" y="755"/>
                  <a:pt x="2323" y="762"/>
                </a:cubicBezTo>
                <a:cubicBezTo>
                  <a:pt x="2323" y="769"/>
                  <a:pt x="2329" y="774"/>
                  <a:pt x="2336" y="774"/>
                </a:cubicBezTo>
                <a:close/>
                <a:moveTo>
                  <a:pt x="2376" y="774"/>
                </a:moveTo>
                <a:cubicBezTo>
                  <a:pt x="2383" y="774"/>
                  <a:pt x="2388" y="769"/>
                  <a:pt x="2388" y="762"/>
                </a:cubicBezTo>
                <a:cubicBezTo>
                  <a:pt x="2388" y="755"/>
                  <a:pt x="2383" y="749"/>
                  <a:pt x="2376" y="749"/>
                </a:cubicBezTo>
                <a:cubicBezTo>
                  <a:pt x="2369" y="749"/>
                  <a:pt x="2363" y="755"/>
                  <a:pt x="2363" y="762"/>
                </a:cubicBezTo>
                <a:cubicBezTo>
                  <a:pt x="2363" y="769"/>
                  <a:pt x="2369" y="774"/>
                  <a:pt x="2376" y="774"/>
                </a:cubicBezTo>
                <a:close/>
                <a:moveTo>
                  <a:pt x="2415" y="774"/>
                </a:moveTo>
                <a:cubicBezTo>
                  <a:pt x="2422" y="774"/>
                  <a:pt x="2428" y="769"/>
                  <a:pt x="2428" y="762"/>
                </a:cubicBezTo>
                <a:cubicBezTo>
                  <a:pt x="2428" y="755"/>
                  <a:pt x="2422" y="749"/>
                  <a:pt x="2415" y="749"/>
                </a:cubicBezTo>
                <a:cubicBezTo>
                  <a:pt x="2408" y="749"/>
                  <a:pt x="2402" y="755"/>
                  <a:pt x="2402" y="762"/>
                </a:cubicBezTo>
                <a:cubicBezTo>
                  <a:pt x="2402" y="769"/>
                  <a:pt x="2408" y="774"/>
                  <a:pt x="2415" y="774"/>
                </a:cubicBezTo>
                <a:close/>
                <a:moveTo>
                  <a:pt x="2455" y="774"/>
                </a:moveTo>
                <a:cubicBezTo>
                  <a:pt x="2462" y="774"/>
                  <a:pt x="2467" y="769"/>
                  <a:pt x="2467" y="762"/>
                </a:cubicBezTo>
                <a:cubicBezTo>
                  <a:pt x="2467" y="755"/>
                  <a:pt x="2462" y="749"/>
                  <a:pt x="2455" y="749"/>
                </a:cubicBezTo>
                <a:cubicBezTo>
                  <a:pt x="2447" y="749"/>
                  <a:pt x="2442" y="755"/>
                  <a:pt x="2442" y="762"/>
                </a:cubicBezTo>
                <a:cubicBezTo>
                  <a:pt x="2442" y="769"/>
                  <a:pt x="2447" y="774"/>
                  <a:pt x="2455" y="774"/>
                </a:cubicBezTo>
                <a:close/>
                <a:moveTo>
                  <a:pt x="2494" y="774"/>
                </a:moveTo>
                <a:cubicBezTo>
                  <a:pt x="2501" y="774"/>
                  <a:pt x="2507" y="769"/>
                  <a:pt x="2507" y="762"/>
                </a:cubicBezTo>
                <a:cubicBezTo>
                  <a:pt x="2507" y="755"/>
                  <a:pt x="2501" y="749"/>
                  <a:pt x="2494" y="749"/>
                </a:cubicBezTo>
                <a:cubicBezTo>
                  <a:pt x="2487" y="749"/>
                  <a:pt x="2481" y="755"/>
                  <a:pt x="2481" y="762"/>
                </a:cubicBezTo>
                <a:cubicBezTo>
                  <a:pt x="2481" y="769"/>
                  <a:pt x="2487" y="774"/>
                  <a:pt x="2494" y="774"/>
                </a:cubicBezTo>
                <a:close/>
                <a:moveTo>
                  <a:pt x="2533" y="774"/>
                </a:moveTo>
                <a:cubicBezTo>
                  <a:pt x="2540" y="774"/>
                  <a:pt x="2546" y="769"/>
                  <a:pt x="2546" y="762"/>
                </a:cubicBezTo>
                <a:cubicBezTo>
                  <a:pt x="2546" y="755"/>
                  <a:pt x="2540" y="749"/>
                  <a:pt x="2533" y="749"/>
                </a:cubicBezTo>
                <a:cubicBezTo>
                  <a:pt x="2526" y="749"/>
                  <a:pt x="2521" y="755"/>
                  <a:pt x="2521" y="762"/>
                </a:cubicBezTo>
                <a:cubicBezTo>
                  <a:pt x="2521" y="769"/>
                  <a:pt x="2526" y="774"/>
                  <a:pt x="2533" y="774"/>
                </a:cubicBezTo>
                <a:close/>
                <a:moveTo>
                  <a:pt x="2573" y="774"/>
                </a:moveTo>
                <a:cubicBezTo>
                  <a:pt x="2580" y="774"/>
                  <a:pt x="2586" y="769"/>
                  <a:pt x="2586" y="762"/>
                </a:cubicBezTo>
                <a:cubicBezTo>
                  <a:pt x="2586" y="755"/>
                  <a:pt x="2580" y="749"/>
                  <a:pt x="2573" y="749"/>
                </a:cubicBezTo>
                <a:cubicBezTo>
                  <a:pt x="2566" y="749"/>
                  <a:pt x="2560" y="755"/>
                  <a:pt x="2560" y="762"/>
                </a:cubicBezTo>
                <a:cubicBezTo>
                  <a:pt x="2560" y="769"/>
                  <a:pt x="2566" y="774"/>
                  <a:pt x="2573" y="774"/>
                </a:cubicBezTo>
                <a:close/>
                <a:moveTo>
                  <a:pt x="2612" y="774"/>
                </a:moveTo>
                <a:cubicBezTo>
                  <a:pt x="2619" y="774"/>
                  <a:pt x="2625" y="769"/>
                  <a:pt x="2625" y="762"/>
                </a:cubicBezTo>
                <a:cubicBezTo>
                  <a:pt x="2625" y="755"/>
                  <a:pt x="2619" y="749"/>
                  <a:pt x="2612" y="749"/>
                </a:cubicBezTo>
                <a:cubicBezTo>
                  <a:pt x="2605" y="749"/>
                  <a:pt x="2599" y="755"/>
                  <a:pt x="2599" y="762"/>
                </a:cubicBezTo>
                <a:cubicBezTo>
                  <a:pt x="2599" y="769"/>
                  <a:pt x="2605" y="774"/>
                  <a:pt x="2612" y="774"/>
                </a:cubicBezTo>
                <a:close/>
                <a:moveTo>
                  <a:pt x="2652" y="774"/>
                </a:moveTo>
                <a:cubicBezTo>
                  <a:pt x="2659" y="774"/>
                  <a:pt x="2664" y="769"/>
                  <a:pt x="2664" y="762"/>
                </a:cubicBezTo>
                <a:cubicBezTo>
                  <a:pt x="2664" y="755"/>
                  <a:pt x="2659" y="749"/>
                  <a:pt x="2652" y="749"/>
                </a:cubicBezTo>
                <a:cubicBezTo>
                  <a:pt x="2645" y="749"/>
                  <a:pt x="2639" y="755"/>
                  <a:pt x="2639" y="762"/>
                </a:cubicBezTo>
                <a:cubicBezTo>
                  <a:pt x="2639" y="769"/>
                  <a:pt x="2645" y="774"/>
                  <a:pt x="2652" y="774"/>
                </a:cubicBezTo>
                <a:close/>
                <a:moveTo>
                  <a:pt x="2691" y="774"/>
                </a:moveTo>
                <a:cubicBezTo>
                  <a:pt x="2698" y="774"/>
                  <a:pt x="2704" y="769"/>
                  <a:pt x="2704" y="762"/>
                </a:cubicBezTo>
                <a:cubicBezTo>
                  <a:pt x="2704" y="755"/>
                  <a:pt x="2698" y="749"/>
                  <a:pt x="2691" y="749"/>
                </a:cubicBezTo>
                <a:cubicBezTo>
                  <a:pt x="2684" y="749"/>
                  <a:pt x="2678" y="755"/>
                  <a:pt x="2678" y="762"/>
                </a:cubicBezTo>
                <a:cubicBezTo>
                  <a:pt x="2678" y="769"/>
                  <a:pt x="2684" y="774"/>
                  <a:pt x="2691" y="774"/>
                </a:cubicBezTo>
                <a:close/>
                <a:moveTo>
                  <a:pt x="2730" y="774"/>
                </a:moveTo>
                <a:cubicBezTo>
                  <a:pt x="2738" y="774"/>
                  <a:pt x="2743" y="769"/>
                  <a:pt x="2743" y="762"/>
                </a:cubicBezTo>
                <a:cubicBezTo>
                  <a:pt x="2743" y="755"/>
                  <a:pt x="2738" y="749"/>
                  <a:pt x="2730" y="749"/>
                </a:cubicBezTo>
                <a:cubicBezTo>
                  <a:pt x="2723" y="749"/>
                  <a:pt x="2718" y="755"/>
                  <a:pt x="2718" y="762"/>
                </a:cubicBezTo>
                <a:cubicBezTo>
                  <a:pt x="2718" y="769"/>
                  <a:pt x="2723" y="774"/>
                  <a:pt x="2730" y="774"/>
                </a:cubicBezTo>
                <a:close/>
                <a:moveTo>
                  <a:pt x="2770" y="774"/>
                </a:moveTo>
                <a:cubicBezTo>
                  <a:pt x="2777" y="774"/>
                  <a:pt x="2783" y="769"/>
                  <a:pt x="2783" y="762"/>
                </a:cubicBezTo>
                <a:cubicBezTo>
                  <a:pt x="2783" y="755"/>
                  <a:pt x="2777" y="749"/>
                  <a:pt x="2770" y="749"/>
                </a:cubicBezTo>
                <a:cubicBezTo>
                  <a:pt x="2763" y="749"/>
                  <a:pt x="2757" y="755"/>
                  <a:pt x="2757" y="762"/>
                </a:cubicBezTo>
                <a:cubicBezTo>
                  <a:pt x="2757" y="769"/>
                  <a:pt x="2763" y="774"/>
                  <a:pt x="2770" y="774"/>
                </a:cubicBezTo>
                <a:close/>
                <a:moveTo>
                  <a:pt x="2809" y="774"/>
                </a:moveTo>
                <a:cubicBezTo>
                  <a:pt x="2816" y="774"/>
                  <a:pt x="2822" y="769"/>
                  <a:pt x="2822" y="762"/>
                </a:cubicBezTo>
                <a:cubicBezTo>
                  <a:pt x="2822" y="755"/>
                  <a:pt x="2816" y="749"/>
                  <a:pt x="2809" y="749"/>
                </a:cubicBezTo>
                <a:cubicBezTo>
                  <a:pt x="2802" y="749"/>
                  <a:pt x="2797" y="755"/>
                  <a:pt x="2797" y="762"/>
                </a:cubicBezTo>
                <a:cubicBezTo>
                  <a:pt x="2797" y="769"/>
                  <a:pt x="2802" y="774"/>
                  <a:pt x="2809" y="774"/>
                </a:cubicBezTo>
                <a:close/>
                <a:moveTo>
                  <a:pt x="2849" y="774"/>
                </a:moveTo>
                <a:cubicBezTo>
                  <a:pt x="2856" y="774"/>
                  <a:pt x="2862" y="769"/>
                  <a:pt x="2862" y="762"/>
                </a:cubicBezTo>
                <a:cubicBezTo>
                  <a:pt x="2862" y="755"/>
                  <a:pt x="2856" y="749"/>
                  <a:pt x="2849" y="749"/>
                </a:cubicBezTo>
                <a:cubicBezTo>
                  <a:pt x="2842" y="749"/>
                  <a:pt x="2836" y="755"/>
                  <a:pt x="2836" y="762"/>
                </a:cubicBezTo>
                <a:cubicBezTo>
                  <a:pt x="2836" y="769"/>
                  <a:pt x="2842" y="774"/>
                  <a:pt x="2849" y="774"/>
                </a:cubicBezTo>
                <a:close/>
                <a:moveTo>
                  <a:pt x="2888" y="774"/>
                </a:moveTo>
                <a:cubicBezTo>
                  <a:pt x="2895" y="774"/>
                  <a:pt x="2901" y="769"/>
                  <a:pt x="2901" y="762"/>
                </a:cubicBezTo>
                <a:cubicBezTo>
                  <a:pt x="2901" y="755"/>
                  <a:pt x="2895" y="749"/>
                  <a:pt x="2888" y="749"/>
                </a:cubicBezTo>
                <a:cubicBezTo>
                  <a:pt x="2881" y="749"/>
                  <a:pt x="2875" y="755"/>
                  <a:pt x="2875" y="762"/>
                </a:cubicBezTo>
                <a:cubicBezTo>
                  <a:pt x="2875" y="769"/>
                  <a:pt x="2881" y="774"/>
                  <a:pt x="2888" y="774"/>
                </a:cubicBezTo>
                <a:close/>
                <a:moveTo>
                  <a:pt x="3046" y="749"/>
                </a:moveTo>
                <a:cubicBezTo>
                  <a:pt x="3039" y="749"/>
                  <a:pt x="3033" y="755"/>
                  <a:pt x="3033" y="762"/>
                </a:cubicBezTo>
                <a:cubicBezTo>
                  <a:pt x="3033" y="769"/>
                  <a:pt x="3039" y="774"/>
                  <a:pt x="3046" y="774"/>
                </a:cubicBezTo>
                <a:cubicBezTo>
                  <a:pt x="3053" y="774"/>
                  <a:pt x="3059" y="769"/>
                  <a:pt x="3059" y="762"/>
                </a:cubicBezTo>
                <a:cubicBezTo>
                  <a:pt x="3059" y="755"/>
                  <a:pt x="3053" y="749"/>
                  <a:pt x="3046" y="749"/>
                </a:cubicBezTo>
                <a:close/>
                <a:moveTo>
                  <a:pt x="3077" y="762"/>
                </a:moveTo>
                <a:cubicBezTo>
                  <a:pt x="3077" y="766"/>
                  <a:pt x="3081" y="770"/>
                  <a:pt x="3085" y="770"/>
                </a:cubicBezTo>
                <a:cubicBezTo>
                  <a:pt x="3090" y="770"/>
                  <a:pt x="3093" y="766"/>
                  <a:pt x="3093" y="762"/>
                </a:cubicBezTo>
                <a:cubicBezTo>
                  <a:pt x="3093" y="757"/>
                  <a:pt x="3090" y="754"/>
                  <a:pt x="3085" y="754"/>
                </a:cubicBezTo>
                <a:cubicBezTo>
                  <a:pt x="3081" y="754"/>
                  <a:pt x="3077" y="757"/>
                  <a:pt x="3077" y="762"/>
                </a:cubicBezTo>
                <a:close/>
                <a:moveTo>
                  <a:pt x="523" y="788"/>
                </a:moveTo>
                <a:cubicBezTo>
                  <a:pt x="516" y="788"/>
                  <a:pt x="510" y="794"/>
                  <a:pt x="510" y="801"/>
                </a:cubicBezTo>
                <a:cubicBezTo>
                  <a:pt x="510" y="808"/>
                  <a:pt x="516" y="814"/>
                  <a:pt x="523" y="814"/>
                </a:cubicBezTo>
                <a:cubicBezTo>
                  <a:pt x="530" y="814"/>
                  <a:pt x="535" y="808"/>
                  <a:pt x="535" y="801"/>
                </a:cubicBezTo>
                <a:cubicBezTo>
                  <a:pt x="535" y="794"/>
                  <a:pt x="530" y="788"/>
                  <a:pt x="523" y="788"/>
                </a:cubicBezTo>
                <a:close/>
                <a:moveTo>
                  <a:pt x="562" y="788"/>
                </a:moveTo>
                <a:cubicBezTo>
                  <a:pt x="555" y="788"/>
                  <a:pt x="549" y="794"/>
                  <a:pt x="549" y="801"/>
                </a:cubicBezTo>
                <a:cubicBezTo>
                  <a:pt x="549" y="808"/>
                  <a:pt x="555" y="814"/>
                  <a:pt x="562" y="814"/>
                </a:cubicBezTo>
                <a:cubicBezTo>
                  <a:pt x="569" y="814"/>
                  <a:pt x="575" y="808"/>
                  <a:pt x="575" y="801"/>
                </a:cubicBezTo>
                <a:cubicBezTo>
                  <a:pt x="575" y="794"/>
                  <a:pt x="569" y="788"/>
                  <a:pt x="562" y="788"/>
                </a:cubicBezTo>
                <a:close/>
                <a:moveTo>
                  <a:pt x="602" y="814"/>
                </a:moveTo>
                <a:cubicBezTo>
                  <a:pt x="609" y="814"/>
                  <a:pt x="614" y="808"/>
                  <a:pt x="614" y="801"/>
                </a:cubicBezTo>
                <a:cubicBezTo>
                  <a:pt x="614" y="794"/>
                  <a:pt x="609" y="788"/>
                  <a:pt x="602" y="788"/>
                </a:cubicBezTo>
                <a:cubicBezTo>
                  <a:pt x="595" y="788"/>
                  <a:pt x="589" y="794"/>
                  <a:pt x="589" y="801"/>
                </a:cubicBezTo>
                <a:cubicBezTo>
                  <a:pt x="589" y="808"/>
                  <a:pt x="595" y="814"/>
                  <a:pt x="602" y="814"/>
                </a:cubicBezTo>
                <a:close/>
                <a:moveTo>
                  <a:pt x="641" y="814"/>
                </a:moveTo>
                <a:cubicBezTo>
                  <a:pt x="648" y="814"/>
                  <a:pt x="654" y="808"/>
                  <a:pt x="654" y="801"/>
                </a:cubicBezTo>
                <a:cubicBezTo>
                  <a:pt x="654" y="794"/>
                  <a:pt x="648" y="788"/>
                  <a:pt x="641" y="788"/>
                </a:cubicBezTo>
                <a:cubicBezTo>
                  <a:pt x="634" y="788"/>
                  <a:pt x="628" y="794"/>
                  <a:pt x="628" y="801"/>
                </a:cubicBezTo>
                <a:cubicBezTo>
                  <a:pt x="628" y="808"/>
                  <a:pt x="634" y="814"/>
                  <a:pt x="641" y="814"/>
                </a:cubicBezTo>
                <a:close/>
                <a:moveTo>
                  <a:pt x="680" y="814"/>
                </a:moveTo>
                <a:cubicBezTo>
                  <a:pt x="687" y="814"/>
                  <a:pt x="693" y="808"/>
                  <a:pt x="693" y="801"/>
                </a:cubicBezTo>
                <a:cubicBezTo>
                  <a:pt x="693" y="794"/>
                  <a:pt x="687" y="788"/>
                  <a:pt x="680" y="788"/>
                </a:cubicBezTo>
                <a:cubicBezTo>
                  <a:pt x="673" y="788"/>
                  <a:pt x="668" y="794"/>
                  <a:pt x="668" y="801"/>
                </a:cubicBezTo>
                <a:cubicBezTo>
                  <a:pt x="668" y="808"/>
                  <a:pt x="673" y="814"/>
                  <a:pt x="680" y="814"/>
                </a:cubicBezTo>
                <a:close/>
                <a:moveTo>
                  <a:pt x="720" y="814"/>
                </a:moveTo>
                <a:cubicBezTo>
                  <a:pt x="727" y="814"/>
                  <a:pt x="733" y="808"/>
                  <a:pt x="733" y="801"/>
                </a:cubicBezTo>
                <a:cubicBezTo>
                  <a:pt x="733" y="794"/>
                  <a:pt x="727" y="788"/>
                  <a:pt x="720" y="788"/>
                </a:cubicBezTo>
                <a:cubicBezTo>
                  <a:pt x="713" y="788"/>
                  <a:pt x="707" y="794"/>
                  <a:pt x="707" y="801"/>
                </a:cubicBezTo>
                <a:cubicBezTo>
                  <a:pt x="707" y="808"/>
                  <a:pt x="713" y="814"/>
                  <a:pt x="720" y="814"/>
                </a:cubicBezTo>
                <a:close/>
                <a:moveTo>
                  <a:pt x="759" y="814"/>
                </a:moveTo>
                <a:cubicBezTo>
                  <a:pt x="766" y="814"/>
                  <a:pt x="772" y="808"/>
                  <a:pt x="772" y="801"/>
                </a:cubicBezTo>
                <a:cubicBezTo>
                  <a:pt x="772" y="794"/>
                  <a:pt x="766" y="788"/>
                  <a:pt x="759" y="788"/>
                </a:cubicBezTo>
                <a:cubicBezTo>
                  <a:pt x="752" y="788"/>
                  <a:pt x="747" y="794"/>
                  <a:pt x="747" y="801"/>
                </a:cubicBezTo>
                <a:cubicBezTo>
                  <a:pt x="747" y="808"/>
                  <a:pt x="752" y="814"/>
                  <a:pt x="759" y="814"/>
                </a:cubicBezTo>
                <a:close/>
                <a:moveTo>
                  <a:pt x="799" y="814"/>
                </a:moveTo>
                <a:cubicBezTo>
                  <a:pt x="806" y="814"/>
                  <a:pt x="811" y="808"/>
                  <a:pt x="811" y="801"/>
                </a:cubicBezTo>
                <a:cubicBezTo>
                  <a:pt x="811" y="794"/>
                  <a:pt x="806" y="788"/>
                  <a:pt x="799" y="788"/>
                </a:cubicBezTo>
                <a:cubicBezTo>
                  <a:pt x="792" y="788"/>
                  <a:pt x="786" y="794"/>
                  <a:pt x="786" y="801"/>
                </a:cubicBezTo>
                <a:cubicBezTo>
                  <a:pt x="786" y="808"/>
                  <a:pt x="792" y="814"/>
                  <a:pt x="799" y="814"/>
                </a:cubicBezTo>
                <a:close/>
                <a:moveTo>
                  <a:pt x="838" y="814"/>
                </a:moveTo>
                <a:cubicBezTo>
                  <a:pt x="845" y="814"/>
                  <a:pt x="851" y="808"/>
                  <a:pt x="851" y="801"/>
                </a:cubicBezTo>
                <a:cubicBezTo>
                  <a:pt x="851" y="794"/>
                  <a:pt x="845" y="788"/>
                  <a:pt x="838" y="788"/>
                </a:cubicBezTo>
                <a:cubicBezTo>
                  <a:pt x="831" y="788"/>
                  <a:pt x="825" y="794"/>
                  <a:pt x="825" y="801"/>
                </a:cubicBezTo>
                <a:cubicBezTo>
                  <a:pt x="825" y="808"/>
                  <a:pt x="831" y="814"/>
                  <a:pt x="838" y="814"/>
                </a:cubicBezTo>
                <a:close/>
                <a:moveTo>
                  <a:pt x="1627" y="814"/>
                </a:moveTo>
                <a:cubicBezTo>
                  <a:pt x="1634" y="814"/>
                  <a:pt x="1639" y="808"/>
                  <a:pt x="1639" y="801"/>
                </a:cubicBezTo>
                <a:cubicBezTo>
                  <a:pt x="1639" y="794"/>
                  <a:pt x="1634" y="788"/>
                  <a:pt x="1627" y="788"/>
                </a:cubicBezTo>
                <a:cubicBezTo>
                  <a:pt x="1620" y="788"/>
                  <a:pt x="1614" y="794"/>
                  <a:pt x="1614" y="801"/>
                </a:cubicBezTo>
                <a:cubicBezTo>
                  <a:pt x="1614" y="808"/>
                  <a:pt x="1620" y="814"/>
                  <a:pt x="1627" y="814"/>
                </a:cubicBezTo>
                <a:close/>
                <a:moveTo>
                  <a:pt x="1666" y="814"/>
                </a:moveTo>
                <a:cubicBezTo>
                  <a:pt x="1673" y="814"/>
                  <a:pt x="1679" y="808"/>
                  <a:pt x="1679" y="801"/>
                </a:cubicBezTo>
                <a:cubicBezTo>
                  <a:pt x="1679" y="794"/>
                  <a:pt x="1673" y="788"/>
                  <a:pt x="1666" y="788"/>
                </a:cubicBezTo>
                <a:cubicBezTo>
                  <a:pt x="1659" y="788"/>
                  <a:pt x="1653" y="794"/>
                  <a:pt x="1653" y="801"/>
                </a:cubicBezTo>
                <a:cubicBezTo>
                  <a:pt x="1653" y="808"/>
                  <a:pt x="1659" y="814"/>
                  <a:pt x="1666" y="814"/>
                </a:cubicBezTo>
                <a:close/>
                <a:moveTo>
                  <a:pt x="1705" y="814"/>
                </a:moveTo>
                <a:cubicBezTo>
                  <a:pt x="1713" y="814"/>
                  <a:pt x="1718" y="808"/>
                  <a:pt x="1718" y="801"/>
                </a:cubicBezTo>
                <a:cubicBezTo>
                  <a:pt x="1718" y="794"/>
                  <a:pt x="1713" y="788"/>
                  <a:pt x="1705" y="788"/>
                </a:cubicBezTo>
                <a:cubicBezTo>
                  <a:pt x="1698" y="788"/>
                  <a:pt x="1693" y="794"/>
                  <a:pt x="1693" y="801"/>
                </a:cubicBezTo>
                <a:cubicBezTo>
                  <a:pt x="1693" y="808"/>
                  <a:pt x="1698" y="814"/>
                  <a:pt x="1705" y="814"/>
                </a:cubicBezTo>
                <a:close/>
                <a:moveTo>
                  <a:pt x="1745" y="814"/>
                </a:moveTo>
                <a:cubicBezTo>
                  <a:pt x="1752" y="814"/>
                  <a:pt x="1758" y="808"/>
                  <a:pt x="1758" y="801"/>
                </a:cubicBezTo>
                <a:cubicBezTo>
                  <a:pt x="1758" y="794"/>
                  <a:pt x="1752" y="788"/>
                  <a:pt x="1745" y="788"/>
                </a:cubicBezTo>
                <a:cubicBezTo>
                  <a:pt x="1738" y="788"/>
                  <a:pt x="1732" y="794"/>
                  <a:pt x="1732" y="801"/>
                </a:cubicBezTo>
                <a:cubicBezTo>
                  <a:pt x="1732" y="808"/>
                  <a:pt x="1738" y="814"/>
                  <a:pt x="1745" y="814"/>
                </a:cubicBezTo>
                <a:close/>
                <a:moveTo>
                  <a:pt x="1784" y="814"/>
                </a:moveTo>
                <a:cubicBezTo>
                  <a:pt x="1791" y="814"/>
                  <a:pt x="1797" y="808"/>
                  <a:pt x="1797" y="801"/>
                </a:cubicBezTo>
                <a:cubicBezTo>
                  <a:pt x="1797" y="794"/>
                  <a:pt x="1791" y="788"/>
                  <a:pt x="1784" y="788"/>
                </a:cubicBezTo>
                <a:cubicBezTo>
                  <a:pt x="1777" y="788"/>
                  <a:pt x="1772" y="794"/>
                  <a:pt x="1772" y="801"/>
                </a:cubicBezTo>
                <a:cubicBezTo>
                  <a:pt x="1772" y="808"/>
                  <a:pt x="1777" y="814"/>
                  <a:pt x="1784" y="814"/>
                </a:cubicBezTo>
                <a:close/>
                <a:moveTo>
                  <a:pt x="1824" y="814"/>
                </a:moveTo>
                <a:cubicBezTo>
                  <a:pt x="1831" y="814"/>
                  <a:pt x="1836" y="808"/>
                  <a:pt x="1836" y="801"/>
                </a:cubicBezTo>
                <a:cubicBezTo>
                  <a:pt x="1836" y="794"/>
                  <a:pt x="1831" y="788"/>
                  <a:pt x="1824" y="788"/>
                </a:cubicBezTo>
                <a:cubicBezTo>
                  <a:pt x="1817" y="788"/>
                  <a:pt x="1811" y="794"/>
                  <a:pt x="1811" y="801"/>
                </a:cubicBezTo>
                <a:cubicBezTo>
                  <a:pt x="1811" y="808"/>
                  <a:pt x="1817" y="814"/>
                  <a:pt x="1824" y="814"/>
                </a:cubicBezTo>
                <a:close/>
                <a:moveTo>
                  <a:pt x="1890" y="801"/>
                </a:moveTo>
                <a:cubicBezTo>
                  <a:pt x="1890" y="808"/>
                  <a:pt x="1896" y="814"/>
                  <a:pt x="1903" y="814"/>
                </a:cubicBezTo>
                <a:cubicBezTo>
                  <a:pt x="1910" y="814"/>
                  <a:pt x="1915" y="808"/>
                  <a:pt x="1915" y="801"/>
                </a:cubicBezTo>
                <a:cubicBezTo>
                  <a:pt x="1915" y="794"/>
                  <a:pt x="1910" y="788"/>
                  <a:pt x="1903" y="788"/>
                </a:cubicBezTo>
                <a:cubicBezTo>
                  <a:pt x="1896" y="788"/>
                  <a:pt x="1890" y="794"/>
                  <a:pt x="1890" y="801"/>
                </a:cubicBezTo>
                <a:close/>
                <a:moveTo>
                  <a:pt x="1942" y="814"/>
                </a:moveTo>
                <a:cubicBezTo>
                  <a:pt x="1949" y="814"/>
                  <a:pt x="1955" y="808"/>
                  <a:pt x="1955" y="801"/>
                </a:cubicBezTo>
                <a:cubicBezTo>
                  <a:pt x="1955" y="794"/>
                  <a:pt x="1949" y="788"/>
                  <a:pt x="1942" y="788"/>
                </a:cubicBezTo>
                <a:cubicBezTo>
                  <a:pt x="1935" y="788"/>
                  <a:pt x="1929" y="794"/>
                  <a:pt x="1929" y="801"/>
                </a:cubicBezTo>
                <a:cubicBezTo>
                  <a:pt x="1929" y="808"/>
                  <a:pt x="1935" y="814"/>
                  <a:pt x="1942" y="814"/>
                </a:cubicBezTo>
                <a:close/>
                <a:moveTo>
                  <a:pt x="2021" y="788"/>
                </a:moveTo>
                <a:cubicBezTo>
                  <a:pt x="2014" y="788"/>
                  <a:pt x="2008" y="794"/>
                  <a:pt x="2008" y="801"/>
                </a:cubicBezTo>
                <a:cubicBezTo>
                  <a:pt x="2008" y="808"/>
                  <a:pt x="2014" y="814"/>
                  <a:pt x="2021" y="814"/>
                </a:cubicBezTo>
                <a:cubicBezTo>
                  <a:pt x="2028" y="814"/>
                  <a:pt x="2034" y="808"/>
                  <a:pt x="2034" y="801"/>
                </a:cubicBezTo>
                <a:cubicBezTo>
                  <a:pt x="2034" y="794"/>
                  <a:pt x="2028" y="788"/>
                  <a:pt x="2021" y="788"/>
                </a:cubicBezTo>
                <a:close/>
                <a:moveTo>
                  <a:pt x="2060" y="814"/>
                </a:moveTo>
                <a:cubicBezTo>
                  <a:pt x="2067" y="814"/>
                  <a:pt x="2073" y="808"/>
                  <a:pt x="2073" y="801"/>
                </a:cubicBezTo>
                <a:cubicBezTo>
                  <a:pt x="2073" y="794"/>
                  <a:pt x="2067" y="788"/>
                  <a:pt x="2060" y="788"/>
                </a:cubicBezTo>
                <a:cubicBezTo>
                  <a:pt x="2053" y="788"/>
                  <a:pt x="2048" y="794"/>
                  <a:pt x="2048" y="801"/>
                </a:cubicBezTo>
                <a:cubicBezTo>
                  <a:pt x="2048" y="808"/>
                  <a:pt x="2053" y="814"/>
                  <a:pt x="2060" y="814"/>
                </a:cubicBezTo>
                <a:close/>
                <a:moveTo>
                  <a:pt x="2100" y="814"/>
                </a:moveTo>
                <a:cubicBezTo>
                  <a:pt x="2107" y="814"/>
                  <a:pt x="2112" y="808"/>
                  <a:pt x="2112" y="801"/>
                </a:cubicBezTo>
                <a:cubicBezTo>
                  <a:pt x="2112" y="794"/>
                  <a:pt x="2107" y="788"/>
                  <a:pt x="2100" y="788"/>
                </a:cubicBezTo>
                <a:cubicBezTo>
                  <a:pt x="2093" y="788"/>
                  <a:pt x="2087" y="794"/>
                  <a:pt x="2087" y="801"/>
                </a:cubicBezTo>
                <a:cubicBezTo>
                  <a:pt x="2087" y="808"/>
                  <a:pt x="2093" y="814"/>
                  <a:pt x="2100" y="814"/>
                </a:cubicBezTo>
                <a:close/>
                <a:moveTo>
                  <a:pt x="2139" y="814"/>
                </a:moveTo>
                <a:cubicBezTo>
                  <a:pt x="2146" y="814"/>
                  <a:pt x="2152" y="808"/>
                  <a:pt x="2152" y="801"/>
                </a:cubicBezTo>
                <a:cubicBezTo>
                  <a:pt x="2152" y="794"/>
                  <a:pt x="2146" y="788"/>
                  <a:pt x="2139" y="788"/>
                </a:cubicBezTo>
                <a:cubicBezTo>
                  <a:pt x="2132" y="788"/>
                  <a:pt x="2126" y="794"/>
                  <a:pt x="2126" y="801"/>
                </a:cubicBezTo>
                <a:cubicBezTo>
                  <a:pt x="2126" y="808"/>
                  <a:pt x="2132" y="814"/>
                  <a:pt x="2139" y="814"/>
                </a:cubicBezTo>
                <a:close/>
                <a:moveTo>
                  <a:pt x="2179" y="814"/>
                </a:moveTo>
                <a:cubicBezTo>
                  <a:pt x="2186" y="814"/>
                  <a:pt x="2191" y="808"/>
                  <a:pt x="2191" y="801"/>
                </a:cubicBezTo>
                <a:cubicBezTo>
                  <a:pt x="2191" y="794"/>
                  <a:pt x="2186" y="788"/>
                  <a:pt x="2179" y="788"/>
                </a:cubicBezTo>
                <a:cubicBezTo>
                  <a:pt x="2172" y="788"/>
                  <a:pt x="2166" y="794"/>
                  <a:pt x="2166" y="801"/>
                </a:cubicBezTo>
                <a:cubicBezTo>
                  <a:pt x="2166" y="808"/>
                  <a:pt x="2172" y="814"/>
                  <a:pt x="2179" y="814"/>
                </a:cubicBezTo>
                <a:close/>
                <a:moveTo>
                  <a:pt x="2218" y="814"/>
                </a:moveTo>
                <a:cubicBezTo>
                  <a:pt x="2225" y="814"/>
                  <a:pt x="2231" y="808"/>
                  <a:pt x="2231" y="801"/>
                </a:cubicBezTo>
                <a:cubicBezTo>
                  <a:pt x="2231" y="794"/>
                  <a:pt x="2225" y="788"/>
                  <a:pt x="2218" y="788"/>
                </a:cubicBezTo>
                <a:cubicBezTo>
                  <a:pt x="2211" y="788"/>
                  <a:pt x="2205" y="794"/>
                  <a:pt x="2205" y="801"/>
                </a:cubicBezTo>
                <a:cubicBezTo>
                  <a:pt x="2205" y="808"/>
                  <a:pt x="2211" y="814"/>
                  <a:pt x="2218" y="814"/>
                </a:cubicBezTo>
                <a:close/>
                <a:moveTo>
                  <a:pt x="2257" y="814"/>
                </a:moveTo>
                <a:cubicBezTo>
                  <a:pt x="2264" y="814"/>
                  <a:pt x="2270" y="808"/>
                  <a:pt x="2270" y="801"/>
                </a:cubicBezTo>
                <a:cubicBezTo>
                  <a:pt x="2270" y="794"/>
                  <a:pt x="2264" y="788"/>
                  <a:pt x="2257" y="788"/>
                </a:cubicBezTo>
                <a:cubicBezTo>
                  <a:pt x="2250" y="788"/>
                  <a:pt x="2245" y="794"/>
                  <a:pt x="2245" y="801"/>
                </a:cubicBezTo>
                <a:cubicBezTo>
                  <a:pt x="2245" y="808"/>
                  <a:pt x="2250" y="814"/>
                  <a:pt x="2257" y="814"/>
                </a:cubicBezTo>
                <a:close/>
                <a:moveTo>
                  <a:pt x="2297" y="814"/>
                </a:moveTo>
                <a:cubicBezTo>
                  <a:pt x="2304" y="814"/>
                  <a:pt x="2310" y="808"/>
                  <a:pt x="2310" y="801"/>
                </a:cubicBezTo>
                <a:cubicBezTo>
                  <a:pt x="2310" y="794"/>
                  <a:pt x="2304" y="788"/>
                  <a:pt x="2297" y="788"/>
                </a:cubicBezTo>
                <a:cubicBezTo>
                  <a:pt x="2290" y="788"/>
                  <a:pt x="2284" y="794"/>
                  <a:pt x="2284" y="801"/>
                </a:cubicBezTo>
                <a:cubicBezTo>
                  <a:pt x="2284" y="808"/>
                  <a:pt x="2290" y="814"/>
                  <a:pt x="2297" y="814"/>
                </a:cubicBezTo>
                <a:close/>
                <a:moveTo>
                  <a:pt x="2336" y="814"/>
                </a:moveTo>
                <a:cubicBezTo>
                  <a:pt x="2343" y="814"/>
                  <a:pt x="2349" y="808"/>
                  <a:pt x="2349" y="801"/>
                </a:cubicBezTo>
                <a:cubicBezTo>
                  <a:pt x="2349" y="794"/>
                  <a:pt x="2343" y="788"/>
                  <a:pt x="2336" y="788"/>
                </a:cubicBezTo>
                <a:cubicBezTo>
                  <a:pt x="2329" y="788"/>
                  <a:pt x="2323" y="794"/>
                  <a:pt x="2323" y="801"/>
                </a:cubicBezTo>
                <a:cubicBezTo>
                  <a:pt x="2323" y="808"/>
                  <a:pt x="2329" y="814"/>
                  <a:pt x="2336" y="814"/>
                </a:cubicBezTo>
                <a:close/>
                <a:moveTo>
                  <a:pt x="2376" y="814"/>
                </a:moveTo>
                <a:cubicBezTo>
                  <a:pt x="2383" y="814"/>
                  <a:pt x="2388" y="808"/>
                  <a:pt x="2388" y="801"/>
                </a:cubicBezTo>
                <a:cubicBezTo>
                  <a:pt x="2388" y="794"/>
                  <a:pt x="2383" y="788"/>
                  <a:pt x="2376" y="788"/>
                </a:cubicBezTo>
                <a:cubicBezTo>
                  <a:pt x="2369" y="788"/>
                  <a:pt x="2363" y="794"/>
                  <a:pt x="2363" y="801"/>
                </a:cubicBezTo>
                <a:cubicBezTo>
                  <a:pt x="2363" y="808"/>
                  <a:pt x="2369" y="814"/>
                  <a:pt x="2376" y="814"/>
                </a:cubicBezTo>
                <a:close/>
                <a:moveTo>
                  <a:pt x="2415" y="814"/>
                </a:moveTo>
                <a:cubicBezTo>
                  <a:pt x="2422" y="814"/>
                  <a:pt x="2428" y="808"/>
                  <a:pt x="2428" y="801"/>
                </a:cubicBezTo>
                <a:cubicBezTo>
                  <a:pt x="2428" y="794"/>
                  <a:pt x="2422" y="788"/>
                  <a:pt x="2415" y="788"/>
                </a:cubicBezTo>
                <a:cubicBezTo>
                  <a:pt x="2408" y="788"/>
                  <a:pt x="2402" y="794"/>
                  <a:pt x="2402" y="801"/>
                </a:cubicBezTo>
                <a:cubicBezTo>
                  <a:pt x="2402" y="808"/>
                  <a:pt x="2408" y="814"/>
                  <a:pt x="2415" y="814"/>
                </a:cubicBezTo>
                <a:close/>
                <a:moveTo>
                  <a:pt x="2455" y="814"/>
                </a:moveTo>
                <a:cubicBezTo>
                  <a:pt x="2462" y="814"/>
                  <a:pt x="2467" y="808"/>
                  <a:pt x="2467" y="801"/>
                </a:cubicBezTo>
                <a:cubicBezTo>
                  <a:pt x="2467" y="794"/>
                  <a:pt x="2462" y="788"/>
                  <a:pt x="2455" y="788"/>
                </a:cubicBezTo>
                <a:cubicBezTo>
                  <a:pt x="2447" y="788"/>
                  <a:pt x="2442" y="794"/>
                  <a:pt x="2442" y="801"/>
                </a:cubicBezTo>
                <a:cubicBezTo>
                  <a:pt x="2442" y="808"/>
                  <a:pt x="2447" y="814"/>
                  <a:pt x="2455" y="814"/>
                </a:cubicBezTo>
                <a:close/>
                <a:moveTo>
                  <a:pt x="2494" y="814"/>
                </a:moveTo>
                <a:cubicBezTo>
                  <a:pt x="2501" y="814"/>
                  <a:pt x="2507" y="808"/>
                  <a:pt x="2507" y="801"/>
                </a:cubicBezTo>
                <a:cubicBezTo>
                  <a:pt x="2507" y="794"/>
                  <a:pt x="2501" y="788"/>
                  <a:pt x="2494" y="788"/>
                </a:cubicBezTo>
                <a:cubicBezTo>
                  <a:pt x="2487" y="788"/>
                  <a:pt x="2481" y="794"/>
                  <a:pt x="2481" y="801"/>
                </a:cubicBezTo>
                <a:cubicBezTo>
                  <a:pt x="2481" y="808"/>
                  <a:pt x="2487" y="814"/>
                  <a:pt x="2494" y="814"/>
                </a:cubicBezTo>
                <a:close/>
                <a:moveTo>
                  <a:pt x="2533" y="814"/>
                </a:moveTo>
                <a:cubicBezTo>
                  <a:pt x="2540" y="814"/>
                  <a:pt x="2546" y="808"/>
                  <a:pt x="2546" y="801"/>
                </a:cubicBezTo>
                <a:cubicBezTo>
                  <a:pt x="2546" y="794"/>
                  <a:pt x="2540" y="788"/>
                  <a:pt x="2533" y="788"/>
                </a:cubicBezTo>
                <a:cubicBezTo>
                  <a:pt x="2526" y="788"/>
                  <a:pt x="2521" y="794"/>
                  <a:pt x="2521" y="801"/>
                </a:cubicBezTo>
                <a:cubicBezTo>
                  <a:pt x="2521" y="808"/>
                  <a:pt x="2526" y="814"/>
                  <a:pt x="2533" y="814"/>
                </a:cubicBezTo>
                <a:close/>
                <a:moveTo>
                  <a:pt x="2573" y="814"/>
                </a:moveTo>
                <a:cubicBezTo>
                  <a:pt x="2580" y="814"/>
                  <a:pt x="2586" y="808"/>
                  <a:pt x="2586" y="801"/>
                </a:cubicBezTo>
                <a:cubicBezTo>
                  <a:pt x="2586" y="794"/>
                  <a:pt x="2580" y="788"/>
                  <a:pt x="2573" y="788"/>
                </a:cubicBezTo>
                <a:cubicBezTo>
                  <a:pt x="2566" y="788"/>
                  <a:pt x="2560" y="794"/>
                  <a:pt x="2560" y="801"/>
                </a:cubicBezTo>
                <a:cubicBezTo>
                  <a:pt x="2560" y="808"/>
                  <a:pt x="2566" y="814"/>
                  <a:pt x="2573" y="814"/>
                </a:cubicBezTo>
                <a:close/>
                <a:moveTo>
                  <a:pt x="2612" y="814"/>
                </a:moveTo>
                <a:cubicBezTo>
                  <a:pt x="2619" y="814"/>
                  <a:pt x="2625" y="808"/>
                  <a:pt x="2625" y="801"/>
                </a:cubicBezTo>
                <a:cubicBezTo>
                  <a:pt x="2625" y="794"/>
                  <a:pt x="2619" y="788"/>
                  <a:pt x="2612" y="788"/>
                </a:cubicBezTo>
                <a:cubicBezTo>
                  <a:pt x="2605" y="788"/>
                  <a:pt x="2599" y="794"/>
                  <a:pt x="2599" y="801"/>
                </a:cubicBezTo>
                <a:cubicBezTo>
                  <a:pt x="2599" y="808"/>
                  <a:pt x="2605" y="814"/>
                  <a:pt x="2612" y="814"/>
                </a:cubicBezTo>
                <a:close/>
                <a:moveTo>
                  <a:pt x="2652" y="814"/>
                </a:moveTo>
                <a:cubicBezTo>
                  <a:pt x="2659" y="814"/>
                  <a:pt x="2664" y="808"/>
                  <a:pt x="2664" y="801"/>
                </a:cubicBezTo>
                <a:cubicBezTo>
                  <a:pt x="2664" y="794"/>
                  <a:pt x="2659" y="788"/>
                  <a:pt x="2652" y="788"/>
                </a:cubicBezTo>
                <a:cubicBezTo>
                  <a:pt x="2645" y="788"/>
                  <a:pt x="2639" y="794"/>
                  <a:pt x="2639" y="801"/>
                </a:cubicBezTo>
                <a:cubicBezTo>
                  <a:pt x="2639" y="808"/>
                  <a:pt x="2645" y="814"/>
                  <a:pt x="2652" y="814"/>
                </a:cubicBezTo>
                <a:close/>
                <a:moveTo>
                  <a:pt x="2691" y="814"/>
                </a:moveTo>
                <a:cubicBezTo>
                  <a:pt x="2698" y="814"/>
                  <a:pt x="2704" y="808"/>
                  <a:pt x="2704" y="801"/>
                </a:cubicBezTo>
                <a:cubicBezTo>
                  <a:pt x="2704" y="794"/>
                  <a:pt x="2698" y="788"/>
                  <a:pt x="2691" y="788"/>
                </a:cubicBezTo>
                <a:cubicBezTo>
                  <a:pt x="2684" y="788"/>
                  <a:pt x="2678" y="794"/>
                  <a:pt x="2678" y="801"/>
                </a:cubicBezTo>
                <a:cubicBezTo>
                  <a:pt x="2678" y="808"/>
                  <a:pt x="2684" y="814"/>
                  <a:pt x="2691" y="814"/>
                </a:cubicBezTo>
                <a:close/>
                <a:moveTo>
                  <a:pt x="2730" y="814"/>
                </a:moveTo>
                <a:cubicBezTo>
                  <a:pt x="2738" y="814"/>
                  <a:pt x="2743" y="808"/>
                  <a:pt x="2743" y="801"/>
                </a:cubicBezTo>
                <a:cubicBezTo>
                  <a:pt x="2743" y="794"/>
                  <a:pt x="2738" y="788"/>
                  <a:pt x="2730" y="788"/>
                </a:cubicBezTo>
                <a:cubicBezTo>
                  <a:pt x="2723" y="788"/>
                  <a:pt x="2718" y="794"/>
                  <a:pt x="2718" y="801"/>
                </a:cubicBezTo>
                <a:cubicBezTo>
                  <a:pt x="2718" y="808"/>
                  <a:pt x="2723" y="814"/>
                  <a:pt x="2730" y="814"/>
                </a:cubicBezTo>
                <a:close/>
                <a:moveTo>
                  <a:pt x="2770" y="814"/>
                </a:moveTo>
                <a:cubicBezTo>
                  <a:pt x="2777" y="814"/>
                  <a:pt x="2783" y="808"/>
                  <a:pt x="2783" y="801"/>
                </a:cubicBezTo>
                <a:cubicBezTo>
                  <a:pt x="2783" y="794"/>
                  <a:pt x="2777" y="788"/>
                  <a:pt x="2770" y="788"/>
                </a:cubicBezTo>
                <a:cubicBezTo>
                  <a:pt x="2763" y="788"/>
                  <a:pt x="2757" y="794"/>
                  <a:pt x="2757" y="801"/>
                </a:cubicBezTo>
                <a:cubicBezTo>
                  <a:pt x="2757" y="808"/>
                  <a:pt x="2763" y="814"/>
                  <a:pt x="2770" y="814"/>
                </a:cubicBezTo>
                <a:close/>
                <a:moveTo>
                  <a:pt x="2809" y="814"/>
                </a:moveTo>
                <a:cubicBezTo>
                  <a:pt x="2816" y="814"/>
                  <a:pt x="2822" y="808"/>
                  <a:pt x="2822" y="801"/>
                </a:cubicBezTo>
                <a:cubicBezTo>
                  <a:pt x="2822" y="794"/>
                  <a:pt x="2816" y="788"/>
                  <a:pt x="2809" y="788"/>
                </a:cubicBezTo>
                <a:cubicBezTo>
                  <a:pt x="2802" y="788"/>
                  <a:pt x="2797" y="794"/>
                  <a:pt x="2797" y="801"/>
                </a:cubicBezTo>
                <a:cubicBezTo>
                  <a:pt x="2797" y="808"/>
                  <a:pt x="2802" y="814"/>
                  <a:pt x="2809" y="814"/>
                </a:cubicBezTo>
                <a:close/>
                <a:moveTo>
                  <a:pt x="2849" y="814"/>
                </a:moveTo>
                <a:cubicBezTo>
                  <a:pt x="2856" y="814"/>
                  <a:pt x="2862" y="808"/>
                  <a:pt x="2862" y="801"/>
                </a:cubicBezTo>
                <a:cubicBezTo>
                  <a:pt x="2862" y="794"/>
                  <a:pt x="2856" y="788"/>
                  <a:pt x="2849" y="788"/>
                </a:cubicBezTo>
                <a:cubicBezTo>
                  <a:pt x="2842" y="788"/>
                  <a:pt x="2836" y="794"/>
                  <a:pt x="2836" y="801"/>
                </a:cubicBezTo>
                <a:cubicBezTo>
                  <a:pt x="2836" y="808"/>
                  <a:pt x="2842" y="814"/>
                  <a:pt x="2849" y="814"/>
                </a:cubicBezTo>
                <a:close/>
                <a:moveTo>
                  <a:pt x="2888" y="814"/>
                </a:moveTo>
                <a:cubicBezTo>
                  <a:pt x="2895" y="814"/>
                  <a:pt x="2901" y="808"/>
                  <a:pt x="2901" y="801"/>
                </a:cubicBezTo>
                <a:cubicBezTo>
                  <a:pt x="2901" y="794"/>
                  <a:pt x="2895" y="788"/>
                  <a:pt x="2888" y="788"/>
                </a:cubicBezTo>
                <a:cubicBezTo>
                  <a:pt x="2881" y="788"/>
                  <a:pt x="2875" y="794"/>
                  <a:pt x="2875" y="801"/>
                </a:cubicBezTo>
                <a:cubicBezTo>
                  <a:pt x="2875" y="808"/>
                  <a:pt x="2881" y="814"/>
                  <a:pt x="2888" y="814"/>
                </a:cubicBezTo>
                <a:close/>
                <a:moveTo>
                  <a:pt x="2928" y="814"/>
                </a:moveTo>
                <a:cubicBezTo>
                  <a:pt x="2935" y="814"/>
                  <a:pt x="2940" y="808"/>
                  <a:pt x="2940" y="801"/>
                </a:cubicBezTo>
                <a:cubicBezTo>
                  <a:pt x="2940" y="794"/>
                  <a:pt x="2935" y="788"/>
                  <a:pt x="2928" y="788"/>
                </a:cubicBezTo>
                <a:cubicBezTo>
                  <a:pt x="2921" y="788"/>
                  <a:pt x="2915" y="794"/>
                  <a:pt x="2915" y="801"/>
                </a:cubicBezTo>
                <a:cubicBezTo>
                  <a:pt x="2915" y="808"/>
                  <a:pt x="2921" y="814"/>
                  <a:pt x="2928" y="814"/>
                </a:cubicBezTo>
                <a:close/>
                <a:moveTo>
                  <a:pt x="602" y="828"/>
                </a:moveTo>
                <a:cubicBezTo>
                  <a:pt x="595" y="828"/>
                  <a:pt x="589" y="834"/>
                  <a:pt x="589" y="841"/>
                </a:cubicBezTo>
                <a:cubicBezTo>
                  <a:pt x="589" y="848"/>
                  <a:pt x="595" y="853"/>
                  <a:pt x="602" y="853"/>
                </a:cubicBezTo>
                <a:cubicBezTo>
                  <a:pt x="609" y="853"/>
                  <a:pt x="614" y="848"/>
                  <a:pt x="614" y="841"/>
                </a:cubicBezTo>
                <a:cubicBezTo>
                  <a:pt x="614" y="834"/>
                  <a:pt x="609" y="828"/>
                  <a:pt x="602" y="828"/>
                </a:cubicBezTo>
                <a:close/>
                <a:moveTo>
                  <a:pt x="641" y="853"/>
                </a:moveTo>
                <a:cubicBezTo>
                  <a:pt x="648" y="853"/>
                  <a:pt x="654" y="848"/>
                  <a:pt x="654" y="841"/>
                </a:cubicBezTo>
                <a:cubicBezTo>
                  <a:pt x="654" y="834"/>
                  <a:pt x="648" y="828"/>
                  <a:pt x="641" y="828"/>
                </a:cubicBezTo>
                <a:cubicBezTo>
                  <a:pt x="634" y="828"/>
                  <a:pt x="628" y="834"/>
                  <a:pt x="628" y="841"/>
                </a:cubicBezTo>
                <a:cubicBezTo>
                  <a:pt x="628" y="848"/>
                  <a:pt x="634" y="853"/>
                  <a:pt x="641" y="853"/>
                </a:cubicBezTo>
                <a:close/>
                <a:moveTo>
                  <a:pt x="680" y="853"/>
                </a:moveTo>
                <a:cubicBezTo>
                  <a:pt x="687" y="853"/>
                  <a:pt x="693" y="848"/>
                  <a:pt x="693" y="841"/>
                </a:cubicBezTo>
                <a:cubicBezTo>
                  <a:pt x="693" y="834"/>
                  <a:pt x="687" y="828"/>
                  <a:pt x="680" y="828"/>
                </a:cubicBezTo>
                <a:cubicBezTo>
                  <a:pt x="673" y="828"/>
                  <a:pt x="668" y="834"/>
                  <a:pt x="668" y="841"/>
                </a:cubicBezTo>
                <a:cubicBezTo>
                  <a:pt x="668" y="848"/>
                  <a:pt x="673" y="853"/>
                  <a:pt x="680" y="853"/>
                </a:cubicBezTo>
                <a:close/>
                <a:moveTo>
                  <a:pt x="878" y="828"/>
                </a:moveTo>
                <a:cubicBezTo>
                  <a:pt x="871" y="828"/>
                  <a:pt x="865" y="834"/>
                  <a:pt x="865" y="841"/>
                </a:cubicBezTo>
                <a:cubicBezTo>
                  <a:pt x="865" y="848"/>
                  <a:pt x="871" y="853"/>
                  <a:pt x="878" y="853"/>
                </a:cubicBezTo>
                <a:cubicBezTo>
                  <a:pt x="885" y="853"/>
                  <a:pt x="890" y="848"/>
                  <a:pt x="890" y="841"/>
                </a:cubicBezTo>
                <a:cubicBezTo>
                  <a:pt x="890" y="834"/>
                  <a:pt x="885" y="828"/>
                  <a:pt x="878" y="828"/>
                </a:cubicBezTo>
                <a:close/>
                <a:moveTo>
                  <a:pt x="1587" y="853"/>
                </a:moveTo>
                <a:cubicBezTo>
                  <a:pt x="1594" y="853"/>
                  <a:pt x="1600" y="848"/>
                  <a:pt x="1600" y="841"/>
                </a:cubicBezTo>
                <a:cubicBezTo>
                  <a:pt x="1600" y="834"/>
                  <a:pt x="1594" y="828"/>
                  <a:pt x="1587" y="828"/>
                </a:cubicBezTo>
                <a:cubicBezTo>
                  <a:pt x="1580" y="828"/>
                  <a:pt x="1574" y="834"/>
                  <a:pt x="1574" y="841"/>
                </a:cubicBezTo>
                <a:cubicBezTo>
                  <a:pt x="1574" y="848"/>
                  <a:pt x="1580" y="853"/>
                  <a:pt x="1587" y="853"/>
                </a:cubicBezTo>
                <a:close/>
                <a:moveTo>
                  <a:pt x="1627" y="853"/>
                </a:moveTo>
                <a:cubicBezTo>
                  <a:pt x="1634" y="853"/>
                  <a:pt x="1639" y="848"/>
                  <a:pt x="1639" y="841"/>
                </a:cubicBezTo>
                <a:cubicBezTo>
                  <a:pt x="1639" y="834"/>
                  <a:pt x="1634" y="828"/>
                  <a:pt x="1627" y="828"/>
                </a:cubicBezTo>
                <a:cubicBezTo>
                  <a:pt x="1620" y="828"/>
                  <a:pt x="1614" y="834"/>
                  <a:pt x="1614" y="841"/>
                </a:cubicBezTo>
                <a:cubicBezTo>
                  <a:pt x="1614" y="848"/>
                  <a:pt x="1620" y="853"/>
                  <a:pt x="1627" y="853"/>
                </a:cubicBezTo>
                <a:close/>
                <a:moveTo>
                  <a:pt x="1666" y="853"/>
                </a:moveTo>
                <a:cubicBezTo>
                  <a:pt x="1673" y="853"/>
                  <a:pt x="1679" y="848"/>
                  <a:pt x="1679" y="841"/>
                </a:cubicBezTo>
                <a:cubicBezTo>
                  <a:pt x="1679" y="834"/>
                  <a:pt x="1673" y="828"/>
                  <a:pt x="1666" y="828"/>
                </a:cubicBezTo>
                <a:cubicBezTo>
                  <a:pt x="1659" y="828"/>
                  <a:pt x="1653" y="834"/>
                  <a:pt x="1653" y="841"/>
                </a:cubicBezTo>
                <a:cubicBezTo>
                  <a:pt x="1653" y="848"/>
                  <a:pt x="1659" y="853"/>
                  <a:pt x="1666" y="853"/>
                </a:cubicBezTo>
                <a:close/>
                <a:moveTo>
                  <a:pt x="1705" y="853"/>
                </a:moveTo>
                <a:cubicBezTo>
                  <a:pt x="1713" y="853"/>
                  <a:pt x="1718" y="848"/>
                  <a:pt x="1718" y="841"/>
                </a:cubicBezTo>
                <a:cubicBezTo>
                  <a:pt x="1718" y="834"/>
                  <a:pt x="1713" y="828"/>
                  <a:pt x="1705" y="828"/>
                </a:cubicBezTo>
                <a:cubicBezTo>
                  <a:pt x="1698" y="828"/>
                  <a:pt x="1693" y="834"/>
                  <a:pt x="1693" y="841"/>
                </a:cubicBezTo>
                <a:cubicBezTo>
                  <a:pt x="1693" y="848"/>
                  <a:pt x="1698" y="853"/>
                  <a:pt x="1705" y="853"/>
                </a:cubicBezTo>
                <a:close/>
                <a:moveTo>
                  <a:pt x="1745" y="853"/>
                </a:moveTo>
                <a:cubicBezTo>
                  <a:pt x="1752" y="853"/>
                  <a:pt x="1758" y="848"/>
                  <a:pt x="1758" y="841"/>
                </a:cubicBezTo>
                <a:cubicBezTo>
                  <a:pt x="1758" y="834"/>
                  <a:pt x="1752" y="828"/>
                  <a:pt x="1745" y="828"/>
                </a:cubicBezTo>
                <a:cubicBezTo>
                  <a:pt x="1738" y="828"/>
                  <a:pt x="1732" y="834"/>
                  <a:pt x="1732" y="841"/>
                </a:cubicBezTo>
                <a:cubicBezTo>
                  <a:pt x="1732" y="848"/>
                  <a:pt x="1738" y="853"/>
                  <a:pt x="1745" y="853"/>
                </a:cubicBezTo>
                <a:close/>
                <a:moveTo>
                  <a:pt x="1784" y="853"/>
                </a:moveTo>
                <a:cubicBezTo>
                  <a:pt x="1791" y="853"/>
                  <a:pt x="1797" y="848"/>
                  <a:pt x="1797" y="841"/>
                </a:cubicBezTo>
                <a:cubicBezTo>
                  <a:pt x="1797" y="834"/>
                  <a:pt x="1791" y="828"/>
                  <a:pt x="1784" y="828"/>
                </a:cubicBezTo>
                <a:cubicBezTo>
                  <a:pt x="1777" y="828"/>
                  <a:pt x="1772" y="834"/>
                  <a:pt x="1772" y="841"/>
                </a:cubicBezTo>
                <a:cubicBezTo>
                  <a:pt x="1772" y="848"/>
                  <a:pt x="1777" y="853"/>
                  <a:pt x="1784" y="853"/>
                </a:cubicBezTo>
                <a:close/>
                <a:moveTo>
                  <a:pt x="1824" y="853"/>
                </a:moveTo>
                <a:cubicBezTo>
                  <a:pt x="1831" y="853"/>
                  <a:pt x="1836" y="848"/>
                  <a:pt x="1836" y="841"/>
                </a:cubicBezTo>
                <a:cubicBezTo>
                  <a:pt x="1836" y="834"/>
                  <a:pt x="1831" y="828"/>
                  <a:pt x="1824" y="828"/>
                </a:cubicBezTo>
                <a:cubicBezTo>
                  <a:pt x="1817" y="828"/>
                  <a:pt x="1811" y="834"/>
                  <a:pt x="1811" y="841"/>
                </a:cubicBezTo>
                <a:cubicBezTo>
                  <a:pt x="1811" y="848"/>
                  <a:pt x="1817" y="853"/>
                  <a:pt x="1824" y="853"/>
                </a:cubicBezTo>
                <a:close/>
                <a:moveTo>
                  <a:pt x="1863" y="853"/>
                </a:moveTo>
                <a:cubicBezTo>
                  <a:pt x="1870" y="853"/>
                  <a:pt x="1876" y="848"/>
                  <a:pt x="1876" y="841"/>
                </a:cubicBezTo>
                <a:cubicBezTo>
                  <a:pt x="1876" y="834"/>
                  <a:pt x="1870" y="828"/>
                  <a:pt x="1863" y="828"/>
                </a:cubicBezTo>
                <a:cubicBezTo>
                  <a:pt x="1856" y="828"/>
                  <a:pt x="1850" y="834"/>
                  <a:pt x="1850" y="841"/>
                </a:cubicBezTo>
                <a:cubicBezTo>
                  <a:pt x="1850" y="848"/>
                  <a:pt x="1856" y="853"/>
                  <a:pt x="1863" y="853"/>
                </a:cubicBezTo>
                <a:close/>
                <a:moveTo>
                  <a:pt x="1903" y="853"/>
                </a:moveTo>
                <a:cubicBezTo>
                  <a:pt x="1910" y="853"/>
                  <a:pt x="1915" y="848"/>
                  <a:pt x="1915" y="841"/>
                </a:cubicBezTo>
                <a:cubicBezTo>
                  <a:pt x="1915" y="834"/>
                  <a:pt x="1910" y="828"/>
                  <a:pt x="1903" y="828"/>
                </a:cubicBezTo>
                <a:cubicBezTo>
                  <a:pt x="1896" y="828"/>
                  <a:pt x="1890" y="834"/>
                  <a:pt x="1890" y="841"/>
                </a:cubicBezTo>
                <a:cubicBezTo>
                  <a:pt x="1890" y="848"/>
                  <a:pt x="1896" y="853"/>
                  <a:pt x="1903" y="853"/>
                </a:cubicBezTo>
                <a:close/>
                <a:moveTo>
                  <a:pt x="1942" y="853"/>
                </a:moveTo>
                <a:cubicBezTo>
                  <a:pt x="1949" y="853"/>
                  <a:pt x="1955" y="848"/>
                  <a:pt x="1955" y="841"/>
                </a:cubicBezTo>
                <a:cubicBezTo>
                  <a:pt x="1955" y="834"/>
                  <a:pt x="1949" y="828"/>
                  <a:pt x="1942" y="828"/>
                </a:cubicBezTo>
                <a:cubicBezTo>
                  <a:pt x="1935" y="828"/>
                  <a:pt x="1929" y="834"/>
                  <a:pt x="1929" y="841"/>
                </a:cubicBezTo>
                <a:cubicBezTo>
                  <a:pt x="1929" y="848"/>
                  <a:pt x="1935" y="853"/>
                  <a:pt x="1942" y="853"/>
                </a:cubicBezTo>
                <a:close/>
                <a:moveTo>
                  <a:pt x="1981" y="853"/>
                </a:moveTo>
                <a:cubicBezTo>
                  <a:pt x="1988" y="853"/>
                  <a:pt x="1994" y="848"/>
                  <a:pt x="1994" y="841"/>
                </a:cubicBezTo>
                <a:cubicBezTo>
                  <a:pt x="1994" y="834"/>
                  <a:pt x="1988" y="828"/>
                  <a:pt x="1981" y="828"/>
                </a:cubicBezTo>
                <a:cubicBezTo>
                  <a:pt x="1974" y="828"/>
                  <a:pt x="1969" y="834"/>
                  <a:pt x="1969" y="841"/>
                </a:cubicBezTo>
                <a:cubicBezTo>
                  <a:pt x="1969" y="848"/>
                  <a:pt x="1974" y="853"/>
                  <a:pt x="1981" y="853"/>
                </a:cubicBezTo>
                <a:close/>
                <a:moveTo>
                  <a:pt x="2021" y="853"/>
                </a:moveTo>
                <a:cubicBezTo>
                  <a:pt x="2028" y="853"/>
                  <a:pt x="2034" y="848"/>
                  <a:pt x="2034" y="841"/>
                </a:cubicBezTo>
                <a:cubicBezTo>
                  <a:pt x="2034" y="834"/>
                  <a:pt x="2028" y="828"/>
                  <a:pt x="2021" y="828"/>
                </a:cubicBezTo>
                <a:cubicBezTo>
                  <a:pt x="2014" y="828"/>
                  <a:pt x="2008" y="834"/>
                  <a:pt x="2008" y="841"/>
                </a:cubicBezTo>
                <a:cubicBezTo>
                  <a:pt x="2008" y="848"/>
                  <a:pt x="2014" y="853"/>
                  <a:pt x="2021" y="853"/>
                </a:cubicBezTo>
                <a:close/>
                <a:moveTo>
                  <a:pt x="2060" y="853"/>
                </a:moveTo>
                <a:cubicBezTo>
                  <a:pt x="2067" y="853"/>
                  <a:pt x="2073" y="848"/>
                  <a:pt x="2073" y="841"/>
                </a:cubicBezTo>
                <a:cubicBezTo>
                  <a:pt x="2073" y="834"/>
                  <a:pt x="2067" y="828"/>
                  <a:pt x="2060" y="828"/>
                </a:cubicBezTo>
                <a:cubicBezTo>
                  <a:pt x="2053" y="828"/>
                  <a:pt x="2048" y="834"/>
                  <a:pt x="2048" y="841"/>
                </a:cubicBezTo>
                <a:cubicBezTo>
                  <a:pt x="2048" y="848"/>
                  <a:pt x="2053" y="853"/>
                  <a:pt x="2060" y="853"/>
                </a:cubicBezTo>
                <a:close/>
                <a:moveTo>
                  <a:pt x="2100" y="853"/>
                </a:moveTo>
                <a:cubicBezTo>
                  <a:pt x="2107" y="853"/>
                  <a:pt x="2112" y="848"/>
                  <a:pt x="2112" y="841"/>
                </a:cubicBezTo>
                <a:cubicBezTo>
                  <a:pt x="2112" y="834"/>
                  <a:pt x="2107" y="828"/>
                  <a:pt x="2100" y="828"/>
                </a:cubicBezTo>
                <a:cubicBezTo>
                  <a:pt x="2093" y="828"/>
                  <a:pt x="2087" y="834"/>
                  <a:pt x="2087" y="841"/>
                </a:cubicBezTo>
                <a:cubicBezTo>
                  <a:pt x="2087" y="848"/>
                  <a:pt x="2093" y="853"/>
                  <a:pt x="2100" y="853"/>
                </a:cubicBezTo>
                <a:close/>
                <a:moveTo>
                  <a:pt x="2139" y="853"/>
                </a:moveTo>
                <a:cubicBezTo>
                  <a:pt x="2146" y="853"/>
                  <a:pt x="2152" y="848"/>
                  <a:pt x="2152" y="841"/>
                </a:cubicBezTo>
                <a:cubicBezTo>
                  <a:pt x="2152" y="834"/>
                  <a:pt x="2146" y="828"/>
                  <a:pt x="2139" y="828"/>
                </a:cubicBezTo>
                <a:cubicBezTo>
                  <a:pt x="2132" y="828"/>
                  <a:pt x="2126" y="834"/>
                  <a:pt x="2126" y="841"/>
                </a:cubicBezTo>
                <a:cubicBezTo>
                  <a:pt x="2126" y="848"/>
                  <a:pt x="2132" y="853"/>
                  <a:pt x="2139" y="853"/>
                </a:cubicBezTo>
                <a:close/>
                <a:moveTo>
                  <a:pt x="2179" y="853"/>
                </a:moveTo>
                <a:cubicBezTo>
                  <a:pt x="2186" y="853"/>
                  <a:pt x="2191" y="848"/>
                  <a:pt x="2191" y="841"/>
                </a:cubicBezTo>
                <a:cubicBezTo>
                  <a:pt x="2191" y="834"/>
                  <a:pt x="2186" y="828"/>
                  <a:pt x="2179" y="828"/>
                </a:cubicBezTo>
                <a:cubicBezTo>
                  <a:pt x="2172" y="828"/>
                  <a:pt x="2166" y="834"/>
                  <a:pt x="2166" y="841"/>
                </a:cubicBezTo>
                <a:cubicBezTo>
                  <a:pt x="2166" y="848"/>
                  <a:pt x="2172" y="853"/>
                  <a:pt x="2179" y="853"/>
                </a:cubicBezTo>
                <a:close/>
                <a:moveTo>
                  <a:pt x="2257" y="853"/>
                </a:moveTo>
                <a:cubicBezTo>
                  <a:pt x="2264" y="853"/>
                  <a:pt x="2270" y="848"/>
                  <a:pt x="2270" y="841"/>
                </a:cubicBezTo>
                <a:cubicBezTo>
                  <a:pt x="2270" y="834"/>
                  <a:pt x="2264" y="828"/>
                  <a:pt x="2257" y="828"/>
                </a:cubicBezTo>
                <a:cubicBezTo>
                  <a:pt x="2250" y="828"/>
                  <a:pt x="2245" y="834"/>
                  <a:pt x="2245" y="841"/>
                </a:cubicBezTo>
                <a:cubicBezTo>
                  <a:pt x="2245" y="848"/>
                  <a:pt x="2250" y="853"/>
                  <a:pt x="2257" y="853"/>
                </a:cubicBezTo>
                <a:close/>
                <a:moveTo>
                  <a:pt x="2297" y="828"/>
                </a:moveTo>
                <a:cubicBezTo>
                  <a:pt x="2290" y="828"/>
                  <a:pt x="2284" y="834"/>
                  <a:pt x="2284" y="841"/>
                </a:cubicBezTo>
                <a:cubicBezTo>
                  <a:pt x="2284" y="848"/>
                  <a:pt x="2290" y="853"/>
                  <a:pt x="2297" y="853"/>
                </a:cubicBezTo>
                <a:cubicBezTo>
                  <a:pt x="2304" y="853"/>
                  <a:pt x="2310" y="848"/>
                  <a:pt x="2310" y="841"/>
                </a:cubicBezTo>
                <a:cubicBezTo>
                  <a:pt x="2310" y="834"/>
                  <a:pt x="2304" y="828"/>
                  <a:pt x="2297" y="828"/>
                </a:cubicBezTo>
                <a:close/>
                <a:moveTo>
                  <a:pt x="2336" y="828"/>
                </a:moveTo>
                <a:cubicBezTo>
                  <a:pt x="2329" y="828"/>
                  <a:pt x="2323" y="834"/>
                  <a:pt x="2323" y="841"/>
                </a:cubicBezTo>
                <a:cubicBezTo>
                  <a:pt x="2323" y="848"/>
                  <a:pt x="2329" y="853"/>
                  <a:pt x="2336" y="853"/>
                </a:cubicBezTo>
                <a:cubicBezTo>
                  <a:pt x="2343" y="853"/>
                  <a:pt x="2349" y="848"/>
                  <a:pt x="2349" y="841"/>
                </a:cubicBezTo>
                <a:cubicBezTo>
                  <a:pt x="2349" y="834"/>
                  <a:pt x="2343" y="828"/>
                  <a:pt x="2336" y="828"/>
                </a:cubicBezTo>
                <a:close/>
                <a:moveTo>
                  <a:pt x="2376" y="828"/>
                </a:moveTo>
                <a:cubicBezTo>
                  <a:pt x="2369" y="828"/>
                  <a:pt x="2363" y="834"/>
                  <a:pt x="2363" y="841"/>
                </a:cubicBezTo>
                <a:cubicBezTo>
                  <a:pt x="2363" y="848"/>
                  <a:pt x="2369" y="853"/>
                  <a:pt x="2376" y="853"/>
                </a:cubicBezTo>
                <a:cubicBezTo>
                  <a:pt x="2383" y="853"/>
                  <a:pt x="2388" y="848"/>
                  <a:pt x="2388" y="841"/>
                </a:cubicBezTo>
                <a:cubicBezTo>
                  <a:pt x="2388" y="834"/>
                  <a:pt x="2383" y="828"/>
                  <a:pt x="2376" y="828"/>
                </a:cubicBezTo>
                <a:close/>
                <a:moveTo>
                  <a:pt x="2415" y="853"/>
                </a:moveTo>
                <a:cubicBezTo>
                  <a:pt x="2422" y="853"/>
                  <a:pt x="2428" y="848"/>
                  <a:pt x="2428" y="841"/>
                </a:cubicBezTo>
                <a:cubicBezTo>
                  <a:pt x="2428" y="834"/>
                  <a:pt x="2422" y="828"/>
                  <a:pt x="2415" y="828"/>
                </a:cubicBezTo>
                <a:cubicBezTo>
                  <a:pt x="2408" y="828"/>
                  <a:pt x="2402" y="834"/>
                  <a:pt x="2402" y="841"/>
                </a:cubicBezTo>
                <a:cubicBezTo>
                  <a:pt x="2402" y="848"/>
                  <a:pt x="2408" y="853"/>
                  <a:pt x="2415" y="853"/>
                </a:cubicBezTo>
                <a:close/>
                <a:moveTo>
                  <a:pt x="2455" y="853"/>
                </a:moveTo>
                <a:cubicBezTo>
                  <a:pt x="2462" y="853"/>
                  <a:pt x="2467" y="848"/>
                  <a:pt x="2467" y="841"/>
                </a:cubicBezTo>
                <a:cubicBezTo>
                  <a:pt x="2467" y="834"/>
                  <a:pt x="2462" y="828"/>
                  <a:pt x="2455" y="828"/>
                </a:cubicBezTo>
                <a:cubicBezTo>
                  <a:pt x="2447" y="828"/>
                  <a:pt x="2442" y="834"/>
                  <a:pt x="2442" y="841"/>
                </a:cubicBezTo>
                <a:cubicBezTo>
                  <a:pt x="2442" y="848"/>
                  <a:pt x="2447" y="853"/>
                  <a:pt x="2455" y="853"/>
                </a:cubicBezTo>
                <a:close/>
                <a:moveTo>
                  <a:pt x="2494" y="853"/>
                </a:moveTo>
                <a:cubicBezTo>
                  <a:pt x="2501" y="853"/>
                  <a:pt x="2507" y="848"/>
                  <a:pt x="2507" y="841"/>
                </a:cubicBezTo>
                <a:cubicBezTo>
                  <a:pt x="2507" y="834"/>
                  <a:pt x="2501" y="828"/>
                  <a:pt x="2494" y="828"/>
                </a:cubicBezTo>
                <a:cubicBezTo>
                  <a:pt x="2487" y="828"/>
                  <a:pt x="2481" y="834"/>
                  <a:pt x="2481" y="841"/>
                </a:cubicBezTo>
                <a:cubicBezTo>
                  <a:pt x="2481" y="848"/>
                  <a:pt x="2487" y="853"/>
                  <a:pt x="2494" y="853"/>
                </a:cubicBezTo>
                <a:close/>
                <a:moveTo>
                  <a:pt x="2533" y="853"/>
                </a:moveTo>
                <a:cubicBezTo>
                  <a:pt x="2540" y="853"/>
                  <a:pt x="2546" y="848"/>
                  <a:pt x="2546" y="841"/>
                </a:cubicBezTo>
                <a:cubicBezTo>
                  <a:pt x="2546" y="834"/>
                  <a:pt x="2540" y="828"/>
                  <a:pt x="2533" y="828"/>
                </a:cubicBezTo>
                <a:cubicBezTo>
                  <a:pt x="2526" y="828"/>
                  <a:pt x="2521" y="834"/>
                  <a:pt x="2521" y="841"/>
                </a:cubicBezTo>
                <a:cubicBezTo>
                  <a:pt x="2521" y="848"/>
                  <a:pt x="2526" y="853"/>
                  <a:pt x="2533" y="853"/>
                </a:cubicBezTo>
                <a:close/>
                <a:moveTo>
                  <a:pt x="2573" y="853"/>
                </a:moveTo>
                <a:cubicBezTo>
                  <a:pt x="2580" y="853"/>
                  <a:pt x="2586" y="848"/>
                  <a:pt x="2586" y="841"/>
                </a:cubicBezTo>
                <a:cubicBezTo>
                  <a:pt x="2586" y="834"/>
                  <a:pt x="2580" y="828"/>
                  <a:pt x="2573" y="828"/>
                </a:cubicBezTo>
                <a:cubicBezTo>
                  <a:pt x="2566" y="828"/>
                  <a:pt x="2560" y="834"/>
                  <a:pt x="2560" y="841"/>
                </a:cubicBezTo>
                <a:cubicBezTo>
                  <a:pt x="2560" y="848"/>
                  <a:pt x="2566" y="853"/>
                  <a:pt x="2573" y="853"/>
                </a:cubicBezTo>
                <a:close/>
                <a:moveTo>
                  <a:pt x="2612" y="853"/>
                </a:moveTo>
                <a:cubicBezTo>
                  <a:pt x="2619" y="853"/>
                  <a:pt x="2625" y="848"/>
                  <a:pt x="2625" y="841"/>
                </a:cubicBezTo>
                <a:cubicBezTo>
                  <a:pt x="2625" y="834"/>
                  <a:pt x="2619" y="828"/>
                  <a:pt x="2612" y="828"/>
                </a:cubicBezTo>
                <a:cubicBezTo>
                  <a:pt x="2605" y="828"/>
                  <a:pt x="2599" y="834"/>
                  <a:pt x="2599" y="841"/>
                </a:cubicBezTo>
                <a:cubicBezTo>
                  <a:pt x="2599" y="848"/>
                  <a:pt x="2605" y="853"/>
                  <a:pt x="2612" y="853"/>
                </a:cubicBezTo>
                <a:close/>
                <a:moveTo>
                  <a:pt x="2652" y="853"/>
                </a:moveTo>
                <a:cubicBezTo>
                  <a:pt x="2659" y="853"/>
                  <a:pt x="2664" y="848"/>
                  <a:pt x="2664" y="841"/>
                </a:cubicBezTo>
                <a:cubicBezTo>
                  <a:pt x="2664" y="834"/>
                  <a:pt x="2659" y="828"/>
                  <a:pt x="2652" y="828"/>
                </a:cubicBezTo>
                <a:cubicBezTo>
                  <a:pt x="2645" y="828"/>
                  <a:pt x="2639" y="834"/>
                  <a:pt x="2639" y="841"/>
                </a:cubicBezTo>
                <a:cubicBezTo>
                  <a:pt x="2639" y="848"/>
                  <a:pt x="2645" y="853"/>
                  <a:pt x="2652" y="853"/>
                </a:cubicBezTo>
                <a:close/>
                <a:moveTo>
                  <a:pt x="2691" y="853"/>
                </a:moveTo>
                <a:cubicBezTo>
                  <a:pt x="2698" y="853"/>
                  <a:pt x="2704" y="848"/>
                  <a:pt x="2704" y="841"/>
                </a:cubicBezTo>
                <a:cubicBezTo>
                  <a:pt x="2704" y="834"/>
                  <a:pt x="2698" y="828"/>
                  <a:pt x="2691" y="828"/>
                </a:cubicBezTo>
                <a:cubicBezTo>
                  <a:pt x="2684" y="828"/>
                  <a:pt x="2678" y="834"/>
                  <a:pt x="2678" y="841"/>
                </a:cubicBezTo>
                <a:cubicBezTo>
                  <a:pt x="2678" y="848"/>
                  <a:pt x="2684" y="853"/>
                  <a:pt x="2691" y="853"/>
                </a:cubicBezTo>
                <a:close/>
                <a:moveTo>
                  <a:pt x="2730" y="853"/>
                </a:moveTo>
                <a:cubicBezTo>
                  <a:pt x="2738" y="853"/>
                  <a:pt x="2743" y="848"/>
                  <a:pt x="2743" y="841"/>
                </a:cubicBezTo>
                <a:cubicBezTo>
                  <a:pt x="2743" y="834"/>
                  <a:pt x="2738" y="828"/>
                  <a:pt x="2730" y="828"/>
                </a:cubicBezTo>
                <a:cubicBezTo>
                  <a:pt x="2723" y="828"/>
                  <a:pt x="2718" y="834"/>
                  <a:pt x="2718" y="841"/>
                </a:cubicBezTo>
                <a:cubicBezTo>
                  <a:pt x="2718" y="848"/>
                  <a:pt x="2723" y="853"/>
                  <a:pt x="2730" y="853"/>
                </a:cubicBezTo>
                <a:close/>
                <a:moveTo>
                  <a:pt x="2770" y="853"/>
                </a:moveTo>
                <a:cubicBezTo>
                  <a:pt x="2777" y="853"/>
                  <a:pt x="2783" y="848"/>
                  <a:pt x="2783" y="841"/>
                </a:cubicBezTo>
                <a:cubicBezTo>
                  <a:pt x="2783" y="834"/>
                  <a:pt x="2777" y="828"/>
                  <a:pt x="2770" y="828"/>
                </a:cubicBezTo>
                <a:cubicBezTo>
                  <a:pt x="2763" y="828"/>
                  <a:pt x="2757" y="834"/>
                  <a:pt x="2757" y="841"/>
                </a:cubicBezTo>
                <a:cubicBezTo>
                  <a:pt x="2757" y="848"/>
                  <a:pt x="2763" y="853"/>
                  <a:pt x="2770" y="853"/>
                </a:cubicBezTo>
                <a:close/>
                <a:moveTo>
                  <a:pt x="2809" y="853"/>
                </a:moveTo>
                <a:cubicBezTo>
                  <a:pt x="2816" y="853"/>
                  <a:pt x="2822" y="848"/>
                  <a:pt x="2822" y="841"/>
                </a:cubicBezTo>
                <a:cubicBezTo>
                  <a:pt x="2822" y="834"/>
                  <a:pt x="2816" y="828"/>
                  <a:pt x="2809" y="828"/>
                </a:cubicBezTo>
                <a:cubicBezTo>
                  <a:pt x="2802" y="828"/>
                  <a:pt x="2797" y="834"/>
                  <a:pt x="2797" y="841"/>
                </a:cubicBezTo>
                <a:cubicBezTo>
                  <a:pt x="2797" y="848"/>
                  <a:pt x="2802" y="853"/>
                  <a:pt x="2809" y="853"/>
                </a:cubicBezTo>
                <a:close/>
                <a:moveTo>
                  <a:pt x="2849" y="853"/>
                </a:moveTo>
                <a:cubicBezTo>
                  <a:pt x="2856" y="853"/>
                  <a:pt x="2862" y="848"/>
                  <a:pt x="2862" y="841"/>
                </a:cubicBezTo>
                <a:cubicBezTo>
                  <a:pt x="2862" y="834"/>
                  <a:pt x="2856" y="828"/>
                  <a:pt x="2849" y="828"/>
                </a:cubicBezTo>
                <a:cubicBezTo>
                  <a:pt x="2842" y="828"/>
                  <a:pt x="2836" y="834"/>
                  <a:pt x="2836" y="841"/>
                </a:cubicBezTo>
                <a:cubicBezTo>
                  <a:pt x="2836" y="848"/>
                  <a:pt x="2842" y="853"/>
                  <a:pt x="2849" y="853"/>
                </a:cubicBezTo>
                <a:close/>
                <a:moveTo>
                  <a:pt x="2888" y="853"/>
                </a:moveTo>
                <a:cubicBezTo>
                  <a:pt x="2895" y="853"/>
                  <a:pt x="2901" y="848"/>
                  <a:pt x="2901" y="841"/>
                </a:cubicBezTo>
                <a:cubicBezTo>
                  <a:pt x="2901" y="834"/>
                  <a:pt x="2895" y="828"/>
                  <a:pt x="2888" y="828"/>
                </a:cubicBezTo>
                <a:cubicBezTo>
                  <a:pt x="2881" y="828"/>
                  <a:pt x="2875" y="834"/>
                  <a:pt x="2875" y="841"/>
                </a:cubicBezTo>
                <a:cubicBezTo>
                  <a:pt x="2875" y="848"/>
                  <a:pt x="2881" y="853"/>
                  <a:pt x="2888" y="853"/>
                </a:cubicBezTo>
                <a:close/>
                <a:moveTo>
                  <a:pt x="641" y="893"/>
                </a:moveTo>
                <a:cubicBezTo>
                  <a:pt x="648" y="893"/>
                  <a:pt x="654" y="887"/>
                  <a:pt x="654" y="880"/>
                </a:cubicBezTo>
                <a:cubicBezTo>
                  <a:pt x="654" y="873"/>
                  <a:pt x="648" y="867"/>
                  <a:pt x="641" y="867"/>
                </a:cubicBezTo>
                <a:cubicBezTo>
                  <a:pt x="634" y="867"/>
                  <a:pt x="628" y="873"/>
                  <a:pt x="628" y="880"/>
                </a:cubicBezTo>
                <a:cubicBezTo>
                  <a:pt x="628" y="887"/>
                  <a:pt x="634" y="893"/>
                  <a:pt x="641" y="893"/>
                </a:cubicBezTo>
                <a:close/>
                <a:moveTo>
                  <a:pt x="680" y="893"/>
                </a:moveTo>
                <a:cubicBezTo>
                  <a:pt x="687" y="893"/>
                  <a:pt x="693" y="887"/>
                  <a:pt x="693" y="880"/>
                </a:cubicBezTo>
                <a:cubicBezTo>
                  <a:pt x="693" y="873"/>
                  <a:pt x="687" y="867"/>
                  <a:pt x="680" y="867"/>
                </a:cubicBezTo>
                <a:cubicBezTo>
                  <a:pt x="673" y="867"/>
                  <a:pt x="668" y="873"/>
                  <a:pt x="668" y="880"/>
                </a:cubicBezTo>
                <a:cubicBezTo>
                  <a:pt x="668" y="887"/>
                  <a:pt x="673" y="893"/>
                  <a:pt x="680" y="893"/>
                </a:cubicBezTo>
                <a:close/>
                <a:moveTo>
                  <a:pt x="1548" y="893"/>
                </a:moveTo>
                <a:cubicBezTo>
                  <a:pt x="1555" y="893"/>
                  <a:pt x="1561" y="887"/>
                  <a:pt x="1561" y="880"/>
                </a:cubicBezTo>
                <a:cubicBezTo>
                  <a:pt x="1561" y="873"/>
                  <a:pt x="1555" y="867"/>
                  <a:pt x="1548" y="867"/>
                </a:cubicBezTo>
                <a:cubicBezTo>
                  <a:pt x="1541" y="867"/>
                  <a:pt x="1535" y="873"/>
                  <a:pt x="1535" y="880"/>
                </a:cubicBezTo>
                <a:cubicBezTo>
                  <a:pt x="1535" y="887"/>
                  <a:pt x="1541" y="893"/>
                  <a:pt x="1548" y="893"/>
                </a:cubicBezTo>
                <a:close/>
                <a:moveTo>
                  <a:pt x="1587" y="893"/>
                </a:moveTo>
                <a:cubicBezTo>
                  <a:pt x="1594" y="893"/>
                  <a:pt x="1600" y="887"/>
                  <a:pt x="1600" y="880"/>
                </a:cubicBezTo>
                <a:cubicBezTo>
                  <a:pt x="1600" y="873"/>
                  <a:pt x="1594" y="867"/>
                  <a:pt x="1587" y="867"/>
                </a:cubicBezTo>
                <a:cubicBezTo>
                  <a:pt x="1580" y="867"/>
                  <a:pt x="1574" y="873"/>
                  <a:pt x="1574" y="880"/>
                </a:cubicBezTo>
                <a:cubicBezTo>
                  <a:pt x="1574" y="887"/>
                  <a:pt x="1580" y="893"/>
                  <a:pt x="1587" y="893"/>
                </a:cubicBezTo>
                <a:close/>
                <a:moveTo>
                  <a:pt x="1627" y="893"/>
                </a:moveTo>
                <a:cubicBezTo>
                  <a:pt x="1634" y="893"/>
                  <a:pt x="1639" y="887"/>
                  <a:pt x="1639" y="880"/>
                </a:cubicBezTo>
                <a:cubicBezTo>
                  <a:pt x="1639" y="873"/>
                  <a:pt x="1634" y="867"/>
                  <a:pt x="1627" y="867"/>
                </a:cubicBezTo>
                <a:cubicBezTo>
                  <a:pt x="1620" y="867"/>
                  <a:pt x="1614" y="873"/>
                  <a:pt x="1614" y="880"/>
                </a:cubicBezTo>
                <a:cubicBezTo>
                  <a:pt x="1614" y="887"/>
                  <a:pt x="1620" y="893"/>
                  <a:pt x="1627" y="893"/>
                </a:cubicBezTo>
                <a:close/>
                <a:moveTo>
                  <a:pt x="1666" y="893"/>
                </a:moveTo>
                <a:cubicBezTo>
                  <a:pt x="1673" y="893"/>
                  <a:pt x="1679" y="887"/>
                  <a:pt x="1679" y="880"/>
                </a:cubicBezTo>
                <a:cubicBezTo>
                  <a:pt x="1679" y="873"/>
                  <a:pt x="1673" y="867"/>
                  <a:pt x="1666" y="867"/>
                </a:cubicBezTo>
                <a:cubicBezTo>
                  <a:pt x="1659" y="867"/>
                  <a:pt x="1653" y="873"/>
                  <a:pt x="1653" y="880"/>
                </a:cubicBezTo>
                <a:cubicBezTo>
                  <a:pt x="1653" y="887"/>
                  <a:pt x="1659" y="893"/>
                  <a:pt x="1666" y="893"/>
                </a:cubicBezTo>
                <a:close/>
                <a:moveTo>
                  <a:pt x="1705" y="893"/>
                </a:moveTo>
                <a:cubicBezTo>
                  <a:pt x="1713" y="893"/>
                  <a:pt x="1718" y="887"/>
                  <a:pt x="1718" y="880"/>
                </a:cubicBezTo>
                <a:cubicBezTo>
                  <a:pt x="1718" y="873"/>
                  <a:pt x="1713" y="867"/>
                  <a:pt x="1705" y="867"/>
                </a:cubicBezTo>
                <a:cubicBezTo>
                  <a:pt x="1698" y="867"/>
                  <a:pt x="1693" y="873"/>
                  <a:pt x="1693" y="880"/>
                </a:cubicBezTo>
                <a:cubicBezTo>
                  <a:pt x="1693" y="887"/>
                  <a:pt x="1698" y="893"/>
                  <a:pt x="1705" y="893"/>
                </a:cubicBezTo>
                <a:close/>
                <a:moveTo>
                  <a:pt x="1745" y="893"/>
                </a:moveTo>
                <a:cubicBezTo>
                  <a:pt x="1752" y="893"/>
                  <a:pt x="1758" y="887"/>
                  <a:pt x="1758" y="880"/>
                </a:cubicBezTo>
                <a:cubicBezTo>
                  <a:pt x="1758" y="873"/>
                  <a:pt x="1752" y="867"/>
                  <a:pt x="1745" y="867"/>
                </a:cubicBezTo>
                <a:cubicBezTo>
                  <a:pt x="1738" y="867"/>
                  <a:pt x="1732" y="873"/>
                  <a:pt x="1732" y="880"/>
                </a:cubicBezTo>
                <a:cubicBezTo>
                  <a:pt x="1732" y="887"/>
                  <a:pt x="1738" y="893"/>
                  <a:pt x="1745" y="893"/>
                </a:cubicBezTo>
                <a:close/>
                <a:moveTo>
                  <a:pt x="1784" y="893"/>
                </a:moveTo>
                <a:cubicBezTo>
                  <a:pt x="1791" y="893"/>
                  <a:pt x="1797" y="887"/>
                  <a:pt x="1797" y="880"/>
                </a:cubicBezTo>
                <a:cubicBezTo>
                  <a:pt x="1797" y="873"/>
                  <a:pt x="1791" y="867"/>
                  <a:pt x="1784" y="867"/>
                </a:cubicBezTo>
                <a:cubicBezTo>
                  <a:pt x="1777" y="867"/>
                  <a:pt x="1772" y="873"/>
                  <a:pt x="1772" y="880"/>
                </a:cubicBezTo>
                <a:cubicBezTo>
                  <a:pt x="1772" y="887"/>
                  <a:pt x="1777" y="893"/>
                  <a:pt x="1784" y="893"/>
                </a:cubicBezTo>
                <a:close/>
                <a:moveTo>
                  <a:pt x="1824" y="893"/>
                </a:moveTo>
                <a:cubicBezTo>
                  <a:pt x="1831" y="893"/>
                  <a:pt x="1836" y="887"/>
                  <a:pt x="1836" y="880"/>
                </a:cubicBezTo>
                <a:cubicBezTo>
                  <a:pt x="1836" y="873"/>
                  <a:pt x="1831" y="867"/>
                  <a:pt x="1824" y="867"/>
                </a:cubicBezTo>
                <a:cubicBezTo>
                  <a:pt x="1817" y="867"/>
                  <a:pt x="1811" y="873"/>
                  <a:pt x="1811" y="880"/>
                </a:cubicBezTo>
                <a:cubicBezTo>
                  <a:pt x="1811" y="887"/>
                  <a:pt x="1817" y="893"/>
                  <a:pt x="1824" y="893"/>
                </a:cubicBezTo>
                <a:close/>
                <a:moveTo>
                  <a:pt x="1863" y="893"/>
                </a:moveTo>
                <a:cubicBezTo>
                  <a:pt x="1870" y="893"/>
                  <a:pt x="1876" y="887"/>
                  <a:pt x="1876" y="880"/>
                </a:cubicBezTo>
                <a:cubicBezTo>
                  <a:pt x="1876" y="873"/>
                  <a:pt x="1870" y="867"/>
                  <a:pt x="1863" y="867"/>
                </a:cubicBezTo>
                <a:cubicBezTo>
                  <a:pt x="1856" y="867"/>
                  <a:pt x="1850" y="873"/>
                  <a:pt x="1850" y="880"/>
                </a:cubicBezTo>
                <a:cubicBezTo>
                  <a:pt x="1850" y="887"/>
                  <a:pt x="1856" y="893"/>
                  <a:pt x="1863" y="893"/>
                </a:cubicBezTo>
                <a:close/>
                <a:moveTo>
                  <a:pt x="1903" y="893"/>
                </a:moveTo>
                <a:cubicBezTo>
                  <a:pt x="1910" y="893"/>
                  <a:pt x="1915" y="887"/>
                  <a:pt x="1915" y="880"/>
                </a:cubicBezTo>
                <a:cubicBezTo>
                  <a:pt x="1915" y="873"/>
                  <a:pt x="1910" y="867"/>
                  <a:pt x="1903" y="867"/>
                </a:cubicBezTo>
                <a:cubicBezTo>
                  <a:pt x="1896" y="867"/>
                  <a:pt x="1890" y="873"/>
                  <a:pt x="1890" y="880"/>
                </a:cubicBezTo>
                <a:cubicBezTo>
                  <a:pt x="1890" y="887"/>
                  <a:pt x="1896" y="893"/>
                  <a:pt x="1903" y="893"/>
                </a:cubicBezTo>
                <a:close/>
                <a:moveTo>
                  <a:pt x="1942" y="893"/>
                </a:moveTo>
                <a:cubicBezTo>
                  <a:pt x="1949" y="893"/>
                  <a:pt x="1955" y="887"/>
                  <a:pt x="1955" y="880"/>
                </a:cubicBezTo>
                <a:cubicBezTo>
                  <a:pt x="1955" y="873"/>
                  <a:pt x="1949" y="867"/>
                  <a:pt x="1942" y="867"/>
                </a:cubicBezTo>
                <a:cubicBezTo>
                  <a:pt x="1935" y="867"/>
                  <a:pt x="1929" y="873"/>
                  <a:pt x="1929" y="880"/>
                </a:cubicBezTo>
                <a:cubicBezTo>
                  <a:pt x="1929" y="887"/>
                  <a:pt x="1935" y="893"/>
                  <a:pt x="1942" y="893"/>
                </a:cubicBezTo>
                <a:close/>
                <a:moveTo>
                  <a:pt x="1981" y="893"/>
                </a:moveTo>
                <a:cubicBezTo>
                  <a:pt x="1988" y="893"/>
                  <a:pt x="1994" y="887"/>
                  <a:pt x="1994" y="880"/>
                </a:cubicBezTo>
                <a:cubicBezTo>
                  <a:pt x="1994" y="873"/>
                  <a:pt x="1988" y="867"/>
                  <a:pt x="1981" y="867"/>
                </a:cubicBezTo>
                <a:cubicBezTo>
                  <a:pt x="1974" y="867"/>
                  <a:pt x="1969" y="873"/>
                  <a:pt x="1969" y="880"/>
                </a:cubicBezTo>
                <a:cubicBezTo>
                  <a:pt x="1969" y="887"/>
                  <a:pt x="1974" y="893"/>
                  <a:pt x="1981" y="893"/>
                </a:cubicBezTo>
                <a:close/>
                <a:moveTo>
                  <a:pt x="2021" y="893"/>
                </a:moveTo>
                <a:cubicBezTo>
                  <a:pt x="2028" y="893"/>
                  <a:pt x="2034" y="887"/>
                  <a:pt x="2034" y="880"/>
                </a:cubicBezTo>
                <a:cubicBezTo>
                  <a:pt x="2034" y="873"/>
                  <a:pt x="2028" y="867"/>
                  <a:pt x="2021" y="867"/>
                </a:cubicBezTo>
                <a:cubicBezTo>
                  <a:pt x="2014" y="867"/>
                  <a:pt x="2008" y="873"/>
                  <a:pt x="2008" y="880"/>
                </a:cubicBezTo>
                <a:cubicBezTo>
                  <a:pt x="2008" y="887"/>
                  <a:pt x="2014" y="893"/>
                  <a:pt x="2021" y="893"/>
                </a:cubicBezTo>
                <a:close/>
                <a:moveTo>
                  <a:pt x="2100" y="893"/>
                </a:moveTo>
                <a:cubicBezTo>
                  <a:pt x="2107" y="893"/>
                  <a:pt x="2112" y="887"/>
                  <a:pt x="2112" y="880"/>
                </a:cubicBezTo>
                <a:cubicBezTo>
                  <a:pt x="2112" y="873"/>
                  <a:pt x="2107" y="867"/>
                  <a:pt x="2100" y="867"/>
                </a:cubicBezTo>
                <a:cubicBezTo>
                  <a:pt x="2093" y="867"/>
                  <a:pt x="2087" y="873"/>
                  <a:pt x="2087" y="880"/>
                </a:cubicBezTo>
                <a:cubicBezTo>
                  <a:pt x="2087" y="887"/>
                  <a:pt x="2093" y="893"/>
                  <a:pt x="2100" y="893"/>
                </a:cubicBezTo>
                <a:close/>
                <a:moveTo>
                  <a:pt x="2139" y="893"/>
                </a:moveTo>
                <a:cubicBezTo>
                  <a:pt x="2146" y="893"/>
                  <a:pt x="2152" y="887"/>
                  <a:pt x="2152" y="880"/>
                </a:cubicBezTo>
                <a:cubicBezTo>
                  <a:pt x="2152" y="873"/>
                  <a:pt x="2146" y="867"/>
                  <a:pt x="2139" y="867"/>
                </a:cubicBezTo>
                <a:cubicBezTo>
                  <a:pt x="2132" y="867"/>
                  <a:pt x="2126" y="873"/>
                  <a:pt x="2126" y="880"/>
                </a:cubicBezTo>
                <a:cubicBezTo>
                  <a:pt x="2126" y="887"/>
                  <a:pt x="2132" y="893"/>
                  <a:pt x="2139" y="893"/>
                </a:cubicBezTo>
                <a:close/>
                <a:moveTo>
                  <a:pt x="2179" y="893"/>
                </a:moveTo>
                <a:cubicBezTo>
                  <a:pt x="2186" y="893"/>
                  <a:pt x="2191" y="887"/>
                  <a:pt x="2191" y="880"/>
                </a:cubicBezTo>
                <a:cubicBezTo>
                  <a:pt x="2191" y="873"/>
                  <a:pt x="2186" y="867"/>
                  <a:pt x="2179" y="867"/>
                </a:cubicBezTo>
                <a:cubicBezTo>
                  <a:pt x="2172" y="867"/>
                  <a:pt x="2166" y="873"/>
                  <a:pt x="2166" y="880"/>
                </a:cubicBezTo>
                <a:cubicBezTo>
                  <a:pt x="2166" y="887"/>
                  <a:pt x="2172" y="893"/>
                  <a:pt x="2179" y="893"/>
                </a:cubicBezTo>
                <a:close/>
                <a:moveTo>
                  <a:pt x="2218" y="893"/>
                </a:moveTo>
                <a:cubicBezTo>
                  <a:pt x="2225" y="893"/>
                  <a:pt x="2231" y="887"/>
                  <a:pt x="2231" y="880"/>
                </a:cubicBezTo>
                <a:cubicBezTo>
                  <a:pt x="2231" y="873"/>
                  <a:pt x="2225" y="867"/>
                  <a:pt x="2218" y="867"/>
                </a:cubicBezTo>
                <a:cubicBezTo>
                  <a:pt x="2211" y="867"/>
                  <a:pt x="2205" y="873"/>
                  <a:pt x="2205" y="880"/>
                </a:cubicBezTo>
                <a:cubicBezTo>
                  <a:pt x="2205" y="887"/>
                  <a:pt x="2211" y="893"/>
                  <a:pt x="2218" y="893"/>
                </a:cubicBezTo>
                <a:close/>
                <a:moveTo>
                  <a:pt x="2257" y="867"/>
                </a:moveTo>
                <a:cubicBezTo>
                  <a:pt x="2250" y="867"/>
                  <a:pt x="2245" y="873"/>
                  <a:pt x="2245" y="880"/>
                </a:cubicBezTo>
                <a:cubicBezTo>
                  <a:pt x="2245" y="887"/>
                  <a:pt x="2250" y="893"/>
                  <a:pt x="2257" y="893"/>
                </a:cubicBezTo>
                <a:cubicBezTo>
                  <a:pt x="2264" y="893"/>
                  <a:pt x="2270" y="887"/>
                  <a:pt x="2270" y="880"/>
                </a:cubicBezTo>
                <a:cubicBezTo>
                  <a:pt x="2270" y="873"/>
                  <a:pt x="2264" y="867"/>
                  <a:pt x="2257" y="867"/>
                </a:cubicBezTo>
                <a:close/>
                <a:moveTo>
                  <a:pt x="2415" y="867"/>
                </a:moveTo>
                <a:cubicBezTo>
                  <a:pt x="2408" y="867"/>
                  <a:pt x="2402" y="873"/>
                  <a:pt x="2402" y="880"/>
                </a:cubicBezTo>
                <a:cubicBezTo>
                  <a:pt x="2402" y="887"/>
                  <a:pt x="2408" y="893"/>
                  <a:pt x="2415" y="893"/>
                </a:cubicBezTo>
                <a:cubicBezTo>
                  <a:pt x="2422" y="893"/>
                  <a:pt x="2428" y="887"/>
                  <a:pt x="2428" y="880"/>
                </a:cubicBezTo>
                <a:cubicBezTo>
                  <a:pt x="2428" y="873"/>
                  <a:pt x="2422" y="867"/>
                  <a:pt x="2415" y="867"/>
                </a:cubicBezTo>
                <a:close/>
                <a:moveTo>
                  <a:pt x="2455" y="893"/>
                </a:moveTo>
                <a:cubicBezTo>
                  <a:pt x="2462" y="893"/>
                  <a:pt x="2467" y="887"/>
                  <a:pt x="2467" y="880"/>
                </a:cubicBezTo>
                <a:cubicBezTo>
                  <a:pt x="2467" y="873"/>
                  <a:pt x="2462" y="867"/>
                  <a:pt x="2455" y="867"/>
                </a:cubicBezTo>
                <a:cubicBezTo>
                  <a:pt x="2447" y="867"/>
                  <a:pt x="2442" y="873"/>
                  <a:pt x="2442" y="880"/>
                </a:cubicBezTo>
                <a:cubicBezTo>
                  <a:pt x="2442" y="887"/>
                  <a:pt x="2447" y="893"/>
                  <a:pt x="2455" y="893"/>
                </a:cubicBezTo>
                <a:close/>
                <a:moveTo>
                  <a:pt x="2494" y="893"/>
                </a:moveTo>
                <a:cubicBezTo>
                  <a:pt x="2501" y="893"/>
                  <a:pt x="2507" y="887"/>
                  <a:pt x="2507" y="880"/>
                </a:cubicBezTo>
                <a:cubicBezTo>
                  <a:pt x="2507" y="873"/>
                  <a:pt x="2501" y="867"/>
                  <a:pt x="2494" y="867"/>
                </a:cubicBezTo>
                <a:cubicBezTo>
                  <a:pt x="2487" y="867"/>
                  <a:pt x="2481" y="873"/>
                  <a:pt x="2481" y="880"/>
                </a:cubicBezTo>
                <a:cubicBezTo>
                  <a:pt x="2481" y="887"/>
                  <a:pt x="2487" y="893"/>
                  <a:pt x="2494" y="893"/>
                </a:cubicBezTo>
                <a:close/>
                <a:moveTo>
                  <a:pt x="2533" y="893"/>
                </a:moveTo>
                <a:cubicBezTo>
                  <a:pt x="2540" y="893"/>
                  <a:pt x="2546" y="887"/>
                  <a:pt x="2546" y="880"/>
                </a:cubicBezTo>
                <a:cubicBezTo>
                  <a:pt x="2546" y="873"/>
                  <a:pt x="2540" y="867"/>
                  <a:pt x="2533" y="867"/>
                </a:cubicBezTo>
                <a:cubicBezTo>
                  <a:pt x="2526" y="867"/>
                  <a:pt x="2521" y="873"/>
                  <a:pt x="2521" y="880"/>
                </a:cubicBezTo>
                <a:cubicBezTo>
                  <a:pt x="2521" y="887"/>
                  <a:pt x="2526" y="893"/>
                  <a:pt x="2533" y="893"/>
                </a:cubicBezTo>
                <a:close/>
                <a:moveTo>
                  <a:pt x="2573" y="893"/>
                </a:moveTo>
                <a:cubicBezTo>
                  <a:pt x="2580" y="893"/>
                  <a:pt x="2586" y="887"/>
                  <a:pt x="2586" y="880"/>
                </a:cubicBezTo>
                <a:cubicBezTo>
                  <a:pt x="2586" y="873"/>
                  <a:pt x="2580" y="867"/>
                  <a:pt x="2573" y="867"/>
                </a:cubicBezTo>
                <a:cubicBezTo>
                  <a:pt x="2566" y="867"/>
                  <a:pt x="2560" y="873"/>
                  <a:pt x="2560" y="880"/>
                </a:cubicBezTo>
                <a:cubicBezTo>
                  <a:pt x="2560" y="887"/>
                  <a:pt x="2566" y="893"/>
                  <a:pt x="2573" y="893"/>
                </a:cubicBezTo>
                <a:close/>
                <a:moveTo>
                  <a:pt x="2612" y="867"/>
                </a:moveTo>
                <a:cubicBezTo>
                  <a:pt x="2605" y="867"/>
                  <a:pt x="2599" y="873"/>
                  <a:pt x="2599" y="880"/>
                </a:cubicBezTo>
                <a:cubicBezTo>
                  <a:pt x="2599" y="887"/>
                  <a:pt x="2605" y="893"/>
                  <a:pt x="2612" y="893"/>
                </a:cubicBezTo>
                <a:cubicBezTo>
                  <a:pt x="2619" y="893"/>
                  <a:pt x="2625" y="887"/>
                  <a:pt x="2625" y="880"/>
                </a:cubicBezTo>
                <a:cubicBezTo>
                  <a:pt x="2625" y="873"/>
                  <a:pt x="2619" y="867"/>
                  <a:pt x="2612" y="867"/>
                </a:cubicBezTo>
                <a:close/>
                <a:moveTo>
                  <a:pt x="2652" y="893"/>
                </a:moveTo>
                <a:cubicBezTo>
                  <a:pt x="2659" y="893"/>
                  <a:pt x="2664" y="887"/>
                  <a:pt x="2664" y="880"/>
                </a:cubicBezTo>
                <a:cubicBezTo>
                  <a:pt x="2664" y="873"/>
                  <a:pt x="2659" y="867"/>
                  <a:pt x="2652" y="867"/>
                </a:cubicBezTo>
                <a:cubicBezTo>
                  <a:pt x="2645" y="867"/>
                  <a:pt x="2639" y="873"/>
                  <a:pt x="2639" y="880"/>
                </a:cubicBezTo>
                <a:cubicBezTo>
                  <a:pt x="2639" y="887"/>
                  <a:pt x="2645" y="893"/>
                  <a:pt x="2652" y="893"/>
                </a:cubicBezTo>
                <a:close/>
                <a:moveTo>
                  <a:pt x="2691" y="893"/>
                </a:moveTo>
                <a:cubicBezTo>
                  <a:pt x="2698" y="893"/>
                  <a:pt x="2704" y="887"/>
                  <a:pt x="2704" y="880"/>
                </a:cubicBezTo>
                <a:cubicBezTo>
                  <a:pt x="2704" y="873"/>
                  <a:pt x="2698" y="867"/>
                  <a:pt x="2691" y="867"/>
                </a:cubicBezTo>
                <a:cubicBezTo>
                  <a:pt x="2684" y="867"/>
                  <a:pt x="2678" y="873"/>
                  <a:pt x="2678" y="880"/>
                </a:cubicBezTo>
                <a:cubicBezTo>
                  <a:pt x="2678" y="887"/>
                  <a:pt x="2684" y="893"/>
                  <a:pt x="2691" y="893"/>
                </a:cubicBezTo>
                <a:close/>
                <a:moveTo>
                  <a:pt x="2730" y="893"/>
                </a:moveTo>
                <a:cubicBezTo>
                  <a:pt x="2738" y="893"/>
                  <a:pt x="2743" y="887"/>
                  <a:pt x="2743" y="880"/>
                </a:cubicBezTo>
                <a:cubicBezTo>
                  <a:pt x="2743" y="873"/>
                  <a:pt x="2738" y="867"/>
                  <a:pt x="2730" y="867"/>
                </a:cubicBezTo>
                <a:cubicBezTo>
                  <a:pt x="2723" y="867"/>
                  <a:pt x="2718" y="873"/>
                  <a:pt x="2718" y="880"/>
                </a:cubicBezTo>
                <a:cubicBezTo>
                  <a:pt x="2718" y="887"/>
                  <a:pt x="2723" y="893"/>
                  <a:pt x="2730" y="893"/>
                </a:cubicBezTo>
                <a:close/>
                <a:moveTo>
                  <a:pt x="2770" y="893"/>
                </a:moveTo>
                <a:cubicBezTo>
                  <a:pt x="2777" y="893"/>
                  <a:pt x="2783" y="887"/>
                  <a:pt x="2783" y="880"/>
                </a:cubicBezTo>
                <a:cubicBezTo>
                  <a:pt x="2783" y="873"/>
                  <a:pt x="2777" y="867"/>
                  <a:pt x="2770" y="867"/>
                </a:cubicBezTo>
                <a:cubicBezTo>
                  <a:pt x="2763" y="867"/>
                  <a:pt x="2757" y="873"/>
                  <a:pt x="2757" y="880"/>
                </a:cubicBezTo>
                <a:cubicBezTo>
                  <a:pt x="2757" y="887"/>
                  <a:pt x="2763" y="893"/>
                  <a:pt x="2770" y="893"/>
                </a:cubicBezTo>
                <a:close/>
                <a:moveTo>
                  <a:pt x="2809" y="893"/>
                </a:moveTo>
                <a:cubicBezTo>
                  <a:pt x="2816" y="893"/>
                  <a:pt x="2822" y="887"/>
                  <a:pt x="2822" y="880"/>
                </a:cubicBezTo>
                <a:cubicBezTo>
                  <a:pt x="2822" y="873"/>
                  <a:pt x="2816" y="867"/>
                  <a:pt x="2809" y="867"/>
                </a:cubicBezTo>
                <a:cubicBezTo>
                  <a:pt x="2802" y="867"/>
                  <a:pt x="2797" y="873"/>
                  <a:pt x="2797" y="880"/>
                </a:cubicBezTo>
                <a:cubicBezTo>
                  <a:pt x="2797" y="887"/>
                  <a:pt x="2802" y="893"/>
                  <a:pt x="2809" y="893"/>
                </a:cubicBezTo>
                <a:close/>
                <a:moveTo>
                  <a:pt x="2849" y="893"/>
                </a:moveTo>
                <a:cubicBezTo>
                  <a:pt x="2856" y="893"/>
                  <a:pt x="2862" y="887"/>
                  <a:pt x="2862" y="880"/>
                </a:cubicBezTo>
                <a:cubicBezTo>
                  <a:pt x="2862" y="873"/>
                  <a:pt x="2856" y="867"/>
                  <a:pt x="2849" y="867"/>
                </a:cubicBezTo>
                <a:cubicBezTo>
                  <a:pt x="2842" y="867"/>
                  <a:pt x="2836" y="873"/>
                  <a:pt x="2836" y="880"/>
                </a:cubicBezTo>
                <a:cubicBezTo>
                  <a:pt x="2836" y="887"/>
                  <a:pt x="2842" y="893"/>
                  <a:pt x="2849" y="893"/>
                </a:cubicBezTo>
                <a:close/>
                <a:moveTo>
                  <a:pt x="2888" y="893"/>
                </a:moveTo>
                <a:cubicBezTo>
                  <a:pt x="2895" y="893"/>
                  <a:pt x="2901" y="887"/>
                  <a:pt x="2901" y="880"/>
                </a:cubicBezTo>
                <a:cubicBezTo>
                  <a:pt x="2901" y="873"/>
                  <a:pt x="2895" y="867"/>
                  <a:pt x="2888" y="867"/>
                </a:cubicBezTo>
                <a:cubicBezTo>
                  <a:pt x="2881" y="867"/>
                  <a:pt x="2875" y="873"/>
                  <a:pt x="2875" y="880"/>
                </a:cubicBezTo>
                <a:cubicBezTo>
                  <a:pt x="2875" y="887"/>
                  <a:pt x="2881" y="893"/>
                  <a:pt x="2888" y="893"/>
                </a:cubicBezTo>
                <a:close/>
                <a:moveTo>
                  <a:pt x="2928" y="893"/>
                </a:moveTo>
                <a:cubicBezTo>
                  <a:pt x="2935" y="893"/>
                  <a:pt x="2940" y="887"/>
                  <a:pt x="2940" y="880"/>
                </a:cubicBezTo>
                <a:cubicBezTo>
                  <a:pt x="2940" y="873"/>
                  <a:pt x="2935" y="867"/>
                  <a:pt x="2928" y="867"/>
                </a:cubicBezTo>
                <a:cubicBezTo>
                  <a:pt x="2921" y="867"/>
                  <a:pt x="2915" y="873"/>
                  <a:pt x="2915" y="880"/>
                </a:cubicBezTo>
                <a:cubicBezTo>
                  <a:pt x="2915" y="887"/>
                  <a:pt x="2921" y="893"/>
                  <a:pt x="2928" y="893"/>
                </a:cubicBezTo>
                <a:close/>
                <a:moveTo>
                  <a:pt x="641" y="907"/>
                </a:moveTo>
                <a:cubicBezTo>
                  <a:pt x="634" y="907"/>
                  <a:pt x="628" y="912"/>
                  <a:pt x="628" y="919"/>
                </a:cubicBezTo>
                <a:cubicBezTo>
                  <a:pt x="628" y="926"/>
                  <a:pt x="634" y="932"/>
                  <a:pt x="641" y="932"/>
                </a:cubicBezTo>
                <a:cubicBezTo>
                  <a:pt x="648" y="932"/>
                  <a:pt x="654" y="926"/>
                  <a:pt x="654" y="919"/>
                </a:cubicBezTo>
                <a:cubicBezTo>
                  <a:pt x="654" y="912"/>
                  <a:pt x="648" y="907"/>
                  <a:pt x="641" y="907"/>
                </a:cubicBezTo>
                <a:close/>
                <a:moveTo>
                  <a:pt x="680" y="907"/>
                </a:moveTo>
                <a:cubicBezTo>
                  <a:pt x="673" y="907"/>
                  <a:pt x="668" y="912"/>
                  <a:pt x="668" y="919"/>
                </a:cubicBezTo>
                <a:cubicBezTo>
                  <a:pt x="668" y="926"/>
                  <a:pt x="673" y="932"/>
                  <a:pt x="680" y="932"/>
                </a:cubicBezTo>
                <a:cubicBezTo>
                  <a:pt x="687" y="932"/>
                  <a:pt x="693" y="926"/>
                  <a:pt x="693" y="919"/>
                </a:cubicBezTo>
                <a:cubicBezTo>
                  <a:pt x="693" y="912"/>
                  <a:pt x="687" y="907"/>
                  <a:pt x="680" y="907"/>
                </a:cubicBezTo>
                <a:close/>
                <a:moveTo>
                  <a:pt x="799" y="907"/>
                </a:moveTo>
                <a:cubicBezTo>
                  <a:pt x="792" y="907"/>
                  <a:pt x="786" y="912"/>
                  <a:pt x="786" y="919"/>
                </a:cubicBezTo>
                <a:cubicBezTo>
                  <a:pt x="786" y="926"/>
                  <a:pt x="792" y="932"/>
                  <a:pt x="799" y="932"/>
                </a:cubicBezTo>
                <a:cubicBezTo>
                  <a:pt x="806" y="932"/>
                  <a:pt x="811" y="926"/>
                  <a:pt x="811" y="919"/>
                </a:cubicBezTo>
                <a:cubicBezTo>
                  <a:pt x="811" y="912"/>
                  <a:pt x="806" y="907"/>
                  <a:pt x="799" y="907"/>
                </a:cubicBezTo>
                <a:close/>
                <a:moveTo>
                  <a:pt x="930" y="919"/>
                </a:moveTo>
                <a:cubicBezTo>
                  <a:pt x="930" y="912"/>
                  <a:pt x="924" y="907"/>
                  <a:pt x="917" y="907"/>
                </a:cubicBezTo>
                <a:cubicBezTo>
                  <a:pt x="910" y="907"/>
                  <a:pt x="904" y="912"/>
                  <a:pt x="904" y="919"/>
                </a:cubicBezTo>
                <a:cubicBezTo>
                  <a:pt x="904" y="926"/>
                  <a:pt x="910" y="932"/>
                  <a:pt x="917" y="932"/>
                </a:cubicBezTo>
                <a:cubicBezTo>
                  <a:pt x="924" y="932"/>
                  <a:pt x="930" y="926"/>
                  <a:pt x="930" y="919"/>
                </a:cubicBezTo>
                <a:close/>
                <a:moveTo>
                  <a:pt x="1548" y="932"/>
                </a:moveTo>
                <a:cubicBezTo>
                  <a:pt x="1555" y="932"/>
                  <a:pt x="1561" y="926"/>
                  <a:pt x="1561" y="919"/>
                </a:cubicBezTo>
                <a:cubicBezTo>
                  <a:pt x="1561" y="912"/>
                  <a:pt x="1555" y="907"/>
                  <a:pt x="1548" y="907"/>
                </a:cubicBezTo>
                <a:cubicBezTo>
                  <a:pt x="1541" y="907"/>
                  <a:pt x="1535" y="912"/>
                  <a:pt x="1535" y="919"/>
                </a:cubicBezTo>
                <a:cubicBezTo>
                  <a:pt x="1535" y="926"/>
                  <a:pt x="1541" y="932"/>
                  <a:pt x="1548" y="932"/>
                </a:cubicBezTo>
                <a:close/>
                <a:moveTo>
                  <a:pt x="1587" y="932"/>
                </a:moveTo>
                <a:cubicBezTo>
                  <a:pt x="1594" y="932"/>
                  <a:pt x="1600" y="926"/>
                  <a:pt x="1600" y="919"/>
                </a:cubicBezTo>
                <a:cubicBezTo>
                  <a:pt x="1600" y="912"/>
                  <a:pt x="1594" y="907"/>
                  <a:pt x="1587" y="907"/>
                </a:cubicBezTo>
                <a:cubicBezTo>
                  <a:pt x="1580" y="907"/>
                  <a:pt x="1574" y="912"/>
                  <a:pt x="1574" y="919"/>
                </a:cubicBezTo>
                <a:cubicBezTo>
                  <a:pt x="1574" y="926"/>
                  <a:pt x="1580" y="932"/>
                  <a:pt x="1587" y="932"/>
                </a:cubicBezTo>
                <a:close/>
                <a:moveTo>
                  <a:pt x="1627" y="932"/>
                </a:moveTo>
                <a:cubicBezTo>
                  <a:pt x="1634" y="932"/>
                  <a:pt x="1639" y="926"/>
                  <a:pt x="1639" y="919"/>
                </a:cubicBezTo>
                <a:cubicBezTo>
                  <a:pt x="1639" y="912"/>
                  <a:pt x="1634" y="907"/>
                  <a:pt x="1627" y="907"/>
                </a:cubicBezTo>
                <a:cubicBezTo>
                  <a:pt x="1620" y="907"/>
                  <a:pt x="1614" y="912"/>
                  <a:pt x="1614" y="919"/>
                </a:cubicBezTo>
                <a:cubicBezTo>
                  <a:pt x="1614" y="926"/>
                  <a:pt x="1620" y="932"/>
                  <a:pt x="1627" y="932"/>
                </a:cubicBezTo>
                <a:close/>
                <a:moveTo>
                  <a:pt x="1666" y="932"/>
                </a:moveTo>
                <a:cubicBezTo>
                  <a:pt x="1673" y="932"/>
                  <a:pt x="1679" y="926"/>
                  <a:pt x="1679" y="919"/>
                </a:cubicBezTo>
                <a:cubicBezTo>
                  <a:pt x="1679" y="912"/>
                  <a:pt x="1673" y="907"/>
                  <a:pt x="1666" y="907"/>
                </a:cubicBezTo>
                <a:cubicBezTo>
                  <a:pt x="1659" y="907"/>
                  <a:pt x="1653" y="912"/>
                  <a:pt x="1653" y="919"/>
                </a:cubicBezTo>
                <a:cubicBezTo>
                  <a:pt x="1653" y="926"/>
                  <a:pt x="1659" y="932"/>
                  <a:pt x="1666" y="932"/>
                </a:cubicBezTo>
                <a:close/>
                <a:moveTo>
                  <a:pt x="1705" y="932"/>
                </a:moveTo>
                <a:cubicBezTo>
                  <a:pt x="1713" y="932"/>
                  <a:pt x="1718" y="926"/>
                  <a:pt x="1718" y="919"/>
                </a:cubicBezTo>
                <a:cubicBezTo>
                  <a:pt x="1718" y="912"/>
                  <a:pt x="1713" y="907"/>
                  <a:pt x="1705" y="907"/>
                </a:cubicBezTo>
                <a:cubicBezTo>
                  <a:pt x="1698" y="907"/>
                  <a:pt x="1693" y="912"/>
                  <a:pt x="1693" y="919"/>
                </a:cubicBezTo>
                <a:cubicBezTo>
                  <a:pt x="1693" y="926"/>
                  <a:pt x="1698" y="932"/>
                  <a:pt x="1705" y="932"/>
                </a:cubicBezTo>
                <a:close/>
                <a:moveTo>
                  <a:pt x="1745" y="932"/>
                </a:moveTo>
                <a:cubicBezTo>
                  <a:pt x="1752" y="932"/>
                  <a:pt x="1758" y="926"/>
                  <a:pt x="1758" y="919"/>
                </a:cubicBezTo>
                <a:cubicBezTo>
                  <a:pt x="1758" y="912"/>
                  <a:pt x="1752" y="907"/>
                  <a:pt x="1745" y="907"/>
                </a:cubicBezTo>
                <a:cubicBezTo>
                  <a:pt x="1738" y="907"/>
                  <a:pt x="1732" y="912"/>
                  <a:pt x="1732" y="919"/>
                </a:cubicBezTo>
                <a:cubicBezTo>
                  <a:pt x="1732" y="926"/>
                  <a:pt x="1738" y="932"/>
                  <a:pt x="1745" y="932"/>
                </a:cubicBezTo>
                <a:close/>
                <a:moveTo>
                  <a:pt x="1784" y="932"/>
                </a:moveTo>
                <a:cubicBezTo>
                  <a:pt x="1791" y="932"/>
                  <a:pt x="1797" y="926"/>
                  <a:pt x="1797" y="919"/>
                </a:cubicBezTo>
                <a:cubicBezTo>
                  <a:pt x="1797" y="912"/>
                  <a:pt x="1791" y="907"/>
                  <a:pt x="1784" y="907"/>
                </a:cubicBezTo>
                <a:cubicBezTo>
                  <a:pt x="1777" y="907"/>
                  <a:pt x="1772" y="912"/>
                  <a:pt x="1772" y="919"/>
                </a:cubicBezTo>
                <a:cubicBezTo>
                  <a:pt x="1772" y="926"/>
                  <a:pt x="1777" y="932"/>
                  <a:pt x="1784" y="932"/>
                </a:cubicBezTo>
                <a:close/>
                <a:moveTo>
                  <a:pt x="1824" y="932"/>
                </a:moveTo>
                <a:cubicBezTo>
                  <a:pt x="1831" y="932"/>
                  <a:pt x="1836" y="926"/>
                  <a:pt x="1836" y="919"/>
                </a:cubicBezTo>
                <a:cubicBezTo>
                  <a:pt x="1836" y="912"/>
                  <a:pt x="1831" y="907"/>
                  <a:pt x="1824" y="907"/>
                </a:cubicBezTo>
                <a:cubicBezTo>
                  <a:pt x="1817" y="907"/>
                  <a:pt x="1811" y="912"/>
                  <a:pt x="1811" y="919"/>
                </a:cubicBezTo>
                <a:cubicBezTo>
                  <a:pt x="1811" y="926"/>
                  <a:pt x="1817" y="932"/>
                  <a:pt x="1824" y="932"/>
                </a:cubicBezTo>
                <a:close/>
                <a:moveTo>
                  <a:pt x="1863" y="932"/>
                </a:moveTo>
                <a:cubicBezTo>
                  <a:pt x="1870" y="932"/>
                  <a:pt x="1876" y="926"/>
                  <a:pt x="1876" y="919"/>
                </a:cubicBezTo>
                <a:cubicBezTo>
                  <a:pt x="1876" y="912"/>
                  <a:pt x="1870" y="907"/>
                  <a:pt x="1863" y="907"/>
                </a:cubicBezTo>
                <a:cubicBezTo>
                  <a:pt x="1856" y="907"/>
                  <a:pt x="1850" y="912"/>
                  <a:pt x="1850" y="919"/>
                </a:cubicBezTo>
                <a:cubicBezTo>
                  <a:pt x="1850" y="926"/>
                  <a:pt x="1856" y="932"/>
                  <a:pt x="1863" y="932"/>
                </a:cubicBezTo>
                <a:close/>
                <a:moveTo>
                  <a:pt x="1903" y="932"/>
                </a:moveTo>
                <a:cubicBezTo>
                  <a:pt x="1910" y="932"/>
                  <a:pt x="1915" y="926"/>
                  <a:pt x="1915" y="919"/>
                </a:cubicBezTo>
                <a:cubicBezTo>
                  <a:pt x="1915" y="912"/>
                  <a:pt x="1910" y="907"/>
                  <a:pt x="1903" y="907"/>
                </a:cubicBezTo>
                <a:cubicBezTo>
                  <a:pt x="1896" y="907"/>
                  <a:pt x="1890" y="912"/>
                  <a:pt x="1890" y="919"/>
                </a:cubicBezTo>
                <a:cubicBezTo>
                  <a:pt x="1890" y="926"/>
                  <a:pt x="1896" y="932"/>
                  <a:pt x="1903" y="932"/>
                </a:cubicBezTo>
                <a:close/>
                <a:moveTo>
                  <a:pt x="1942" y="932"/>
                </a:moveTo>
                <a:cubicBezTo>
                  <a:pt x="1949" y="932"/>
                  <a:pt x="1955" y="926"/>
                  <a:pt x="1955" y="919"/>
                </a:cubicBezTo>
                <a:cubicBezTo>
                  <a:pt x="1955" y="912"/>
                  <a:pt x="1949" y="907"/>
                  <a:pt x="1942" y="907"/>
                </a:cubicBezTo>
                <a:cubicBezTo>
                  <a:pt x="1935" y="907"/>
                  <a:pt x="1929" y="912"/>
                  <a:pt x="1929" y="919"/>
                </a:cubicBezTo>
                <a:cubicBezTo>
                  <a:pt x="1929" y="926"/>
                  <a:pt x="1935" y="932"/>
                  <a:pt x="1942" y="932"/>
                </a:cubicBezTo>
                <a:close/>
                <a:moveTo>
                  <a:pt x="1981" y="932"/>
                </a:moveTo>
                <a:cubicBezTo>
                  <a:pt x="1988" y="932"/>
                  <a:pt x="1994" y="926"/>
                  <a:pt x="1994" y="919"/>
                </a:cubicBezTo>
                <a:cubicBezTo>
                  <a:pt x="1994" y="912"/>
                  <a:pt x="1988" y="907"/>
                  <a:pt x="1981" y="907"/>
                </a:cubicBezTo>
                <a:cubicBezTo>
                  <a:pt x="1974" y="907"/>
                  <a:pt x="1969" y="912"/>
                  <a:pt x="1969" y="919"/>
                </a:cubicBezTo>
                <a:cubicBezTo>
                  <a:pt x="1969" y="926"/>
                  <a:pt x="1974" y="932"/>
                  <a:pt x="1981" y="932"/>
                </a:cubicBezTo>
                <a:close/>
                <a:moveTo>
                  <a:pt x="2021" y="932"/>
                </a:moveTo>
                <a:cubicBezTo>
                  <a:pt x="2028" y="932"/>
                  <a:pt x="2034" y="926"/>
                  <a:pt x="2034" y="919"/>
                </a:cubicBezTo>
                <a:cubicBezTo>
                  <a:pt x="2034" y="912"/>
                  <a:pt x="2028" y="907"/>
                  <a:pt x="2021" y="907"/>
                </a:cubicBezTo>
                <a:cubicBezTo>
                  <a:pt x="2014" y="907"/>
                  <a:pt x="2008" y="912"/>
                  <a:pt x="2008" y="919"/>
                </a:cubicBezTo>
                <a:cubicBezTo>
                  <a:pt x="2008" y="926"/>
                  <a:pt x="2014" y="932"/>
                  <a:pt x="2021" y="932"/>
                </a:cubicBezTo>
                <a:close/>
                <a:moveTo>
                  <a:pt x="2060" y="932"/>
                </a:moveTo>
                <a:cubicBezTo>
                  <a:pt x="2067" y="932"/>
                  <a:pt x="2073" y="926"/>
                  <a:pt x="2073" y="919"/>
                </a:cubicBezTo>
                <a:cubicBezTo>
                  <a:pt x="2073" y="912"/>
                  <a:pt x="2067" y="907"/>
                  <a:pt x="2060" y="907"/>
                </a:cubicBezTo>
                <a:cubicBezTo>
                  <a:pt x="2053" y="907"/>
                  <a:pt x="2048" y="912"/>
                  <a:pt x="2048" y="919"/>
                </a:cubicBezTo>
                <a:cubicBezTo>
                  <a:pt x="2048" y="926"/>
                  <a:pt x="2053" y="932"/>
                  <a:pt x="2060" y="932"/>
                </a:cubicBezTo>
                <a:close/>
                <a:moveTo>
                  <a:pt x="2100" y="932"/>
                </a:moveTo>
                <a:cubicBezTo>
                  <a:pt x="2107" y="932"/>
                  <a:pt x="2112" y="926"/>
                  <a:pt x="2112" y="919"/>
                </a:cubicBezTo>
                <a:cubicBezTo>
                  <a:pt x="2112" y="912"/>
                  <a:pt x="2107" y="907"/>
                  <a:pt x="2100" y="907"/>
                </a:cubicBezTo>
                <a:cubicBezTo>
                  <a:pt x="2093" y="907"/>
                  <a:pt x="2087" y="912"/>
                  <a:pt x="2087" y="919"/>
                </a:cubicBezTo>
                <a:cubicBezTo>
                  <a:pt x="2087" y="926"/>
                  <a:pt x="2093" y="932"/>
                  <a:pt x="2100" y="932"/>
                </a:cubicBezTo>
                <a:close/>
                <a:moveTo>
                  <a:pt x="2139" y="932"/>
                </a:moveTo>
                <a:cubicBezTo>
                  <a:pt x="2146" y="932"/>
                  <a:pt x="2152" y="926"/>
                  <a:pt x="2152" y="919"/>
                </a:cubicBezTo>
                <a:cubicBezTo>
                  <a:pt x="2152" y="912"/>
                  <a:pt x="2146" y="907"/>
                  <a:pt x="2139" y="907"/>
                </a:cubicBezTo>
                <a:cubicBezTo>
                  <a:pt x="2132" y="907"/>
                  <a:pt x="2126" y="912"/>
                  <a:pt x="2126" y="919"/>
                </a:cubicBezTo>
                <a:cubicBezTo>
                  <a:pt x="2126" y="926"/>
                  <a:pt x="2132" y="932"/>
                  <a:pt x="2139" y="932"/>
                </a:cubicBezTo>
                <a:close/>
                <a:moveTo>
                  <a:pt x="2179" y="932"/>
                </a:moveTo>
                <a:cubicBezTo>
                  <a:pt x="2186" y="932"/>
                  <a:pt x="2191" y="926"/>
                  <a:pt x="2191" y="919"/>
                </a:cubicBezTo>
                <a:cubicBezTo>
                  <a:pt x="2191" y="912"/>
                  <a:pt x="2186" y="907"/>
                  <a:pt x="2179" y="907"/>
                </a:cubicBezTo>
                <a:cubicBezTo>
                  <a:pt x="2172" y="907"/>
                  <a:pt x="2166" y="912"/>
                  <a:pt x="2166" y="919"/>
                </a:cubicBezTo>
                <a:cubicBezTo>
                  <a:pt x="2166" y="926"/>
                  <a:pt x="2172" y="932"/>
                  <a:pt x="2179" y="932"/>
                </a:cubicBezTo>
                <a:close/>
                <a:moveTo>
                  <a:pt x="2218" y="932"/>
                </a:moveTo>
                <a:cubicBezTo>
                  <a:pt x="2225" y="932"/>
                  <a:pt x="2231" y="926"/>
                  <a:pt x="2231" y="919"/>
                </a:cubicBezTo>
                <a:cubicBezTo>
                  <a:pt x="2231" y="912"/>
                  <a:pt x="2225" y="907"/>
                  <a:pt x="2218" y="907"/>
                </a:cubicBezTo>
                <a:cubicBezTo>
                  <a:pt x="2211" y="907"/>
                  <a:pt x="2205" y="912"/>
                  <a:pt x="2205" y="919"/>
                </a:cubicBezTo>
                <a:cubicBezTo>
                  <a:pt x="2205" y="926"/>
                  <a:pt x="2211" y="932"/>
                  <a:pt x="2218" y="932"/>
                </a:cubicBezTo>
                <a:close/>
                <a:moveTo>
                  <a:pt x="2257" y="907"/>
                </a:moveTo>
                <a:cubicBezTo>
                  <a:pt x="2250" y="907"/>
                  <a:pt x="2245" y="912"/>
                  <a:pt x="2245" y="919"/>
                </a:cubicBezTo>
                <a:cubicBezTo>
                  <a:pt x="2245" y="926"/>
                  <a:pt x="2250" y="932"/>
                  <a:pt x="2257" y="932"/>
                </a:cubicBezTo>
                <a:cubicBezTo>
                  <a:pt x="2264" y="932"/>
                  <a:pt x="2270" y="926"/>
                  <a:pt x="2270" y="919"/>
                </a:cubicBezTo>
                <a:cubicBezTo>
                  <a:pt x="2270" y="912"/>
                  <a:pt x="2264" y="907"/>
                  <a:pt x="2257" y="907"/>
                </a:cubicBezTo>
                <a:close/>
                <a:moveTo>
                  <a:pt x="2455" y="932"/>
                </a:moveTo>
                <a:cubicBezTo>
                  <a:pt x="2462" y="932"/>
                  <a:pt x="2467" y="926"/>
                  <a:pt x="2467" y="919"/>
                </a:cubicBezTo>
                <a:cubicBezTo>
                  <a:pt x="2467" y="912"/>
                  <a:pt x="2462" y="907"/>
                  <a:pt x="2455" y="907"/>
                </a:cubicBezTo>
                <a:cubicBezTo>
                  <a:pt x="2447" y="907"/>
                  <a:pt x="2442" y="912"/>
                  <a:pt x="2442" y="919"/>
                </a:cubicBezTo>
                <a:cubicBezTo>
                  <a:pt x="2442" y="926"/>
                  <a:pt x="2447" y="932"/>
                  <a:pt x="2455" y="932"/>
                </a:cubicBezTo>
                <a:close/>
                <a:moveTo>
                  <a:pt x="2494" y="932"/>
                </a:moveTo>
                <a:cubicBezTo>
                  <a:pt x="2501" y="932"/>
                  <a:pt x="2507" y="926"/>
                  <a:pt x="2507" y="919"/>
                </a:cubicBezTo>
                <a:cubicBezTo>
                  <a:pt x="2507" y="912"/>
                  <a:pt x="2501" y="907"/>
                  <a:pt x="2494" y="907"/>
                </a:cubicBezTo>
                <a:cubicBezTo>
                  <a:pt x="2487" y="907"/>
                  <a:pt x="2481" y="912"/>
                  <a:pt x="2481" y="919"/>
                </a:cubicBezTo>
                <a:cubicBezTo>
                  <a:pt x="2481" y="926"/>
                  <a:pt x="2487" y="932"/>
                  <a:pt x="2494" y="932"/>
                </a:cubicBezTo>
                <a:close/>
                <a:moveTo>
                  <a:pt x="2533" y="907"/>
                </a:moveTo>
                <a:cubicBezTo>
                  <a:pt x="2526" y="907"/>
                  <a:pt x="2521" y="912"/>
                  <a:pt x="2521" y="919"/>
                </a:cubicBezTo>
                <a:cubicBezTo>
                  <a:pt x="2521" y="926"/>
                  <a:pt x="2526" y="932"/>
                  <a:pt x="2533" y="932"/>
                </a:cubicBezTo>
                <a:cubicBezTo>
                  <a:pt x="2540" y="932"/>
                  <a:pt x="2546" y="926"/>
                  <a:pt x="2546" y="919"/>
                </a:cubicBezTo>
                <a:cubicBezTo>
                  <a:pt x="2546" y="912"/>
                  <a:pt x="2540" y="907"/>
                  <a:pt x="2533" y="907"/>
                </a:cubicBezTo>
                <a:close/>
                <a:moveTo>
                  <a:pt x="2573" y="907"/>
                </a:moveTo>
                <a:cubicBezTo>
                  <a:pt x="2566" y="907"/>
                  <a:pt x="2560" y="912"/>
                  <a:pt x="2560" y="919"/>
                </a:cubicBezTo>
                <a:cubicBezTo>
                  <a:pt x="2560" y="926"/>
                  <a:pt x="2566" y="932"/>
                  <a:pt x="2573" y="932"/>
                </a:cubicBezTo>
                <a:cubicBezTo>
                  <a:pt x="2580" y="932"/>
                  <a:pt x="2586" y="926"/>
                  <a:pt x="2586" y="919"/>
                </a:cubicBezTo>
                <a:cubicBezTo>
                  <a:pt x="2586" y="912"/>
                  <a:pt x="2580" y="907"/>
                  <a:pt x="2573" y="907"/>
                </a:cubicBezTo>
                <a:close/>
                <a:moveTo>
                  <a:pt x="2652" y="907"/>
                </a:moveTo>
                <a:cubicBezTo>
                  <a:pt x="2645" y="907"/>
                  <a:pt x="2639" y="912"/>
                  <a:pt x="2639" y="919"/>
                </a:cubicBezTo>
                <a:cubicBezTo>
                  <a:pt x="2639" y="926"/>
                  <a:pt x="2645" y="932"/>
                  <a:pt x="2652" y="932"/>
                </a:cubicBezTo>
                <a:cubicBezTo>
                  <a:pt x="2659" y="932"/>
                  <a:pt x="2664" y="926"/>
                  <a:pt x="2664" y="919"/>
                </a:cubicBezTo>
                <a:cubicBezTo>
                  <a:pt x="2664" y="912"/>
                  <a:pt x="2659" y="907"/>
                  <a:pt x="2652" y="907"/>
                </a:cubicBezTo>
                <a:close/>
                <a:moveTo>
                  <a:pt x="2691" y="932"/>
                </a:moveTo>
                <a:cubicBezTo>
                  <a:pt x="2698" y="932"/>
                  <a:pt x="2704" y="926"/>
                  <a:pt x="2704" y="919"/>
                </a:cubicBezTo>
                <a:cubicBezTo>
                  <a:pt x="2704" y="912"/>
                  <a:pt x="2698" y="907"/>
                  <a:pt x="2691" y="907"/>
                </a:cubicBezTo>
                <a:cubicBezTo>
                  <a:pt x="2684" y="907"/>
                  <a:pt x="2678" y="912"/>
                  <a:pt x="2678" y="919"/>
                </a:cubicBezTo>
                <a:cubicBezTo>
                  <a:pt x="2678" y="926"/>
                  <a:pt x="2684" y="932"/>
                  <a:pt x="2691" y="932"/>
                </a:cubicBezTo>
                <a:close/>
                <a:moveTo>
                  <a:pt x="2730" y="907"/>
                </a:moveTo>
                <a:cubicBezTo>
                  <a:pt x="2723" y="907"/>
                  <a:pt x="2718" y="912"/>
                  <a:pt x="2718" y="919"/>
                </a:cubicBezTo>
                <a:cubicBezTo>
                  <a:pt x="2718" y="926"/>
                  <a:pt x="2723" y="932"/>
                  <a:pt x="2730" y="932"/>
                </a:cubicBezTo>
                <a:cubicBezTo>
                  <a:pt x="2738" y="932"/>
                  <a:pt x="2743" y="926"/>
                  <a:pt x="2743" y="919"/>
                </a:cubicBezTo>
                <a:cubicBezTo>
                  <a:pt x="2743" y="912"/>
                  <a:pt x="2738" y="907"/>
                  <a:pt x="2730" y="907"/>
                </a:cubicBezTo>
                <a:close/>
                <a:moveTo>
                  <a:pt x="2770" y="932"/>
                </a:moveTo>
                <a:cubicBezTo>
                  <a:pt x="2777" y="932"/>
                  <a:pt x="2783" y="926"/>
                  <a:pt x="2783" y="919"/>
                </a:cubicBezTo>
                <a:cubicBezTo>
                  <a:pt x="2783" y="912"/>
                  <a:pt x="2777" y="907"/>
                  <a:pt x="2770" y="907"/>
                </a:cubicBezTo>
                <a:cubicBezTo>
                  <a:pt x="2763" y="907"/>
                  <a:pt x="2757" y="912"/>
                  <a:pt x="2757" y="919"/>
                </a:cubicBezTo>
                <a:cubicBezTo>
                  <a:pt x="2757" y="926"/>
                  <a:pt x="2763" y="932"/>
                  <a:pt x="2770" y="932"/>
                </a:cubicBezTo>
                <a:close/>
                <a:moveTo>
                  <a:pt x="720" y="946"/>
                </a:moveTo>
                <a:cubicBezTo>
                  <a:pt x="713" y="946"/>
                  <a:pt x="707" y="952"/>
                  <a:pt x="707" y="959"/>
                </a:cubicBezTo>
                <a:cubicBezTo>
                  <a:pt x="707" y="966"/>
                  <a:pt x="713" y="972"/>
                  <a:pt x="720" y="972"/>
                </a:cubicBezTo>
                <a:cubicBezTo>
                  <a:pt x="727" y="972"/>
                  <a:pt x="733" y="966"/>
                  <a:pt x="733" y="959"/>
                </a:cubicBezTo>
                <a:cubicBezTo>
                  <a:pt x="733" y="952"/>
                  <a:pt x="727" y="946"/>
                  <a:pt x="720" y="946"/>
                </a:cubicBezTo>
                <a:close/>
                <a:moveTo>
                  <a:pt x="759" y="946"/>
                </a:moveTo>
                <a:cubicBezTo>
                  <a:pt x="752" y="946"/>
                  <a:pt x="747" y="952"/>
                  <a:pt x="747" y="959"/>
                </a:cubicBezTo>
                <a:cubicBezTo>
                  <a:pt x="747" y="966"/>
                  <a:pt x="752" y="972"/>
                  <a:pt x="759" y="972"/>
                </a:cubicBezTo>
                <a:cubicBezTo>
                  <a:pt x="766" y="972"/>
                  <a:pt x="772" y="966"/>
                  <a:pt x="772" y="959"/>
                </a:cubicBezTo>
                <a:cubicBezTo>
                  <a:pt x="772" y="952"/>
                  <a:pt x="766" y="946"/>
                  <a:pt x="759" y="946"/>
                </a:cubicBezTo>
                <a:close/>
                <a:moveTo>
                  <a:pt x="799" y="952"/>
                </a:moveTo>
                <a:cubicBezTo>
                  <a:pt x="795" y="952"/>
                  <a:pt x="791" y="955"/>
                  <a:pt x="791" y="959"/>
                </a:cubicBezTo>
                <a:cubicBezTo>
                  <a:pt x="791" y="963"/>
                  <a:pt x="795" y="966"/>
                  <a:pt x="799" y="966"/>
                </a:cubicBezTo>
                <a:cubicBezTo>
                  <a:pt x="803" y="966"/>
                  <a:pt x="806" y="963"/>
                  <a:pt x="806" y="959"/>
                </a:cubicBezTo>
                <a:cubicBezTo>
                  <a:pt x="806" y="955"/>
                  <a:pt x="803" y="952"/>
                  <a:pt x="799" y="952"/>
                </a:cubicBezTo>
                <a:close/>
                <a:moveTo>
                  <a:pt x="1548" y="972"/>
                </a:moveTo>
                <a:cubicBezTo>
                  <a:pt x="1555" y="972"/>
                  <a:pt x="1561" y="966"/>
                  <a:pt x="1561" y="959"/>
                </a:cubicBezTo>
                <a:cubicBezTo>
                  <a:pt x="1561" y="952"/>
                  <a:pt x="1555" y="946"/>
                  <a:pt x="1548" y="946"/>
                </a:cubicBezTo>
                <a:cubicBezTo>
                  <a:pt x="1541" y="946"/>
                  <a:pt x="1535" y="952"/>
                  <a:pt x="1535" y="959"/>
                </a:cubicBezTo>
                <a:cubicBezTo>
                  <a:pt x="1535" y="966"/>
                  <a:pt x="1541" y="972"/>
                  <a:pt x="1548" y="972"/>
                </a:cubicBezTo>
                <a:close/>
                <a:moveTo>
                  <a:pt x="1587" y="946"/>
                </a:moveTo>
                <a:cubicBezTo>
                  <a:pt x="1580" y="946"/>
                  <a:pt x="1574" y="952"/>
                  <a:pt x="1574" y="959"/>
                </a:cubicBezTo>
                <a:cubicBezTo>
                  <a:pt x="1574" y="966"/>
                  <a:pt x="1580" y="972"/>
                  <a:pt x="1587" y="972"/>
                </a:cubicBezTo>
                <a:cubicBezTo>
                  <a:pt x="1594" y="972"/>
                  <a:pt x="1600" y="966"/>
                  <a:pt x="1600" y="959"/>
                </a:cubicBezTo>
                <a:cubicBezTo>
                  <a:pt x="1600" y="952"/>
                  <a:pt x="1594" y="946"/>
                  <a:pt x="1587" y="946"/>
                </a:cubicBezTo>
                <a:close/>
                <a:moveTo>
                  <a:pt x="1627" y="946"/>
                </a:moveTo>
                <a:cubicBezTo>
                  <a:pt x="1620" y="946"/>
                  <a:pt x="1614" y="952"/>
                  <a:pt x="1614" y="959"/>
                </a:cubicBezTo>
                <a:cubicBezTo>
                  <a:pt x="1614" y="966"/>
                  <a:pt x="1620" y="972"/>
                  <a:pt x="1627" y="972"/>
                </a:cubicBezTo>
                <a:cubicBezTo>
                  <a:pt x="1634" y="972"/>
                  <a:pt x="1639" y="966"/>
                  <a:pt x="1639" y="959"/>
                </a:cubicBezTo>
                <a:cubicBezTo>
                  <a:pt x="1639" y="952"/>
                  <a:pt x="1634" y="946"/>
                  <a:pt x="1627" y="946"/>
                </a:cubicBezTo>
                <a:close/>
                <a:moveTo>
                  <a:pt x="1666" y="972"/>
                </a:moveTo>
                <a:cubicBezTo>
                  <a:pt x="1673" y="972"/>
                  <a:pt x="1679" y="966"/>
                  <a:pt x="1679" y="959"/>
                </a:cubicBezTo>
                <a:cubicBezTo>
                  <a:pt x="1679" y="952"/>
                  <a:pt x="1673" y="946"/>
                  <a:pt x="1666" y="946"/>
                </a:cubicBezTo>
                <a:cubicBezTo>
                  <a:pt x="1659" y="946"/>
                  <a:pt x="1653" y="952"/>
                  <a:pt x="1653" y="959"/>
                </a:cubicBezTo>
                <a:cubicBezTo>
                  <a:pt x="1653" y="966"/>
                  <a:pt x="1659" y="972"/>
                  <a:pt x="1666" y="972"/>
                </a:cubicBezTo>
                <a:close/>
                <a:moveTo>
                  <a:pt x="1705" y="972"/>
                </a:moveTo>
                <a:cubicBezTo>
                  <a:pt x="1713" y="972"/>
                  <a:pt x="1718" y="966"/>
                  <a:pt x="1718" y="959"/>
                </a:cubicBezTo>
                <a:cubicBezTo>
                  <a:pt x="1718" y="952"/>
                  <a:pt x="1713" y="946"/>
                  <a:pt x="1705" y="946"/>
                </a:cubicBezTo>
                <a:cubicBezTo>
                  <a:pt x="1698" y="946"/>
                  <a:pt x="1693" y="952"/>
                  <a:pt x="1693" y="959"/>
                </a:cubicBezTo>
                <a:cubicBezTo>
                  <a:pt x="1693" y="966"/>
                  <a:pt x="1698" y="972"/>
                  <a:pt x="1705" y="972"/>
                </a:cubicBezTo>
                <a:close/>
                <a:moveTo>
                  <a:pt x="1745" y="972"/>
                </a:moveTo>
                <a:cubicBezTo>
                  <a:pt x="1752" y="972"/>
                  <a:pt x="1758" y="966"/>
                  <a:pt x="1758" y="959"/>
                </a:cubicBezTo>
                <a:cubicBezTo>
                  <a:pt x="1758" y="952"/>
                  <a:pt x="1752" y="946"/>
                  <a:pt x="1745" y="946"/>
                </a:cubicBezTo>
                <a:cubicBezTo>
                  <a:pt x="1738" y="946"/>
                  <a:pt x="1732" y="952"/>
                  <a:pt x="1732" y="959"/>
                </a:cubicBezTo>
                <a:cubicBezTo>
                  <a:pt x="1732" y="966"/>
                  <a:pt x="1738" y="972"/>
                  <a:pt x="1745" y="972"/>
                </a:cubicBezTo>
                <a:close/>
                <a:moveTo>
                  <a:pt x="1784" y="972"/>
                </a:moveTo>
                <a:cubicBezTo>
                  <a:pt x="1791" y="972"/>
                  <a:pt x="1797" y="966"/>
                  <a:pt x="1797" y="959"/>
                </a:cubicBezTo>
                <a:cubicBezTo>
                  <a:pt x="1797" y="952"/>
                  <a:pt x="1791" y="946"/>
                  <a:pt x="1784" y="946"/>
                </a:cubicBezTo>
                <a:cubicBezTo>
                  <a:pt x="1777" y="946"/>
                  <a:pt x="1772" y="952"/>
                  <a:pt x="1772" y="959"/>
                </a:cubicBezTo>
                <a:cubicBezTo>
                  <a:pt x="1772" y="966"/>
                  <a:pt x="1777" y="972"/>
                  <a:pt x="1784" y="972"/>
                </a:cubicBezTo>
                <a:close/>
                <a:moveTo>
                  <a:pt x="1824" y="972"/>
                </a:moveTo>
                <a:cubicBezTo>
                  <a:pt x="1831" y="972"/>
                  <a:pt x="1836" y="966"/>
                  <a:pt x="1836" y="959"/>
                </a:cubicBezTo>
                <a:cubicBezTo>
                  <a:pt x="1836" y="952"/>
                  <a:pt x="1831" y="946"/>
                  <a:pt x="1824" y="946"/>
                </a:cubicBezTo>
                <a:cubicBezTo>
                  <a:pt x="1817" y="946"/>
                  <a:pt x="1811" y="952"/>
                  <a:pt x="1811" y="959"/>
                </a:cubicBezTo>
                <a:cubicBezTo>
                  <a:pt x="1811" y="966"/>
                  <a:pt x="1817" y="972"/>
                  <a:pt x="1824" y="972"/>
                </a:cubicBezTo>
                <a:close/>
                <a:moveTo>
                  <a:pt x="1863" y="946"/>
                </a:moveTo>
                <a:cubicBezTo>
                  <a:pt x="1856" y="946"/>
                  <a:pt x="1850" y="952"/>
                  <a:pt x="1850" y="959"/>
                </a:cubicBezTo>
                <a:cubicBezTo>
                  <a:pt x="1850" y="966"/>
                  <a:pt x="1856" y="972"/>
                  <a:pt x="1863" y="972"/>
                </a:cubicBezTo>
                <a:cubicBezTo>
                  <a:pt x="1870" y="972"/>
                  <a:pt x="1876" y="966"/>
                  <a:pt x="1876" y="959"/>
                </a:cubicBezTo>
                <a:cubicBezTo>
                  <a:pt x="1876" y="952"/>
                  <a:pt x="1870" y="946"/>
                  <a:pt x="1863" y="946"/>
                </a:cubicBezTo>
                <a:close/>
                <a:moveTo>
                  <a:pt x="1903" y="972"/>
                </a:moveTo>
                <a:cubicBezTo>
                  <a:pt x="1910" y="972"/>
                  <a:pt x="1915" y="966"/>
                  <a:pt x="1915" y="959"/>
                </a:cubicBezTo>
                <a:cubicBezTo>
                  <a:pt x="1915" y="952"/>
                  <a:pt x="1910" y="946"/>
                  <a:pt x="1903" y="946"/>
                </a:cubicBezTo>
                <a:cubicBezTo>
                  <a:pt x="1896" y="946"/>
                  <a:pt x="1890" y="952"/>
                  <a:pt x="1890" y="959"/>
                </a:cubicBezTo>
                <a:cubicBezTo>
                  <a:pt x="1890" y="966"/>
                  <a:pt x="1896" y="972"/>
                  <a:pt x="1903" y="972"/>
                </a:cubicBezTo>
                <a:close/>
                <a:moveTo>
                  <a:pt x="1942" y="972"/>
                </a:moveTo>
                <a:cubicBezTo>
                  <a:pt x="1949" y="972"/>
                  <a:pt x="1955" y="966"/>
                  <a:pt x="1955" y="959"/>
                </a:cubicBezTo>
                <a:cubicBezTo>
                  <a:pt x="1955" y="952"/>
                  <a:pt x="1949" y="946"/>
                  <a:pt x="1942" y="946"/>
                </a:cubicBezTo>
                <a:cubicBezTo>
                  <a:pt x="1935" y="946"/>
                  <a:pt x="1929" y="952"/>
                  <a:pt x="1929" y="959"/>
                </a:cubicBezTo>
                <a:cubicBezTo>
                  <a:pt x="1929" y="966"/>
                  <a:pt x="1935" y="972"/>
                  <a:pt x="1942" y="972"/>
                </a:cubicBezTo>
                <a:close/>
                <a:moveTo>
                  <a:pt x="1981" y="972"/>
                </a:moveTo>
                <a:cubicBezTo>
                  <a:pt x="1988" y="972"/>
                  <a:pt x="1994" y="966"/>
                  <a:pt x="1994" y="959"/>
                </a:cubicBezTo>
                <a:cubicBezTo>
                  <a:pt x="1994" y="952"/>
                  <a:pt x="1988" y="946"/>
                  <a:pt x="1981" y="946"/>
                </a:cubicBezTo>
                <a:cubicBezTo>
                  <a:pt x="1974" y="946"/>
                  <a:pt x="1969" y="952"/>
                  <a:pt x="1969" y="959"/>
                </a:cubicBezTo>
                <a:cubicBezTo>
                  <a:pt x="1969" y="966"/>
                  <a:pt x="1974" y="972"/>
                  <a:pt x="1981" y="972"/>
                </a:cubicBezTo>
                <a:close/>
                <a:moveTo>
                  <a:pt x="2021" y="972"/>
                </a:moveTo>
                <a:cubicBezTo>
                  <a:pt x="2028" y="972"/>
                  <a:pt x="2034" y="966"/>
                  <a:pt x="2034" y="959"/>
                </a:cubicBezTo>
                <a:cubicBezTo>
                  <a:pt x="2034" y="952"/>
                  <a:pt x="2028" y="946"/>
                  <a:pt x="2021" y="946"/>
                </a:cubicBezTo>
                <a:cubicBezTo>
                  <a:pt x="2014" y="946"/>
                  <a:pt x="2008" y="952"/>
                  <a:pt x="2008" y="959"/>
                </a:cubicBezTo>
                <a:cubicBezTo>
                  <a:pt x="2008" y="966"/>
                  <a:pt x="2014" y="972"/>
                  <a:pt x="2021" y="972"/>
                </a:cubicBezTo>
                <a:close/>
                <a:moveTo>
                  <a:pt x="2060" y="972"/>
                </a:moveTo>
                <a:cubicBezTo>
                  <a:pt x="2067" y="972"/>
                  <a:pt x="2073" y="966"/>
                  <a:pt x="2073" y="959"/>
                </a:cubicBezTo>
                <a:cubicBezTo>
                  <a:pt x="2073" y="952"/>
                  <a:pt x="2067" y="946"/>
                  <a:pt x="2060" y="946"/>
                </a:cubicBezTo>
                <a:cubicBezTo>
                  <a:pt x="2053" y="946"/>
                  <a:pt x="2048" y="952"/>
                  <a:pt x="2048" y="959"/>
                </a:cubicBezTo>
                <a:cubicBezTo>
                  <a:pt x="2048" y="966"/>
                  <a:pt x="2053" y="972"/>
                  <a:pt x="2060" y="972"/>
                </a:cubicBezTo>
                <a:close/>
                <a:moveTo>
                  <a:pt x="2139" y="972"/>
                </a:moveTo>
                <a:cubicBezTo>
                  <a:pt x="2146" y="972"/>
                  <a:pt x="2152" y="966"/>
                  <a:pt x="2152" y="959"/>
                </a:cubicBezTo>
                <a:cubicBezTo>
                  <a:pt x="2152" y="952"/>
                  <a:pt x="2146" y="946"/>
                  <a:pt x="2139" y="946"/>
                </a:cubicBezTo>
                <a:cubicBezTo>
                  <a:pt x="2132" y="946"/>
                  <a:pt x="2126" y="952"/>
                  <a:pt x="2126" y="959"/>
                </a:cubicBezTo>
                <a:cubicBezTo>
                  <a:pt x="2126" y="966"/>
                  <a:pt x="2132" y="972"/>
                  <a:pt x="2139" y="972"/>
                </a:cubicBezTo>
                <a:close/>
                <a:moveTo>
                  <a:pt x="2179" y="972"/>
                </a:moveTo>
                <a:cubicBezTo>
                  <a:pt x="2186" y="972"/>
                  <a:pt x="2191" y="966"/>
                  <a:pt x="2191" y="959"/>
                </a:cubicBezTo>
                <a:cubicBezTo>
                  <a:pt x="2191" y="952"/>
                  <a:pt x="2186" y="946"/>
                  <a:pt x="2179" y="946"/>
                </a:cubicBezTo>
                <a:cubicBezTo>
                  <a:pt x="2172" y="946"/>
                  <a:pt x="2166" y="952"/>
                  <a:pt x="2166" y="959"/>
                </a:cubicBezTo>
                <a:cubicBezTo>
                  <a:pt x="2166" y="966"/>
                  <a:pt x="2172" y="972"/>
                  <a:pt x="2179" y="972"/>
                </a:cubicBezTo>
                <a:close/>
                <a:moveTo>
                  <a:pt x="2218" y="946"/>
                </a:moveTo>
                <a:cubicBezTo>
                  <a:pt x="2211" y="946"/>
                  <a:pt x="2205" y="952"/>
                  <a:pt x="2205" y="959"/>
                </a:cubicBezTo>
                <a:cubicBezTo>
                  <a:pt x="2205" y="966"/>
                  <a:pt x="2211" y="972"/>
                  <a:pt x="2218" y="972"/>
                </a:cubicBezTo>
                <a:cubicBezTo>
                  <a:pt x="2225" y="972"/>
                  <a:pt x="2231" y="966"/>
                  <a:pt x="2231" y="959"/>
                </a:cubicBezTo>
                <a:cubicBezTo>
                  <a:pt x="2231" y="952"/>
                  <a:pt x="2225" y="946"/>
                  <a:pt x="2218" y="946"/>
                </a:cubicBezTo>
                <a:close/>
                <a:moveTo>
                  <a:pt x="2455" y="946"/>
                </a:moveTo>
                <a:cubicBezTo>
                  <a:pt x="2447" y="946"/>
                  <a:pt x="2442" y="952"/>
                  <a:pt x="2442" y="959"/>
                </a:cubicBezTo>
                <a:cubicBezTo>
                  <a:pt x="2442" y="966"/>
                  <a:pt x="2447" y="972"/>
                  <a:pt x="2455" y="972"/>
                </a:cubicBezTo>
                <a:cubicBezTo>
                  <a:pt x="2462" y="972"/>
                  <a:pt x="2467" y="966"/>
                  <a:pt x="2467" y="959"/>
                </a:cubicBezTo>
                <a:cubicBezTo>
                  <a:pt x="2467" y="952"/>
                  <a:pt x="2462" y="946"/>
                  <a:pt x="2455" y="946"/>
                </a:cubicBezTo>
                <a:close/>
                <a:moveTo>
                  <a:pt x="2494" y="946"/>
                </a:moveTo>
                <a:cubicBezTo>
                  <a:pt x="2487" y="946"/>
                  <a:pt x="2481" y="952"/>
                  <a:pt x="2481" y="959"/>
                </a:cubicBezTo>
                <a:cubicBezTo>
                  <a:pt x="2481" y="966"/>
                  <a:pt x="2487" y="972"/>
                  <a:pt x="2494" y="972"/>
                </a:cubicBezTo>
                <a:cubicBezTo>
                  <a:pt x="2501" y="972"/>
                  <a:pt x="2507" y="966"/>
                  <a:pt x="2507" y="959"/>
                </a:cubicBezTo>
                <a:cubicBezTo>
                  <a:pt x="2507" y="952"/>
                  <a:pt x="2501" y="946"/>
                  <a:pt x="2494" y="946"/>
                </a:cubicBezTo>
                <a:close/>
                <a:moveTo>
                  <a:pt x="2691" y="946"/>
                </a:moveTo>
                <a:cubicBezTo>
                  <a:pt x="2684" y="946"/>
                  <a:pt x="2678" y="952"/>
                  <a:pt x="2678" y="959"/>
                </a:cubicBezTo>
                <a:cubicBezTo>
                  <a:pt x="2678" y="966"/>
                  <a:pt x="2684" y="972"/>
                  <a:pt x="2691" y="972"/>
                </a:cubicBezTo>
                <a:cubicBezTo>
                  <a:pt x="2698" y="972"/>
                  <a:pt x="2704" y="966"/>
                  <a:pt x="2704" y="959"/>
                </a:cubicBezTo>
                <a:cubicBezTo>
                  <a:pt x="2704" y="952"/>
                  <a:pt x="2698" y="946"/>
                  <a:pt x="2691" y="946"/>
                </a:cubicBezTo>
                <a:close/>
                <a:moveTo>
                  <a:pt x="2730" y="972"/>
                </a:moveTo>
                <a:cubicBezTo>
                  <a:pt x="2738" y="972"/>
                  <a:pt x="2743" y="966"/>
                  <a:pt x="2743" y="959"/>
                </a:cubicBezTo>
                <a:cubicBezTo>
                  <a:pt x="2743" y="952"/>
                  <a:pt x="2738" y="946"/>
                  <a:pt x="2730" y="946"/>
                </a:cubicBezTo>
                <a:cubicBezTo>
                  <a:pt x="2723" y="946"/>
                  <a:pt x="2718" y="952"/>
                  <a:pt x="2718" y="959"/>
                </a:cubicBezTo>
                <a:cubicBezTo>
                  <a:pt x="2718" y="966"/>
                  <a:pt x="2723" y="972"/>
                  <a:pt x="2730" y="972"/>
                </a:cubicBezTo>
                <a:close/>
                <a:moveTo>
                  <a:pt x="2770" y="972"/>
                </a:moveTo>
                <a:cubicBezTo>
                  <a:pt x="2777" y="972"/>
                  <a:pt x="2783" y="966"/>
                  <a:pt x="2783" y="959"/>
                </a:cubicBezTo>
                <a:cubicBezTo>
                  <a:pt x="2783" y="952"/>
                  <a:pt x="2777" y="946"/>
                  <a:pt x="2770" y="946"/>
                </a:cubicBezTo>
                <a:cubicBezTo>
                  <a:pt x="2763" y="946"/>
                  <a:pt x="2757" y="952"/>
                  <a:pt x="2757" y="959"/>
                </a:cubicBezTo>
                <a:cubicBezTo>
                  <a:pt x="2757" y="966"/>
                  <a:pt x="2763" y="972"/>
                  <a:pt x="2770" y="972"/>
                </a:cubicBezTo>
                <a:close/>
                <a:moveTo>
                  <a:pt x="2928" y="972"/>
                </a:moveTo>
                <a:cubicBezTo>
                  <a:pt x="2935" y="972"/>
                  <a:pt x="2940" y="966"/>
                  <a:pt x="2940" y="959"/>
                </a:cubicBezTo>
                <a:cubicBezTo>
                  <a:pt x="2940" y="952"/>
                  <a:pt x="2935" y="946"/>
                  <a:pt x="2928" y="946"/>
                </a:cubicBezTo>
                <a:cubicBezTo>
                  <a:pt x="2921" y="946"/>
                  <a:pt x="2915" y="952"/>
                  <a:pt x="2915" y="959"/>
                </a:cubicBezTo>
                <a:cubicBezTo>
                  <a:pt x="2915" y="966"/>
                  <a:pt x="2921" y="972"/>
                  <a:pt x="2928" y="972"/>
                </a:cubicBezTo>
                <a:close/>
                <a:moveTo>
                  <a:pt x="838" y="986"/>
                </a:moveTo>
                <a:cubicBezTo>
                  <a:pt x="831" y="986"/>
                  <a:pt x="825" y="991"/>
                  <a:pt x="825" y="998"/>
                </a:cubicBezTo>
                <a:cubicBezTo>
                  <a:pt x="825" y="1005"/>
                  <a:pt x="831" y="1011"/>
                  <a:pt x="838" y="1011"/>
                </a:cubicBezTo>
                <a:cubicBezTo>
                  <a:pt x="845" y="1011"/>
                  <a:pt x="851" y="1005"/>
                  <a:pt x="851" y="998"/>
                </a:cubicBezTo>
                <a:cubicBezTo>
                  <a:pt x="851" y="991"/>
                  <a:pt x="845" y="986"/>
                  <a:pt x="838" y="986"/>
                </a:cubicBezTo>
                <a:close/>
                <a:moveTo>
                  <a:pt x="1548" y="986"/>
                </a:moveTo>
                <a:cubicBezTo>
                  <a:pt x="1541" y="986"/>
                  <a:pt x="1535" y="991"/>
                  <a:pt x="1535" y="998"/>
                </a:cubicBezTo>
                <a:cubicBezTo>
                  <a:pt x="1535" y="1005"/>
                  <a:pt x="1541" y="1011"/>
                  <a:pt x="1548" y="1011"/>
                </a:cubicBezTo>
                <a:cubicBezTo>
                  <a:pt x="1555" y="1011"/>
                  <a:pt x="1561" y="1005"/>
                  <a:pt x="1561" y="998"/>
                </a:cubicBezTo>
                <a:cubicBezTo>
                  <a:pt x="1561" y="991"/>
                  <a:pt x="1555" y="986"/>
                  <a:pt x="1548" y="986"/>
                </a:cubicBezTo>
                <a:close/>
                <a:moveTo>
                  <a:pt x="1587" y="1011"/>
                </a:moveTo>
                <a:cubicBezTo>
                  <a:pt x="1594" y="1011"/>
                  <a:pt x="1600" y="1005"/>
                  <a:pt x="1600" y="998"/>
                </a:cubicBezTo>
                <a:cubicBezTo>
                  <a:pt x="1600" y="991"/>
                  <a:pt x="1594" y="986"/>
                  <a:pt x="1587" y="986"/>
                </a:cubicBezTo>
                <a:cubicBezTo>
                  <a:pt x="1580" y="986"/>
                  <a:pt x="1574" y="991"/>
                  <a:pt x="1574" y="998"/>
                </a:cubicBezTo>
                <a:cubicBezTo>
                  <a:pt x="1574" y="1005"/>
                  <a:pt x="1580" y="1011"/>
                  <a:pt x="1587" y="1011"/>
                </a:cubicBezTo>
                <a:close/>
                <a:moveTo>
                  <a:pt x="1627" y="1011"/>
                </a:moveTo>
                <a:cubicBezTo>
                  <a:pt x="1634" y="1011"/>
                  <a:pt x="1639" y="1005"/>
                  <a:pt x="1639" y="998"/>
                </a:cubicBezTo>
                <a:cubicBezTo>
                  <a:pt x="1639" y="991"/>
                  <a:pt x="1634" y="986"/>
                  <a:pt x="1627" y="986"/>
                </a:cubicBezTo>
                <a:cubicBezTo>
                  <a:pt x="1620" y="986"/>
                  <a:pt x="1614" y="991"/>
                  <a:pt x="1614" y="998"/>
                </a:cubicBezTo>
                <a:cubicBezTo>
                  <a:pt x="1614" y="1005"/>
                  <a:pt x="1620" y="1011"/>
                  <a:pt x="1627" y="1011"/>
                </a:cubicBezTo>
                <a:close/>
                <a:moveTo>
                  <a:pt x="1666" y="1011"/>
                </a:moveTo>
                <a:cubicBezTo>
                  <a:pt x="1673" y="1011"/>
                  <a:pt x="1679" y="1005"/>
                  <a:pt x="1679" y="998"/>
                </a:cubicBezTo>
                <a:cubicBezTo>
                  <a:pt x="1679" y="991"/>
                  <a:pt x="1673" y="986"/>
                  <a:pt x="1666" y="986"/>
                </a:cubicBezTo>
                <a:cubicBezTo>
                  <a:pt x="1659" y="986"/>
                  <a:pt x="1653" y="991"/>
                  <a:pt x="1653" y="998"/>
                </a:cubicBezTo>
                <a:cubicBezTo>
                  <a:pt x="1653" y="1005"/>
                  <a:pt x="1659" y="1011"/>
                  <a:pt x="1666" y="1011"/>
                </a:cubicBezTo>
                <a:close/>
                <a:moveTo>
                  <a:pt x="1705" y="1011"/>
                </a:moveTo>
                <a:cubicBezTo>
                  <a:pt x="1713" y="1011"/>
                  <a:pt x="1718" y="1005"/>
                  <a:pt x="1718" y="998"/>
                </a:cubicBezTo>
                <a:cubicBezTo>
                  <a:pt x="1718" y="991"/>
                  <a:pt x="1713" y="986"/>
                  <a:pt x="1705" y="986"/>
                </a:cubicBezTo>
                <a:cubicBezTo>
                  <a:pt x="1698" y="986"/>
                  <a:pt x="1693" y="991"/>
                  <a:pt x="1693" y="998"/>
                </a:cubicBezTo>
                <a:cubicBezTo>
                  <a:pt x="1693" y="1005"/>
                  <a:pt x="1698" y="1011"/>
                  <a:pt x="1705" y="1011"/>
                </a:cubicBezTo>
                <a:close/>
                <a:moveTo>
                  <a:pt x="1745" y="1011"/>
                </a:moveTo>
                <a:cubicBezTo>
                  <a:pt x="1752" y="1011"/>
                  <a:pt x="1758" y="1005"/>
                  <a:pt x="1758" y="998"/>
                </a:cubicBezTo>
                <a:cubicBezTo>
                  <a:pt x="1758" y="991"/>
                  <a:pt x="1752" y="986"/>
                  <a:pt x="1745" y="986"/>
                </a:cubicBezTo>
                <a:cubicBezTo>
                  <a:pt x="1738" y="986"/>
                  <a:pt x="1732" y="991"/>
                  <a:pt x="1732" y="998"/>
                </a:cubicBezTo>
                <a:cubicBezTo>
                  <a:pt x="1732" y="1005"/>
                  <a:pt x="1738" y="1011"/>
                  <a:pt x="1745" y="1011"/>
                </a:cubicBezTo>
                <a:close/>
                <a:moveTo>
                  <a:pt x="1784" y="1011"/>
                </a:moveTo>
                <a:cubicBezTo>
                  <a:pt x="1791" y="1011"/>
                  <a:pt x="1797" y="1005"/>
                  <a:pt x="1797" y="998"/>
                </a:cubicBezTo>
                <a:cubicBezTo>
                  <a:pt x="1797" y="991"/>
                  <a:pt x="1791" y="986"/>
                  <a:pt x="1784" y="986"/>
                </a:cubicBezTo>
                <a:cubicBezTo>
                  <a:pt x="1777" y="986"/>
                  <a:pt x="1772" y="991"/>
                  <a:pt x="1772" y="998"/>
                </a:cubicBezTo>
                <a:cubicBezTo>
                  <a:pt x="1772" y="1005"/>
                  <a:pt x="1777" y="1011"/>
                  <a:pt x="1784" y="1011"/>
                </a:cubicBezTo>
                <a:close/>
                <a:moveTo>
                  <a:pt x="1824" y="1011"/>
                </a:moveTo>
                <a:cubicBezTo>
                  <a:pt x="1831" y="1011"/>
                  <a:pt x="1836" y="1005"/>
                  <a:pt x="1836" y="998"/>
                </a:cubicBezTo>
                <a:cubicBezTo>
                  <a:pt x="1836" y="991"/>
                  <a:pt x="1831" y="986"/>
                  <a:pt x="1824" y="986"/>
                </a:cubicBezTo>
                <a:cubicBezTo>
                  <a:pt x="1817" y="986"/>
                  <a:pt x="1811" y="991"/>
                  <a:pt x="1811" y="998"/>
                </a:cubicBezTo>
                <a:cubicBezTo>
                  <a:pt x="1811" y="1005"/>
                  <a:pt x="1817" y="1011"/>
                  <a:pt x="1824" y="1011"/>
                </a:cubicBezTo>
                <a:close/>
                <a:moveTo>
                  <a:pt x="1863" y="1011"/>
                </a:moveTo>
                <a:cubicBezTo>
                  <a:pt x="1870" y="1011"/>
                  <a:pt x="1876" y="1005"/>
                  <a:pt x="1876" y="998"/>
                </a:cubicBezTo>
                <a:cubicBezTo>
                  <a:pt x="1876" y="991"/>
                  <a:pt x="1870" y="986"/>
                  <a:pt x="1863" y="986"/>
                </a:cubicBezTo>
                <a:cubicBezTo>
                  <a:pt x="1856" y="986"/>
                  <a:pt x="1850" y="991"/>
                  <a:pt x="1850" y="998"/>
                </a:cubicBezTo>
                <a:cubicBezTo>
                  <a:pt x="1850" y="1005"/>
                  <a:pt x="1856" y="1011"/>
                  <a:pt x="1863" y="1011"/>
                </a:cubicBezTo>
                <a:close/>
                <a:moveTo>
                  <a:pt x="1903" y="986"/>
                </a:moveTo>
                <a:cubicBezTo>
                  <a:pt x="1896" y="986"/>
                  <a:pt x="1890" y="991"/>
                  <a:pt x="1890" y="998"/>
                </a:cubicBezTo>
                <a:cubicBezTo>
                  <a:pt x="1890" y="1005"/>
                  <a:pt x="1896" y="1011"/>
                  <a:pt x="1903" y="1011"/>
                </a:cubicBezTo>
                <a:cubicBezTo>
                  <a:pt x="1910" y="1011"/>
                  <a:pt x="1915" y="1005"/>
                  <a:pt x="1915" y="998"/>
                </a:cubicBezTo>
                <a:cubicBezTo>
                  <a:pt x="1915" y="991"/>
                  <a:pt x="1910" y="986"/>
                  <a:pt x="1903" y="986"/>
                </a:cubicBezTo>
                <a:close/>
                <a:moveTo>
                  <a:pt x="1942" y="1011"/>
                </a:moveTo>
                <a:cubicBezTo>
                  <a:pt x="1949" y="1011"/>
                  <a:pt x="1955" y="1005"/>
                  <a:pt x="1955" y="998"/>
                </a:cubicBezTo>
                <a:cubicBezTo>
                  <a:pt x="1955" y="991"/>
                  <a:pt x="1949" y="986"/>
                  <a:pt x="1942" y="986"/>
                </a:cubicBezTo>
                <a:cubicBezTo>
                  <a:pt x="1935" y="986"/>
                  <a:pt x="1929" y="991"/>
                  <a:pt x="1929" y="998"/>
                </a:cubicBezTo>
                <a:cubicBezTo>
                  <a:pt x="1929" y="1005"/>
                  <a:pt x="1935" y="1011"/>
                  <a:pt x="1942" y="1011"/>
                </a:cubicBezTo>
                <a:close/>
                <a:moveTo>
                  <a:pt x="1981" y="1011"/>
                </a:moveTo>
                <a:cubicBezTo>
                  <a:pt x="1988" y="1011"/>
                  <a:pt x="1994" y="1005"/>
                  <a:pt x="1994" y="998"/>
                </a:cubicBezTo>
                <a:cubicBezTo>
                  <a:pt x="1994" y="991"/>
                  <a:pt x="1988" y="986"/>
                  <a:pt x="1981" y="986"/>
                </a:cubicBezTo>
                <a:cubicBezTo>
                  <a:pt x="1974" y="986"/>
                  <a:pt x="1969" y="991"/>
                  <a:pt x="1969" y="998"/>
                </a:cubicBezTo>
                <a:cubicBezTo>
                  <a:pt x="1969" y="1005"/>
                  <a:pt x="1974" y="1011"/>
                  <a:pt x="1981" y="1011"/>
                </a:cubicBezTo>
                <a:close/>
                <a:moveTo>
                  <a:pt x="2008" y="998"/>
                </a:moveTo>
                <a:cubicBezTo>
                  <a:pt x="2008" y="1005"/>
                  <a:pt x="2014" y="1011"/>
                  <a:pt x="2021" y="1011"/>
                </a:cubicBezTo>
                <a:cubicBezTo>
                  <a:pt x="2028" y="1011"/>
                  <a:pt x="2034" y="1005"/>
                  <a:pt x="2034" y="998"/>
                </a:cubicBezTo>
                <a:cubicBezTo>
                  <a:pt x="2034" y="991"/>
                  <a:pt x="2028" y="986"/>
                  <a:pt x="2021" y="986"/>
                </a:cubicBezTo>
                <a:cubicBezTo>
                  <a:pt x="2014" y="986"/>
                  <a:pt x="2008" y="991"/>
                  <a:pt x="2008" y="998"/>
                </a:cubicBezTo>
                <a:close/>
                <a:moveTo>
                  <a:pt x="2060" y="1011"/>
                </a:moveTo>
                <a:cubicBezTo>
                  <a:pt x="2067" y="1011"/>
                  <a:pt x="2073" y="1005"/>
                  <a:pt x="2073" y="998"/>
                </a:cubicBezTo>
                <a:cubicBezTo>
                  <a:pt x="2073" y="991"/>
                  <a:pt x="2067" y="986"/>
                  <a:pt x="2060" y="986"/>
                </a:cubicBezTo>
                <a:cubicBezTo>
                  <a:pt x="2053" y="986"/>
                  <a:pt x="2048" y="991"/>
                  <a:pt x="2048" y="998"/>
                </a:cubicBezTo>
                <a:cubicBezTo>
                  <a:pt x="2048" y="1005"/>
                  <a:pt x="2053" y="1011"/>
                  <a:pt x="2060" y="1011"/>
                </a:cubicBezTo>
                <a:close/>
                <a:moveTo>
                  <a:pt x="2100" y="1011"/>
                </a:moveTo>
                <a:cubicBezTo>
                  <a:pt x="2107" y="1011"/>
                  <a:pt x="2112" y="1005"/>
                  <a:pt x="2112" y="998"/>
                </a:cubicBezTo>
                <a:cubicBezTo>
                  <a:pt x="2112" y="991"/>
                  <a:pt x="2107" y="986"/>
                  <a:pt x="2100" y="986"/>
                </a:cubicBezTo>
                <a:cubicBezTo>
                  <a:pt x="2093" y="986"/>
                  <a:pt x="2087" y="991"/>
                  <a:pt x="2087" y="998"/>
                </a:cubicBezTo>
                <a:cubicBezTo>
                  <a:pt x="2087" y="1005"/>
                  <a:pt x="2093" y="1011"/>
                  <a:pt x="2100" y="1011"/>
                </a:cubicBezTo>
                <a:close/>
                <a:moveTo>
                  <a:pt x="2139" y="1011"/>
                </a:moveTo>
                <a:cubicBezTo>
                  <a:pt x="2146" y="1011"/>
                  <a:pt x="2152" y="1005"/>
                  <a:pt x="2152" y="998"/>
                </a:cubicBezTo>
                <a:cubicBezTo>
                  <a:pt x="2152" y="991"/>
                  <a:pt x="2146" y="986"/>
                  <a:pt x="2139" y="986"/>
                </a:cubicBezTo>
                <a:cubicBezTo>
                  <a:pt x="2132" y="986"/>
                  <a:pt x="2126" y="991"/>
                  <a:pt x="2126" y="998"/>
                </a:cubicBezTo>
                <a:cubicBezTo>
                  <a:pt x="2126" y="1005"/>
                  <a:pt x="2132" y="1011"/>
                  <a:pt x="2139" y="1011"/>
                </a:cubicBezTo>
                <a:close/>
                <a:moveTo>
                  <a:pt x="2455" y="993"/>
                </a:moveTo>
                <a:cubicBezTo>
                  <a:pt x="2452" y="993"/>
                  <a:pt x="2449" y="995"/>
                  <a:pt x="2449" y="998"/>
                </a:cubicBezTo>
                <a:cubicBezTo>
                  <a:pt x="2449" y="1001"/>
                  <a:pt x="2452" y="1003"/>
                  <a:pt x="2455" y="1003"/>
                </a:cubicBezTo>
                <a:cubicBezTo>
                  <a:pt x="2457" y="1003"/>
                  <a:pt x="2460" y="1001"/>
                  <a:pt x="2460" y="998"/>
                </a:cubicBezTo>
                <a:cubicBezTo>
                  <a:pt x="2460" y="995"/>
                  <a:pt x="2457" y="993"/>
                  <a:pt x="2455" y="993"/>
                </a:cubicBezTo>
                <a:close/>
                <a:moveTo>
                  <a:pt x="2494" y="986"/>
                </a:moveTo>
                <a:cubicBezTo>
                  <a:pt x="2487" y="986"/>
                  <a:pt x="2481" y="991"/>
                  <a:pt x="2481" y="998"/>
                </a:cubicBezTo>
                <a:cubicBezTo>
                  <a:pt x="2481" y="1005"/>
                  <a:pt x="2487" y="1011"/>
                  <a:pt x="2494" y="1011"/>
                </a:cubicBezTo>
                <a:cubicBezTo>
                  <a:pt x="2501" y="1011"/>
                  <a:pt x="2507" y="1005"/>
                  <a:pt x="2507" y="998"/>
                </a:cubicBezTo>
                <a:cubicBezTo>
                  <a:pt x="2507" y="991"/>
                  <a:pt x="2501" y="986"/>
                  <a:pt x="2494" y="986"/>
                </a:cubicBezTo>
                <a:close/>
                <a:moveTo>
                  <a:pt x="2730" y="1011"/>
                </a:moveTo>
                <a:cubicBezTo>
                  <a:pt x="2738" y="1011"/>
                  <a:pt x="2743" y="1005"/>
                  <a:pt x="2743" y="998"/>
                </a:cubicBezTo>
                <a:cubicBezTo>
                  <a:pt x="2743" y="991"/>
                  <a:pt x="2738" y="986"/>
                  <a:pt x="2730" y="986"/>
                </a:cubicBezTo>
                <a:cubicBezTo>
                  <a:pt x="2723" y="986"/>
                  <a:pt x="2718" y="991"/>
                  <a:pt x="2718" y="998"/>
                </a:cubicBezTo>
                <a:cubicBezTo>
                  <a:pt x="2718" y="1005"/>
                  <a:pt x="2723" y="1011"/>
                  <a:pt x="2730" y="1011"/>
                </a:cubicBezTo>
                <a:close/>
                <a:moveTo>
                  <a:pt x="2770" y="1011"/>
                </a:moveTo>
                <a:cubicBezTo>
                  <a:pt x="2777" y="1011"/>
                  <a:pt x="2783" y="1005"/>
                  <a:pt x="2783" y="998"/>
                </a:cubicBezTo>
                <a:cubicBezTo>
                  <a:pt x="2783" y="991"/>
                  <a:pt x="2777" y="986"/>
                  <a:pt x="2770" y="986"/>
                </a:cubicBezTo>
                <a:cubicBezTo>
                  <a:pt x="2763" y="986"/>
                  <a:pt x="2757" y="991"/>
                  <a:pt x="2757" y="998"/>
                </a:cubicBezTo>
                <a:cubicBezTo>
                  <a:pt x="2757" y="1005"/>
                  <a:pt x="2763" y="1011"/>
                  <a:pt x="2770" y="1011"/>
                </a:cubicBezTo>
                <a:close/>
                <a:moveTo>
                  <a:pt x="2940" y="998"/>
                </a:moveTo>
                <a:cubicBezTo>
                  <a:pt x="2940" y="991"/>
                  <a:pt x="2935" y="986"/>
                  <a:pt x="2928" y="986"/>
                </a:cubicBezTo>
                <a:cubicBezTo>
                  <a:pt x="2921" y="986"/>
                  <a:pt x="2915" y="991"/>
                  <a:pt x="2915" y="998"/>
                </a:cubicBezTo>
                <a:cubicBezTo>
                  <a:pt x="2915" y="1005"/>
                  <a:pt x="2921" y="1011"/>
                  <a:pt x="2928" y="1011"/>
                </a:cubicBezTo>
                <a:cubicBezTo>
                  <a:pt x="2935" y="1011"/>
                  <a:pt x="2940" y="1005"/>
                  <a:pt x="2940" y="998"/>
                </a:cubicBezTo>
                <a:close/>
                <a:moveTo>
                  <a:pt x="878" y="1029"/>
                </a:moveTo>
                <a:cubicBezTo>
                  <a:pt x="873" y="1029"/>
                  <a:pt x="869" y="1033"/>
                  <a:pt x="869" y="1038"/>
                </a:cubicBezTo>
                <a:cubicBezTo>
                  <a:pt x="869" y="1042"/>
                  <a:pt x="873" y="1046"/>
                  <a:pt x="878" y="1046"/>
                </a:cubicBezTo>
                <a:cubicBezTo>
                  <a:pt x="882" y="1046"/>
                  <a:pt x="886" y="1042"/>
                  <a:pt x="886" y="1038"/>
                </a:cubicBezTo>
                <a:cubicBezTo>
                  <a:pt x="886" y="1033"/>
                  <a:pt x="882" y="1029"/>
                  <a:pt x="878" y="1029"/>
                </a:cubicBezTo>
                <a:close/>
                <a:moveTo>
                  <a:pt x="944" y="1038"/>
                </a:moveTo>
                <a:cubicBezTo>
                  <a:pt x="944" y="1045"/>
                  <a:pt x="949" y="1050"/>
                  <a:pt x="956" y="1050"/>
                </a:cubicBezTo>
                <a:cubicBezTo>
                  <a:pt x="963" y="1050"/>
                  <a:pt x="969" y="1045"/>
                  <a:pt x="969" y="1038"/>
                </a:cubicBezTo>
                <a:cubicBezTo>
                  <a:pt x="969" y="1031"/>
                  <a:pt x="963" y="1025"/>
                  <a:pt x="956" y="1025"/>
                </a:cubicBezTo>
                <a:cubicBezTo>
                  <a:pt x="949" y="1025"/>
                  <a:pt x="944" y="1031"/>
                  <a:pt x="944" y="1038"/>
                </a:cubicBezTo>
                <a:close/>
                <a:moveTo>
                  <a:pt x="996" y="1025"/>
                </a:moveTo>
                <a:cubicBezTo>
                  <a:pt x="989" y="1025"/>
                  <a:pt x="983" y="1031"/>
                  <a:pt x="983" y="1038"/>
                </a:cubicBezTo>
                <a:cubicBezTo>
                  <a:pt x="983" y="1045"/>
                  <a:pt x="989" y="1050"/>
                  <a:pt x="996" y="1050"/>
                </a:cubicBezTo>
                <a:cubicBezTo>
                  <a:pt x="1003" y="1050"/>
                  <a:pt x="1009" y="1045"/>
                  <a:pt x="1009" y="1038"/>
                </a:cubicBezTo>
                <a:cubicBezTo>
                  <a:pt x="1009" y="1031"/>
                  <a:pt x="1003" y="1025"/>
                  <a:pt x="996" y="1025"/>
                </a:cubicBezTo>
                <a:close/>
                <a:moveTo>
                  <a:pt x="1035" y="1025"/>
                </a:moveTo>
                <a:cubicBezTo>
                  <a:pt x="1028" y="1025"/>
                  <a:pt x="1023" y="1031"/>
                  <a:pt x="1023" y="1038"/>
                </a:cubicBezTo>
                <a:cubicBezTo>
                  <a:pt x="1023" y="1045"/>
                  <a:pt x="1028" y="1050"/>
                  <a:pt x="1035" y="1050"/>
                </a:cubicBezTo>
                <a:cubicBezTo>
                  <a:pt x="1042" y="1050"/>
                  <a:pt x="1048" y="1045"/>
                  <a:pt x="1048" y="1038"/>
                </a:cubicBezTo>
                <a:cubicBezTo>
                  <a:pt x="1048" y="1031"/>
                  <a:pt x="1042" y="1025"/>
                  <a:pt x="1035" y="1025"/>
                </a:cubicBezTo>
                <a:close/>
                <a:moveTo>
                  <a:pt x="1075" y="1050"/>
                </a:moveTo>
                <a:cubicBezTo>
                  <a:pt x="1082" y="1050"/>
                  <a:pt x="1087" y="1045"/>
                  <a:pt x="1087" y="1038"/>
                </a:cubicBezTo>
                <a:cubicBezTo>
                  <a:pt x="1087" y="1031"/>
                  <a:pt x="1082" y="1025"/>
                  <a:pt x="1075" y="1025"/>
                </a:cubicBezTo>
                <a:cubicBezTo>
                  <a:pt x="1068" y="1025"/>
                  <a:pt x="1062" y="1031"/>
                  <a:pt x="1062" y="1038"/>
                </a:cubicBezTo>
                <a:cubicBezTo>
                  <a:pt x="1062" y="1045"/>
                  <a:pt x="1068" y="1050"/>
                  <a:pt x="1075" y="1050"/>
                </a:cubicBezTo>
                <a:close/>
                <a:moveTo>
                  <a:pt x="1587" y="1025"/>
                </a:moveTo>
                <a:cubicBezTo>
                  <a:pt x="1580" y="1025"/>
                  <a:pt x="1574" y="1031"/>
                  <a:pt x="1574" y="1038"/>
                </a:cubicBezTo>
                <a:cubicBezTo>
                  <a:pt x="1574" y="1045"/>
                  <a:pt x="1580" y="1050"/>
                  <a:pt x="1587" y="1050"/>
                </a:cubicBezTo>
                <a:cubicBezTo>
                  <a:pt x="1594" y="1050"/>
                  <a:pt x="1600" y="1045"/>
                  <a:pt x="1600" y="1038"/>
                </a:cubicBezTo>
                <a:cubicBezTo>
                  <a:pt x="1600" y="1031"/>
                  <a:pt x="1594" y="1025"/>
                  <a:pt x="1587" y="1025"/>
                </a:cubicBezTo>
                <a:close/>
                <a:moveTo>
                  <a:pt x="1627" y="1025"/>
                </a:moveTo>
                <a:cubicBezTo>
                  <a:pt x="1620" y="1025"/>
                  <a:pt x="1614" y="1031"/>
                  <a:pt x="1614" y="1038"/>
                </a:cubicBezTo>
                <a:cubicBezTo>
                  <a:pt x="1614" y="1045"/>
                  <a:pt x="1620" y="1050"/>
                  <a:pt x="1627" y="1050"/>
                </a:cubicBezTo>
                <a:cubicBezTo>
                  <a:pt x="1634" y="1050"/>
                  <a:pt x="1639" y="1045"/>
                  <a:pt x="1639" y="1038"/>
                </a:cubicBezTo>
                <a:cubicBezTo>
                  <a:pt x="1639" y="1031"/>
                  <a:pt x="1634" y="1025"/>
                  <a:pt x="1627" y="1025"/>
                </a:cubicBezTo>
                <a:close/>
                <a:moveTo>
                  <a:pt x="1666" y="1025"/>
                </a:moveTo>
                <a:cubicBezTo>
                  <a:pt x="1659" y="1025"/>
                  <a:pt x="1653" y="1031"/>
                  <a:pt x="1653" y="1038"/>
                </a:cubicBezTo>
                <a:cubicBezTo>
                  <a:pt x="1653" y="1045"/>
                  <a:pt x="1659" y="1050"/>
                  <a:pt x="1666" y="1050"/>
                </a:cubicBezTo>
                <a:cubicBezTo>
                  <a:pt x="1673" y="1050"/>
                  <a:pt x="1679" y="1045"/>
                  <a:pt x="1679" y="1038"/>
                </a:cubicBezTo>
                <a:cubicBezTo>
                  <a:pt x="1679" y="1031"/>
                  <a:pt x="1673" y="1025"/>
                  <a:pt x="1666" y="1025"/>
                </a:cubicBezTo>
                <a:close/>
                <a:moveTo>
                  <a:pt x="1705" y="1025"/>
                </a:moveTo>
                <a:cubicBezTo>
                  <a:pt x="1698" y="1025"/>
                  <a:pt x="1693" y="1031"/>
                  <a:pt x="1693" y="1038"/>
                </a:cubicBezTo>
                <a:cubicBezTo>
                  <a:pt x="1693" y="1045"/>
                  <a:pt x="1698" y="1050"/>
                  <a:pt x="1705" y="1050"/>
                </a:cubicBezTo>
                <a:cubicBezTo>
                  <a:pt x="1713" y="1050"/>
                  <a:pt x="1718" y="1045"/>
                  <a:pt x="1718" y="1038"/>
                </a:cubicBezTo>
                <a:cubicBezTo>
                  <a:pt x="1718" y="1031"/>
                  <a:pt x="1713" y="1025"/>
                  <a:pt x="1705" y="1025"/>
                </a:cubicBezTo>
                <a:close/>
                <a:moveTo>
                  <a:pt x="1745" y="1025"/>
                </a:moveTo>
                <a:cubicBezTo>
                  <a:pt x="1738" y="1025"/>
                  <a:pt x="1732" y="1031"/>
                  <a:pt x="1732" y="1038"/>
                </a:cubicBezTo>
                <a:cubicBezTo>
                  <a:pt x="1732" y="1045"/>
                  <a:pt x="1738" y="1050"/>
                  <a:pt x="1745" y="1050"/>
                </a:cubicBezTo>
                <a:cubicBezTo>
                  <a:pt x="1752" y="1050"/>
                  <a:pt x="1758" y="1045"/>
                  <a:pt x="1758" y="1038"/>
                </a:cubicBezTo>
                <a:cubicBezTo>
                  <a:pt x="1758" y="1031"/>
                  <a:pt x="1752" y="1025"/>
                  <a:pt x="1745" y="1025"/>
                </a:cubicBezTo>
                <a:close/>
                <a:moveTo>
                  <a:pt x="1784" y="1025"/>
                </a:moveTo>
                <a:cubicBezTo>
                  <a:pt x="1777" y="1025"/>
                  <a:pt x="1772" y="1031"/>
                  <a:pt x="1772" y="1038"/>
                </a:cubicBezTo>
                <a:cubicBezTo>
                  <a:pt x="1772" y="1045"/>
                  <a:pt x="1777" y="1050"/>
                  <a:pt x="1784" y="1050"/>
                </a:cubicBezTo>
                <a:cubicBezTo>
                  <a:pt x="1791" y="1050"/>
                  <a:pt x="1797" y="1045"/>
                  <a:pt x="1797" y="1038"/>
                </a:cubicBezTo>
                <a:cubicBezTo>
                  <a:pt x="1797" y="1031"/>
                  <a:pt x="1791" y="1025"/>
                  <a:pt x="1784" y="1025"/>
                </a:cubicBezTo>
                <a:close/>
                <a:moveTo>
                  <a:pt x="1824" y="1050"/>
                </a:moveTo>
                <a:cubicBezTo>
                  <a:pt x="1831" y="1050"/>
                  <a:pt x="1836" y="1045"/>
                  <a:pt x="1836" y="1038"/>
                </a:cubicBezTo>
                <a:cubicBezTo>
                  <a:pt x="1836" y="1031"/>
                  <a:pt x="1831" y="1025"/>
                  <a:pt x="1824" y="1025"/>
                </a:cubicBezTo>
                <a:cubicBezTo>
                  <a:pt x="1817" y="1025"/>
                  <a:pt x="1811" y="1031"/>
                  <a:pt x="1811" y="1038"/>
                </a:cubicBezTo>
                <a:cubicBezTo>
                  <a:pt x="1811" y="1045"/>
                  <a:pt x="1817" y="1050"/>
                  <a:pt x="1824" y="1050"/>
                </a:cubicBezTo>
                <a:close/>
                <a:moveTo>
                  <a:pt x="1863" y="1025"/>
                </a:moveTo>
                <a:cubicBezTo>
                  <a:pt x="1856" y="1025"/>
                  <a:pt x="1850" y="1031"/>
                  <a:pt x="1850" y="1038"/>
                </a:cubicBezTo>
                <a:cubicBezTo>
                  <a:pt x="1850" y="1045"/>
                  <a:pt x="1856" y="1050"/>
                  <a:pt x="1863" y="1050"/>
                </a:cubicBezTo>
                <a:cubicBezTo>
                  <a:pt x="1870" y="1050"/>
                  <a:pt x="1876" y="1045"/>
                  <a:pt x="1876" y="1038"/>
                </a:cubicBezTo>
                <a:cubicBezTo>
                  <a:pt x="1876" y="1031"/>
                  <a:pt x="1870" y="1025"/>
                  <a:pt x="1863" y="1025"/>
                </a:cubicBezTo>
                <a:close/>
                <a:moveTo>
                  <a:pt x="1903" y="1025"/>
                </a:moveTo>
                <a:cubicBezTo>
                  <a:pt x="1896" y="1025"/>
                  <a:pt x="1890" y="1031"/>
                  <a:pt x="1890" y="1038"/>
                </a:cubicBezTo>
                <a:cubicBezTo>
                  <a:pt x="1890" y="1045"/>
                  <a:pt x="1896" y="1050"/>
                  <a:pt x="1903" y="1050"/>
                </a:cubicBezTo>
                <a:cubicBezTo>
                  <a:pt x="1910" y="1050"/>
                  <a:pt x="1915" y="1045"/>
                  <a:pt x="1915" y="1038"/>
                </a:cubicBezTo>
                <a:cubicBezTo>
                  <a:pt x="1915" y="1031"/>
                  <a:pt x="1910" y="1025"/>
                  <a:pt x="1903" y="1025"/>
                </a:cubicBezTo>
                <a:close/>
                <a:moveTo>
                  <a:pt x="1942" y="1050"/>
                </a:moveTo>
                <a:cubicBezTo>
                  <a:pt x="1949" y="1050"/>
                  <a:pt x="1955" y="1045"/>
                  <a:pt x="1955" y="1038"/>
                </a:cubicBezTo>
                <a:cubicBezTo>
                  <a:pt x="1955" y="1031"/>
                  <a:pt x="1949" y="1025"/>
                  <a:pt x="1942" y="1025"/>
                </a:cubicBezTo>
                <a:cubicBezTo>
                  <a:pt x="1935" y="1025"/>
                  <a:pt x="1929" y="1031"/>
                  <a:pt x="1929" y="1038"/>
                </a:cubicBezTo>
                <a:cubicBezTo>
                  <a:pt x="1929" y="1045"/>
                  <a:pt x="1935" y="1050"/>
                  <a:pt x="1942" y="1050"/>
                </a:cubicBezTo>
                <a:close/>
                <a:moveTo>
                  <a:pt x="1981" y="1025"/>
                </a:moveTo>
                <a:cubicBezTo>
                  <a:pt x="1974" y="1025"/>
                  <a:pt x="1969" y="1031"/>
                  <a:pt x="1969" y="1038"/>
                </a:cubicBezTo>
                <a:cubicBezTo>
                  <a:pt x="1969" y="1045"/>
                  <a:pt x="1974" y="1050"/>
                  <a:pt x="1981" y="1050"/>
                </a:cubicBezTo>
                <a:cubicBezTo>
                  <a:pt x="1988" y="1050"/>
                  <a:pt x="1994" y="1045"/>
                  <a:pt x="1994" y="1038"/>
                </a:cubicBezTo>
                <a:cubicBezTo>
                  <a:pt x="1994" y="1031"/>
                  <a:pt x="1988" y="1025"/>
                  <a:pt x="1981" y="1025"/>
                </a:cubicBezTo>
                <a:close/>
                <a:moveTo>
                  <a:pt x="2021" y="1050"/>
                </a:moveTo>
                <a:cubicBezTo>
                  <a:pt x="2028" y="1050"/>
                  <a:pt x="2034" y="1045"/>
                  <a:pt x="2034" y="1038"/>
                </a:cubicBezTo>
                <a:cubicBezTo>
                  <a:pt x="2034" y="1031"/>
                  <a:pt x="2028" y="1025"/>
                  <a:pt x="2021" y="1025"/>
                </a:cubicBezTo>
                <a:cubicBezTo>
                  <a:pt x="2014" y="1025"/>
                  <a:pt x="2008" y="1031"/>
                  <a:pt x="2008" y="1038"/>
                </a:cubicBezTo>
                <a:cubicBezTo>
                  <a:pt x="2008" y="1045"/>
                  <a:pt x="2014" y="1050"/>
                  <a:pt x="2021" y="1050"/>
                </a:cubicBezTo>
                <a:close/>
                <a:moveTo>
                  <a:pt x="2060" y="1050"/>
                </a:moveTo>
                <a:cubicBezTo>
                  <a:pt x="2067" y="1050"/>
                  <a:pt x="2073" y="1045"/>
                  <a:pt x="2073" y="1038"/>
                </a:cubicBezTo>
                <a:cubicBezTo>
                  <a:pt x="2073" y="1031"/>
                  <a:pt x="2067" y="1025"/>
                  <a:pt x="2060" y="1025"/>
                </a:cubicBezTo>
                <a:cubicBezTo>
                  <a:pt x="2053" y="1025"/>
                  <a:pt x="2048" y="1031"/>
                  <a:pt x="2048" y="1038"/>
                </a:cubicBezTo>
                <a:cubicBezTo>
                  <a:pt x="2048" y="1045"/>
                  <a:pt x="2053" y="1050"/>
                  <a:pt x="2060" y="1050"/>
                </a:cubicBezTo>
                <a:close/>
                <a:moveTo>
                  <a:pt x="2100" y="1025"/>
                </a:moveTo>
                <a:cubicBezTo>
                  <a:pt x="2093" y="1025"/>
                  <a:pt x="2087" y="1031"/>
                  <a:pt x="2087" y="1038"/>
                </a:cubicBezTo>
                <a:cubicBezTo>
                  <a:pt x="2087" y="1045"/>
                  <a:pt x="2093" y="1050"/>
                  <a:pt x="2100" y="1050"/>
                </a:cubicBezTo>
                <a:cubicBezTo>
                  <a:pt x="2107" y="1050"/>
                  <a:pt x="2112" y="1045"/>
                  <a:pt x="2112" y="1038"/>
                </a:cubicBezTo>
                <a:cubicBezTo>
                  <a:pt x="2112" y="1031"/>
                  <a:pt x="2107" y="1025"/>
                  <a:pt x="2100" y="1025"/>
                </a:cubicBezTo>
                <a:close/>
                <a:moveTo>
                  <a:pt x="2139" y="1050"/>
                </a:moveTo>
                <a:cubicBezTo>
                  <a:pt x="2146" y="1050"/>
                  <a:pt x="2152" y="1045"/>
                  <a:pt x="2152" y="1038"/>
                </a:cubicBezTo>
                <a:cubicBezTo>
                  <a:pt x="2152" y="1031"/>
                  <a:pt x="2146" y="1025"/>
                  <a:pt x="2139" y="1025"/>
                </a:cubicBezTo>
                <a:cubicBezTo>
                  <a:pt x="2132" y="1025"/>
                  <a:pt x="2126" y="1031"/>
                  <a:pt x="2126" y="1038"/>
                </a:cubicBezTo>
                <a:cubicBezTo>
                  <a:pt x="2126" y="1045"/>
                  <a:pt x="2132" y="1050"/>
                  <a:pt x="2139" y="1050"/>
                </a:cubicBezTo>
                <a:close/>
                <a:moveTo>
                  <a:pt x="2179" y="1050"/>
                </a:moveTo>
                <a:cubicBezTo>
                  <a:pt x="2186" y="1050"/>
                  <a:pt x="2191" y="1045"/>
                  <a:pt x="2191" y="1038"/>
                </a:cubicBezTo>
                <a:cubicBezTo>
                  <a:pt x="2191" y="1031"/>
                  <a:pt x="2186" y="1025"/>
                  <a:pt x="2179" y="1025"/>
                </a:cubicBezTo>
                <a:cubicBezTo>
                  <a:pt x="2172" y="1025"/>
                  <a:pt x="2166" y="1031"/>
                  <a:pt x="2166" y="1038"/>
                </a:cubicBezTo>
                <a:cubicBezTo>
                  <a:pt x="2166" y="1045"/>
                  <a:pt x="2172" y="1050"/>
                  <a:pt x="2179" y="1050"/>
                </a:cubicBezTo>
                <a:close/>
                <a:moveTo>
                  <a:pt x="2977" y="1038"/>
                </a:moveTo>
                <a:cubicBezTo>
                  <a:pt x="2977" y="1032"/>
                  <a:pt x="2973" y="1028"/>
                  <a:pt x="2967" y="1028"/>
                </a:cubicBezTo>
                <a:cubicBezTo>
                  <a:pt x="2962" y="1028"/>
                  <a:pt x="2957" y="1032"/>
                  <a:pt x="2957" y="1038"/>
                </a:cubicBezTo>
                <a:cubicBezTo>
                  <a:pt x="2957" y="1043"/>
                  <a:pt x="2962" y="1048"/>
                  <a:pt x="2967" y="1048"/>
                </a:cubicBezTo>
                <a:cubicBezTo>
                  <a:pt x="2973" y="1048"/>
                  <a:pt x="2977" y="1043"/>
                  <a:pt x="2977" y="1038"/>
                </a:cubicBezTo>
                <a:close/>
                <a:moveTo>
                  <a:pt x="917" y="1090"/>
                </a:moveTo>
                <a:cubicBezTo>
                  <a:pt x="924" y="1090"/>
                  <a:pt x="930" y="1084"/>
                  <a:pt x="930" y="1077"/>
                </a:cubicBezTo>
                <a:cubicBezTo>
                  <a:pt x="930" y="1070"/>
                  <a:pt x="924" y="1064"/>
                  <a:pt x="917" y="1064"/>
                </a:cubicBezTo>
                <a:cubicBezTo>
                  <a:pt x="910" y="1064"/>
                  <a:pt x="904" y="1070"/>
                  <a:pt x="904" y="1077"/>
                </a:cubicBezTo>
                <a:cubicBezTo>
                  <a:pt x="904" y="1084"/>
                  <a:pt x="910" y="1090"/>
                  <a:pt x="917" y="1090"/>
                </a:cubicBezTo>
                <a:close/>
                <a:moveTo>
                  <a:pt x="956" y="1090"/>
                </a:moveTo>
                <a:cubicBezTo>
                  <a:pt x="963" y="1090"/>
                  <a:pt x="969" y="1084"/>
                  <a:pt x="969" y="1077"/>
                </a:cubicBezTo>
                <a:cubicBezTo>
                  <a:pt x="969" y="1070"/>
                  <a:pt x="963" y="1064"/>
                  <a:pt x="956" y="1064"/>
                </a:cubicBezTo>
                <a:cubicBezTo>
                  <a:pt x="949" y="1064"/>
                  <a:pt x="944" y="1070"/>
                  <a:pt x="944" y="1077"/>
                </a:cubicBezTo>
                <a:cubicBezTo>
                  <a:pt x="944" y="1084"/>
                  <a:pt x="949" y="1090"/>
                  <a:pt x="956" y="1090"/>
                </a:cubicBezTo>
                <a:close/>
                <a:moveTo>
                  <a:pt x="996" y="1090"/>
                </a:moveTo>
                <a:cubicBezTo>
                  <a:pt x="1003" y="1090"/>
                  <a:pt x="1009" y="1084"/>
                  <a:pt x="1009" y="1077"/>
                </a:cubicBezTo>
                <a:cubicBezTo>
                  <a:pt x="1009" y="1070"/>
                  <a:pt x="1003" y="1064"/>
                  <a:pt x="996" y="1064"/>
                </a:cubicBezTo>
                <a:cubicBezTo>
                  <a:pt x="989" y="1064"/>
                  <a:pt x="983" y="1070"/>
                  <a:pt x="983" y="1077"/>
                </a:cubicBezTo>
                <a:cubicBezTo>
                  <a:pt x="983" y="1084"/>
                  <a:pt x="989" y="1090"/>
                  <a:pt x="996" y="1090"/>
                </a:cubicBezTo>
                <a:close/>
                <a:moveTo>
                  <a:pt x="1035" y="1090"/>
                </a:moveTo>
                <a:cubicBezTo>
                  <a:pt x="1042" y="1090"/>
                  <a:pt x="1048" y="1084"/>
                  <a:pt x="1048" y="1077"/>
                </a:cubicBezTo>
                <a:cubicBezTo>
                  <a:pt x="1048" y="1070"/>
                  <a:pt x="1042" y="1064"/>
                  <a:pt x="1035" y="1064"/>
                </a:cubicBezTo>
                <a:cubicBezTo>
                  <a:pt x="1028" y="1064"/>
                  <a:pt x="1023" y="1070"/>
                  <a:pt x="1023" y="1077"/>
                </a:cubicBezTo>
                <a:cubicBezTo>
                  <a:pt x="1023" y="1084"/>
                  <a:pt x="1028" y="1090"/>
                  <a:pt x="1035" y="1090"/>
                </a:cubicBezTo>
                <a:close/>
                <a:moveTo>
                  <a:pt x="1075" y="1090"/>
                </a:moveTo>
                <a:cubicBezTo>
                  <a:pt x="1082" y="1090"/>
                  <a:pt x="1087" y="1084"/>
                  <a:pt x="1087" y="1077"/>
                </a:cubicBezTo>
                <a:cubicBezTo>
                  <a:pt x="1087" y="1070"/>
                  <a:pt x="1082" y="1064"/>
                  <a:pt x="1075" y="1064"/>
                </a:cubicBezTo>
                <a:cubicBezTo>
                  <a:pt x="1068" y="1064"/>
                  <a:pt x="1062" y="1070"/>
                  <a:pt x="1062" y="1077"/>
                </a:cubicBezTo>
                <a:cubicBezTo>
                  <a:pt x="1062" y="1084"/>
                  <a:pt x="1068" y="1090"/>
                  <a:pt x="1075" y="1090"/>
                </a:cubicBezTo>
                <a:close/>
                <a:moveTo>
                  <a:pt x="1114" y="1090"/>
                </a:moveTo>
                <a:cubicBezTo>
                  <a:pt x="1121" y="1090"/>
                  <a:pt x="1127" y="1084"/>
                  <a:pt x="1127" y="1077"/>
                </a:cubicBezTo>
                <a:cubicBezTo>
                  <a:pt x="1127" y="1070"/>
                  <a:pt x="1121" y="1064"/>
                  <a:pt x="1114" y="1064"/>
                </a:cubicBezTo>
                <a:cubicBezTo>
                  <a:pt x="1107" y="1064"/>
                  <a:pt x="1101" y="1070"/>
                  <a:pt x="1101" y="1077"/>
                </a:cubicBezTo>
                <a:cubicBezTo>
                  <a:pt x="1101" y="1084"/>
                  <a:pt x="1107" y="1090"/>
                  <a:pt x="1114" y="1090"/>
                </a:cubicBezTo>
                <a:close/>
                <a:moveTo>
                  <a:pt x="1154" y="1090"/>
                </a:moveTo>
                <a:cubicBezTo>
                  <a:pt x="1161" y="1090"/>
                  <a:pt x="1166" y="1084"/>
                  <a:pt x="1166" y="1077"/>
                </a:cubicBezTo>
                <a:cubicBezTo>
                  <a:pt x="1166" y="1070"/>
                  <a:pt x="1161" y="1064"/>
                  <a:pt x="1154" y="1064"/>
                </a:cubicBezTo>
                <a:cubicBezTo>
                  <a:pt x="1147" y="1064"/>
                  <a:pt x="1141" y="1070"/>
                  <a:pt x="1141" y="1077"/>
                </a:cubicBezTo>
                <a:cubicBezTo>
                  <a:pt x="1141" y="1084"/>
                  <a:pt x="1147" y="1090"/>
                  <a:pt x="1154" y="1090"/>
                </a:cubicBezTo>
                <a:close/>
                <a:moveTo>
                  <a:pt x="1627" y="1064"/>
                </a:moveTo>
                <a:cubicBezTo>
                  <a:pt x="1620" y="1064"/>
                  <a:pt x="1614" y="1070"/>
                  <a:pt x="1614" y="1077"/>
                </a:cubicBezTo>
                <a:cubicBezTo>
                  <a:pt x="1614" y="1084"/>
                  <a:pt x="1620" y="1090"/>
                  <a:pt x="1627" y="1090"/>
                </a:cubicBezTo>
                <a:cubicBezTo>
                  <a:pt x="1634" y="1090"/>
                  <a:pt x="1639" y="1084"/>
                  <a:pt x="1639" y="1077"/>
                </a:cubicBezTo>
                <a:cubicBezTo>
                  <a:pt x="1639" y="1070"/>
                  <a:pt x="1634" y="1064"/>
                  <a:pt x="1627" y="1064"/>
                </a:cubicBezTo>
                <a:close/>
                <a:moveTo>
                  <a:pt x="1666" y="1064"/>
                </a:moveTo>
                <a:cubicBezTo>
                  <a:pt x="1659" y="1064"/>
                  <a:pt x="1653" y="1070"/>
                  <a:pt x="1653" y="1077"/>
                </a:cubicBezTo>
                <a:cubicBezTo>
                  <a:pt x="1653" y="1084"/>
                  <a:pt x="1659" y="1090"/>
                  <a:pt x="1666" y="1090"/>
                </a:cubicBezTo>
                <a:cubicBezTo>
                  <a:pt x="1673" y="1090"/>
                  <a:pt x="1679" y="1084"/>
                  <a:pt x="1679" y="1077"/>
                </a:cubicBezTo>
                <a:cubicBezTo>
                  <a:pt x="1679" y="1070"/>
                  <a:pt x="1673" y="1064"/>
                  <a:pt x="1666" y="1064"/>
                </a:cubicBezTo>
                <a:close/>
                <a:moveTo>
                  <a:pt x="1784" y="1064"/>
                </a:moveTo>
                <a:cubicBezTo>
                  <a:pt x="1777" y="1064"/>
                  <a:pt x="1772" y="1070"/>
                  <a:pt x="1772" y="1077"/>
                </a:cubicBezTo>
                <a:cubicBezTo>
                  <a:pt x="1772" y="1084"/>
                  <a:pt x="1777" y="1090"/>
                  <a:pt x="1784" y="1090"/>
                </a:cubicBezTo>
                <a:cubicBezTo>
                  <a:pt x="1791" y="1090"/>
                  <a:pt x="1797" y="1084"/>
                  <a:pt x="1797" y="1077"/>
                </a:cubicBezTo>
                <a:cubicBezTo>
                  <a:pt x="1797" y="1070"/>
                  <a:pt x="1791" y="1064"/>
                  <a:pt x="1784" y="1064"/>
                </a:cubicBezTo>
                <a:close/>
                <a:moveTo>
                  <a:pt x="1824" y="1090"/>
                </a:moveTo>
                <a:cubicBezTo>
                  <a:pt x="1831" y="1090"/>
                  <a:pt x="1836" y="1084"/>
                  <a:pt x="1836" y="1077"/>
                </a:cubicBezTo>
                <a:cubicBezTo>
                  <a:pt x="1836" y="1070"/>
                  <a:pt x="1831" y="1064"/>
                  <a:pt x="1824" y="1064"/>
                </a:cubicBezTo>
                <a:cubicBezTo>
                  <a:pt x="1817" y="1064"/>
                  <a:pt x="1811" y="1070"/>
                  <a:pt x="1811" y="1077"/>
                </a:cubicBezTo>
                <a:cubicBezTo>
                  <a:pt x="1811" y="1084"/>
                  <a:pt x="1817" y="1090"/>
                  <a:pt x="1824" y="1090"/>
                </a:cubicBezTo>
                <a:close/>
                <a:moveTo>
                  <a:pt x="1863" y="1090"/>
                </a:moveTo>
                <a:cubicBezTo>
                  <a:pt x="1870" y="1090"/>
                  <a:pt x="1876" y="1084"/>
                  <a:pt x="1876" y="1077"/>
                </a:cubicBezTo>
                <a:cubicBezTo>
                  <a:pt x="1876" y="1070"/>
                  <a:pt x="1870" y="1064"/>
                  <a:pt x="1863" y="1064"/>
                </a:cubicBezTo>
                <a:cubicBezTo>
                  <a:pt x="1856" y="1064"/>
                  <a:pt x="1850" y="1070"/>
                  <a:pt x="1850" y="1077"/>
                </a:cubicBezTo>
                <a:cubicBezTo>
                  <a:pt x="1850" y="1084"/>
                  <a:pt x="1856" y="1090"/>
                  <a:pt x="1863" y="1090"/>
                </a:cubicBezTo>
                <a:close/>
                <a:moveTo>
                  <a:pt x="1903" y="1090"/>
                </a:moveTo>
                <a:cubicBezTo>
                  <a:pt x="1910" y="1090"/>
                  <a:pt x="1915" y="1084"/>
                  <a:pt x="1915" y="1077"/>
                </a:cubicBezTo>
                <a:cubicBezTo>
                  <a:pt x="1915" y="1070"/>
                  <a:pt x="1910" y="1064"/>
                  <a:pt x="1903" y="1064"/>
                </a:cubicBezTo>
                <a:cubicBezTo>
                  <a:pt x="1896" y="1064"/>
                  <a:pt x="1890" y="1070"/>
                  <a:pt x="1890" y="1077"/>
                </a:cubicBezTo>
                <a:cubicBezTo>
                  <a:pt x="1890" y="1084"/>
                  <a:pt x="1896" y="1090"/>
                  <a:pt x="1903" y="1090"/>
                </a:cubicBezTo>
                <a:close/>
                <a:moveTo>
                  <a:pt x="1942" y="1090"/>
                </a:moveTo>
                <a:cubicBezTo>
                  <a:pt x="1949" y="1090"/>
                  <a:pt x="1955" y="1084"/>
                  <a:pt x="1955" y="1077"/>
                </a:cubicBezTo>
                <a:cubicBezTo>
                  <a:pt x="1955" y="1070"/>
                  <a:pt x="1949" y="1064"/>
                  <a:pt x="1942" y="1064"/>
                </a:cubicBezTo>
                <a:cubicBezTo>
                  <a:pt x="1935" y="1064"/>
                  <a:pt x="1929" y="1070"/>
                  <a:pt x="1929" y="1077"/>
                </a:cubicBezTo>
                <a:cubicBezTo>
                  <a:pt x="1929" y="1084"/>
                  <a:pt x="1935" y="1090"/>
                  <a:pt x="1942" y="1090"/>
                </a:cubicBezTo>
                <a:close/>
                <a:moveTo>
                  <a:pt x="1981" y="1090"/>
                </a:moveTo>
                <a:cubicBezTo>
                  <a:pt x="1988" y="1090"/>
                  <a:pt x="1994" y="1084"/>
                  <a:pt x="1994" y="1077"/>
                </a:cubicBezTo>
                <a:cubicBezTo>
                  <a:pt x="1994" y="1070"/>
                  <a:pt x="1988" y="1064"/>
                  <a:pt x="1981" y="1064"/>
                </a:cubicBezTo>
                <a:cubicBezTo>
                  <a:pt x="1974" y="1064"/>
                  <a:pt x="1969" y="1070"/>
                  <a:pt x="1969" y="1077"/>
                </a:cubicBezTo>
                <a:cubicBezTo>
                  <a:pt x="1969" y="1084"/>
                  <a:pt x="1974" y="1090"/>
                  <a:pt x="1981" y="1090"/>
                </a:cubicBezTo>
                <a:close/>
                <a:moveTo>
                  <a:pt x="2008" y="1077"/>
                </a:moveTo>
                <a:cubicBezTo>
                  <a:pt x="2008" y="1084"/>
                  <a:pt x="2014" y="1090"/>
                  <a:pt x="2021" y="1090"/>
                </a:cubicBezTo>
                <a:cubicBezTo>
                  <a:pt x="2028" y="1090"/>
                  <a:pt x="2034" y="1084"/>
                  <a:pt x="2034" y="1077"/>
                </a:cubicBezTo>
                <a:cubicBezTo>
                  <a:pt x="2034" y="1070"/>
                  <a:pt x="2028" y="1064"/>
                  <a:pt x="2021" y="1064"/>
                </a:cubicBezTo>
                <a:cubicBezTo>
                  <a:pt x="2014" y="1064"/>
                  <a:pt x="2008" y="1070"/>
                  <a:pt x="2008" y="1077"/>
                </a:cubicBezTo>
                <a:close/>
                <a:moveTo>
                  <a:pt x="2060" y="1090"/>
                </a:moveTo>
                <a:cubicBezTo>
                  <a:pt x="2067" y="1090"/>
                  <a:pt x="2073" y="1084"/>
                  <a:pt x="2073" y="1077"/>
                </a:cubicBezTo>
                <a:cubicBezTo>
                  <a:pt x="2073" y="1070"/>
                  <a:pt x="2067" y="1064"/>
                  <a:pt x="2060" y="1064"/>
                </a:cubicBezTo>
                <a:cubicBezTo>
                  <a:pt x="2053" y="1064"/>
                  <a:pt x="2048" y="1070"/>
                  <a:pt x="2048" y="1077"/>
                </a:cubicBezTo>
                <a:cubicBezTo>
                  <a:pt x="2048" y="1084"/>
                  <a:pt x="2053" y="1090"/>
                  <a:pt x="2060" y="1090"/>
                </a:cubicBezTo>
                <a:close/>
                <a:moveTo>
                  <a:pt x="2100" y="1090"/>
                </a:moveTo>
                <a:cubicBezTo>
                  <a:pt x="2107" y="1090"/>
                  <a:pt x="2112" y="1084"/>
                  <a:pt x="2112" y="1077"/>
                </a:cubicBezTo>
                <a:cubicBezTo>
                  <a:pt x="2112" y="1070"/>
                  <a:pt x="2107" y="1064"/>
                  <a:pt x="2100" y="1064"/>
                </a:cubicBezTo>
                <a:cubicBezTo>
                  <a:pt x="2093" y="1064"/>
                  <a:pt x="2087" y="1070"/>
                  <a:pt x="2087" y="1077"/>
                </a:cubicBezTo>
                <a:cubicBezTo>
                  <a:pt x="2087" y="1084"/>
                  <a:pt x="2093" y="1090"/>
                  <a:pt x="2100" y="1090"/>
                </a:cubicBezTo>
                <a:close/>
                <a:moveTo>
                  <a:pt x="2139" y="1090"/>
                </a:moveTo>
                <a:cubicBezTo>
                  <a:pt x="2146" y="1090"/>
                  <a:pt x="2152" y="1084"/>
                  <a:pt x="2152" y="1077"/>
                </a:cubicBezTo>
                <a:cubicBezTo>
                  <a:pt x="2152" y="1070"/>
                  <a:pt x="2146" y="1064"/>
                  <a:pt x="2139" y="1064"/>
                </a:cubicBezTo>
                <a:cubicBezTo>
                  <a:pt x="2132" y="1064"/>
                  <a:pt x="2126" y="1070"/>
                  <a:pt x="2126" y="1077"/>
                </a:cubicBezTo>
                <a:cubicBezTo>
                  <a:pt x="2126" y="1084"/>
                  <a:pt x="2132" y="1090"/>
                  <a:pt x="2139" y="1090"/>
                </a:cubicBezTo>
                <a:close/>
                <a:moveTo>
                  <a:pt x="2179" y="1064"/>
                </a:moveTo>
                <a:cubicBezTo>
                  <a:pt x="2172" y="1064"/>
                  <a:pt x="2166" y="1070"/>
                  <a:pt x="2166" y="1077"/>
                </a:cubicBezTo>
                <a:cubicBezTo>
                  <a:pt x="2166" y="1084"/>
                  <a:pt x="2172" y="1090"/>
                  <a:pt x="2179" y="1090"/>
                </a:cubicBezTo>
                <a:cubicBezTo>
                  <a:pt x="2186" y="1090"/>
                  <a:pt x="2191" y="1084"/>
                  <a:pt x="2191" y="1077"/>
                </a:cubicBezTo>
                <a:cubicBezTo>
                  <a:pt x="2191" y="1070"/>
                  <a:pt x="2186" y="1064"/>
                  <a:pt x="2179" y="1064"/>
                </a:cubicBezTo>
                <a:close/>
                <a:moveTo>
                  <a:pt x="2730" y="1064"/>
                </a:moveTo>
                <a:cubicBezTo>
                  <a:pt x="2723" y="1064"/>
                  <a:pt x="2718" y="1070"/>
                  <a:pt x="2718" y="1077"/>
                </a:cubicBezTo>
                <a:cubicBezTo>
                  <a:pt x="2718" y="1084"/>
                  <a:pt x="2723" y="1090"/>
                  <a:pt x="2730" y="1090"/>
                </a:cubicBezTo>
                <a:cubicBezTo>
                  <a:pt x="2738" y="1090"/>
                  <a:pt x="2743" y="1084"/>
                  <a:pt x="2743" y="1077"/>
                </a:cubicBezTo>
                <a:cubicBezTo>
                  <a:pt x="2743" y="1070"/>
                  <a:pt x="2738" y="1064"/>
                  <a:pt x="2730" y="1064"/>
                </a:cubicBezTo>
                <a:close/>
                <a:moveTo>
                  <a:pt x="2888" y="1090"/>
                </a:moveTo>
                <a:cubicBezTo>
                  <a:pt x="2895" y="1090"/>
                  <a:pt x="2901" y="1084"/>
                  <a:pt x="2901" y="1077"/>
                </a:cubicBezTo>
                <a:cubicBezTo>
                  <a:pt x="2901" y="1070"/>
                  <a:pt x="2895" y="1064"/>
                  <a:pt x="2888" y="1064"/>
                </a:cubicBezTo>
                <a:cubicBezTo>
                  <a:pt x="2881" y="1064"/>
                  <a:pt x="2875" y="1070"/>
                  <a:pt x="2875" y="1077"/>
                </a:cubicBezTo>
                <a:cubicBezTo>
                  <a:pt x="2875" y="1084"/>
                  <a:pt x="2881" y="1090"/>
                  <a:pt x="2888" y="1090"/>
                </a:cubicBezTo>
                <a:close/>
                <a:moveTo>
                  <a:pt x="917" y="1129"/>
                </a:moveTo>
                <a:cubicBezTo>
                  <a:pt x="924" y="1129"/>
                  <a:pt x="930" y="1124"/>
                  <a:pt x="930" y="1117"/>
                </a:cubicBezTo>
                <a:cubicBezTo>
                  <a:pt x="930" y="1110"/>
                  <a:pt x="924" y="1104"/>
                  <a:pt x="917" y="1104"/>
                </a:cubicBezTo>
                <a:cubicBezTo>
                  <a:pt x="910" y="1104"/>
                  <a:pt x="904" y="1110"/>
                  <a:pt x="904" y="1117"/>
                </a:cubicBezTo>
                <a:cubicBezTo>
                  <a:pt x="904" y="1124"/>
                  <a:pt x="910" y="1129"/>
                  <a:pt x="917" y="1129"/>
                </a:cubicBezTo>
                <a:close/>
                <a:moveTo>
                  <a:pt x="956" y="1129"/>
                </a:moveTo>
                <a:cubicBezTo>
                  <a:pt x="963" y="1129"/>
                  <a:pt x="969" y="1124"/>
                  <a:pt x="969" y="1117"/>
                </a:cubicBezTo>
                <a:cubicBezTo>
                  <a:pt x="969" y="1110"/>
                  <a:pt x="963" y="1104"/>
                  <a:pt x="956" y="1104"/>
                </a:cubicBezTo>
                <a:cubicBezTo>
                  <a:pt x="949" y="1104"/>
                  <a:pt x="944" y="1110"/>
                  <a:pt x="944" y="1117"/>
                </a:cubicBezTo>
                <a:cubicBezTo>
                  <a:pt x="944" y="1124"/>
                  <a:pt x="949" y="1129"/>
                  <a:pt x="956" y="1129"/>
                </a:cubicBezTo>
                <a:close/>
                <a:moveTo>
                  <a:pt x="996" y="1129"/>
                </a:moveTo>
                <a:cubicBezTo>
                  <a:pt x="1003" y="1129"/>
                  <a:pt x="1009" y="1124"/>
                  <a:pt x="1009" y="1117"/>
                </a:cubicBezTo>
                <a:cubicBezTo>
                  <a:pt x="1009" y="1110"/>
                  <a:pt x="1003" y="1104"/>
                  <a:pt x="996" y="1104"/>
                </a:cubicBezTo>
                <a:cubicBezTo>
                  <a:pt x="989" y="1104"/>
                  <a:pt x="983" y="1110"/>
                  <a:pt x="983" y="1117"/>
                </a:cubicBezTo>
                <a:cubicBezTo>
                  <a:pt x="983" y="1124"/>
                  <a:pt x="989" y="1129"/>
                  <a:pt x="996" y="1129"/>
                </a:cubicBezTo>
                <a:close/>
                <a:moveTo>
                  <a:pt x="1035" y="1129"/>
                </a:moveTo>
                <a:cubicBezTo>
                  <a:pt x="1042" y="1129"/>
                  <a:pt x="1048" y="1124"/>
                  <a:pt x="1048" y="1117"/>
                </a:cubicBezTo>
                <a:cubicBezTo>
                  <a:pt x="1048" y="1110"/>
                  <a:pt x="1042" y="1104"/>
                  <a:pt x="1035" y="1104"/>
                </a:cubicBezTo>
                <a:cubicBezTo>
                  <a:pt x="1028" y="1104"/>
                  <a:pt x="1023" y="1110"/>
                  <a:pt x="1023" y="1117"/>
                </a:cubicBezTo>
                <a:cubicBezTo>
                  <a:pt x="1023" y="1124"/>
                  <a:pt x="1028" y="1129"/>
                  <a:pt x="1035" y="1129"/>
                </a:cubicBezTo>
                <a:close/>
                <a:moveTo>
                  <a:pt x="1075" y="1129"/>
                </a:moveTo>
                <a:cubicBezTo>
                  <a:pt x="1082" y="1129"/>
                  <a:pt x="1087" y="1124"/>
                  <a:pt x="1087" y="1117"/>
                </a:cubicBezTo>
                <a:cubicBezTo>
                  <a:pt x="1087" y="1110"/>
                  <a:pt x="1082" y="1104"/>
                  <a:pt x="1075" y="1104"/>
                </a:cubicBezTo>
                <a:cubicBezTo>
                  <a:pt x="1068" y="1104"/>
                  <a:pt x="1062" y="1110"/>
                  <a:pt x="1062" y="1117"/>
                </a:cubicBezTo>
                <a:cubicBezTo>
                  <a:pt x="1062" y="1124"/>
                  <a:pt x="1068" y="1129"/>
                  <a:pt x="1075" y="1129"/>
                </a:cubicBezTo>
                <a:close/>
                <a:moveTo>
                  <a:pt x="1114" y="1129"/>
                </a:moveTo>
                <a:cubicBezTo>
                  <a:pt x="1121" y="1129"/>
                  <a:pt x="1127" y="1124"/>
                  <a:pt x="1127" y="1117"/>
                </a:cubicBezTo>
                <a:cubicBezTo>
                  <a:pt x="1127" y="1110"/>
                  <a:pt x="1121" y="1104"/>
                  <a:pt x="1114" y="1104"/>
                </a:cubicBezTo>
                <a:cubicBezTo>
                  <a:pt x="1107" y="1104"/>
                  <a:pt x="1101" y="1110"/>
                  <a:pt x="1101" y="1117"/>
                </a:cubicBezTo>
                <a:cubicBezTo>
                  <a:pt x="1101" y="1124"/>
                  <a:pt x="1107" y="1129"/>
                  <a:pt x="1114" y="1129"/>
                </a:cubicBezTo>
                <a:close/>
                <a:moveTo>
                  <a:pt x="1154" y="1129"/>
                </a:moveTo>
                <a:cubicBezTo>
                  <a:pt x="1161" y="1129"/>
                  <a:pt x="1166" y="1124"/>
                  <a:pt x="1166" y="1117"/>
                </a:cubicBezTo>
                <a:cubicBezTo>
                  <a:pt x="1166" y="1110"/>
                  <a:pt x="1161" y="1104"/>
                  <a:pt x="1154" y="1104"/>
                </a:cubicBezTo>
                <a:cubicBezTo>
                  <a:pt x="1146" y="1104"/>
                  <a:pt x="1141" y="1110"/>
                  <a:pt x="1141" y="1117"/>
                </a:cubicBezTo>
                <a:cubicBezTo>
                  <a:pt x="1141" y="1124"/>
                  <a:pt x="1146" y="1129"/>
                  <a:pt x="1154" y="1129"/>
                </a:cubicBezTo>
                <a:close/>
                <a:moveTo>
                  <a:pt x="1824" y="1104"/>
                </a:moveTo>
                <a:cubicBezTo>
                  <a:pt x="1817" y="1104"/>
                  <a:pt x="1811" y="1110"/>
                  <a:pt x="1811" y="1117"/>
                </a:cubicBezTo>
                <a:cubicBezTo>
                  <a:pt x="1811" y="1124"/>
                  <a:pt x="1817" y="1129"/>
                  <a:pt x="1824" y="1129"/>
                </a:cubicBezTo>
                <a:cubicBezTo>
                  <a:pt x="1831" y="1129"/>
                  <a:pt x="1836" y="1124"/>
                  <a:pt x="1836" y="1117"/>
                </a:cubicBezTo>
                <a:cubicBezTo>
                  <a:pt x="1836" y="1110"/>
                  <a:pt x="1831" y="1104"/>
                  <a:pt x="1824" y="1104"/>
                </a:cubicBezTo>
                <a:close/>
                <a:moveTo>
                  <a:pt x="1863" y="1104"/>
                </a:moveTo>
                <a:cubicBezTo>
                  <a:pt x="1856" y="1104"/>
                  <a:pt x="1850" y="1110"/>
                  <a:pt x="1850" y="1117"/>
                </a:cubicBezTo>
                <a:cubicBezTo>
                  <a:pt x="1850" y="1124"/>
                  <a:pt x="1856" y="1129"/>
                  <a:pt x="1863" y="1129"/>
                </a:cubicBezTo>
                <a:cubicBezTo>
                  <a:pt x="1870" y="1129"/>
                  <a:pt x="1876" y="1124"/>
                  <a:pt x="1876" y="1117"/>
                </a:cubicBezTo>
                <a:cubicBezTo>
                  <a:pt x="1876" y="1110"/>
                  <a:pt x="1870" y="1104"/>
                  <a:pt x="1863" y="1104"/>
                </a:cubicBezTo>
                <a:close/>
                <a:moveTo>
                  <a:pt x="1903" y="1104"/>
                </a:moveTo>
                <a:cubicBezTo>
                  <a:pt x="1896" y="1104"/>
                  <a:pt x="1890" y="1110"/>
                  <a:pt x="1890" y="1117"/>
                </a:cubicBezTo>
                <a:cubicBezTo>
                  <a:pt x="1890" y="1124"/>
                  <a:pt x="1896" y="1129"/>
                  <a:pt x="1903" y="1129"/>
                </a:cubicBezTo>
                <a:cubicBezTo>
                  <a:pt x="1910" y="1129"/>
                  <a:pt x="1915" y="1124"/>
                  <a:pt x="1915" y="1117"/>
                </a:cubicBezTo>
                <a:cubicBezTo>
                  <a:pt x="1915" y="1110"/>
                  <a:pt x="1910" y="1104"/>
                  <a:pt x="1903" y="1104"/>
                </a:cubicBezTo>
                <a:close/>
                <a:moveTo>
                  <a:pt x="1942" y="1129"/>
                </a:moveTo>
                <a:cubicBezTo>
                  <a:pt x="1949" y="1129"/>
                  <a:pt x="1955" y="1124"/>
                  <a:pt x="1955" y="1117"/>
                </a:cubicBezTo>
                <a:cubicBezTo>
                  <a:pt x="1955" y="1110"/>
                  <a:pt x="1949" y="1104"/>
                  <a:pt x="1942" y="1104"/>
                </a:cubicBezTo>
                <a:cubicBezTo>
                  <a:pt x="1935" y="1104"/>
                  <a:pt x="1929" y="1110"/>
                  <a:pt x="1929" y="1117"/>
                </a:cubicBezTo>
                <a:cubicBezTo>
                  <a:pt x="1929" y="1124"/>
                  <a:pt x="1935" y="1129"/>
                  <a:pt x="1942" y="1129"/>
                </a:cubicBezTo>
                <a:close/>
                <a:moveTo>
                  <a:pt x="1981" y="1104"/>
                </a:moveTo>
                <a:cubicBezTo>
                  <a:pt x="1974" y="1104"/>
                  <a:pt x="1969" y="1110"/>
                  <a:pt x="1969" y="1117"/>
                </a:cubicBezTo>
                <a:cubicBezTo>
                  <a:pt x="1969" y="1124"/>
                  <a:pt x="1974" y="1129"/>
                  <a:pt x="1981" y="1129"/>
                </a:cubicBezTo>
                <a:cubicBezTo>
                  <a:pt x="1988" y="1129"/>
                  <a:pt x="1994" y="1124"/>
                  <a:pt x="1994" y="1117"/>
                </a:cubicBezTo>
                <a:cubicBezTo>
                  <a:pt x="1994" y="1110"/>
                  <a:pt x="1988" y="1104"/>
                  <a:pt x="1981" y="1104"/>
                </a:cubicBezTo>
                <a:close/>
                <a:moveTo>
                  <a:pt x="2021" y="1129"/>
                </a:moveTo>
                <a:cubicBezTo>
                  <a:pt x="2028" y="1129"/>
                  <a:pt x="2034" y="1124"/>
                  <a:pt x="2034" y="1117"/>
                </a:cubicBezTo>
                <a:cubicBezTo>
                  <a:pt x="2034" y="1110"/>
                  <a:pt x="2028" y="1104"/>
                  <a:pt x="2021" y="1104"/>
                </a:cubicBezTo>
                <a:cubicBezTo>
                  <a:pt x="2014" y="1104"/>
                  <a:pt x="2008" y="1110"/>
                  <a:pt x="2008" y="1117"/>
                </a:cubicBezTo>
                <a:cubicBezTo>
                  <a:pt x="2008" y="1124"/>
                  <a:pt x="2014" y="1129"/>
                  <a:pt x="2021" y="1129"/>
                </a:cubicBezTo>
                <a:close/>
                <a:moveTo>
                  <a:pt x="2060" y="1129"/>
                </a:moveTo>
                <a:cubicBezTo>
                  <a:pt x="2067" y="1129"/>
                  <a:pt x="2073" y="1124"/>
                  <a:pt x="2073" y="1117"/>
                </a:cubicBezTo>
                <a:cubicBezTo>
                  <a:pt x="2073" y="1110"/>
                  <a:pt x="2067" y="1104"/>
                  <a:pt x="2060" y="1104"/>
                </a:cubicBezTo>
                <a:cubicBezTo>
                  <a:pt x="2053" y="1104"/>
                  <a:pt x="2048" y="1110"/>
                  <a:pt x="2048" y="1117"/>
                </a:cubicBezTo>
                <a:cubicBezTo>
                  <a:pt x="2048" y="1124"/>
                  <a:pt x="2053" y="1129"/>
                  <a:pt x="2060" y="1129"/>
                </a:cubicBezTo>
                <a:close/>
                <a:moveTo>
                  <a:pt x="2100" y="1129"/>
                </a:moveTo>
                <a:cubicBezTo>
                  <a:pt x="2107" y="1129"/>
                  <a:pt x="2112" y="1124"/>
                  <a:pt x="2112" y="1117"/>
                </a:cubicBezTo>
                <a:cubicBezTo>
                  <a:pt x="2112" y="1110"/>
                  <a:pt x="2107" y="1104"/>
                  <a:pt x="2100" y="1104"/>
                </a:cubicBezTo>
                <a:cubicBezTo>
                  <a:pt x="2093" y="1104"/>
                  <a:pt x="2087" y="1110"/>
                  <a:pt x="2087" y="1117"/>
                </a:cubicBezTo>
                <a:cubicBezTo>
                  <a:pt x="2087" y="1124"/>
                  <a:pt x="2093" y="1129"/>
                  <a:pt x="2100" y="1129"/>
                </a:cubicBezTo>
                <a:close/>
                <a:moveTo>
                  <a:pt x="2139" y="1129"/>
                </a:moveTo>
                <a:cubicBezTo>
                  <a:pt x="2146" y="1129"/>
                  <a:pt x="2152" y="1124"/>
                  <a:pt x="2152" y="1117"/>
                </a:cubicBezTo>
                <a:cubicBezTo>
                  <a:pt x="2152" y="1110"/>
                  <a:pt x="2146" y="1104"/>
                  <a:pt x="2139" y="1104"/>
                </a:cubicBezTo>
                <a:cubicBezTo>
                  <a:pt x="2132" y="1104"/>
                  <a:pt x="2126" y="1110"/>
                  <a:pt x="2126" y="1117"/>
                </a:cubicBezTo>
                <a:cubicBezTo>
                  <a:pt x="2126" y="1124"/>
                  <a:pt x="2132" y="1129"/>
                  <a:pt x="2139" y="1129"/>
                </a:cubicBezTo>
                <a:close/>
                <a:moveTo>
                  <a:pt x="2730" y="1104"/>
                </a:moveTo>
                <a:cubicBezTo>
                  <a:pt x="2723" y="1104"/>
                  <a:pt x="2718" y="1110"/>
                  <a:pt x="2718" y="1117"/>
                </a:cubicBezTo>
                <a:cubicBezTo>
                  <a:pt x="2718" y="1124"/>
                  <a:pt x="2723" y="1129"/>
                  <a:pt x="2730" y="1129"/>
                </a:cubicBezTo>
                <a:cubicBezTo>
                  <a:pt x="2738" y="1129"/>
                  <a:pt x="2743" y="1124"/>
                  <a:pt x="2743" y="1117"/>
                </a:cubicBezTo>
                <a:cubicBezTo>
                  <a:pt x="2743" y="1110"/>
                  <a:pt x="2738" y="1104"/>
                  <a:pt x="2730" y="1104"/>
                </a:cubicBezTo>
                <a:close/>
                <a:moveTo>
                  <a:pt x="2809" y="1104"/>
                </a:moveTo>
                <a:cubicBezTo>
                  <a:pt x="2802" y="1104"/>
                  <a:pt x="2797" y="1110"/>
                  <a:pt x="2797" y="1117"/>
                </a:cubicBezTo>
                <a:cubicBezTo>
                  <a:pt x="2797" y="1124"/>
                  <a:pt x="2802" y="1129"/>
                  <a:pt x="2809" y="1129"/>
                </a:cubicBezTo>
                <a:cubicBezTo>
                  <a:pt x="2816" y="1129"/>
                  <a:pt x="2822" y="1124"/>
                  <a:pt x="2822" y="1117"/>
                </a:cubicBezTo>
                <a:cubicBezTo>
                  <a:pt x="2822" y="1110"/>
                  <a:pt x="2816" y="1104"/>
                  <a:pt x="2809" y="1104"/>
                </a:cubicBezTo>
                <a:close/>
                <a:moveTo>
                  <a:pt x="2849" y="1104"/>
                </a:moveTo>
                <a:cubicBezTo>
                  <a:pt x="2842" y="1104"/>
                  <a:pt x="2836" y="1110"/>
                  <a:pt x="2836" y="1117"/>
                </a:cubicBezTo>
                <a:cubicBezTo>
                  <a:pt x="2836" y="1124"/>
                  <a:pt x="2842" y="1129"/>
                  <a:pt x="2849" y="1129"/>
                </a:cubicBezTo>
                <a:cubicBezTo>
                  <a:pt x="2856" y="1129"/>
                  <a:pt x="2862" y="1124"/>
                  <a:pt x="2862" y="1117"/>
                </a:cubicBezTo>
                <a:cubicBezTo>
                  <a:pt x="2862" y="1110"/>
                  <a:pt x="2856" y="1104"/>
                  <a:pt x="2849" y="1104"/>
                </a:cubicBezTo>
                <a:close/>
                <a:moveTo>
                  <a:pt x="2888" y="1129"/>
                </a:moveTo>
                <a:cubicBezTo>
                  <a:pt x="2895" y="1129"/>
                  <a:pt x="2901" y="1124"/>
                  <a:pt x="2901" y="1117"/>
                </a:cubicBezTo>
                <a:cubicBezTo>
                  <a:pt x="2901" y="1110"/>
                  <a:pt x="2895" y="1104"/>
                  <a:pt x="2888" y="1104"/>
                </a:cubicBezTo>
                <a:cubicBezTo>
                  <a:pt x="2881" y="1104"/>
                  <a:pt x="2875" y="1110"/>
                  <a:pt x="2875" y="1117"/>
                </a:cubicBezTo>
                <a:cubicBezTo>
                  <a:pt x="2875" y="1124"/>
                  <a:pt x="2881" y="1129"/>
                  <a:pt x="2888" y="1129"/>
                </a:cubicBezTo>
                <a:close/>
                <a:moveTo>
                  <a:pt x="2919" y="1117"/>
                </a:moveTo>
                <a:cubicBezTo>
                  <a:pt x="2919" y="1121"/>
                  <a:pt x="2923" y="1125"/>
                  <a:pt x="2928" y="1125"/>
                </a:cubicBezTo>
                <a:cubicBezTo>
                  <a:pt x="2932" y="1125"/>
                  <a:pt x="2936" y="1121"/>
                  <a:pt x="2936" y="1117"/>
                </a:cubicBezTo>
                <a:cubicBezTo>
                  <a:pt x="2936" y="1112"/>
                  <a:pt x="2932" y="1108"/>
                  <a:pt x="2928" y="1108"/>
                </a:cubicBezTo>
                <a:cubicBezTo>
                  <a:pt x="2923" y="1108"/>
                  <a:pt x="2919" y="1112"/>
                  <a:pt x="2919" y="1117"/>
                </a:cubicBezTo>
                <a:close/>
                <a:moveTo>
                  <a:pt x="882" y="1156"/>
                </a:moveTo>
                <a:cubicBezTo>
                  <a:pt x="882" y="1154"/>
                  <a:pt x="880" y="1152"/>
                  <a:pt x="878" y="1152"/>
                </a:cubicBezTo>
                <a:cubicBezTo>
                  <a:pt x="875" y="1152"/>
                  <a:pt x="873" y="1154"/>
                  <a:pt x="873" y="1156"/>
                </a:cubicBezTo>
                <a:cubicBezTo>
                  <a:pt x="873" y="1158"/>
                  <a:pt x="875" y="1160"/>
                  <a:pt x="878" y="1160"/>
                </a:cubicBezTo>
                <a:cubicBezTo>
                  <a:pt x="880" y="1160"/>
                  <a:pt x="882" y="1158"/>
                  <a:pt x="882" y="1156"/>
                </a:cubicBezTo>
                <a:close/>
                <a:moveTo>
                  <a:pt x="917" y="1169"/>
                </a:moveTo>
                <a:cubicBezTo>
                  <a:pt x="924" y="1169"/>
                  <a:pt x="930" y="1163"/>
                  <a:pt x="930" y="1156"/>
                </a:cubicBezTo>
                <a:cubicBezTo>
                  <a:pt x="930" y="1149"/>
                  <a:pt x="924" y="1143"/>
                  <a:pt x="917" y="1143"/>
                </a:cubicBezTo>
                <a:cubicBezTo>
                  <a:pt x="910" y="1143"/>
                  <a:pt x="904" y="1149"/>
                  <a:pt x="904" y="1156"/>
                </a:cubicBezTo>
                <a:cubicBezTo>
                  <a:pt x="904" y="1163"/>
                  <a:pt x="910" y="1169"/>
                  <a:pt x="917" y="1169"/>
                </a:cubicBezTo>
                <a:close/>
                <a:moveTo>
                  <a:pt x="956" y="1169"/>
                </a:moveTo>
                <a:cubicBezTo>
                  <a:pt x="963" y="1169"/>
                  <a:pt x="969" y="1163"/>
                  <a:pt x="969" y="1156"/>
                </a:cubicBezTo>
                <a:cubicBezTo>
                  <a:pt x="969" y="1149"/>
                  <a:pt x="963" y="1143"/>
                  <a:pt x="956" y="1143"/>
                </a:cubicBezTo>
                <a:cubicBezTo>
                  <a:pt x="949" y="1143"/>
                  <a:pt x="944" y="1149"/>
                  <a:pt x="944" y="1156"/>
                </a:cubicBezTo>
                <a:cubicBezTo>
                  <a:pt x="944" y="1163"/>
                  <a:pt x="949" y="1169"/>
                  <a:pt x="956" y="1169"/>
                </a:cubicBezTo>
                <a:close/>
                <a:moveTo>
                  <a:pt x="996" y="1169"/>
                </a:moveTo>
                <a:cubicBezTo>
                  <a:pt x="1003" y="1169"/>
                  <a:pt x="1009" y="1163"/>
                  <a:pt x="1009" y="1156"/>
                </a:cubicBezTo>
                <a:cubicBezTo>
                  <a:pt x="1009" y="1149"/>
                  <a:pt x="1003" y="1143"/>
                  <a:pt x="996" y="1143"/>
                </a:cubicBezTo>
                <a:cubicBezTo>
                  <a:pt x="989" y="1143"/>
                  <a:pt x="983" y="1149"/>
                  <a:pt x="983" y="1156"/>
                </a:cubicBezTo>
                <a:cubicBezTo>
                  <a:pt x="983" y="1163"/>
                  <a:pt x="989" y="1169"/>
                  <a:pt x="996" y="1169"/>
                </a:cubicBezTo>
                <a:close/>
                <a:moveTo>
                  <a:pt x="1035" y="1169"/>
                </a:moveTo>
                <a:cubicBezTo>
                  <a:pt x="1042" y="1169"/>
                  <a:pt x="1048" y="1163"/>
                  <a:pt x="1048" y="1156"/>
                </a:cubicBezTo>
                <a:cubicBezTo>
                  <a:pt x="1048" y="1149"/>
                  <a:pt x="1042" y="1143"/>
                  <a:pt x="1035" y="1143"/>
                </a:cubicBezTo>
                <a:cubicBezTo>
                  <a:pt x="1028" y="1143"/>
                  <a:pt x="1023" y="1149"/>
                  <a:pt x="1023" y="1156"/>
                </a:cubicBezTo>
                <a:cubicBezTo>
                  <a:pt x="1023" y="1163"/>
                  <a:pt x="1028" y="1169"/>
                  <a:pt x="1035" y="1169"/>
                </a:cubicBezTo>
                <a:close/>
                <a:moveTo>
                  <a:pt x="1075" y="1169"/>
                </a:moveTo>
                <a:cubicBezTo>
                  <a:pt x="1082" y="1169"/>
                  <a:pt x="1087" y="1163"/>
                  <a:pt x="1087" y="1156"/>
                </a:cubicBezTo>
                <a:cubicBezTo>
                  <a:pt x="1087" y="1149"/>
                  <a:pt x="1082" y="1143"/>
                  <a:pt x="1075" y="1143"/>
                </a:cubicBezTo>
                <a:cubicBezTo>
                  <a:pt x="1068" y="1143"/>
                  <a:pt x="1062" y="1149"/>
                  <a:pt x="1062" y="1156"/>
                </a:cubicBezTo>
                <a:cubicBezTo>
                  <a:pt x="1062" y="1163"/>
                  <a:pt x="1068" y="1169"/>
                  <a:pt x="1075" y="1169"/>
                </a:cubicBezTo>
                <a:close/>
                <a:moveTo>
                  <a:pt x="1114" y="1169"/>
                </a:moveTo>
                <a:cubicBezTo>
                  <a:pt x="1121" y="1169"/>
                  <a:pt x="1127" y="1163"/>
                  <a:pt x="1127" y="1156"/>
                </a:cubicBezTo>
                <a:cubicBezTo>
                  <a:pt x="1127" y="1149"/>
                  <a:pt x="1121" y="1143"/>
                  <a:pt x="1114" y="1143"/>
                </a:cubicBezTo>
                <a:cubicBezTo>
                  <a:pt x="1107" y="1143"/>
                  <a:pt x="1101" y="1149"/>
                  <a:pt x="1101" y="1156"/>
                </a:cubicBezTo>
                <a:cubicBezTo>
                  <a:pt x="1101" y="1163"/>
                  <a:pt x="1107" y="1169"/>
                  <a:pt x="1114" y="1169"/>
                </a:cubicBezTo>
                <a:close/>
                <a:moveTo>
                  <a:pt x="1154" y="1169"/>
                </a:moveTo>
                <a:cubicBezTo>
                  <a:pt x="1161" y="1169"/>
                  <a:pt x="1166" y="1163"/>
                  <a:pt x="1166" y="1156"/>
                </a:cubicBezTo>
                <a:cubicBezTo>
                  <a:pt x="1166" y="1149"/>
                  <a:pt x="1161" y="1143"/>
                  <a:pt x="1154" y="1143"/>
                </a:cubicBezTo>
                <a:cubicBezTo>
                  <a:pt x="1146" y="1143"/>
                  <a:pt x="1141" y="1149"/>
                  <a:pt x="1141" y="1156"/>
                </a:cubicBezTo>
                <a:cubicBezTo>
                  <a:pt x="1141" y="1163"/>
                  <a:pt x="1146" y="1169"/>
                  <a:pt x="1154" y="1169"/>
                </a:cubicBezTo>
                <a:close/>
                <a:moveTo>
                  <a:pt x="1193" y="1169"/>
                </a:moveTo>
                <a:cubicBezTo>
                  <a:pt x="1200" y="1169"/>
                  <a:pt x="1206" y="1163"/>
                  <a:pt x="1206" y="1156"/>
                </a:cubicBezTo>
                <a:cubicBezTo>
                  <a:pt x="1206" y="1149"/>
                  <a:pt x="1200" y="1143"/>
                  <a:pt x="1193" y="1143"/>
                </a:cubicBezTo>
                <a:cubicBezTo>
                  <a:pt x="1186" y="1143"/>
                  <a:pt x="1180" y="1149"/>
                  <a:pt x="1180" y="1156"/>
                </a:cubicBezTo>
                <a:cubicBezTo>
                  <a:pt x="1180" y="1163"/>
                  <a:pt x="1186" y="1169"/>
                  <a:pt x="1193" y="1169"/>
                </a:cubicBezTo>
                <a:close/>
                <a:moveTo>
                  <a:pt x="1232" y="1169"/>
                </a:moveTo>
                <a:cubicBezTo>
                  <a:pt x="1239" y="1169"/>
                  <a:pt x="1245" y="1163"/>
                  <a:pt x="1245" y="1156"/>
                </a:cubicBezTo>
                <a:cubicBezTo>
                  <a:pt x="1245" y="1149"/>
                  <a:pt x="1239" y="1143"/>
                  <a:pt x="1232" y="1143"/>
                </a:cubicBezTo>
                <a:cubicBezTo>
                  <a:pt x="1225" y="1143"/>
                  <a:pt x="1220" y="1149"/>
                  <a:pt x="1220" y="1156"/>
                </a:cubicBezTo>
                <a:cubicBezTo>
                  <a:pt x="1220" y="1163"/>
                  <a:pt x="1225" y="1169"/>
                  <a:pt x="1232" y="1169"/>
                </a:cubicBezTo>
                <a:close/>
                <a:moveTo>
                  <a:pt x="1824" y="1169"/>
                </a:moveTo>
                <a:cubicBezTo>
                  <a:pt x="1831" y="1169"/>
                  <a:pt x="1836" y="1163"/>
                  <a:pt x="1836" y="1156"/>
                </a:cubicBezTo>
                <a:cubicBezTo>
                  <a:pt x="1836" y="1149"/>
                  <a:pt x="1831" y="1143"/>
                  <a:pt x="1824" y="1143"/>
                </a:cubicBezTo>
                <a:cubicBezTo>
                  <a:pt x="1817" y="1143"/>
                  <a:pt x="1811" y="1149"/>
                  <a:pt x="1811" y="1156"/>
                </a:cubicBezTo>
                <a:cubicBezTo>
                  <a:pt x="1811" y="1163"/>
                  <a:pt x="1817" y="1169"/>
                  <a:pt x="1824" y="1169"/>
                </a:cubicBezTo>
                <a:close/>
                <a:moveTo>
                  <a:pt x="1863" y="1169"/>
                </a:moveTo>
                <a:cubicBezTo>
                  <a:pt x="1870" y="1169"/>
                  <a:pt x="1876" y="1163"/>
                  <a:pt x="1876" y="1156"/>
                </a:cubicBezTo>
                <a:cubicBezTo>
                  <a:pt x="1876" y="1149"/>
                  <a:pt x="1870" y="1143"/>
                  <a:pt x="1863" y="1143"/>
                </a:cubicBezTo>
                <a:cubicBezTo>
                  <a:pt x="1856" y="1143"/>
                  <a:pt x="1850" y="1149"/>
                  <a:pt x="1850" y="1156"/>
                </a:cubicBezTo>
                <a:cubicBezTo>
                  <a:pt x="1850" y="1163"/>
                  <a:pt x="1856" y="1169"/>
                  <a:pt x="1863" y="1169"/>
                </a:cubicBezTo>
                <a:close/>
                <a:moveTo>
                  <a:pt x="1903" y="1169"/>
                </a:moveTo>
                <a:cubicBezTo>
                  <a:pt x="1910" y="1169"/>
                  <a:pt x="1915" y="1163"/>
                  <a:pt x="1915" y="1156"/>
                </a:cubicBezTo>
                <a:cubicBezTo>
                  <a:pt x="1915" y="1149"/>
                  <a:pt x="1910" y="1143"/>
                  <a:pt x="1903" y="1143"/>
                </a:cubicBezTo>
                <a:cubicBezTo>
                  <a:pt x="1896" y="1143"/>
                  <a:pt x="1890" y="1149"/>
                  <a:pt x="1890" y="1156"/>
                </a:cubicBezTo>
                <a:cubicBezTo>
                  <a:pt x="1890" y="1163"/>
                  <a:pt x="1896" y="1169"/>
                  <a:pt x="1903" y="1169"/>
                </a:cubicBezTo>
                <a:close/>
                <a:moveTo>
                  <a:pt x="1942" y="1169"/>
                </a:moveTo>
                <a:cubicBezTo>
                  <a:pt x="1949" y="1169"/>
                  <a:pt x="1955" y="1163"/>
                  <a:pt x="1955" y="1156"/>
                </a:cubicBezTo>
                <a:cubicBezTo>
                  <a:pt x="1955" y="1149"/>
                  <a:pt x="1949" y="1143"/>
                  <a:pt x="1942" y="1143"/>
                </a:cubicBezTo>
                <a:cubicBezTo>
                  <a:pt x="1935" y="1143"/>
                  <a:pt x="1929" y="1149"/>
                  <a:pt x="1929" y="1156"/>
                </a:cubicBezTo>
                <a:cubicBezTo>
                  <a:pt x="1929" y="1163"/>
                  <a:pt x="1935" y="1169"/>
                  <a:pt x="1942" y="1169"/>
                </a:cubicBezTo>
                <a:close/>
                <a:moveTo>
                  <a:pt x="1981" y="1169"/>
                </a:moveTo>
                <a:cubicBezTo>
                  <a:pt x="1988" y="1169"/>
                  <a:pt x="1994" y="1163"/>
                  <a:pt x="1994" y="1156"/>
                </a:cubicBezTo>
                <a:cubicBezTo>
                  <a:pt x="1994" y="1149"/>
                  <a:pt x="1988" y="1143"/>
                  <a:pt x="1981" y="1143"/>
                </a:cubicBezTo>
                <a:cubicBezTo>
                  <a:pt x="1974" y="1143"/>
                  <a:pt x="1969" y="1149"/>
                  <a:pt x="1969" y="1156"/>
                </a:cubicBezTo>
                <a:cubicBezTo>
                  <a:pt x="1969" y="1163"/>
                  <a:pt x="1974" y="1169"/>
                  <a:pt x="1981" y="1169"/>
                </a:cubicBezTo>
                <a:close/>
                <a:moveTo>
                  <a:pt x="2021" y="1169"/>
                </a:moveTo>
                <a:cubicBezTo>
                  <a:pt x="2028" y="1169"/>
                  <a:pt x="2034" y="1163"/>
                  <a:pt x="2034" y="1156"/>
                </a:cubicBezTo>
                <a:cubicBezTo>
                  <a:pt x="2034" y="1149"/>
                  <a:pt x="2028" y="1143"/>
                  <a:pt x="2021" y="1143"/>
                </a:cubicBezTo>
                <a:cubicBezTo>
                  <a:pt x="2014" y="1143"/>
                  <a:pt x="2008" y="1149"/>
                  <a:pt x="2008" y="1156"/>
                </a:cubicBezTo>
                <a:cubicBezTo>
                  <a:pt x="2008" y="1163"/>
                  <a:pt x="2014" y="1169"/>
                  <a:pt x="2021" y="1169"/>
                </a:cubicBezTo>
                <a:close/>
                <a:moveTo>
                  <a:pt x="2060" y="1169"/>
                </a:moveTo>
                <a:cubicBezTo>
                  <a:pt x="2067" y="1169"/>
                  <a:pt x="2073" y="1163"/>
                  <a:pt x="2073" y="1156"/>
                </a:cubicBezTo>
                <a:cubicBezTo>
                  <a:pt x="2073" y="1149"/>
                  <a:pt x="2067" y="1143"/>
                  <a:pt x="2060" y="1143"/>
                </a:cubicBezTo>
                <a:cubicBezTo>
                  <a:pt x="2053" y="1143"/>
                  <a:pt x="2048" y="1149"/>
                  <a:pt x="2048" y="1156"/>
                </a:cubicBezTo>
                <a:cubicBezTo>
                  <a:pt x="2048" y="1163"/>
                  <a:pt x="2053" y="1169"/>
                  <a:pt x="2060" y="1169"/>
                </a:cubicBezTo>
                <a:close/>
                <a:moveTo>
                  <a:pt x="2100" y="1143"/>
                </a:moveTo>
                <a:cubicBezTo>
                  <a:pt x="2093" y="1143"/>
                  <a:pt x="2087" y="1149"/>
                  <a:pt x="2087" y="1156"/>
                </a:cubicBezTo>
                <a:cubicBezTo>
                  <a:pt x="2087" y="1163"/>
                  <a:pt x="2093" y="1169"/>
                  <a:pt x="2100" y="1169"/>
                </a:cubicBezTo>
                <a:cubicBezTo>
                  <a:pt x="2107" y="1169"/>
                  <a:pt x="2112" y="1163"/>
                  <a:pt x="2112" y="1156"/>
                </a:cubicBezTo>
                <a:cubicBezTo>
                  <a:pt x="2112" y="1149"/>
                  <a:pt x="2107" y="1143"/>
                  <a:pt x="2100" y="1143"/>
                </a:cubicBezTo>
                <a:close/>
                <a:moveTo>
                  <a:pt x="2730" y="1143"/>
                </a:moveTo>
                <a:cubicBezTo>
                  <a:pt x="2723" y="1143"/>
                  <a:pt x="2718" y="1149"/>
                  <a:pt x="2718" y="1156"/>
                </a:cubicBezTo>
                <a:cubicBezTo>
                  <a:pt x="2718" y="1163"/>
                  <a:pt x="2723" y="1169"/>
                  <a:pt x="2730" y="1169"/>
                </a:cubicBezTo>
                <a:cubicBezTo>
                  <a:pt x="2738" y="1169"/>
                  <a:pt x="2743" y="1163"/>
                  <a:pt x="2743" y="1156"/>
                </a:cubicBezTo>
                <a:cubicBezTo>
                  <a:pt x="2743" y="1149"/>
                  <a:pt x="2738" y="1143"/>
                  <a:pt x="2730" y="1143"/>
                </a:cubicBezTo>
                <a:close/>
                <a:moveTo>
                  <a:pt x="2849" y="1143"/>
                </a:moveTo>
                <a:cubicBezTo>
                  <a:pt x="2842" y="1143"/>
                  <a:pt x="2836" y="1149"/>
                  <a:pt x="2836" y="1156"/>
                </a:cubicBezTo>
                <a:cubicBezTo>
                  <a:pt x="2836" y="1163"/>
                  <a:pt x="2842" y="1169"/>
                  <a:pt x="2849" y="1169"/>
                </a:cubicBezTo>
                <a:cubicBezTo>
                  <a:pt x="2856" y="1169"/>
                  <a:pt x="2862" y="1163"/>
                  <a:pt x="2862" y="1156"/>
                </a:cubicBezTo>
                <a:cubicBezTo>
                  <a:pt x="2862" y="1149"/>
                  <a:pt x="2856" y="1143"/>
                  <a:pt x="2849" y="1143"/>
                </a:cubicBezTo>
                <a:close/>
                <a:moveTo>
                  <a:pt x="2928" y="1169"/>
                </a:moveTo>
                <a:cubicBezTo>
                  <a:pt x="2935" y="1169"/>
                  <a:pt x="2940" y="1163"/>
                  <a:pt x="2940" y="1156"/>
                </a:cubicBezTo>
                <a:cubicBezTo>
                  <a:pt x="2940" y="1149"/>
                  <a:pt x="2935" y="1143"/>
                  <a:pt x="2928" y="1143"/>
                </a:cubicBezTo>
                <a:cubicBezTo>
                  <a:pt x="2921" y="1143"/>
                  <a:pt x="2915" y="1149"/>
                  <a:pt x="2915" y="1156"/>
                </a:cubicBezTo>
                <a:cubicBezTo>
                  <a:pt x="2915" y="1163"/>
                  <a:pt x="2921" y="1169"/>
                  <a:pt x="2928" y="1169"/>
                </a:cubicBezTo>
                <a:close/>
                <a:moveTo>
                  <a:pt x="3046" y="1144"/>
                </a:moveTo>
                <a:cubicBezTo>
                  <a:pt x="3039" y="1144"/>
                  <a:pt x="3034" y="1149"/>
                  <a:pt x="3034" y="1156"/>
                </a:cubicBezTo>
                <a:cubicBezTo>
                  <a:pt x="3034" y="1163"/>
                  <a:pt x="3039" y="1168"/>
                  <a:pt x="3046" y="1168"/>
                </a:cubicBezTo>
                <a:cubicBezTo>
                  <a:pt x="3053" y="1168"/>
                  <a:pt x="3058" y="1163"/>
                  <a:pt x="3058" y="1156"/>
                </a:cubicBezTo>
                <a:cubicBezTo>
                  <a:pt x="3058" y="1149"/>
                  <a:pt x="3053" y="1144"/>
                  <a:pt x="3046" y="1144"/>
                </a:cubicBezTo>
                <a:close/>
                <a:moveTo>
                  <a:pt x="3085" y="1169"/>
                </a:moveTo>
                <a:cubicBezTo>
                  <a:pt x="3092" y="1169"/>
                  <a:pt x="3098" y="1163"/>
                  <a:pt x="3098" y="1156"/>
                </a:cubicBezTo>
                <a:cubicBezTo>
                  <a:pt x="3098" y="1149"/>
                  <a:pt x="3092" y="1143"/>
                  <a:pt x="3085" y="1143"/>
                </a:cubicBezTo>
                <a:cubicBezTo>
                  <a:pt x="3078" y="1143"/>
                  <a:pt x="3073" y="1149"/>
                  <a:pt x="3073" y="1156"/>
                </a:cubicBezTo>
                <a:cubicBezTo>
                  <a:pt x="3073" y="1163"/>
                  <a:pt x="3078" y="1169"/>
                  <a:pt x="3085" y="1169"/>
                </a:cubicBezTo>
                <a:close/>
                <a:moveTo>
                  <a:pt x="3125" y="1167"/>
                </a:moveTo>
                <a:cubicBezTo>
                  <a:pt x="3131" y="1167"/>
                  <a:pt x="3136" y="1162"/>
                  <a:pt x="3136" y="1156"/>
                </a:cubicBezTo>
                <a:cubicBezTo>
                  <a:pt x="3136" y="1150"/>
                  <a:pt x="3131" y="1145"/>
                  <a:pt x="3125" y="1145"/>
                </a:cubicBezTo>
                <a:cubicBezTo>
                  <a:pt x="3118" y="1145"/>
                  <a:pt x="3113" y="1150"/>
                  <a:pt x="3113" y="1156"/>
                </a:cubicBezTo>
                <a:cubicBezTo>
                  <a:pt x="3113" y="1162"/>
                  <a:pt x="3118" y="1167"/>
                  <a:pt x="3125" y="1167"/>
                </a:cubicBezTo>
                <a:close/>
                <a:moveTo>
                  <a:pt x="878" y="1188"/>
                </a:moveTo>
                <a:cubicBezTo>
                  <a:pt x="873" y="1188"/>
                  <a:pt x="870" y="1191"/>
                  <a:pt x="870" y="1195"/>
                </a:cubicBezTo>
                <a:cubicBezTo>
                  <a:pt x="870" y="1199"/>
                  <a:pt x="873" y="1203"/>
                  <a:pt x="878" y="1203"/>
                </a:cubicBezTo>
                <a:cubicBezTo>
                  <a:pt x="882" y="1203"/>
                  <a:pt x="885" y="1199"/>
                  <a:pt x="885" y="1195"/>
                </a:cubicBezTo>
                <a:cubicBezTo>
                  <a:pt x="885" y="1191"/>
                  <a:pt x="882" y="1188"/>
                  <a:pt x="878" y="1188"/>
                </a:cubicBezTo>
                <a:close/>
                <a:moveTo>
                  <a:pt x="917" y="1183"/>
                </a:moveTo>
                <a:cubicBezTo>
                  <a:pt x="910" y="1183"/>
                  <a:pt x="904" y="1188"/>
                  <a:pt x="904" y="1195"/>
                </a:cubicBezTo>
                <a:cubicBezTo>
                  <a:pt x="904" y="1202"/>
                  <a:pt x="910" y="1208"/>
                  <a:pt x="917" y="1208"/>
                </a:cubicBezTo>
                <a:cubicBezTo>
                  <a:pt x="924" y="1208"/>
                  <a:pt x="930" y="1202"/>
                  <a:pt x="930" y="1195"/>
                </a:cubicBezTo>
                <a:cubicBezTo>
                  <a:pt x="930" y="1188"/>
                  <a:pt x="924" y="1183"/>
                  <a:pt x="917" y="1183"/>
                </a:cubicBezTo>
                <a:close/>
                <a:moveTo>
                  <a:pt x="956" y="1183"/>
                </a:moveTo>
                <a:cubicBezTo>
                  <a:pt x="949" y="1183"/>
                  <a:pt x="944" y="1188"/>
                  <a:pt x="944" y="1195"/>
                </a:cubicBezTo>
                <a:cubicBezTo>
                  <a:pt x="944" y="1202"/>
                  <a:pt x="949" y="1208"/>
                  <a:pt x="956" y="1208"/>
                </a:cubicBezTo>
                <a:cubicBezTo>
                  <a:pt x="963" y="1208"/>
                  <a:pt x="969" y="1202"/>
                  <a:pt x="969" y="1195"/>
                </a:cubicBezTo>
                <a:cubicBezTo>
                  <a:pt x="969" y="1188"/>
                  <a:pt x="963" y="1183"/>
                  <a:pt x="956" y="1183"/>
                </a:cubicBezTo>
                <a:close/>
                <a:moveTo>
                  <a:pt x="996" y="1208"/>
                </a:moveTo>
                <a:cubicBezTo>
                  <a:pt x="1003" y="1208"/>
                  <a:pt x="1009" y="1202"/>
                  <a:pt x="1009" y="1195"/>
                </a:cubicBezTo>
                <a:cubicBezTo>
                  <a:pt x="1009" y="1188"/>
                  <a:pt x="1003" y="1183"/>
                  <a:pt x="996" y="1183"/>
                </a:cubicBezTo>
                <a:cubicBezTo>
                  <a:pt x="989" y="1183"/>
                  <a:pt x="983" y="1188"/>
                  <a:pt x="983" y="1195"/>
                </a:cubicBezTo>
                <a:cubicBezTo>
                  <a:pt x="983" y="1202"/>
                  <a:pt x="989" y="1208"/>
                  <a:pt x="996" y="1208"/>
                </a:cubicBezTo>
                <a:close/>
                <a:moveTo>
                  <a:pt x="1035" y="1208"/>
                </a:moveTo>
                <a:cubicBezTo>
                  <a:pt x="1042" y="1208"/>
                  <a:pt x="1048" y="1202"/>
                  <a:pt x="1048" y="1195"/>
                </a:cubicBezTo>
                <a:cubicBezTo>
                  <a:pt x="1048" y="1188"/>
                  <a:pt x="1042" y="1183"/>
                  <a:pt x="1035" y="1183"/>
                </a:cubicBezTo>
                <a:cubicBezTo>
                  <a:pt x="1028" y="1183"/>
                  <a:pt x="1023" y="1188"/>
                  <a:pt x="1023" y="1195"/>
                </a:cubicBezTo>
                <a:cubicBezTo>
                  <a:pt x="1023" y="1202"/>
                  <a:pt x="1028" y="1208"/>
                  <a:pt x="1035" y="1208"/>
                </a:cubicBezTo>
                <a:close/>
                <a:moveTo>
                  <a:pt x="1075" y="1208"/>
                </a:moveTo>
                <a:cubicBezTo>
                  <a:pt x="1082" y="1208"/>
                  <a:pt x="1087" y="1202"/>
                  <a:pt x="1087" y="1195"/>
                </a:cubicBezTo>
                <a:cubicBezTo>
                  <a:pt x="1087" y="1188"/>
                  <a:pt x="1082" y="1183"/>
                  <a:pt x="1075" y="1183"/>
                </a:cubicBezTo>
                <a:cubicBezTo>
                  <a:pt x="1068" y="1183"/>
                  <a:pt x="1062" y="1188"/>
                  <a:pt x="1062" y="1195"/>
                </a:cubicBezTo>
                <a:cubicBezTo>
                  <a:pt x="1062" y="1202"/>
                  <a:pt x="1068" y="1208"/>
                  <a:pt x="1075" y="1208"/>
                </a:cubicBezTo>
                <a:close/>
                <a:moveTo>
                  <a:pt x="1114" y="1183"/>
                </a:moveTo>
                <a:cubicBezTo>
                  <a:pt x="1107" y="1183"/>
                  <a:pt x="1101" y="1188"/>
                  <a:pt x="1101" y="1195"/>
                </a:cubicBezTo>
                <a:cubicBezTo>
                  <a:pt x="1101" y="1202"/>
                  <a:pt x="1107" y="1208"/>
                  <a:pt x="1114" y="1208"/>
                </a:cubicBezTo>
                <a:cubicBezTo>
                  <a:pt x="1121" y="1208"/>
                  <a:pt x="1127" y="1202"/>
                  <a:pt x="1127" y="1195"/>
                </a:cubicBezTo>
                <a:cubicBezTo>
                  <a:pt x="1127" y="1188"/>
                  <a:pt x="1121" y="1183"/>
                  <a:pt x="1114" y="1183"/>
                </a:cubicBezTo>
                <a:close/>
                <a:moveTo>
                  <a:pt x="1154" y="1183"/>
                </a:moveTo>
                <a:cubicBezTo>
                  <a:pt x="1146" y="1183"/>
                  <a:pt x="1141" y="1188"/>
                  <a:pt x="1141" y="1195"/>
                </a:cubicBezTo>
                <a:cubicBezTo>
                  <a:pt x="1141" y="1202"/>
                  <a:pt x="1146" y="1208"/>
                  <a:pt x="1154" y="1208"/>
                </a:cubicBezTo>
                <a:cubicBezTo>
                  <a:pt x="1161" y="1208"/>
                  <a:pt x="1166" y="1202"/>
                  <a:pt x="1166" y="1195"/>
                </a:cubicBezTo>
                <a:cubicBezTo>
                  <a:pt x="1166" y="1188"/>
                  <a:pt x="1161" y="1183"/>
                  <a:pt x="1154" y="1183"/>
                </a:cubicBezTo>
                <a:close/>
                <a:moveTo>
                  <a:pt x="1193" y="1183"/>
                </a:moveTo>
                <a:cubicBezTo>
                  <a:pt x="1186" y="1183"/>
                  <a:pt x="1180" y="1188"/>
                  <a:pt x="1180" y="1195"/>
                </a:cubicBezTo>
                <a:cubicBezTo>
                  <a:pt x="1180" y="1202"/>
                  <a:pt x="1186" y="1208"/>
                  <a:pt x="1193" y="1208"/>
                </a:cubicBezTo>
                <a:cubicBezTo>
                  <a:pt x="1200" y="1208"/>
                  <a:pt x="1206" y="1202"/>
                  <a:pt x="1206" y="1195"/>
                </a:cubicBezTo>
                <a:cubicBezTo>
                  <a:pt x="1206" y="1188"/>
                  <a:pt x="1200" y="1183"/>
                  <a:pt x="1193" y="1183"/>
                </a:cubicBezTo>
                <a:close/>
                <a:moveTo>
                  <a:pt x="1232" y="1183"/>
                </a:moveTo>
                <a:cubicBezTo>
                  <a:pt x="1225" y="1183"/>
                  <a:pt x="1220" y="1188"/>
                  <a:pt x="1220" y="1195"/>
                </a:cubicBezTo>
                <a:cubicBezTo>
                  <a:pt x="1220" y="1202"/>
                  <a:pt x="1225" y="1208"/>
                  <a:pt x="1232" y="1208"/>
                </a:cubicBezTo>
                <a:cubicBezTo>
                  <a:pt x="1239" y="1208"/>
                  <a:pt x="1245" y="1202"/>
                  <a:pt x="1245" y="1195"/>
                </a:cubicBezTo>
                <a:cubicBezTo>
                  <a:pt x="1245" y="1188"/>
                  <a:pt x="1239" y="1183"/>
                  <a:pt x="1232" y="1183"/>
                </a:cubicBezTo>
                <a:close/>
                <a:moveTo>
                  <a:pt x="1272" y="1208"/>
                </a:moveTo>
                <a:cubicBezTo>
                  <a:pt x="1279" y="1208"/>
                  <a:pt x="1285" y="1202"/>
                  <a:pt x="1285" y="1195"/>
                </a:cubicBezTo>
                <a:cubicBezTo>
                  <a:pt x="1285" y="1188"/>
                  <a:pt x="1279" y="1183"/>
                  <a:pt x="1272" y="1183"/>
                </a:cubicBezTo>
                <a:cubicBezTo>
                  <a:pt x="1265" y="1183"/>
                  <a:pt x="1259" y="1188"/>
                  <a:pt x="1259" y="1195"/>
                </a:cubicBezTo>
                <a:cubicBezTo>
                  <a:pt x="1259" y="1202"/>
                  <a:pt x="1265" y="1208"/>
                  <a:pt x="1272" y="1208"/>
                </a:cubicBezTo>
                <a:close/>
                <a:moveTo>
                  <a:pt x="1311" y="1183"/>
                </a:moveTo>
                <a:cubicBezTo>
                  <a:pt x="1304" y="1183"/>
                  <a:pt x="1298" y="1188"/>
                  <a:pt x="1298" y="1195"/>
                </a:cubicBezTo>
                <a:cubicBezTo>
                  <a:pt x="1298" y="1202"/>
                  <a:pt x="1304" y="1208"/>
                  <a:pt x="1311" y="1208"/>
                </a:cubicBezTo>
                <a:cubicBezTo>
                  <a:pt x="1318" y="1208"/>
                  <a:pt x="1324" y="1202"/>
                  <a:pt x="1324" y="1195"/>
                </a:cubicBezTo>
                <a:cubicBezTo>
                  <a:pt x="1324" y="1188"/>
                  <a:pt x="1318" y="1183"/>
                  <a:pt x="1311" y="1183"/>
                </a:cubicBezTo>
                <a:close/>
                <a:moveTo>
                  <a:pt x="1824" y="1183"/>
                </a:moveTo>
                <a:cubicBezTo>
                  <a:pt x="1817" y="1183"/>
                  <a:pt x="1811" y="1188"/>
                  <a:pt x="1811" y="1195"/>
                </a:cubicBezTo>
                <a:cubicBezTo>
                  <a:pt x="1811" y="1202"/>
                  <a:pt x="1817" y="1208"/>
                  <a:pt x="1824" y="1208"/>
                </a:cubicBezTo>
                <a:cubicBezTo>
                  <a:pt x="1831" y="1208"/>
                  <a:pt x="1836" y="1202"/>
                  <a:pt x="1836" y="1195"/>
                </a:cubicBezTo>
                <a:cubicBezTo>
                  <a:pt x="1836" y="1188"/>
                  <a:pt x="1831" y="1183"/>
                  <a:pt x="1824" y="1183"/>
                </a:cubicBezTo>
                <a:close/>
                <a:moveTo>
                  <a:pt x="1863" y="1208"/>
                </a:moveTo>
                <a:cubicBezTo>
                  <a:pt x="1870" y="1208"/>
                  <a:pt x="1876" y="1202"/>
                  <a:pt x="1876" y="1195"/>
                </a:cubicBezTo>
                <a:cubicBezTo>
                  <a:pt x="1876" y="1188"/>
                  <a:pt x="1870" y="1183"/>
                  <a:pt x="1863" y="1183"/>
                </a:cubicBezTo>
                <a:cubicBezTo>
                  <a:pt x="1856" y="1183"/>
                  <a:pt x="1850" y="1188"/>
                  <a:pt x="1850" y="1195"/>
                </a:cubicBezTo>
                <a:cubicBezTo>
                  <a:pt x="1850" y="1202"/>
                  <a:pt x="1856" y="1208"/>
                  <a:pt x="1863" y="1208"/>
                </a:cubicBezTo>
                <a:close/>
                <a:moveTo>
                  <a:pt x="1903" y="1183"/>
                </a:moveTo>
                <a:cubicBezTo>
                  <a:pt x="1896" y="1183"/>
                  <a:pt x="1890" y="1188"/>
                  <a:pt x="1890" y="1195"/>
                </a:cubicBezTo>
                <a:cubicBezTo>
                  <a:pt x="1890" y="1202"/>
                  <a:pt x="1896" y="1208"/>
                  <a:pt x="1903" y="1208"/>
                </a:cubicBezTo>
                <a:cubicBezTo>
                  <a:pt x="1910" y="1208"/>
                  <a:pt x="1915" y="1202"/>
                  <a:pt x="1915" y="1195"/>
                </a:cubicBezTo>
                <a:cubicBezTo>
                  <a:pt x="1915" y="1188"/>
                  <a:pt x="1910" y="1183"/>
                  <a:pt x="1903" y="1183"/>
                </a:cubicBezTo>
                <a:close/>
                <a:moveTo>
                  <a:pt x="1942" y="1183"/>
                </a:moveTo>
                <a:cubicBezTo>
                  <a:pt x="1935" y="1183"/>
                  <a:pt x="1929" y="1188"/>
                  <a:pt x="1929" y="1195"/>
                </a:cubicBezTo>
                <a:cubicBezTo>
                  <a:pt x="1929" y="1202"/>
                  <a:pt x="1935" y="1208"/>
                  <a:pt x="1942" y="1208"/>
                </a:cubicBezTo>
                <a:cubicBezTo>
                  <a:pt x="1949" y="1208"/>
                  <a:pt x="1955" y="1202"/>
                  <a:pt x="1955" y="1195"/>
                </a:cubicBezTo>
                <a:cubicBezTo>
                  <a:pt x="1955" y="1188"/>
                  <a:pt x="1949" y="1183"/>
                  <a:pt x="1942" y="1183"/>
                </a:cubicBezTo>
                <a:close/>
                <a:moveTo>
                  <a:pt x="1981" y="1183"/>
                </a:moveTo>
                <a:cubicBezTo>
                  <a:pt x="1974" y="1183"/>
                  <a:pt x="1969" y="1188"/>
                  <a:pt x="1969" y="1195"/>
                </a:cubicBezTo>
                <a:cubicBezTo>
                  <a:pt x="1969" y="1202"/>
                  <a:pt x="1974" y="1208"/>
                  <a:pt x="1981" y="1208"/>
                </a:cubicBezTo>
                <a:cubicBezTo>
                  <a:pt x="1988" y="1208"/>
                  <a:pt x="1994" y="1202"/>
                  <a:pt x="1994" y="1195"/>
                </a:cubicBezTo>
                <a:cubicBezTo>
                  <a:pt x="1994" y="1188"/>
                  <a:pt x="1988" y="1183"/>
                  <a:pt x="1981" y="1183"/>
                </a:cubicBezTo>
                <a:close/>
                <a:moveTo>
                  <a:pt x="2021" y="1183"/>
                </a:moveTo>
                <a:cubicBezTo>
                  <a:pt x="2014" y="1183"/>
                  <a:pt x="2008" y="1188"/>
                  <a:pt x="2008" y="1195"/>
                </a:cubicBezTo>
                <a:cubicBezTo>
                  <a:pt x="2008" y="1202"/>
                  <a:pt x="2014" y="1208"/>
                  <a:pt x="2021" y="1208"/>
                </a:cubicBezTo>
                <a:cubicBezTo>
                  <a:pt x="2028" y="1208"/>
                  <a:pt x="2034" y="1202"/>
                  <a:pt x="2034" y="1195"/>
                </a:cubicBezTo>
                <a:cubicBezTo>
                  <a:pt x="2034" y="1188"/>
                  <a:pt x="2028" y="1183"/>
                  <a:pt x="2021" y="1183"/>
                </a:cubicBezTo>
                <a:close/>
                <a:moveTo>
                  <a:pt x="2060" y="1183"/>
                </a:moveTo>
                <a:cubicBezTo>
                  <a:pt x="2053" y="1183"/>
                  <a:pt x="2048" y="1188"/>
                  <a:pt x="2048" y="1195"/>
                </a:cubicBezTo>
                <a:cubicBezTo>
                  <a:pt x="2048" y="1202"/>
                  <a:pt x="2053" y="1208"/>
                  <a:pt x="2060" y="1208"/>
                </a:cubicBezTo>
                <a:cubicBezTo>
                  <a:pt x="2067" y="1208"/>
                  <a:pt x="2073" y="1202"/>
                  <a:pt x="2073" y="1195"/>
                </a:cubicBezTo>
                <a:cubicBezTo>
                  <a:pt x="2073" y="1188"/>
                  <a:pt x="2067" y="1183"/>
                  <a:pt x="2060" y="1183"/>
                </a:cubicBezTo>
                <a:close/>
                <a:moveTo>
                  <a:pt x="2770" y="1183"/>
                </a:moveTo>
                <a:cubicBezTo>
                  <a:pt x="2763" y="1183"/>
                  <a:pt x="2757" y="1188"/>
                  <a:pt x="2757" y="1195"/>
                </a:cubicBezTo>
                <a:cubicBezTo>
                  <a:pt x="2757" y="1202"/>
                  <a:pt x="2763" y="1208"/>
                  <a:pt x="2770" y="1208"/>
                </a:cubicBezTo>
                <a:cubicBezTo>
                  <a:pt x="2777" y="1208"/>
                  <a:pt x="2783" y="1202"/>
                  <a:pt x="2783" y="1195"/>
                </a:cubicBezTo>
                <a:cubicBezTo>
                  <a:pt x="2783" y="1188"/>
                  <a:pt x="2777" y="1183"/>
                  <a:pt x="2770" y="1183"/>
                </a:cubicBezTo>
                <a:close/>
                <a:moveTo>
                  <a:pt x="3125" y="1208"/>
                </a:moveTo>
                <a:cubicBezTo>
                  <a:pt x="3132" y="1208"/>
                  <a:pt x="3137" y="1202"/>
                  <a:pt x="3137" y="1195"/>
                </a:cubicBezTo>
                <a:cubicBezTo>
                  <a:pt x="3137" y="1188"/>
                  <a:pt x="3132" y="1183"/>
                  <a:pt x="3125" y="1183"/>
                </a:cubicBezTo>
                <a:cubicBezTo>
                  <a:pt x="3118" y="1183"/>
                  <a:pt x="3112" y="1188"/>
                  <a:pt x="3112" y="1195"/>
                </a:cubicBezTo>
                <a:cubicBezTo>
                  <a:pt x="3112" y="1202"/>
                  <a:pt x="3118" y="1208"/>
                  <a:pt x="3125" y="1208"/>
                </a:cubicBezTo>
                <a:close/>
                <a:moveTo>
                  <a:pt x="3164" y="1208"/>
                </a:moveTo>
                <a:cubicBezTo>
                  <a:pt x="3171" y="1208"/>
                  <a:pt x="3177" y="1202"/>
                  <a:pt x="3177" y="1195"/>
                </a:cubicBezTo>
                <a:cubicBezTo>
                  <a:pt x="3177" y="1188"/>
                  <a:pt x="3171" y="1183"/>
                  <a:pt x="3164" y="1183"/>
                </a:cubicBezTo>
                <a:cubicBezTo>
                  <a:pt x="3157" y="1183"/>
                  <a:pt x="3151" y="1188"/>
                  <a:pt x="3151" y="1195"/>
                </a:cubicBezTo>
                <a:cubicBezTo>
                  <a:pt x="3151" y="1202"/>
                  <a:pt x="3157" y="1208"/>
                  <a:pt x="3164" y="1208"/>
                </a:cubicBezTo>
                <a:close/>
                <a:moveTo>
                  <a:pt x="917" y="1222"/>
                </a:moveTo>
                <a:cubicBezTo>
                  <a:pt x="910" y="1222"/>
                  <a:pt x="904" y="1228"/>
                  <a:pt x="904" y="1235"/>
                </a:cubicBezTo>
                <a:cubicBezTo>
                  <a:pt x="904" y="1242"/>
                  <a:pt x="910" y="1248"/>
                  <a:pt x="917" y="1248"/>
                </a:cubicBezTo>
                <a:cubicBezTo>
                  <a:pt x="924" y="1248"/>
                  <a:pt x="930" y="1242"/>
                  <a:pt x="930" y="1235"/>
                </a:cubicBezTo>
                <a:cubicBezTo>
                  <a:pt x="930" y="1228"/>
                  <a:pt x="924" y="1222"/>
                  <a:pt x="917" y="1222"/>
                </a:cubicBezTo>
                <a:close/>
                <a:moveTo>
                  <a:pt x="956" y="1222"/>
                </a:moveTo>
                <a:cubicBezTo>
                  <a:pt x="949" y="1222"/>
                  <a:pt x="944" y="1228"/>
                  <a:pt x="944" y="1235"/>
                </a:cubicBezTo>
                <a:cubicBezTo>
                  <a:pt x="944" y="1242"/>
                  <a:pt x="949" y="1248"/>
                  <a:pt x="956" y="1248"/>
                </a:cubicBezTo>
                <a:cubicBezTo>
                  <a:pt x="963" y="1248"/>
                  <a:pt x="969" y="1242"/>
                  <a:pt x="969" y="1235"/>
                </a:cubicBezTo>
                <a:cubicBezTo>
                  <a:pt x="969" y="1228"/>
                  <a:pt x="963" y="1222"/>
                  <a:pt x="956" y="1222"/>
                </a:cubicBezTo>
                <a:close/>
                <a:moveTo>
                  <a:pt x="996" y="1222"/>
                </a:moveTo>
                <a:cubicBezTo>
                  <a:pt x="989" y="1222"/>
                  <a:pt x="983" y="1228"/>
                  <a:pt x="983" y="1235"/>
                </a:cubicBezTo>
                <a:cubicBezTo>
                  <a:pt x="983" y="1242"/>
                  <a:pt x="989" y="1248"/>
                  <a:pt x="996" y="1248"/>
                </a:cubicBezTo>
                <a:cubicBezTo>
                  <a:pt x="1003" y="1248"/>
                  <a:pt x="1009" y="1242"/>
                  <a:pt x="1009" y="1235"/>
                </a:cubicBezTo>
                <a:cubicBezTo>
                  <a:pt x="1009" y="1228"/>
                  <a:pt x="1003" y="1222"/>
                  <a:pt x="996" y="1222"/>
                </a:cubicBezTo>
                <a:close/>
                <a:moveTo>
                  <a:pt x="1035" y="1222"/>
                </a:moveTo>
                <a:cubicBezTo>
                  <a:pt x="1028" y="1222"/>
                  <a:pt x="1023" y="1228"/>
                  <a:pt x="1023" y="1235"/>
                </a:cubicBezTo>
                <a:cubicBezTo>
                  <a:pt x="1023" y="1242"/>
                  <a:pt x="1028" y="1248"/>
                  <a:pt x="1035" y="1248"/>
                </a:cubicBezTo>
                <a:cubicBezTo>
                  <a:pt x="1042" y="1248"/>
                  <a:pt x="1048" y="1242"/>
                  <a:pt x="1048" y="1235"/>
                </a:cubicBezTo>
                <a:cubicBezTo>
                  <a:pt x="1048" y="1228"/>
                  <a:pt x="1042" y="1222"/>
                  <a:pt x="1035" y="1222"/>
                </a:cubicBezTo>
                <a:close/>
                <a:moveTo>
                  <a:pt x="1075" y="1222"/>
                </a:moveTo>
                <a:cubicBezTo>
                  <a:pt x="1068" y="1222"/>
                  <a:pt x="1062" y="1228"/>
                  <a:pt x="1062" y="1235"/>
                </a:cubicBezTo>
                <a:cubicBezTo>
                  <a:pt x="1062" y="1242"/>
                  <a:pt x="1068" y="1248"/>
                  <a:pt x="1075" y="1248"/>
                </a:cubicBezTo>
                <a:cubicBezTo>
                  <a:pt x="1082" y="1248"/>
                  <a:pt x="1087" y="1242"/>
                  <a:pt x="1087" y="1235"/>
                </a:cubicBezTo>
                <a:cubicBezTo>
                  <a:pt x="1087" y="1228"/>
                  <a:pt x="1082" y="1222"/>
                  <a:pt x="1075" y="1222"/>
                </a:cubicBezTo>
                <a:close/>
                <a:moveTo>
                  <a:pt x="1114" y="1248"/>
                </a:moveTo>
                <a:cubicBezTo>
                  <a:pt x="1121" y="1248"/>
                  <a:pt x="1127" y="1242"/>
                  <a:pt x="1127" y="1235"/>
                </a:cubicBezTo>
                <a:cubicBezTo>
                  <a:pt x="1127" y="1228"/>
                  <a:pt x="1121" y="1222"/>
                  <a:pt x="1114" y="1222"/>
                </a:cubicBezTo>
                <a:cubicBezTo>
                  <a:pt x="1107" y="1222"/>
                  <a:pt x="1101" y="1228"/>
                  <a:pt x="1101" y="1235"/>
                </a:cubicBezTo>
                <a:cubicBezTo>
                  <a:pt x="1101" y="1242"/>
                  <a:pt x="1107" y="1248"/>
                  <a:pt x="1114" y="1248"/>
                </a:cubicBezTo>
                <a:close/>
                <a:moveTo>
                  <a:pt x="1154" y="1248"/>
                </a:moveTo>
                <a:cubicBezTo>
                  <a:pt x="1161" y="1248"/>
                  <a:pt x="1166" y="1242"/>
                  <a:pt x="1166" y="1235"/>
                </a:cubicBezTo>
                <a:cubicBezTo>
                  <a:pt x="1166" y="1228"/>
                  <a:pt x="1161" y="1222"/>
                  <a:pt x="1154" y="1222"/>
                </a:cubicBezTo>
                <a:cubicBezTo>
                  <a:pt x="1146" y="1222"/>
                  <a:pt x="1141" y="1228"/>
                  <a:pt x="1141" y="1235"/>
                </a:cubicBezTo>
                <a:cubicBezTo>
                  <a:pt x="1141" y="1242"/>
                  <a:pt x="1146" y="1248"/>
                  <a:pt x="1154" y="1248"/>
                </a:cubicBezTo>
                <a:close/>
                <a:moveTo>
                  <a:pt x="1193" y="1222"/>
                </a:moveTo>
                <a:cubicBezTo>
                  <a:pt x="1186" y="1222"/>
                  <a:pt x="1180" y="1228"/>
                  <a:pt x="1180" y="1235"/>
                </a:cubicBezTo>
                <a:cubicBezTo>
                  <a:pt x="1180" y="1242"/>
                  <a:pt x="1186" y="1248"/>
                  <a:pt x="1193" y="1248"/>
                </a:cubicBezTo>
                <a:cubicBezTo>
                  <a:pt x="1200" y="1248"/>
                  <a:pt x="1206" y="1242"/>
                  <a:pt x="1206" y="1235"/>
                </a:cubicBezTo>
                <a:cubicBezTo>
                  <a:pt x="1206" y="1228"/>
                  <a:pt x="1200" y="1222"/>
                  <a:pt x="1193" y="1222"/>
                </a:cubicBezTo>
                <a:close/>
                <a:moveTo>
                  <a:pt x="1232" y="1248"/>
                </a:moveTo>
                <a:cubicBezTo>
                  <a:pt x="1239" y="1248"/>
                  <a:pt x="1245" y="1242"/>
                  <a:pt x="1245" y="1235"/>
                </a:cubicBezTo>
                <a:cubicBezTo>
                  <a:pt x="1245" y="1228"/>
                  <a:pt x="1239" y="1222"/>
                  <a:pt x="1232" y="1222"/>
                </a:cubicBezTo>
                <a:cubicBezTo>
                  <a:pt x="1225" y="1222"/>
                  <a:pt x="1220" y="1228"/>
                  <a:pt x="1220" y="1235"/>
                </a:cubicBezTo>
                <a:cubicBezTo>
                  <a:pt x="1220" y="1242"/>
                  <a:pt x="1225" y="1248"/>
                  <a:pt x="1232" y="1248"/>
                </a:cubicBezTo>
                <a:close/>
                <a:moveTo>
                  <a:pt x="1272" y="1222"/>
                </a:moveTo>
                <a:cubicBezTo>
                  <a:pt x="1265" y="1222"/>
                  <a:pt x="1259" y="1228"/>
                  <a:pt x="1259" y="1235"/>
                </a:cubicBezTo>
                <a:cubicBezTo>
                  <a:pt x="1259" y="1242"/>
                  <a:pt x="1265" y="1248"/>
                  <a:pt x="1272" y="1248"/>
                </a:cubicBezTo>
                <a:cubicBezTo>
                  <a:pt x="1279" y="1248"/>
                  <a:pt x="1285" y="1242"/>
                  <a:pt x="1285" y="1235"/>
                </a:cubicBezTo>
                <a:cubicBezTo>
                  <a:pt x="1285" y="1228"/>
                  <a:pt x="1279" y="1222"/>
                  <a:pt x="1272" y="1222"/>
                </a:cubicBezTo>
                <a:close/>
                <a:moveTo>
                  <a:pt x="1311" y="1222"/>
                </a:moveTo>
                <a:cubicBezTo>
                  <a:pt x="1304" y="1222"/>
                  <a:pt x="1298" y="1228"/>
                  <a:pt x="1298" y="1235"/>
                </a:cubicBezTo>
                <a:cubicBezTo>
                  <a:pt x="1298" y="1242"/>
                  <a:pt x="1304" y="1248"/>
                  <a:pt x="1311" y="1248"/>
                </a:cubicBezTo>
                <a:cubicBezTo>
                  <a:pt x="1318" y="1248"/>
                  <a:pt x="1324" y="1242"/>
                  <a:pt x="1324" y="1235"/>
                </a:cubicBezTo>
                <a:cubicBezTo>
                  <a:pt x="1324" y="1228"/>
                  <a:pt x="1318" y="1222"/>
                  <a:pt x="1311" y="1222"/>
                </a:cubicBezTo>
                <a:close/>
                <a:moveTo>
                  <a:pt x="1863" y="1248"/>
                </a:moveTo>
                <a:cubicBezTo>
                  <a:pt x="1870" y="1248"/>
                  <a:pt x="1876" y="1242"/>
                  <a:pt x="1876" y="1235"/>
                </a:cubicBezTo>
                <a:cubicBezTo>
                  <a:pt x="1876" y="1228"/>
                  <a:pt x="1870" y="1222"/>
                  <a:pt x="1863" y="1222"/>
                </a:cubicBezTo>
                <a:cubicBezTo>
                  <a:pt x="1856" y="1222"/>
                  <a:pt x="1850" y="1228"/>
                  <a:pt x="1850" y="1235"/>
                </a:cubicBezTo>
                <a:cubicBezTo>
                  <a:pt x="1850" y="1242"/>
                  <a:pt x="1856" y="1248"/>
                  <a:pt x="1863" y="1248"/>
                </a:cubicBezTo>
                <a:close/>
                <a:moveTo>
                  <a:pt x="1903" y="1222"/>
                </a:moveTo>
                <a:cubicBezTo>
                  <a:pt x="1896" y="1222"/>
                  <a:pt x="1890" y="1228"/>
                  <a:pt x="1890" y="1235"/>
                </a:cubicBezTo>
                <a:cubicBezTo>
                  <a:pt x="1890" y="1242"/>
                  <a:pt x="1896" y="1248"/>
                  <a:pt x="1903" y="1248"/>
                </a:cubicBezTo>
                <a:cubicBezTo>
                  <a:pt x="1910" y="1248"/>
                  <a:pt x="1915" y="1242"/>
                  <a:pt x="1915" y="1235"/>
                </a:cubicBezTo>
                <a:cubicBezTo>
                  <a:pt x="1915" y="1228"/>
                  <a:pt x="1910" y="1222"/>
                  <a:pt x="1903" y="1222"/>
                </a:cubicBezTo>
                <a:close/>
                <a:moveTo>
                  <a:pt x="1942" y="1222"/>
                </a:moveTo>
                <a:cubicBezTo>
                  <a:pt x="1935" y="1222"/>
                  <a:pt x="1929" y="1228"/>
                  <a:pt x="1929" y="1235"/>
                </a:cubicBezTo>
                <a:cubicBezTo>
                  <a:pt x="1929" y="1242"/>
                  <a:pt x="1935" y="1248"/>
                  <a:pt x="1942" y="1248"/>
                </a:cubicBezTo>
                <a:cubicBezTo>
                  <a:pt x="1949" y="1248"/>
                  <a:pt x="1955" y="1242"/>
                  <a:pt x="1955" y="1235"/>
                </a:cubicBezTo>
                <a:cubicBezTo>
                  <a:pt x="1955" y="1228"/>
                  <a:pt x="1949" y="1222"/>
                  <a:pt x="1942" y="1222"/>
                </a:cubicBezTo>
                <a:close/>
                <a:moveTo>
                  <a:pt x="1981" y="1222"/>
                </a:moveTo>
                <a:cubicBezTo>
                  <a:pt x="1974" y="1222"/>
                  <a:pt x="1969" y="1228"/>
                  <a:pt x="1969" y="1235"/>
                </a:cubicBezTo>
                <a:cubicBezTo>
                  <a:pt x="1969" y="1242"/>
                  <a:pt x="1974" y="1248"/>
                  <a:pt x="1981" y="1248"/>
                </a:cubicBezTo>
                <a:cubicBezTo>
                  <a:pt x="1988" y="1248"/>
                  <a:pt x="1994" y="1242"/>
                  <a:pt x="1994" y="1235"/>
                </a:cubicBezTo>
                <a:cubicBezTo>
                  <a:pt x="1994" y="1228"/>
                  <a:pt x="1988" y="1222"/>
                  <a:pt x="1981" y="1222"/>
                </a:cubicBezTo>
                <a:close/>
                <a:moveTo>
                  <a:pt x="2021" y="1222"/>
                </a:moveTo>
                <a:cubicBezTo>
                  <a:pt x="2014" y="1222"/>
                  <a:pt x="2008" y="1228"/>
                  <a:pt x="2008" y="1235"/>
                </a:cubicBezTo>
                <a:cubicBezTo>
                  <a:pt x="2008" y="1242"/>
                  <a:pt x="2014" y="1248"/>
                  <a:pt x="2021" y="1248"/>
                </a:cubicBezTo>
                <a:cubicBezTo>
                  <a:pt x="2028" y="1248"/>
                  <a:pt x="2034" y="1242"/>
                  <a:pt x="2034" y="1235"/>
                </a:cubicBezTo>
                <a:cubicBezTo>
                  <a:pt x="2034" y="1228"/>
                  <a:pt x="2028" y="1222"/>
                  <a:pt x="2021" y="1222"/>
                </a:cubicBezTo>
                <a:close/>
                <a:moveTo>
                  <a:pt x="2060" y="1222"/>
                </a:moveTo>
                <a:cubicBezTo>
                  <a:pt x="2053" y="1222"/>
                  <a:pt x="2048" y="1228"/>
                  <a:pt x="2048" y="1235"/>
                </a:cubicBezTo>
                <a:cubicBezTo>
                  <a:pt x="2048" y="1242"/>
                  <a:pt x="2053" y="1248"/>
                  <a:pt x="2060" y="1248"/>
                </a:cubicBezTo>
                <a:cubicBezTo>
                  <a:pt x="2067" y="1248"/>
                  <a:pt x="2073" y="1242"/>
                  <a:pt x="2073" y="1235"/>
                </a:cubicBezTo>
                <a:cubicBezTo>
                  <a:pt x="2073" y="1228"/>
                  <a:pt x="2067" y="1222"/>
                  <a:pt x="2060" y="1222"/>
                </a:cubicBezTo>
                <a:close/>
                <a:moveTo>
                  <a:pt x="2100" y="1222"/>
                </a:moveTo>
                <a:cubicBezTo>
                  <a:pt x="2093" y="1222"/>
                  <a:pt x="2087" y="1228"/>
                  <a:pt x="2087" y="1235"/>
                </a:cubicBezTo>
                <a:cubicBezTo>
                  <a:pt x="2087" y="1242"/>
                  <a:pt x="2093" y="1248"/>
                  <a:pt x="2100" y="1248"/>
                </a:cubicBezTo>
                <a:cubicBezTo>
                  <a:pt x="2107" y="1248"/>
                  <a:pt x="2112" y="1242"/>
                  <a:pt x="2112" y="1235"/>
                </a:cubicBezTo>
                <a:cubicBezTo>
                  <a:pt x="2112" y="1228"/>
                  <a:pt x="2107" y="1222"/>
                  <a:pt x="2100" y="1222"/>
                </a:cubicBezTo>
                <a:close/>
                <a:moveTo>
                  <a:pt x="956" y="1287"/>
                </a:moveTo>
                <a:cubicBezTo>
                  <a:pt x="963" y="1287"/>
                  <a:pt x="969" y="1281"/>
                  <a:pt x="969" y="1274"/>
                </a:cubicBezTo>
                <a:cubicBezTo>
                  <a:pt x="969" y="1267"/>
                  <a:pt x="963" y="1261"/>
                  <a:pt x="956" y="1261"/>
                </a:cubicBezTo>
                <a:cubicBezTo>
                  <a:pt x="949" y="1261"/>
                  <a:pt x="944" y="1267"/>
                  <a:pt x="944" y="1274"/>
                </a:cubicBezTo>
                <a:cubicBezTo>
                  <a:pt x="944" y="1281"/>
                  <a:pt x="949" y="1287"/>
                  <a:pt x="956" y="1287"/>
                </a:cubicBezTo>
                <a:close/>
                <a:moveTo>
                  <a:pt x="996" y="1261"/>
                </a:moveTo>
                <a:cubicBezTo>
                  <a:pt x="989" y="1261"/>
                  <a:pt x="983" y="1267"/>
                  <a:pt x="983" y="1274"/>
                </a:cubicBezTo>
                <a:cubicBezTo>
                  <a:pt x="983" y="1281"/>
                  <a:pt x="989" y="1287"/>
                  <a:pt x="996" y="1287"/>
                </a:cubicBezTo>
                <a:cubicBezTo>
                  <a:pt x="1003" y="1287"/>
                  <a:pt x="1009" y="1281"/>
                  <a:pt x="1009" y="1274"/>
                </a:cubicBezTo>
                <a:cubicBezTo>
                  <a:pt x="1009" y="1267"/>
                  <a:pt x="1003" y="1261"/>
                  <a:pt x="996" y="1261"/>
                </a:cubicBezTo>
                <a:close/>
                <a:moveTo>
                  <a:pt x="1035" y="1261"/>
                </a:moveTo>
                <a:cubicBezTo>
                  <a:pt x="1028" y="1261"/>
                  <a:pt x="1023" y="1267"/>
                  <a:pt x="1023" y="1274"/>
                </a:cubicBezTo>
                <a:cubicBezTo>
                  <a:pt x="1023" y="1281"/>
                  <a:pt x="1028" y="1287"/>
                  <a:pt x="1035" y="1287"/>
                </a:cubicBezTo>
                <a:cubicBezTo>
                  <a:pt x="1042" y="1287"/>
                  <a:pt x="1048" y="1281"/>
                  <a:pt x="1048" y="1274"/>
                </a:cubicBezTo>
                <a:cubicBezTo>
                  <a:pt x="1048" y="1267"/>
                  <a:pt x="1042" y="1261"/>
                  <a:pt x="1035" y="1261"/>
                </a:cubicBezTo>
                <a:close/>
                <a:moveTo>
                  <a:pt x="1075" y="1261"/>
                </a:moveTo>
                <a:cubicBezTo>
                  <a:pt x="1068" y="1261"/>
                  <a:pt x="1062" y="1267"/>
                  <a:pt x="1062" y="1274"/>
                </a:cubicBezTo>
                <a:cubicBezTo>
                  <a:pt x="1062" y="1281"/>
                  <a:pt x="1068" y="1287"/>
                  <a:pt x="1075" y="1287"/>
                </a:cubicBezTo>
                <a:cubicBezTo>
                  <a:pt x="1082" y="1287"/>
                  <a:pt x="1087" y="1281"/>
                  <a:pt x="1087" y="1274"/>
                </a:cubicBezTo>
                <a:cubicBezTo>
                  <a:pt x="1087" y="1267"/>
                  <a:pt x="1082" y="1261"/>
                  <a:pt x="1075" y="1261"/>
                </a:cubicBezTo>
                <a:close/>
                <a:moveTo>
                  <a:pt x="1114" y="1261"/>
                </a:moveTo>
                <a:cubicBezTo>
                  <a:pt x="1107" y="1261"/>
                  <a:pt x="1101" y="1267"/>
                  <a:pt x="1101" y="1274"/>
                </a:cubicBezTo>
                <a:cubicBezTo>
                  <a:pt x="1101" y="1281"/>
                  <a:pt x="1107" y="1287"/>
                  <a:pt x="1114" y="1287"/>
                </a:cubicBezTo>
                <a:cubicBezTo>
                  <a:pt x="1121" y="1287"/>
                  <a:pt x="1127" y="1281"/>
                  <a:pt x="1127" y="1274"/>
                </a:cubicBezTo>
                <a:cubicBezTo>
                  <a:pt x="1127" y="1267"/>
                  <a:pt x="1121" y="1261"/>
                  <a:pt x="1114" y="1261"/>
                </a:cubicBezTo>
                <a:close/>
                <a:moveTo>
                  <a:pt x="1141" y="1274"/>
                </a:moveTo>
                <a:cubicBezTo>
                  <a:pt x="1141" y="1281"/>
                  <a:pt x="1146" y="1287"/>
                  <a:pt x="1154" y="1287"/>
                </a:cubicBezTo>
                <a:cubicBezTo>
                  <a:pt x="1161" y="1287"/>
                  <a:pt x="1166" y="1281"/>
                  <a:pt x="1166" y="1274"/>
                </a:cubicBezTo>
                <a:cubicBezTo>
                  <a:pt x="1166" y="1267"/>
                  <a:pt x="1161" y="1261"/>
                  <a:pt x="1154" y="1261"/>
                </a:cubicBezTo>
                <a:cubicBezTo>
                  <a:pt x="1146" y="1261"/>
                  <a:pt x="1141" y="1267"/>
                  <a:pt x="1141" y="1274"/>
                </a:cubicBezTo>
                <a:close/>
                <a:moveTo>
                  <a:pt x="1180" y="1274"/>
                </a:moveTo>
                <a:cubicBezTo>
                  <a:pt x="1180" y="1281"/>
                  <a:pt x="1186" y="1287"/>
                  <a:pt x="1193" y="1287"/>
                </a:cubicBezTo>
                <a:cubicBezTo>
                  <a:pt x="1200" y="1287"/>
                  <a:pt x="1206" y="1281"/>
                  <a:pt x="1206" y="1274"/>
                </a:cubicBezTo>
                <a:cubicBezTo>
                  <a:pt x="1206" y="1267"/>
                  <a:pt x="1200" y="1261"/>
                  <a:pt x="1193" y="1261"/>
                </a:cubicBezTo>
                <a:cubicBezTo>
                  <a:pt x="1186" y="1261"/>
                  <a:pt x="1180" y="1267"/>
                  <a:pt x="1180" y="1274"/>
                </a:cubicBezTo>
                <a:close/>
                <a:moveTo>
                  <a:pt x="1232" y="1287"/>
                </a:moveTo>
                <a:cubicBezTo>
                  <a:pt x="1239" y="1287"/>
                  <a:pt x="1245" y="1281"/>
                  <a:pt x="1245" y="1274"/>
                </a:cubicBezTo>
                <a:cubicBezTo>
                  <a:pt x="1245" y="1267"/>
                  <a:pt x="1239" y="1261"/>
                  <a:pt x="1232" y="1261"/>
                </a:cubicBezTo>
                <a:cubicBezTo>
                  <a:pt x="1225" y="1261"/>
                  <a:pt x="1220" y="1267"/>
                  <a:pt x="1220" y="1274"/>
                </a:cubicBezTo>
                <a:cubicBezTo>
                  <a:pt x="1220" y="1281"/>
                  <a:pt x="1225" y="1287"/>
                  <a:pt x="1232" y="1287"/>
                </a:cubicBezTo>
                <a:close/>
                <a:moveTo>
                  <a:pt x="1272" y="1261"/>
                </a:moveTo>
                <a:cubicBezTo>
                  <a:pt x="1265" y="1261"/>
                  <a:pt x="1259" y="1267"/>
                  <a:pt x="1259" y="1274"/>
                </a:cubicBezTo>
                <a:cubicBezTo>
                  <a:pt x="1259" y="1281"/>
                  <a:pt x="1265" y="1287"/>
                  <a:pt x="1272" y="1287"/>
                </a:cubicBezTo>
                <a:cubicBezTo>
                  <a:pt x="1279" y="1287"/>
                  <a:pt x="1285" y="1281"/>
                  <a:pt x="1285" y="1274"/>
                </a:cubicBezTo>
                <a:cubicBezTo>
                  <a:pt x="1285" y="1267"/>
                  <a:pt x="1279" y="1261"/>
                  <a:pt x="1272" y="1261"/>
                </a:cubicBezTo>
                <a:close/>
                <a:moveTo>
                  <a:pt x="1824" y="1261"/>
                </a:moveTo>
                <a:cubicBezTo>
                  <a:pt x="1817" y="1261"/>
                  <a:pt x="1811" y="1267"/>
                  <a:pt x="1811" y="1274"/>
                </a:cubicBezTo>
                <a:cubicBezTo>
                  <a:pt x="1811" y="1281"/>
                  <a:pt x="1817" y="1287"/>
                  <a:pt x="1824" y="1287"/>
                </a:cubicBezTo>
                <a:cubicBezTo>
                  <a:pt x="1831" y="1287"/>
                  <a:pt x="1837" y="1281"/>
                  <a:pt x="1837" y="1274"/>
                </a:cubicBezTo>
                <a:cubicBezTo>
                  <a:pt x="1837" y="1267"/>
                  <a:pt x="1831" y="1261"/>
                  <a:pt x="1824" y="1261"/>
                </a:cubicBezTo>
                <a:close/>
                <a:moveTo>
                  <a:pt x="1863" y="1287"/>
                </a:moveTo>
                <a:cubicBezTo>
                  <a:pt x="1870" y="1287"/>
                  <a:pt x="1876" y="1281"/>
                  <a:pt x="1876" y="1274"/>
                </a:cubicBezTo>
                <a:cubicBezTo>
                  <a:pt x="1876" y="1267"/>
                  <a:pt x="1870" y="1261"/>
                  <a:pt x="1863" y="1261"/>
                </a:cubicBezTo>
                <a:cubicBezTo>
                  <a:pt x="1856" y="1261"/>
                  <a:pt x="1850" y="1267"/>
                  <a:pt x="1850" y="1274"/>
                </a:cubicBezTo>
                <a:cubicBezTo>
                  <a:pt x="1850" y="1281"/>
                  <a:pt x="1856" y="1287"/>
                  <a:pt x="1863" y="1287"/>
                </a:cubicBezTo>
                <a:close/>
                <a:moveTo>
                  <a:pt x="1903" y="1261"/>
                </a:moveTo>
                <a:cubicBezTo>
                  <a:pt x="1896" y="1261"/>
                  <a:pt x="1890" y="1267"/>
                  <a:pt x="1890" y="1274"/>
                </a:cubicBezTo>
                <a:cubicBezTo>
                  <a:pt x="1890" y="1281"/>
                  <a:pt x="1896" y="1287"/>
                  <a:pt x="1903" y="1287"/>
                </a:cubicBezTo>
                <a:cubicBezTo>
                  <a:pt x="1910" y="1287"/>
                  <a:pt x="1915" y="1281"/>
                  <a:pt x="1915" y="1274"/>
                </a:cubicBezTo>
                <a:cubicBezTo>
                  <a:pt x="1915" y="1267"/>
                  <a:pt x="1910" y="1261"/>
                  <a:pt x="1903" y="1261"/>
                </a:cubicBezTo>
                <a:close/>
                <a:moveTo>
                  <a:pt x="1942" y="1261"/>
                </a:moveTo>
                <a:cubicBezTo>
                  <a:pt x="1935" y="1261"/>
                  <a:pt x="1929" y="1267"/>
                  <a:pt x="1929" y="1274"/>
                </a:cubicBezTo>
                <a:cubicBezTo>
                  <a:pt x="1929" y="1281"/>
                  <a:pt x="1935" y="1287"/>
                  <a:pt x="1942" y="1287"/>
                </a:cubicBezTo>
                <a:cubicBezTo>
                  <a:pt x="1949" y="1287"/>
                  <a:pt x="1955" y="1281"/>
                  <a:pt x="1955" y="1274"/>
                </a:cubicBezTo>
                <a:cubicBezTo>
                  <a:pt x="1955" y="1267"/>
                  <a:pt x="1949" y="1261"/>
                  <a:pt x="1942" y="1261"/>
                </a:cubicBezTo>
                <a:close/>
                <a:moveTo>
                  <a:pt x="1981" y="1261"/>
                </a:moveTo>
                <a:cubicBezTo>
                  <a:pt x="1974" y="1261"/>
                  <a:pt x="1969" y="1267"/>
                  <a:pt x="1969" y="1274"/>
                </a:cubicBezTo>
                <a:cubicBezTo>
                  <a:pt x="1969" y="1281"/>
                  <a:pt x="1974" y="1287"/>
                  <a:pt x="1981" y="1287"/>
                </a:cubicBezTo>
                <a:cubicBezTo>
                  <a:pt x="1988" y="1287"/>
                  <a:pt x="1994" y="1281"/>
                  <a:pt x="1994" y="1274"/>
                </a:cubicBezTo>
                <a:cubicBezTo>
                  <a:pt x="1994" y="1267"/>
                  <a:pt x="1988" y="1261"/>
                  <a:pt x="1981" y="1261"/>
                </a:cubicBezTo>
                <a:close/>
                <a:moveTo>
                  <a:pt x="2021" y="1261"/>
                </a:moveTo>
                <a:cubicBezTo>
                  <a:pt x="2014" y="1261"/>
                  <a:pt x="2008" y="1267"/>
                  <a:pt x="2008" y="1274"/>
                </a:cubicBezTo>
                <a:cubicBezTo>
                  <a:pt x="2008" y="1281"/>
                  <a:pt x="2014" y="1287"/>
                  <a:pt x="2021" y="1287"/>
                </a:cubicBezTo>
                <a:cubicBezTo>
                  <a:pt x="2028" y="1287"/>
                  <a:pt x="2034" y="1281"/>
                  <a:pt x="2034" y="1274"/>
                </a:cubicBezTo>
                <a:cubicBezTo>
                  <a:pt x="2034" y="1267"/>
                  <a:pt x="2028" y="1261"/>
                  <a:pt x="2021" y="1261"/>
                </a:cubicBezTo>
                <a:close/>
                <a:moveTo>
                  <a:pt x="2060" y="1287"/>
                </a:moveTo>
                <a:cubicBezTo>
                  <a:pt x="2067" y="1287"/>
                  <a:pt x="2073" y="1281"/>
                  <a:pt x="2073" y="1274"/>
                </a:cubicBezTo>
                <a:cubicBezTo>
                  <a:pt x="2073" y="1267"/>
                  <a:pt x="2067" y="1262"/>
                  <a:pt x="2060" y="1262"/>
                </a:cubicBezTo>
                <a:cubicBezTo>
                  <a:pt x="2053" y="1262"/>
                  <a:pt x="2048" y="1267"/>
                  <a:pt x="2048" y="1274"/>
                </a:cubicBezTo>
                <a:cubicBezTo>
                  <a:pt x="2048" y="1281"/>
                  <a:pt x="2053" y="1287"/>
                  <a:pt x="2060" y="1287"/>
                </a:cubicBezTo>
                <a:close/>
                <a:moveTo>
                  <a:pt x="2100" y="1261"/>
                </a:moveTo>
                <a:cubicBezTo>
                  <a:pt x="2093" y="1261"/>
                  <a:pt x="2087" y="1267"/>
                  <a:pt x="2087" y="1274"/>
                </a:cubicBezTo>
                <a:cubicBezTo>
                  <a:pt x="2087" y="1281"/>
                  <a:pt x="2093" y="1287"/>
                  <a:pt x="2100" y="1287"/>
                </a:cubicBezTo>
                <a:cubicBezTo>
                  <a:pt x="2107" y="1287"/>
                  <a:pt x="2112" y="1281"/>
                  <a:pt x="2112" y="1274"/>
                </a:cubicBezTo>
                <a:cubicBezTo>
                  <a:pt x="2112" y="1267"/>
                  <a:pt x="2107" y="1261"/>
                  <a:pt x="2100" y="1261"/>
                </a:cubicBezTo>
                <a:close/>
                <a:moveTo>
                  <a:pt x="3046" y="1287"/>
                </a:moveTo>
                <a:cubicBezTo>
                  <a:pt x="3053" y="1287"/>
                  <a:pt x="3059" y="1281"/>
                  <a:pt x="3059" y="1274"/>
                </a:cubicBezTo>
                <a:cubicBezTo>
                  <a:pt x="3059" y="1267"/>
                  <a:pt x="3053" y="1261"/>
                  <a:pt x="3046" y="1261"/>
                </a:cubicBezTo>
                <a:cubicBezTo>
                  <a:pt x="3039" y="1261"/>
                  <a:pt x="3033" y="1267"/>
                  <a:pt x="3033" y="1274"/>
                </a:cubicBezTo>
                <a:cubicBezTo>
                  <a:pt x="3033" y="1281"/>
                  <a:pt x="3039" y="1287"/>
                  <a:pt x="3046" y="1287"/>
                </a:cubicBezTo>
                <a:close/>
                <a:moveTo>
                  <a:pt x="996" y="1326"/>
                </a:moveTo>
                <a:cubicBezTo>
                  <a:pt x="1003" y="1326"/>
                  <a:pt x="1009" y="1321"/>
                  <a:pt x="1009" y="1314"/>
                </a:cubicBezTo>
                <a:cubicBezTo>
                  <a:pt x="1009" y="1307"/>
                  <a:pt x="1003" y="1301"/>
                  <a:pt x="996" y="1301"/>
                </a:cubicBezTo>
                <a:cubicBezTo>
                  <a:pt x="989" y="1301"/>
                  <a:pt x="983" y="1307"/>
                  <a:pt x="983" y="1314"/>
                </a:cubicBezTo>
                <a:cubicBezTo>
                  <a:pt x="983" y="1321"/>
                  <a:pt x="989" y="1326"/>
                  <a:pt x="996" y="1326"/>
                </a:cubicBezTo>
                <a:close/>
                <a:moveTo>
                  <a:pt x="1035" y="1326"/>
                </a:moveTo>
                <a:cubicBezTo>
                  <a:pt x="1042" y="1326"/>
                  <a:pt x="1048" y="1321"/>
                  <a:pt x="1048" y="1314"/>
                </a:cubicBezTo>
                <a:cubicBezTo>
                  <a:pt x="1048" y="1307"/>
                  <a:pt x="1042" y="1301"/>
                  <a:pt x="1035" y="1301"/>
                </a:cubicBezTo>
                <a:cubicBezTo>
                  <a:pt x="1028" y="1301"/>
                  <a:pt x="1023" y="1307"/>
                  <a:pt x="1023" y="1314"/>
                </a:cubicBezTo>
                <a:cubicBezTo>
                  <a:pt x="1023" y="1321"/>
                  <a:pt x="1028" y="1326"/>
                  <a:pt x="1035" y="1326"/>
                </a:cubicBezTo>
                <a:close/>
                <a:moveTo>
                  <a:pt x="1075" y="1326"/>
                </a:moveTo>
                <a:cubicBezTo>
                  <a:pt x="1082" y="1326"/>
                  <a:pt x="1087" y="1321"/>
                  <a:pt x="1087" y="1314"/>
                </a:cubicBezTo>
                <a:cubicBezTo>
                  <a:pt x="1087" y="1307"/>
                  <a:pt x="1082" y="1301"/>
                  <a:pt x="1075" y="1301"/>
                </a:cubicBezTo>
                <a:cubicBezTo>
                  <a:pt x="1068" y="1301"/>
                  <a:pt x="1062" y="1307"/>
                  <a:pt x="1062" y="1314"/>
                </a:cubicBezTo>
                <a:cubicBezTo>
                  <a:pt x="1062" y="1321"/>
                  <a:pt x="1068" y="1326"/>
                  <a:pt x="1075" y="1326"/>
                </a:cubicBezTo>
                <a:close/>
                <a:moveTo>
                  <a:pt x="1114" y="1326"/>
                </a:moveTo>
                <a:cubicBezTo>
                  <a:pt x="1121" y="1326"/>
                  <a:pt x="1127" y="1321"/>
                  <a:pt x="1127" y="1314"/>
                </a:cubicBezTo>
                <a:cubicBezTo>
                  <a:pt x="1127" y="1307"/>
                  <a:pt x="1121" y="1301"/>
                  <a:pt x="1114" y="1301"/>
                </a:cubicBezTo>
                <a:cubicBezTo>
                  <a:pt x="1107" y="1301"/>
                  <a:pt x="1101" y="1307"/>
                  <a:pt x="1101" y="1314"/>
                </a:cubicBezTo>
                <a:cubicBezTo>
                  <a:pt x="1101" y="1321"/>
                  <a:pt x="1107" y="1326"/>
                  <a:pt x="1114" y="1326"/>
                </a:cubicBezTo>
                <a:close/>
                <a:moveTo>
                  <a:pt x="1154" y="1326"/>
                </a:moveTo>
                <a:cubicBezTo>
                  <a:pt x="1161" y="1326"/>
                  <a:pt x="1166" y="1321"/>
                  <a:pt x="1166" y="1314"/>
                </a:cubicBezTo>
                <a:cubicBezTo>
                  <a:pt x="1166" y="1307"/>
                  <a:pt x="1161" y="1301"/>
                  <a:pt x="1154" y="1301"/>
                </a:cubicBezTo>
                <a:cubicBezTo>
                  <a:pt x="1146" y="1301"/>
                  <a:pt x="1141" y="1307"/>
                  <a:pt x="1141" y="1314"/>
                </a:cubicBezTo>
                <a:cubicBezTo>
                  <a:pt x="1141" y="1321"/>
                  <a:pt x="1146" y="1326"/>
                  <a:pt x="1154" y="1326"/>
                </a:cubicBezTo>
                <a:close/>
                <a:moveTo>
                  <a:pt x="1193" y="1326"/>
                </a:moveTo>
                <a:cubicBezTo>
                  <a:pt x="1200" y="1326"/>
                  <a:pt x="1206" y="1321"/>
                  <a:pt x="1206" y="1314"/>
                </a:cubicBezTo>
                <a:cubicBezTo>
                  <a:pt x="1206" y="1307"/>
                  <a:pt x="1200" y="1301"/>
                  <a:pt x="1193" y="1301"/>
                </a:cubicBezTo>
                <a:cubicBezTo>
                  <a:pt x="1186" y="1301"/>
                  <a:pt x="1180" y="1307"/>
                  <a:pt x="1180" y="1314"/>
                </a:cubicBezTo>
                <a:cubicBezTo>
                  <a:pt x="1180" y="1321"/>
                  <a:pt x="1186" y="1326"/>
                  <a:pt x="1193" y="1326"/>
                </a:cubicBezTo>
                <a:close/>
                <a:moveTo>
                  <a:pt x="1232" y="1326"/>
                </a:moveTo>
                <a:cubicBezTo>
                  <a:pt x="1239" y="1326"/>
                  <a:pt x="1245" y="1321"/>
                  <a:pt x="1245" y="1314"/>
                </a:cubicBezTo>
                <a:cubicBezTo>
                  <a:pt x="1245" y="1307"/>
                  <a:pt x="1239" y="1301"/>
                  <a:pt x="1232" y="1301"/>
                </a:cubicBezTo>
                <a:cubicBezTo>
                  <a:pt x="1225" y="1301"/>
                  <a:pt x="1220" y="1307"/>
                  <a:pt x="1220" y="1314"/>
                </a:cubicBezTo>
                <a:cubicBezTo>
                  <a:pt x="1220" y="1321"/>
                  <a:pt x="1225" y="1326"/>
                  <a:pt x="1232" y="1326"/>
                </a:cubicBezTo>
                <a:close/>
                <a:moveTo>
                  <a:pt x="1272" y="1301"/>
                </a:moveTo>
                <a:cubicBezTo>
                  <a:pt x="1265" y="1301"/>
                  <a:pt x="1259" y="1307"/>
                  <a:pt x="1259" y="1314"/>
                </a:cubicBezTo>
                <a:cubicBezTo>
                  <a:pt x="1259" y="1321"/>
                  <a:pt x="1265" y="1326"/>
                  <a:pt x="1272" y="1326"/>
                </a:cubicBezTo>
                <a:cubicBezTo>
                  <a:pt x="1279" y="1326"/>
                  <a:pt x="1285" y="1321"/>
                  <a:pt x="1285" y="1314"/>
                </a:cubicBezTo>
                <a:cubicBezTo>
                  <a:pt x="1285" y="1307"/>
                  <a:pt x="1279" y="1301"/>
                  <a:pt x="1272" y="1301"/>
                </a:cubicBezTo>
                <a:close/>
                <a:moveTo>
                  <a:pt x="1824" y="1301"/>
                </a:moveTo>
                <a:cubicBezTo>
                  <a:pt x="1817" y="1301"/>
                  <a:pt x="1811" y="1307"/>
                  <a:pt x="1811" y="1314"/>
                </a:cubicBezTo>
                <a:cubicBezTo>
                  <a:pt x="1811" y="1321"/>
                  <a:pt x="1817" y="1326"/>
                  <a:pt x="1824" y="1326"/>
                </a:cubicBezTo>
                <a:cubicBezTo>
                  <a:pt x="1831" y="1326"/>
                  <a:pt x="1837" y="1321"/>
                  <a:pt x="1837" y="1314"/>
                </a:cubicBezTo>
                <a:cubicBezTo>
                  <a:pt x="1837" y="1307"/>
                  <a:pt x="1831" y="1301"/>
                  <a:pt x="1824" y="1301"/>
                </a:cubicBezTo>
                <a:close/>
                <a:moveTo>
                  <a:pt x="1863" y="1326"/>
                </a:moveTo>
                <a:cubicBezTo>
                  <a:pt x="1870" y="1326"/>
                  <a:pt x="1876" y="1321"/>
                  <a:pt x="1876" y="1314"/>
                </a:cubicBezTo>
                <a:cubicBezTo>
                  <a:pt x="1876" y="1307"/>
                  <a:pt x="1870" y="1301"/>
                  <a:pt x="1863" y="1301"/>
                </a:cubicBezTo>
                <a:cubicBezTo>
                  <a:pt x="1856" y="1301"/>
                  <a:pt x="1850" y="1307"/>
                  <a:pt x="1850" y="1314"/>
                </a:cubicBezTo>
                <a:cubicBezTo>
                  <a:pt x="1850" y="1321"/>
                  <a:pt x="1856" y="1326"/>
                  <a:pt x="1863" y="1326"/>
                </a:cubicBezTo>
                <a:close/>
                <a:moveTo>
                  <a:pt x="1903" y="1326"/>
                </a:moveTo>
                <a:cubicBezTo>
                  <a:pt x="1910" y="1326"/>
                  <a:pt x="1915" y="1321"/>
                  <a:pt x="1915" y="1314"/>
                </a:cubicBezTo>
                <a:cubicBezTo>
                  <a:pt x="1915" y="1307"/>
                  <a:pt x="1910" y="1301"/>
                  <a:pt x="1903" y="1301"/>
                </a:cubicBezTo>
                <a:cubicBezTo>
                  <a:pt x="1896" y="1301"/>
                  <a:pt x="1890" y="1307"/>
                  <a:pt x="1890" y="1314"/>
                </a:cubicBezTo>
                <a:cubicBezTo>
                  <a:pt x="1890" y="1321"/>
                  <a:pt x="1896" y="1326"/>
                  <a:pt x="1903" y="1326"/>
                </a:cubicBezTo>
                <a:close/>
                <a:moveTo>
                  <a:pt x="1942" y="1326"/>
                </a:moveTo>
                <a:cubicBezTo>
                  <a:pt x="1949" y="1326"/>
                  <a:pt x="1955" y="1321"/>
                  <a:pt x="1955" y="1314"/>
                </a:cubicBezTo>
                <a:cubicBezTo>
                  <a:pt x="1955" y="1307"/>
                  <a:pt x="1949" y="1301"/>
                  <a:pt x="1942" y="1301"/>
                </a:cubicBezTo>
                <a:cubicBezTo>
                  <a:pt x="1935" y="1301"/>
                  <a:pt x="1929" y="1307"/>
                  <a:pt x="1929" y="1314"/>
                </a:cubicBezTo>
                <a:cubicBezTo>
                  <a:pt x="1929" y="1321"/>
                  <a:pt x="1935" y="1326"/>
                  <a:pt x="1942" y="1326"/>
                </a:cubicBezTo>
                <a:close/>
                <a:moveTo>
                  <a:pt x="1981" y="1301"/>
                </a:moveTo>
                <a:cubicBezTo>
                  <a:pt x="1974" y="1301"/>
                  <a:pt x="1969" y="1307"/>
                  <a:pt x="1969" y="1314"/>
                </a:cubicBezTo>
                <a:cubicBezTo>
                  <a:pt x="1969" y="1321"/>
                  <a:pt x="1974" y="1326"/>
                  <a:pt x="1981" y="1326"/>
                </a:cubicBezTo>
                <a:cubicBezTo>
                  <a:pt x="1988" y="1326"/>
                  <a:pt x="1994" y="1321"/>
                  <a:pt x="1994" y="1314"/>
                </a:cubicBezTo>
                <a:cubicBezTo>
                  <a:pt x="1994" y="1307"/>
                  <a:pt x="1988" y="1301"/>
                  <a:pt x="1981" y="1301"/>
                </a:cubicBezTo>
                <a:close/>
                <a:moveTo>
                  <a:pt x="2021" y="1326"/>
                </a:moveTo>
                <a:cubicBezTo>
                  <a:pt x="2028" y="1326"/>
                  <a:pt x="2034" y="1321"/>
                  <a:pt x="2034" y="1314"/>
                </a:cubicBezTo>
                <a:cubicBezTo>
                  <a:pt x="2034" y="1307"/>
                  <a:pt x="2028" y="1301"/>
                  <a:pt x="2021" y="1301"/>
                </a:cubicBezTo>
                <a:cubicBezTo>
                  <a:pt x="2014" y="1301"/>
                  <a:pt x="2008" y="1307"/>
                  <a:pt x="2008" y="1314"/>
                </a:cubicBezTo>
                <a:cubicBezTo>
                  <a:pt x="2008" y="1321"/>
                  <a:pt x="2014" y="1326"/>
                  <a:pt x="2021" y="1326"/>
                </a:cubicBezTo>
                <a:close/>
                <a:moveTo>
                  <a:pt x="2060" y="1301"/>
                </a:moveTo>
                <a:cubicBezTo>
                  <a:pt x="2053" y="1301"/>
                  <a:pt x="2048" y="1307"/>
                  <a:pt x="2048" y="1314"/>
                </a:cubicBezTo>
                <a:cubicBezTo>
                  <a:pt x="2048" y="1321"/>
                  <a:pt x="2053" y="1326"/>
                  <a:pt x="2060" y="1326"/>
                </a:cubicBezTo>
                <a:cubicBezTo>
                  <a:pt x="2067" y="1326"/>
                  <a:pt x="2073" y="1321"/>
                  <a:pt x="2073" y="1314"/>
                </a:cubicBezTo>
                <a:cubicBezTo>
                  <a:pt x="2073" y="1307"/>
                  <a:pt x="2067" y="1301"/>
                  <a:pt x="2060" y="1301"/>
                </a:cubicBezTo>
                <a:close/>
                <a:moveTo>
                  <a:pt x="2179" y="1301"/>
                </a:moveTo>
                <a:cubicBezTo>
                  <a:pt x="2172" y="1301"/>
                  <a:pt x="2166" y="1307"/>
                  <a:pt x="2166" y="1314"/>
                </a:cubicBezTo>
                <a:cubicBezTo>
                  <a:pt x="2166" y="1321"/>
                  <a:pt x="2172" y="1326"/>
                  <a:pt x="2179" y="1326"/>
                </a:cubicBezTo>
                <a:cubicBezTo>
                  <a:pt x="2186" y="1326"/>
                  <a:pt x="2191" y="1321"/>
                  <a:pt x="2191" y="1314"/>
                </a:cubicBezTo>
                <a:cubicBezTo>
                  <a:pt x="2191" y="1307"/>
                  <a:pt x="2186" y="1301"/>
                  <a:pt x="2179" y="1301"/>
                </a:cubicBezTo>
                <a:close/>
                <a:moveTo>
                  <a:pt x="2967" y="1326"/>
                </a:moveTo>
                <a:cubicBezTo>
                  <a:pt x="2974" y="1326"/>
                  <a:pt x="2980" y="1321"/>
                  <a:pt x="2980" y="1314"/>
                </a:cubicBezTo>
                <a:cubicBezTo>
                  <a:pt x="2980" y="1307"/>
                  <a:pt x="2974" y="1301"/>
                  <a:pt x="2967" y="1301"/>
                </a:cubicBezTo>
                <a:cubicBezTo>
                  <a:pt x="2960" y="1301"/>
                  <a:pt x="2954" y="1307"/>
                  <a:pt x="2954" y="1314"/>
                </a:cubicBezTo>
                <a:cubicBezTo>
                  <a:pt x="2954" y="1321"/>
                  <a:pt x="2960" y="1326"/>
                  <a:pt x="2967" y="1326"/>
                </a:cubicBezTo>
                <a:close/>
                <a:moveTo>
                  <a:pt x="3006" y="1326"/>
                </a:moveTo>
                <a:cubicBezTo>
                  <a:pt x="3014" y="1326"/>
                  <a:pt x="3019" y="1321"/>
                  <a:pt x="3019" y="1314"/>
                </a:cubicBezTo>
                <a:cubicBezTo>
                  <a:pt x="3019" y="1307"/>
                  <a:pt x="3014" y="1301"/>
                  <a:pt x="3006" y="1301"/>
                </a:cubicBezTo>
                <a:cubicBezTo>
                  <a:pt x="2999" y="1301"/>
                  <a:pt x="2994" y="1307"/>
                  <a:pt x="2994" y="1314"/>
                </a:cubicBezTo>
                <a:cubicBezTo>
                  <a:pt x="2994" y="1321"/>
                  <a:pt x="2999" y="1326"/>
                  <a:pt x="3006" y="1326"/>
                </a:cubicBezTo>
                <a:close/>
                <a:moveTo>
                  <a:pt x="3046" y="1326"/>
                </a:moveTo>
                <a:cubicBezTo>
                  <a:pt x="3053" y="1326"/>
                  <a:pt x="3059" y="1321"/>
                  <a:pt x="3059" y="1314"/>
                </a:cubicBezTo>
                <a:cubicBezTo>
                  <a:pt x="3059" y="1307"/>
                  <a:pt x="3053" y="1301"/>
                  <a:pt x="3046" y="1301"/>
                </a:cubicBezTo>
                <a:cubicBezTo>
                  <a:pt x="3039" y="1301"/>
                  <a:pt x="3033" y="1307"/>
                  <a:pt x="3033" y="1314"/>
                </a:cubicBezTo>
                <a:cubicBezTo>
                  <a:pt x="3033" y="1321"/>
                  <a:pt x="3039" y="1326"/>
                  <a:pt x="3046" y="1326"/>
                </a:cubicBezTo>
                <a:close/>
                <a:moveTo>
                  <a:pt x="3085" y="1326"/>
                </a:moveTo>
                <a:cubicBezTo>
                  <a:pt x="3092" y="1326"/>
                  <a:pt x="3098" y="1321"/>
                  <a:pt x="3098" y="1314"/>
                </a:cubicBezTo>
                <a:cubicBezTo>
                  <a:pt x="3098" y="1307"/>
                  <a:pt x="3092" y="1301"/>
                  <a:pt x="3085" y="1301"/>
                </a:cubicBezTo>
                <a:cubicBezTo>
                  <a:pt x="3078" y="1301"/>
                  <a:pt x="3073" y="1307"/>
                  <a:pt x="3073" y="1314"/>
                </a:cubicBezTo>
                <a:cubicBezTo>
                  <a:pt x="3073" y="1321"/>
                  <a:pt x="3078" y="1326"/>
                  <a:pt x="3085" y="1326"/>
                </a:cubicBezTo>
                <a:close/>
                <a:moveTo>
                  <a:pt x="3125" y="1326"/>
                </a:moveTo>
                <a:cubicBezTo>
                  <a:pt x="3132" y="1326"/>
                  <a:pt x="3137" y="1321"/>
                  <a:pt x="3137" y="1314"/>
                </a:cubicBezTo>
                <a:cubicBezTo>
                  <a:pt x="3137" y="1307"/>
                  <a:pt x="3132" y="1301"/>
                  <a:pt x="3125" y="1301"/>
                </a:cubicBezTo>
                <a:cubicBezTo>
                  <a:pt x="3118" y="1301"/>
                  <a:pt x="3112" y="1307"/>
                  <a:pt x="3112" y="1314"/>
                </a:cubicBezTo>
                <a:cubicBezTo>
                  <a:pt x="3112" y="1321"/>
                  <a:pt x="3118" y="1326"/>
                  <a:pt x="3125" y="1326"/>
                </a:cubicBezTo>
                <a:close/>
                <a:moveTo>
                  <a:pt x="3164" y="1326"/>
                </a:moveTo>
                <a:cubicBezTo>
                  <a:pt x="3171" y="1326"/>
                  <a:pt x="3177" y="1321"/>
                  <a:pt x="3177" y="1314"/>
                </a:cubicBezTo>
                <a:cubicBezTo>
                  <a:pt x="3177" y="1307"/>
                  <a:pt x="3171" y="1301"/>
                  <a:pt x="3164" y="1301"/>
                </a:cubicBezTo>
                <a:cubicBezTo>
                  <a:pt x="3157" y="1301"/>
                  <a:pt x="3151" y="1307"/>
                  <a:pt x="3151" y="1314"/>
                </a:cubicBezTo>
                <a:cubicBezTo>
                  <a:pt x="3151" y="1321"/>
                  <a:pt x="3157" y="1326"/>
                  <a:pt x="3164" y="1326"/>
                </a:cubicBezTo>
                <a:close/>
                <a:moveTo>
                  <a:pt x="996" y="1366"/>
                </a:moveTo>
                <a:cubicBezTo>
                  <a:pt x="1003" y="1366"/>
                  <a:pt x="1009" y="1360"/>
                  <a:pt x="1009" y="1353"/>
                </a:cubicBezTo>
                <a:cubicBezTo>
                  <a:pt x="1009" y="1346"/>
                  <a:pt x="1003" y="1340"/>
                  <a:pt x="996" y="1340"/>
                </a:cubicBezTo>
                <a:cubicBezTo>
                  <a:pt x="989" y="1340"/>
                  <a:pt x="983" y="1346"/>
                  <a:pt x="983" y="1353"/>
                </a:cubicBezTo>
                <a:cubicBezTo>
                  <a:pt x="983" y="1360"/>
                  <a:pt x="989" y="1366"/>
                  <a:pt x="996" y="1366"/>
                </a:cubicBezTo>
                <a:close/>
                <a:moveTo>
                  <a:pt x="1035" y="1366"/>
                </a:moveTo>
                <a:cubicBezTo>
                  <a:pt x="1042" y="1366"/>
                  <a:pt x="1048" y="1360"/>
                  <a:pt x="1048" y="1353"/>
                </a:cubicBezTo>
                <a:cubicBezTo>
                  <a:pt x="1048" y="1346"/>
                  <a:pt x="1042" y="1340"/>
                  <a:pt x="1035" y="1340"/>
                </a:cubicBezTo>
                <a:cubicBezTo>
                  <a:pt x="1028" y="1340"/>
                  <a:pt x="1023" y="1346"/>
                  <a:pt x="1023" y="1353"/>
                </a:cubicBezTo>
                <a:cubicBezTo>
                  <a:pt x="1023" y="1360"/>
                  <a:pt x="1028" y="1366"/>
                  <a:pt x="1035" y="1366"/>
                </a:cubicBezTo>
                <a:close/>
                <a:moveTo>
                  <a:pt x="1075" y="1366"/>
                </a:moveTo>
                <a:cubicBezTo>
                  <a:pt x="1082" y="1366"/>
                  <a:pt x="1087" y="1360"/>
                  <a:pt x="1087" y="1353"/>
                </a:cubicBezTo>
                <a:cubicBezTo>
                  <a:pt x="1087" y="1346"/>
                  <a:pt x="1082" y="1340"/>
                  <a:pt x="1075" y="1340"/>
                </a:cubicBezTo>
                <a:cubicBezTo>
                  <a:pt x="1068" y="1340"/>
                  <a:pt x="1062" y="1346"/>
                  <a:pt x="1062" y="1353"/>
                </a:cubicBezTo>
                <a:cubicBezTo>
                  <a:pt x="1062" y="1360"/>
                  <a:pt x="1068" y="1366"/>
                  <a:pt x="1075" y="1366"/>
                </a:cubicBezTo>
                <a:close/>
                <a:moveTo>
                  <a:pt x="1114" y="1366"/>
                </a:moveTo>
                <a:cubicBezTo>
                  <a:pt x="1121" y="1366"/>
                  <a:pt x="1127" y="1360"/>
                  <a:pt x="1127" y="1353"/>
                </a:cubicBezTo>
                <a:cubicBezTo>
                  <a:pt x="1127" y="1346"/>
                  <a:pt x="1121" y="1340"/>
                  <a:pt x="1114" y="1340"/>
                </a:cubicBezTo>
                <a:cubicBezTo>
                  <a:pt x="1107" y="1340"/>
                  <a:pt x="1101" y="1346"/>
                  <a:pt x="1101" y="1353"/>
                </a:cubicBezTo>
                <a:cubicBezTo>
                  <a:pt x="1101" y="1360"/>
                  <a:pt x="1107" y="1366"/>
                  <a:pt x="1114" y="1366"/>
                </a:cubicBezTo>
                <a:close/>
                <a:moveTo>
                  <a:pt x="1154" y="1366"/>
                </a:moveTo>
                <a:cubicBezTo>
                  <a:pt x="1161" y="1366"/>
                  <a:pt x="1166" y="1360"/>
                  <a:pt x="1166" y="1353"/>
                </a:cubicBezTo>
                <a:cubicBezTo>
                  <a:pt x="1166" y="1346"/>
                  <a:pt x="1161" y="1340"/>
                  <a:pt x="1154" y="1340"/>
                </a:cubicBezTo>
                <a:cubicBezTo>
                  <a:pt x="1146" y="1340"/>
                  <a:pt x="1141" y="1346"/>
                  <a:pt x="1141" y="1353"/>
                </a:cubicBezTo>
                <a:cubicBezTo>
                  <a:pt x="1141" y="1360"/>
                  <a:pt x="1146" y="1366"/>
                  <a:pt x="1154" y="1366"/>
                </a:cubicBezTo>
                <a:close/>
                <a:moveTo>
                  <a:pt x="1193" y="1366"/>
                </a:moveTo>
                <a:cubicBezTo>
                  <a:pt x="1200" y="1366"/>
                  <a:pt x="1206" y="1360"/>
                  <a:pt x="1206" y="1353"/>
                </a:cubicBezTo>
                <a:cubicBezTo>
                  <a:pt x="1206" y="1346"/>
                  <a:pt x="1200" y="1340"/>
                  <a:pt x="1193" y="1340"/>
                </a:cubicBezTo>
                <a:cubicBezTo>
                  <a:pt x="1186" y="1340"/>
                  <a:pt x="1180" y="1346"/>
                  <a:pt x="1180" y="1353"/>
                </a:cubicBezTo>
                <a:cubicBezTo>
                  <a:pt x="1180" y="1360"/>
                  <a:pt x="1186" y="1366"/>
                  <a:pt x="1193" y="1366"/>
                </a:cubicBezTo>
                <a:close/>
                <a:moveTo>
                  <a:pt x="1232" y="1340"/>
                </a:moveTo>
                <a:cubicBezTo>
                  <a:pt x="1225" y="1340"/>
                  <a:pt x="1220" y="1346"/>
                  <a:pt x="1220" y="1353"/>
                </a:cubicBezTo>
                <a:cubicBezTo>
                  <a:pt x="1220" y="1360"/>
                  <a:pt x="1225" y="1366"/>
                  <a:pt x="1232" y="1366"/>
                </a:cubicBezTo>
                <a:cubicBezTo>
                  <a:pt x="1239" y="1366"/>
                  <a:pt x="1245" y="1360"/>
                  <a:pt x="1245" y="1353"/>
                </a:cubicBezTo>
                <a:cubicBezTo>
                  <a:pt x="1245" y="1346"/>
                  <a:pt x="1239" y="1340"/>
                  <a:pt x="1232" y="1340"/>
                </a:cubicBezTo>
                <a:close/>
                <a:moveTo>
                  <a:pt x="1272" y="1340"/>
                </a:moveTo>
                <a:cubicBezTo>
                  <a:pt x="1265" y="1340"/>
                  <a:pt x="1259" y="1346"/>
                  <a:pt x="1259" y="1353"/>
                </a:cubicBezTo>
                <a:cubicBezTo>
                  <a:pt x="1259" y="1360"/>
                  <a:pt x="1265" y="1366"/>
                  <a:pt x="1272" y="1366"/>
                </a:cubicBezTo>
                <a:cubicBezTo>
                  <a:pt x="1279" y="1366"/>
                  <a:pt x="1285" y="1360"/>
                  <a:pt x="1285" y="1353"/>
                </a:cubicBezTo>
                <a:cubicBezTo>
                  <a:pt x="1285" y="1346"/>
                  <a:pt x="1279" y="1340"/>
                  <a:pt x="1272" y="1340"/>
                </a:cubicBezTo>
                <a:close/>
                <a:moveTo>
                  <a:pt x="1863" y="1366"/>
                </a:moveTo>
                <a:cubicBezTo>
                  <a:pt x="1870" y="1366"/>
                  <a:pt x="1876" y="1360"/>
                  <a:pt x="1876" y="1353"/>
                </a:cubicBezTo>
                <a:cubicBezTo>
                  <a:pt x="1876" y="1346"/>
                  <a:pt x="1870" y="1340"/>
                  <a:pt x="1863" y="1340"/>
                </a:cubicBezTo>
                <a:cubicBezTo>
                  <a:pt x="1856" y="1340"/>
                  <a:pt x="1850" y="1346"/>
                  <a:pt x="1850" y="1353"/>
                </a:cubicBezTo>
                <a:cubicBezTo>
                  <a:pt x="1850" y="1360"/>
                  <a:pt x="1856" y="1366"/>
                  <a:pt x="1863" y="1366"/>
                </a:cubicBezTo>
                <a:close/>
                <a:moveTo>
                  <a:pt x="1903" y="1366"/>
                </a:moveTo>
                <a:cubicBezTo>
                  <a:pt x="1910" y="1366"/>
                  <a:pt x="1915" y="1360"/>
                  <a:pt x="1915" y="1353"/>
                </a:cubicBezTo>
                <a:cubicBezTo>
                  <a:pt x="1915" y="1346"/>
                  <a:pt x="1910" y="1340"/>
                  <a:pt x="1903" y="1340"/>
                </a:cubicBezTo>
                <a:cubicBezTo>
                  <a:pt x="1896" y="1340"/>
                  <a:pt x="1890" y="1346"/>
                  <a:pt x="1890" y="1353"/>
                </a:cubicBezTo>
                <a:cubicBezTo>
                  <a:pt x="1890" y="1360"/>
                  <a:pt x="1896" y="1366"/>
                  <a:pt x="1903" y="1366"/>
                </a:cubicBezTo>
                <a:close/>
                <a:moveTo>
                  <a:pt x="1942" y="1366"/>
                </a:moveTo>
                <a:cubicBezTo>
                  <a:pt x="1949" y="1366"/>
                  <a:pt x="1955" y="1360"/>
                  <a:pt x="1955" y="1353"/>
                </a:cubicBezTo>
                <a:cubicBezTo>
                  <a:pt x="1955" y="1346"/>
                  <a:pt x="1949" y="1340"/>
                  <a:pt x="1942" y="1340"/>
                </a:cubicBezTo>
                <a:cubicBezTo>
                  <a:pt x="1935" y="1340"/>
                  <a:pt x="1929" y="1346"/>
                  <a:pt x="1929" y="1353"/>
                </a:cubicBezTo>
                <a:cubicBezTo>
                  <a:pt x="1929" y="1360"/>
                  <a:pt x="1935" y="1366"/>
                  <a:pt x="1942" y="1366"/>
                </a:cubicBezTo>
                <a:close/>
                <a:moveTo>
                  <a:pt x="1981" y="1366"/>
                </a:moveTo>
                <a:cubicBezTo>
                  <a:pt x="1988" y="1366"/>
                  <a:pt x="1994" y="1360"/>
                  <a:pt x="1994" y="1353"/>
                </a:cubicBezTo>
                <a:cubicBezTo>
                  <a:pt x="1994" y="1346"/>
                  <a:pt x="1988" y="1340"/>
                  <a:pt x="1981" y="1340"/>
                </a:cubicBezTo>
                <a:cubicBezTo>
                  <a:pt x="1974" y="1340"/>
                  <a:pt x="1969" y="1346"/>
                  <a:pt x="1969" y="1353"/>
                </a:cubicBezTo>
                <a:cubicBezTo>
                  <a:pt x="1969" y="1360"/>
                  <a:pt x="1974" y="1366"/>
                  <a:pt x="1981" y="1366"/>
                </a:cubicBezTo>
                <a:close/>
                <a:moveTo>
                  <a:pt x="2021" y="1366"/>
                </a:moveTo>
                <a:cubicBezTo>
                  <a:pt x="2028" y="1366"/>
                  <a:pt x="2034" y="1360"/>
                  <a:pt x="2034" y="1353"/>
                </a:cubicBezTo>
                <a:cubicBezTo>
                  <a:pt x="2034" y="1346"/>
                  <a:pt x="2028" y="1340"/>
                  <a:pt x="2021" y="1340"/>
                </a:cubicBezTo>
                <a:cubicBezTo>
                  <a:pt x="2014" y="1340"/>
                  <a:pt x="2008" y="1346"/>
                  <a:pt x="2008" y="1353"/>
                </a:cubicBezTo>
                <a:cubicBezTo>
                  <a:pt x="2008" y="1360"/>
                  <a:pt x="2014" y="1366"/>
                  <a:pt x="2021" y="1366"/>
                </a:cubicBezTo>
                <a:close/>
                <a:moveTo>
                  <a:pt x="2139" y="1340"/>
                </a:moveTo>
                <a:cubicBezTo>
                  <a:pt x="2132" y="1340"/>
                  <a:pt x="2126" y="1346"/>
                  <a:pt x="2126" y="1353"/>
                </a:cubicBezTo>
                <a:cubicBezTo>
                  <a:pt x="2126" y="1360"/>
                  <a:pt x="2132" y="1366"/>
                  <a:pt x="2139" y="1366"/>
                </a:cubicBezTo>
                <a:cubicBezTo>
                  <a:pt x="2146" y="1366"/>
                  <a:pt x="2152" y="1360"/>
                  <a:pt x="2152" y="1353"/>
                </a:cubicBezTo>
                <a:cubicBezTo>
                  <a:pt x="2152" y="1346"/>
                  <a:pt x="2146" y="1340"/>
                  <a:pt x="2139" y="1340"/>
                </a:cubicBezTo>
                <a:close/>
                <a:moveTo>
                  <a:pt x="2179" y="1340"/>
                </a:moveTo>
                <a:cubicBezTo>
                  <a:pt x="2172" y="1340"/>
                  <a:pt x="2166" y="1346"/>
                  <a:pt x="2166" y="1353"/>
                </a:cubicBezTo>
                <a:cubicBezTo>
                  <a:pt x="2166" y="1360"/>
                  <a:pt x="2172" y="1366"/>
                  <a:pt x="2179" y="1366"/>
                </a:cubicBezTo>
                <a:cubicBezTo>
                  <a:pt x="2186" y="1366"/>
                  <a:pt x="2191" y="1360"/>
                  <a:pt x="2191" y="1353"/>
                </a:cubicBezTo>
                <a:cubicBezTo>
                  <a:pt x="2191" y="1346"/>
                  <a:pt x="2186" y="1340"/>
                  <a:pt x="2179" y="1340"/>
                </a:cubicBezTo>
                <a:close/>
                <a:moveTo>
                  <a:pt x="2888" y="1366"/>
                </a:moveTo>
                <a:cubicBezTo>
                  <a:pt x="2895" y="1366"/>
                  <a:pt x="2901" y="1360"/>
                  <a:pt x="2901" y="1353"/>
                </a:cubicBezTo>
                <a:cubicBezTo>
                  <a:pt x="2901" y="1346"/>
                  <a:pt x="2895" y="1340"/>
                  <a:pt x="2888" y="1340"/>
                </a:cubicBezTo>
                <a:cubicBezTo>
                  <a:pt x="2881" y="1340"/>
                  <a:pt x="2875" y="1346"/>
                  <a:pt x="2875" y="1353"/>
                </a:cubicBezTo>
                <a:cubicBezTo>
                  <a:pt x="2875" y="1360"/>
                  <a:pt x="2881" y="1366"/>
                  <a:pt x="2888" y="1366"/>
                </a:cubicBezTo>
                <a:close/>
                <a:moveTo>
                  <a:pt x="2928" y="1366"/>
                </a:moveTo>
                <a:cubicBezTo>
                  <a:pt x="2935" y="1366"/>
                  <a:pt x="2940" y="1360"/>
                  <a:pt x="2940" y="1353"/>
                </a:cubicBezTo>
                <a:cubicBezTo>
                  <a:pt x="2940" y="1346"/>
                  <a:pt x="2935" y="1340"/>
                  <a:pt x="2928" y="1340"/>
                </a:cubicBezTo>
                <a:cubicBezTo>
                  <a:pt x="2921" y="1340"/>
                  <a:pt x="2915" y="1346"/>
                  <a:pt x="2915" y="1353"/>
                </a:cubicBezTo>
                <a:cubicBezTo>
                  <a:pt x="2915" y="1360"/>
                  <a:pt x="2921" y="1366"/>
                  <a:pt x="2928" y="1366"/>
                </a:cubicBezTo>
                <a:close/>
                <a:moveTo>
                  <a:pt x="2967" y="1366"/>
                </a:moveTo>
                <a:cubicBezTo>
                  <a:pt x="2974" y="1366"/>
                  <a:pt x="2980" y="1360"/>
                  <a:pt x="2980" y="1353"/>
                </a:cubicBezTo>
                <a:cubicBezTo>
                  <a:pt x="2980" y="1346"/>
                  <a:pt x="2974" y="1340"/>
                  <a:pt x="2967" y="1340"/>
                </a:cubicBezTo>
                <a:cubicBezTo>
                  <a:pt x="2960" y="1340"/>
                  <a:pt x="2954" y="1346"/>
                  <a:pt x="2954" y="1353"/>
                </a:cubicBezTo>
                <a:cubicBezTo>
                  <a:pt x="2954" y="1360"/>
                  <a:pt x="2960" y="1366"/>
                  <a:pt x="2967" y="1366"/>
                </a:cubicBezTo>
                <a:close/>
                <a:moveTo>
                  <a:pt x="3006" y="1366"/>
                </a:moveTo>
                <a:cubicBezTo>
                  <a:pt x="3014" y="1366"/>
                  <a:pt x="3019" y="1360"/>
                  <a:pt x="3019" y="1353"/>
                </a:cubicBezTo>
                <a:cubicBezTo>
                  <a:pt x="3019" y="1346"/>
                  <a:pt x="3014" y="1340"/>
                  <a:pt x="3006" y="1340"/>
                </a:cubicBezTo>
                <a:cubicBezTo>
                  <a:pt x="2999" y="1340"/>
                  <a:pt x="2994" y="1346"/>
                  <a:pt x="2994" y="1353"/>
                </a:cubicBezTo>
                <a:cubicBezTo>
                  <a:pt x="2994" y="1360"/>
                  <a:pt x="2999" y="1366"/>
                  <a:pt x="3006" y="1366"/>
                </a:cubicBezTo>
                <a:close/>
                <a:moveTo>
                  <a:pt x="3046" y="1366"/>
                </a:moveTo>
                <a:cubicBezTo>
                  <a:pt x="3053" y="1366"/>
                  <a:pt x="3059" y="1360"/>
                  <a:pt x="3059" y="1353"/>
                </a:cubicBezTo>
                <a:cubicBezTo>
                  <a:pt x="3059" y="1346"/>
                  <a:pt x="3053" y="1340"/>
                  <a:pt x="3046" y="1340"/>
                </a:cubicBezTo>
                <a:cubicBezTo>
                  <a:pt x="3039" y="1340"/>
                  <a:pt x="3033" y="1346"/>
                  <a:pt x="3033" y="1353"/>
                </a:cubicBezTo>
                <a:cubicBezTo>
                  <a:pt x="3033" y="1360"/>
                  <a:pt x="3039" y="1366"/>
                  <a:pt x="3046" y="1366"/>
                </a:cubicBezTo>
                <a:close/>
                <a:moveTo>
                  <a:pt x="3085" y="1366"/>
                </a:moveTo>
                <a:cubicBezTo>
                  <a:pt x="3092" y="1366"/>
                  <a:pt x="3098" y="1360"/>
                  <a:pt x="3098" y="1353"/>
                </a:cubicBezTo>
                <a:cubicBezTo>
                  <a:pt x="3098" y="1346"/>
                  <a:pt x="3092" y="1340"/>
                  <a:pt x="3085" y="1340"/>
                </a:cubicBezTo>
                <a:cubicBezTo>
                  <a:pt x="3078" y="1340"/>
                  <a:pt x="3073" y="1346"/>
                  <a:pt x="3073" y="1353"/>
                </a:cubicBezTo>
                <a:cubicBezTo>
                  <a:pt x="3073" y="1360"/>
                  <a:pt x="3078" y="1366"/>
                  <a:pt x="3085" y="1366"/>
                </a:cubicBezTo>
                <a:close/>
                <a:moveTo>
                  <a:pt x="3125" y="1366"/>
                </a:moveTo>
                <a:cubicBezTo>
                  <a:pt x="3132" y="1366"/>
                  <a:pt x="3137" y="1360"/>
                  <a:pt x="3137" y="1353"/>
                </a:cubicBezTo>
                <a:cubicBezTo>
                  <a:pt x="3137" y="1346"/>
                  <a:pt x="3132" y="1340"/>
                  <a:pt x="3125" y="1340"/>
                </a:cubicBezTo>
                <a:cubicBezTo>
                  <a:pt x="3118" y="1340"/>
                  <a:pt x="3112" y="1346"/>
                  <a:pt x="3112" y="1353"/>
                </a:cubicBezTo>
                <a:cubicBezTo>
                  <a:pt x="3112" y="1360"/>
                  <a:pt x="3118" y="1366"/>
                  <a:pt x="3125" y="1366"/>
                </a:cubicBezTo>
                <a:close/>
                <a:moveTo>
                  <a:pt x="3164" y="1366"/>
                </a:moveTo>
                <a:cubicBezTo>
                  <a:pt x="3171" y="1366"/>
                  <a:pt x="3177" y="1360"/>
                  <a:pt x="3177" y="1353"/>
                </a:cubicBezTo>
                <a:cubicBezTo>
                  <a:pt x="3177" y="1346"/>
                  <a:pt x="3171" y="1340"/>
                  <a:pt x="3164" y="1340"/>
                </a:cubicBezTo>
                <a:cubicBezTo>
                  <a:pt x="3157" y="1340"/>
                  <a:pt x="3151" y="1346"/>
                  <a:pt x="3151" y="1353"/>
                </a:cubicBezTo>
                <a:cubicBezTo>
                  <a:pt x="3151" y="1360"/>
                  <a:pt x="3157" y="1366"/>
                  <a:pt x="3164" y="1366"/>
                </a:cubicBezTo>
                <a:close/>
                <a:moveTo>
                  <a:pt x="3204" y="1366"/>
                </a:moveTo>
                <a:cubicBezTo>
                  <a:pt x="3211" y="1366"/>
                  <a:pt x="3216" y="1360"/>
                  <a:pt x="3216" y="1353"/>
                </a:cubicBezTo>
                <a:cubicBezTo>
                  <a:pt x="3216" y="1346"/>
                  <a:pt x="3211" y="1340"/>
                  <a:pt x="3204" y="1340"/>
                </a:cubicBezTo>
                <a:cubicBezTo>
                  <a:pt x="3197" y="1340"/>
                  <a:pt x="3191" y="1346"/>
                  <a:pt x="3191" y="1353"/>
                </a:cubicBezTo>
                <a:cubicBezTo>
                  <a:pt x="3191" y="1360"/>
                  <a:pt x="3197" y="1366"/>
                  <a:pt x="3204" y="1366"/>
                </a:cubicBezTo>
                <a:close/>
                <a:moveTo>
                  <a:pt x="996" y="1405"/>
                </a:moveTo>
                <a:cubicBezTo>
                  <a:pt x="1003" y="1405"/>
                  <a:pt x="1009" y="1400"/>
                  <a:pt x="1009" y="1393"/>
                </a:cubicBezTo>
                <a:cubicBezTo>
                  <a:pt x="1009" y="1385"/>
                  <a:pt x="1003" y="1380"/>
                  <a:pt x="996" y="1380"/>
                </a:cubicBezTo>
                <a:cubicBezTo>
                  <a:pt x="989" y="1380"/>
                  <a:pt x="983" y="1385"/>
                  <a:pt x="983" y="1393"/>
                </a:cubicBezTo>
                <a:cubicBezTo>
                  <a:pt x="983" y="1400"/>
                  <a:pt x="989" y="1405"/>
                  <a:pt x="996" y="1405"/>
                </a:cubicBezTo>
                <a:close/>
                <a:moveTo>
                  <a:pt x="1035" y="1405"/>
                </a:moveTo>
                <a:cubicBezTo>
                  <a:pt x="1042" y="1405"/>
                  <a:pt x="1048" y="1400"/>
                  <a:pt x="1048" y="1393"/>
                </a:cubicBezTo>
                <a:cubicBezTo>
                  <a:pt x="1048" y="1385"/>
                  <a:pt x="1042" y="1380"/>
                  <a:pt x="1035" y="1380"/>
                </a:cubicBezTo>
                <a:cubicBezTo>
                  <a:pt x="1028" y="1380"/>
                  <a:pt x="1023" y="1385"/>
                  <a:pt x="1023" y="1393"/>
                </a:cubicBezTo>
                <a:cubicBezTo>
                  <a:pt x="1023" y="1400"/>
                  <a:pt x="1028" y="1405"/>
                  <a:pt x="1035" y="1405"/>
                </a:cubicBezTo>
                <a:close/>
                <a:moveTo>
                  <a:pt x="1075" y="1405"/>
                </a:moveTo>
                <a:cubicBezTo>
                  <a:pt x="1082" y="1405"/>
                  <a:pt x="1087" y="1400"/>
                  <a:pt x="1087" y="1393"/>
                </a:cubicBezTo>
                <a:cubicBezTo>
                  <a:pt x="1087" y="1385"/>
                  <a:pt x="1082" y="1380"/>
                  <a:pt x="1075" y="1380"/>
                </a:cubicBezTo>
                <a:cubicBezTo>
                  <a:pt x="1068" y="1380"/>
                  <a:pt x="1062" y="1385"/>
                  <a:pt x="1062" y="1393"/>
                </a:cubicBezTo>
                <a:cubicBezTo>
                  <a:pt x="1062" y="1400"/>
                  <a:pt x="1068" y="1405"/>
                  <a:pt x="1075" y="1405"/>
                </a:cubicBezTo>
                <a:close/>
                <a:moveTo>
                  <a:pt x="1114" y="1405"/>
                </a:moveTo>
                <a:cubicBezTo>
                  <a:pt x="1121" y="1405"/>
                  <a:pt x="1127" y="1400"/>
                  <a:pt x="1127" y="1393"/>
                </a:cubicBezTo>
                <a:cubicBezTo>
                  <a:pt x="1127" y="1385"/>
                  <a:pt x="1121" y="1380"/>
                  <a:pt x="1114" y="1380"/>
                </a:cubicBezTo>
                <a:cubicBezTo>
                  <a:pt x="1107" y="1380"/>
                  <a:pt x="1101" y="1385"/>
                  <a:pt x="1101" y="1393"/>
                </a:cubicBezTo>
                <a:cubicBezTo>
                  <a:pt x="1101" y="1400"/>
                  <a:pt x="1107" y="1405"/>
                  <a:pt x="1114" y="1405"/>
                </a:cubicBezTo>
                <a:close/>
                <a:moveTo>
                  <a:pt x="1154" y="1405"/>
                </a:moveTo>
                <a:cubicBezTo>
                  <a:pt x="1161" y="1405"/>
                  <a:pt x="1166" y="1400"/>
                  <a:pt x="1166" y="1393"/>
                </a:cubicBezTo>
                <a:cubicBezTo>
                  <a:pt x="1166" y="1385"/>
                  <a:pt x="1161" y="1380"/>
                  <a:pt x="1154" y="1380"/>
                </a:cubicBezTo>
                <a:cubicBezTo>
                  <a:pt x="1146" y="1380"/>
                  <a:pt x="1141" y="1385"/>
                  <a:pt x="1141" y="1393"/>
                </a:cubicBezTo>
                <a:cubicBezTo>
                  <a:pt x="1141" y="1400"/>
                  <a:pt x="1146" y="1405"/>
                  <a:pt x="1154" y="1405"/>
                </a:cubicBezTo>
                <a:close/>
                <a:moveTo>
                  <a:pt x="1193" y="1380"/>
                </a:moveTo>
                <a:cubicBezTo>
                  <a:pt x="1186" y="1380"/>
                  <a:pt x="1180" y="1385"/>
                  <a:pt x="1180" y="1393"/>
                </a:cubicBezTo>
                <a:cubicBezTo>
                  <a:pt x="1180" y="1400"/>
                  <a:pt x="1186" y="1405"/>
                  <a:pt x="1193" y="1405"/>
                </a:cubicBezTo>
                <a:cubicBezTo>
                  <a:pt x="1200" y="1405"/>
                  <a:pt x="1206" y="1400"/>
                  <a:pt x="1206" y="1393"/>
                </a:cubicBezTo>
                <a:cubicBezTo>
                  <a:pt x="1206" y="1385"/>
                  <a:pt x="1200" y="1380"/>
                  <a:pt x="1193" y="1380"/>
                </a:cubicBezTo>
                <a:close/>
                <a:moveTo>
                  <a:pt x="1863" y="1380"/>
                </a:moveTo>
                <a:cubicBezTo>
                  <a:pt x="1856" y="1380"/>
                  <a:pt x="1850" y="1385"/>
                  <a:pt x="1850" y="1393"/>
                </a:cubicBezTo>
                <a:cubicBezTo>
                  <a:pt x="1850" y="1400"/>
                  <a:pt x="1856" y="1405"/>
                  <a:pt x="1863" y="1405"/>
                </a:cubicBezTo>
                <a:cubicBezTo>
                  <a:pt x="1870" y="1405"/>
                  <a:pt x="1876" y="1400"/>
                  <a:pt x="1876" y="1393"/>
                </a:cubicBezTo>
                <a:cubicBezTo>
                  <a:pt x="1876" y="1385"/>
                  <a:pt x="1870" y="1380"/>
                  <a:pt x="1863" y="1380"/>
                </a:cubicBezTo>
                <a:close/>
                <a:moveTo>
                  <a:pt x="1903" y="1405"/>
                </a:moveTo>
                <a:cubicBezTo>
                  <a:pt x="1910" y="1405"/>
                  <a:pt x="1915" y="1400"/>
                  <a:pt x="1915" y="1393"/>
                </a:cubicBezTo>
                <a:cubicBezTo>
                  <a:pt x="1915" y="1385"/>
                  <a:pt x="1910" y="1380"/>
                  <a:pt x="1903" y="1380"/>
                </a:cubicBezTo>
                <a:cubicBezTo>
                  <a:pt x="1896" y="1380"/>
                  <a:pt x="1890" y="1385"/>
                  <a:pt x="1890" y="1393"/>
                </a:cubicBezTo>
                <a:cubicBezTo>
                  <a:pt x="1890" y="1400"/>
                  <a:pt x="1896" y="1405"/>
                  <a:pt x="1903" y="1405"/>
                </a:cubicBezTo>
                <a:close/>
                <a:moveTo>
                  <a:pt x="1942" y="1405"/>
                </a:moveTo>
                <a:cubicBezTo>
                  <a:pt x="1949" y="1405"/>
                  <a:pt x="1955" y="1400"/>
                  <a:pt x="1955" y="1393"/>
                </a:cubicBezTo>
                <a:cubicBezTo>
                  <a:pt x="1955" y="1385"/>
                  <a:pt x="1949" y="1380"/>
                  <a:pt x="1942" y="1380"/>
                </a:cubicBezTo>
                <a:cubicBezTo>
                  <a:pt x="1935" y="1380"/>
                  <a:pt x="1929" y="1385"/>
                  <a:pt x="1929" y="1393"/>
                </a:cubicBezTo>
                <a:cubicBezTo>
                  <a:pt x="1929" y="1400"/>
                  <a:pt x="1935" y="1405"/>
                  <a:pt x="1942" y="1405"/>
                </a:cubicBezTo>
                <a:close/>
                <a:moveTo>
                  <a:pt x="1981" y="1405"/>
                </a:moveTo>
                <a:cubicBezTo>
                  <a:pt x="1988" y="1405"/>
                  <a:pt x="1994" y="1400"/>
                  <a:pt x="1994" y="1393"/>
                </a:cubicBezTo>
                <a:cubicBezTo>
                  <a:pt x="1994" y="1385"/>
                  <a:pt x="1988" y="1380"/>
                  <a:pt x="1981" y="1380"/>
                </a:cubicBezTo>
                <a:cubicBezTo>
                  <a:pt x="1974" y="1380"/>
                  <a:pt x="1969" y="1385"/>
                  <a:pt x="1969" y="1393"/>
                </a:cubicBezTo>
                <a:cubicBezTo>
                  <a:pt x="1969" y="1400"/>
                  <a:pt x="1974" y="1405"/>
                  <a:pt x="1981" y="1405"/>
                </a:cubicBezTo>
                <a:close/>
                <a:moveTo>
                  <a:pt x="2021" y="1380"/>
                </a:moveTo>
                <a:cubicBezTo>
                  <a:pt x="2014" y="1380"/>
                  <a:pt x="2008" y="1385"/>
                  <a:pt x="2008" y="1393"/>
                </a:cubicBezTo>
                <a:cubicBezTo>
                  <a:pt x="2008" y="1400"/>
                  <a:pt x="2014" y="1405"/>
                  <a:pt x="2021" y="1405"/>
                </a:cubicBezTo>
                <a:cubicBezTo>
                  <a:pt x="2028" y="1405"/>
                  <a:pt x="2034" y="1400"/>
                  <a:pt x="2034" y="1393"/>
                </a:cubicBezTo>
                <a:cubicBezTo>
                  <a:pt x="2034" y="1385"/>
                  <a:pt x="2028" y="1380"/>
                  <a:pt x="2021" y="1380"/>
                </a:cubicBezTo>
                <a:close/>
                <a:moveTo>
                  <a:pt x="2888" y="1405"/>
                </a:moveTo>
                <a:cubicBezTo>
                  <a:pt x="2895" y="1405"/>
                  <a:pt x="2901" y="1400"/>
                  <a:pt x="2901" y="1393"/>
                </a:cubicBezTo>
                <a:cubicBezTo>
                  <a:pt x="2901" y="1385"/>
                  <a:pt x="2895" y="1380"/>
                  <a:pt x="2888" y="1380"/>
                </a:cubicBezTo>
                <a:cubicBezTo>
                  <a:pt x="2881" y="1380"/>
                  <a:pt x="2875" y="1385"/>
                  <a:pt x="2875" y="1393"/>
                </a:cubicBezTo>
                <a:cubicBezTo>
                  <a:pt x="2875" y="1400"/>
                  <a:pt x="2881" y="1405"/>
                  <a:pt x="2888" y="1405"/>
                </a:cubicBezTo>
                <a:close/>
                <a:moveTo>
                  <a:pt x="2928" y="1405"/>
                </a:moveTo>
                <a:cubicBezTo>
                  <a:pt x="2935" y="1405"/>
                  <a:pt x="2940" y="1400"/>
                  <a:pt x="2940" y="1393"/>
                </a:cubicBezTo>
                <a:cubicBezTo>
                  <a:pt x="2940" y="1385"/>
                  <a:pt x="2935" y="1380"/>
                  <a:pt x="2928" y="1380"/>
                </a:cubicBezTo>
                <a:cubicBezTo>
                  <a:pt x="2921" y="1380"/>
                  <a:pt x="2915" y="1385"/>
                  <a:pt x="2915" y="1393"/>
                </a:cubicBezTo>
                <a:cubicBezTo>
                  <a:pt x="2915" y="1400"/>
                  <a:pt x="2921" y="1405"/>
                  <a:pt x="2928" y="1405"/>
                </a:cubicBezTo>
                <a:close/>
                <a:moveTo>
                  <a:pt x="2967" y="1405"/>
                </a:moveTo>
                <a:cubicBezTo>
                  <a:pt x="2974" y="1405"/>
                  <a:pt x="2980" y="1400"/>
                  <a:pt x="2980" y="1393"/>
                </a:cubicBezTo>
                <a:cubicBezTo>
                  <a:pt x="2980" y="1385"/>
                  <a:pt x="2974" y="1380"/>
                  <a:pt x="2967" y="1380"/>
                </a:cubicBezTo>
                <a:cubicBezTo>
                  <a:pt x="2960" y="1380"/>
                  <a:pt x="2954" y="1385"/>
                  <a:pt x="2954" y="1393"/>
                </a:cubicBezTo>
                <a:cubicBezTo>
                  <a:pt x="2954" y="1400"/>
                  <a:pt x="2960" y="1405"/>
                  <a:pt x="2967" y="1405"/>
                </a:cubicBezTo>
                <a:close/>
                <a:moveTo>
                  <a:pt x="3006" y="1380"/>
                </a:moveTo>
                <a:cubicBezTo>
                  <a:pt x="2999" y="1380"/>
                  <a:pt x="2994" y="1385"/>
                  <a:pt x="2994" y="1393"/>
                </a:cubicBezTo>
                <a:cubicBezTo>
                  <a:pt x="2994" y="1400"/>
                  <a:pt x="2999" y="1405"/>
                  <a:pt x="3006" y="1405"/>
                </a:cubicBezTo>
                <a:cubicBezTo>
                  <a:pt x="3014" y="1405"/>
                  <a:pt x="3019" y="1400"/>
                  <a:pt x="3019" y="1393"/>
                </a:cubicBezTo>
                <a:cubicBezTo>
                  <a:pt x="3019" y="1385"/>
                  <a:pt x="3014" y="1380"/>
                  <a:pt x="3006" y="1380"/>
                </a:cubicBezTo>
                <a:close/>
                <a:moveTo>
                  <a:pt x="3046" y="1405"/>
                </a:moveTo>
                <a:cubicBezTo>
                  <a:pt x="3053" y="1405"/>
                  <a:pt x="3059" y="1400"/>
                  <a:pt x="3059" y="1393"/>
                </a:cubicBezTo>
                <a:cubicBezTo>
                  <a:pt x="3059" y="1385"/>
                  <a:pt x="3053" y="1380"/>
                  <a:pt x="3046" y="1380"/>
                </a:cubicBezTo>
                <a:cubicBezTo>
                  <a:pt x="3039" y="1380"/>
                  <a:pt x="3033" y="1385"/>
                  <a:pt x="3033" y="1393"/>
                </a:cubicBezTo>
                <a:cubicBezTo>
                  <a:pt x="3033" y="1400"/>
                  <a:pt x="3039" y="1405"/>
                  <a:pt x="3046" y="1405"/>
                </a:cubicBezTo>
                <a:close/>
                <a:moveTo>
                  <a:pt x="3085" y="1380"/>
                </a:moveTo>
                <a:cubicBezTo>
                  <a:pt x="3078" y="1380"/>
                  <a:pt x="3073" y="1385"/>
                  <a:pt x="3073" y="1393"/>
                </a:cubicBezTo>
                <a:cubicBezTo>
                  <a:pt x="3073" y="1400"/>
                  <a:pt x="3078" y="1405"/>
                  <a:pt x="3085" y="1405"/>
                </a:cubicBezTo>
                <a:cubicBezTo>
                  <a:pt x="3092" y="1405"/>
                  <a:pt x="3098" y="1400"/>
                  <a:pt x="3098" y="1393"/>
                </a:cubicBezTo>
                <a:cubicBezTo>
                  <a:pt x="3098" y="1385"/>
                  <a:pt x="3092" y="1380"/>
                  <a:pt x="3085" y="1380"/>
                </a:cubicBezTo>
                <a:close/>
                <a:moveTo>
                  <a:pt x="3125" y="1405"/>
                </a:moveTo>
                <a:cubicBezTo>
                  <a:pt x="3132" y="1405"/>
                  <a:pt x="3137" y="1400"/>
                  <a:pt x="3137" y="1393"/>
                </a:cubicBezTo>
                <a:cubicBezTo>
                  <a:pt x="3137" y="1385"/>
                  <a:pt x="3132" y="1380"/>
                  <a:pt x="3125" y="1380"/>
                </a:cubicBezTo>
                <a:cubicBezTo>
                  <a:pt x="3118" y="1380"/>
                  <a:pt x="3112" y="1385"/>
                  <a:pt x="3112" y="1393"/>
                </a:cubicBezTo>
                <a:cubicBezTo>
                  <a:pt x="3112" y="1400"/>
                  <a:pt x="3118" y="1405"/>
                  <a:pt x="3125" y="1405"/>
                </a:cubicBezTo>
                <a:close/>
                <a:moveTo>
                  <a:pt x="3164" y="1405"/>
                </a:moveTo>
                <a:cubicBezTo>
                  <a:pt x="3171" y="1405"/>
                  <a:pt x="3177" y="1400"/>
                  <a:pt x="3177" y="1393"/>
                </a:cubicBezTo>
                <a:cubicBezTo>
                  <a:pt x="3177" y="1385"/>
                  <a:pt x="3171" y="1380"/>
                  <a:pt x="3164" y="1380"/>
                </a:cubicBezTo>
                <a:cubicBezTo>
                  <a:pt x="3157" y="1380"/>
                  <a:pt x="3151" y="1385"/>
                  <a:pt x="3151" y="1393"/>
                </a:cubicBezTo>
                <a:cubicBezTo>
                  <a:pt x="3151" y="1400"/>
                  <a:pt x="3157" y="1405"/>
                  <a:pt x="3164" y="1405"/>
                </a:cubicBezTo>
                <a:close/>
                <a:moveTo>
                  <a:pt x="3204" y="1380"/>
                </a:moveTo>
                <a:cubicBezTo>
                  <a:pt x="3197" y="1380"/>
                  <a:pt x="3191" y="1385"/>
                  <a:pt x="3191" y="1393"/>
                </a:cubicBezTo>
                <a:cubicBezTo>
                  <a:pt x="3191" y="1400"/>
                  <a:pt x="3197" y="1405"/>
                  <a:pt x="3204" y="1405"/>
                </a:cubicBezTo>
                <a:cubicBezTo>
                  <a:pt x="3211" y="1405"/>
                  <a:pt x="3216" y="1400"/>
                  <a:pt x="3216" y="1393"/>
                </a:cubicBezTo>
                <a:cubicBezTo>
                  <a:pt x="3216" y="1385"/>
                  <a:pt x="3211" y="1380"/>
                  <a:pt x="3204" y="1380"/>
                </a:cubicBezTo>
                <a:close/>
                <a:moveTo>
                  <a:pt x="3243" y="1405"/>
                </a:moveTo>
                <a:cubicBezTo>
                  <a:pt x="3250" y="1405"/>
                  <a:pt x="3256" y="1400"/>
                  <a:pt x="3256" y="1393"/>
                </a:cubicBezTo>
                <a:cubicBezTo>
                  <a:pt x="3256" y="1385"/>
                  <a:pt x="3250" y="1380"/>
                  <a:pt x="3243" y="1380"/>
                </a:cubicBezTo>
                <a:cubicBezTo>
                  <a:pt x="3236" y="1380"/>
                  <a:pt x="3230" y="1385"/>
                  <a:pt x="3230" y="1393"/>
                </a:cubicBezTo>
                <a:cubicBezTo>
                  <a:pt x="3230" y="1400"/>
                  <a:pt x="3236" y="1405"/>
                  <a:pt x="3243" y="1405"/>
                </a:cubicBezTo>
                <a:close/>
                <a:moveTo>
                  <a:pt x="996" y="1445"/>
                </a:moveTo>
                <a:cubicBezTo>
                  <a:pt x="1003" y="1445"/>
                  <a:pt x="1009" y="1439"/>
                  <a:pt x="1009" y="1432"/>
                </a:cubicBezTo>
                <a:cubicBezTo>
                  <a:pt x="1009" y="1425"/>
                  <a:pt x="1003" y="1419"/>
                  <a:pt x="996" y="1419"/>
                </a:cubicBezTo>
                <a:cubicBezTo>
                  <a:pt x="989" y="1419"/>
                  <a:pt x="983" y="1425"/>
                  <a:pt x="983" y="1432"/>
                </a:cubicBezTo>
                <a:cubicBezTo>
                  <a:pt x="983" y="1439"/>
                  <a:pt x="989" y="1445"/>
                  <a:pt x="996" y="1445"/>
                </a:cubicBezTo>
                <a:close/>
                <a:moveTo>
                  <a:pt x="1035" y="1445"/>
                </a:moveTo>
                <a:cubicBezTo>
                  <a:pt x="1042" y="1445"/>
                  <a:pt x="1048" y="1439"/>
                  <a:pt x="1048" y="1432"/>
                </a:cubicBezTo>
                <a:cubicBezTo>
                  <a:pt x="1048" y="1425"/>
                  <a:pt x="1042" y="1419"/>
                  <a:pt x="1035" y="1419"/>
                </a:cubicBezTo>
                <a:cubicBezTo>
                  <a:pt x="1028" y="1419"/>
                  <a:pt x="1023" y="1425"/>
                  <a:pt x="1023" y="1432"/>
                </a:cubicBezTo>
                <a:cubicBezTo>
                  <a:pt x="1023" y="1439"/>
                  <a:pt x="1028" y="1445"/>
                  <a:pt x="1035" y="1445"/>
                </a:cubicBezTo>
                <a:close/>
                <a:moveTo>
                  <a:pt x="1075" y="1445"/>
                </a:moveTo>
                <a:cubicBezTo>
                  <a:pt x="1082" y="1445"/>
                  <a:pt x="1087" y="1439"/>
                  <a:pt x="1087" y="1432"/>
                </a:cubicBezTo>
                <a:cubicBezTo>
                  <a:pt x="1087" y="1425"/>
                  <a:pt x="1082" y="1419"/>
                  <a:pt x="1075" y="1419"/>
                </a:cubicBezTo>
                <a:cubicBezTo>
                  <a:pt x="1068" y="1419"/>
                  <a:pt x="1062" y="1425"/>
                  <a:pt x="1062" y="1432"/>
                </a:cubicBezTo>
                <a:cubicBezTo>
                  <a:pt x="1062" y="1439"/>
                  <a:pt x="1068" y="1445"/>
                  <a:pt x="1075" y="1445"/>
                </a:cubicBezTo>
                <a:close/>
                <a:moveTo>
                  <a:pt x="1114" y="1445"/>
                </a:moveTo>
                <a:cubicBezTo>
                  <a:pt x="1121" y="1445"/>
                  <a:pt x="1127" y="1439"/>
                  <a:pt x="1127" y="1432"/>
                </a:cubicBezTo>
                <a:cubicBezTo>
                  <a:pt x="1127" y="1425"/>
                  <a:pt x="1121" y="1419"/>
                  <a:pt x="1114" y="1419"/>
                </a:cubicBezTo>
                <a:cubicBezTo>
                  <a:pt x="1107" y="1419"/>
                  <a:pt x="1101" y="1425"/>
                  <a:pt x="1101" y="1432"/>
                </a:cubicBezTo>
                <a:cubicBezTo>
                  <a:pt x="1101" y="1439"/>
                  <a:pt x="1107" y="1445"/>
                  <a:pt x="1114" y="1445"/>
                </a:cubicBezTo>
                <a:close/>
                <a:moveTo>
                  <a:pt x="1154" y="1445"/>
                </a:moveTo>
                <a:cubicBezTo>
                  <a:pt x="1161" y="1445"/>
                  <a:pt x="1166" y="1439"/>
                  <a:pt x="1166" y="1432"/>
                </a:cubicBezTo>
                <a:cubicBezTo>
                  <a:pt x="1166" y="1425"/>
                  <a:pt x="1161" y="1419"/>
                  <a:pt x="1154" y="1419"/>
                </a:cubicBezTo>
                <a:cubicBezTo>
                  <a:pt x="1146" y="1419"/>
                  <a:pt x="1141" y="1425"/>
                  <a:pt x="1141" y="1432"/>
                </a:cubicBezTo>
                <a:cubicBezTo>
                  <a:pt x="1141" y="1439"/>
                  <a:pt x="1146" y="1445"/>
                  <a:pt x="1154" y="1445"/>
                </a:cubicBezTo>
                <a:close/>
                <a:moveTo>
                  <a:pt x="1193" y="1419"/>
                </a:moveTo>
                <a:cubicBezTo>
                  <a:pt x="1186" y="1419"/>
                  <a:pt x="1180" y="1425"/>
                  <a:pt x="1180" y="1432"/>
                </a:cubicBezTo>
                <a:cubicBezTo>
                  <a:pt x="1180" y="1439"/>
                  <a:pt x="1186" y="1445"/>
                  <a:pt x="1193" y="1445"/>
                </a:cubicBezTo>
                <a:cubicBezTo>
                  <a:pt x="1200" y="1445"/>
                  <a:pt x="1206" y="1439"/>
                  <a:pt x="1206" y="1432"/>
                </a:cubicBezTo>
                <a:cubicBezTo>
                  <a:pt x="1206" y="1425"/>
                  <a:pt x="1200" y="1419"/>
                  <a:pt x="1193" y="1419"/>
                </a:cubicBezTo>
                <a:close/>
                <a:moveTo>
                  <a:pt x="1903" y="1419"/>
                </a:moveTo>
                <a:cubicBezTo>
                  <a:pt x="1896" y="1419"/>
                  <a:pt x="1890" y="1425"/>
                  <a:pt x="1890" y="1432"/>
                </a:cubicBezTo>
                <a:cubicBezTo>
                  <a:pt x="1890" y="1439"/>
                  <a:pt x="1896" y="1445"/>
                  <a:pt x="1903" y="1445"/>
                </a:cubicBezTo>
                <a:cubicBezTo>
                  <a:pt x="1910" y="1445"/>
                  <a:pt x="1915" y="1439"/>
                  <a:pt x="1915" y="1432"/>
                </a:cubicBezTo>
                <a:cubicBezTo>
                  <a:pt x="1915" y="1425"/>
                  <a:pt x="1910" y="1419"/>
                  <a:pt x="1903" y="1419"/>
                </a:cubicBezTo>
                <a:close/>
                <a:moveTo>
                  <a:pt x="1942" y="1445"/>
                </a:moveTo>
                <a:cubicBezTo>
                  <a:pt x="1949" y="1445"/>
                  <a:pt x="1955" y="1439"/>
                  <a:pt x="1955" y="1432"/>
                </a:cubicBezTo>
                <a:cubicBezTo>
                  <a:pt x="1955" y="1425"/>
                  <a:pt x="1949" y="1419"/>
                  <a:pt x="1942" y="1419"/>
                </a:cubicBezTo>
                <a:cubicBezTo>
                  <a:pt x="1935" y="1419"/>
                  <a:pt x="1929" y="1425"/>
                  <a:pt x="1929" y="1432"/>
                </a:cubicBezTo>
                <a:cubicBezTo>
                  <a:pt x="1929" y="1439"/>
                  <a:pt x="1935" y="1445"/>
                  <a:pt x="1942" y="1445"/>
                </a:cubicBezTo>
                <a:close/>
                <a:moveTo>
                  <a:pt x="1981" y="1445"/>
                </a:moveTo>
                <a:cubicBezTo>
                  <a:pt x="1988" y="1445"/>
                  <a:pt x="1994" y="1439"/>
                  <a:pt x="1994" y="1432"/>
                </a:cubicBezTo>
                <a:cubicBezTo>
                  <a:pt x="1994" y="1425"/>
                  <a:pt x="1988" y="1419"/>
                  <a:pt x="1981" y="1419"/>
                </a:cubicBezTo>
                <a:cubicBezTo>
                  <a:pt x="1974" y="1419"/>
                  <a:pt x="1969" y="1425"/>
                  <a:pt x="1969" y="1432"/>
                </a:cubicBezTo>
                <a:cubicBezTo>
                  <a:pt x="1969" y="1439"/>
                  <a:pt x="1974" y="1445"/>
                  <a:pt x="1981" y="1445"/>
                </a:cubicBezTo>
                <a:close/>
                <a:moveTo>
                  <a:pt x="2888" y="1419"/>
                </a:moveTo>
                <a:cubicBezTo>
                  <a:pt x="2881" y="1419"/>
                  <a:pt x="2875" y="1425"/>
                  <a:pt x="2875" y="1432"/>
                </a:cubicBezTo>
                <a:cubicBezTo>
                  <a:pt x="2875" y="1439"/>
                  <a:pt x="2881" y="1445"/>
                  <a:pt x="2888" y="1445"/>
                </a:cubicBezTo>
                <a:cubicBezTo>
                  <a:pt x="2895" y="1445"/>
                  <a:pt x="2901" y="1439"/>
                  <a:pt x="2901" y="1432"/>
                </a:cubicBezTo>
                <a:cubicBezTo>
                  <a:pt x="2901" y="1425"/>
                  <a:pt x="2895" y="1419"/>
                  <a:pt x="2888" y="1419"/>
                </a:cubicBezTo>
                <a:close/>
                <a:moveTo>
                  <a:pt x="2928" y="1419"/>
                </a:moveTo>
                <a:cubicBezTo>
                  <a:pt x="2921" y="1419"/>
                  <a:pt x="2915" y="1425"/>
                  <a:pt x="2915" y="1432"/>
                </a:cubicBezTo>
                <a:cubicBezTo>
                  <a:pt x="2915" y="1439"/>
                  <a:pt x="2921" y="1445"/>
                  <a:pt x="2928" y="1445"/>
                </a:cubicBezTo>
                <a:cubicBezTo>
                  <a:pt x="2935" y="1445"/>
                  <a:pt x="2940" y="1439"/>
                  <a:pt x="2940" y="1432"/>
                </a:cubicBezTo>
                <a:cubicBezTo>
                  <a:pt x="2940" y="1425"/>
                  <a:pt x="2935" y="1419"/>
                  <a:pt x="2928" y="1419"/>
                </a:cubicBezTo>
                <a:close/>
                <a:moveTo>
                  <a:pt x="2967" y="1445"/>
                </a:moveTo>
                <a:cubicBezTo>
                  <a:pt x="2974" y="1445"/>
                  <a:pt x="2980" y="1439"/>
                  <a:pt x="2980" y="1432"/>
                </a:cubicBezTo>
                <a:cubicBezTo>
                  <a:pt x="2980" y="1425"/>
                  <a:pt x="2974" y="1419"/>
                  <a:pt x="2967" y="1419"/>
                </a:cubicBezTo>
                <a:cubicBezTo>
                  <a:pt x="2960" y="1419"/>
                  <a:pt x="2954" y="1425"/>
                  <a:pt x="2954" y="1432"/>
                </a:cubicBezTo>
                <a:cubicBezTo>
                  <a:pt x="2954" y="1439"/>
                  <a:pt x="2960" y="1445"/>
                  <a:pt x="2967" y="1445"/>
                </a:cubicBezTo>
                <a:close/>
                <a:moveTo>
                  <a:pt x="3006" y="1419"/>
                </a:moveTo>
                <a:cubicBezTo>
                  <a:pt x="2999" y="1419"/>
                  <a:pt x="2994" y="1425"/>
                  <a:pt x="2994" y="1432"/>
                </a:cubicBezTo>
                <a:cubicBezTo>
                  <a:pt x="2994" y="1439"/>
                  <a:pt x="2999" y="1445"/>
                  <a:pt x="3006" y="1445"/>
                </a:cubicBezTo>
                <a:cubicBezTo>
                  <a:pt x="3014" y="1445"/>
                  <a:pt x="3019" y="1439"/>
                  <a:pt x="3019" y="1432"/>
                </a:cubicBezTo>
                <a:cubicBezTo>
                  <a:pt x="3019" y="1425"/>
                  <a:pt x="3014" y="1419"/>
                  <a:pt x="3006" y="1419"/>
                </a:cubicBezTo>
                <a:close/>
                <a:moveTo>
                  <a:pt x="3046" y="1419"/>
                </a:moveTo>
                <a:cubicBezTo>
                  <a:pt x="3039" y="1419"/>
                  <a:pt x="3033" y="1425"/>
                  <a:pt x="3033" y="1432"/>
                </a:cubicBezTo>
                <a:cubicBezTo>
                  <a:pt x="3033" y="1439"/>
                  <a:pt x="3039" y="1445"/>
                  <a:pt x="3046" y="1445"/>
                </a:cubicBezTo>
                <a:cubicBezTo>
                  <a:pt x="3053" y="1445"/>
                  <a:pt x="3059" y="1439"/>
                  <a:pt x="3059" y="1432"/>
                </a:cubicBezTo>
                <a:cubicBezTo>
                  <a:pt x="3059" y="1425"/>
                  <a:pt x="3053" y="1419"/>
                  <a:pt x="3046" y="1419"/>
                </a:cubicBezTo>
                <a:close/>
                <a:moveTo>
                  <a:pt x="3085" y="1445"/>
                </a:moveTo>
                <a:cubicBezTo>
                  <a:pt x="3092" y="1445"/>
                  <a:pt x="3098" y="1439"/>
                  <a:pt x="3098" y="1432"/>
                </a:cubicBezTo>
                <a:cubicBezTo>
                  <a:pt x="3098" y="1425"/>
                  <a:pt x="3092" y="1419"/>
                  <a:pt x="3085" y="1419"/>
                </a:cubicBezTo>
                <a:cubicBezTo>
                  <a:pt x="3078" y="1419"/>
                  <a:pt x="3073" y="1425"/>
                  <a:pt x="3073" y="1432"/>
                </a:cubicBezTo>
                <a:cubicBezTo>
                  <a:pt x="3073" y="1439"/>
                  <a:pt x="3078" y="1445"/>
                  <a:pt x="3085" y="1445"/>
                </a:cubicBezTo>
                <a:close/>
                <a:moveTo>
                  <a:pt x="3125" y="1419"/>
                </a:moveTo>
                <a:cubicBezTo>
                  <a:pt x="3118" y="1419"/>
                  <a:pt x="3112" y="1425"/>
                  <a:pt x="3112" y="1432"/>
                </a:cubicBezTo>
                <a:cubicBezTo>
                  <a:pt x="3112" y="1439"/>
                  <a:pt x="3118" y="1445"/>
                  <a:pt x="3125" y="1445"/>
                </a:cubicBezTo>
                <a:cubicBezTo>
                  <a:pt x="3132" y="1445"/>
                  <a:pt x="3137" y="1439"/>
                  <a:pt x="3137" y="1432"/>
                </a:cubicBezTo>
                <a:cubicBezTo>
                  <a:pt x="3137" y="1425"/>
                  <a:pt x="3132" y="1419"/>
                  <a:pt x="3125" y="1419"/>
                </a:cubicBezTo>
                <a:close/>
                <a:moveTo>
                  <a:pt x="3164" y="1445"/>
                </a:moveTo>
                <a:cubicBezTo>
                  <a:pt x="3171" y="1445"/>
                  <a:pt x="3177" y="1439"/>
                  <a:pt x="3177" y="1432"/>
                </a:cubicBezTo>
                <a:cubicBezTo>
                  <a:pt x="3177" y="1425"/>
                  <a:pt x="3171" y="1419"/>
                  <a:pt x="3164" y="1419"/>
                </a:cubicBezTo>
                <a:cubicBezTo>
                  <a:pt x="3157" y="1419"/>
                  <a:pt x="3151" y="1425"/>
                  <a:pt x="3151" y="1432"/>
                </a:cubicBezTo>
                <a:cubicBezTo>
                  <a:pt x="3151" y="1439"/>
                  <a:pt x="3157" y="1445"/>
                  <a:pt x="3164" y="1445"/>
                </a:cubicBezTo>
                <a:close/>
                <a:moveTo>
                  <a:pt x="3204" y="1445"/>
                </a:moveTo>
                <a:cubicBezTo>
                  <a:pt x="3211" y="1445"/>
                  <a:pt x="3216" y="1439"/>
                  <a:pt x="3216" y="1432"/>
                </a:cubicBezTo>
                <a:cubicBezTo>
                  <a:pt x="3216" y="1425"/>
                  <a:pt x="3211" y="1419"/>
                  <a:pt x="3204" y="1419"/>
                </a:cubicBezTo>
                <a:cubicBezTo>
                  <a:pt x="3197" y="1419"/>
                  <a:pt x="3191" y="1425"/>
                  <a:pt x="3191" y="1432"/>
                </a:cubicBezTo>
                <a:cubicBezTo>
                  <a:pt x="3191" y="1439"/>
                  <a:pt x="3197" y="1445"/>
                  <a:pt x="3204" y="1445"/>
                </a:cubicBezTo>
                <a:close/>
                <a:moveTo>
                  <a:pt x="3243" y="1419"/>
                </a:moveTo>
                <a:cubicBezTo>
                  <a:pt x="3236" y="1419"/>
                  <a:pt x="3230" y="1425"/>
                  <a:pt x="3230" y="1432"/>
                </a:cubicBezTo>
                <a:cubicBezTo>
                  <a:pt x="3230" y="1439"/>
                  <a:pt x="3236" y="1445"/>
                  <a:pt x="3243" y="1445"/>
                </a:cubicBezTo>
                <a:cubicBezTo>
                  <a:pt x="3250" y="1445"/>
                  <a:pt x="3256" y="1439"/>
                  <a:pt x="3256" y="1432"/>
                </a:cubicBezTo>
                <a:cubicBezTo>
                  <a:pt x="3256" y="1425"/>
                  <a:pt x="3250" y="1419"/>
                  <a:pt x="3243" y="1419"/>
                </a:cubicBezTo>
                <a:close/>
                <a:moveTo>
                  <a:pt x="996" y="1484"/>
                </a:moveTo>
                <a:cubicBezTo>
                  <a:pt x="1003" y="1484"/>
                  <a:pt x="1009" y="1478"/>
                  <a:pt x="1009" y="1471"/>
                </a:cubicBezTo>
                <a:cubicBezTo>
                  <a:pt x="1009" y="1464"/>
                  <a:pt x="1003" y="1459"/>
                  <a:pt x="996" y="1459"/>
                </a:cubicBezTo>
                <a:cubicBezTo>
                  <a:pt x="989" y="1459"/>
                  <a:pt x="983" y="1464"/>
                  <a:pt x="983" y="1471"/>
                </a:cubicBezTo>
                <a:cubicBezTo>
                  <a:pt x="983" y="1478"/>
                  <a:pt x="989" y="1484"/>
                  <a:pt x="996" y="1484"/>
                </a:cubicBezTo>
                <a:close/>
                <a:moveTo>
                  <a:pt x="1035" y="1484"/>
                </a:moveTo>
                <a:cubicBezTo>
                  <a:pt x="1042" y="1484"/>
                  <a:pt x="1048" y="1478"/>
                  <a:pt x="1048" y="1471"/>
                </a:cubicBezTo>
                <a:cubicBezTo>
                  <a:pt x="1048" y="1464"/>
                  <a:pt x="1042" y="1459"/>
                  <a:pt x="1035" y="1459"/>
                </a:cubicBezTo>
                <a:cubicBezTo>
                  <a:pt x="1028" y="1459"/>
                  <a:pt x="1023" y="1464"/>
                  <a:pt x="1023" y="1471"/>
                </a:cubicBezTo>
                <a:cubicBezTo>
                  <a:pt x="1023" y="1478"/>
                  <a:pt x="1028" y="1484"/>
                  <a:pt x="1035" y="1484"/>
                </a:cubicBezTo>
                <a:close/>
                <a:moveTo>
                  <a:pt x="1075" y="1484"/>
                </a:moveTo>
                <a:cubicBezTo>
                  <a:pt x="1082" y="1484"/>
                  <a:pt x="1087" y="1478"/>
                  <a:pt x="1087" y="1471"/>
                </a:cubicBezTo>
                <a:cubicBezTo>
                  <a:pt x="1087" y="1464"/>
                  <a:pt x="1082" y="1459"/>
                  <a:pt x="1075" y="1459"/>
                </a:cubicBezTo>
                <a:cubicBezTo>
                  <a:pt x="1068" y="1459"/>
                  <a:pt x="1062" y="1464"/>
                  <a:pt x="1062" y="1471"/>
                </a:cubicBezTo>
                <a:cubicBezTo>
                  <a:pt x="1062" y="1478"/>
                  <a:pt x="1068" y="1484"/>
                  <a:pt x="1075" y="1484"/>
                </a:cubicBezTo>
                <a:close/>
                <a:moveTo>
                  <a:pt x="1114" y="1459"/>
                </a:moveTo>
                <a:cubicBezTo>
                  <a:pt x="1107" y="1459"/>
                  <a:pt x="1101" y="1464"/>
                  <a:pt x="1101" y="1471"/>
                </a:cubicBezTo>
                <a:cubicBezTo>
                  <a:pt x="1101" y="1478"/>
                  <a:pt x="1107" y="1484"/>
                  <a:pt x="1114" y="1484"/>
                </a:cubicBezTo>
                <a:cubicBezTo>
                  <a:pt x="1121" y="1484"/>
                  <a:pt x="1127" y="1478"/>
                  <a:pt x="1127" y="1471"/>
                </a:cubicBezTo>
                <a:cubicBezTo>
                  <a:pt x="1127" y="1464"/>
                  <a:pt x="1121" y="1459"/>
                  <a:pt x="1114" y="1459"/>
                </a:cubicBezTo>
                <a:close/>
                <a:moveTo>
                  <a:pt x="1154" y="1459"/>
                </a:moveTo>
                <a:cubicBezTo>
                  <a:pt x="1146" y="1459"/>
                  <a:pt x="1141" y="1464"/>
                  <a:pt x="1141" y="1471"/>
                </a:cubicBezTo>
                <a:cubicBezTo>
                  <a:pt x="1141" y="1478"/>
                  <a:pt x="1146" y="1484"/>
                  <a:pt x="1154" y="1484"/>
                </a:cubicBezTo>
                <a:cubicBezTo>
                  <a:pt x="1161" y="1484"/>
                  <a:pt x="1166" y="1478"/>
                  <a:pt x="1166" y="1471"/>
                </a:cubicBezTo>
                <a:cubicBezTo>
                  <a:pt x="1166" y="1464"/>
                  <a:pt x="1161" y="1459"/>
                  <a:pt x="1154" y="1459"/>
                </a:cubicBezTo>
                <a:close/>
                <a:moveTo>
                  <a:pt x="1903" y="1459"/>
                </a:moveTo>
                <a:cubicBezTo>
                  <a:pt x="1896" y="1459"/>
                  <a:pt x="1890" y="1464"/>
                  <a:pt x="1890" y="1471"/>
                </a:cubicBezTo>
                <a:cubicBezTo>
                  <a:pt x="1890" y="1478"/>
                  <a:pt x="1896" y="1484"/>
                  <a:pt x="1903" y="1484"/>
                </a:cubicBezTo>
                <a:cubicBezTo>
                  <a:pt x="1910" y="1484"/>
                  <a:pt x="1915" y="1478"/>
                  <a:pt x="1915" y="1471"/>
                </a:cubicBezTo>
                <a:cubicBezTo>
                  <a:pt x="1915" y="1464"/>
                  <a:pt x="1910" y="1459"/>
                  <a:pt x="1903" y="1459"/>
                </a:cubicBezTo>
                <a:close/>
                <a:moveTo>
                  <a:pt x="1942" y="1459"/>
                </a:moveTo>
                <a:cubicBezTo>
                  <a:pt x="1935" y="1459"/>
                  <a:pt x="1929" y="1464"/>
                  <a:pt x="1929" y="1471"/>
                </a:cubicBezTo>
                <a:cubicBezTo>
                  <a:pt x="1929" y="1478"/>
                  <a:pt x="1935" y="1484"/>
                  <a:pt x="1942" y="1484"/>
                </a:cubicBezTo>
                <a:cubicBezTo>
                  <a:pt x="1949" y="1484"/>
                  <a:pt x="1955" y="1478"/>
                  <a:pt x="1955" y="1471"/>
                </a:cubicBezTo>
                <a:cubicBezTo>
                  <a:pt x="1955" y="1464"/>
                  <a:pt x="1949" y="1459"/>
                  <a:pt x="1942" y="1459"/>
                </a:cubicBezTo>
                <a:close/>
                <a:moveTo>
                  <a:pt x="1981" y="1459"/>
                </a:moveTo>
                <a:cubicBezTo>
                  <a:pt x="1974" y="1459"/>
                  <a:pt x="1969" y="1464"/>
                  <a:pt x="1969" y="1471"/>
                </a:cubicBezTo>
                <a:cubicBezTo>
                  <a:pt x="1969" y="1478"/>
                  <a:pt x="1974" y="1484"/>
                  <a:pt x="1981" y="1484"/>
                </a:cubicBezTo>
                <a:cubicBezTo>
                  <a:pt x="1988" y="1484"/>
                  <a:pt x="1994" y="1478"/>
                  <a:pt x="1994" y="1471"/>
                </a:cubicBezTo>
                <a:cubicBezTo>
                  <a:pt x="1994" y="1464"/>
                  <a:pt x="1988" y="1459"/>
                  <a:pt x="1981" y="1459"/>
                </a:cubicBezTo>
                <a:close/>
                <a:moveTo>
                  <a:pt x="2888" y="1459"/>
                </a:moveTo>
                <a:cubicBezTo>
                  <a:pt x="2881" y="1459"/>
                  <a:pt x="2875" y="1464"/>
                  <a:pt x="2875" y="1471"/>
                </a:cubicBezTo>
                <a:cubicBezTo>
                  <a:pt x="2875" y="1478"/>
                  <a:pt x="2881" y="1484"/>
                  <a:pt x="2888" y="1484"/>
                </a:cubicBezTo>
                <a:cubicBezTo>
                  <a:pt x="2895" y="1484"/>
                  <a:pt x="2901" y="1478"/>
                  <a:pt x="2901" y="1471"/>
                </a:cubicBezTo>
                <a:cubicBezTo>
                  <a:pt x="2901" y="1464"/>
                  <a:pt x="2895" y="1459"/>
                  <a:pt x="2888" y="1459"/>
                </a:cubicBezTo>
                <a:close/>
                <a:moveTo>
                  <a:pt x="2928" y="1459"/>
                </a:moveTo>
                <a:cubicBezTo>
                  <a:pt x="2921" y="1459"/>
                  <a:pt x="2915" y="1464"/>
                  <a:pt x="2915" y="1471"/>
                </a:cubicBezTo>
                <a:cubicBezTo>
                  <a:pt x="2915" y="1478"/>
                  <a:pt x="2921" y="1484"/>
                  <a:pt x="2928" y="1484"/>
                </a:cubicBezTo>
                <a:cubicBezTo>
                  <a:pt x="2935" y="1484"/>
                  <a:pt x="2940" y="1478"/>
                  <a:pt x="2940" y="1471"/>
                </a:cubicBezTo>
                <a:cubicBezTo>
                  <a:pt x="2940" y="1464"/>
                  <a:pt x="2935" y="1459"/>
                  <a:pt x="2928" y="1459"/>
                </a:cubicBezTo>
                <a:close/>
                <a:moveTo>
                  <a:pt x="2967" y="1459"/>
                </a:moveTo>
                <a:cubicBezTo>
                  <a:pt x="2960" y="1459"/>
                  <a:pt x="2954" y="1464"/>
                  <a:pt x="2954" y="1471"/>
                </a:cubicBezTo>
                <a:cubicBezTo>
                  <a:pt x="2954" y="1478"/>
                  <a:pt x="2960" y="1484"/>
                  <a:pt x="2967" y="1484"/>
                </a:cubicBezTo>
                <a:cubicBezTo>
                  <a:pt x="2974" y="1484"/>
                  <a:pt x="2980" y="1478"/>
                  <a:pt x="2980" y="1471"/>
                </a:cubicBezTo>
                <a:cubicBezTo>
                  <a:pt x="2980" y="1464"/>
                  <a:pt x="2974" y="1459"/>
                  <a:pt x="2967" y="1459"/>
                </a:cubicBezTo>
                <a:close/>
                <a:moveTo>
                  <a:pt x="3085" y="1459"/>
                </a:moveTo>
                <a:cubicBezTo>
                  <a:pt x="3078" y="1459"/>
                  <a:pt x="3073" y="1464"/>
                  <a:pt x="3073" y="1471"/>
                </a:cubicBezTo>
                <a:cubicBezTo>
                  <a:pt x="3073" y="1478"/>
                  <a:pt x="3078" y="1484"/>
                  <a:pt x="3085" y="1484"/>
                </a:cubicBezTo>
                <a:cubicBezTo>
                  <a:pt x="3092" y="1484"/>
                  <a:pt x="3098" y="1478"/>
                  <a:pt x="3098" y="1471"/>
                </a:cubicBezTo>
                <a:cubicBezTo>
                  <a:pt x="3098" y="1464"/>
                  <a:pt x="3092" y="1459"/>
                  <a:pt x="3085" y="1459"/>
                </a:cubicBezTo>
                <a:close/>
                <a:moveTo>
                  <a:pt x="3125" y="1459"/>
                </a:moveTo>
                <a:cubicBezTo>
                  <a:pt x="3118" y="1459"/>
                  <a:pt x="3112" y="1464"/>
                  <a:pt x="3112" y="1471"/>
                </a:cubicBezTo>
                <a:cubicBezTo>
                  <a:pt x="3112" y="1478"/>
                  <a:pt x="3118" y="1484"/>
                  <a:pt x="3125" y="1484"/>
                </a:cubicBezTo>
                <a:cubicBezTo>
                  <a:pt x="3132" y="1484"/>
                  <a:pt x="3137" y="1478"/>
                  <a:pt x="3137" y="1471"/>
                </a:cubicBezTo>
                <a:cubicBezTo>
                  <a:pt x="3137" y="1464"/>
                  <a:pt x="3132" y="1459"/>
                  <a:pt x="3125" y="1459"/>
                </a:cubicBezTo>
                <a:close/>
                <a:moveTo>
                  <a:pt x="3164" y="1459"/>
                </a:moveTo>
                <a:cubicBezTo>
                  <a:pt x="3157" y="1459"/>
                  <a:pt x="3151" y="1464"/>
                  <a:pt x="3151" y="1471"/>
                </a:cubicBezTo>
                <a:cubicBezTo>
                  <a:pt x="3151" y="1478"/>
                  <a:pt x="3157" y="1484"/>
                  <a:pt x="3164" y="1484"/>
                </a:cubicBezTo>
                <a:cubicBezTo>
                  <a:pt x="3171" y="1484"/>
                  <a:pt x="3177" y="1478"/>
                  <a:pt x="3177" y="1471"/>
                </a:cubicBezTo>
                <a:cubicBezTo>
                  <a:pt x="3177" y="1464"/>
                  <a:pt x="3171" y="1459"/>
                  <a:pt x="3164" y="1459"/>
                </a:cubicBezTo>
                <a:close/>
                <a:moveTo>
                  <a:pt x="3204" y="1459"/>
                </a:moveTo>
                <a:cubicBezTo>
                  <a:pt x="3197" y="1459"/>
                  <a:pt x="3191" y="1464"/>
                  <a:pt x="3191" y="1471"/>
                </a:cubicBezTo>
                <a:cubicBezTo>
                  <a:pt x="3191" y="1478"/>
                  <a:pt x="3197" y="1484"/>
                  <a:pt x="3204" y="1484"/>
                </a:cubicBezTo>
                <a:cubicBezTo>
                  <a:pt x="3211" y="1484"/>
                  <a:pt x="3216" y="1478"/>
                  <a:pt x="3216" y="1471"/>
                </a:cubicBezTo>
                <a:cubicBezTo>
                  <a:pt x="3216" y="1464"/>
                  <a:pt x="3211" y="1459"/>
                  <a:pt x="3204" y="1459"/>
                </a:cubicBezTo>
                <a:close/>
                <a:moveTo>
                  <a:pt x="3243" y="1466"/>
                </a:moveTo>
                <a:cubicBezTo>
                  <a:pt x="3240" y="1466"/>
                  <a:pt x="3238" y="1469"/>
                  <a:pt x="3238" y="1471"/>
                </a:cubicBezTo>
                <a:cubicBezTo>
                  <a:pt x="3238" y="1474"/>
                  <a:pt x="3240" y="1476"/>
                  <a:pt x="3243" y="1476"/>
                </a:cubicBezTo>
                <a:cubicBezTo>
                  <a:pt x="3246" y="1476"/>
                  <a:pt x="3248" y="1474"/>
                  <a:pt x="3248" y="1471"/>
                </a:cubicBezTo>
                <a:cubicBezTo>
                  <a:pt x="3248" y="1469"/>
                  <a:pt x="3246" y="1466"/>
                  <a:pt x="3243" y="1466"/>
                </a:cubicBezTo>
                <a:close/>
                <a:moveTo>
                  <a:pt x="996" y="1498"/>
                </a:moveTo>
                <a:cubicBezTo>
                  <a:pt x="989" y="1498"/>
                  <a:pt x="983" y="1504"/>
                  <a:pt x="983" y="1511"/>
                </a:cubicBezTo>
                <a:cubicBezTo>
                  <a:pt x="983" y="1518"/>
                  <a:pt x="989" y="1524"/>
                  <a:pt x="996" y="1524"/>
                </a:cubicBezTo>
                <a:cubicBezTo>
                  <a:pt x="1003" y="1524"/>
                  <a:pt x="1009" y="1518"/>
                  <a:pt x="1009" y="1511"/>
                </a:cubicBezTo>
                <a:cubicBezTo>
                  <a:pt x="1009" y="1504"/>
                  <a:pt x="1003" y="1498"/>
                  <a:pt x="996" y="1498"/>
                </a:cubicBezTo>
                <a:close/>
                <a:moveTo>
                  <a:pt x="1035" y="1498"/>
                </a:moveTo>
                <a:cubicBezTo>
                  <a:pt x="1028" y="1498"/>
                  <a:pt x="1023" y="1504"/>
                  <a:pt x="1023" y="1511"/>
                </a:cubicBezTo>
                <a:cubicBezTo>
                  <a:pt x="1023" y="1518"/>
                  <a:pt x="1028" y="1524"/>
                  <a:pt x="1035" y="1524"/>
                </a:cubicBezTo>
                <a:cubicBezTo>
                  <a:pt x="1042" y="1524"/>
                  <a:pt x="1048" y="1518"/>
                  <a:pt x="1048" y="1511"/>
                </a:cubicBezTo>
                <a:cubicBezTo>
                  <a:pt x="1048" y="1504"/>
                  <a:pt x="1042" y="1498"/>
                  <a:pt x="1035" y="1498"/>
                </a:cubicBezTo>
                <a:close/>
                <a:moveTo>
                  <a:pt x="1075" y="1498"/>
                </a:moveTo>
                <a:cubicBezTo>
                  <a:pt x="1068" y="1498"/>
                  <a:pt x="1062" y="1504"/>
                  <a:pt x="1062" y="1511"/>
                </a:cubicBezTo>
                <a:cubicBezTo>
                  <a:pt x="1062" y="1518"/>
                  <a:pt x="1068" y="1524"/>
                  <a:pt x="1075" y="1524"/>
                </a:cubicBezTo>
                <a:cubicBezTo>
                  <a:pt x="1082" y="1524"/>
                  <a:pt x="1087" y="1518"/>
                  <a:pt x="1087" y="1511"/>
                </a:cubicBezTo>
                <a:cubicBezTo>
                  <a:pt x="1087" y="1504"/>
                  <a:pt x="1082" y="1498"/>
                  <a:pt x="1075" y="1498"/>
                </a:cubicBezTo>
                <a:close/>
                <a:moveTo>
                  <a:pt x="3085" y="1498"/>
                </a:moveTo>
                <a:cubicBezTo>
                  <a:pt x="3078" y="1498"/>
                  <a:pt x="3073" y="1504"/>
                  <a:pt x="3073" y="1511"/>
                </a:cubicBezTo>
                <a:cubicBezTo>
                  <a:pt x="3073" y="1518"/>
                  <a:pt x="3078" y="1524"/>
                  <a:pt x="3085" y="1524"/>
                </a:cubicBezTo>
                <a:cubicBezTo>
                  <a:pt x="3092" y="1524"/>
                  <a:pt x="3098" y="1518"/>
                  <a:pt x="3098" y="1511"/>
                </a:cubicBezTo>
                <a:cubicBezTo>
                  <a:pt x="3098" y="1504"/>
                  <a:pt x="3092" y="1498"/>
                  <a:pt x="3085" y="1498"/>
                </a:cubicBezTo>
                <a:close/>
                <a:moveTo>
                  <a:pt x="3125" y="1498"/>
                </a:moveTo>
                <a:cubicBezTo>
                  <a:pt x="3118" y="1498"/>
                  <a:pt x="3112" y="1504"/>
                  <a:pt x="3112" y="1511"/>
                </a:cubicBezTo>
                <a:cubicBezTo>
                  <a:pt x="3112" y="1518"/>
                  <a:pt x="3118" y="1524"/>
                  <a:pt x="3125" y="1524"/>
                </a:cubicBezTo>
                <a:cubicBezTo>
                  <a:pt x="3132" y="1524"/>
                  <a:pt x="3137" y="1518"/>
                  <a:pt x="3137" y="1511"/>
                </a:cubicBezTo>
                <a:cubicBezTo>
                  <a:pt x="3137" y="1504"/>
                  <a:pt x="3132" y="1498"/>
                  <a:pt x="3125" y="1498"/>
                </a:cubicBezTo>
                <a:close/>
                <a:moveTo>
                  <a:pt x="3164" y="1498"/>
                </a:moveTo>
                <a:cubicBezTo>
                  <a:pt x="3157" y="1498"/>
                  <a:pt x="3151" y="1504"/>
                  <a:pt x="3151" y="1511"/>
                </a:cubicBezTo>
                <a:cubicBezTo>
                  <a:pt x="3151" y="1518"/>
                  <a:pt x="3157" y="1524"/>
                  <a:pt x="3164" y="1524"/>
                </a:cubicBezTo>
                <a:cubicBezTo>
                  <a:pt x="3171" y="1524"/>
                  <a:pt x="3177" y="1518"/>
                  <a:pt x="3177" y="1511"/>
                </a:cubicBezTo>
                <a:cubicBezTo>
                  <a:pt x="3177" y="1504"/>
                  <a:pt x="3171" y="1498"/>
                  <a:pt x="3164" y="1498"/>
                </a:cubicBezTo>
                <a:close/>
                <a:moveTo>
                  <a:pt x="3204" y="1498"/>
                </a:moveTo>
                <a:cubicBezTo>
                  <a:pt x="3197" y="1498"/>
                  <a:pt x="3191" y="1504"/>
                  <a:pt x="3191" y="1511"/>
                </a:cubicBezTo>
                <a:cubicBezTo>
                  <a:pt x="3191" y="1518"/>
                  <a:pt x="3197" y="1524"/>
                  <a:pt x="3204" y="1524"/>
                </a:cubicBezTo>
                <a:cubicBezTo>
                  <a:pt x="3211" y="1524"/>
                  <a:pt x="3216" y="1518"/>
                  <a:pt x="3216" y="1511"/>
                </a:cubicBezTo>
                <a:cubicBezTo>
                  <a:pt x="3216" y="1504"/>
                  <a:pt x="3211" y="1498"/>
                  <a:pt x="3204" y="1498"/>
                </a:cubicBezTo>
                <a:close/>
                <a:moveTo>
                  <a:pt x="956" y="1537"/>
                </a:moveTo>
                <a:cubicBezTo>
                  <a:pt x="949" y="1537"/>
                  <a:pt x="944" y="1543"/>
                  <a:pt x="944" y="1550"/>
                </a:cubicBezTo>
                <a:cubicBezTo>
                  <a:pt x="944" y="1557"/>
                  <a:pt x="949" y="1563"/>
                  <a:pt x="956" y="1563"/>
                </a:cubicBezTo>
                <a:cubicBezTo>
                  <a:pt x="963" y="1563"/>
                  <a:pt x="969" y="1557"/>
                  <a:pt x="969" y="1550"/>
                </a:cubicBezTo>
                <a:cubicBezTo>
                  <a:pt x="969" y="1543"/>
                  <a:pt x="963" y="1537"/>
                  <a:pt x="956" y="1537"/>
                </a:cubicBezTo>
                <a:close/>
                <a:moveTo>
                  <a:pt x="996" y="1537"/>
                </a:moveTo>
                <a:cubicBezTo>
                  <a:pt x="989" y="1537"/>
                  <a:pt x="983" y="1543"/>
                  <a:pt x="983" y="1550"/>
                </a:cubicBezTo>
                <a:cubicBezTo>
                  <a:pt x="983" y="1557"/>
                  <a:pt x="989" y="1563"/>
                  <a:pt x="996" y="1563"/>
                </a:cubicBezTo>
                <a:cubicBezTo>
                  <a:pt x="1003" y="1563"/>
                  <a:pt x="1009" y="1557"/>
                  <a:pt x="1009" y="1550"/>
                </a:cubicBezTo>
                <a:cubicBezTo>
                  <a:pt x="1009" y="1543"/>
                  <a:pt x="1003" y="1537"/>
                  <a:pt x="996" y="1537"/>
                </a:cubicBezTo>
                <a:close/>
                <a:moveTo>
                  <a:pt x="1035" y="1537"/>
                </a:moveTo>
                <a:cubicBezTo>
                  <a:pt x="1028" y="1537"/>
                  <a:pt x="1023" y="1543"/>
                  <a:pt x="1023" y="1550"/>
                </a:cubicBezTo>
                <a:cubicBezTo>
                  <a:pt x="1023" y="1557"/>
                  <a:pt x="1028" y="1563"/>
                  <a:pt x="1035" y="1563"/>
                </a:cubicBezTo>
                <a:cubicBezTo>
                  <a:pt x="1042" y="1563"/>
                  <a:pt x="1048" y="1557"/>
                  <a:pt x="1048" y="1550"/>
                </a:cubicBezTo>
                <a:cubicBezTo>
                  <a:pt x="1048" y="1543"/>
                  <a:pt x="1042" y="1537"/>
                  <a:pt x="1035" y="1537"/>
                </a:cubicBezTo>
                <a:close/>
                <a:moveTo>
                  <a:pt x="3480" y="1537"/>
                </a:moveTo>
                <a:cubicBezTo>
                  <a:pt x="3473" y="1537"/>
                  <a:pt x="3467" y="1543"/>
                  <a:pt x="3467" y="1550"/>
                </a:cubicBezTo>
                <a:cubicBezTo>
                  <a:pt x="3467" y="1557"/>
                  <a:pt x="3473" y="1563"/>
                  <a:pt x="3480" y="1563"/>
                </a:cubicBezTo>
                <a:cubicBezTo>
                  <a:pt x="3487" y="1563"/>
                  <a:pt x="3492" y="1557"/>
                  <a:pt x="3492" y="1550"/>
                </a:cubicBezTo>
                <a:cubicBezTo>
                  <a:pt x="3492" y="1543"/>
                  <a:pt x="3487" y="1537"/>
                  <a:pt x="3480" y="1537"/>
                </a:cubicBezTo>
                <a:close/>
                <a:moveTo>
                  <a:pt x="965" y="1590"/>
                </a:moveTo>
                <a:cubicBezTo>
                  <a:pt x="965" y="1585"/>
                  <a:pt x="961" y="1581"/>
                  <a:pt x="956" y="1581"/>
                </a:cubicBezTo>
                <a:cubicBezTo>
                  <a:pt x="952" y="1581"/>
                  <a:pt x="948" y="1585"/>
                  <a:pt x="948" y="1590"/>
                </a:cubicBezTo>
                <a:cubicBezTo>
                  <a:pt x="948" y="1594"/>
                  <a:pt x="952" y="1598"/>
                  <a:pt x="956" y="1598"/>
                </a:cubicBezTo>
                <a:cubicBezTo>
                  <a:pt x="961" y="1598"/>
                  <a:pt x="965" y="1594"/>
                  <a:pt x="965" y="1590"/>
                </a:cubicBezTo>
                <a:close/>
                <a:moveTo>
                  <a:pt x="996" y="1577"/>
                </a:moveTo>
                <a:cubicBezTo>
                  <a:pt x="989" y="1577"/>
                  <a:pt x="983" y="1583"/>
                  <a:pt x="983" y="1590"/>
                </a:cubicBezTo>
                <a:cubicBezTo>
                  <a:pt x="983" y="1597"/>
                  <a:pt x="989" y="1602"/>
                  <a:pt x="996" y="1602"/>
                </a:cubicBezTo>
                <a:cubicBezTo>
                  <a:pt x="1003" y="1602"/>
                  <a:pt x="1009" y="1597"/>
                  <a:pt x="1009" y="1590"/>
                </a:cubicBezTo>
                <a:cubicBezTo>
                  <a:pt x="1009" y="1583"/>
                  <a:pt x="1003" y="1577"/>
                  <a:pt x="996" y="1577"/>
                </a:cubicBezTo>
                <a:close/>
                <a:moveTo>
                  <a:pt x="1035" y="1577"/>
                </a:moveTo>
                <a:cubicBezTo>
                  <a:pt x="1028" y="1577"/>
                  <a:pt x="1023" y="1583"/>
                  <a:pt x="1023" y="1590"/>
                </a:cubicBezTo>
                <a:cubicBezTo>
                  <a:pt x="1023" y="1597"/>
                  <a:pt x="1028" y="1602"/>
                  <a:pt x="1035" y="1602"/>
                </a:cubicBezTo>
                <a:cubicBezTo>
                  <a:pt x="1042" y="1602"/>
                  <a:pt x="1048" y="1597"/>
                  <a:pt x="1048" y="1590"/>
                </a:cubicBezTo>
                <a:cubicBezTo>
                  <a:pt x="1048" y="1583"/>
                  <a:pt x="1042" y="1577"/>
                  <a:pt x="1035" y="1577"/>
                </a:cubicBezTo>
                <a:close/>
                <a:moveTo>
                  <a:pt x="3440" y="1577"/>
                </a:moveTo>
                <a:cubicBezTo>
                  <a:pt x="3433" y="1577"/>
                  <a:pt x="3427" y="1583"/>
                  <a:pt x="3427" y="1590"/>
                </a:cubicBezTo>
                <a:cubicBezTo>
                  <a:pt x="3427" y="1597"/>
                  <a:pt x="3433" y="1602"/>
                  <a:pt x="3440" y="1602"/>
                </a:cubicBezTo>
                <a:cubicBezTo>
                  <a:pt x="3447" y="1602"/>
                  <a:pt x="3453" y="1597"/>
                  <a:pt x="3453" y="1590"/>
                </a:cubicBezTo>
                <a:cubicBezTo>
                  <a:pt x="3453" y="1583"/>
                  <a:pt x="3447" y="1577"/>
                  <a:pt x="3440" y="1577"/>
                </a:cubicBezTo>
                <a:close/>
                <a:moveTo>
                  <a:pt x="944" y="1629"/>
                </a:moveTo>
                <a:cubicBezTo>
                  <a:pt x="944" y="1636"/>
                  <a:pt x="949" y="1642"/>
                  <a:pt x="956" y="1642"/>
                </a:cubicBezTo>
                <a:cubicBezTo>
                  <a:pt x="963" y="1642"/>
                  <a:pt x="969" y="1636"/>
                  <a:pt x="969" y="1629"/>
                </a:cubicBezTo>
                <a:cubicBezTo>
                  <a:pt x="969" y="1622"/>
                  <a:pt x="963" y="1616"/>
                  <a:pt x="956" y="1616"/>
                </a:cubicBezTo>
                <a:cubicBezTo>
                  <a:pt x="949" y="1616"/>
                  <a:pt x="944" y="1622"/>
                  <a:pt x="944" y="1629"/>
                </a:cubicBezTo>
                <a:close/>
                <a:moveTo>
                  <a:pt x="996" y="1616"/>
                </a:moveTo>
                <a:cubicBezTo>
                  <a:pt x="989" y="1616"/>
                  <a:pt x="983" y="1622"/>
                  <a:pt x="983" y="1629"/>
                </a:cubicBezTo>
                <a:cubicBezTo>
                  <a:pt x="983" y="1636"/>
                  <a:pt x="989" y="1642"/>
                  <a:pt x="996" y="1642"/>
                </a:cubicBezTo>
                <a:cubicBezTo>
                  <a:pt x="1003" y="1642"/>
                  <a:pt x="1009" y="1636"/>
                  <a:pt x="1009" y="1629"/>
                </a:cubicBezTo>
                <a:cubicBezTo>
                  <a:pt x="1009" y="1622"/>
                  <a:pt x="1003" y="1616"/>
                  <a:pt x="996" y="1616"/>
                </a:cubicBezTo>
                <a:close/>
                <a:moveTo>
                  <a:pt x="3401" y="1616"/>
                </a:moveTo>
                <a:cubicBezTo>
                  <a:pt x="3394" y="1616"/>
                  <a:pt x="3388" y="1622"/>
                  <a:pt x="3388" y="1629"/>
                </a:cubicBezTo>
                <a:cubicBezTo>
                  <a:pt x="3388" y="1636"/>
                  <a:pt x="3394" y="1642"/>
                  <a:pt x="3401" y="1642"/>
                </a:cubicBezTo>
                <a:cubicBezTo>
                  <a:pt x="3408" y="1642"/>
                  <a:pt x="3413" y="1636"/>
                  <a:pt x="3413" y="1629"/>
                </a:cubicBezTo>
                <a:cubicBezTo>
                  <a:pt x="3413" y="1622"/>
                  <a:pt x="3408" y="1616"/>
                  <a:pt x="3401" y="1616"/>
                </a:cubicBezTo>
                <a:close/>
                <a:moveTo>
                  <a:pt x="956" y="1656"/>
                </a:moveTo>
                <a:cubicBezTo>
                  <a:pt x="949" y="1656"/>
                  <a:pt x="944" y="1661"/>
                  <a:pt x="944" y="1668"/>
                </a:cubicBezTo>
                <a:cubicBezTo>
                  <a:pt x="944" y="1676"/>
                  <a:pt x="949" y="1681"/>
                  <a:pt x="956" y="1681"/>
                </a:cubicBezTo>
                <a:cubicBezTo>
                  <a:pt x="963" y="1681"/>
                  <a:pt x="969" y="1676"/>
                  <a:pt x="969" y="1668"/>
                </a:cubicBezTo>
                <a:cubicBezTo>
                  <a:pt x="969" y="1661"/>
                  <a:pt x="963" y="1656"/>
                  <a:pt x="956" y="1656"/>
                </a:cubicBezTo>
                <a:close/>
                <a:moveTo>
                  <a:pt x="996" y="1656"/>
                </a:moveTo>
                <a:cubicBezTo>
                  <a:pt x="989" y="1656"/>
                  <a:pt x="983" y="1661"/>
                  <a:pt x="983" y="1668"/>
                </a:cubicBezTo>
                <a:cubicBezTo>
                  <a:pt x="983" y="1676"/>
                  <a:pt x="989" y="1681"/>
                  <a:pt x="996" y="1681"/>
                </a:cubicBezTo>
                <a:cubicBezTo>
                  <a:pt x="1003" y="1681"/>
                  <a:pt x="1009" y="1676"/>
                  <a:pt x="1009" y="1668"/>
                </a:cubicBezTo>
                <a:cubicBezTo>
                  <a:pt x="1009" y="1661"/>
                  <a:pt x="1003" y="1656"/>
                  <a:pt x="996" y="1656"/>
                </a:cubicBezTo>
                <a:close/>
                <a:moveTo>
                  <a:pt x="956" y="1696"/>
                </a:moveTo>
                <a:cubicBezTo>
                  <a:pt x="950" y="1696"/>
                  <a:pt x="945" y="1702"/>
                  <a:pt x="945" y="1708"/>
                </a:cubicBezTo>
                <a:cubicBezTo>
                  <a:pt x="945" y="1714"/>
                  <a:pt x="950" y="1719"/>
                  <a:pt x="956" y="1719"/>
                </a:cubicBezTo>
                <a:cubicBezTo>
                  <a:pt x="963" y="1719"/>
                  <a:pt x="968" y="1714"/>
                  <a:pt x="968" y="1708"/>
                </a:cubicBezTo>
                <a:cubicBezTo>
                  <a:pt x="968" y="1702"/>
                  <a:pt x="963" y="1696"/>
                  <a:pt x="956" y="1696"/>
                </a:cubicBezTo>
                <a:close/>
                <a:moveTo>
                  <a:pt x="996" y="1719"/>
                </a:moveTo>
                <a:cubicBezTo>
                  <a:pt x="1002" y="1719"/>
                  <a:pt x="1007" y="1714"/>
                  <a:pt x="1007" y="1708"/>
                </a:cubicBezTo>
                <a:cubicBezTo>
                  <a:pt x="1007" y="1702"/>
                  <a:pt x="1002" y="1697"/>
                  <a:pt x="996" y="1697"/>
                </a:cubicBezTo>
                <a:cubicBezTo>
                  <a:pt x="990" y="1697"/>
                  <a:pt x="985" y="1702"/>
                  <a:pt x="985" y="1708"/>
                </a:cubicBezTo>
                <a:cubicBezTo>
                  <a:pt x="985" y="1714"/>
                  <a:pt x="990" y="1719"/>
                  <a:pt x="996" y="1719"/>
                </a:cubicBezTo>
                <a:close/>
                <a:moveTo>
                  <a:pt x="996" y="1735"/>
                </a:moveTo>
                <a:cubicBezTo>
                  <a:pt x="989" y="1735"/>
                  <a:pt x="983" y="1740"/>
                  <a:pt x="983" y="1747"/>
                </a:cubicBezTo>
                <a:cubicBezTo>
                  <a:pt x="983" y="1754"/>
                  <a:pt x="989" y="1760"/>
                  <a:pt x="996" y="1760"/>
                </a:cubicBezTo>
                <a:cubicBezTo>
                  <a:pt x="1003" y="1760"/>
                  <a:pt x="1009" y="1754"/>
                  <a:pt x="1009" y="1747"/>
                </a:cubicBezTo>
                <a:cubicBezTo>
                  <a:pt x="1009" y="1740"/>
                  <a:pt x="1003" y="1735"/>
                  <a:pt x="996" y="173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60114E90-5F86-F8FC-DCCB-71EDE45BD372}"/>
              </a:ext>
            </a:extLst>
          </p:cNvPr>
          <p:cNvGrpSpPr/>
          <p:nvPr/>
        </p:nvGrpSpPr>
        <p:grpSpPr>
          <a:xfrm>
            <a:off x="1735609" y="4751217"/>
            <a:ext cx="11484429" cy="6596680"/>
            <a:chOff x="2808143" y="-2100279"/>
            <a:chExt cx="11484429" cy="7981983"/>
          </a:xfrm>
        </p:grpSpPr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587A7295-3CAC-CF2C-B776-24E76EDCC7B7}"/>
                </a:ext>
              </a:extLst>
            </p:cNvPr>
            <p:cNvSpPr/>
            <p:nvPr/>
          </p:nvSpPr>
          <p:spPr>
            <a:xfrm>
              <a:off x="2808143" y="-2100279"/>
              <a:ext cx="11484429" cy="4590155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8FF945B6-DF47-5FCB-ACBC-8AC941D998BA}"/>
                </a:ext>
              </a:extLst>
            </p:cNvPr>
            <p:cNvSpPr/>
            <p:nvPr/>
          </p:nvSpPr>
          <p:spPr>
            <a:xfrm>
              <a:off x="2825461" y="-1757295"/>
              <a:ext cx="11449793" cy="4555519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59B48DC0-C9FD-301B-473C-C744B9E50A06}"/>
                </a:ext>
              </a:extLst>
            </p:cNvPr>
            <p:cNvSpPr/>
            <p:nvPr/>
          </p:nvSpPr>
          <p:spPr>
            <a:xfrm>
              <a:off x="2842779" y="-1414310"/>
              <a:ext cx="11415157" cy="4520882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254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E5E70F00-EF03-C5C5-7E7D-8D5960510BEB}"/>
                </a:ext>
              </a:extLst>
            </p:cNvPr>
            <p:cNvSpPr/>
            <p:nvPr/>
          </p:nvSpPr>
          <p:spPr>
            <a:xfrm>
              <a:off x="2860098" y="-1071326"/>
              <a:ext cx="11380520" cy="4486246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BB6E7A50-99A8-EF80-C141-8EC1585B39B9}"/>
                </a:ext>
              </a:extLst>
            </p:cNvPr>
            <p:cNvSpPr/>
            <p:nvPr/>
          </p:nvSpPr>
          <p:spPr>
            <a:xfrm>
              <a:off x="2877416" y="-728342"/>
              <a:ext cx="11345883" cy="4451610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6FBD4354-1820-5041-B3DE-14AB1E3CBADB}"/>
                </a:ext>
              </a:extLst>
            </p:cNvPr>
            <p:cNvSpPr/>
            <p:nvPr/>
          </p:nvSpPr>
          <p:spPr>
            <a:xfrm>
              <a:off x="2894734" y="-385357"/>
              <a:ext cx="11311248" cy="4416973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381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DD68287B-C1DE-2003-EA2E-3D0FAF4AF43C}"/>
                </a:ext>
              </a:extLst>
            </p:cNvPr>
            <p:cNvSpPr/>
            <p:nvPr/>
          </p:nvSpPr>
          <p:spPr>
            <a:xfrm>
              <a:off x="2912052" y="-42373"/>
              <a:ext cx="11276611" cy="4382337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F5FA2B2A-73A0-EF75-5F91-6D1116604D9C}"/>
                </a:ext>
              </a:extLst>
            </p:cNvPr>
            <p:cNvSpPr/>
            <p:nvPr/>
          </p:nvSpPr>
          <p:spPr>
            <a:xfrm>
              <a:off x="2929370" y="300611"/>
              <a:ext cx="11241975" cy="4347701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335200AF-D903-43D8-FCDF-B7308EA1BDB3}"/>
                </a:ext>
              </a:extLst>
            </p:cNvPr>
            <p:cNvSpPr/>
            <p:nvPr/>
          </p:nvSpPr>
          <p:spPr>
            <a:xfrm>
              <a:off x="2946688" y="643596"/>
              <a:ext cx="11207338" cy="4313064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737D149F-10B5-DF5C-DBAA-826D4A4D8499}"/>
                </a:ext>
              </a:extLst>
            </p:cNvPr>
            <p:cNvSpPr/>
            <p:nvPr/>
          </p:nvSpPr>
          <p:spPr>
            <a:xfrm>
              <a:off x="2964007" y="986580"/>
              <a:ext cx="11172702" cy="4278428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476C6425-75AF-62EF-7D0E-C27910F8CD50}"/>
                </a:ext>
              </a:extLst>
            </p:cNvPr>
            <p:cNvSpPr/>
            <p:nvPr/>
          </p:nvSpPr>
          <p:spPr>
            <a:xfrm>
              <a:off x="2981325" y="1329565"/>
              <a:ext cx="11138066" cy="4243791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7A455C28-0F14-866E-26B6-5225E20DBF7E}"/>
                </a:ext>
              </a:extLst>
            </p:cNvPr>
            <p:cNvSpPr/>
            <p:nvPr/>
          </p:nvSpPr>
          <p:spPr>
            <a:xfrm>
              <a:off x="2998643" y="1672549"/>
              <a:ext cx="11103429" cy="4209155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>
              <a:gradFill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AA6E2E4C-17C2-EFCD-52F0-0915789CFC55}"/>
              </a:ext>
            </a:extLst>
          </p:cNvPr>
          <p:cNvSpPr/>
          <p:nvPr/>
        </p:nvSpPr>
        <p:spPr>
          <a:xfrm>
            <a:off x="2781299" y="2981639"/>
            <a:ext cx="6629402" cy="994398"/>
          </a:xfrm>
          <a:prstGeom prst="roundRect">
            <a:avLst>
              <a:gd name="adj" fmla="val 12963"/>
            </a:avLst>
          </a:prstGeom>
          <a:noFill/>
          <a:ln w="38100">
            <a:solidFill>
              <a:srgbClr val="4660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88A5EF31-35B3-1C0D-F154-E001086BAA5D}"/>
              </a:ext>
            </a:extLst>
          </p:cNvPr>
          <p:cNvGrpSpPr/>
          <p:nvPr/>
        </p:nvGrpSpPr>
        <p:grpSpPr>
          <a:xfrm rot="10800000">
            <a:off x="-6489467" y="-5156829"/>
            <a:ext cx="11484429" cy="7981983"/>
            <a:chOff x="2808143" y="-2100279"/>
            <a:chExt cx="11484429" cy="7981983"/>
          </a:xfrm>
        </p:grpSpPr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0DFBDBB0-5BCE-D86D-B0FE-F07DC6FB4313}"/>
                </a:ext>
              </a:extLst>
            </p:cNvPr>
            <p:cNvSpPr/>
            <p:nvPr/>
          </p:nvSpPr>
          <p:spPr>
            <a:xfrm>
              <a:off x="2808143" y="-2100279"/>
              <a:ext cx="11484429" cy="4590155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DB0771AB-690C-4794-FE10-13C77DD0C8E6}"/>
                </a:ext>
              </a:extLst>
            </p:cNvPr>
            <p:cNvSpPr/>
            <p:nvPr/>
          </p:nvSpPr>
          <p:spPr>
            <a:xfrm>
              <a:off x="2825461" y="-1757295"/>
              <a:ext cx="11449793" cy="4555519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F8A6B813-4EFF-832A-6B9E-21EB838E8614}"/>
                </a:ext>
              </a:extLst>
            </p:cNvPr>
            <p:cNvSpPr/>
            <p:nvPr/>
          </p:nvSpPr>
          <p:spPr>
            <a:xfrm>
              <a:off x="2842779" y="-1414310"/>
              <a:ext cx="11415157" cy="4520882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381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8471F259-CE73-5068-F4BE-B1E9D7A1E2C8}"/>
                </a:ext>
              </a:extLst>
            </p:cNvPr>
            <p:cNvSpPr/>
            <p:nvPr/>
          </p:nvSpPr>
          <p:spPr>
            <a:xfrm>
              <a:off x="2860098" y="-1071326"/>
              <a:ext cx="11380520" cy="4486246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E56EB5A1-2C90-5B29-1B67-04383D96919A}"/>
                </a:ext>
              </a:extLst>
            </p:cNvPr>
            <p:cNvSpPr/>
            <p:nvPr/>
          </p:nvSpPr>
          <p:spPr>
            <a:xfrm>
              <a:off x="2877416" y="-728342"/>
              <a:ext cx="11345883" cy="4451610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5C91B07E-FA49-84A3-36B9-D981034F2824}"/>
                </a:ext>
              </a:extLst>
            </p:cNvPr>
            <p:cNvSpPr/>
            <p:nvPr/>
          </p:nvSpPr>
          <p:spPr>
            <a:xfrm>
              <a:off x="2894734" y="-385357"/>
              <a:ext cx="11311248" cy="4416973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D1C6E622-B3D8-3866-98E8-4E5138170656}"/>
                </a:ext>
              </a:extLst>
            </p:cNvPr>
            <p:cNvSpPr/>
            <p:nvPr/>
          </p:nvSpPr>
          <p:spPr>
            <a:xfrm>
              <a:off x="2912052" y="-42373"/>
              <a:ext cx="11276611" cy="4382337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CE69203E-0434-219D-5A10-476164412324}"/>
                </a:ext>
              </a:extLst>
            </p:cNvPr>
            <p:cNvSpPr/>
            <p:nvPr/>
          </p:nvSpPr>
          <p:spPr>
            <a:xfrm>
              <a:off x="2929370" y="300611"/>
              <a:ext cx="11241975" cy="4347701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A451D77F-6880-58D5-D578-7F65F2E61C64}"/>
                </a:ext>
              </a:extLst>
            </p:cNvPr>
            <p:cNvSpPr/>
            <p:nvPr/>
          </p:nvSpPr>
          <p:spPr>
            <a:xfrm>
              <a:off x="2946688" y="643596"/>
              <a:ext cx="11207338" cy="4313064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8709EC83-19DE-8BD3-02AD-4AB3BD99AFAA}"/>
                </a:ext>
              </a:extLst>
            </p:cNvPr>
            <p:cNvSpPr/>
            <p:nvPr/>
          </p:nvSpPr>
          <p:spPr>
            <a:xfrm>
              <a:off x="2964007" y="986580"/>
              <a:ext cx="11172702" cy="4278428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475633AB-FBF0-CF65-A40E-A8835096A007}"/>
                </a:ext>
              </a:extLst>
            </p:cNvPr>
            <p:cNvSpPr/>
            <p:nvPr/>
          </p:nvSpPr>
          <p:spPr>
            <a:xfrm>
              <a:off x="2981325" y="1329565"/>
              <a:ext cx="11138066" cy="4243791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11ADBACA-0772-CDFA-E365-10335FFF10EB}"/>
                </a:ext>
              </a:extLst>
            </p:cNvPr>
            <p:cNvSpPr/>
            <p:nvPr/>
          </p:nvSpPr>
          <p:spPr>
            <a:xfrm>
              <a:off x="2998643" y="1672549"/>
              <a:ext cx="11103429" cy="4209155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>
              <a:gradFill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8" name="文本框 57">
            <a:extLst>
              <a:ext uri="{FF2B5EF4-FFF2-40B4-BE49-F238E27FC236}">
                <a16:creationId xmlns:a16="http://schemas.microsoft.com/office/drawing/2014/main" id="{0E209F4F-A928-A3C2-6EEC-AA2D3A019C19}"/>
              </a:ext>
            </a:extLst>
          </p:cNvPr>
          <p:cNvSpPr txBox="1"/>
          <p:nvPr/>
        </p:nvSpPr>
        <p:spPr>
          <a:xfrm>
            <a:off x="4805361" y="3152620"/>
            <a:ext cx="2581275" cy="6511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3200" dirty="0">
                <a:solidFill>
                  <a:schemeClr val="tx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财务分析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FDFE1658-289D-C574-A1EF-0D22184DA9FD}"/>
              </a:ext>
            </a:extLst>
          </p:cNvPr>
          <p:cNvGrpSpPr/>
          <p:nvPr/>
        </p:nvGrpSpPr>
        <p:grpSpPr>
          <a:xfrm>
            <a:off x="4856418" y="475841"/>
            <a:ext cx="2378132" cy="2284520"/>
            <a:chOff x="2129362" y="479233"/>
            <a:chExt cx="3110702" cy="2988251"/>
          </a:xfrm>
        </p:grpSpPr>
        <p:grpSp>
          <p:nvGrpSpPr>
            <p:cNvPr id="66" name="组合 65">
              <a:extLst>
                <a:ext uri="{FF2B5EF4-FFF2-40B4-BE49-F238E27FC236}">
                  <a16:creationId xmlns:a16="http://schemas.microsoft.com/office/drawing/2014/main" id="{7AAB890A-1E70-D6FD-50B7-2A6590018048}"/>
                </a:ext>
              </a:extLst>
            </p:cNvPr>
            <p:cNvGrpSpPr/>
            <p:nvPr/>
          </p:nvGrpSpPr>
          <p:grpSpPr>
            <a:xfrm>
              <a:off x="2129362" y="479233"/>
              <a:ext cx="2988254" cy="2988251"/>
              <a:chOff x="1668174" y="603058"/>
              <a:chExt cx="2988254" cy="2988251"/>
            </a:xfrm>
          </p:grpSpPr>
          <p:sp>
            <p:nvSpPr>
              <p:cNvPr id="67" name="椭圆 66">
                <a:extLst>
                  <a:ext uri="{FF2B5EF4-FFF2-40B4-BE49-F238E27FC236}">
                    <a16:creationId xmlns:a16="http://schemas.microsoft.com/office/drawing/2014/main" id="{DABBFC89-4CD4-EB1B-8894-E90F5CFC072B}"/>
                  </a:ext>
                </a:extLst>
              </p:cNvPr>
              <p:cNvSpPr/>
              <p:nvPr/>
            </p:nvSpPr>
            <p:spPr>
              <a:xfrm>
                <a:off x="1668174" y="603058"/>
                <a:ext cx="2988254" cy="2988251"/>
              </a:xfrm>
              <a:prstGeom prst="ellipse">
                <a:avLst/>
              </a:prstGeom>
              <a:solidFill>
                <a:srgbClr val="3060B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68" name="文本框 67">
                <a:extLst>
                  <a:ext uri="{FF2B5EF4-FFF2-40B4-BE49-F238E27FC236}">
                    <a16:creationId xmlns:a16="http://schemas.microsoft.com/office/drawing/2014/main" id="{5CDE28F4-4CF7-2380-7E1A-5ACC0F8A33D2}"/>
                  </a:ext>
                </a:extLst>
              </p:cNvPr>
              <p:cNvSpPr txBox="1"/>
              <p:nvPr/>
            </p:nvSpPr>
            <p:spPr>
              <a:xfrm>
                <a:off x="2391303" y="1278563"/>
                <a:ext cx="1709311" cy="15700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7200" dirty="0">
                    <a:solidFill>
                      <a:schemeClr val="bg1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+mn-ea"/>
                    <a:sym typeface="+mn-lt"/>
                  </a:rPr>
                  <a:t>04</a:t>
                </a:r>
                <a:endParaRPr lang="zh-CN" altLang="en-US" sz="72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831C06CF-A0FC-702F-C485-A8E2DE096BC8}"/>
                </a:ext>
              </a:extLst>
            </p:cNvPr>
            <p:cNvSpPr/>
            <p:nvPr/>
          </p:nvSpPr>
          <p:spPr>
            <a:xfrm>
              <a:off x="4426892" y="2572895"/>
              <a:ext cx="813172" cy="813171"/>
            </a:xfrm>
            <a:prstGeom prst="ellipse">
              <a:avLst/>
            </a:prstGeom>
            <a:solidFill>
              <a:srgbClr val="2849A7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</p:grpSp>
      <p:sp>
        <p:nvSpPr>
          <p:cNvPr id="52" name="文本框 51">
            <a:extLst>
              <a:ext uri="{FF2B5EF4-FFF2-40B4-BE49-F238E27FC236}">
                <a16:creationId xmlns:a16="http://schemas.microsoft.com/office/drawing/2014/main" id="{9C400D4B-9005-43A6-6ACA-FEBF09D4BB72}"/>
              </a:ext>
            </a:extLst>
          </p:cNvPr>
          <p:cNvSpPr txBox="1"/>
          <p:nvPr/>
        </p:nvSpPr>
        <p:spPr>
          <a:xfrm>
            <a:off x="3784600" y="4142673"/>
            <a:ext cx="4622800" cy="7084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29128179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文本框 57">
            <a:extLst>
              <a:ext uri="{FF2B5EF4-FFF2-40B4-BE49-F238E27FC236}">
                <a16:creationId xmlns:a16="http://schemas.microsoft.com/office/drawing/2014/main" id="{0E209F4F-A928-A3C2-6EEC-AA2D3A019C19}"/>
              </a:ext>
            </a:extLst>
          </p:cNvPr>
          <p:cNvSpPr txBox="1"/>
          <p:nvPr/>
        </p:nvSpPr>
        <p:spPr>
          <a:xfrm>
            <a:off x="1757112" y="347172"/>
            <a:ext cx="2581275" cy="6511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200" dirty="0">
                <a:solidFill>
                  <a:schemeClr val="tx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财务分析</a:t>
            </a:r>
          </a:p>
        </p:txBody>
      </p: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7AAB890A-1E70-D6FD-50B7-2A6590018048}"/>
              </a:ext>
            </a:extLst>
          </p:cNvPr>
          <p:cNvGrpSpPr/>
          <p:nvPr/>
        </p:nvGrpSpPr>
        <p:grpSpPr>
          <a:xfrm>
            <a:off x="678118" y="171576"/>
            <a:ext cx="934586" cy="934586"/>
            <a:chOff x="1668174" y="603058"/>
            <a:chExt cx="2988254" cy="2988251"/>
          </a:xfrm>
        </p:grpSpPr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DABBFC89-4CD4-EB1B-8894-E90F5CFC072B}"/>
                </a:ext>
              </a:extLst>
            </p:cNvPr>
            <p:cNvSpPr/>
            <p:nvPr/>
          </p:nvSpPr>
          <p:spPr>
            <a:xfrm>
              <a:off x="1668174" y="603058"/>
              <a:ext cx="2988254" cy="2988251"/>
            </a:xfrm>
            <a:prstGeom prst="ellipse">
              <a:avLst/>
            </a:prstGeom>
            <a:solidFill>
              <a:srgbClr val="3060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5CDE28F4-4CF7-2380-7E1A-5ACC0F8A33D2}"/>
                </a:ext>
              </a:extLst>
            </p:cNvPr>
            <p:cNvSpPr txBox="1"/>
            <p:nvPr/>
          </p:nvSpPr>
          <p:spPr>
            <a:xfrm>
              <a:off x="1903590" y="954475"/>
              <a:ext cx="2589380" cy="22633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04</a:t>
              </a:r>
              <a:endParaRPr lang="zh-CN" altLang="en-US" sz="4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</p:grpSp>
      <p:sp>
        <p:nvSpPr>
          <p:cNvPr id="36" name="Oval 1">
            <a:extLst>
              <a:ext uri="{FF2B5EF4-FFF2-40B4-BE49-F238E27FC236}">
                <a16:creationId xmlns:a16="http://schemas.microsoft.com/office/drawing/2014/main" id="{8616F7C9-709A-6531-EF98-C04AD2EED8B6}"/>
              </a:ext>
            </a:extLst>
          </p:cNvPr>
          <p:cNvSpPr>
            <a:spLocks/>
          </p:cNvSpPr>
          <p:nvPr/>
        </p:nvSpPr>
        <p:spPr bwMode="auto">
          <a:xfrm>
            <a:off x="4606926" y="1470139"/>
            <a:ext cx="2978151" cy="2978151"/>
          </a:xfrm>
          <a:prstGeom prst="ellipse">
            <a:avLst/>
          </a:prstGeom>
          <a:noFill/>
          <a:ln w="12700" cap="flat">
            <a:solidFill>
              <a:srgbClr val="646E78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7" name="Oval 2">
            <a:extLst>
              <a:ext uri="{FF2B5EF4-FFF2-40B4-BE49-F238E27FC236}">
                <a16:creationId xmlns:a16="http://schemas.microsoft.com/office/drawing/2014/main" id="{2F7A4632-0B5D-B7D1-C15A-AF0E39C992A7}"/>
              </a:ext>
            </a:extLst>
          </p:cNvPr>
          <p:cNvSpPr>
            <a:spLocks/>
          </p:cNvSpPr>
          <p:nvPr/>
        </p:nvSpPr>
        <p:spPr bwMode="auto">
          <a:xfrm>
            <a:off x="4886326" y="2032907"/>
            <a:ext cx="2419351" cy="2419351"/>
          </a:xfrm>
          <a:prstGeom prst="ellipse">
            <a:avLst/>
          </a:prstGeom>
          <a:solidFill>
            <a:srgbClr val="3060B4"/>
          </a:solidFill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8" name="Oval 3">
            <a:extLst>
              <a:ext uri="{FF2B5EF4-FFF2-40B4-BE49-F238E27FC236}">
                <a16:creationId xmlns:a16="http://schemas.microsoft.com/office/drawing/2014/main" id="{EBE7DEC9-D72E-A8E0-DAB9-1888E75BB527}"/>
              </a:ext>
            </a:extLst>
          </p:cNvPr>
          <p:cNvSpPr>
            <a:spLocks/>
          </p:cNvSpPr>
          <p:nvPr/>
        </p:nvSpPr>
        <p:spPr bwMode="auto">
          <a:xfrm>
            <a:off x="5191126" y="2641714"/>
            <a:ext cx="1809751" cy="1809751"/>
          </a:xfrm>
          <a:prstGeom prst="ellipse">
            <a:avLst/>
          </a:prstGeom>
          <a:solidFill>
            <a:schemeClr val="bg1"/>
          </a:solidFill>
          <a:ln w="12700" cap="flat">
            <a:solidFill>
              <a:srgbClr val="E1E6EB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en-US" sz="28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9" name="Oval 4">
            <a:extLst>
              <a:ext uri="{FF2B5EF4-FFF2-40B4-BE49-F238E27FC236}">
                <a16:creationId xmlns:a16="http://schemas.microsoft.com/office/drawing/2014/main" id="{2C094E93-5116-A30A-598A-DAB1C1356F7B}"/>
              </a:ext>
            </a:extLst>
          </p:cNvPr>
          <p:cNvSpPr>
            <a:spLocks/>
          </p:cNvSpPr>
          <p:nvPr/>
        </p:nvSpPr>
        <p:spPr bwMode="auto">
          <a:xfrm>
            <a:off x="5559426" y="3375932"/>
            <a:ext cx="1073151" cy="1073151"/>
          </a:xfrm>
          <a:prstGeom prst="ellipse">
            <a:avLst/>
          </a:prstGeom>
          <a:noFill/>
          <a:ln w="12700" cap="flat">
            <a:solidFill>
              <a:srgbClr val="A0AAB4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40" name="Freeform 9">
            <a:extLst>
              <a:ext uri="{FF2B5EF4-FFF2-40B4-BE49-F238E27FC236}">
                <a16:creationId xmlns:a16="http://schemas.microsoft.com/office/drawing/2014/main" id="{42127916-861B-D4FF-699E-87E550DA4925}"/>
              </a:ext>
            </a:extLst>
          </p:cNvPr>
          <p:cNvSpPr>
            <a:spLocks/>
          </p:cNvSpPr>
          <p:nvPr/>
        </p:nvSpPr>
        <p:spPr bwMode="auto">
          <a:xfrm>
            <a:off x="3394075" y="1879713"/>
            <a:ext cx="2136775" cy="533400"/>
          </a:xfrm>
          <a:custGeom>
            <a:avLst/>
            <a:gdLst>
              <a:gd name="T0" fmla="*/ 0 w 21600"/>
              <a:gd name="T1" fmla="*/ 21600 h 21600"/>
              <a:gd name="T2" fmla="*/ 5107 w 21600"/>
              <a:gd name="T3" fmla="*/ 21600 h 21600"/>
              <a:gd name="T4" fmla="*/ 5107 w 21600"/>
              <a:gd name="T5" fmla="*/ 0 h 21600"/>
              <a:gd name="T6" fmla="*/ 21600 w 21600"/>
              <a:gd name="T7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5107" y="21600"/>
                </a:lnTo>
                <a:lnTo>
                  <a:pt x="5107" y="0"/>
                </a:lnTo>
                <a:lnTo>
                  <a:pt x="21600" y="0"/>
                </a:lnTo>
              </a:path>
            </a:pathLst>
          </a:custGeom>
          <a:noFill/>
          <a:ln w="12700" cap="flat">
            <a:solidFill>
              <a:srgbClr val="646E78"/>
            </a:solidFill>
            <a:prstDash val="sysDot"/>
            <a:miter lim="800000"/>
            <a:headEnd type="arrow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41" name="Freeform 10">
            <a:extLst>
              <a:ext uri="{FF2B5EF4-FFF2-40B4-BE49-F238E27FC236}">
                <a16:creationId xmlns:a16="http://schemas.microsoft.com/office/drawing/2014/main" id="{C966E7EA-C687-E10C-BD7E-FEBA7CFDD14F}"/>
              </a:ext>
            </a:extLst>
          </p:cNvPr>
          <p:cNvSpPr>
            <a:spLocks/>
          </p:cNvSpPr>
          <p:nvPr/>
        </p:nvSpPr>
        <p:spPr bwMode="auto">
          <a:xfrm>
            <a:off x="3394075" y="2387713"/>
            <a:ext cx="2142332" cy="1549400"/>
          </a:xfrm>
          <a:custGeom>
            <a:avLst/>
            <a:gdLst>
              <a:gd name="T0" fmla="*/ 0 w 21600"/>
              <a:gd name="T1" fmla="*/ 21600 h 21600"/>
              <a:gd name="T2" fmla="*/ 8953 w 21600"/>
              <a:gd name="T3" fmla="*/ 21600 h 21600"/>
              <a:gd name="T4" fmla="*/ 8953 w 21600"/>
              <a:gd name="T5" fmla="*/ 0 h 21600"/>
              <a:gd name="T6" fmla="*/ 21600 w 21600"/>
              <a:gd name="T7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8953" y="21600"/>
                </a:lnTo>
                <a:lnTo>
                  <a:pt x="8953" y="0"/>
                </a:lnTo>
                <a:lnTo>
                  <a:pt x="21600" y="0"/>
                </a:lnTo>
              </a:path>
            </a:pathLst>
          </a:custGeom>
          <a:noFill/>
          <a:ln w="12700" cap="flat">
            <a:solidFill>
              <a:srgbClr val="646E78"/>
            </a:solidFill>
            <a:prstDash val="sysDot"/>
            <a:miter lim="800000"/>
            <a:headEnd type="arrow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42" name="Freeform 11">
            <a:extLst>
              <a:ext uri="{FF2B5EF4-FFF2-40B4-BE49-F238E27FC236}">
                <a16:creationId xmlns:a16="http://schemas.microsoft.com/office/drawing/2014/main" id="{C423574C-B5C7-6EA5-6055-8E483803BE87}"/>
              </a:ext>
            </a:extLst>
          </p:cNvPr>
          <p:cNvSpPr>
            <a:spLocks/>
          </p:cNvSpPr>
          <p:nvPr/>
        </p:nvSpPr>
        <p:spPr bwMode="auto">
          <a:xfrm>
            <a:off x="6540500" y="1961469"/>
            <a:ext cx="2311400" cy="1092200"/>
          </a:xfrm>
          <a:custGeom>
            <a:avLst/>
            <a:gdLst>
              <a:gd name="T0" fmla="*/ 0 w 21600"/>
              <a:gd name="T1" fmla="*/ 21600 h 21600"/>
              <a:gd name="T2" fmla="*/ 13025 w 21600"/>
              <a:gd name="T3" fmla="*/ 21600 h 21600"/>
              <a:gd name="T4" fmla="*/ 13025 w 21600"/>
              <a:gd name="T5" fmla="*/ 0 h 21600"/>
              <a:gd name="T6" fmla="*/ 21600 w 21600"/>
              <a:gd name="T7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13025" y="21600"/>
                </a:lnTo>
                <a:lnTo>
                  <a:pt x="13025" y="0"/>
                </a:lnTo>
                <a:lnTo>
                  <a:pt x="21600" y="0"/>
                </a:lnTo>
              </a:path>
            </a:pathLst>
          </a:custGeom>
          <a:noFill/>
          <a:ln w="12700" cap="flat">
            <a:solidFill>
              <a:srgbClr val="646E78"/>
            </a:solidFill>
            <a:prstDash val="sysDot"/>
            <a:miter lim="800000"/>
            <a:headEnd type="oval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43" name="Freeform 12">
            <a:extLst>
              <a:ext uri="{FF2B5EF4-FFF2-40B4-BE49-F238E27FC236}">
                <a16:creationId xmlns:a16="http://schemas.microsoft.com/office/drawing/2014/main" id="{E07F13AF-1472-509A-9B57-AE0D2AD19E41}"/>
              </a:ext>
            </a:extLst>
          </p:cNvPr>
          <p:cNvSpPr>
            <a:spLocks/>
          </p:cNvSpPr>
          <p:nvPr/>
        </p:nvSpPr>
        <p:spPr bwMode="auto">
          <a:xfrm>
            <a:off x="6511132" y="3556113"/>
            <a:ext cx="2300288" cy="400051"/>
          </a:xfrm>
          <a:custGeom>
            <a:avLst/>
            <a:gdLst>
              <a:gd name="T0" fmla="*/ 0 w 21600"/>
              <a:gd name="T1" fmla="*/ 21600 h 21600"/>
              <a:gd name="T2" fmla="*/ 16959 w 21600"/>
              <a:gd name="T3" fmla="*/ 21600 h 21600"/>
              <a:gd name="T4" fmla="*/ 16959 w 21600"/>
              <a:gd name="T5" fmla="*/ 0 h 21600"/>
              <a:gd name="T6" fmla="*/ 21600 w 21600"/>
              <a:gd name="T7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16959" y="21600"/>
                </a:lnTo>
                <a:lnTo>
                  <a:pt x="16959" y="0"/>
                </a:lnTo>
                <a:lnTo>
                  <a:pt x="21600" y="0"/>
                </a:lnTo>
              </a:path>
            </a:pathLst>
          </a:custGeom>
          <a:noFill/>
          <a:ln w="12700" cap="flat">
            <a:solidFill>
              <a:srgbClr val="646E78"/>
            </a:solidFill>
            <a:prstDash val="sysDot"/>
            <a:miter lim="800000"/>
            <a:headEnd type="oval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71" name="Group 39">
            <a:extLst>
              <a:ext uri="{FF2B5EF4-FFF2-40B4-BE49-F238E27FC236}">
                <a16:creationId xmlns:a16="http://schemas.microsoft.com/office/drawing/2014/main" id="{598107B7-91B2-049E-303D-D8CE1FD3E4B1}"/>
              </a:ext>
            </a:extLst>
          </p:cNvPr>
          <p:cNvGrpSpPr>
            <a:grpSpLocks/>
          </p:cNvGrpSpPr>
          <p:nvPr/>
        </p:nvGrpSpPr>
        <p:grpSpPr bwMode="auto">
          <a:xfrm>
            <a:off x="5803901" y="1610632"/>
            <a:ext cx="819151" cy="306388"/>
            <a:chOff x="0" y="0"/>
            <a:chExt cx="1031" cy="386"/>
          </a:xfrm>
        </p:grpSpPr>
        <p:pic>
          <p:nvPicPr>
            <p:cNvPr id="72" name="Picture 40">
              <a:extLst>
                <a:ext uri="{FF2B5EF4-FFF2-40B4-BE49-F238E27FC236}">
                  <a16:creationId xmlns:a16="http://schemas.microsoft.com/office/drawing/2014/main" id="{798A96AE-024D-5942-6832-D54BC203EBE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screen">
              <a:alphaModFix amt="7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8"/>
              <a:ext cx="360" cy="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75000"/>
                    </a:srgbClr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>
                      <a:alpha val="75000"/>
                    </a:schemeClr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3" name="Rectangle 41">
              <a:extLst>
                <a:ext uri="{FF2B5EF4-FFF2-40B4-BE49-F238E27FC236}">
                  <a16:creationId xmlns:a16="http://schemas.microsoft.com/office/drawing/2014/main" id="{27A2349B-E5D1-5BFB-A060-0E37AEAD96C6}"/>
                </a:ext>
              </a:extLst>
            </p:cNvPr>
            <p:cNvSpPr>
              <a:spLocks/>
            </p:cNvSpPr>
            <p:nvPr/>
          </p:nvSpPr>
          <p:spPr bwMode="auto">
            <a:xfrm>
              <a:off x="487" y="0"/>
              <a:ext cx="544" cy="2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defTabSz="121917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1067">
                  <a:solidFill>
                    <a:srgbClr val="FFFFFF"/>
                  </a:solidFill>
                  <a:cs typeface="+mn-ea"/>
                  <a:sym typeface="+mn-lt"/>
                </a:rPr>
                <a:t>42%</a:t>
              </a:r>
            </a:p>
          </p:txBody>
        </p:sp>
      </p:grpSp>
      <p:grpSp>
        <p:nvGrpSpPr>
          <p:cNvPr id="74" name="Group 42">
            <a:extLst>
              <a:ext uri="{FF2B5EF4-FFF2-40B4-BE49-F238E27FC236}">
                <a16:creationId xmlns:a16="http://schemas.microsoft.com/office/drawing/2014/main" id="{BF21C44F-B1C8-FCE2-A7F4-F7982DF272B4}"/>
              </a:ext>
            </a:extLst>
          </p:cNvPr>
          <p:cNvGrpSpPr>
            <a:grpSpLocks/>
          </p:cNvGrpSpPr>
          <p:nvPr/>
        </p:nvGrpSpPr>
        <p:grpSpPr bwMode="auto">
          <a:xfrm>
            <a:off x="5751514" y="2162290"/>
            <a:ext cx="871537" cy="351631"/>
            <a:chOff x="0" y="0"/>
            <a:chExt cx="1097" cy="443"/>
          </a:xfrm>
        </p:grpSpPr>
        <p:pic>
          <p:nvPicPr>
            <p:cNvPr id="75" name="Picture 43">
              <a:extLst>
                <a:ext uri="{FF2B5EF4-FFF2-40B4-BE49-F238E27FC236}">
                  <a16:creationId xmlns:a16="http://schemas.microsoft.com/office/drawing/2014/main" id="{FADDD5F6-BFD1-089D-89C7-AEB8A206B24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screen">
              <a:alphaModFix amt="7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37" cy="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75000"/>
                    </a:srgbClr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>
                      <a:alpha val="75000"/>
                    </a:schemeClr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6" name="Rectangle 44">
              <a:extLst>
                <a:ext uri="{FF2B5EF4-FFF2-40B4-BE49-F238E27FC236}">
                  <a16:creationId xmlns:a16="http://schemas.microsoft.com/office/drawing/2014/main" id="{FA0073A4-00B5-D251-5FF7-B78538328A67}"/>
                </a:ext>
              </a:extLst>
            </p:cNvPr>
            <p:cNvSpPr>
              <a:spLocks/>
            </p:cNvSpPr>
            <p:nvPr/>
          </p:nvSpPr>
          <p:spPr bwMode="auto">
            <a:xfrm>
              <a:off x="553" y="56"/>
              <a:ext cx="544" cy="2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defTabSz="121917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1067">
                  <a:solidFill>
                    <a:srgbClr val="FFFFFF"/>
                  </a:solidFill>
                  <a:cs typeface="+mn-ea"/>
                  <a:sym typeface="+mn-lt"/>
                </a:rPr>
                <a:t>36%</a:t>
              </a:r>
            </a:p>
          </p:txBody>
        </p:sp>
      </p:grpSp>
      <p:sp>
        <p:nvSpPr>
          <p:cNvPr id="79" name="Rectangle 47">
            <a:extLst>
              <a:ext uri="{FF2B5EF4-FFF2-40B4-BE49-F238E27FC236}">
                <a16:creationId xmlns:a16="http://schemas.microsoft.com/office/drawing/2014/main" id="{2B337371-F0F4-80D7-BD2B-533A4B60D603}"/>
              </a:ext>
            </a:extLst>
          </p:cNvPr>
          <p:cNvSpPr>
            <a:spLocks/>
          </p:cNvSpPr>
          <p:nvPr/>
        </p:nvSpPr>
        <p:spPr bwMode="auto">
          <a:xfrm>
            <a:off x="5448301" y="2924289"/>
            <a:ext cx="431800" cy="2349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r" defTabSz="121917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067">
                <a:cs typeface="+mn-ea"/>
                <a:sym typeface="+mn-lt"/>
              </a:rPr>
              <a:t>21%</a:t>
            </a:r>
          </a:p>
        </p:txBody>
      </p:sp>
      <p:sp>
        <p:nvSpPr>
          <p:cNvPr id="80" name="user_149452">
            <a:extLst>
              <a:ext uri="{FF2B5EF4-FFF2-40B4-BE49-F238E27FC236}">
                <a16:creationId xmlns:a16="http://schemas.microsoft.com/office/drawing/2014/main" id="{166FCA27-E545-6396-929C-BDE842603EF5}"/>
              </a:ext>
            </a:extLst>
          </p:cNvPr>
          <p:cNvSpPr>
            <a:spLocks noChangeAspect="1"/>
          </p:cNvSpPr>
          <p:nvPr/>
        </p:nvSpPr>
        <p:spPr bwMode="auto">
          <a:xfrm>
            <a:off x="5805404" y="3629138"/>
            <a:ext cx="609685" cy="608884"/>
          </a:xfrm>
          <a:custGeom>
            <a:avLst/>
            <a:gdLst>
              <a:gd name="T0" fmla="*/ 367 w 733"/>
              <a:gd name="T1" fmla="*/ 0 h 733"/>
              <a:gd name="T2" fmla="*/ 119 w 733"/>
              <a:gd name="T3" fmla="*/ 637 h 733"/>
              <a:gd name="T4" fmla="*/ 131 w 733"/>
              <a:gd name="T5" fmla="*/ 647 h 733"/>
              <a:gd name="T6" fmla="*/ 152 w 733"/>
              <a:gd name="T7" fmla="*/ 664 h 733"/>
              <a:gd name="T8" fmla="*/ 181 w 733"/>
              <a:gd name="T9" fmla="*/ 683 h 733"/>
              <a:gd name="T10" fmla="*/ 211 w 733"/>
              <a:gd name="T11" fmla="*/ 698 h 733"/>
              <a:gd name="T12" fmla="*/ 301 w 733"/>
              <a:gd name="T13" fmla="*/ 727 h 733"/>
              <a:gd name="T14" fmla="*/ 333 w 733"/>
              <a:gd name="T15" fmla="*/ 732 h 733"/>
              <a:gd name="T16" fmla="*/ 367 w 733"/>
              <a:gd name="T17" fmla="*/ 733 h 733"/>
              <a:gd name="T18" fmla="*/ 400 w 733"/>
              <a:gd name="T19" fmla="*/ 732 h 733"/>
              <a:gd name="T20" fmla="*/ 432 w 733"/>
              <a:gd name="T21" fmla="*/ 727 h 733"/>
              <a:gd name="T22" fmla="*/ 522 w 733"/>
              <a:gd name="T23" fmla="*/ 699 h 733"/>
              <a:gd name="T24" fmla="*/ 552 w 733"/>
              <a:gd name="T25" fmla="*/ 683 h 733"/>
              <a:gd name="T26" fmla="*/ 580 w 733"/>
              <a:gd name="T27" fmla="*/ 664 h 733"/>
              <a:gd name="T28" fmla="*/ 601 w 733"/>
              <a:gd name="T29" fmla="*/ 648 h 733"/>
              <a:gd name="T30" fmla="*/ 613 w 733"/>
              <a:gd name="T31" fmla="*/ 638 h 733"/>
              <a:gd name="T32" fmla="*/ 27 w 733"/>
              <a:gd name="T33" fmla="*/ 367 h 733"/>
              <a:gd name="T34" fmla="*/ 707 w 733"/>
              <a:gd name="T35" fmla="*/ 367 h 733"/>
              <a:gd name="T36" fmla="*/ 580 w 733"/>
              <a:gd name="T37" fmla="*/ 614 h 733"/>
              <a:gd name="T38" fmla="*/ 451 w 733"/>
              <a:gd name="T39" fmla="*/ 531 h 733"/>
              <a:gd name="T40" fmla="*/ 459 w 733"/>
              <a:gd name="T41" fmla="*/ 480 h 733"/>
              <a:gd name="T42" fmla="*/ 522 w 733"/>
              <a:gd name="T43" fmla="*/ 368 h 733"/>
              <a:gd name="T44" fmla="*/ 510 w 733"/>
              <a:gd name="T45" fmla="*/ 289 h 733"/>
              <a:gd name="T46" fmla="*/ 485 w 733"/>
              <a:gd name="T47" fmla="*/ 149 h 733"/>
              <a:gd name="T48" fmla="*/ 248 w 733"/>
              <a:gd name="T49" fmla="*/ 149 h 733"/>
              <a:gd name="T50" fmla="*/ 223 w 733"/>
              <a:gd name="T51" fmla="*/ 289 h 733"/>
              <a:gd name="T52" fmla="*/ 212 w 733"/>
              <a:gd name="T53" fmla="*/ 368 h 733"/>
              <a:gd name="T54" fmla="*/ 271 w 733"/>
              <a:gd name="T55" fmla="*/ 491 h 733"/>
              <a:gd name="T56" fmla="*/ 255 w 733"/>
              <a:gd name="T57" fmla="*/ 556 h 733"/>
              <a:gd name="T58" fmla="*/ 140 w 733"/>
              <a:gd name="T59" fmla="*/ 620 h 733"/>
              <a:gd name="T60" fmla="*/ 566 w 733"/>
              <a:gd name="T61" fmla="*/ 642 h 733"/>
              <a:gd name="T62" fmla="*/ 545 w 733"/>
              <a:gd name="T63" fmla="*/ 656 h 733"/>
              <a:gd name="T64" fmla="*/ 522 w 733"/>
              <a:gd name="T65" fmla="*/ 669 h 733"/>
              <a:gd name="T66" fmla="*/ 473 w 733"/>
              <a:gd name="T67" fmla="*/ 689 h 733"/>
              <a:gd name="T68" fmla="*/ 448 w 733"/>
              <a:gd name="T69" fmla="*/ 697 h 733"/>
              <a:gd name="T70" fmla="*/ 421 w 733"/>
              <a:gd name="T71" fmla="*/ 702 h 733"/>
              <a:gd name="T72" fmla="*/ 392 w 733"/>
              <a:gd name="T73" fmla="*/ 706 h 733"/>
              <a:gd name="T74" fmla="*/ 341 w 733"/>
              <a:gd name="T75" fmla="*/ 706 h 733"/>
              <a:gd name="T76" fmla="*/ 312 w 733"/>
              <a:gd name="T77" fmla="*/ 702 h 733"/>
              <a:gd name="T78" fmla="*/ 259 w 733"/>
              <a:gd name="T79" fmla="*/ 689 h 733"/>
              <a:gd name="T80" fmla="*/ 232 w 733"/>
              <a:gd name="T81" fmla="*/ 679 h 733"/>
              <a:gd name="T82" fmla="*/ 210 w 733"/>
              <a:gd name="T83" fmla="*/ 668 h 733"/>
              <a:gd name="T84" fmla="*/ 187 w 733"/>
              <a:gd name="T85" fmla="*/ 655 h 733"/>
              <a:gd name="T86" fmla="*/ 163 w 733"/>
              <a:gd name="T87" fmla="*/ 639 h 733"/>
              <a:gd name="T88" fmla="*/ 162 w 733"/>
              <a:gd name="T89" fmla="*/ 637 h 733"/>
              <a:gd name="T90" fmla="*/ 297 w 733"/>
              <a:gd name="T91" fmla="*/ 530 h 733"/>
              <a:gd name="T92" fmla="*/ 294 w 733"/>
              <a:gd name="T93" fmla="*/ 478 h 733"/>
              <a:gd name="T94" fmla="*/ 253 w 733"/>
              <a:gd name="T95" fmla="*/ 390 h 733"/>
              <a:gd name="T96" fmla="*/ 238 w 733"/>
              <a:gd name="T97" fmla="*/ 368 h 733"/>
              <a:gd name="T98" fmla="*/ 246 w 733"/>
              <a:gd name="T99" fmla="*/ 305 h 733"/>
              <a:gd name="T100" fmla="*/ 250 w 733"/>
              <a:gd name="T101" fmla="*/ 226 h 733"/>
              <a:gd name="T102" fmla="*/ 268 w 733"/>
              <a:gd name="T103" fmla="*/ 166 h 733"/>
              <a:gd name="T104" fmla="*/ 465 w 733"/>
              <a:gd name="T105" fmla="*/ 166 h 733"/>
              <a:gd name="T106" fmla="*/ 483 w 733"/>
              <a:gd name="T107" fmla="*/ 301 h 733"/>
              <a:gd name="T108" fmla="*/ 495 w 733"/>
              <a:gd name="T109" fmla="*/ 321 h 733"/>
              <a:gd name="T110" fmla="*/ 479 w 733"/>
              <a:gd name="T111" fmla="*/ 389 h 733"/>
              <a:gd name="T112" fmla="*/ 471 w 733"/>
              <a:gd name="T113" fmla="*/ 398 h 733"/>
              <a:gd name="T114" fmla="*/ 428 w 733"/>
              <a:gd name="T115" fmla="*/ 478 h 733"/>
              <a:gd name="T116" fmla="*/ 424 w 733"/>
              <a:gd name="T117" fmla="*/ 531 h 733"/>
              <a:gd name="T118" fmla="*/ 568 w 733"/>
              <a:gd name="T119" fmla="*/ 638 h 733"/>
              <a:gd name="T120" fmla="*/ 566 w 733"/>
              <a:gd name="T121" fmla="*/ 642 h 7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733" h="733">
                <a:moveTo>
                  <a:pt x="733" y="367"/>
                </a:moveTo>
                <a:cubicBezTo>
                  <a:pt x="733" y="164"/>
                  <a:pt x="569" y="0"/>
                  <a:pt x="367" y="0"/>
                </a:cubicBezTo>
                <a:cubicBezTo>
                  <a:pt x="164" y="0"/>
                  <a:pt x="0" y="164"/>
                  <a:pt x="0" y="367"/>
                </a:cubicBezTo>
                <a:cubicBezTo>
                  <a:pt x="0" y="473"/>
                  <a:pt x="46" y="570"/>
                  <a:pt x="119" y="637"/>
                </a:cubicBezTo>
                <a:lnTo>
                  <a:pt x="119" y="637"/>
                </a:lnTo>
                <a:lnTo>
                  <a:pt x="131" y="647"/>
                </a:lnTo>
                <a:cubicBezTo>
                  <a:pt x="131" y="648"/>
                  <a:pt x="132" y="648"/>
                  <a:pt x="133" y="649"/>
                </a:cubicBezTo>
                <a:cubicBezTo>
                  <a:pt x="139" y="654"/>
                  <a:pt x="146" y="659"/>
                  <a:pt x="152" y="664"/>
                </a:cubicBezTo>
                <a:cubicBezTo>
                  <a:pt x="155" y="666"/>
                  <a:pt x="157" y="667"/>
                  <a:pt x="159" y="669"/>
                </a:cubicBezTo>
                <a:cubicBezTo>
                  <a:pt x="166" y="674"/>
                  <a:pt x="173" y="678"/>
                  <a:pt x="181" y="683"/>
                </a:cubicBezTo>
                <a:cubicBezTo>
                  <a:pt x="183" y="684"/>
                  <a:pt x="184" y="684"/>
                  <a:pt x="186" y="685"/>
                </a:cubicBezTo>
                <a:cubicBezTo>
                  <a:pt x="194" y="690"/>
                  <a:pt x="202" y="694"/>
                  <a:pt x="211" y="698"/>
                </a:cubicBezTo>
                <a:cubicBezTo>
                  <a:pt x="211" y="699"/>
                  <a:pt x="212" y="699"/>
                  <a:pt x="213" y="699"/>
                </a:cubicBezTo>
                <a:cubicBezTo>
                  <a:pt x="241" y="712"/>
                  <a:pt x="270" y="722"/>
                  <a:pt x="301" y="727"/>
                </a:cubicBezTo>
                <a:cubicBezTo>
                  <a:pt x="302" y="728"/>
                  <a:pt x="303" y="728"/>
                  <a:pt x="304" y="728"/>
                </a:cubicBezTo>
                <a:cubicBezTo>
                  <a:pt x="314" y="729"/>
                  <a:pt x="323" y="731"/>
                  <a:pt x="333" y="732"/>
                </a:cubicBezTo>
                <a:cubicBezTo>
                  <a:pt x="334" y="732"/>
                  <a:pt x="336" y="732"/>
                  <a:pt x="337" y="732"/>
                </a:cubicBezTo>
                <a:cubicBezTo>
                  <a:pt x="347" y="733"/>
                  <a:pt x="357" y="733"/>
                  <a:pt x="367" y="733"/>
                </a:cubicBezTo>
                <a:cubicBezTo>
                  <a:pt x="377" y="733"/>
                  <a:pt x="387" y="733"/>
                  <a:pt x="396" y="732"/>
                </a:cubicBezTo>
                <a:cubicBezTo>
                  <a:pt x="398" y="732"/>
                  <a:pt x="399" y="732"/>
                  <a:pt x="400" y="732"/>
                </a:cubicBezTo>
                <a:cubicBezTo>
                  <a:pt x="410" y="731"/>
                  <a:pt x="419" y="730"/>
                  <a:pt x="429" y="728"/>
                </a:cubicBezTo>
                <a:cubicBezTo>
                  <a:pt x="430" y="728"/>
                  <a:pt x="431" y="728"/>
                  <a:pt x="432" y="727"/>
                </a:cubicBezTo>
                <a:cubicBezTo>
                  <a:pt x="462" y="722"/>
                  <a:pt x="491" y="713"/>
                  <a:pt x="519" y="700"/>
                </a:cubicBezTo>
                <a:cubicBezTo>
                  <a:pt x="520" y="700"/>
                  <a:pt x="521" y="699"/>
                  <a:pt x="522" y="699"/>
                </a:cubicBezTo>
                <a:cubicBezTo>
                  <a:pt x="530" y="695"/>
                  <a:pt x="538" y="691"/>
                  <a:pt x="546" y="686"/>
                </a:cubicBezTo>
                <a:cubicBezTo>
                  <a:pt x="548" y="685"/>
                  <a:pt x="550" y="684"/>
                  <a:pt x="552" y="683"/>
                </a:cubicBezTo>
                <a:cubicBezTo>
                  <a:pt x="559" y="679"/>
                  <a:pt x="566" y="674"/>
                  <a:pt x="573" y="669"/>
                </a:cubicBezTo>
                <a:cubicBezTo>
                  <a:pt x="576" y="668"/>
                  <a:pt x="578" y="666"/>
                  <a:pt x="580" y="664"/>
                </a:cubicBezTo>
                <a:cubicBezTo>
                  <a:pt x="586" y="660"/>
                  <a:pt x="592" y="656"/>
                  <a:pt x="598" y="651"/>
                </a:cubicBezTo>
                <a:cubicBezTo>
                  <a:pt x="599" y="650"/>
                  <a:pt x="600" y="649"/>
                  <a:pt x="601" y="648"/>
                </a:cubicBezTo>
                <a:lnTo>
                  <a:pt x="614" y="638"/>
                </a:lnTo>
                <a:lnTo>
                  <a:pt x="613" y="638"/>
                </a:lnTo>
                <a:cubicBezTo>
                  <a:pt x="687" y="571"/>
                  <a:pt x="733" y="474"/>
                  <a:pt x="733" y="367"/>
                </a:cubicBezTo>
                <a:close/>
                <a:moveTo>
                  <a:pt x="27" y="367"/>
                </a:moveTo>
                <a:cubicBezTo>
                  <a:pt x="27" y="179"/>
                  <a:pt x="179" y="27"/>
                  <a:pt x="367" y="27"/>
                </a:cubicBezTo>
                <a:cubicBezTo>
                  <a:pt x="554" y="27"/>
                  <a:pt x="707" y="179"/>
                  <a:pt x="707" y="367"/>
                </a:cubicBezTo>
                <a:cubicBezTo>
                  <a:pt x="707" y="468"/>
                  <a:pt x="662" y="559"/>
                  <a:pt x="592" y="621"/>
                </a:cubicBezTo>
                <a:cubicBezTo>
                  <a:pt x="588" y="618"/>
                  <a:pt x="584" y="616"/>
                  <a:pt x="580" y="614"/>
                </a:cubicBezTo>
                <a:lnTo>
                  <a:pt x="467" y="557"/>
                </a:lnTo>
                <a:cubicBezTo>
                  <a:pt x="457" y="552"/>
                  <a:pt x="451" y="542"/>
                  <a:pt x="451" y="531"/>
                </a:cubicBezTo>
                <a:lnTo>
                  <a:pt x="451" y="491"/>
                </a:lnTo>
                <a:cubicBezTo>
                  <a:pt x="454" y="488"/>
                  <a:pt x="456" y="484"/>
                  <a:pt x="459" y="480"/>
                </a:cubicBezTo>
                <a:cubicBezTo>
                  <a:pt x="474" y="460"/>
                  <a:pt x="485" y="437"/>
                  <a:pt x="494" y="412"/>
                </a:cubicBezTo>
                <a:cubicBezTo>
                  <a:pt x="511" y="404"/>
                  <a:pt x="522" y="387"/>
                  <a:pt x="522" y="368"/>
                </a:cubicBezTo>
                <a:lnTo>
                  <a:pt x="522" y="321"/>
                </a:lnTo>
                <a:cubicBezTo>
                  <a:pt x="522" y="309"/>
                  <a:pt x="518" y="298"/>
                  <a:pt x="510" y="289"/>
                </a:cubicBezTo>
                <a:lnTo>
                  <a:pt x="510" y="227"/>
                </a:lnTo>
                <a:cubicBezTo>
                  <a:pt x="511" y="220"/>
                  <a:pt x="513" y="181"/>
                  <a:pt x="485" y="149"/>
                </a:cubicBezTo>
                <a:cubicBezTo>
                  <a:pt x="460" y="121"/>
                  <a:pt x="421" y="107"/>
                  <a:pt x="367" y="107"/>
                </a:cubicBezTo>
                <a:cubicBezTo>
                  <a:pt x="313" y="107"/>
                  <a:pt x="273" y="121"/>
                  <a:pt x="248" y="149"/>
                </a:cubicBezTo>
                <a:cubicBezTo>
                  <a:pt x="220" y="181"/>
                  <a:pt x="223" y="220"/>
                  <a:pt x="223" y="227"/>
                </a:cubicBezTo>
                <a:lnTo>
                  <a:pt x="223" y="289"/>
                </a:lnTo>
                <a:cubicBezTo>
                  <a:pt x="216" y="298"/>
                  <a:pt x="212" y="309"/>
                  <a:pt x="212" y="321"/>
                </a:cubicBezTo>
                <a:lnTo>
                  <a:pt x="212" y="368"/>
                </a:lnTo>
                <a:cubicBezTo>
                  <a:pt x="212" y="383"/>
                  <a:pt x="218" y="397"/>
                  <a:pt x="229" y="406"/>
                </a:cubicBezTo>
                <a:cubicBezTo>
                  <a:pt x="240" y="448"/>
                  <a:pt x="262" y="480"/>
                  <a:pt x="271" y="491"/>
                </a:cubicBezTo>
                <a:lnTo>
                  <a:pt x="271" y="530"/>
                </a:lnTo>
                <a:cubicBezTo>
                  <a:pt x="271" y="540"/>
                  <a:pt x="265" y="550"/>
                  <a:pt x="255" y="556"/>
                </a:cubicBezTo>
                <a:lnTo>
                  <a:pt x="150" y="613"/>
                </a:lnTo>
                <a:cubicBezTo>
                  <a:pt x="146" y="615"/>
                  <a:pt x="143" y="617"/>
                  <a:pt x="140" y="620"/>
                </a:cubicBezTo>
                <a:cubicBezTo>
                  <a:pt x="70" y="557"/>
                  <a:pt x="27" y="467"/>
                  <a:pt x="27" y="367"/>
                </a:cubicBezTo>
                <a:close/>
                <a:moveTo>
                  <a:pt x="566" y="642"/>
                </a:moveTo>
                <a:cubicBezTo>
                  <a:pt x="561" y="645"/>
                  <a:pt x="557" y="648"/>
                  <a:pt x="552" y="652"/>
                </a:cubicBezTo>
                <a:cubicBezTo>
                  <a:pt x="550" y="653"/>
                  <a:pt x="547" y="654"/>
                  <a:pt x="545" y="656"/>
                </a:cubicBezTo>
                <a:cubicBezTo>
                  <a:pt x="539" y="660"/>
                  <a:pt x="533" y="663"/>
                  <a:pt x="526" y="667"/>
                </a:cubicBezTo>
                <a:cubicBezTo>
                  <a:pt x="525" y="668"/>
                  <a:pt x="523" y="668"/>
                  <a:pt x="522" y="669"/>
                </a:cubicBezTo>
                <a:cubicBezTo>
                  <a:pt x="507" y="677"/>
                  <a:pt x="491" y="683"/>
                  <a:pt x="475" y="689"/>
                </a:cubicBezTo>
                <a:cubicBezTo>
                  <a:pt x="475" y="689"/>
                  <a:pt x="474" y="689"/>
                  <a:pt x="473" y="689"/>
                </a:cubicBezTo>
                <a:cubicBezTo>
                  <a:pt x="465" y="692"/>
                  <a:pt x="457" y="695"/>
                  <a:pt x="448" y="697"/>
                </a:cubicBezTo>
                <a:cubicBezTo>
                  <a:pt x="448" y="697"/>
                  <a:pt x="448" y="697"/>
                  <a:pt x="448" y="697"/>
                </a:cubicBezTo>
                <a:cubicBezTo>
                  <a:pt x="439" y="699"/>
                  <a:pt x="431" y="701"/>
                  <a:pt x="422" y="702"/>
                </a:cubicBezTo>
                <a:cubicBezTo>
                  <a:pt x="422" y="702"/>
                  <a:pt x="421" y="702"/>
                  <a:pt x="421" y="702"/>
                </a:cubicBezTo>
                <a:cubicBezTo>
                  <a:pt x="413" y="704"/>
                  <a:pt x="404" y="705"/>
                  <a:pt x="396" y="705"/>
                </a:cubicBezTo>
                <a:cubicBezTo>
                  <a:pt x="395" y="705"/>
                  <a:pt x="393" y="706"/>
                  <a:pt x="392" y="706"/>
                </a:cubicBezTo>
                <a:cubicBezTo>
                  <a:pt x="383" y="706"/>
                  <a:pt x="375" y="707"/>
                  <a:pt x="367" y="707"/>
                </a:cubicBezTo>
                <a:cubicBezTo>
                  <a:pt x="358" y="707"/>
                  <a:pt x="350" y="706"/>
                  <a:pt x="341" y="706"/>
                </a:cubicBezTo>
                <a:cubicBezTo>
                  <a:pt x="340" y="706"/>
                  <a:pt x="338" y="705"/>
                  <a:pt x="337" y="705"/>
                </a:cubicBezTo>
                <a:cubicBezTo>
                  <a:pt x="329" y="705"/>
                  <a:pt x="320" y="704"/>
                  <a:pt x="312" y="702"/>
                </a:cubicBezTo>
                <a:lnTo>
                  <a:pt x="311" y="702"/>
                </a:lnTo>
                <a:cubicBezTo>
                  <a:pt x="293" y="699"/>
                  <a:pt x="276" y="695"/>
                  <a:pt x="259" y="689"/>
                </a:cubicBezTo>
                <a:cubicBezTo>
                  <a:pt x="258" y="689"/>
                  <a:pt x="258" y="689"/>
                  <a:pt x="257" y="689"/>
                </a:cubicBezTo>
                <a:cubicBezTo>
                  <a:pt x="249" y="686"/>
                  <a:pt x="241" y="682"/>
                  <a:pt x="232" y="679"/>
                </a:cubicBezTo>
                <a:cubicBezTo>
                  <a:pt x="232" y="679"/>
                  <a:pt x="232" y="679"/>
                  <a:pt x="232" y="679"/>
                </a:cubicBezTo>
                <a:cubicBezTo>
                  <a:pt x="225" y="676"/>
                  <a:pt x="217" y="672"/>
                  <a:pt x="210" y="668"/>
                </a:cubicBezTo>
                <a:cubicBezTo>
                  <a:pt x="209" y="668"/>
                  <a:pt x="208" y="667"/>
                  <a:pt x="207" y="667"/>
                </a:cubicBezTo>
                <a:cubicBezTo>
                  <a:pt x="200" y="663"/>
                  <a:pt x="193" y="659"/>
                  <a:pt x="187" y="655"/>
                </a:cubicBezTo>
                <a:cubicBezTo>
                  <a:pt x="185" y="654"/>
                  <a:pt x="183" y="652"/>
                  <a:pt x="181" y="651"/>
                </a:cubicBezTo>
                <a:cubicBezTo>
                  <a:pt x="175" y="647"/>
                  <a:pt x="169" y="643"/>
                  <a:pt x="163" y="639"/>
                </a:cubicBezTo>
                <a:cubicBezTo>
                  <a:pt x="162" y="638"/>
                  <a:pt x="162" y="638"/>
                  <a:pt x="161" y="637"/>
                </a:cubicBezTo>
                <a:lnTo>
                  <a:pt x="162" y="637"/>
                </a:lnTo>
                <a:lnTo>
                  <a:pt x="268" y="579"/>
                </a:lnTo>
                <a:cubicBezTo>
                  <a:pt x="286" y="569"/>
                  <a:pt x="297" y="550"/>
                  <a:pt x="297" y="530"/>
                </a:cubicBezTo>
                <a:lnTo>
                  <a:pt x="297" y="482"/>
                </a:lnTo>
                <a:lnTo>
                  <a:pt x="294" y="478"/>
                </a:lnTo>
                <a:cubicBezTo>
                  <a:pt x="294" y="477"/>
                  <a:pt x="265" y="442"/>
                  <a:pt x="254" y="395"/>
                </a:cubicBezTo>
                <a:lnTo>
                  <a:pt x="253" y="390"/>
                </a:lnTo>
                <a:lnTo>
                  <a:pt x="248" y="387"/>
                </a:lnTo>
                <a:cubicBezTo>
                  <a:pt x="242" y="383"/>
                  <a:pt x="238" y="376"/>
                  <a:pt x="238" y="368"/>
                </a:cubicBezTo>
                <a:lnTo>
                  <a:pt x="238" y="321"/>
                </a:lnTo>
                <a:cubicBezTo>
                  <a:pt x="238" y="315"/>
                  <a:pt x="241" y="309"/>
                  <a:pt x="246" y="305"/>
                </a:cubicBezTo>
                <a:lnTo>
                  <a:pt x="250" y="301"/>
                </a:lnTo>
                <a:lnTo>
                  <a:pt x="250" y="226"/>
                </a:lnTo>
                <a:lnTo>
                  <a:pt x="250" y="225"/>
                </a:lnTo>
                <a:cubicBezTo>
                  <a:pt x="250" y="224"/>
                  <a:pt x="246" y="192"/>
                  <a:pt x="268" y="166"/>
                </a:cubicBezTo>
                <a:cubicBezTo>
                  <a:pt x="288" y="144"/>
                  <a:pt x="321" y="133"/>
                  <a:pt x="367" y="133"/>
                </a:cubicBezTo>
                <a:cubicBezTo>
                  <a:pt x="412" y="133"/>
                  <a:pt x="445" y="144"/>
                  <a:pt x="465" y="166"/>
                </a:cubicBezTo>
                <a:cubicBezTo>
                  <a:pt x="487" y="192"/>
                  <a:pt x="483" y="224"/>
                  <a:pt x="483" y="225"/>
                </a:cubicBezTo>
                <a:lnTo>
                  <a:pt x="483" y="301"/>
                </a:lnTo>
                <a:lnTo>
                  <a:pt x="488" y="305"/>
                </a:lnTo>
                <a:cubicBezTo>
                  <a:pt x="493" y="309"/>
                  <a:pt x="495" y="315"/>
                  <a:pt x="495" y="321"/>
                </a:cubicBezTo>
                <a:lnTo>
                  <a:pt x="495" y="368"/>
                </a:lnTo>
                <a:cubicBezTo>
                  <a:pt x="495" y="378"/>
                  <a:pt x="489" y="386"/>
                  <a:pt x="479" y="389"/>
                </a:cubicBezTo>
                <a:lnTo>
                  <a:pt x="473" y="391"/>
                </a:lnTo>
                <a:lnTo>
                  <a:pt x="471" y="398"/>
                </a:lnTo>
                <a:cubicBezTo>
                  <a:pt x="463" y="422"/>
                  <a:pt x="452" y="445"/>
                  <a:pt x="437" y="465"/>
                </a:cubicBezTo>
                <a:cubicBezTo>
                  <a:pt x="434" y="470"/>
                  <a:pt x="430" y="474"/>
                  <a:pt x="428" y="478"/>
                </a:cubicBezTo>
                <a:lnTo>
                  <a:pt x="424" y="481"/>
                </a:lnTo>
                <a:lnTo>
                  <a:pt x="424" y="531"/>
                </a:lnTo>
                <a:cubicBezTo>
                  <a:pt x="424" y="552"/>
                  <a:pt x="436" y="571"/>
                  <a:pt x="455" y="581"/>
                </a:cubicBezTo>
                <a:lnTo>
                  <a:pt x="568" y="638"/>
                </a:lnTo>
                <a:cubicBezTo>
                  <a:pt x="569" y="638"/>
                  <a:pt x="570" y="638"/>
                  <a:pt x="570" y="639"/>
                </a:cubicBezTo>
                <a:cubicBezTo>
                  <a:pt x="569" y="640"/>
                  <a:pt x="568" y="641"/>
                  <a:pt x="566" y="642"/>
                </a:cubicBezTo>
                <a:close/>
              </a:path>
            </a:pathLst>
          </a:custGeom>
          <a:solidFill>
            <a:srgbClr val="3060B4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1" name="ship_166886">
            <a:extLst>
              <a:ext uri="{FF2B5EF4-FFF2-40B4-BE49-F238E27FC236}">
                <a16:creationId xmlns:a16="http://schemas.microsoft.com/office/drawing/2014/main" id="{00A34B74-CE76-F321-B6AE-1F7A0A75B453}"/>
              </a:ext>
            </a:extLst>
          </p:cNvPr>
          <p:cNvSpPr/>
          <p:nvPr/>
        </p:nvSpPr>
        <p:spPr>
          <a:xfrm>
            <a:off x="5880098" y="2836187"/>
            <a:ext cx="431804" cy="428620"/>
          </a:xfrm>
          <a:custGeom>
            <a:avLst/>
            <a:gdLst>
              <a:gd name="connsiteX0" fmla="*/ 540943 w 606750"/>
              <a:gd name="connsiteY0" fmla="*/ 517104 h 602276"/>
              <a:gd name="connsiteX1" fmla="*/ 599066 w 606750"/>
              <a:gd name="connsiteY1" fmla="*/ 541200 h 602276"/>
              <a:gd name="connsiteX2" fmla="*/ 599066 w 606750"/>
              <a:gd name="connsiteY2" fmla="*/ 578279 h 602276"/>
              <a:gd name="connsiteX3" fmla="*/ 561927 w 606750"/>
              <a:gd name="connsiteY3" fmla="*/ 578279 h 602276"/>
              <a:gd name="connsiteX4" fmla="*/ 540943 w 606750"/>
              <a:gd name="connsiteY4" fmla="*/ 569624 h 602276"/>
              <a:gd name="connsiteX5" fmla="*/ 519861 w 606750"/>
              <a:gd name="connsiteY5" fmla="*/ 578279 h 602276"/>
              <a:gd name="connsiteX6" fmla="*/ 461737 w 606750"/>
              <a:gd name="connsiteY6" fmla="*/ 602276 h 602276"/>
              <a:gd name="connsiteX7" fmla="*/ 403614 w 606750"/>
              <a:gd name="connsiteY7" fmla="*/ 578279 h 602276"/>
              <a:gd name="connsiteX8" fmla="*/ 382532 w 606750"/>
              <a:gd name="connsiteY8" fmla="*/ 569624 h 602276"/>
              <a:gd name="connsiteX9" fmla="*/ 361548 w 606750"/>
              <a:gd name="connsiteY9" fmla="*/ 578279 h 602276"/>
              <a:gd name="connsiteX10" fmla="*/ 303425 w 606750"/>
              <a:gd name="connsiteY10" fmla="*/ 602276 h 602276"/>
              <a:gd name="connsiteX11" fmla="*/ 245203 w 606750"/>
              <a:gd name="connsiteY11" fmla="*/ 578279 h 602276"/>
              <a:gd name="connsiteX12" fmla="*/ 224219 w 606750"/>
              <a:gd name="connsiteY12" fmla="*/ 569624 h 602276"/>
              <a:gd name="connsiteX13" fmla="*/ 203236 w 606750"/>
              <a:gd name="connsiteY13" fmla="*/ 578279 h 602276"/>
              <a:gd name="connsiteX14" fmla="*/ 145014 w 606750"/>
              <a:gd name="connsiteY14" fmla="*/ 602276 h 602276"/>
              <a:gd name="connsiteX15" fmla="*/ 86890 w 606750"/>
              <a:gd name="connsiteY15" fmla="*/ 578279 h 602276"/>
              <a:gd name="connsiteX16" fmla="*/ 65907 w 606750"/>
              <a:gd name="connsiteY16" fmla="*/ 569624 h 602276"/>
              <a:gd name="connsiteX17" fmla="*/ 44824 w 606750"/>
              <a:gd name="connsiteY17" fmla="*/ 578279 h 602276"/>
              <a:gd name="connsiteX18" fmla="*/ 7684 w 606750"/>
              <a:gd name="connsiteY18" fmla="*/ 578279 h 602276"/>
              <a:gd name="connsiteX19" fmla="*/ 7684 w 606750"/>
              <a:gd name="connsiteY19" fmla="*/ 541200 h 602276"/>
              <a:gd name="connsiteX20" fmla="*/ 65907 w 606750"/>
              <a:gd name="connsiteY20" fmla="*/ 517203 h 602276"/>
              <a:gd name="connsiteX21" fmla="*/ 124030 w 606750"/>
              <a:gd name="connsiteY21" fmla="*/ 541200 h 602276"/>
              <a:gd name="connsiteX22" fmla="*/ 145014 w 606750"/>
              <a:gd name="connsiteY22" fmla="*/ 549855 h 602276"/>
              <a:gd name="connsiteX23" fmla="*/ 165997 w 606750"/>
              <a:gd name="connsiteY23" fmla="*/ 541200 h 602276"/>
              <a:gd name="connsiteX24" fmla="*/ 224219 w 606750"/>
              <a:gd name="connsiteY24" fmla="*/ 517203 h 602276"/>
              <a:gd name="connsiteX25" fmla="*/ 282343 w 606750"/>
              <a:gd name="connsiteY25" fmla="*/ 541200 h 602276"/>
              <a:gd name="connsiteX26" fmla="*/ 303425 w 606750"/>
              <a:gd name="connsiteY26" fmla="*/ 549855 h 602276"/>
              <a:gd name="connsiteX27" fmla="*/ 324408 w 606750"/>
              <a:gd name="connsiteY27" fmla="*/ 541200 h 602276"/>
              <a:gd name="connsiteX28" fmla="*/ 382532 w 606750"/>
              <a:gd name="connsiteY28" fmla="*/ 517203 h 602276"/>
              <a:gd name="connsiteX29" fmla="*/ 440754 w 606750"/>
              <a:gd name="connsiteY29" fmla="*/ 541200 h 602276"/>
              <a:gd name="connsiteX30" fmla="*/ 461737 w 606750"/>
              <a:gd name="connsiteY30" fmla="*/ 549855 h 602276"/>
              <a:gd name="connsiteX31" fmla="*/ 482721 w 606750"/>
              <a:gd name="connsiteY31" fmla="*/ 541200 h 602276"/>
              <a:gd name="connsiteX32" fmla="*/ 540943 w 606750"/>
              <a:gd name="connsiteY32" fmla="*/ 517104 h 602276"/>
              <a:gd name="connsiteX33" fmla="*/ 303193 w 606750"/>
              <a:gd name="connsiteY33" fmla="*/ 300609 h 602276"/>
              <a:gd name="connsiteX34" fmla="*/ 515602 w 606750"/>
              <a:gd name="connsiteY34" fmla="*/ 347814 h 602276"/>
              <a:gd name="connsiteX35" fmla="*/ 528213 w 606750"/>
              <a:gd name="connsiteY35" fmla="*/ 357255 h 602276"/>
              <a:gd name="connsiteX36" fmla="*/ 529395 w 606750"/>
              <a:gd name="connsiteY36" fmla="*/ 372892 h 602276"/>
              <a:gd name="connsiteX37" fmla="*/ 493041 w 606750"/>
              <a:gd name="connsiteY37" fmla="*/ 473302 h 602276"/>
              <a:gd name="connsiteX38" fmla="*/ 461712 w 606750"/>
              <a:gd name="connsiteY38" fmla="*/ 490218 h 602276"/>
              <a:gd name="connsiteX39" fmla="*/ 382502 w 606750"/>
              <a:gd name="connsiteY39" fmla="*/ 464648 h 602276"/>
              <a:gd name="connsiteX40" fmla="*/ 303390 w 606750"/>
              <a:gd name="connsiteY40" fmla="*/ 490218 h 602276"/>
              <a:gd name="connsiteX41" fmla="*/ 224180 w 606750"/>
              <a:gd name="connsiteY41" fmla="*/ 464648 h 602276"/>
              <a:gd name="connsiteX42" fmla="*/ 144969 w 606750"/>
              <a:gd name="connsiteY42" fmla="*/ 490218 h 602276"/>
              <a:gd name="connsiteX43" fmla="*/ 113640 w 606750"/>
              <a:gd name="connsiteY43" fmla="*/ 473401 h 602276"/>
              <a:gd name="connsiteX44" fmla="*/ 77286 w 606750"/>
              <a:gd name="connsiteY44" fmla="*/ 372892 h 602276"/>
              <a:gd name="connsiteX45" fmla="*/ 78468 w 606750"/>
              <a:gd name="connsiteY45" fmla="*/ 357255 h 602276"/>
              <a:gd name="connsiteX46" fmla="*/ 91079 w 606750"/>
              <a:gd name="connsiteY46" fmla="*/ 347814 h 602276"/>
              <a:gd name="connsiteX47" fmla="*/ 303495 w 606750"/>
              <a:gd name="connsiteY47" fmla="*/ 0 h 602276"/>
              <a:gd name="connsiteX48" fmla="*/ 303593 w 606750"/>
              <a:gd name="connsiteY48" fmla="*/ 0 h 602276"/>
              <a:gd name="connsiteX49" fmla="*/ 329798 w 606750"/>
              <a:gd name="connsiteY49" fmla="*/ 26265 h 602276"/>
              <a:gd name="connsiteX50" fmla="*/ 329699 w 606750"/>
              <a:gd name="connsiteY50" fmla="*/ 75058 h 602276"/>
              <a:gd name="connsiteX51" fmla="*/ 357972 w 606750"/>
              <a:gd name="connsiteY51" fmla="*/ 75058 h 602276"/>
              <a:gd name="connsiteX52" fmla="*/ 376887 w 606750"/>
              <a:gd name="connsiteY52" fmla="*/ 92568 h 602276"/>
              <a:gd name="connsiteX53" fmla="*/ 383783 w 606750"/>
              <a:gd name="connsiteY53" fmla="*/ 176578 h 602276"/>
              <a:gd name="connsiteX54" fmla="*/ 425355 w 606750"/>
              <a:gd name="connsiteY54" fmla="*/ 176774 h 602276"/>
              <a:gd name="connsiteX55" fmla="*/ 444171 w 606750"/>
              <a:gd name="connsiteY55" fmla="*/ 192809 h 602276"/>
              <a:gd name="connsiteX56" fmla="*/ 458160 w 606750"/>
              <a:gd name="connsiteY56" fmla="*/ 281344 h 602276"/>
              <a:gd name="connsiteX57" fmla="*/ 308913 w 606750"/>
              <a:gd name="connsiteY57" fmla="*/ 248192 h 602276"/>
              <a:gd name="connsiteX58" fmla="*/ 297485 w 606750"/>
              <a:gd name="connsiteY58" fmla="*/ 248192 h 602276"/>
              <a:gd name="connsiteX59" fmla="*/ 148731 w 606750"/>
              <a:gd name="connsiteY59" fmla="*/ 281245 h 602276"/>
              <a:gd name="connsiteX60" fmla="*/ 163311 w 606750"/>
              <a:gd name="connsiteY60" fmla="*/ 192022 h 602276"/>
              <a:gd name="connsiteX61" fmla="*/ 182225 w 606750"/>
              <a:gd name="connsiteY61" fmla="*/ 176086 h 602276"/>
              <a:gd name="connsiteX62" fmla="*/ 223207 w 606750"/>
              <a:gd name="connsiteY62" fmla="*/ 176184 h 602276"/>
              <a:gd name="connsiteX63" fmla="*/ 230497 w 606750"/>
              <a:gd name="connsiteY63" fmla="*/ 92174 h 602276"/>
              <a:gd name="connsiteX64" fmla="*/ 249510 w 606750"/>
              <a:gd name="connsiteY64" fmla="*/ 74762 h 602276"/>
              <a:gd name="connsiteX65" fmla="*/ 277093 w 606750"/>
              <a:gd name="connsiteY65" fmla="*/ 74861 h 602276"/>
              <a:gd name="connsiteX66" fmla="*/ 277290 w 606750"/>
              <a:gd name="connsiteY66" fmla="*/ 26167 h 602276"/>
              <a:gd name="connsiteX67" fmla="*/ 303495 w 606750"/>
              <a:gd name="connsiteY67" fmla="*/ 0 h 602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606750" h="602276">
                <a:moveTo>
                  <a:pt x="540943" y="517104"/>
                </a:moveTo>
                <a:cubicBezTo>
                  <a:pt x="562912" y="517104"/>
                  <a:pt x="583501" y="525661"/>
                  <a:pt x="599066" y="541200"/>
                </a:cubicBezTo>
                <a:cubicBezTo>
                  <a:pt x="609312" y="551429"/>
                  <a:pt x="609312" y="568050"/>
                  <a:pt x="599066" y="578279"/>
                </a:cubicBezTo>
                <a:cubicBezTo>
                  <a:pt x="588821" y="588507"/>
                  <a:pt x="572172" y="588507"/>
                  <a:pt x="561927" y="578279"/>
                </a:cubicBezTo>
                <a:cubicBezTo>
                  <a:pt x="556311" y="572673"/>
                  <a:pt x="548824" y="569624"/>
                  <a:pt x="540943" y="569624"/>
                </a:cubicBezTo>
                <a:cubicBezTo>
                  <a:pt x="532963" y="569624"/>
                  <a:pt x="525476" y="572673"/>
                  <a:pt x="519861" y="578279"/>
                </a:cubicBezTo>
                <a:cubicBezTo>
                  <a:pt x="504394" y="593818"/>
                  <a:pt x="483706" y="602276"/>
                  <a:pt x="461737" y="602276"/>
                </a:cubicBezTo>
                <a:cubicBezTo>
                  <a:pt x="439769" y="602276"/>
                  <a:pt x="419081" y="593818"/>
                  <a:pt x="403614" y="578279"/>
                </a:cubicBezTo>
                <a:cubicBezTo>
                  <a:pt x="397802" y="572476"/>
                  <a:pt x="390216" y="569624"/>
                  <a:pt x="382532" y="569624"/>
                </a:cubicBezTo>
                <a:cubicBezTo>
                  <a:pt x="374946" y="569624"/>
                  <a:pt x="367361" y="572476"/>
                  <a:pt x="361548" y="578279"/>
                </a:cubicBezTo>
                <a:cubicBezTo>
                  <a:pt x="345983" y="593818"/>
                  <a:pt x="325393" y="602276"/>
                  <a:pt x="303425" y="602276"/>
                </a:cubicBezTo>
                <a:cubicBezTo>
                  <a:pt x="281456" y="602276"/>
                  <a:pt x="260768" y="593818"/>
                  <a:pt x="245203" y="578279"/>
                </a:cubicBezTo>
                <a:cubicBezTo>
                  <a:pt x="239390" y="572476"/>
                  <a:pt x="231805" y="569624"/>
                  <a:pt x="224219" y="569624"/>
                </a:cubicBezTo>
                <a:cubicBezTo>
                  <a:pt x="216634" y="569624"/>
                  <a:pt x="208949" y="572476"/>
                  <a:pt x="203236" y="578279"/>
                </a:cubicBezTo>
                <a:cubicBezTo>
                  <a:pt x="187178" y="594310"/>
                  <a:pt x="166096" y="602276"/>
                  <a:pt x="145014" y="602276"/>
                </a:cubicBezTo>
                <a:cubicBezTo>
                  <a:pt x="123932" y="602276"/>
                  <a:pt x="102948" y="594310"/>
                  <a:pt x="86890" y="578279"/>
                </a:cubicBezTo>
                <a:cubicBezTo>
                  <a:pt x="81078" y="572476"/>
                  <a:pt x="73492" y="569624"/>
                  <a:pt x="65907" y="569624"/>
                </a:cubicBezTo>
                <a:cubicBezTo>
                  <a:pt x="58222" y="569624"/>
                  <a:pt x="50637" y="572476"/>
                  <a:pt x="44824" y="578279"/>
                </a:cubicBezTo>
                <a:cubicBezTo>
                  <a:pt x="34579" y="588507"/>
                  <a:pt x="17930" y="588507"/>
                  <a:pt x="7684" y="578279"/>
                </a:cubicBezTo>
                <a:cubicBezTo>
                  <a:pt x="-2561" y="568050"/>
                  <a:pt x="-2561" y="551429"/>
                  <a:pt x="7684" y="541200"/>
                </a:cubicBezTo>
                <a:cubicBezTo>
                  <a:pt x="23742" y="525169"/>
                  <a:pt x="44824" y="517203"/>
                  <a:pt x="65907" y="517203"/>
                </a:cubicBezTo>
                <a:cubicBezTo>
                  <a:pt x="86890" y="517203"/>
                  <a:pt x="107972" y="525169"/>
                  <a:pt x="124030" y="541200"/>
                </a:cubicBezTo>
                <a:cubicBezTo>
                  <a:pt x="129842" y="547003"/>
                  <a:pt x="137428" y="549855"/>
                  <a:pt x="145014" y="549855"/>
                </a:cubicBezTo>
                <a:cubicBezTo>
                  <a:pt x="152599" y="549855"/>
                  <a:pt x="160283" y="547003"/>
                  <a:pt x="165997" y="541200"/>
                </a:cubicBezTo>
                <a:cubicBezTo>
                  <a:pt x="182055" y="525169"/>
                  <a:pt x="203137" y="517203"/>
                  <a:pt x="224219" y="517203"/>
                </a:cubicBezTo>
                <a:cubicBezTo>
                  <a:pt x="245301" y="517203"/>
                  <a:pt x="266383" y="525169"/>
                  <a:pt x="282343" y="541200"/>
                </a:cubicBezTo>
                <a:cubicBezTo>
                  <a:pt x="287958" y="546806"/>
                  <a:pt x="295445" y="549855"/>
                  <a:pt x="303425" y="549855"/>
                </a:cubicBezTo>
                <a:cubicBezTo>
                  <a:pt x="311306" y="549855"/>
                  <a:pt x="318793" y="546806"/>
                  <a:pt x="324408" y="541200"/>
                </a:cubicBezTo>
                <a:cubicBezTo>
                  <a:pt x="340466" y="525169"/>
                  <a:pt x="361450" y="517203"/>
                  <a:pt x="382532" y="517203"/>
                </a:cubicBezTo>
                <a:cubicBezTo>
                  <a:pt x="403614" y="517203"/>
                  <a:pt x="424696" y="525169"/>
                  <a:pt x="440754" y="541200"/>
                </a:cubicBezTo>
                <a:cubicBezTo>
                  <a:pt x="446369" y="546806"/>
                  <a:pt x="453758" y="549855"/>
                  <a:pt x="461737" y="549855"/>
                </a:cubicBezTo>
                <a:cubicBezTo>
                  <a:pt x="469717" y="549855"/>
                  <a:pt x="477106" y="546806"/>
                  <a:pt x="482721" y="541200"/>
                </a:cubicBezTo>
                <a:cubicBezTo>
                  <a:pt x="498286" y="525661"/>
                  <a:pt x="518974" y="517104"/>
                  <a:pt x="540943" y="517104"/>
                </a:cubicBezTo>
                <a:close/>
                <a:moveTo>
                  <a:pt x="303193" y="300609"/>
                </a:moveTo>
                <a:lnTo>
                  <a:pt x="515602" y="347814"/>
                </a:lnTo>
                <a:cubicBezTo>
                  <a:pt x="521021" y="348994"/>
                  <a:pt x="525553" y="352437"/>
                  <a:pt x="528213" y="357255"/>
                </a:cubicBezTo>
                <a:cubicBezTo>
                  <a:pt x="530873" y="362074"/>
                  <a:pt x="531267" y="367778"/>
                  <a:pt x="529395" y="372892"/>
                </a:cubicBezTo>
                <a:lnTo>
                  <a:pt x="493041" y="473302"/>
                </a:lnTo>
                <a:cubicBezTo>
                  <a:pt x="482007" y="477531"/>
                  <a:pt x="471465" y="483235"/>
                  <a:pt x="461712" y="490218"/>
                </a:cubicBezTo>
                <a:cubicBezTo>
                  <a:pt x="438855" y="473597"/>
                  <a:pt x="411368" y="464648"/>
                  <a:pt x="382502" y="464648"/>
                </a:cubicBezTo>
                <a:cubicBezTo>
                  <a:pt x="353635" y="464648"/>
                  <a:pt x="326246" y="473597"/>
                  <a:pt x="303390" y="490218"/>
                </a:cubicBezTo>
                <a:cubicBezTo>
                  <a:pt x="280533" y="473696"/>
                  <a:pt x="253046" y="464648"/>
                  <a:pt x="224180" y="464648"/>
                </a:cubicBezTo>
                <a:cubicBezTo>
                  <a:pt x="195313" y="464648"/>
                  <a:pt x="167826" y="473597"/>
                  <a:pt x="144969" y="490218"/>
                </a:cubicBezTo>
                <a:cubicBezTo>
                  <a:pt x="135314" y="483235"/>
                  <a:pt x="124773" y="477531"/>
                  <a:pt x="113640" y="473401"/>
                </a:cubicBezTo>
                <a:lnTo>
                  <a:pt x="77286" y="372892"/>
                </a:lnTo>
                <a:cubicBezTo>
                  <a:pt x="75414" y="367680"/>
                  <a:pt x="75907" y="362074"/>
                  <a:pt x="78468" y="357255"/>
                </a:cubicBezTo>
                <a:cubicBezTo>
                  <a:pt x="81128" y="352437"/>
                  <a:pt x="85759" y="348994"/>
                  <a:pt x="91079" y="347814"/>
                </a:cubicBezTo>
                <a:close/>
                <a:moveTo>
                  <a:pt x="303495" y="0"/>
                </a:moveTo>
                <a:lnTo>
                  <a:pt x="303593" y="0"/>
                </a:lnTo>
                <a:cubicBezTo>
                  <a:pt x="318075" y="0"/>
                  <a:pt x="329798" y="11804"/>
                  <a:pt x="329798" y="26265"/>
                </a:cubicBezTo>
                <a:lnTo>
                  <a:pt x="329699" y="75058"/>
                </a:lnTo>
                <a:lnTo>
                  <a:pt x="357972" y="75058"/>
                </a:lnTo>
                <a:cubicBezTo>
                  <a:pt x="367922" y="75156"/>
                  <a:pt x="376099" y="82731"/>
                  <a:pt x="376887" y="92568"/>
                </a:cubicBezTo>
                <a:lnTo>
                  <a:pt x="383783" y="176578"/>
                </a:lnTo>
                <a:lnTo>
                  <a:pt x="425355" y="176774"/>
                </a:lnTo>
                <a:cubicBezTo>
                  <a:pt x="434714" y="176774"/>
                  <a:pt x="442693" y="183562"/>
                  <a:pt x="444171" y="192809"/>
                </a:cubicBezTo>
                <a:lnTo>
                  <a:pt x="458160" y="281344"/>
                </a:lnTo>
                <a:lnTo>
                  <a:pt x="308913" y="248192"/>
                </a:lnTo>
                <a:cubicBezTo>
                  <a:pt x="305169" y="247307"/>
                  <a:pt x="301229" y="247307"/>
                  <a:pt x="297485" y="248192"/>
                </a:cubicBezTo>
                <a:lnTo>
                  <a:pt x="148731" y="281245"/>
                </a:lnTo>
                <a:lnTo>
                  <a:pt x="163311" y="192022"/>
                </a:lnTo>
                <a:cubicBezTo>
                  <a:pt x="164789" y="182873"/>
                  <a:pt x="172867" y="176086"/>
                  <a:pt x="182225" y="176086"/>
                </a:cubicBezTo>
                <a:lnTo>
                  <a:pt x="223207" y="176184"/>
                </a:lnTo>
                <a:lnTo>
                  <a:pt x="230497" y="92174"/>
                </a:lnTo>
                <a:cubicBezTo>
                  <a:pt x="231383" y="82337"/>
                  <a:pt x="239658" y="74762"/>
                  <a:pt x="249510" y="74762"/>
                </a:cubicBezTo>
                <a:lnTo>
                  <a:pt x="277093" y="74861"/>
                </a:lnTo>
                <a:lnTo>
                  <a:pt x="277290" y="26167"/>
                </a:lnTo>
                <a:cubicBezTo>
                  <a:pt x="277290" y="11706"/>
                  <a:pt x="289013" y="0"/>
                  <a:pt x="30349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2" name="Group 1">
            <a:extLst>
              <a:ext uri="{FF2B5EF4-FFF2-40B4-BE49-F238E27FC236}">
                <a16:creationId xmlns:a16="http://schemas.microsoft.com/office/drawing/2014/main" id="{2A6DB7A3-72FD-D2DC-981D-E30EFB76CE13}"/>
              </a:ext>
            </a:extLst>
          </p:cNvPr>
          <p:cNvGrpSpPr/>
          <p:nvPr/>
        </p:nvGrpSpPr>
        <p:grpSpPr bwMode="auto">
          <a:xfrm>
            <a:off x="8892759" y="1555864"/>
            <a:ext cx="2064245" cy="1066800"/>
            <a:chOff x="45" y="276"/>
            <a:chExt cx="1300" cy="672"/>
          </a:xfrm>
        </p:grpSpPr>
        <p:sp>
          <p:nvSpPr>
            <p:cNvPr id="83" name="Rectangle 2">
              <a:extLst>
                <a:ext uri="{FF2B5EF4-FFF2-40B4-BE49-F238E27FC236}">
                  <a16:creationId xmlns:a16="http://schemas.microsoft.com/office/drawing/2014/main" id="{52C2B4F3-0F1C-B5EE-9FB9-397890BFD089}"/>
                </a:ext>
              </a:extLst>
            </p:cNvPr>
            <p:cNvSpPr/>
            <p:nvPr/>
          </p:nvSpPr>
          <p:spPr bwMode="auto">
            <a:xfrm>
              <a:off x="45" y="276"/>
              <a:ext cx="1176" cy="272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 anchor="ctr"/>
            <a:lstStyle/>
            <a:p>
              <a:pPr algn="l"/>
              <a:r>
                <a:rPr lang="zh-CN" altLang="en-US" b="1" dirty="0">
                  <a:cs typeface="+mn-ea"/>
                  <a:sym typeface="+mn-lt"/>
                </a:rPr>
                <a:t>添加标题文本</a:t>
              </a:r>
              <a:endParaRPr lang="en-US" b="1" dirty="0">
                <a:cs typeface="+mn-ea"/>
                <a:sym typeface="+mn-lt"/>
              </a:endParaRPr>
            </a:p>
          </p:txBody>
        </p:sp>
        <p:sp>
          <p:nvSpPr>
            <p:cNvPr id="84" name="Rectangle 3">
              <a:extLst>
                <a:ext uri="{FF2B5EF4-FFF2-40B4-BE49-F238E27FC236}">
                  <a16:creationId xmlns:a16="http://schemas.microsoft.com/office/drawing/2014/main" id="{C23FCA7F-8F56-2D2A-843F-41A52ADFC2A7}"/>
                </a:ext>
              </a:extLst>
            </p:cNvPr>
            <p:cNvSpPr/>
            <p:nvPr/>
          </p:nvSpPr>
          <p:spPr bwMode="auto">
            <a:xfrm>
              <a:off x="45" y="534"/>
              <a:ext cx="1300" cy="414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/>
            <a:lstStyle/>
            <a:p>
              <a:pPr algn="l">
                <a:lnSpc>
                  <a:spcPct val="15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85" name="Group 1">
            <a:extLst>
              <a:ext uri="{FF2B5EF4-FFF2-40B4-BE49-F238E27FC236}">
                <a16:creationId xmlns:a16="http://schemas.microsoft.com/office/drawing/2014/main" id="{CB0B53BC-B6DE-B33B-5C27-1211BAD7074A}"/>
              </a:ext>
            </a:extLst>
          </p:cNvPr>
          <p:cNvGrpSpPr/>
          <p:nvPr/>
        </p:nvGrpSpPr>
        <p:grpSpPr bwMode="auto">
          <a:xfrm>
            <a:off x="8892759" y="3171222"/>
            <a:ext cx="2064245" cy="1066800"/>
            <a:chOff x="45" y="276"/>
            <a:chExt cx="1300" cy="672"/>
          </a:xfrm>
        </p:grpSpPr>
        <p:sp>
          <p:nvSpPr>
            <p:cNvPr id="86" name="Rectangle 2">
              <a:extLst>
                <a:ext uri="{FF2B5EF4-FFF2-40B4-BE49-F238E27FC236}">
                  <a16:creationId xmlns:a16="http://schemas.microsoft.com/office/drawing/2014/main" id="{86053C55-B4C5-501E-DBD4-D8F18F5FA0A1}"/>
                </a:ext>
              </a:extLst>
            </p:cNvPr>
            <p:cNvSpPr/>
            <p:nvPr/>
          </p:nvSpPr>
          <p:spPr bwMode="auto">
            <a:xfrm>
              <a:off x="45" y="276"/>
              <a:ext cx="1176" cy="272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 anchor="ctr"/>
            <a:lstStyle/>
            <a:p>
              <a:pPr algn="l"/>
              <a:r>
                <a:rPr lang="zh-CN" altLang="en-US" b="1" dirty="0">
                  <a:cs typeface="+mn-ea"/>
                  <a:sym typeface="+mn-lt"/>
                </a:rPr>
                <a:t>添加标题文本</a:t>
              </a:r>
              <a:endParaRPr lang="en-US" b="1" dirty="0">
                <a:cs typeface="+mn-ea"/>
                <a:sym typeface="+mn-lt"/>
              </a:endParaRPr>
            </a:p>
          </p:txBody>
        </p:sp>
        <p:sp>
          <p:nvSpPr>
            <p:cNvPr id="87" name="Rectangle 3">
              <a:extLst>
                <a:ext uri="{FF2B5EF4-FFF2-40B4-BE49-F238E27FC236}">
                  <a16:creationId xmlns:a16="http://schemas.microsoft.com/office/drawing/2014/main" id="{6EF81B96-829D-7E21-FDCC-394C48FDB68A}"/>
                </a:ext>
              </a:extLst>
            </p:cNvPr>
            <p:cNvSpPr/>
            <p:nvPr/>
          </p:nvSpPr>
          <p:spPr bwMode="auto">
            <a:xfrm>
              <a:off x="45" y="534"/>
              <a:ext cx="1300" cy="414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/>
            <a:lstStyle/>
            <a:p>
              <a:pPr algn="l">
                <a:lnSpc>
                  <a:spcPct val="15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88" name="Group 1">
            <a:extLst>
              <a:ext uri="{FF2B5EF4-FFF2-40B4-BE49-F238E27FC236}">
                <a16:creationId xmlns:a16="http://schemas.microsoft.com/office/drawing/2014/main" id="{066710F1-3FEF-6EF4-7123-C1F25B9A65A1}"/>
              </a:ext>
            </a:extLst>
          </p:cNvPr>
          <p:cNvGrpSpPr/>
          <p:nvPr/>
        </p:nvGrpSpPr>
        <p:grpSpPr bwMode="auto">
          <a:xfrm>
            <a:off x="1235075" y="2013857"/>
            <a:ext cx="2064245" cy="1066800"/>
            <a:chOff x="45" y="276"/>
            <a:chExt cx="1300" cy="672"/>
          </a:xfrm>
        </p:grpSpPr>
        <p:sp>
          <p:nvSpPr>
            <p:cNvPr id="89" name="Rectangle 2">
              <a:extLst>
                <a:ext uri="{FF2B5EF4-FFF2-40B4-BE49-F238E27FC236}">
                  <a16:creationId xmlns:a16="http://schemas.microsoft.com/office/drawing/2014/main" id="{ADC3BF86-FCCE-CE5C-7402-EDD7A0420ED8}"/>
                </a:ext>
              </a:extLst>
            </p:cNvPr>
            <p:cNvSpPr/>
            <p:nvPr/>
          </p:nvSpPr>
          <p:spPr bwMode="auto">
            <a:xfrm>
              <a:off x="169" y="276"/>
              <a:ext cx="1176" cy="272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 anchor="ctr"/>
            <a:lstStyle/>
            <a:p>
              <a:pPr algn="r"/>
              <a:r>
                <a:rPr lang="zh-CN" altLang="en-US" b="1" dirty="0">
                  <a:cs typeface="+mn-ea"/>
                  <a:sym typeface="+mn-lt"/>
                </a:rPr>
                <a:t>添加标题文本</a:t>
              </a:r>
              <a:endParaRPr lang="en-US" b="1" dirty="0">
                <a:cs typeface="+mn-ea"/>
                <a:sym typeface="+mn-lt"/>
              </a:endParaRPr>
            </a:p>
          </p:txBody>
        </p:sp>
        <p:sp>
          <p:nvSpPr>
            <p:cNvPr id="90" name="Rectangle 3">
              <a:extLst>
                <a:ext uri="{FF2B5EF4-FFF2-40B4-BE49-F238E27FC236}">
                  <a16:creationId xmlns:a16="http://schemas.microsoft.com/office/drawing/2014/main" id="{2752285A-3D49-01A8-BD6B-2345E4C9DEC0}"/>
                </a:ext>
              </a:extLst>
            </p:cNvPr>
            <p:cNvSpPr/>
            <p:nvPr/>
          </p:nvSpPr>
          <p:spPr bwMode="auto">
            <a:xfrm>
              <a:off x="45" y="534"/>
              <a:ext cx="1300" cy="414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/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91" name="Group 1">
            <a:extLst>
              <a:ext uri="{FF2B5EF4-FFF2-40B4-BE49-F238E27FC236}">
                <a16:creationId xmlns:a16="http://schemas.microsoft.com/office/drawing/2014/main" id="{19498D1B-570F-E8F5-DD2B-4B268C249E04}"/>
              </a:ext>
            </a:extLst>
          </p:cNvPr>
          <p:cNvGrpSpPr/>
          <p:nvPr/>
        </p:nvGrpSpPr>
        <p:grpSpPr bwMode="auto">
          <a:xfrm>
            <a:off x="1235075" y="3573653"/>
            <a:ext cx="2064245" cy="1066800"/>
            <a:chOff x="45" y="276"/>
            <a:chExt cx="1300" cy="672"/>
          </a:xfrm>
        </p:grpSpPr>
        <p:sp>
          <p:nvSpPr>
            <p:cNvPr id="92" name="Rectangle 2">
              <a:extLst>
                <a:ext uri="{FF2B5EF4-FFF2-40B4-BE49-F238E27FC236}">
                  <a16:creationId xmlns:a16="http://schemas.microsoft.com/office/drawing/2014/main" id="{D8AF0A89-465D-5049-36BA-36196E03E0FA}"/>
                </a:ext>
              </a:extLst>
            </p:cNvPr>
            <p:cNvSpPr/>
            <p:nvPr/>
          </p:nvSpPr>
          <p:spPr bwMode="auto">
            <a:xfrm>
              <a:off x="169" y="276"/>
              <a:ext cx="1176" cy="272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 anchor="ctr"/>
            <a:lstStyle/>
            <a:p>
              <a:pPr algn="r"/>
              <a:r>
                <a:rPr lang="zh-CN" altLang="en-US" b="1" dirty="0">
                  <a:cs typeface="+mn-ea"/>
                  <a:sym typeface="+mn-lt"/>
                </a:rPr>
                <a:t>添加标题文本</a:t>
              </a:r>
              <a:endParaRPr lang="en-US" b="1" dirty="0">
                <a:cs typeface="+mn-ea"/>
                <a:sym typeface="+mn-lt"/>
              </a:endParaRPr>
            </a:p>
          </p:txBody>
        </p:sp>
        <p:sp>
          <p:nvSpPr>
            <p:cNvPr id="93" name="Rectangle 3">
              <a:extLst>
                <a:ext uri="{FF2B5EF4-FFF2-40B4-BE49-F238E27FC236}">
                  <a16:creationId xmlns:a16="http://schemas.microsoft.com/office/drawing/2014/main" id="{3D1E1EFD-1D9F-3799-5A6B-2077A7D4410F}"/>
                </a:ext>
              </a:extLst>
            </p:cNvPr>
            <p:cNvSpPr/>
            <p:nvPr/>
          </p:nvSpPr>
          <p:spPr bwMode="auto">
            <a:xfrm>
              <a:off x="45" y="534"/>
              <a:ext cx="1300" cy="414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/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cs typeface="+mn-ea"/>
                  <a:sym typeface="+mn-lt"/>
                </a:rPr>
                <a:t>... ...</a:t>
              </a:r>
            </a:p>
          </p:txBody>
        </p:sp>
      </p:grpSp>
      <p:sp>
        <p:nvSpPr>
          <p:cNvPr id="94" name="文本框 93">
            <a:extLst>
              <a:ext uri="{FF2B5EF4-FFF2-40B4-BE49-F238E27FC236}">
                <a16:creationId xmlns:a16="http://schemas.microsoft.com/office/drawing/2014/main" id="{17436A6C-D5F7-8E5E-2AC4-C72951F9A6F8}"/>
              </a:ext>
            </a:extLst>
          </p:cNvPr>
          <p:cNvSpPr txBox="1"/>
          <p:nvPr/>
        </p:nvSpPr>
        <p:spPr>
          <a:xfrm>
            <a:off x="1156663" y="5089313"/>
            <a:ext cx="9800262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/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378848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Freeform 5">
            <a:extLst>
              <a:ext uri="{FF2B5EF4-FFF2-40B4-BE49-F238E27FC236}">
                <a16:creationId xmlns:a16="http://schemas.microsoft.com/office/drawing/2014/main" id="{8E1AE40B-18CA-D3C2-BF9B-47641570E8DF}"/>
              </a:ext>
            </a:extLst>
          </p:cNvPr>
          <p:cNvSpPr>
            <a:spLocks noEditPoints="1"/>
          </p:cNvSpPr>
          <p:nvPr/>
        </p:nvSpPr>
        <p:spPr bwMode="auto">
          <a:xfrm>
            <a:off x="947275" y="763178"/>
            <a:ext cx="10344838" cy="5045916"/>
          </a:xfrm>
          <a:custGeom>
            <a:avLst/>
            <a:gdLst>
              <a:gd name="T0" fmla="*/ 1193 w 3611"/>
              <a:gd name="T1" fmla="*/ 65 h 1760"/>
              <a:gd name="T2" fmla="*/ 1206 w 3611"/>
              <a:gd name="T3" fmla="*/ 92 h 1760"/>
              <a:gd name="T4" fmla="*/ 1114 w 3611"/>
              <a:gd name="T5" fmla="*/ 118 h 1760"/>
              <a:gd name="T6" fmla="*/ 878 w 3611"/>
              <a:gd name="T7" fmla="*/ 183 h 1760"/>
              <a:gd name="T8" fmla="*/ 444 w 3611"/>
              <a:gd name="T9" fmla="*/ 223 h 1760"/>
              <a:gd name="T10" fmla="*/ 2612 w 3611"/>
              <a:gd name="T11" fmla="*/ 223 h 1760"/>
              <a:gd name="T12" fmla="*/ 1363 w 3611"/>
              <a:gd name="T13" fmla="*/ 249 h 1760"/>
              <a:gd name="T14" fmla="*/ 2928 w 3611"/>
              <a:gd name="T15" fmla="*/ 236 h 1760"/>
              <a:gd name="T16" fmla="*/ 431 w 3611"/>
              <a:gd name="T17" fmla="*/ 289 h 1760"/>
              <a:gd name="T18" fmla="*/ 1981 w 3611"/>
              <a:gd name="T19" fmla="*/ 301 h 1760"/>
              <a:gd name="T20" fmla="*/ 3125 w 3611"/>
              <a:gd name="T21" fmla="*/ 301 h 1760"/>
              <a:gd name="T22" fmla="*/ 496 w 3611"/>
              <a:gd name="T23" fmla="*/ 328 h 1760"/>
              <a:gd name="T24" fmla="*/ 1981 w 3611"/>
              <a:gd name="T25" fmla="*/ 315 h 1760"/>
              <a:gd name="T26" fmla="*/ 2836 w 3611"/>
              <a:gd name="T27" fmla="*/ 328 h 1760"/>
              <a:gd name="T28" fmla="*/ 128 w 3611"/>
              <a:gd name="T29" fmla="*/ 380 h 1760"/>
              <a:gd name="T30" fmla="*/ 1232 w 3611"/>
              <a:gd name="T31" fmla="*/ 380 h 1760"/>
              <a:gd name="T32" fmla="*/ 2546 w 3611"/>
              <a:gd name="T33" fmla="*/ 367 h 1760"/>
              <a:gd name="T34" fmla="*/ 3361 w 3611"/>
              <a:gd name="T35" fmla="*/ 355 h 1760"/>
              <a:gd name="T36" fmla="*/ 707 w 3611"/>
              <a:gd name="T37" fmla="*/ 407 h 1760"/>
              <a:gd name="T38" fmla="*/ 2494 w 3611"/>
              <a:gd name="T39" fmla="*/ 420 h 1760"/>
              <a:gd name="T40" fmla="*/ 3401 w 3611"/>
              <a:gd name="T41" fmla="*/ 420 h 1760"/>
              <a:gd name="T42" fmla="*/ 1955 w 3611"/>
              <a:gd name="T43" fmla="*/ 446 h 1760"/>
              <a:gd name="T44" fmla="*/ 2770 w 3611"/>
              <a:gd name="T45" fmla="*/ 434 h 1760"/>
              <a:gd name="T46" fmla="*/ 628 w 3611"/>
              <a:gd name="T47" fmla="*/ 486 h 1760"/>
              <a:gd name="T48" fmla="*/ 2336 w 3611"/>
              <a:gd name="T49" fmla="*/ 499 h 1760"/>
              <a:gd name="T50" fmla="*/ 404 w 3611"/>
              <a:gd name="T51" fmla="*/ 512 h 1760"/>
              <a:gd name="T52" fmla="*/ 1876 w 3611"/>
              <a:gd name="T53" fmla="*/ 525 h 1760"/>
              <a:gd name="T54" fmla="*/ 2691 w 3611"/>
              <a:gd name="T55" fmla="*/ 512 h 1760"/>
              <a:gd name="T56" fmla="*/ 786 w 3611"/>
              <a:gd name="T57" fmla="*/ 565 h 1760"/>
              <a:gd name="T58" fmla="*/ 2218 w 3611"/>
              <a:gd name="T59" fmla="*/ 577 h 1760"/>
              <a:gd name="T60" fmla="*/ 3085 w 3611"/>
              <a:gd name="T61" fmla="*/ 577 h 1760"/>
              <a:gd name="T62" fmla="*/ 1758 w 3611"/>
              <a:gd name="T63" fmla="*/ 604 h 1760"/>
              <a:gd name="T64" fmla="*/ 2573 w 3611"/>
              <a:gd name="T65" fmla="*/ 591 h 1760"/>
              <a:gd name="T66" fmla="*/ 707 w 3611"/>
              <a:gd name="T67" fmla="*/ 643 h 1760"/>
              <a:gd name="T68" fmla="*/ 2376 w 3611"/>
              <a:gd name="T69" fmla="*/ 656 h 1760"/>
              <a:gd name="T70" fmla="*/ 602 w 3611"/>
              <a:gd name="T71" fmla="*/ 696 h 1760"/>
              <a:gd name="T72" fmla="*/ 2270 w 3611"/>
              <a:gd name="T73" fmla="*/ 683 h 1760"/>
              <a:gd name="T74" fmla="*/ 523 w 3611"/>
              <a:gd name="T75" fmla="*/ 710 h 1760"/>
              <a:gd name="T76" fmla="*/ 2284 w 3611"/>
              <a:gd name="T77" fmla="*/ 722 h 1760"/>
              <a:gd name="T78" fmla="*/ 602 w 3611"/>
              <a:gd name="T79" fmla="*/ 774 h 1760"/>
              <a:gd name="T80" fmla="*/ 2415 w 3611"/>
              <a:gd name="T81" fmla="*/ 774 h 1760"/>
              <a:gd name="T82" fmla="*/ 772 w 3611"/>
              <a:gd name="T83" fmla="*/ 801 h 1760"/>
              <a:gd name="T84" fmla="*/ 2415 w 3611"/>
              <a:gd name="T85" fmla="*/ 788 h 1760"/>
              <a:gd name="T86" fmla="*/ 1693 w 3611"/>
              <a:gd name="T87" fmla="*/ 841 h 1760"/>
              <a:gd name="T88" fmla="*/ 2573 w 3611"/>
              <a:gd name="T89" fmla="*/ 853 h 1760"/>
              <a:gd name="T90" fmla="*/ 1981 w 3611"/>
              <a:gd name="T91" fmla="*/ 893 h 1760"/>
              <a:gd name="T92" fmla="*/ 628 w 3611"/>
              <a:gd name="T93" fmla="*/ 919 h 1760"/>
              <a:gd name="T94" fmla="*/ 2218 w 3611"/>
              <a:gd name="T95" fmla="*/ 907 h 1760"/>
              <a:gd name="T96" fmla="*/ 1876 w 3611"/>
              <a:gd name="T97" fmla="*/ 959 h 1760"/>
              <a:gd name="T98" fmla="*/ 1745 w 3611"/>
              <a:gd name="T99" fmla="*/ 1011 h 1760"/>
              <a:gd name="T100" fmla="*/ 1627 w 3611"/>
              <a:gd name="T101" fmla="*/ 1025 h 1760"/>
              <a:gd name="T102" fmla="*/ 1127 w 3611"/>
              <a:gd name="T103" fmla="*/ 1077 h 1760"/>
              <a:gd name="T104" fmla="*/ 1075 w 3611"/>
              <a:gd name="T105" fmla="*/ 1104 h 1760"/>
              <a:gd name="T106" fmla="*/ 1023 w 3611"/>
              <a:gd name="T107" fmla="*/ 1156 h 1760"/>
              <a:gd name="T108" fmla="*/ 917 w 3611"/>
              <a:gd name="T109" fmla="*/ 1183 h 1760"/>
              <a:gd name="T110" fmla="*/ 956 w 3611"/>
              <a:gd name="T111" fmla="*/ 1222 h 1760"/>
              <a:gd name="T112" fmla="*/ 1101 w 3611"/>
              <a:gd name="T113" fmla="*/ 1274 h 1760"/>
              <a:gd name="T114" fmla="*/ 1272 w 3611"/>
              <a:gd name="T115" fmla="*/ 1326 h 1760"/>
              <a:gd name="T116" fmla="*/ 1245 w 3611"/>
              <a:gd name="T117" fmla="*/ 1353 h 1760"/>
              <a:gd name="T118" fmla="*/ 1114 w 3611"/>
              <a:gd name="T119" fmla="*/ 1405 h 1760"/>
              <a:gd name="T120" fmla="*/ 1154 w 3611"/>
              <a:gd name="T121" fmla="*/ 1445 h 1760"/>
              <a:gd name="T122" fmla="*/ 1929 w 3611"/>
              <a:gd name="T123" fmla="*/ 1471 h 1760"/>
              <a:gd name="T124" fmla="*/ 948 w 3611"/>
              <a:gd name="T125" fmla="*/ 1590 h 1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611" h="1760">
                <a:moveTo>
                  <a:pt x="825" y="13"/>
                </a:moveTo>
                <a:cubicBezTo>
                  <a:pt x="825" y="6"/>
                  <a:pt x="831" y="0"/>
                  <a:pt x="838" y="0"/>
                </a:cubicBezTo>
                <a:cubicBezTo>
                  <a:pt x="845" y="0"/>
                  <a:pt x="851" y="6"/>
                  <a:pt x="851" y="13"/>
                </a:cubicBezTo>
                <a:cubicBezTo>
                  <a:pt x="851" y="20"/>
                  <a:pt x="845" y="25"/>
                  <a:pt x="838" y="25"/>
                </a:cubicBezTo>
                <a:cubicBezTo>
                  <a:pt x="831" y="25"/>
                  <a:pt x="825" y="20"/>
                  <a:pt x="825" y="13"/>
                </a:cubicBezTo>
                <a:close/>
                <a:moveTo>
                  <a:pt x="878" y="25"/>
                </a:moveTo>
                <a:cubicBezTo>
                  <a:pt x="885" y="25"/>
                  <a:pt x="890" y="20"/>
                  <a:pt x="890" y="13"/>
                </a:cubicBezTo>
                <a:cubicBezTo>
                  <a:pt x="890" y="6"/>
                  <a:pt x="885" y="0"/>
                  <a:pt x="878" y="0"/>
                </a:cubicBezTo>
                <a:cubicBezTo>
                  <a:pt x="870" y="0"/>
                  <a:pt x="865" y="6"/>
                  <a:pt x="865" y="13"/>
                </a:cubicBezTo>
                <a:cubicBezTo>
                  <a:pt x="865" y="20"/>
                  <a:pt x="870" y="25"/>
                  <a:pt x="878" y="25"/>
                </a:cubicBezTo>
                <a:close/>
                <a:moveTo>
                  <a:pt x="917" y="25"/>
                </a:moveTo>
                <a:cubicBezTo>
                  <a:pt x="924" y="25"/>
                  <a:pt x="930" y="20"/>
                  <a:pt x="930" y="13"/>
                </a:cubicBezTo>
                <a:cubicBezTo>
                  <a:pt x="930" y="6"/>
                  <a:pt x="924" y="0"/>
                  <a:pt x="917" y="0"/>
                </a:cubicBezTo>
                <a:cubicBezTo>
                  <a:pt x="910" y="0"/>
                  <a:pt x="904" y="6"/>
                  <a:pt x="904" y="13"/>
                </a:cubicBezTo>
                <a:cubicBezTo>
                  <a:pt x="904" y="20"/>
                  <a:pt x="910" y="25"/>
                  <a:pt x="917" y="25"/>
                </a:cubicBezTo>
                <a:close/>
                <a:moveTo>
                  <a:pt x="956" y="25"/>
                </a:moveTo>
                <a:cubicBezTo>
                  <a:pt x="963" y="25"/>
                  <a:pt x="969" y="20"/>
                  <a:pt x="969" y="13"/>
                </a:cubicBezTo>
                <a:cubicBezTo>
                  <a:pt x="969" y="6"/>
                  <a:pt x="963" y="0"/>
                  <a:pt x="956" y="0"/>
                </a:cubicBezTo>
                <a:cubicBezTo>
                  <a:pt x="949" y="0"/>
                  <a:pt x="944" y="6"/>
                  <a:pt x="944" y="13"/>
                </a:cubicBezTo>
                <a:cubicBezTo>
                  <a:pt x="944" y="20"/>
                  <a:pt x="949" y="25"/>
                  <a:pt x="956" y="25"/>
                </a:cubicBezTo>
                <a:close/>
                <a:moveTo>
                  <a:pt x="996" y="25"/>
                </a:moveTo>
                <a:cubicBezTo>
                  <a:pt x="1003" y="25"/>
                  <a:pt x="1009" y="20"/>
                  <a:pt x="1009" y="13"/>
                </a:cubicBezTo>
                <a:cubicBezTo>
                  <a:pt x="1009" y="6"/>
                  <a:pt x="1003" y="0"/>
                  <a:pt x="996" y="0"/>
                </a:cubicBezTo>
                <a:cubicBezTo>
                  <a:pt x="989" y="0"/>
                  <a:pt x="983" y="6"/>
                  <a:pt x="983" y="13"/>
                </a:cubicBezTo>
                <a:cubicBezTo>
                  <a:pt x="983" y="20"/>
                  <a:pt x="989" y="25"/>
                  <a:pt x="996" y="25"/>
                </a:cubicBezTo>
                <a:close/>
                <a:moveTo>
                  <a:pt x="1035" y="25"/>
                </a:moveTo>
                <a:cubicBezTo>
                  <a:pt x="1042" y="25"/>
                  <a:pt x="1048" y="20"/>
                  <a:pt x="1048" y="13"/>
                </a:cubicBezTo>
                <a:cubicBezTo>
                  <a:pt x="1048" y="6"/>
                  <a:pt x="1042" y="0"/>
                  <a:pt x="1035" y="0"/>
                </a:cubicBezTo>
                <a:cubicBezTo>
                  <a:pt x="1028" y="0"/>
                  <a:pt x="1022" y="6"/>
                  <a:pt x="1022" y="13"/>
                </a:cubicBezTo>
                <a:cubicBezTo>
                  <a:pt x="1022" y="20"/>
                  <a:pt x="1028" y="25"/>
                  <a:pt x="1035" y="25"/>
                </a:cubicBezTo>
                <a:close/>
                <a:moveTo>
                  <a:pt x="1114" y="25"/>
                </a:moveTo>
                <a:cubicBezTo>
                  <a:pt x="1121" y="25"/>
                  <a:pt x="1127" y="20"/>
                  <a:pt x="1127" y="13"/>
                </a:cubicBezTo>
                <a:cubicBezTo>
                  <a:pt x="1127" y="6"/>
                  <a:pt x="1121" y="0"/>
                  <a:pt x="1114" y="0"/>
                </a:cubicBezTo>
                <a:cubicBezTo>
                  <a:pt x="1107" y="0"/>
                  <a:pt x="1101" y="6"/>
                  <a:pt x="1101" y="13"/>
                </a:cubicBezTo>
                <a:cubicBezTo>
                  <a:pt x="1101" y="20"/>
                  <a:pt x="1107" y="25"/>
                  <a:pt x="1114" y="25"/>
                </a:cubicBezTo>
                <a:close/>
                <a:moveTo>
                  <a:pt x="1193" y="25"/>
                </a:moveTo>
                <a:cubicBezTo>
                  <a:pt x="1200" y="25"/>
                  <a:pt x="1206" y="20"/>
                  <a:pt x="1206" y="13"/>
                </a:cubicBezTo>
                <a:cubicBezTo>
                  <a:pt x="1206" y="6"/>
                  <a:pt x="1200" y="0"/>
                  <a:pt x="1193" y="0"/>
                </a:cubicBezTo>
                <a:cubicBezTo>
                  <a:pt x="1186" y="0"/>
                  <a:pt x="1180" y="6"/>
                  <a:pt x="1180" y="13"/>
                </a:cubicBezTo>
                <a:cubicBezTo>
                  <a:pt x="1180" y="20"/>
                  <a:pt x="1186" y="25"/>
                  <a:pt x="1193" y="25"/>
                </a:cubicBezTo>
                <a:close/>
                <a:moveTo>
                  <a:pt x="1272" y="25"/>
                </a:moveTo>
                <a:cubicBezTo>
                  <a:pt x="1279" y="25"/>
                  <a:pt x="1285" y="20"/>
                  <a:pt x="1285" y="13"/>
                </a:cubicBezTo>
                <a:cubicBezTo>
                  <a:pt x="1285" y="6"/>
                  <a:pt x="1279" y="0"/>
                  <a:pt x="1272" y="0"/>
                </a:cubicBezTo>
                <a:cubicBezTo>
                  <a:pt x="1265" y="0"/>
                  <a:pt x="1259" y="6"/>
                  <a:pt x="1259" y="13"/>
                </a:cubicBezTo>
                <a:cubicBezTo>
                  <a:pt x="1259" y="20"/>
                  <a:pt x="1265" y="25"/>
                  <a:pt x="1272" y="25"/>
                </a:cubicBezTo>
                <a:close/>
                <a:moveTo>
                  <a:pt x="1311" y="25"/>
                </a:moveTo>
                <a:cubicBezTo>
                  <a:pt x="1318" y="25"/>
                  <a:pt x="1324" y="20"/>
                  <a:pt x="1324" y="13"/>
                </a:cubicBezTo>
                <a:cubicBezTo>
                  <a:pt x="1324" y="6"/>
                  <a:pt x="1318" y="0"/>
                  <a:pt x="1311" y="0"/>
                </a:cubicBezTo>
                <a:cubicBezTo>
                  <a:pt x="1304" y="0"/>
                  <a:pt x="1298" y="6"/>
                  <a:pt x="1298" y="13"/>
                </a:cubicBezTo>
                <a:cubicBezTo>
                  <a:pt x="1298" y="20"/>
                  <a:pt x="1304" y="25"/>
                  <a:pt x="1311" y="25"/>
                </a:cubicBezTo>
                <a:close/>
                <a:moveTo>
                  <a:pt x="1351" y="25"/>
                </a:moveTo>
                <a:cubicBezTo>
                  <a:pt x="1358" y="25"/>
                  <a:pt x="1363" y="20"/>
                  <a:pt x="1363" y="13"/>
                </a:cubicBezTo>
                <a:cubicBezTo>
                  <a:pt x="1363" y="6"/>
                  <a:pt x="1358" y="0"/>
                  <a:pt x="1351" y="0"/>
                </a:cubicBezTo>
                <a:cubicBezTo>
                  <a:pt x="1344" y="0"/>
                  <a:pt x="1338" y="6"/>
                  <a:pt x="1338" y="13"/>
                </a:cubicBezTo>
                <a:cubicBezTo>
                  <a:pt x="1338" y="20"/>
                  <a:pt x="1344" y="25"/>
                  <a:pt x="1351" y="25"/>
                </a:cubicBezTo>
                <a:close/>
                <a:moveTo>
                  <a:pt x="1390" y="25"/>
                </a:moveTo>
                <a:cubicBezTo>
                  <a:pt x="1397" y="25"/>
                  <a:pt x="1403" y="20"/>
                  <a:pt x="1403" y="13"/>
                </a:cubicBezTo>
                <a:cubicBezTo>
                  <a:pt x="1403" y="6"/>
                  <a:pt x="1397" y="0"/>
                  <a:pt x="1390" y="0"/>
                </a:cubicBezTo>
                <a:cubicBezTo>
                  <a:pt x="1383" y="0"/>
                  <a:pt x="1377" y="6"/>
                  <a:pt x="1377" y="13"/>
                </a:cubicBezTo>
                <a:cubicBezTo>
                  <a:pt x="1377" y="20"/>
                  <a:pt x="1383" y="25"/>
                  <a:pt x="1390" y="25"/>
                </a:cubicBezTo>
                <a:close/>
                <a:moveTo>
                  <a:pt x="1429" y="20"/>
                </a:moveTo>
                <a:cubicBezTo>
                  <a:pt x="1434" y="20"/>
                  <a:pt x="1437" y="17"/>
                  <a:pt x="1437" y="13"/>
                </a:cubicBezTo>
                <a:cubicBezTo>
                  <a:pt x="1437" y="9"/>
                  <a:pt x="1434" y="5"/>
                  <a:pt x="1429" y="5"/>
                </a:cubicBezTo>
                <a:cubicBezTo>
                  <a:pt x="1425" y="5"/>
                  <a:pt x="1422" y="9"/>
                  <a:pt x="1422" y="13"/>
                </a:cubicBezTo>
                <a:cubicBezTo>
                  <a:pt x="1422" y="17"/>
                  <a:pt x="1425" y="20"/>
                  <a:pt x="1429" y="20"/>
                </a:cubicBezTo>
                <a:close/>
                <a:moveTo>
                  <a:pt x="759" y="65"/>
                </a:moveTo>
                <a:cubicBezTo>
                  <a:pt x="766" y="65"/>
                  <a:pt x="772" y="59"/>
                  <a:pt x="772" y="52"/>
                </a:cubicBezTo>
                <a:cubicBezTo>
                  <a:pt x="772" y="45"/>
                  <a:pt x="766" y="39"/>
                  <a:pt x="759" y="39"/>
                </a:cubicBezTo>
                <a:cubicBezTo>
                  <a:pt x="752" y="39"/>
                  <a:pt x="746" y="45"/>
                  <a:pt x="746" y="52"/>
                </a:cubicBezTo>
                <a:cubicBezTo>
                  <a:pt x="746" y="59"/>
                  <a:pt x="752" y="65"/>
                  <a:pt x="759" y="65"/>
                </a:cubicBezTo>
                <a:close/>
                <a:moveTo>
                  <a:pt x="838" y="43"/>
                </a:moveTo>
                <a:cubicBezTo>
                  <a:pt x="833" y="43"/>
                  <a:pt x="829" y="47"/>
                  <a:pt x="829" y="52"/>
                </a:cubicBezTo>
                <a:cubicBezTo>
                  <a:pt x="829" y="57"/>
                  <a:pt x="833" y="61"/>
                  <a:pt x="838" y="61"/>
                </a:cubicBezTo>
                <a:cubicBezTo>
                  <a:pt x="843" y="61"/>
                  <a:pt x="847" y="57"/>
                  <a:pt x="847" y="52"/>
                </a:cubicBezTo>
                <a:cubicBezTo>
                  <a:pt x="847" y="47"/>
                  <a:pt x="843" y="43"/>
                  <a:pt x="838" y="43"/>
                </a:cubicBezTo>
                <a:close/>
                <a:moveTo>
                  <a:pt x="917" y="65"/>
                </a:moveTo>
                <a:cubicBezTo>
                  <a:pt x="924" y="65"/>
                  <a:pt x="930" y="59"/>
                  <a:pt x="930" y="52"/>
                </a:cubicBezTo>
                <a:cubicBezTo>
                  <a:pt x="930" y="45"/>
                  <a:pt x="924" y="39"/>
                  <a:pt x="917" y="39"/>
                </a:cubicBezTo>
                <a:cubicBezTo>
                  <a:pt x="910" y="39"/>
                  <a:pt x="904" y="45"/>
                  <a:pt x="904" y="52"/>
                </a:cubicBezTo>
                <a:cubicBezTo>
                  <a:pt x="904" y="59"/>
                  <a:pt x="910" y="65"/>
                  <a:pt x="917" y="65"/>
                </a:cubicBezTo>
                <a:close/>
                <a:moveTo>
                  <a:pt x="956" y="65"/>
                </a:moveTo>
                <a:cubicBezTo>
                  <a:pt x="963" y="65"/>
                  <a:pt x="969" y="59"/>
                  <a:pt x="969" y="52"/>
                </a:cubicBezTo>
                <a:cubicBezTo>
                  <a:pt x="969" y="45"/>
                  <a:pt x="963" y="39"/>
                  <a:pt x="956" y="39"/>
                </a:cubicBezTo>
                <a:cubicBezTo>
                  <a:pt x="949" y="39"/>
                  <a:pt x="944" y="45"/>
                  <a:pt x="944" y="52"/>
                </a:cubicBezTo>
                <a:cubicBezTo>
                  <a:pt x="944" y="59"/>
                  <a:pt x="949" y="65"/>
                  <a:pt x="956" y="65"/>
                </a:cubicBezTo>
                <a:close/>
                <a:moveTo>
                  <a:pt x="1035" y="65"/>
                </a:moveTo>
                <a:cubicBezTo>
                  <a:pt x="1042" y="65"/>
                  <a:pt x="1048" y="59"/>
                  <a:pt x="1048" y="52"/>
                </a:cubicBezTo>
                <a:cubicBezTo>
                  <a:pt x="1048" y="45"/>
                  <a:pt x="1042" y="39"/>
                  <a:pt x="1035" y="39"/>
                </a:cubicBezTo>
                <a:cubicBezTo>
                  <a:pt x="1028" y="39"/>
                  <a:pt x="1022" y="45"/>
                  <a:pt x="1022" y="52"/>
                </a:cubicBezTo>
                <a:cubicBezTo>
                  <a:pt x="1022" y="59"/>
                  <a:pt x="1028" y="65"/>
                  <a:pt x="1035" y="65"/>
                </a:cubicBezTo>
                <a:close/>
                <a:moveTo>
                  <a:pt x="1075" y="65"/>
                </a:moveTo>
                <a:cubicBezTo>
                  <a:pt x="1082" y="65"/>
                  <a:pt x="1087" y="59"/>
                  <a:pt x="1087" y="52"/>
                </a:cubicBezTo>
                <a:cubicBezTo>
                  <a:pt x="1087" y="45"/>
                  <a:pt x="1082" y="39"/>
                  <a:pt x="1075" y="39"/>
                </a:cubicBezTo>
                <a:cubicBezTo>
                  <a:pt x="1068" y="39"/>
                  <a:pt x="1062" y="45"/>
                  <a:pt x="1062" y="52"/>
                </a:cubicBezTo>
                <a:cubicBezTo>
                  <a:pt x="1062" y="59"/>
                  <a:pt x="1068" y="65"/>
                  <a:pt x="1075" y="65"/>
                </a:cubicBezTo>
                <a:close/>
                <a:moveTo>
                  <a:pt x="1114" y="65"/>
                </a:moveTo>
                <a:cubicBezTo>
                  <a:pt x="1121" y="65"/>
                  <a:pt x="1127" y="59"/>
                  <a:pt x="1127" y="52"/>
                </a:cubicBezTo>
                <a:cubicBezTo>
                  <a:pt x="1127" y="45"/>
                  <a:pt x="1121" y="39"/>
                  <a:pt x="1114" y="39"/>
                </a:cubicBezTo>
                <a:cubicBezTo>
                  <a:pt x="1107" y="39"/>
                  <a:pt x="1101" y="45"/>
                  <a:pt x="1101" y="52"/>
                </a:cubicBezTo>
                <a:cubicBezTo>
                  <a:pt x="1101" y="59"/>
                  <a:pt x="1107" y="65"/>
                  <a:pt x="1114" y="65"/>
                </a:cubicBezTo>
                <a:close/>
                <a:moveTo>
                  <a:pt x="1153" y="65"/>
                </a:moveTo>
                <a:cubicBezTo>
                  <a:pt x="1161" y="65"/>
                  <a:pt x="1166" y="59"/>
                  <a:pt x="1166" y="52"/>
                </a:cubicBezTo>
                <a:cubicBezTo>
                  <a:pt x="1166" y="45"/>
                  <a:pt x="1161" y="39"/>
                  <a:pt x="1153" y="39"/>
                </a:cubicBezTo>
                <a:cubicBezTo>
                  <a:pt x="1146" y="39"/>
                  <a:pt x="1141" y="45"/>
                  <a:pt x="1141" y="52"/>
                </a:cubicBezTo>
                <a:cubicBezTo>
                  <a:pt x="1141" y="59"/>
                  <a:pt x="1146" y="65"/>
                  <a:pt x="1153" y="65"/>
                </a:cubicBezTo>
                <a:close/>
                <a:moveTo>
                  <a:pt x="1193" y="65"/>
                </a:moveTo>
                <a:cubicBezTo>
                  <a:pt x="1200" y="65"/>
                  <a:pt x="1206" y="59"/>
                  <a:pt x="1206" y="52"/>
                </a:cubicBezTo>
                <a:cubicBezTo>
                  <a:pt x="1206" y="45"/>
                  <a:pt x="1200" y="39"/>
                  <a:pt x="1193" y="39"/>
                </a:cubicBezTo>
                <a:cubicBezTo>
                  <a:pt x="1186" y="39"/>
                  <a:pt x="1180" y="45"/>
                  <a:pt x="1180" y="52"/>
                </a:cubicBezTo>
                <a:cubicBezTo>
                  <a:pt x="1180" y="59"/>
                  <a:pt x="1186" y="65"/>
                  <a:pt x="1193" y="65"/>
                </a:cubicBezTo>
                <a:close/>
                <a:moveTo>
                  <a:pt x="1232" y="65"/>
                </a:moveTo>
                <a:cubicBezTo>
                  <a:pt x="1239" y="65"/>
                  <a:pt x="1245" y="59"/>
                  <a:pt x="1245" y="52"/>
                </a:cubicBezTo>
                <a:cubicBezTo>
                  <a:pt x="1245" y="45"/>
                  <a:pt x="1239" y="39"/>
                  <a:pt x="1232" y="39"/>
                </a:cubicBezTo>
                <a:cubicBezTo>
                  <a:pt x="1225" y="39"/>
                  <a:pt x="1220" y="45"/>
                  <a:pt x="1220" y="52"/>
                </a:cubicBezTo>
                <a:cubicBezTo>
                  <a:pt x="1220" y="59"/>
                  <a:pt x="1225" y="65"/>
                  <a:pt x="1232" y="65"/>
                </a:cubicBezTo>
                <a:close/>
                <a:moveTo>
                  <a:pt x="1272" y="65"/>
                </a:moveTo>
                <a:cubicBezTo>
                  <a:pt x="1279" y="65"/>
                  <a:pt x="1285" y="59"/>
                  <a:pt x="1285" y="52"/>
                </a:cubicBezTo>
                <a:cubicBezTo>
                  <a:pt x="1285" y="45"/>
                  <a:pt x="1279" y="39"/>
                  <a:pt x="1272" y="39"/>
                </a:cubicBezTo>
                <a:cubicBezTo>
                  <a:pt x="1265" y="39"/>
                  <a:pt x="1259" y="45"/>
                  <a:pt x="1259" y="52"/>
                </a:cubicBezTo>
                <a:cubicBezTo>
                  <a:pt x="1259" y="59"/>
                  <a:pt x="1265" y="65"/>
                  <a:pt x="1272" y="65"/>
                </a:cubicBezTo>
                <a:close/>
                <a:moveTo>
                  <a:pt x="1311" y="65"/>
                </a:moveTo>
                <a:cubicBezTo>
                  <a:pt x="1318" y="65"/>
                  <a:pt x="1324" y="59"/>
                  <a:pt x="1324" y="52"/>
                </a:cubicBezTo>
                <a:cubicBezTo>
                  <a:pt x="1324" y="45"/>
                  <a:pt x="1318" y="39"/>
                  <a:pt x="1311" y="39"/>
                </a:cubicBezTo>
                <a:cubicBezTo>
                  <a:pt x="1304" y="39"/>
                  <a:pt x="1298" y="45"/>
                  <a:pt x="1298" y="52"/>
                </a:cubicBezTo>
                <a:cubicBezTo>
                  <a:pt x="1298" y="59"/>
                  <a:pt x="1304" y="65"/>
                  <a:pt x="1311" y="65"/>
                </a:cubicBezTo>
                <a:close/>
                <a:moveTo>
                  <a:pt x="1351" y="65"/>
                </a:moveTo>
                <a:cubicBezTo>
                  <a:pt x="1358" y="65"/>
                  <a:pt x="1363" y="59"/>
                  <a:pt x="1363" y="52"/>
                </a:cubicBezTo>
                <a:cubicBezTo>
                  <a:pt x="1363" y="45"/>
                  <a:pt x="1358" y="39"/>
                  <a:pt x="1351" y="39"/>
                </a:cubicBezTo>
                <a:cubicBezTo>
                  <a:pt x="1344" y="39"/>
                  <a:pt x="1338" y="45"/>
                  <a:pt x="1338" y="52"/>
                </a:cubicBezTo>
                <a:cubicBezTo>
                  <a:pt x="1338" y="59"/>
                  <a:pt x="1344" y="65"/>
                  <a:pt x="1351" y="65"/>
                </a:cubicBezTo>
                <a:close/>
                <a:moveTo>
                  <a:pt x="1390" y="65"/>
                </a:moveTo>
                <a:cubicBezTo>
                  <a:pt x="1397" y="65"/>
                  <a:pt x="1403" y="59"/>
                  <a:pt x="1403" y="52"/>
                </a:cubicBezTo>
                <a:cubicBezTo>
                  <a:pt x="1403" y="45"/>
                  <a:pt x="1397" y="39"/>
                  <a:pt x="1390" y="39"/>
                </a:cubicBezTo>
                <a:cubicBezTo>
                  <a:pt x="1383" y="39"/>
                  <a:pt x="1377" y="45"/>
                  <a:pt x="1377" y="52"/>
                </a:cubicBezTo>
                <a:cubicBezTo>
                  <a:pt x="1377" y="59"/>
                  <a:pt x="1383" y="65"/>
                  <a:pt x="1390" y="65"/>
                </a:cubicBezTo>
                <a:close/>
                <a:moveTo>
                  <a:pt x="1429" y="65"/>
                </a:moveTo>
                <a:cubicBezTo>
                  <a:pt x="1437" y="65"/>
                  <a:pt x="1442" y="59"/>
                  <a:pt x="1442" y="52"/>
                </a:cubicBezTo>
                <a:cubicBezTo>
                  <a:pt x="1442" y="45"/>
                  <a:pt x="1437" y="39"/>
                  <a:pt x="1429" y="39"/>
                </a:cubicBezTo>
                <a:cubicBezTo>
                  <a:pt x="1422" y="39"/>
                  <a:pt x="1417" y="45"/>
                  <a:pt x="1417" y="52"/>
                </a:cubicBezTo>
                <a:cubicBezTo>
                  <a:pt x="1417" y="59"/>
                  <a:pt x="1422" y="65"/>
                  <a:pt x="1429" y="65"/>
                </a:cubicBezTo>
                <a:close/>
                <a:moveTo>
                  <a:pt x="1469" y="65"/>
                </a:moveTo>
                <a:cubicBezTo>
                  <a:pt x="1476" y="65"/>
                  <a:pt x="1482" y="59"/>
                  <a:pt x="1482" y="52"/>
                </a:cubicBezTo>
                <a:cubicBezTo>
                  <a:pt x="1482" y="45"/>
                  <a:pt x="1476" y="39"/>
                  <a:pt x="1469" y="39"/>
                </a:cubicBezTo>
                <a:cubicBezTo>
                  <a:pt x="1462" y="39"/>
                  <a:pt x="1456" y="45"/>
                  <a:pt x="1456" y="52"/>
                </a:cubicBezTo>
                <a:cubicBezTo>
                  <a:pt x="1456" y="59"/>
                  <a:pt x="1462" y="65"/>
                  <a:pt x="1469" y="65"/>
                </a:cubicBezTo>
                <a:close/>
                <a:moveTo>
                  <a:pt x="1508" y="65"/>
                </a:moveTo>
                <a:cubicBezTo>
                  <a:pt x="1515" y="65"/>
                  <a:pt x="1521" y="59"/>
                  <a:pt x="1521" y="52"/>
                </a:cubicBezTo>
                <a:cubicBezTo>
                  <a:pt x="1521" y="45"/>
                  <a:pt x="1515" y="39"/>
                  <a:pt x="1508" y="39"/>
                </a:cubicBezTo>
                <a:cubicBezTo>
                  <a:pt x="1501" y="39"/>
                  <a:pt x="1496" y="45"/>
                  <a:pt x="1496" y="52"/>
                </a:cubicBezTo>
                <a:cubicBezTo>
                  <a:pt x="1496" y="59"/>
                  <a:pt x="1501" y="65"/>
                  <a:pt x="1508" y="65"/>
                </a:cubicBezTo>
                <a:close/>
                <a:moveTo>
                  <a:pt x="2652" y="65"/>
                </a:moveTo>
                <a:cubicBezTo>
                  <a:pt x="2659" y="65"/>
                  <a:pt x="2664" y="59"/>
                  <a:pt x="2664" y="52"/>
                </a:cubicBezTo>
                <a:cubicBezTo>
                  <a:pt x="2664" y="45"/>
                  <a:pt x="2659" y="39"/>
                  <a:pt x="2652" y="39"/>
                </a:cubicBezTo>
                <a:cubicBezTo>
                  <a:pt x="2645" y="39"/>
                  <a:pt x="2639" y="45"/>
                  <a:pt x="2639" y="52"/>
                </a:cubicBezTo>
                <a:cubicBezTo>
                  <a:pt x="2639" y="59"/>
                  <a:pt x="2645" y="65"/>
                  <a:pt x="2652" y="65"/>
                </a:cubicBezTo>
                <a:close/>
                <a:moveTo>
                  <a:pt x="641" y="102"/>
                </a:moveTo>
                <a:cubicBezTo>
                  <a:pt x="647" y="102"/>
                  <a:pt x="652" y="97"/>
                  <a:pt x="652" y="92"/>
                </a:cubicBezTo>
                <a:cubicBezTo>
                  <a:pt x="652" y="86"/>
                  <a:pt x="647" y="81"/>
                  <a:pt x="641" y="81"/>
                </a:cubicBezTo>
                <a:cubicBezTo>
                  <a:pt x="635" y="81"/>
                  <a:pt x="630" y="86"/>
                  <a:pt x="630" y="92"/>
                </a:cubicBezTo>
                <a:cubicBezTo>
                  <a:pt x="630" y="97"/>
                  <a:pt x="635" y="102"/>
                  <a:pt x="641" y="102"/>
                </a:cubicBezTo>
                <a:close/>
                <a:moveTo>
                  <a:pt x="759" y="104"/>
                </a:moveTo>
                <a:cubicBezTo>
                  <a:pt x="766" y="104"/>
                  <a:pt x="772" y="99"/>
                  <a:pt x="772" y="92"/>
                </a:cubicBezTo>
                <a:cubicBezTo>
                  <a:pt x="772" y="84"/>
                  <a:pt x="766" y="79"/>
                  <a:pt x="759" y="79"/>
                </a:cubicBezTo>
                <a:cubicBezTo>
                  <a:pt x="752" y="79"/>
                  <a:pt x="746" y="84"/>
                  <a:pt x="746" y="92"/>
                </a:cubicBezTo>
                <a:cubicBezTo>
                  <a:pt x="746" y="99"/>
                  <a:pt x="752" y="104"/>
                  <a:pt x="759" y="104"/>
                </a:cubicBezTo>
                <a:close/>
                <a:moveTo>
                  <a:pt x="799" y="104"/>
                </a:moveTo>
                <a:cubicBezTo>
                  <a:pt x="806" y="104"/>
                  <a:pt x="811" y="99"/>
                  <a:pt x="811" y="92"/>
                </a:cubicBezTo>
                <a:cubicBezTo>
                  <a:pt x="811" y="84"/>
                  <a:pt x="806" y="79"/>
                  <a:pt x="799" y="79"/>
                </a:cubicBezTo>
                <a:cubicBezTo>
                  <a:pt x="792" y="79"/>
                  <a:pt x="786" y="84"/>
                  <a:pt x="786" y="92"/>
                </a:cubicBezTo>
                <a:cubicBezTo>
                  <a:pt x="786" y="99"/>
                  <a:pt x="792" y="104"/>
                  <a:pt x="799" y="104"/>
                </a:cubicBezTo>
                <a:close/>
                <a:moveTo>
                  <a:pt x="838" y="104"/>
                </a:moveTo>
                <a:cubicBezTo>
                  <a:pt x="845" y="104"/>
                  <a:pt x="851" y="99"/>
                  <a:pt x="851" y="92"/>
                </a:cubicBezTo>
                <a:cubicBezTo>
                  <a:pt x="851" y="84"/>
                  <a:pt x="845" y="79"/>
                  <a:pt x="838" y="79"/>
                </a:cubicBezTo>
                <a:cubicBezTo>
                  <a:pt x="831" y="79"/>
                  <a:pt x="825" y="84"/>
                  <a:pt x="825" y="92"/>
                </a:cubicBezTo>
                <a:cubicBezTo>
                  <a:pt x="825" y="99"/>
                  <a:pt x="831" y="104"/>
                  <a:pt x="838" y="104"/>
                </a:cubicBezTo>
                <a:close/>
                <a:moveTo>
                  <a:pt x="878" y="104"/>
                </a:moveTo>
                <a:cubicBezTo>
                  <a:pt x="885" y="104"/>
                  <a:pt x="890" y="99"/>
                  <a:pt x="890" y="92"/>
                </a:cubicBezTo>
                <a:cubicBezTo>
                  <a:pt x="890" y="84"/>
                  <a:pt x="885" y="79"/>
                  <a:pt x="878" y="79"/>
                </a:cubicBezTo>
                <a:cubicBezTo>
                  <a:pt x="870" y="79"/>
                  <a:pt x="865" y="84"/>
                  <a:pt x="865" y="92"/>
                </a:cubicBezTo>
                <a:cubicBezTo>
                  <a:pt x="865" y="99"/>
                  <a:pt x="870" y="104"/>
                  <a:pt x="878" y="104"/>
                </a:cubicBezTo>
                <a:close/>
                <a:moveTo>
                  <a:pt x="917" y="104"/>
                </a:moveTo>
                <a:cubicBezTo>
                  <a:pt x="924" y="104"/>
                  <a:pt x="930" y="99"/>
                  <a:pt x="930" y="92"/>
                </a:cubicBezTo>
                <a:cubicBezTo>
                  <a:pt x="930" y="84"/>
                  <a:pt x="924" y="79"/>
                  <a:pt x="917" y="79"/>
                </a:cubicBezTo>
                <a:cubicBezTo>
                  <a:pt x="910" y="79"/>
                  <a:pt x="904" y="84"/>
                  <a:pt x="904" y="92"/>
                </a:cubicBezTo>
                <a:cubicBezTo>
                  <a:pt x="904" y="99"/>
                  <a:pt x="910" y="104"/>
                  <a:pt x="917" y="104"/>
                </a:cubicBezTo>
                <a:close/>
                <a:moveTo>
                  <a:pt x="996" y="104"/>
                </a:moveTo>
                <a:cubicBezTo>
                  <a:pt x="1003" y="104"/>
                  <a:pt x="1009" y="99"/>
                  <a:pt x="1009" y="92"/>
                </a:cubicBezTo>
                <a:cubicBezTo>
                  <a:pt x="1009" y="84"/>
                  <a:pt x="1003" y="79"/>
                  <a:pt x="996" y="79"/>
                </a:cubicBezTo>
                <a:cubicBezTo>
                  <a:pt x="989" y="79"/>
                  <a:pt x="983" y="84"/>
                  <a:pt x="983" y="92"/>
                </a:cubicBezTo>
                <a:cubicBezTo>
                  <a:pt x="983" y="99"/>
                  <a:pt x="989" y="104"/>
                  <a:pt x="996" y="104"/>
                </a:cubicBezTo>
                <a:close/>
                <a:moveTo>
                  <a:pt x="1035" y="104"/>
                </a:moveTo>
                <a:cubicBezTo>
                  <a:pt x="1042" y="104"/>
                  <a:pt x="1048" y="99"/>
                  <a:pt x="1048" y="92"/>
                </a:cubicBezTo>
                <a:cubicBezTo>
                  <a:pt x="1048" y="84"/>
                  <a:pt x="1042" y="79"/>
                  <a:pt x="1035" y="79"/>
                </a:cubicBezTo>
                <a:cubicBezTo>
                  <a:pt x="1028" y="79"/>
                  <a:pt x="1022" y="84"/>
                  <a:pt x="1022" y="92"/>
                </a:cubicBezTo>
                <a:cubicBezTo>
                  <a:pt x="1022" y="99"/>
                  <a:pt x="1028" y="104"/>
                  <a:pt x="1035" y="104"/>
                </a:cubicBezTo>
                <a:close/>
                <a:moveTo>
                  <a:pt x="1075" y="104"/>
                </a:moveTo>
                <a:cubicBezTo>
                  <a:pt x="1082" y="104"/>
                  <a:pt x="1087" y="99"/>
                  <a:pt x="1087" y="92"/>
                </a:cubicBezTo>
                <a:cubicBezTo>
                  <a:pt x="1087" y="84"/>
                  <a:pt x="1082" y="79"/>
                  <a:pt x="1075" y="79"/>
                </a:cubicBezTo>
                <a:cubicBezTo>
                  <a:pt x="1068" y="79"/>
                  <a:pt x="1062" y="84"/>
                  <a:pt x="1062" y="92"/>
                </a:cubicBezTo>
                <a:cubicBezTo>
                  <a:pt x="1062" y="99"/>
                  <a:pt x="1068" y="104"/>
                  <a:pt x="1075" y="104"/>
                </a:cubicBezTo>
                <a:close/>
                <a:moveTo>
                  <a:pt x="1114" y="104"/>
                </a:moveTo>
                <a:cubicBezTo>
                  <a:pt x="1121" y="104"/>
                  <a:pt x="1127" y="99"/>
                  <a:pt x="1127" y="92"/>
                </a:cubicBezTo>
                <a:cubicBezTo>
                  <a:pt x="1127" y="84"/>
                  <a:pt x="1121" y="79"/>
                  <a:pt x="1114" y="79"/>
                </a:cubicBezTo>
                <a:cubicBezTo>
                  <a:pt x="1107" y="79"/>
                  <a:pt x="1101" y="84"/>
                  <a:pt x="1101" y="92"/>
                </a:cubicBezTo>
                <a:cubicBezTo>
                  <a:pt x="1101" y="99"/>
                  <a:pt x="1107" y="104"/>
                  <a:pt x="1114" y="104"/>
                </a:cubicBezTo>
                <a:close/>
                <a:moveTo>
                  <a:pt x="1153" y="104"/>
                </a:moveTo>
                <a:cubicBezTo>
                  <a:pt x="1161" y="104"/>
                  <a:pt x="1166" y="99"/>
                  <a:pt x="1166" y="92"/>
                </a:cubicBezTo>
                <a:cubicBezTo>
                  <a:pt x="1166" y="84"/>
                  <a:pt x="1161" y="79"/>
                  <a:pt x="1153" y="79"/>
                </a:cubicBezTo>
                <a:cubicBezTo>
                  <a:pt x="1146" y="79"/>
                  <a:pt x="1141" y="84"/>
                  <a:pt x="1141" y="92"/>
                </a:cubicBezTo>
                <a:cubicBezTo>
                  <a:pt x="1141" y="99"/>
                  <a:pt x="1146" y="104"/>
                  <a:pt x="1153" y="104"/>
                </a:cubicBezTo>
                <a:close/>
                <a:moveTo>
                  <a:pt x="1193" y="104"/>
                </a:moveTo>
                <a:cubicBezTo>
                  <a:pt x="1200" y="104"/>
                  <a:pt x="1206" y="99"/>
                  <a:pt x="1206" y="92"/>
                </a:cubicBezTo>
                <a:cubicBezTo>
                  <a:pt x="1206" y="84"/>
                  <a:pt x="1200" y="79"/>
                  <a:pt x="1193" y="79"/>
                </a:cubicBezTo>
                <a:cubicBezTo>
                  <a:pt x="1186" y="79"/>
                  <a:pt x="1180" y="84"/>
                  <a:pt x="1180" y="92"/>
                </a:cubicBezTo>
                <a:cubicBezTo>
                  <a:pt x="1180" y="99"/>
                  <a:pt x="1186" y="104"/>
                  <a:pt x="1193" y="104"/>
                </a:cubicBezTo>
                <a:close/>
                <a:moveTo>
                  <a:pt x="1232" y="104"/>
                </a:moveTo>
                <a:cubicBezTo>
                  <a:pt x="1239" y="104"/>
                  <a:pt x="1245" y="99"/>
                  <a:pt x="1245" y="92"/>
                </a:cubicBezTo>
                <a:cubicBezTo>
                  <a:pt x="1245" y="84"/>
                  <a:pt x="1239" y="79"/>
                  <a:pt x="1232" y="79"/>
                </a:cubicBezTo>
                <a:cubicBezTo>
                  <a:pt x="1225" y="79"/>
                  <a:pt x="1220" y="84"/>
                  <a:pt x="1220" y="92"/>
                </a:cubicBezTo>
                <a:cubicBezTo>
                  <a:pt x="1220" y="99"/>
                  <a:pt x="1225" y="104"/>
                  <a:pt x="1232" y="104"/>
                </a:cubicBezTo>
                <a:close/>
                <a:moveTo>
                  <a:pt x="1272" y="104"/>
                </a:moveTo>
                <a:cubicBezTo>
                  <a:pt x="1279" y="104"/>
                  <a:pt x="1285" y="99"/>
                  <a:pt x="1285" y="92"/>
                </a:cubicBezTo>
                <a:cubicBezTo>
                  <a:pt x="1285" y="84"/>
                  <a:pt x="1279" y="79"/>
                  <a:pt x="1272" y="79"/>
                </a:cubicBezTo>
                <a:cubicBezTo>
                  <a:pt x="1265" y="79"/>
                  <a:pt x="1259" y="84"/>
                  <a:pt x="1259" y="92"/>
                </a:cubicBezTo>
                <a:cubicBezTo>
                  <a:pt x="1259" y="99"/>
                  <a:pt x="1265" y="104"/>
                  <a:pt x="1272" y="104"/>
                </a:cubicBezTo>
                <a:close/>
                <a:moveTo>
                  <a:pt x="1311" y="104"/>
                </a:moveTo>
                <a:cubicBezTo>
                  <a:pt x="1318" y="104"/>
                  <a:pt x="1324" y="99"/>
                  <a:pt x="1324" y="92"/>
                </a:cubicBezTo>
                <a:cubicBezTo>
                  <a:pt x="1324" y="84"/>
                  <a:pt x="1318" y="79"/>
                  <a:pt x="1311" y="79"/>
                </a:cubicBezTo>
                <a:cubicBezTo>
                  <a:pt x="1304" y="79"/>
                  <a:pt x="1298" y="84"/>
                  <a:pt x="1298" y="92"/>
                </a:cubicBezTo>
                <a:cubicBezTo>
                  <a:pt x="1298" y="99"/>
                  <a:pt x="1304" y="104"/>
                  <a:pt x="1311" y="104"/>
                </a:cubicBezTo>
                <a:close/>
                <a:moveTo>
                  <a:pt x="1351" y="104"/>
                </a:moveTo>
                <a:cubicBezTo>
                  <a:pt x="1358" y="104"/>
                  <a:pt x="1363" y="99"/>
                  <a:pt x="1363" y="92"/>
                </a:cubicBezTo>
                <a:cubicBezTo>
                  <a:pt x="1363" y="84"/>
                  <a:pt x="1358" y="79"/>
                  <a:pt x="1351" y="79"/>
                </a:cubicBezTo>
                <a:cubicBezTo>
                  <a:pt x="1344" y="79"/>
                  <a:pt x="1338" y="84"/>
                  <a:pt x="1338" y="92"/>
                </a:cubicBezTo>
                <a:cubicBezTo>
                  <a:pt x="1338" y="99"/>
                  <a:pt x="1344" y="104"/>
                  <a:pt x="1351" y="104"/>
                </a:cubicBezTo>
                <a:close/>
                <a:moveTo>
                  <a:pt x="1390" y="104"/>
                </a:moveTo>
                <a:cubicBezTo>
                  <a:pt x="1397" y="104"/>
                  <a:pt x="1403" y="99"/>
                  <a:pt x="1403" y="92"/>
                </a:cubicBezTo>
                <a:cubicBezTo>
                  <a:pt x="1403" y="84"/>
                  <a:pt x="1397" y="79"/>
                  <a:pt x="1390" y="79"/>
                </a:cubicBezTo>
                <a:cubicBezTo>
                  <a:pt x="1383" y="79"/>
                  <a:pt x="1377" y="84"/>
                  <a:pt x="1377" y="92"/>
                </a:cubicBezTo>
                <a:cubicBezTo>
                  <a:pt x="1377" y="99"/>
                  <a:pt x="1383" y="104"/>
                  <a:pt x="1390" y="104"/>
                </a:cubicBezTo>
                <a:close/>
                <a:moveTo>
                  <a:pt x="1429" y="104"/>
                </a:moveTo>
                <a:cubicBezTo>
                  <a:pt x="1437" y="104"/>
                  <a:pt x="1442" y="99"/>
                  <a:pt x="1442" y="92"/>
                </a:cubicBezTo>
                <a:cubicBezTo>
                  <a:pt x="1442" y="84"/>
                  <a:pt x="1437" y="79"/>
                  <a:pt x="1429" y="79"/>
                </a:cubicBezTo>
                <a:cubicBezTo>
                  <a:pt x="1422" y="79"/>
                  <a:pt x="1417" y="84"/>
                  <a:pt x="1417" y="92"/>
                </a:cubicBezTo>
                <a:cubicBezTo>
                  <a:pt x="1417" y="99"/>
                  <a:pt x="1422" y="104"/>
                  <a:pt x="1429" y="104"/>
                </a:cubicBezTo>
                <a:close/>
                <a:moveTo>
                  <a:pt x="1469" y="104"/>
                </a:moveTo>
                <a:cubicBezTo>
                  <a:pt x="1476" y="104"/>
                  <a:pt x="1482" y="99"/>
                  <a:pt x="1482" y="92"/>
                </a:cubicBezTo>
                <a:cubicBezTo>
                  <a:pt x="1482" y="84"/>
                  <a:pt x="1476" y="79"/>
                  <a:pt x="1469" y="79"/>
                </a:cubicBezTo>
                <a:cubicBezTo>
                  <a:pt x="1462" y="79"/>
                  <a:pt x="1456" y="84"/>
                  <a:pt x="1456" y="92"/>
                </a:cubicBezTo>
                <a:cubicBezTo>
                  <a:pt x="1456" y="99"/>
                  <a:pt x="1462" y="104"/>
                  <a:pt x="1469" y="104"/>
                </a:cubicBezTo>
                <a:close/>
                <a:moveTo>
                  <a:pt x="1824" y="104"/>
                </a:moveTo>
                <a:cubicBezTo>
                  <a:pt x="1831" y="104"/>
                  <a:pt x="1836" y="99"/>
                  <a:pt x="1836" y="92"/>
                </a:cubicBezTo>
                <a:cubicBezTo>
                  <a:pt x="1836" y="84"/>
                  <a:pt x="1831" y="79"/>
                  <a:pt x="1824" y="79"/>
                </a:cubicBezTo>
                <a:cubicBezTo>
                  <a:pt x="1817" y="79"/>
                  <a:pt x="1811" y="84"/>
                  <a:pt x="1811" y="92"/>
                </a:cubicBezTo>
                <a:cubicBezTo>
                  <a:pt x="1811" y="99"/>
                  <a:pt x="1817" y="104"/>
                  <a:pt x="1824" y="104"/>
                </a:cubicBezTo>
                <a:close/>
                <a:moveTo>
                  <a:pt x="1863" y="104"/>
                </a:moveTo>
                <a:cubicBezTo>
                  <a:pt x="1870" y="104"/>
                  <a:pt x="1876" y="99"/>
                  <a:pt x="1876" y="92"/>
                </a:cubicBezTo>
                <a:cubicBezTo>
                  <a:pt x="1876" y="84"/>
                  <a:pt x="1870" y="79"/>
                  <a:pt x="1863" y="79"/>
                </a:cubicBezTo>
                <a:cubicBezTo>
                  <a:pt x="1856" y="79"/>
                  <a:pt x="1850" y="84"/>
                  <a:pt x="1850" y="92"/>
                </a:cubicBezTo>
                <a:cubicBezTo>
                  <a:pt x="1850" y="99"/>
                  <a:pt x="1856" y="104"/>
                  <a:pt x="1863" y="104"/>
                </a:cubicBezTo>
                <a:close/>
                <a:moveTo>
                  <a:pt x="1903" y="104"/>
                </a:moveTo>
                <a:cubicBezTo>
                  <a:pt x="1910" y="104"/>
                  <a:pt x="1915" y="99"/>
                  <a:pt x="1915" y="92"/>
                </a:cubicBezTo>
                <a:cubicBezTo>
                  <a:pt x="1915" y="84"/>
                  <a:pt x="1910" y="79"/>
                  <a:pt x="1903" y="79"/>
                </a:cubicBezTo>
                <a:cubicBezTo>
                  <a:pt x="1896" y="79"/>
                  <a:pt x="1890" y="84"/>
                  <a:pt x="1890" y="92"/>
                </a:cubicBezTo>
                <a:cubicBezTo>
                  <a:pt x="1890" y="99"/>
                  <a:pt x="1896" y="104"/>
                  <a:pt x="1903" y="104"/>
                </a:cubicBezTo>
                <a:close/>
                <a:moveTo>
                  <a:pt x="2691" y="101"/>
                </a:moveTo>
                <a:cubicBezTo>
                  <a:pt x="2696" y="101"/>
                  <a:pt x="2700" y="97"/>
                  <a:pt x="2700" y="92"/>
                </a:cubicBezTo>
                <a:cubicBezTo>
                  <a:pt x="2700" y="86"/>
                  <a:pt x="2696" y="82"/>
                  <a:pt x="2691" y="82"/>
                </a:cubicBezTo>
                <a:cubicBezTo>
                  <a:pt x="2686" y="82"/>
                  <a:pt x="2682" y="86"/>
                  <a:pt x="2682" y="92"/>
                </a:cubicBezTo>
                <a:cubicBezTo>
                  <a:pt x="2682" y="97"/>
                  <a:pt x="2686" y="101"/>
                  <a:pt x="2691" y="101"/>
                </a:cubicBezTo>
                <a:close/>
                <a:moveTo>
                  <a:pt x="2730" y="104"/>
                </a:moveTo>
                <a:cubicBezTo>
                  <a:pt x="2737" y="104"/>
                  <a:pt x="2743" y="99"/>
                  <a:pt x="2743" y="92"/>
                </a:cubicBezTo>
                <a:cubicBezTo>
                  <a:pt x="2743" y="84"/>
                  <a:pt x="2737" y="79"/>
                  <a:pt x="2730" y="79"/>
                </a:cubicBezTo>
                <a:cubicBezTo>
                  <a:pt x="2723" y="79"/>
                  <a:pt x="2718" y="84"/>
                  <a:pt x="2718" y="92"/>
                </a:cubicBezTo>
                <a:cubicBezTo>
                  <a:pt x="2718" y="99"/>
                  <a:pt x="2723" y="104"/>
                  <a:pt x="2730" y="104"/>
                </a:cubicBezTo>
                <a:close/>
                <a:moveTo>
                  <a:pt x="483" y="144"/>
                </a:moveTo>
                <a:cubicBezTo>
                  <a:pt x="490" y="144"/>
                  <a:pt x="496" y="138"/>
                  <a:pt x="496" y="131"/>
                </a:cubicBezTo>
                <a:cubicBezTo>
                  <a:pt x="496" y="124"/>
                  <a:pt x="490" y="118"/>
                  <a:pt x="483" y="118"/>
                </a:cubicBezTo>
                <a:cubicBezTo>
                  <a:pt x="476" y="118"/>
                  <a:pt x="471" y="124"/>
                  <a:pt x="471" y="131"/>
                </a:cubicBezTo>
                <a:cubicBezTo>
                  <a:pt x="471" y="138"/>
                  <a:pt x="476" y="144"/>
                  <a:pt x="483" y="144"/>
                </a:cubicBezTo>
                <a:close/>
                <a:moveTo>
                  <a:pt x="720" y="144"/>
                </a:moveTo>
                <a:cubicBezTo>
                  <a:pt x="727" y="144"/>
                  <a:pt x="733" y="138"/>
                  <a:pt x="733" y="131"/>
                </a:cubicBezTo>
                <a:cubicBezTo>
                  <a:pt x="733" y="124"/>
                  <a:pt x="727" y="118"/>
                  <a:pt x="720" y="118"/>
                </a:cubicBezTo>
                <a:cubicBezTo>
                  <a:pt x="713" y="118"/>
                  <a:pt x="707" y="124"/>
                  <a:pt x="707" y="131"/>
                </a:cubicBezTo>
                <a:cubicBezTo>
                  <a:pt x="707" y="138"/>
                  <a:pt x="713" y="144"/>
                  <a:pt x="720" y="144"/>
                </a:cubicBezTo>
                <a:close/>
                <a:moveTo>
                  <a:pt x="799" y="118"/>
                </a:moveTo>
                <a:cubicBezTo>
                  <a:pt x="792" y="118"/>
                  <a:pt x="786" y="124"/>
                  <a:pt x="786" y="131"/>
                </a:cubicBezTo>
                <a:cubicBezTo>
                  <a:pt x="786" y="138"/>
                  <a:pt x="792" y="144"/>
                  <a:pt x="799" y="144"/>
                </a:cubicBezTo>
                <a:cubicBezTo>
                  <a:pt x="806" y="144"/>
                  <a:pt x="811" y="138"/>
                  <a:pt x="811" y="131"/>
                </a:cubicBezTo>
                <a:cubicBezTo>
                  <a:pt x="811" y="124"/>
                  <a:pt x="806" y="118"/>
                  <a:pt x="799" y="118"/>
                </a:cubicBezTo>
                <a:close/>
                <a:moveTo>
                  <a:pt x="838" y="144"/>
                </a:moveTo>
                <a:cubicBezTo>
                  <a:pt x="845" y="144"/>
                  <a:pt x="851" y="138"/>
                  <a:pt x="851" y="131"/>
                </a:cubicBezTo>
                <a:cubicBezTo>
                  <a:pt x="851" y="124"/>
                  <a:pt x="845" y="118"/>
                  <a:pt x="838" y="118"/>
                </a:cubicBezTo>
                <a:cubicBezTo>
                  <a:pt x="831" y="118"/>
                  <a:pt x="825" y="124"/>
                  <a:pt x="825" y="131"/>
                </a:cubicBezTo>
                <a:cubicBezTo>
                  <a:pt x="825" y="138"/>
                  <a:pt x="831" y="144"/>
                  <a:pt x="838" y="144"/>
                </a:cubicBezTo>
                <a:close/>
                <a:moveTo>
                  <a:pt x="878" y="144"/>
                </a:moveTo>
                <a:cubicBezTo>
                  <a:pt x="885" y="144"/>
                  <a:pt x="890" y="138"/>
                  <a:pt x="890" y="131"/>
                </a:cubicBezTo>
                <a:cubicBezTo>
                  <a:pt x="890" y="124"/>
                  <a:pt x="885" y="118"/>
                  <a:pt x="878" y="118"/>
                </a:cubicBezTo>
                <a:cubicBezTo>
                  <a:pt x="870" y="118"/>
                  <a:pt x="865" y="124"/>
                  <a:pt x="865" y="131"/>
                </a:cubicBezTo>
                <a:cubicBezTo>
                  <a:pt x="865" y="138"/>
                  <a:pt x="870" y="144"/>
                  <a:pt x="878" y="144"/>
                </a:cubicBezTo>
                <a:close/>
                <a:moveTo>
                  <a:pt x="1009" y="131"/>
                </a:moveTo>
                <a:cubicBezTo>
                  <a:pt x="1009" y="124"/>
                  <a:pt x="1003" y="118"/>
                  <a:pt x="996" y="118"/>
                </a:cubicBezTo>
                <a:cubicBezTo>
                  <a:pt x="989" y="118"/>
                  <a:pt x="983" y="124"/>
                  <a:pt x="983" y="131"/>
                </a:cubicBezTo>
                <a:cubicBezTo>
                  <a:pt x="983" y="138"/>
                  <a:pt x="989" y="144"/>
                  <a:pt x="996" y="144"/>
                </a:cubicBezTo>
                <a:cubicBezTo>
                  <a:pt x="1003" y="144"/>
                  <a:pt x="1009" y="138"/>
                  <a:pt x="1009" y="131"/>
                </a:cubicBezTo>
                <a:close/>
                <a:moveTo>
                  <a:pt x="1035" y="144"/>
                </a:moveTo>
                <a:cubicBezTo>
                  <a:pt x="1042" y="144"/>
                  <a:pt x="1048" y="138"/>
                  <a:pt x="1048" y="131"/>
                </a:cubicBezTo>
                <a:cubicBezTo>
                  <a:pt x="1048" y="124"/>
                  <a:pt x="1042" y="118"/>
                  <a:pt x="1035" y="118"/>
                </a:cubicBezTo>
                <a:cubicBezTo>
                  <a:pt x="1028" y="118"/>
                  <a:pt x="1022" y="124"/>
                  <a:pt x="1022" y="131"/>
                </a:cubicBezTo>
                <a:cubicBezTo>
                  <a:pt x="1022" y="138"/>
                  <a:pt x="1028" y="144"/>
                  <a:pt x="1035" y="144"/>
                </a:cubicBezTo>
                <a:close/>
                <a:moveTo>
                  <a:pt x="1075" y="144"/>
                </a:moveTo>
                <a:cubicBezTo>
                  <a:pt x="1082" y="144"/>
                  <a:pt x="1087" y="138"/>
                  <a:pt x="1087" y="131"/>
                </a:cubicBezTo>
                <a:cubicBezTo>
                  <a:pt x="1087" y="124"/>
                  <a:pt x="1082" y="118"/>
                  <a:pt x="1075" y="118"/>
                </a:cubicBezTo>
                <a:cubicBezTo>
                  <a:pt x="1068" y="118"/>
                  <a:pt x="1062" y="124"/>
                  <a:pt x="1062" y="131"/>
                </a:cubicBezTo>
                <a:cubicBezTo>
                  <a:pt x="1062" y="138"/>
                  <a:pt x="1068" y="144"/>
                  <a:pt x="1075" y="144"/>
                </a:cubicBezTo>
                <a:close/>
                <a:moveTo>
                  <a:pt x="1114" y="144"/>
                </a:moveTo>
                <a:cubicBezTo>
                  <a:pt x="1121" y="144"/>
                  <a:pt x="1127" y="138"/>
                  <a:pt x="1127" y="131"/>
                </a:cubicBezTo>
                <a:cubicBezTo>
                  <a:pt x="1127" y="124"/>
                  <a:pt x="1121" y="118"/>
                  <a:pt x="1114" y="118"/>
                </a:cubicBezTo>
                <a:cubicBezTo>
                  <a:pt x="1107" y="118"/>
                  <a:pt x="1101" y="124"/>
                  <a:pt x="1101" y="131"/>
                </a:cubicBezTo>
                <a:cubicBezTo>
                  <a:pt x="1101" y="138"/>
                  <a:pt x="1107" y="144"/>
                  <a:pt x="1114" y="144"/>
                </a:cubicBezTo>
                <a:close/>
                <a:moveTo>
                  <a:pt x="1153" y="144"/>
                </a:moveTo>
                <a:cubicBezTo>
                  <a:pt x="1161" y="144"/>
                  <a:pt x="1166" y="138"/>
                  <a:pt x="1166" y="131"/>
                </a:cubicBezTo>
                <a:cubicBezTo>
                  <a:pt x="1166" y="124"/>
                  <a:pt x="1161" y="118"/>
                  <a:pt x="1153" y="118"/>
                </a:cubicBezTo>
                <a:cubicBezTo>
                  <a:pt x="1146" y="118"/>
                  <a:pt x="1141" y="124"/>
                  <a:pt x="1141" y="131"/>
                </a:cubicBezTo>
                <a:cubicBezTo>
                  <a:pt x="1141" y="138"/>
                  <a:pt x="1146" y="144"/>
                  <a:pt x="1153" y="144"/>
                </a:cubicBezTo>
                <a:close/>
                <a:moveTo>
                  <a:pt x="1193" y="118"/>
                </a:moveTo>
                <a:cubicBezTo>
                  <a:pt x="1186" y="118"/>
                  <a:pt x="1180" y="124"/>
                  <a:pt x="1180" y="131"/>
                </a:cubicBezTo>
                <a:cubicBezTo>
                  <a:pt x="1180" y="138"/>
                  <a:pt x="1186" y="144"/>
                  <a:pt x="1193" y="144"/>
                </a:cubicBezTo>
                <a:cubicBezTo>
                  <a:pt x="1200" y="144"/>
                  <a:pt x="1206" y="138"/>
                  <a:pt x="1206" y="131"/>
                </a:cubicBezTo>
                <a:cubicBezTo>
                  <a:pt x="1206" y="124"/>
                  <a:pt x="1200" y="118"/>
                  <a:pt x="1193" y="118"/>
                </a:cubicBezTo>
                <a:close/>
                <a:moveTo>
                  <a:pt x="1232" y="118"/>
                </a:moveTo>
                <a:cubicBezTo>
                  <a:pt x="1225" y="118"/>
                  <a:pt x="1220" y="124"/>
                  <a:pt x="1220" y="131"/>
                </a:cubicBezTo>
                <a:cubicBezTo>
                  <a:pt x="1220" y="138"/>
                  <a:pt x="1225" y="144"/>
                  <a:pt x="1232" y="144"/>
                </a:cubicBezTo>
                <a:cubicBezTo>
                  <a:pt x="1239" y="144"/>
                  <a:pt x="1245" y="138"/>
                  <a:pt x="1245" y="131"/>
                </a:cubicBezTo>
                <a:cubicBezTo>
                  <a:pt x="1245" y="124"/>
                  <a:pt x="1239" y="118"/>
                  <a:pt x="1232" y="118"/>
                </a:cubicBezTo>
                <a:close/>
                <a:moveTo>
                  <a:pt x="1272" y="118"/>
                </a:moveTo>
                <a:cubicBezTo>
                  <a:pt x="1265" y="118"/>
                  <a:pt x="1259" y="124"/>
                  <a:pt x="1259" y="131"/>
                </a:cubicBezTo>
                <a:cubicBezTo>
                  <a:pt x="1259" y="138"/>
                  <a:pt x="1265" y="144"/>
                  <a:pt x="1272" y="144"/>
                </a:cubicBezTo>
                <a:cubicBezTo>
                  <a:pt x="1279" y="144"/>
                  <a:pt x="1285" y="138"/>
                  <a:pt x="1285" y="131"/>
                </a:cubicBezTo>
                <a:cubicBezTo>
                  <a:pt x="1285" y="124"/>
                  <a:pt x="1279" y="118"/>
                  <a:pt x="1272" y="118"/>
                </a:cubicBezTo>
                <a:close/>
                <a:moveTo>
                  <a:pt x="1311" y="144"/>
                </a:moveTo>
                <a:cubicBezTo>
                  <a:pt x="1318" y="144"/>
                  <a:pt x="1324" y="138"/>
                  <a:pt x="1324" y="131"/>
                </a:cubicBezTo>
                <a:cubicBezTo>
                  <a:pt x="1324" y="124"/>
                  <a:pt x="1318" y="118"/>
                  <a:pt x="1311" y="118"/>
                </a:cubicBezTo>
                <a:cubicBezTo>
                  <a:pt x="1304" y="118"/>
                  <a:pt x="1298" y="124"/>
                  <a:pt x="1298" y="131"/>
                </a:cubicBezTo>
                <a:cubicBezTo>
                  <a:pt x="1298" y="138"/>
                  <a:pt x="1304" y="144"/>
                  <a:pt x="1311" y="144"/>
                </a:cubicBezTo>
                <a:close/>
                <a:moveTo>
                  <a:pt x="1351" y="144"/>
                </a:moveTo>
                <a:cubicBezTo>
                  <a:pt x="1358" y="144"/>
                  <a:pt x="1363" y="138"/>
                  <a:pt x="1363" y="131"/>
                </a:cubicBezTo>
                <a:cubicBezTo>
                  <a:pt x="1363" y="124"/>
                  <a:pt x="1358" y="118"/>
                  <a:pt x="1351" y="118"/>
                </a:cubicBezTo>
                <a:cubicBezTo>
                  <a:pt x="1344" y="118"/>
                  <a:pt x="1338" y="124"/>
                  <a:pt x="1338" y="131"/>
                </a:cubicBezTo>
                <a:cubicBezTo>
                  <a:pt x="1338" y="138"/>
                  <a:pt x="1344" y="144"/>
                  <a:pt x="1351" y="144"/>
                </a:cubicBezTo>
                <a:close/>
                <a:moveTo>
                  <a:pt x="1390" y="144"/>
                </a:moveTo>
                <a:cubicBezTo>
                  <a:pt x="1397" y="144"/>
                  <a:pt x="1403" y="138"/>
                  <a:pt x="1403" y="131"/>
                </a:cubicBezTo>
                <a:cubicBezTo>
                  <a:pt x="1403" y="124"/>
                  <a:pt x="1397" y="118"/>
                  <a:pt x="1390" y="118"/>
                </a:cubicBezTo>
                <a:cubicBezTo>
                  <a:pt x="1383" y="118"/>
                  <a:pt x="1377" y="124"/>
                  <a:pt x="1377" y="131"/>
                </a:cubicBezTo>
                <a:cubicBezTo>
                  <a:pt x="1377" y="138"/>
                  <a:pt x="1383" y="144"/>
                  <a:pt x="1390" y="144"/>
                </a:cubicBezTo>
                <a:close/>
                <a:moveTo>
                  <a:pt x="1429" y="144"/>
                </a:moveTo>
                <a:cubicBezTo>
                  <a:pt x="1437" y="144"/>
                  <a:pt x="1442" y="138"/>
                  <a:pt x="1442" y="131"/>
                </a:cubicBezTo>
                <a:cubicBezTo>
                  <a:pt x="1442" y="124"/>
                  <a:pt x="1437" y="118"/>
                  <a:pt x="1429" y="118"/>
                </a:cubicBezTo>
                <a:cubicBezTo>
                  <a:pt x="1422" y="118"/>
                  <a:pt x="1417" y="124"/>
                  <a:pt x="1417" y="131"/>
                </a:cubicBezTo>
                <a:cubicBezTo>
                  <a:pt x="1417" y="138"/>
                  <a:pt x="1422" y="144"/>
                  <a:pt x="1429" y="144"/>
                </a:cubicBezTo>
                <a:close/>
                <a:moveTo>
                  <a:pt x="1469" y="118"/>
                </a:moveTo>
                <a:cubicBezTo>
                  <a:pt x="1462" y="118"/>
                  <a:pt x="1456" y="124"/>
                  <a:pt x="1456" y="131"/>
                </a:cubicBezTo>
                <a:cubicBezTo>
                  <a:pt x="1456" y="138"/>
                  <a:pt x="1462" y="144"/>
                  <a:pt x="1469" y="144"/>
                </a:cubicBezTo>
                <a:cubicBezTo>
                  <a:pt x="1476" y="144"/>
                  <a:pt x="1482" y="138"/>
                  <a:pt x="1482" y="131"/>
                </a:cubicBezTo>
                <a:cubicBezTo>
                  <a:pt x="1482" y="124"/>
                  <a:pt x="1476" y="118"/>
                  <a:pt x="1469" y="118"/>
                </a:cubicBezTo>
                <a:close/>
                <a:moveTo>
                  <a:pt x="1508" y="144"/>
                </a:moveTo>
                <a:cubicBezTo>
                  <a:pt x="1515" y="144"/>
                  <a:pt x="1521" y="138"/>
                  <a:pt x="1521" y="131"/>
                </a:cubicBezTo>
                <a:cubicBezTo>
                  <a:pt x="1521" y="124"/>
                  <a:pt x="1515" y="118"/>
                  <a:pt x="1508" y="118"/>
                </a:cubicBezTo>
                <a:cubicBezTo>
                  <a:pt x="1501" y="118"/>
                  <a:pt x="1496" y="124"/>
                  <a:pt x="1496" y="131"/>
                </a:cubicBezTo>
                <a:cubicBezTo>
                  <a:pt x="1496" y="138"/>
                  <a:pt x="1501" y="144"/>
                  <a:pt x="1508" y="144"/>
                </a:cubicBezTo>
                <a:close/>
                <a:moveTo>
                  <a:pt x="1876" y="131"/>
                </a:moveTo>
                <a:cubicBezTo>
                  <a:pt x="1876" y="124"/>
                  <a:pt x="1870" y="118"/>
                  <a:pt x="1863" y="118"/>
                </a:cubicBezTo>
                <a:cubicBezTo>
                  <a:pt x="1856" y="118"/>
                  <a:pt x="1850" y="124"/>
                  <a:pt x="1850" y="131"/>
                </a:cubicBezTo>
                <a:cubicBezTo>
                  <a:pt x="1850" y="138"/>
                  <a:pt x="1856" y="144"/>
                  <a:pt x="1863" y="144"/>
                </a:cubicBezTo>
                <a:cubicBezTo>
                  <a:pt x="1870" y="144"/>
                  <a:pt x="1876" y="138"/>
                  <a:pt x="1876" y="131"/>
                </a:cubicBezTo>
                <a:close/>
                <a:moveTo>
                  <a:pt x="2730" y="144"/>
                </a:moveTo>
                <a:cubicBezTo>
                  <a:pt x="2738" y="144"/>
                  <a:pt x="2743" y="138"/>
                  <a:pt x="2743" y="131"/>
                </a:cubicBezTo>
                <a:cubicBezTo>
                  <a:pt x="2743" y="124"/>
                  <a:pt x="2738" y="118"/>
                  <a:pt x="2730" y="118"/>
                </a:cubicBezTo>
                <a:cubicBezTo>
                  <a:pt x="2723" y="118"/>
                  <a:pt x="2718" y="124"/>
                  <a:pt x="2718" y="131"/>
                </a:cubicBezTo>
                <a:cubicBezTo>
                  <a:pt x="2718" y="138"/>
                  <a:pt x="2723" y="144"/>
                  <a:pt x="2730" y="144"/>
                </a:cubicBezTo>
                <a:close/>
                <a:moveTo>
                  <a:pt x="2770" y="141"/>
                </a:moveTo>
                <a:cubicBezTo>
                  <a:pt x="2775" y="141"/>
                  <a:pt x="2780" y="136"/>
                  <a:pt x="2780" y="131"/>
                </a:cubicBezTo>
                <a:cubicBezTo>
                  <a:pt x="2780" y="125"/>
                  <a:pt x="2775" y="121"/>
                  <a:pt x="2770" y="121"/>
                </a:cubicBezTo>
                <a:cubicBezTo>
                  <a:pt x="2764" y="121"/>
                  <a:pt x="2760" y="125"/>
                  <a:pt x="2760" y="131"/>
                </a:cubicBezTo>
                <a:cubicBezTo>
                  <a:pt x="2760" y="136"/>
                  <a:pt x="2764" y="141"/>
                  <a:pt x="2770" y="141"/>
                </a:cubicBezTo>
                <a:close/>
                <a:moveTo>
                  <a:pt x="523" y="183"/>
                </a:moveTo>
                <a:cubicBezTo>
                  <a:pt x="530" y="183"/>
                  <a:pt x="535" y="177"/>
                  <a:pt x="535" y="170"/>
                </a:cubicBezTo>
                <a:cubicBezTo>
                  <a:pt x="535" y="163"/>
                  <a:pt x="530" y="158"/>
                  <a:pt x="523" y="158"/>
                </a:cubicBezTo>
                <a:cubicBezTo>
                  <a:pt x="516" y="158"/>
                  <a:pt x="510" y="163"/>
                  <a:pt x="510" y="170"/>
                </a:cubicBezTo>
                <a:cubicBezTo>
                  <a:pt x="510" y="177"/>
                  <a:pt x="516" y="183"/>
                  <a:pt x="523" y="183"/>
                </a:cubicBezTo>
                <a:close/>
                <a:moveTo>
                  <a:pt x="602" y="183"/>
                </a:moveTo>
                <a:cubicBezTo>
                  <a:pt x="609" y="183"/>
                  <a:pt x="614" y="177"/>
                  <a:pt x="614" y="170"/>
                </a:cubicBezTo>
                <a:cubicBezTo>
                  <a:pt x="614" y="163"/>
                  <a:pt x="609" y="158"/>
                  <a:pt x="602" y="158"/>
                </a:cubicBezTo>
                <a:cubicBezTo>
                  <a:pt x="595" y="158"/>
                  <a:pt x="589" y="163"/>
                  <a:pt x="589" y="170"/>
                </a:cubicBezTo>
                <a:cubicBezTo>
                  <a:pt x="589" y="177"/>
                  <a:pt x="595" y="183"/>
                  <a:pt x="602" y="183"/>
                </a:cubicBezTo>
                <a:close/>
                <a:moveTo>
                  <a:pt x="641" y="183"/>
                </a:moveTo>
                <a:cubicBezTo>
                  <a:pt x="648" y="183"/>
                  <a:pt x="654" y="177"/>
                  <a:pt x="654" y="170"/>
                </a:cubicBezTo>
                <a:cubicBezTo>
                  <a:pt x="654" y="163"/>
                  <a:pt x="648" y="158"/>
                  <a:pt x="641" y="158"/>
                </a:cubicBezTo>
                <a:cubicBezTo>
                  <a:pt x="634" y="158"/>
                  <a:pt x="628" y="163"/>
                  <a:pt x="628" y="170"/>
                </a:cubicBezTo>
                <a:cubicBezTo>
                  <a:pt x="628" y="177"/>
                  <a:pt x="634" y="183"/>
                  <a:pt x="641" y="183"/>
                </a:cubicBezTo>
                <a:close/>
                <a:moveTo>
                  <a:pt x="680" y="183"/>
                </a:moveTo>
                <a:cubicBezTo>
                  <a:pt x="687" y="183"/>
                  <a:pt x="693" y="177"/>
                  <a:pt x="693" y="170"/>
                </a:cubicBezTo>
                <a:cubicBezTo>
                  <a:pt x="693" y="163"/>
                  <a:pt x="687" y="158"/>
                  <a:pt x="680" y="158"/>
                </a:cubicBezTo>
                <a:cubicBezTo>
                  <a:pt x="673" y="158"/>
                  <a:pt x="668" y="163"/>
                  <a:pt x="668" y="170"/>
                </a:cubicBezTo>
                <a:cubicBezTo>
                  <a:pt x="668" y="177"/>
                  <a:pt x="673" y="183"/>
                  <a:pt x="680" y="183"/>
                </a:cubicBezTo>
                <a:close/>
                <a:moveTo>
                  <a:pt x="720" y="183"/>
                </a:moveTo>
                <a:cubicBezTo>
                  <a:pt x="727" y="183"/>
                  <a:pt x="733" y="177"/>
                  <a:pt x="733" y="170"/>
                </a:cubicBezTo>
                <a:cubicBezTo>
                  <a:pt x="733" y="163"/>
                  <a:pt x="727" y="158"/>
                  <a:pt x="720" y="158"/>
                </a:cubicBezTo>
                <a:cubicBezTo>
                  <a:pt x="713" y="158"/>
                  <a:pt x="707" y="163"/>
                  <a:pt x="707" y="170"/>
                </a:cubicBezTo>
                <a:cubicBezTo>
                  <a:pt x="707" y="177"/>
                  <a:pt x="713" y="183"/>
                  <a:pt x="720" y="183"/>
                </a:cubicBezTo>
                <a:close/>
                <a:moveTo>
                  <a:pt x="799" y="183"/>
                </a:moveTo>
                <a:cubicBezTo>
                  <a:pt x="806" y="183"/>
                  <a:pt x="811" y="177"/>
                  <a:pt x="811" y="170"/>
                </a:cubicBezTo>
                <a:cubicBezTo>
                  <a:pt x="811" y="163"/>
                  <a:pt x="806" y="158"/>
                  <a:pt x="799" y="158"/>
                </a:cubicBezTo>
                <a:cubicBezTo>
                  <a:pt x="792" y="158"/>
                  <a:pt x="786" y="163"/>
                  <a:pt x="786" y="170"/>
                </a:cubicBezTo>
                <a:cubicBezTo>
                  <a:pt x="786" y="177"/>
                  <a:pt x="792" y="183"/>
                  <a:pt x="799" y="183"/>
                </a:cubicBezTo>
                <a:close/>
                <a:moveTo>
                  <a:pt x="838" y="183"/>
                </a:moveTo>
                <a:cubicBezTo>
                  <a:pt x="845" y="183"/>
                  <a:pt x="851" y="177"/>
                  <a:pt x="851" y="170"/>
                </a:cubicBezTo>
                <a:cubicBezTo>
                  <a:pt x="851" y="163"/>
                  <a:pt x="845" y="158"/>
                  <a:pt x="838" y="158"/>
                </a:cubicBezTo>
                <a:cubicBezTo>
                  <a:pt x="831" y="158"/>
                  <a:pt x="825" y="163"/>
                  <a:pt x="825" y="170"/>
                </a:cubicBezTo>
                <a:cubicBezTo>
                  <a:pt x="825" y="177"/>
                  <a:pt x="831" y="183"/>
                  <a:pt x="838" y="183"/>
                </a:cubicBezTo>
                <a:close/>
                <a:moveTo>
                  <a:pt x="890" y="170"/>
                </a:moveTo>
                <a:cubicBezTo>
                  <a:pt x="890" y="163"/>
                  <a:pt x="885" y="158"/>
                  <a:pt x="878" y="158"/>
                </a:cubicBezTo>
                <a:cubicBezTo>
                  <a:pt x="871" y="158"/>
                  <a:pt x="865" y="163"/>
                  <a:pt x="865" y="170"/>
                </a:cubicBezTo>
                <a:cubicBezTo>
                  <a:pt x="865" y="177"/>
                  <a:pt x="871" y="183"/>
                  <a:pt x="878" y="183"/>
                </a:cubicBezTo>
                <a:cubicBezTo>
                  <a:pt x="885" y="183"/>
                  <a:pt x="890" y="177"/>
                  <a:pt x="890" y="170"/>
                </a:cubicBezTo>
                <a:close/>
                <a:moveTo>
                  <a:pt x="1114" y="183"/>
                </a:moveTo>
                <a:cubicBezTo>
                  <a:pt x="1121" y="183"/>
                  <a:pt x="1127" y="177"/>
                  <a:pt x="1127" y="170"/>
                </a:cubicBezTo>
                <a:cubicBezTo>
                  <a:pt x="1127" y="163"/>
                  <a:pt x="1121" y="158"/>
                  <a:pt x="1114" y="158"/>
                </a:cubicBezTo>
                <a:cubicBezTo>
                  <a:pt x="1107" y="158"/>
                  <a:pt x="1101" y="163"/>
                  <a:pt x="1101" y="170"/>
                </a:cubicBezTo>
                <a:cubicBezTo>
                  <a:pt x="1101" y="177"/>
                  <a:pt x="1107" y="183"/>
                  <a:pt x="1114" y="183"/>
                </a:cubicBezTo>
                <a:close/>
                <a:moveTo>
                  <a:pt x="1153" y="183"/>
                </a:moveTo>
                <a:cubicBezTo>
                  <a:pt x="1161" y="183"/>
                  <a:pt x="1166" y="177"/>
                  <a:pt x="1166" y="170"/>
                </a:cubicBezTo>
                <a:cubicBezTo>
                  <a:pt x="1166" y="163"/>
                  <a:pt x="1161" y="158"/>
                  <a:pt x="1153" y="158"/>
                </a:cubicBezTo>
                <a:cubicBezTo>
                  <a:pt x="1146" y="158"/>
                  <a:pt x="1141" y="163"/>
                  <a:pt x="1141" y="170"/>
                </a:cubicBezTo>
                <a:cubicBezTo>
                  <a:pt x="1141" y="177"/>
                  <a:pt x="1146" y="183"/>
                  <a:pt x="1153" y="183"/>
                </a:cubicBezTo>
                <a:close/>
                <a:moveTo>
                  <a:pt x="1193" y="183"/>
                </a:moveTo>
                <a:cubicBezTo>
                  <a:pt x="1200" y="183"/>
                  <a:pt x="1206" y="177"/>
                  <a:pt x="1206" y="170"/>
                </a:cubicBezTo>
                <a:cubicBezTo>
                  <a:pt x="1206" y="163"/>
                  <a:pt x="1200" y="158"/>
                  <a:pt x="1193" y="158"/>
                </a:cubicBezTo>
                <a:cubicBezTo>
                  <a:pt x="1186" y="158"/>
                  <a:pt x="1180" y="163"/>
                  <a:pt x="1180" y="170"/>
                </a:cubicBezTo>
                <a:cubicBezTo>
                  <a:pt x="1180" y="177"/>
                  <a:pt x="1186" y="183"/>
                  <a:pt x="1193" y="183"/>
                </a:cubicBezTo>
                <a:close/>
                <a:moveTo>
                  <a:pt x="1232" y="183"/>
                </a:moveTo>
                <a:cubicBezTo>
                  <a:pt x="1239" y="183"/>
                  <a:pt x="1245" y="177"/>
                  <a:pt x="1245" y="170"/>
                </a:cubicBezTo>
                <a:cubicBezTo>
                  <a:pt x="1245" y="163"/>
                  <a:pt x="1239" y="158"/>
                  <a:pt x="1232" y="158"/>
                </a:cubicBezTo>
                <a:cubicBezTo>
                  <a:pt x="1225" y="158"/>
                  <a:pt x="1220" y="163"/>
                  <a:pt x="1220" y="170"/>
                </a:cubicBezTo>
                <a:cubicBezTo>
                  <a:pt x="1220" y="177"/>
                  <a:pt x="1225" y="183"/>
                  <a:pt x="1232" y="183"/>
                </a:cubicBezTo>
                <a:close/>
                <a:moveTo>
                  <a:pt x="1272" y="183"/>
                </a:moveTo>
                <a:cubicBezTo>
                  <a:pt x="1279" y="183"/>
                  <a:pt x="1285" y="177"/>
                  <a:pt x="1285" y="170"/>
                </a:cubicBezTo>
                <a:cubicBezTo>
                  <a:pt x="1285" y="163"/>
                  <a:pt x="1279" y="158"/>
                  <a:pt x="1272" y="158"/>
                </a:cubicBezTo>
                <a:cubicBezTo>
                  <a:pt x="1265" y="158"/>
                  <a:pt x="1259" y="163"/>
                  <a:pt x="1259" y="170"/>
                </a:cubicBezTo>
                <a:cubicBezTo>
                  <a:pt x="1259" y="177"/>
                  <a:pt x="1265" y="183"/>
                  <a:pt x="1272" y="183"/>
                </a:cubicBezTo>
                <a:close/>
                <a:moveTo>
                  <a:pt x="1311" y="183"/>
                </a:moveTo>
                <a:cubicBezTo>
                  <a:pt x="1318" y="183"/>
                  <a:pt x="1324" y="177"/>
                  <a:pt x="1324" y="170"/>
                </a:cubicBezTo>
                <a:cubicBezTo>
                  <a:pt x="1324" y="163"/>
                  <a:pt x="1318" y="158"/>
                  <a:pt x="1311" y="158"/>
                </a:cubicBezTo>
                <a:cubicBezTo>
                  <a:pt x="1304" y="158"/>
                  <a:pt x="1298" y="163"/>
                  <a:pt x="1298" y="170"/>
                </a:cubicBezTo>
                <a:cubicBezTo>
                  <a:pt x="1298" y="177"/>
                  <a:pt x="1304" y="183"/>
                  <a:pt x="1311" y="183"/>
                </a:cubicBezTo>
                <a:close/>
                <a:moveTo>
                  <a:pt x="1351" y="183"/>
                </a:moveTo>
                <a:cubicBezTo>
                  <a:pt x="1358" y="183"/>
                  <a:pt x="1363" y="177"/>
                  <a:pt x="1363" y="170"/>
                </a:cubicBezTo>
                <a:cubicBezTo>
                  <a:pt x="1363" y="163"/>
                  <a:pt x="1358" y="158"/>
                  <a:pt x="1351" y="158"/>
                </a:cubicBezTo>
                <a:cubicBezTo>
                  <a:pt x="1344" y="158"/>
                  <a:pt x="1338" y="163"/>
                  <a:pt x="1338" y="170"/>
                </a:cubicBezTo>
                <a:cubicBezTo>
                  <a:pt x="1338" y="177"/>
                  <a:pt x="1344" y="183"/>
                  <a:pt x="1351" y="183"/>
                </a:cubicBezTo>
                <a:close/>
                <a:moveTo>
                  <a:pt x="1390" y="183"/>
                </a:moveTo>
                <a:cubicBezTo>
                  <a:pt x="1397" y="183"/>
                  <a:pt x="1403" y="177"/>
                  <a:pt x="1403" y="170"/>
                </a:cubicBezTo>
                <a:cubicBezTo>
                  <a:pt x="1403" y="163"/>
                  <a:pt x="1397" y="158"/>
                  <a:pt x="1390" y="158"/>
                </a:cubicBezTo>
                <a:cubicBezTo>
                  <a:pt x="1383" y="158"/>
                  <a:pt x="1377" y="163"/>
                  <a:pt x="1377" y="170"/>
                </a:cubicBezTo>
                <a:cubicBezTo>
                  <a:pt x="1377" y="177"/>
                  <a:pt x="1383" y="183"/>
                  <a:pt x="1390" y="183"/>
                </a:cubicBezTo>
                <a:close/>
                <a:moveTo>
                  <a:pt x="1429" y="183"/>
                </a:moveTo>
                <a:cubicBezTo>
                  <a:pt x="1437" y="183"/>
                  <a:pt x="1442" y="177"/>
                  <a:pt x="1442" y="170"/>
                </a:cubicBezTo>
                <a:cubicBezTo>
                  <a:pt x="1442" y="163"/>
                  <a:pt x="1437" y="158"/>
                  <a:pt x="1429" y="158"/>
                </a:cubicBezTo>
                <a:cubicBezTo>
                  <a:pt x="1422" y="158"/>
                  <a:pt x="1417" y="163"/>
                  <a:pt x="1417" y="170"/>
                </a:cubicBezTo>
                <a:cubicBezTo>
                  <a:pt x="1417" y="177"/>
                  <a:pt x="1422" y="183"/>
                  <a:pt x="1429" y="183"/>
                </a:cubicBezTo>
                <a:close/>
                <a:moveTo>
                  <a:pt x="1469" y="183"/>
                </a:moveTo>
                <a:cubicBezTo>
                  <a:pt x="1476" y="183"/>
                  <a:pt x="1482" y="177"/>
                  <a:pt x="1482" y="170"/>
                </a:cubicBezTo>
                <a:cubicBezTo>
                  <a:pt x="1482" y="163"/>
                  <a:pt x="1476" y="158"/>
                  <a:pt x="1469" y="158"/>
                </a:cubicBezTo>
                <a:cubicBezTo>
                  <a:pt x="1462" y="158"/>
                  <a:pt x="1456" y="163"/>
                  <a:pt x="1456" y="170"/>
                </a:cubicBezTo>
                <a:cubicBezTo>
                  <a:pt x="1456" y="177"/>
                  <a:pt x="1462" y="183"/>
                  <a:pt x="1469" y="183"/>
                </a:cubicBezTo>
                <a:close/>
                <a:moveTo>
                  <a:pt x="1508" y="158"/>
                </a:moveTo>
                <a:cubicBezTo>
                  <a:pt x="1501" y="158"/>
                  <a:pt x="1496" y="163"/>
                  <a:pt x="1496" y="170"/>
                </a:cubicBezTo>
                <a:cubicBezTo>
                  <a:pt x="1496" y="177"/>
                  <a:pt x="1501" y="183"/>
                  <a:pt x="1508" y="183"/>
                </a:cubicBezTo>
                <a:cubicBezTo>
                  <a:pt x="1515" y="183"/>
                  <a:pt x="1521" y="177"/>
                  <a:pt x="1521" y="170"/>
                </a:cubicBezTo>
                <a:cubicBezTo>
                  <a:pt x="1521" y="163"/>
                  <a:pt x="1515" y="158"/>
                  <a:pt x="1508" y="158"/>
                </a:cubicBezTo>
                <a:close/>
                <a:moveTo>
                  <a:pt x="2297" y="183"/>
                </a:moveTo>
                <a:cubicBezTo>
                  <a:pt x="2304" y="183"/>
                  <a:pt x="2310" y="177"/>
                  <a:pt x="2310" y="170"/>
                </a:cubicBezTo>
                <a:cubicBezTo>
                  <a:pt x="2310" y="163"/>
                  <a:pt x="2304" y="158"/>
                  <a:pt x="2297" y="158"/>
                </a:cubicBezTo>
                <a:cubicBezTo>
                  <a:pt x="2290" y="158"/>
                  <a:pt x="2284" y="163"/>
                  <a:pt x="2284" y="170"/>
                </a:cubicBezTo>
                <a:cubicBezTo>
                  <a:pt x="2284" y="177"/>
                  <a:pt x="2290" y="183"/>
                  <a:pt x="2297" y="183"/>
                </a:cubicBezTo>
                <a:close/>
                <a:moveTo>
                  <a:pt x="2612" y="183"/>
                </a:moveTo>
                <a:cubicBezTo>
                  <a:pt x="2619" y="183"/>
                  <a:pt x="2625" y="177"/>
                  <a:pt x="2625" y="170"/>
                </a:cubicBezTo>
                <a:cubicBezTo>
                  <a:pt x="2625" y="163"/>
                  <a:pt x="2619" y="158"/>
                  <a:pt x="2612" y="158"/>
                </a:cubicBezTo>
                <a:cubicBezTo>
                  <a:pt x="2605" y="158"/>
                  <a:pt x="2599" y="163"/>
                  <a:pt x="2599" y="170"/>
                </a:cubicBezTo>
                <a:cubicBezTo>
                  <a:pt x="2599" y="177"/>
                  <a:pt x="2605" y="183"/>
                  <a:pt x="2612" y="183"/>
                </a:cubicBezTo>
                <a:close/>
                <a:moveTo>
                  <a:pt x="2652" y="158"/>
                </a:moveTo>
                <a:cubicBezTo>
                  <a:pt x="2645" y="158"/>
                  <a:pt x="2639" y="163"/>
                  <a:pt x="2639" y="170"/>
                </a:cubicBezTo>
                <a:cubicBezTo>
                  <a:pt x="2639" y="177"/>
                  <a:pt x="2645" y="183"/>
                  <a:pt x="2652" y="183"/>
                </a:cubicBezTo>
                <a:cubicBezTo>
                  <a:pt x="2659" y="183"/>
                  <a:pt x="2664" y="177"/>
                  <a:pt x="2664" y="170"/>
                </a:cubicBezTo>
                <a:cubicBezTo>
                  <a:pt x="2664" y="163"/>
                  <a:pt x="2659" y="158"/>
                  <a:pt x="2652" y="158"/>
                </a:cubicBezTo>
                <a:close/>
                <a:moveTo>
                  <a:pt x="2691" y="183"/>
                </a:moveTo>
                <a:cubicBezTo>
                  <a:pt x="2698" y="183"/>
                  <a:pt x="2704" y="177"/>
                  <a:pt x="2704" y="170"/>
                </a:cubicBezTo>
                <a:cubicBezTo>
                  <a:pt x="2704" y="163"/>
                  <a:pt x="2698" y="158"/>
                  <a:pt x="2691" y="158"/>
                </a:cubicBezTo>
                <a:cubicBezTo>
                  <a:pt x="2684" y="158"/>
                  <a:pt x="2678" y="163"/>
                  <a:pt x="2678" y="170"/>
                </a:cubicBezTo>
                <a:cubicBezTo>
                  <a:pt x="2678" y="177"/>
                  <a:pt x="2684" y="183"/>
                  <a:pt x="2691" y="183"/>
                </a:cubicBezTo>
                <a:close/>
                <a:moveTo>
                  <a:pt x="2730" y="183"/>
                </a:moveTo>
                <a:cubicBezTo>
                  <a:pt x="2738" y="183"/>
                  <a:pt x="2743" y="177"/>
                  <a:pt x="2743" y="170"/>
                </a:cubicBezTo>
                <a:cubicBezTo>
                  <a:pt x="2743" y="163"/>
                  <a:pt x="2738" y="158"/>
                  <a:pt x="2730" y="158"/>
                </a:cubicBezTo>
                <a:cubicBezTo>
                  <a:pt x="2723" y="158"/>
                  <a:pt x="2718" y="163"/>
                  <a:pt x="2718" y="170"/>
                </a:cubicBezTo>
                <a:cubicBezTo>
                  <a:pt x="2718" y="177"/>
                  <a:pt x="2723" y="183"/>
                  <a:pt x="2730" y="183"/>
                </a:cubicBezTo>
                <a:close/>
                <a:moveTo>
                  <a:pt x="2770" y="183"/>
                </a:moveTo>
                <a:cubicBezTo>
                  <a:pt x="2777" y="183"/>
                  <a:pt x="2783" y="177"/>
                  <a:pt x="2783" y="170"/>
                </a:cubicBezTo>
                <a:cubicBezTo>
                  <a:pt x="2783" y="163"/>
                  <a:pt x="2777" y="158"/>
                  <a:pt x="2770" y="158"/>
                </a:cubicBezTo>
                <a:cubicBezTo>
                  <a:pt x="2763" y="158"/>
                  <a:pt x="2757" y="163"/>
                  <a:pt x="2757" y="170"/>
                </a:cubicBezTo>
                <a:cubicBezTo>
                  <a:pt x="2757" y="177"/>
                  <a:pt x="2763" y="183"/>
                  <a:pt x="2770" y="183"/>
                </a:cubicBezTo>
                <a:close/>
                <a:moveTo>
                  <a:pt x="2809" y="183"/>
                </a:moveTo>
                <a:cubicBezTo>
                  <a:pt x="2816" y="183"/>
                  <a:pt x="2822" y="177"/>
                  <a:pt x="2822" y="170"/>
                </a:cubicBezTo>
                <a:cubicBezTo>
                  <a:pt x="2822" y="163"/>
                  <a:pt x="2816" y="158"/>
                  <a:pt x="2809" y="158"/>
                </a:cubicBezTo>
                <a:cubicBezTo>
                  <a:pt x="2802" y="158"/>
                  <a:pt x="2797" y="163"/>
                  <a:pt x="2797" y="170"/>
                </a:cubicBezTo>
                <a:cubicBezTo>
                  <a:pt x="2797" y="177"/>
                  <a:pt x="2802" y="183"/>
                  <a:pt x="2809" y="183"/>
                </a:cubicBezTo>
                <a:close/>
                <a:moveTo>
                  <a:pt x="3125" y="183"/>
                </a:moveTo>
                <a:cubicBezTo>
                  <a:pt x="3132" y="183"/>
                  <a:pt x="3137" y="177"/>
                  <a:pt x="3137" y="170"/>
                </a:cubicBezTo>
                <a:cubicBezTo>
                  <a:pt x="3137" y="163"/>
                  <a:pt x="3132" y="158"/>
                  <a:pt x="3125" y="158"/>
                </a:cubicBezTo>
                <a:cubicBezTo>
                  <a:pt x="3118" y="158"/>
                  <a:pt x="3112" y="163"/>
                  <a:pt x="3112" y="170"/>
                </a:cubicBezTo>
                <a:cubicBezTo>
                  <a:pt x="3112" y="177"/>
                  <a:pt x="3118" y="183"/>
                  <a:pt x="3125" y="183"/>
                </a:cubicBezTo>
                <a:close/>
                <a:moveTo>
                  <a:pt x="3204" y="183"/>
                </a:moveTo>
                <a:cubicBezTo>
                  <a:pt x="3211" y="183"/>
                  <a:pt x="3216" y="177"/>
                  <a:pt x="3216" y="170"/>
                </a:cubicBezTo>
                <a:cubicBezTo>
                  <a:pt x="3216" y="163"/>
                  <a:pt x="3211" y="158"/>
                  <a:pt x="3204" y="158"/>
                </a:cubicBezTo>
                <a:cubicBezTo>
                  <a:pt x="3197" y="158"/>
                  <a:pt x="3191" y="163"/>
                  <a:pt x="3191" y="170"/>
                </a:cubicBezTo>
                <a:cubicBezTo>
                  <a:pt x="3191" y="177"/>
                  <a:pt x="3197" y="183"/>
                  <a:pt x="3204" y="183"/>
                </a:cubicBezTo>
                <a:close/>
                <a:moveTo>
                  <a:pt x="444" y="223"/>
                </a:moveTo>
                <a:cubicBezTo>
                  <a:pt x="451" y="223"/>
                  <a:pt x="457" y="217"/>
                  <a:pt x="457" y="210"/>
                </a:cubicBezTo>
                <a:cubicBezTo>
                  <a:pt x="457" y="203"/>
                  <a:pt x="451" y="197"/>
                  <a:pt x="444" y="197"/>
                </a:cubicBezTo>
                <a:cubicBezTo>
                  <a:pt x="437" y="197"/>
                  <a:pt x="431" y="203"/>
                  <a:pt x="431" y="210"/>
                </a:cubicBezTo>
                <a:cubicBezTo>
                  <a:pt x="431" y="217"/>
                  <a:pt x="437" y="223"/>
                  <a:pt x="444" y="223"/>
                </a:cubicBezTo>
                <a:close/>
                <a:moveTo>
                  <a:pt x="483" y="223"/>
                </a:moveTo>
                <a:cubicBezTo>
                  <a:pt x="490" y="223"/>
                  <a:pt x="496" y="217"/>
                  <a:pt x="496" y="210"/>
                </a:cubicBezTo>
                <a:cubicBezTo>
                  <a:pt x="496" y="203"/>
                  <a:pt x="490" y="197"/>
                  <a:pt x="483" y="197"/>
                </a:cubicBezTo>
                <a:cubicBezTo>
                  <a:pt x="476" y="197"/>
                  <a:pt x="471" y="203"/>
                  <a:pt x="471" y="210"/>
                </a:cubicBezTo>
                <a:cubicBezTo>
                  <a:pt x="471" y="217"/>
                  <a:pt x="476" y="223"/>
                  <a:pt x="483" y="223"/>
                </a:cubicBezTo>
                <a:close/>
                <a:moveTo>
                  <a:pt x="523" y="223"/>
                </a:moveTo>
                <a:cubicBezTo>
                  <a:pt x="530" y="223"/>
                  <a:pt x="535" y="217"/>
                  <a:pt x="535" y="210"/>
                </a:cubicBezTo>
                <a:cubicBezTo>
                  <a:pt x="535" y="203"/>
                  <a:pt x="530" y="197"/>
                  <a:pt x="523" y="197"/>
                </a:cubicBezTo>
                <a:cubicBezTo>
                  <a:pt x="516" y="197"/>
                  <a:pt x="510" y="203"/>
                  <a:pt x="510" y="210"/>
                </a:cubicBezTo>
                <a:cubicBezTo>
                  <a:pt x="510" y="217"/>
                  <a:pt x="516" y="223"/>
                  <a:pt x="523" y="223"/>
                </a:cubicBezTo>
                <a:close/>
                <a:moveTo>
                  <a:pt x="602" y="223"/>
                </a:moveTo>
                <a:cubicBezTo>
                  <a:pt x="609" y="223"/>
                  <a:pt x="614" y="217"/>
                  <a:pt x="614" y="210"/>
                </a:cubicBezTo>
                <a:cubicBezTo>
                  <a:pt x="614" y="203"/>
                  <a:pt x="609" y="197"/>
                  <a:pt x="602" y="197"/>
                </a:cubicBezTo>
                <a:cubicBezTo>
                  <a:pt x="595" y="197"/>
                  <a:pt x="589" y="203"/>
                  <a:pt x="589" y="210"/>
                </a:cubicBezTo>
                <a:cubicBezTo>
                  <a:pt x="589" y="217"/>
                  <a:pt x="595" y="223"/>
                  <a:pt x="602" y="223"/>
                </a:cubicBezTo>
                <a:close/>
                <a:moveTo>
                  <a:pt x="680" y="223"/>
                </a:moveTo>
                <a:cubicBezTo>
                  <a:pt x="687" y="223"/>
                  <a:pt x="693" y="217"/>
                  <a:pt x="693" y="210"/>
                </a:cubicBezTo>
                <a:cubicBezTo>
                  <a:pt x="693" y="203"/>
                  <a:pt x="687" y="197"/>
                  <a:pt x="680" y="197"/>
                </a:cubicBezTo>
                <a:cubicBezTo>
                  <a:pt x="673" y="197"/>
                  <a:pt x="668" y="203"/>
                  <a:pt x="668" y="210"/>
                </a:cubicBezTo>
                <a:cubicBezTo>
                  <a:pt x="668" y="217"/>
                  <a:pt x="673" y="223"/>
                  <a:pt x="680" y="223"/>
                </a:cubicBezTo>
                <a:close/>
                <a:moveTo>
                  <a:pt x="747" y="210"/>
                </a:moveTo>
                <a:cubicBezTo>
                  <a:pt x="747" y="217"/>
                  <a:pt x="752" y="223"/>
                  <a:pt x="759" y="223"/>
                </a:cubicBezTo>
                <a:cubicBezTo>
                  <a:pt x="766" y="223"/>
                  <a:pt x="772" y="217"/>
                  <a:pt x="772" y="210"/>
                </a:cubicBezTo>
                <a:cubicBezTo>
                  <a:pt x="772" y="203"/>
                  <a:pt x="766" y="197"/>
                  <a:pt x="759" y="197"/>
                </a:cubicBezTo>
                <a:cubicBezTo>
                  <a:pt x="752" y="197"/>
                  <a:pt x="747" y="203"/>
                  <a:pt x="747" y="210"/>
                </a:cubicBezTo>
                <a:close/>
                <a:moveTo>
                  <a:pt x="799" y="223"/>
                </a:moveTo>
                <a:cubicBezTo>
                  <a:pt x="806" y="223"/>
                  <a:pt x="811" y="217"/>
                  <a:pt x="811" y="210"/>
                </a:cubicBezTo>
                <a:cubicBezTo>
                  <a:pt x="811" y="203"/>
                  <a:pt x="806" y="197"/>
                  <a:pt x="799" y="197"/>
                </a:cubicBezTo>
                <a:cubicBezTo>
                  <a:pt x="792" y="197"/>
                  <a:pt x="786" y="203"/>
                  <a:pt x="786" y="210"/>
                </a:cubicBezTo>
                <a:cubicBezTo>
                  <a:pt x="786" y="217"/>
                  <a:pt x="792" y="223"/>
                  <a:pt x="799" y="223"/>
                </a:cubicBezTo>
                <a:close/>
                <a:moveTo>
                  <a:pt x="838" y="223"/>
                </a:moveTo>
                <a:cubicBezTo>
                  <a:pt x="845" y="223"/>
                  <a:pt x="851" y="217"/>
                  <a:pt x="851" y="210"/>
                </a:cubicBezTo>
                <a:cubicBezTo>
                  <a:pt x="851" y="203"/>
                  <a:pt x="845" y="197"/>
                  <a:pt x="838" y="197"/>
                </a:cubicBezTo>
                <a:cubicBezTo>
                  <a:pt x="831" y="197"/>
                  <a:pt x="825" y="203"/>
                  <a:pt x="825" y="210"/>
                </a:cubicBezTo>
                <a:cubicBezTo>
                  <a:pt x="825" y="217"/>
                  <a:pt x="831" y="223"/>
                  <a:pt x="838" y="223"/>
                </a:cubicBezTo>
                <a:close/>
                <a:moveTo>
                  <a:pt x="917" y="197"/>
                </a:moveTo>
                <a:cubicBezTo>
                  <a:pt x="910" y="197"/>
                  <a:pt x="904" y="203"/>
                  <a:pt x="904" y="210"/>
                </a:cubicBezTo>
                <a:cubicBezTo>
                  <a:pt x="904" y="217"/>
                  <a:pt x="910" y="222"/>
                  <a:pt x="917" y="222"/>
                </a:cubicBezTo>
                <a:cubicBezTo>
                  <a:pt x="924" y="222"/>
                  <a:pt x="930" y="217"/>
                  <a:pt x="930" y="210"/>
                </a:cubicBezTo>
                <a:cubicBezTo>
                  <a:pt x="930" y="203"/>
                  <a:pt x="924" y="197"/>
                  <a:pt x="917" y="197"/>
                </a:cubicBezTo>
                <a:close/>
                <a:moveTo>
                  <a:pt x="1153" y="223"/>
                </a:moveTo>
                <a:cubicBezTo>
                  <a:pt x="1161" y="223"/>
                  <a:pt x="1166" y="217"/>
                  <a:pt x="1166" y="210"/>
                </a:cubicBezTo>
                <a:cubicBezTo>
                  <a:pt x="1166" y="203"/>
                  <a:pt x="1161" y="197"/>
                  <a:pt x="1153" y="197"/>
                </a:cubicBezTo>
                <a:cubicBezTo>
                  <a:pt x="1146" y="197"/>
                  <a:pt x="1141" y="203"/>
                  <a:pt x="1141" y="210"/>
                </a:cubicBezTo>
                <a:cubicBezTo>
                  <a:pt x="1141" y="217"/>
                  <a:pt x="1146" y="223"/>
                  <a:pt x="1153" y="223"/>
                </a:cubicBezTo>
                <a:close/>
                <a:moveTo>
                  <a:pt x="1193" y="223"/>
                </a:moveTo>
                <a:cubicBezTo>
                  <a:pt x="1200" y="223"/>
                  <a:pt x="1206" y="217"/>
                  <a:pt x="1206" y="210"/>
                </a:cubicBezTo>
                <a:cubicBezTo>
                  <a:pt x="1206" y="203"/>
                  <a:pt x="1200" y="197"/>
                  <a:pt x="1193" y="197"/>
                </a:cubicBezTo>
                <a:cubicBezTo>
                  <a:pt x="1186" y="197"/>
                  <a:pt x="1180" y="203"/>
                  <a:pt x="1180" y="210"/>
                </a:cubicBezTo>
                <a:cubicBezTo>
                  <a:pt x="1180" y="217"/>
                  <a:pt x="1186" y="223"/>
                  <a:pt x="1193" y="223"/>
                </a:cubicBezTo>
                <a:close/>
                <a:moveTo>
                  <a:pt x="1232" y="223"/>
                </a:moveTo>
                <a:cubicBezTo>
                  <a:pt x="1239" y="223"/>
                  <a:pt x="1245" y="217"/>
                  <a:pt x="1245" y="210"/>
                </a:cubicBezTo>
                <a:cubicBezTo>
                  <a:pt x="1245" y="203"/>
                  <a:pt x="1239" y="197"/>
                  <a:pt x="1232" y="197"/>
                </a:cubicBezTo>
                <a:cubicBezTo>
                  <a:pt x="1225" y="197"/>
                  <a:pt x="1220" y="203"/>
                  <a:pt x="1220" y="210"/>
                </a:cubicBezTo>
                <a:cubicBezTo>
                  <a:pt x="1220" y="217"/>
                  <a:pt x="1225" y="223"/>
                  <a:pt x="1232" y="223"/>
                </a:cubicBezTo>
                <a:close/>
                <a:moveTo>
                  <a:pt x="1272" y="223"/>
                </a:moveTo>
                <a:cubicBezTo>
                  <a:pt x="1279" y="223"/>
                  <a:pt x="1285" y="217"/>
                  <a:pt x="1285" y="210"/>
                </a:cubicBezTo>
                <a:cubicBezTo>
                  <a:pt x="1285" y="203"/>
                  <a:pt x="1279" y="197"/>
                  <a:pt x="1272" y="197"/>
                </a:cubicBezTo>
                <a:cubicBezTo>
                  <a:pt x="1265" y="197"/>
                  <a:pt x="1259" y="203"/>
                  <a:pt x="1259" y="210"/>
                </a:cubicBezTo>
                <a:cubicBezTo>
                  <a:pt x="1259" y="217"/>
                  <a:pt x="1265" y="223"/>
                  <a:pt x="1272" y="223"/>
                </a:cubicBezTo>
                <a:close/>
                <a:moveTo>
                  <a:pt x="1311" y="223"/>
                </a:moveTo>
                <a:cubicBezTo>
                  <a:pt x="1318" y="223"/>
                  <a:pt x="1324" y="217"/>
                  <a:pt x="1324" y="210"/>
                </a:cubicBezTo>
                <a:cubicBezTo>
                  <a:pt x="1324" y="203"/>
                  <a:pt x="1318" y="197"/>
                  <a:pt x="1311" y="197"/>
                </a:cubicBezTo>
                <a:cubicBezTo>
                  <a:pt x="1304" y="197"/>
                  <a:pt x="1298" y="203"/>
                  <a:pt x="1298" y="210"/>
                </a:cubicBezTo>
                <a:cubicBezTo>
                  <a:pt x="1298" y="217"/>
                  <a:pt x="1304" y="223"/>
                  <a:pt x="1311" y="223"/>
                </a:cubicBezTo>
                <a:close/>
                <a:moveTo>
                  <a:pt x="1351" y="223"/>
                </a:moveTo>
                <a:cubicBezTo>
                  <a:pt x="1358" y="223"/>
                  <a:pt x="1363" y="217"/>
                  <a:pt x="1363" y="210"/>
                </a:cubicBezTo>
                <a:cubicBezTo>
                  <a:pt x="1363" y="203"/>
                  <a:pt x="1358" y="197"/>
                  <a:pt x="1351" y="197"/>
                </a:cubicBezTo>
                <a:cubicBezTo>
                  <a:pt x="1344" y="197"/>
                  <a:pt x="1338" y="203"/>
                  <a:pt x="1338" y="210"/>
                </a:cubicBezTo>
                <a:cubicBezTo>
                  <a:pt x="1338" y="217"/>
                  <a:pt x="1344" y="223"/>
                  <a:pt x="1351" y="223"/>
                </a:cubicBezTo>
                <a:close/>
                <a:moveTo>
                  <a:pt x="1390" y="223"/>
                </a:moveTo>
                <a:cubicBezTo>
                  <a:pt x="1397" y="223"/>
                  <a:pt x="1403" y="217"/>
                  <a:pt x="1403" y="210"/>
                </a:cubicBezTo>
                <a:cubicBezTo>
                  <a:pt x="1403" y="203"/>
                  <a:pt x="1397" y="197"/>
                  <a:pt x="1390" y="197"/>
                </a:cubicBezTo>
                <a:cubicBezTo>
                  <a:pt x="1383" y="197"/>
                  <a:pt x="1377" y="203"/>
                  <a:pt x="1377" y="210"/>
                </a:cubicBezTo>
                <a:cubicBezTo>
                  <a:pt x="1377" y="217"/>
                  <a:pt x="1383" y="223"/>
                  <a:pt x="1390" y="223"/>
                </a:cubicBezTo>
                <a:close/>
                <a:moveTo>
                  <a:pt x="1429" y="223"/>
                </a:moveTo>
                <a:cubicBezTo>
                  <a:pt x="1437" y="223"/>
                  <a:pt x="1442" y="217"/>
                  <a:pt x="1442" y="210"/>
                </a:cubicBezTo>
                <a:cubicBezTo>
                  <a:pt x="1442" y="203"/>
                  <a:pt x="1437" y="197"/>
                  <a:pt x="1429" y="197"/>
                </a:cubicBezTo>
                <a:cubicBezTo>
                  <a:pt x="1422" y="197"/>
                  <a:pt x="1417" y="203"/>
                  <a:pt x="1417" y="210"/>
                </a:cubicBezTo>
                <a:cubicBezTo>
                  <a:pt x="1417" y="217"/>
                  <a:pt x="1422" y="223"/>
                  <a:pt x="1429" y="223"/>
                </a:cubicBezTo>
                <a:close/>
                <a:moveTo>
                  <a:pt x="2257" y="223"/>
                </a:moveTo>
                <a:cubicBezTo>
                  <a:pt x="2264" y="223"/>
                  <a:pt x="2270" y="217"/>
                  <a:pt x="2270" y="210"/>
                </a:cubicBezTo>
                <a:cubicBezTo>
                  <a:pt x="2270" y="203"/>
                  <a:pt x="2264" y="197"/>
                  <a:pt x="2257" y="197"/>
                </a:cubicBezTo>
                <a:cubicBezTo>
                  <a:pt x="2250" y="197"/>
                  <a:pt x="2245" y="203"/>
                  <a:pt x="2245" y="210"/>
                </a:cubicBezTo>
                <a:cubicBezTo>
                  <a:pt x="2245" y="217"/>
                  <a:pt x="2250" y="223"/>
                  <a:pt x="2257" y="223"/>
                </a:cubicBezTo>
                <a:close/>
                <a:moveTo>
                  <a:pt x="2415" y="223"/>
                </a:moveTo>
                <a:cubicBezTo>
                  <a:pt x="2422" y="223"/>
                  <a:pt x="2428" y="217"/>
                  <a:pt x="2428" y="210"/>
                </a:cubicBezTo>
                <a:cubicBezTo>
                  <a:pt x="2428" y="203"/>
                  <a:pt x="2422" y="197"/>
                  <a:pt x="2415" y="197"/>
                </a:cubicBezTo>
                <a:cubicBezTo>
                  <a:pt x="2408" y="197"/>
                  <a:pt x="2402" y="203"/>
                  <a:pt x="2402" y="210"/>
                </a:cubicBezTo>
                <a:cubicBezTo>
                  <a:pt x="2402" y="217"/>
                  <a:pt x="2408" y="223"/>
                  <a:pt x="2415" y="223"/>
                </a:cubicBezTo>
                <a:close/>
                <a:moveTo>
                  <a:pt x="2454" y="218"/>
                </a:moveTo>
                <a:cubicBezTo>
                  <a:pt x="2459" y="218"/>
                  <a:pt x="2462" y="214"/>
                  <a:pt x="2462" y="210"/>
                </a:cubicBezTo>
                <a:cubicBezTo>
                  <a:pt x="2462" y="205"/>
                  <a:pt x="2459" y="202"/>
                  <a:pt x="2454" y="202"/>
                </a:cubicBezTo>
                <a:cubicBezTo>
                  <a:pt x="2450" y="202"/>
                  <a:pt x="2447" y="205"/>
                  <a:pt x="2447" y="210"/>
                </a:cubicBezTo>
                <a:cubicBezTo>
                  <a:pt x="2447" y="214"/>
                  <a:pt x="2450" y="218"/>
                  <a:pt x="2454" y="218"/>
                </a:cubicBezTo>
                <a:close/>
                <a:moveTo>
                  <a:pt x="2533" y="223"/>
                </a:moveTo>
                <a:cubicBezTo>
                  <a:pt x="2540" y="223"/>
                  <a:pt x="2546" y="217"/>
                  <a:pt x="2546" y="210"/>
                </a:cubicBezTo>
                <a:cubicBezTo>
                  <a:pt x="2546" y="203"/>
                  <a:pt x="2540" y="197"/>
                  <a:pt x="2533" y="197"/>
                </a:cubicBezTo>
                <a:cubicBezTo>
                  <a:pt x="2526" y="197"/>
                  <a:pt x="2521" y="203"/>
                  <a:pt x="2521" y="210"/>
                </a:cubicBezTo>
                <a:cubicBezTo>
                  <a:pt x="2521" y="217"/>
                  <a:pt x="2526" y="223"/>
                  <a:pt x="2533" y="223"/>
                </a:cubicBezTo>
                <a:close/>
                <a:moveTo>
                  <a:pt x="2573" y="223"/>
                </a:moveTo>
                <a:cubicBezTo>
                  <a:pt x="2580" y="223"/>
                  <a:pt x="2586" y="217"/>
                  <a:pt x="2586" y="210"/>
                </a:cubicBezTo>
                <a:cubicBezTo>
                  <a:pt x="2586" y="203"/>
                  <a:pt x="2580" y="197"/>
                  <a:pt x="2573" y="197"/>
                </a:cubicBezTo>
                <a:cubicBezTo>
                  <a:pt x="2566" y="197"/>
                  <a:pt x="2560" y="203"/>
                  <a:pt x="2560" y="210"/>
                </a:cubicBezTo>
                <a:cubicBezTo>
                  <a:pt x="2560" y="217"/>
                  <a:pt x="2566" y="223"/>
                  <a:pt x="2573" y="223"/>
                </a:cubicBezTo>
                <a:close/>
                <a:moveTo>
                  <a:pt x="2612" y="223"/>
                </a:moveTo>
                <a:cubicBezTo>
                  <a:pt x="2619" y="223"/>
                  <a:pt x="2625" y="217"/>
                  <a:pt x="2625" y="210"/>
                </a:cubicBezTo>
                <a:cubicBezTo>
                  <a:pt x="2625" y="203"/>
                  <a:pt x="2619" y="197"/>
                  <a:pt x="2612" y="197"/>
                </a:cubicBezTo>
                <a:cubicBezTo>
                  <a:pt x="2605" y="197"/>
                  <a:pt x="2599" y="203"/>
                  <a:pt x="2599" y="210"/>
                </a:cubicBezTo>
                <a:cubicBezTo>
                  <a:pt x="2599" y="217"/>
                  <a:pt x="2605" y="223"/>
                  <a:pt x="2612" y="223"/>
                </a:cubicBezTo>
                <a:close/>
                <a:moveTo>
                  <a:pt x="2639" y="210"/>
                </a:moveTo>
                <a:cubicBezTo>
                  <a:pt x="2639" y="217"/>
                  <a:pt x="2645" y="223"/>
                  <a:pt x="2652" y="223"/>
                </a:cubicBezTo>
                <a:cubicBezTo>
                  <a:pt x="2659" y="223"/>
                  <a:pt x="2664" y="217"/>
                  <a:pt x="2664" y="210"/>
                </a:cubicBezTo>
                <a:cubicBezTo>
                  <a:pt x="2664" y="203"/>
                  <a:pt x="2659" y="197"/>
                  <a:pt x="2652" y="197"/>
                </a:cubicBezTo>
                <a:cubicBezTo>
                  <a:pt x="2645" y="197"/>
                  <a:pt x="2639" y="203"/>
                  <a:pt x="2639" y="210"/>
                </a:cubicBezTo>
                <a:close/>
                <a:moveTo>
                  <a:pt x="2691" y="197"/>
                </a:moveTo>
                <a:cubicBezTo>
                  <a:pt x="2684" y="197"/>
                  <a:pt x="2678" y="203"/>
                  <a:pt x="2678" y="210"/>
                </a:cubicBezTo>
                <a:cubicBezTo>
                  <a:pt x="2678" y="217"/>
                  <a:pt x="2684" y="223"/>
                  <a:pt x="2691" y="223"/>
                </a:cubicBezTo>
                <a:cubicBezTo>
                  <a:pt x="2698" y="223"/>
                  <a:pt x="2704" y="217"/>
                  <a:pt x="2704" y="210"/>
                </a:cubicBezTo>
                <a:cubicBezTo>
                  <a:pt x="2704" y="203"/>
                  <a:pt x="2698" y="197"/>
                  <a:pt x="2691" y="197"/>
                </a:cubicBezTo>
                <a:close/>
                <a:moveTo>
                  <a:pt x="2718" y="210"/>
                </a:moveTo>
                <a:cubicBezTo>
                  <a:pt x="2718" y="217"/>
                  <a:pt x="2723" y="223"/>
                  <a:pt x="2730" y="223"/>
                </a:cubicBezTo>
                <a:cubicBezTo>
                  <a:pt x="2738" y="223"/>
                  <a:pt x="2743" y="217"/>
                  <a:pt x="2743" y="210"/>
                </a:cubicBezTo>
                <a:cubicBezTo>
                  <a:pt x="2743" y="203"/>
                  <a:pt x="2738" y="197"/>
                  <a:pt x="2730" y="197"/>
                </a:cubicBezTo>
                <a:cubicBezTo>
                  <a:pt x="2723" y="197"/>
                  <a:pt x="2718" y="203"/>
                  <a:pt x="2718" y="210"/>
                </a:cubicBezTo>
                <a:close/>
                <a:moveTo>
                  <a:pt x="2809" y="197"/>
                </a:moveTo>
                <a:cubicBezTo>
                  <a:pt x="2802" y="197"/>
                  <a:pt x="2797" y="203"/>
                  <a:pt x="2797" y="210"/>
                </a:cubicBezTo>
                <a:cubicBezTo>
                  <a:pt x="2797" y="217"/>
                  <a:pt x="2802" y="223"/>
                  <a:pt x="2809" y="223"/>
                </a:cubicBezTo>
                <a:cubicBezTo>
                  <a:pt x="2816" y="223"/>
                  <a:pt x="2822" y="217"/>
                  <a:pt x="2822" y="210"/>
                </a:cubicBezTo>
                <a:cubicBezTo>
                  <a:pt x="2822" y="203"/>
                  <a:pt x="2816" y="197"/>
                  <a:pt x="2809" y="197"/>
                </a:cubicBezTo>
                <a:close/>
                <a:moveTo>
                  <a:pt x="2849" y="223"/>
                </a:moveTo>
                <a:cubicBezTo>
                  <a:pt x="2856" y="223"/>
                  <a:pt x="2861" y="217"/>
                  <a:pt x="2861" y="210"/>
                </a:cubicBezTo>
                <a:cubicBezTo>
                  <a:pt x="2861" y="203"/>
                  <a:pt x="2856" y="197"/>
                  <a:pt x="2849" y="197"/>
                </a:cubicBezTo>
                <a:cubicBezTo>
                  <a:pt x="2842" y="197"/>
                  <a:pt x="2836" y="203"/>
                  <a:pt x="2836" y="210"/>
                </a:cubicBezTo>
                <a:cubicBezTo>
                  <a:pt x="2836" y="217"/>
                  <a:pt x="2842" y="223"/>
                  <a:pt x="2849" y="223"/>
                </a:cubicBezTo>
                <a:close/>
                <a:moveTo>
                  <a:pt x="2888" y="223"/>
                </a:moveTo>
                <a:cubicBezTo>
                  <a:pt x="2895" y="223"/>
                  <a:pt x="2901" y="217"/>
                  <a:pt x="2901" y="210"/>
                </a:cubicBezTo>
                <a:cubicBezTo>
                  <a:pt x="2901" y="203"/>
                  <a:pt x="2895" y="197"/>
                  <a:pt x="2888" y="197"/>
                </a:cubicBezTo>
                <a:cubicBezTo>
                  <a:pt x="2881" y="197"/>
                  <a:pt x="2875" y="203"/>
                  <a:pt x="2875" y="210"/>
                </a:cubicBezTo>
                <a:cubicBezTo>
                  <a:pt x="2875" y="217"/>
                  <a:pt x="2881" y="223"/>
                  <a:pt x="2888" y="223"/>
                </a:cubicBezTo>
                <a:close/>
                <a:moveTo>
                  <a:pt x="2967" y="223"/>
                </a:moveTo>
                <a:cubicBezTo>
                  <a:pt x="2974" y="223"/>
                  <a:pt x="2980" y="217"/>
                  <a:pt x="2980" y="210"/>
                </a:cubicBezTo>
                <a:cubicBezTo>
                  <a:pt x="2980" y="203"/>
                  <a:pt x="2974" y="197"/>
                  <a:pt x="2967" y="197"/>
                </a:cubicBezTo>
                <a:cubicBezTo>
                  <a:pt x="2960" y="197"/>
                  <a:pt x="2954" y="203"/>
                  <a:pt x="2954" y="210"/>
                </a:cubicBezTo>
                <a:cubicBezTo>
                  <a:pt x="2954" y="217"/>
                  <a:pt x="2960" y="223"/>
                  <a:pt x="2967" y="223"/>
                </a:cubicBezTo>
                <a:close/>
                <a:moveTo>
                  <a:pt x="523" y="262"/>
                </a:moveTo>
                <a:cubicBezTo>
                  <a:pt x="530" y="262"/>
                  <a:pt x="535" y="256"/>
                  <a:pt x="535" y="249"/>
                </a:cubicBezTo>
                <a:cubicBezTo>
                  <a:pt x="535" y="242"/>
                  <a:pt x="530" y="236"/>
                  <a:pt x="523" y="236"/>
                </a:cubicBezTo>
                <a:cubicBezTo>
                  <a:pt x="516" y="236"/>
                  <a:pt x="510" y="242"/>
                  <a:pt x="510" y="249"/>
                </a:cubicBezTo>
                <a:cubicBezTo>
                  <a:pt x="510" y="256"/>
                  <a:pt x="516" y="262"/>
                  <a:pt x="523" y="262"/>
                </a:cubicBezTo>
                <a:close/>
                <a:moveTo>
                  <a:pt x="562" y="262"/>
                </a:moveTo>
                <a:cubicBezTo>
                  <a:pt x="569" y="262"/>
                  <a:pt x="575" y="256"/>
                  <a:pt x="575" y="249"/>
                </a:cubicBezTo>
                <a:cubicBezTo>
                  <a:pt x="575" y="242"/>
                  <a:pt x="569" y="236"/>
                  <a:pt x="562" y="236"/>
                </a:cubicBezTo>
                <a:cubicBezTo>
                  <a:pt x="555" y="236"/>
                  <a:pt x="549" y="242"/>
                  <a:pt x="549" y="249"/>
                </a:cubicBezTo>
                <a:cubicBezTo>
                  <a:pt x="549" y="256"/>
                  <a:pt x="555" y="262"/>
                  <a:pt x="562" y="262"/>
                </a:cubicBezTo>
                <a:close/>
                <a:moveTo>
                  <a:pt x="602" y="262"/>
                </a:moveTo>
                <a:cubicBezTo>
                  <a:pt x="609" y="262"/>
                  <a:pt x="614" y="256"/>
                  <a:pt x="614" y="249"/>
                </a:cubicBezTo>
                <a:cubicBezTo>
                  <a:pt x="614" y="242"/>
                  <a:pt x="609" y="236"/>
                  <a:pt x="602" y="236"/>
                </a:cubicBezTo>
                <a:cubicBezTo>
                  <a:pt x="595" y="236"/>
                  <a:pt x="589" y="242"/>
                  <a:pt x="589" y="249"/>
                </a:cubicBezTo>
                <a:cubicBezTo>
                  <a:pt x="589" y="256"/>
                  <a:pt x="595" y="262"/>
                  <a:pt x="602" y="262"/>
                </a:cubicBezTo>
                <a:close/>
                <a:moveTo>
                  <a:pt x="720" y="237"/>
                </a:moveTo>
                <a:cubicBezTo>
                  <a:pt x="713" y="237"/>
                  <a:pt x="707" y="242"/>
                  <a:pt x="707" y="249"/>
                </a:cubicBezTo>
                <a:cubicBezTo>
                  <a:pt x="707" y="256"/>
                  <a:pt x="713" y="262"/>
                  <a:pt x="720" y="262"/>
                </a:cubicBezTo>
                <a:cubicBezTo>
                  <a:pt x="727" y="262"/>
                  <a:pt x="733" y="256"/>
                  <a:pt x="733" y="249"/>
                </a:cubicBezTo>
                <a:cubicBezTo>
                  <a:pt x="733" y="242"/>
                  <a:pt x="727" y="237"/>
                  <a:pt x="720" y="237"/>
                </a:cubicBezTo>
                <a:close/>
                <a:moveTo>
                  <a:pt x="803" y="249"/>
                </a:moveTo>
                <a:cubicBezTo>
                  <a:pt x="803" y="247"/>
                  <a:pt x="801" y="245"/>
                  <a:pt x="799" y="245"/>
                </a:cubicBezTo>
                <a:cubicBezTo>
                  <a:pt x="796" y="245"/>
                  <a:pt x="795" y="247"/>
                  <a:pt x="795" y="249"/>
                </a:cubicBezTo>
                <a:cubicBezTo>
                  <a:pt x="795" y="251"/>
                  <a:pt x="796" y="253"/>
                  <a:pt x="799" y="253"/>
                </a:cubicBezTo>
                <a:cubicBezTo>
                  <a:pt x="801" y="253"/>
                  <a:pt x="803" y="251"/>
                  <a:pt x="803" y="249"/>
                </a:cubicBezTo>
                <a:close/>
                <a:moveTo>
                  <a:pt x="838" y="262"/>
                </a:moveTo>
                <a:cubicBezTo>
                  <a:pt x="845" y="262"/>
                  <a:pt x="851" y="256"/>
                  <a:pt x="851" y="249"/>
                </a:cubicBezTo>
                <a:cubicBezTo>
                  <a:pt x="851" y="242"/>
                  <a:pt x="845" y="236"/>
                  <a:pt x="838" y="236"/>
                </a:cubicBezTo>
                <a:cubicBezTo>
                  <a:pt x="831" y="236"/>
                  <a:pt x="825" y="242"/>
                  <a:pt x="825" y="249"/>
                </a:cubicBezTo>
                <a:cubicBezTo>
                  <a:pt x="825" y="256"/>
                  <a:pt x="831" y="262"/>
                  <a:pt x="838" y="262"/>
                </a:cubicBezTo>
                <a:close/>
                <a:moveTo>
                  <a:pt x="878" y="262"/>
                </a:moveTo>
                <a:cubicBezTo>
                  <a:pt x="885" y="262"/>
                  <a:pt x="890" y="256"/>
                  <a:pt x="890" y="249"/>
                </a:cubicBezTo>
                <a:cubicBezTo>
                  <a:pt x="890" y="242"/>
                  <a:pt x="885" y="236"/>
                  <a:pt x="878" y="236"/>
                </a:cubicBezTo>
                <a:cubicBezTo>
                  <a:pt x="870" y="236"/>
                  <a:pt x="865" y="242"/>
                  <a:pt x="865" y="249"/>
                </a:cubicBezTo>
                <a:cubicBezTo>
                  <a:pt x="865" y="256"/>
                  <a:pt x="870" y="262"/>
                  <a:pt x="878" y="262"/>
                </a:cubicBezTo>
                <a:close/>
                <a:moveTo>
                  <a:pt x="917" y="262"/>
                </a:moveTo>
                <a:cubicBezTo>
                  <a:pt x="924" y="262"/>
                  <a:pt x="930" y="256"/>
                  <a:pt x="930" y="249"/>
                </a:cubicBezTo>
                <a:cubicBezTo>
                  <a:pt x="930" y="242"/>
                  <a:pt x="924" y="236"/>
                  <a:pt x="917" y="236"/>
                </a:cubicBezTo>
                <a:cubicBezTo>
                  <a:pt x="910" y="236"/>
                  <a:pt x="904" y="242"/>
                  <a:pt x="904" y="249"/>
                </a:cubicBezTo>
                <a:cubicBezTo>
                  <a:pt x="904" y="256"/>
                  <a:pt x="910" y="262"/>
                  <a:pt x="917" y="262"/>
                </a:cubicBezTo>
                <a:close/>
                <a:moveTo>
                  <a:pt x="956" y="237"/>
                </a:moveTo>
                <a:cubicBezTo>
                  <a:pt x="949" y="237"/>
                  <a:pt x="944" y="242"/>
                  <a:pt x="944" y="249"/>
                </a:cubicBezTo>
                <a:cubicBezTo>
                  <a:pt x="944" y="256"/>
                  <a:pt x="949" y="262"/>
                  <a:pt x="956" y="262"/>
                </a:cubicBezTo>
                <a:cubicBezTo>
                  <a:pt x="963" y="262"/>
                  <a:pt x="969" y="256"/>
                  <a:pt x="969" y="249"/>
                </a:cubicBezTo>
                <a:cubicBezTo>
                  <a:pt x="969" y="242"/>
                  <a:pt x="963" y="237"/>
                  <a:pt x="956" y="237"/>
                </a:cubicBezTo>
                <a:close/>
                <a:moveTo>
                  <a:pt x="1193" y="262"/>
                </a:moveTo>
                <a:cubicBezTo>
                  <a:pt x="1200" y="262"/>
                  <a:pt x="1206" y="256"/>
                  <a:pt x="1206" y="249"/>
                </a:cubicBezTo>
                <a:cubicBezTo>
                  <a:pt x="1206" y="242"/>
                  <a:pt x="1200" y="236"/>
                  <a:pt x="1193" y="236"/>
                </a:cubicBezTo>
                <a:cubicBezTo>
                  <a:pt x="1186" y="236"/>
                  <a:pt x="1180" y="242"/>
                  <a:pt x="1180" y="249"/>
                </a:cubicBezTo>
                <a:cubicBezTo>
                  <a:pt x="1180" y="256"/>
                  <a:pt x="1186" y="262"/>
                  <a:pt x="1193" y="262"/>
                </a:cubicBezTo>
                <a:close/>
                <a:moveTo>
                  <a:pt x="1232" y="262"/>
                </a:moveTo>
                <a:cubicBezTo>
                  <a:pt x="1239" y="262"/>
                  <a:pt x="1245" y="256"/>
                  <a:pt x="1245" y="249"/>
                </a:cubicBezTo>
                <a:cubicBezTo>
                  <a:pt x="1245" y="242"/>
                  <a:pt x="1239" y="236"/>
                  <a:pt x="1232" y="236"/>
                </a:cubicBezTo>
                <a:cubicBezTo>
                  <a:pt x="1225" y="236"/>
                  <a:pt x="1220" y="242"/>
                  <a:pt x="1220" y="249"/>
                </a:cubicBezTo>
                <a:cubicBezTo>
                  <a:pt x="1220" y="256"/>
                  <a:pt x="1225" y="262"/>
                  <a:pt x="1232" y="262"/>
                </a:cubicBezTo>
                <a:close/>
                <a:moveTo>
                  <a:pt x="1272" y="262"/>
                </a:moveTo>
                <a:cubicBezTo>
                  <a:pt x="1279" y="262"/>
                  <a:pt x="1285" y="256"/>
                  <a:pt x="1285" y="249"/>
                </a:cubicBezTo>
                <a:cubicBezTo>
                  <a:pt x="1285" y="242"/>
                  <a:pt x="1279" y="236"/>
                  <a:pt x="1272" y="236"/>
                </a:cubicBezTo>
                <a:cubicBezTo>
                  <a:pt x="1265" y="236"/>
                  <a:pt x="1259" y="242"/>
                  <a:pt x="1259" y="249"/>
                </a:cubicBezTo>
                <a:cubicBezTo>
                  <a:pt x="1259" y="256"/>
                  <a:pt x="1265" y="262"/>
                  <a:pt x="1272" y="262"/>
                </a:cubicBezTo>
                <a:close/>
                <a:moveTo>
                  <a:pt x="1311" y="262"/>
                </a:moveTo>
                <a:cubicBezTo>
                  <a:pt x="1318" y="262"/>
                  <a:pt x="1324" y="256"/>
                  <a:pt x="1324" y="249"/>
                </a:cubicBezTo>
                <a:cubicBezTo>
                  <a:pt x="1324" y="242"/>
                  <a:pt x="1318" y="236"/>
                  <a:pt x="1311" y="236"/>
                </a:cubicBezTo>
                <a:cubicBezTo>
                  <a:pt x="1304" y="236"/>
                  <a:pt x="1298" y="242"/>
                  <a:pt x="1298" y="249"/>
                </a:cubicBezTo>
                <a:cubicBezTo>
                  <a:pt x="1298" y="256"/>
                  <a:pt x="1304" y="262"/>
                  <a:pt x="1311" y="262"/>
                </a:cubicBezTo>
                <a:close/>
                <a:moveTo>
                  <a:pt x="1351" y="262"/>
                </a:moveTo>
                <a:cubicBezTo>
                  <a:pt x="1358" y="262"/>
                  <a:pt x="1363" y="256"/>
                  <a:pt x="1363" y="249"/>
                </a:cubicBezTo>
                <a:cubicBezTo>
                  <a:pt x="1363" y="242"/>
                  <a:pt x="1358" y="236"/>
                  <a:pt x="1351" y="236"/>
                </a:cubicBezTo>
                <a:cubicBezTo>
                  <a:pt x="1344" y="236"/>
                  <a:pt x="1338" y="242"/>
                  <a:pt x="1338" y="249"/>
                </a:cubicBezTo>
                <a:cubicBezTo>
                  <a:pt x="1338" y="256"/>
                  <a:pt x="1344" y="262"/>
                  <a:pt x="1351" y="262"/>
                </a:cubicBezTo>
                <a:close/>
                <a:moveTo>
                  <a:pt x="1390" y="262"/>
                </a:moveTo>
                <a:cubicBezTo>
                  <a:pt x="1397" y="262"/>
                  <a:pt x="1403" y="256"/>
                  <a:pt x="1403" y="249"/>
                </a:cubicBezTo>
                <a:cubicBezTo>
                  <a:pt x="1403" y="242"/>
                  <a:pt x="1397" y="236"/>
                  <a:pt x="1390" y="236"/>
                </a:cubicBezTo>
                <a:cubicBezTo>
                  <a:pt x="1383" y="236"/>
                  <a:pt x="1377" y="242"/>
                  <a:pt x="1377" y="249"/>
                </a:cubicBezTo>
                <a:cubicBezTo>
                  <a:pt x="1377" y="256"/>
                  <a:pt x="1383" y="262"/>
                  <a:pt x="1390" y="262"/>
                </a:cubicBezTo>
                <a:close/>
                <a:moveTo>
                  <a:pt x="1429" y="262"/>
                </a:moveTo>
                <a:cubicBezTo>
                  <a:pt x="1437" y="262"/>
                  <a:pt x="1442" y="256"/>
                  <a:pt x="1442" y="249"/>
                </a:cubicBezTo>
                <a:cubicBezTo>
                  <a:pt x="1442" y="242"/>
                  <a:pt x="1437" y="236"/>
                  <a:pt x="1429" y="236"/>
                </a:cubicBezTo>
                <a:cubicBezTo>
                  <a:pt x="1422" y="236"/>
                  <a:pt x="1417" y="242"/>
                  <a:pt x="1417" y="249"/>
                </a:cubicBezTo>
                <a:cubicBezTo>
                  <a:pt x="1417" y="256"/>
                  <a:pt x="1422" y="262"/>
                  <a:pt x="1429" y="262"/>
                </a:cubicBezTo>
                <a:close/>
                <a:moveTo>
                  <a:pt x="1469" y="236"/>
                </a:moveTo>
                <a:cubicBezTo>
                  <a:pt x="1462" y="236"/>
                  <a:pt x="1456" y="242"/>
                  <a:pt x="1456" y="249"/>
                </a:cubicBezTo>
                <a:cubicBezTo>
                  <a:pt x="1456" y="256"/>
                  <a:pt x="1462" y="262"/>
                  <a:pt x="1469" y="262"/>
                </a:cubicBezTo>
                <a:cubicBezTo>
                  <a:pt x="1476" y="262"/>
                  <a:pt x="1482" y="256"/>
                  <a:pt x="1482" y="249"/>
                </a:cubicBezTo>
                <a:cubicBezTo>
                  <a:pt x="1482" y="242"/>
                  <a:pt x="1476" y="236"/>
                  <a:pt x="1469" y="236"/>
                </a:cubicBezTo>
                <a:close/>
                <a:moveTo>
                  <a:pt x="1981" y="262"/>
                </a:moveTo>
                <a:cubicBezTo>
                  <a:pt x="1988" y="262"/>
                  <a:pt x="1994" y="256"/>
                  <a:pt x="1994" y="249"/>
                </a:cubicBezTo>
                <a:cubicBezTo>
                  <a:pt x="1994" y="242"/>
                  <a:pt x="1988" y="237"/>
                  <a:pt x="1981" y="237"/>
                </a:cubicBezTo>
                <a:cubicBezTo>
                  <a:pt x="1974" y="237"/>
                  <a:pt x="1969" y="242"/>
                  <a:pt x="1969" y="249"/>
                </a:cubicBezTo>
                <a:cubicBezTo>
                  <a:pt x="1969" y="256"/>
                  <a:pt x="1974" y="262"/>
                  <a:pt x="1981" y="262"/>
                </a:cubicBezTo>
                <a:close/>
                <a:moveTo>
                  <a:pt x="2257" y="262"/>
                </a:moveTo>
                <a:cubicBezTo>
                  <a:pt x="2264" y="262"/>
                  <a:pt x="2270" y="256"/>
                  <a:pt x="2270" y="249"/>
                </a:cubicBezTo>
                <a:cubicBezTo>
                  <a:pt x="2270" y="242"/>
                  <a:pt x="2264" y="236"/>
                  <a:pt x="2257" y="236"/>
                </a:cubicBezTo>
                <a:cubicBezTo>
                  <a:pt x="2250" y="236"/>
                  <a:pt x="2245" y="242"/>
                  <a:pt x="2245" y="249"/>
                </a:cubicBezTo>
                <a:cubicBezTo>
                  <a:pt x="2245" y="256"/>
                  <a:pt x="2250" y="262"/>
                  <a:pt x="2257" y="262"/>
                </a:cubicBezTo>
                <a:close/>
                <a:moveTo>
                  <a:pt x="2376" y="262"/>
                </a:moveTo>
                <a:cubicBezTo>
                  <a:pt x="2383" y="262"/>
                  <a:pt x="2388" y="256"/>
                  <a:pt x="2388" y="249"/>
                </a:cubicBezTo>
                <a:cubicBezTo>
                  <a:pt x="2388" y="242"/>
                  <a:pt x="2383" y="236"/>
                  <a:pt x="2376" y="236"/>
                </a:cubicBezTo>
                <a:cubicBezTo>
                  <a:pt x="2369" y="236"/>
                  <a:pt x="2363" y="242"/>
                  <a:pt x="2363" y="249"/>
                </a:cubicBezTo>
                <a:cubicBezTo>
                  <a:pt x="2363" y="256"/>
                  <a:pt x="2369" y="262"/>
                  <a:pt x="2376" y="262"/>
                </a:cubicBezTo>
                <a:close/>
                <a:moveTo>
                  <a:pt x="2415" y="262"/>
                </a:moveTo>
                <a:cubicBezTo>
                  <a:pt x="2422" y="262"/>
                  <a:pt x="2428" y="256"/>
                  <a:pt x="2428" y="249"/>
                </a:cubicBezTo>
                <a:cubicBezTo>
                  <a:pt x="2428" y="242"/>
                  <a:pt x="2422" y="236"/>
                  <a:pt x="2415" y="236"/>
                </a:cubicBezTo>
                <a:cubicBezTo>
                  <a:pt x="2408" y="236"/>
                  <a:pt x="2402" y="242"/>
                  <a:pt x="2402" y="249"/>
                </a:cubicBezTo>
                <a:cubicBezTo>
                  <a:pt x="2402" y="256"/>
                  <a:pt x="2408" y="262"/>
                  <a:pt x="2415" y="262"/>
                </a:cubicBezTo>
                <a:close/>
                <a:moveTo>
                  <a:pt x="2454" y="262"/>
                </a:moveTo>
                <a:cubicBezTo>
                  <a:pt x="2462" y="262"/>
                  <a:pt x="2467" y="256"/>
                  <a:pt x="2467" y="249"/>
                </a:cubicBezTo>
                <a:cubicBezTo>
                  <a:pt x="2467" y="242"/>
                  <a:pt x="2462" y="236"/>
                  <a:pt x="2454" y="236"/>
                </a:cubicBezTo>
                <a:cubicBezTo>
                  <a:pt x="2447" y="236"/>
                  <a:pt x="2442" y="242"/>
                  <a:pt x="2442" y="249"/>
                </a:cubicBezTo>
                <a:cubicBezTo>
                  <a:pt x="2442" y="256"/>
                  <a:pt x="2447" y="262"/>
                  <a:pt x="2454" y="262"/>
                </a:cubicBezTo>
                <a:close/>
                <a:moveTo>
                  <a:pt x="2494" y="262"/>
                </a:moveTo>
                <a:cubicBezTo>
                  <a:pt x="2501" y="262"/>
                  <a:pt x="2507" y="256"/>
                  <a:pt x="2507" y="249"/>
                </a:cubicBezTo>
                <a:cubicBezTo>
                  <a:pt x="2507" y="242"/>
                  <a:pt x="2501" y="236"/>
                  <a:pt x="2494" y="236"/>
                </a:cubicBezTo>
                <a:cubicBezTo>
                  <a:pt x="2487" y="236"/>
                  <a:pt x="2481" y="242"/>
                  <a:pt x="2481" y="249"/>
                </a:cubicBezTo>
                <a:cubicBezTo>
                  <a:pt x="2481" y="256"/>
                  <a:pt x="2487" y="262"/>
                  <a:pt x="2494" y="262"/>
                </a:cubicBezTo>
                <a:close/>
                <a:moveTo>
                  <a:pt x="2533" y="262"/>
                </a:moveTo>
                <a:cubicBezTo>
                  <a:pt x="2540" y="262"/>
                  <a:pt x="2546" y="256"/>
                  <a:pt x="2546" y="249"/>
                </a:cubicBezTo>
                <a:cubicBezTo>
                  <a:pt x="2546" y="242"/>
                  <a:pt x="2540" y="236"/>
                  <a:pt x="2533" y="236"/>
                </a:cubicBezTo>
                <a:cubicBezTo>
                  <a:pt x="2526" y="236"/>
                  <a:pt x="2521" y="242"/>
                  <a:pt x="2521" y="249"/>
                </a:cubicBezTo>
                <a:cubicBezTo>
                  <a:pt x="2521" y="256"/>
                  <a:pt x="2526" y="262"/>
                  <a:pt x="2533" y="262"/>
                </a:cubicBezTo>
                <a:close/>
                <a:moveTo>
                  <a:pt x="2573" y="262"/>
                </a:moveTo>
                <a:cubicBezTo>
                  <a:pt x="2580" y="262"/>
                  <a:pt x="2586" y="256"/>
                  <a:pt x="2586" y="249"/>
                </a:cubicBezTo>
                <a:cubicBezTo>
                  <a:pt x="2586" y="242"/>
                  <a:pt x="2580" y="236"/>
                  <a:pt x="2573" y="236"/>
                </a:cubicBezTo>
                <a:cubicBezTo>
                  <a:pt x="2566" y="236"/>
                  <a:pt x="2560" y="242"/>
                  <a:pt x="2560" y="249"/>
                </a:cubicBezTo>
                <a:cubicBezTo>
                  <a:pt x="2560" y="256"/>
                  <a:pt x="2566" y="262"/>
                  <a:pt x="2573" y="262"/>
                </a:cubicBezTo>
                <a:close/>
                <a:moveTo>
                  <a:pt x="2612" y="262"/>
                </a:moveTo>
                <a:cubicBezTo>
                  <a:pt x="2619" y="262"/>
                  <a:pt x="2625" y="256"/>
                  <a:pt x="2625" y="249"/>
                </a:cubicBezTo>
                <a:cubicBezTo>
                  <a:pt x="2625" y="242"/>
                  <a:pt x="2619" y="236"/>
                  <a:pt x="2612" y="236"/>
                </a:cubicBezTo>
                <a:cubicBezTo>
                  <a:pt x="2605" y="236"/>
                  <a:pt x="2599" y="242"/>
                  <a:pt x="2599" y="249"/>
                </a:cubicBezTo>
                <a:cubicBezTo>
                  <a:pt x="2599" y="256"/>
                  <a:pt x="2605" y="262"/>
                  <a:pt x="2612" y="262"/>
                </a:cubicBezTo>
                <a:close/>
                <a:moveTo>
                  <a:pt x="2652" y="262"/>
                </a:moveTo>
                <a:cubicBezTo>
                  <a:pt x="2659" y="262"/>
                  <a:pt x="2664" y="256"/>
                  <a:pt x="2664" y="249"/>
                </a:cubicBezTo>
                <a:cubicBezTo>
                  <a:pt x="2664" y="242"/>
                  <a:pt x="2659" y="236"/>
                  <a:pt x="2652" y="236"/>
                </a:cubicBezTo>
                <a:cubicBezTo>
                  <a:pt x="2645" y="236"/>
                  <a:pt x="2639" y="242"/>
                  <a:pt x="2639" y="249"/>
                </a:cubicBezTo>
                <a:cubicBezTo>
                  <a:pt x="2639" y="256"/>
                  <a:pt x="2645" y="262"/>
                  <a:pt x="2652" y="262"/>
                </a:cubicBezTo>
                <a:close/>
                <a:moveTo>
                  <a:pt x="2691" y="262"/>
                </a:moveTo>
                <a:cubicBezTo>
                  <a:pt x="2698" y="262"/>
                  <a:pt x="2704" y="256"/>
                  <a:pt x="2704" y="249"/>
                </a:cubicBezTo>
                <a:cubicBezTo>
                  <a:pt x="2704" y="242"/>
                  <a:pt x="2698" y="236"/>
                  <a:pt x="2691" y="236"/>
                </a:cubicBezTo>
                <a:cubicBezTo>
                  <a:pt x="2684" y="236"/>
                  <a:pt x="2678" y="242"/>
                  <a:pt x="2678" y="249"/>
                </a:cubicBezTo>
                <a:cubicBezTo>
                  <a:pt x="2678" y="256"/>
                  <a:pt x="2684" y="262"/>
                  <a:pt x="2691" y="262"/>
                </a:cubicBezTo>
                <a:close/>
                <a:moveTo>
                  <a:pt x="2730" y="262"/>
                </a:moveTo>
                <a:cubicBezTo>
                  <a:pt x="2738" y="262"/>
                  <a:pt x="2743" y="256"/>
                  <a:pt x="2743" y="249"/>
                </a:cubicBezTo>
                <a:cubicBezTo>
                  <a:pt x="2743" y="242"/>
                  <a:pt x="2738" y="236"/>
                  <a:pt x="2730" y="236"/>
                </a:cubicBezTo>
                <a:cubicBezTo>
                  <a:pt x="2723" y="236"/>
                  <a:pt x="2718" y="242"/>
                  <a:pt x="2718" y="249"/>
                </a:cubicBezTo>
                <a:cubicBezTo>
                  <a:pt x="2718" y="256"/>
                  <a:pt x="2723" y="262"/>
                  <a:pt x="2730" y="262"/>
                </a:cubicBezTo>
                <a:close/>
                <a:moveTo>
                  <a:pt x="2770" y="262"/>
                </a:moveTo>
                <a:cubicBezTo>
                  <a:pt x="2777" y="262"/>
                  <a:pt x="2783" y="256"/>
                  <a:pt x="2783" y="249"/>
                </a:cubicBezTo>
                <a:cubicBezTo>
                  <a:pt x="2783" y="242"/>
                  <a:pt x="2777" y="236"/>
                  <a:pt x="2770" y="236"/>
                </a:cubicBezTo>
                <a:cubicBezTo>
                  <a:pt x="2763" y="236"/>
                  <a:pt x="2757" y="242"/>
                  <a:pt x="2757" y="249"/>
                </a:cubicBezTo>
                <a:cubicBezTo>
                  <a:pt x="2757" y="256"/>
                  <a:pt x="2763" y="262"/>
                  <a:pt x="2770" y="262"/>
                </a:cubicBezTo>
                <a:close/>
                <a:moveTo>
                  <a:pt x="2770" y="223"/>
                </a:moveTo>
                <a:cubicBezTo>
                  <a:pt x="2777" y="223"/>
                  <a:pt x="2783" y="217"/>
                  <a:pt x="2783" y="210"/>
                </a:cubicBezTo>
                <a:cubicBezTo>
                  <a:pt x="2783" y="203"/>
                  <a:pt x="2777" y="197"/>
                  <a:pt x="2770" y="197"/>
                </a:cubicBezTo>
                <a:cubicBezTo>
                  <a:pt x="2763" y="197"/>
                  <a:pt x="2757" y="203"/>
                  <a:pt x="2757" y="210"/>
                </a:cubicBezTo>
                <a:cubicBezTo>
                  <a:pt x="2757" y="217"/>
                  <a:pt x="2763" y="223"/>
                  <a:pt x="2770" y="223"/>
                </a:cubicBezTo>
                <a:close/>
                <a:moveTo>
                  <a:pt x="2809" y="262"/>
                </a:moveTo>
                <a:cubicBezTo>
                  <a:pt x="2816" y="262"/>
                  <a:pt x="2822" y="256"/>
                  <a:pt x="2822" y="249"/>
                </a:cubicBezTo>
                <a:cubicBezTo>
                  <a:pt x="2822" y="242"/>
                  <a:pt x="2816" y="236"/>
                  <a:pt x="2809" y="236"/>
                </a:cubicBezTo>
                <a:cubicBezTo>
                  <a:pt x="2802" y="236"/>
                  <a:pt x="2797" y="242"/>
                  <a:pt x="2797" y="249"/>
                </a:cubicBezTo>
                <a:cubicBezTo>
                  <a:pt x="2797" y="256"/>
                  <a:pt x="2802" y="262"/>
                  <a:pt x="2809" y="262"/>
                </a:cubicBezTo>
                <a:close/>
                <a:moveTo>
                  <a:pt x="2849" y="262"/>
                </a:moveTo>
                <a:cubicBezTo>
                  <a:pt x="2856" y="262"/>
                  <a:pt x="2861" y="256"/>
                  <a:pt x="2861" y="249"/>
                </a:cubicBezTo>
                <a:cubicBezTo>
                  <a:pt x="2861" y="242"/>
                  <a:pt x="2856" y="236"/>
                  <a:pt x="2849" y="236"/>
                </a:cubicBezTo>
                <a:cubicBezTo>
                  <a:pt x="2842" y="236"/>
                  <a:pt x="2836" y="242"/>
                  <a:pt x="2836" y="249"/>
                </a:cubicBezTo>
                <a:cubicBezTo>
                  <a:pt x="2836" y="256"/>
                  <a:pt x="2842" y="262"/>
                  <a:pt x="2849" y="262"/>
                </a:cubicBezTo>
                <a:close/>
                <a:moveTo>
                  <a:pt x="2888" y="262"/>
                </a:moveTo>
                <a:cubicBezTo>
                  <a:pt x="2895" y="262"/>
                  <a:pt x="2901" y="256"/>
                  <a:pt x="2901" y="249"/>
                </a:cubicBezTo>
                <a:cubicBezTo>
                  <a:pt x="2901" y="242"/>
                  <a:pt x="2895" y="236"/>
                  <a:pt x="2888" y="236"/>
                </a:cubicBezTo>
                <a:cubicBezTo>
                  <a:pt x="2881" y="236"/>
                  <a:pt x="2875" y="242"/>
                  <a:pt x="2875" y="249"/>
                </a:cubicBezTo>
                <a:cubicBezTo>
                  <a:pt x="2875" y="256"/>
                  <a:pt x="2881" y="262"/>
                  <a:pt x="2888" y="262"/>
                </a:cubicBezTo>
                <a:close/>
                <a:moveTo>
                  <a:pt x="2928" y="262"/>
                </a:moveTo>
                <a:cubicBezTo>
                  <a:pt x="2935" y="262"/>
                  <a:pt x="2940" y="256"/>
                  <a:pt x="2940" y="249"/>
                </a:cubicBezTo>
                <a:cubicBezTo>
                  <a:pt x="2940" y="242"/>
                  <a:pt x="2935" y="236"/>
                  <a:pt x="2928" y="236"/>
                </a:cubicBezTo>
                <a:cubicBezTo>
                  <a:pt x="2921" y="236"/>
                  <a:pt x="2915" y="242"/>
                  <a:pt x="2915" y="249"/>
                </a:cubicBezTo>
                <a:cubicBezTo>
                  <a:pt x="2915" y="256"/>
                  <a:pt x="2921" y="262"/>
                  <a:pt x="2928" y="262"/>
                </a:cubicBezTo>
                <a:close/>
                <a:moveTo>
                  <a:pt x="2967" y="262"/>
                </a:moveTo>
                <a:cubicBezTo>
                  <a:pt x="2974" y="262"/>
                  <a:pt x="2980" y="256"/>
                  <a:pt x="2980" y="249"/>
                </a:cubicBezTo>
                <a:cubicBezTo>
                  <a:pt x="2980" y="242"/>
                  <a:pt x="2974" y="236"/>
                  <a:pt x="2967" y="236"/>
                </a:cubicBezTo>
                <a:cubicBezTo>
                  <a:pt x="2960" y="236"/>
                  <a:pt x="2954" y="242"/>
                  <a:pt x="2954" y="249"/>
                </a:cubicBezTo>
                <a:cubicBezTo>
                  <a:pt x="2954" y="256"/>
                  <a:pt x="2960" y="262"/>
                  <a:pt x="2967" y="262"/>
                </a:cubicBezTo>
                <a:close/>
                <a:moveTo>
                  <a:pt x="3006" y="262"/>
                </a:moveTo>
                <a:cubicBezTo>
                  <a:pt x="3013" y="262"/>
                  <a:pt x="3019" y="256"/>
                  <a:pt x="3019" y="249"/>
                </a:cubicBezTo>
                <a:cubicBezTo>
                  <a:pt x="3019" y="242"/>
                  <a:pt x="3013" y="236"/>
                  <a:pt x="3006" y="236"/>
                </a:cubicBezTo>
                <a:cubicBezTo>
                  <a:pt x="2999" y="236"/>
                  <a:pt x="2994" y="242"/>
                  <a:pt x="2994" y="249"/>
                </a:cubicBezTo>
                <a:cubicBezTo>
                  <a:pt x="2994" y="256"/>
                  <a:pt x="2999" y="262"/>
                  <a:pt x="3006" y="262"/>
                </a:cubicBezTo>
                <a:close/>
                <a:moveTo>
                  <a:pt x="3046" y="262"/>
                </a:moveTo>
                <a:cubicBezTo>
                  <a:pt x="3053" y="262"/>
                  <a:pt x="3059" y="256"/>
                  <a:pt x="3059" y="249"/>
                </a:cubicBezTo>
                <a:cubicBezTo>
                  <a:pt x="3059" y="242"/>
                  <a:pt x="3053" y="237"/>
                  <a:pt x="3046" y="237"/>
                </a:cubicBezTo>
                <a:cubicBezTo>
                  <a:pt x="3039" y="237"/>
                  <a:pt x="3033" y="242"/>
                  <a:pt x="3033" y="249"/>
                </a:cubicBezTo>
                <a:cubicBezTo>
                  <a:pt x="3033" y="256"/>
                  <a:pt x="3039" y="262"/>
                  <a:pt x="3046" y="262"/>
                </a:cubicBezTo>
                <a:close/>
                <a:moveTo>
                  <a:pt x="3085" y="262"/>
                </a:moveTo>
                <a:cubicBezTo>
                  <a:pt x="3092" y="262"/>
                  <a:pt x="3098" y="256"/>
                  <a:pt x="3098" y="249"/>
                </a:cubicBezTo>
                <a:cubicBezTo>
                  <a:pt x="3098" y="242"/>
                  <a:pt x="3092" y="236"/>
                  <a:pt x="3085" y="236"/>
                </a:cubicBezTo>
                <a:cubicBezTo>
                  <a:pt x="3078" y="236"/>
                  <a:pt x="3073" y="242"/>
                  <a:pt x="3073" y="249"/>
                </a:cubicBezTo>
                <a:cubicBezTo>
                  <a:pt x="3073" y="256"/>
                  <a:pt x="3078" y="262"/>
                  <a:pt x="3085" y="262"/>
                </a:cubicBezTo>
                <a:close/>
                <a:moveTo>
                  <a:pt x="3125" y="262"/>
                </a:moveTo>
                <a:cubicBezTo>
                  <a:pt x="3132" y="262"/>
                  <a:pt x="3137" y="256"/>
                  <a:pt x="3137" y="249"/>
                </a:cubicBezTo>
                <a:cubicBezTo>
                  <a:pt x="3137" y="242"/>
                  <a:pt x="3132" y="236"/>
                  <a:pt x="3125" y="236"/>
                </a:cubicBezTo>
                <a:cubicBezTo>
                  <a:pt x="3118" y="236"/>
                  <a:pt x="3112" y="242"/>
                  <a:pt x="3112" y="249"/>
                </a:cubicBezTo>
                <a:cubicBezTo>
                  <a:pt x="3112" y="256"/>
                  <a:pt x="3118" y="262"/>
                  <a:pt x="3125" y="262"/>
                </a:cubicBezTo>
                <a:close/>
                <a:moveTo>
                  <a:pt x="3164" y="262"/>
                </a:moveTo>
                <a:cubicBezTo>
                  <a:pt x="3171" y="262"/>
                  <a:pt x="3177" y="256"/>
                  <a:pt x="3177" y="249"/>
                </a:cubicBezTo>
                <a:cubicBezTo>
                  <a:pt x="3177" y="242"/>
                  <a:pt x="3171" y="236"/>
                  <a:pt x="3164" y="236"/>
                </a:cubicBezTo>
                <a:cubicBezTo>
                  <a:pt x="3157" y="236"/>
                  <a:pt x="3151" y="242"/>
                  <a:pt x="3151" y="249"/>
                </a:cubicBezTo>
                <a:cubicBezTo>
                  <a:pt x="3151" y="256"/>
                  <a:pt x="3157" y="262"/>
                  <a:pt x="3164" y="262"/>
                </a:cubicBezTo>
                <a:close/>
                <a:moveTo>
                  <a:pt x="3204" y="262"/>
                </a:moveTo>
                <a:cubicBezTo>
                  <a:pt x="3211" y="262"/>
                  <a:pt x="3216" y="256"/>
                  <a:pt x="3216" y="249"/>
                </a:cubicBezTo>
                <a:cubicBezTo>
                  <a:pt x="3216" y="242"/>
                  <a:pt x="3211" y="236"/>
                  <a:pt x="3204" y="236"/>
                </a:cubicBezTo>
                <a:cubicBezTo>
                  <a:pt x="3197" y="236"/>
                  <a:pt x="3191" y="242"/>
                  <a:pt x="3191" y="249"/>
                </a:cubicBezTo>
                <a:cubicBezTo>
                  <a:pt x="3191" y="256"/>
                  <a:pt x="3197" y="262"/>
                  <a:pt x="3204" y="262"/>
                </a:cubicBezTo>
                <a:close/>
                <a:moveTo>
                  <a:pt x="3282" y="262"/>
                </a:moveTo>
                <a:cubicBezTo>
                  <a:pt x="3289" y="262"/>
                  <a:pt x="3295" y="256"/>
                  <a:pt x="3295" y="249"/>
                </a:cubicBezTo>
                <a:cubicBezTo>
                  <a:pt x="3295" y="242"/>
                  <a:pt x="3289" y="236"/>
                  <a:pt x="3282" y="236"/>
                </a:cubicBezTo>
                <a:cubicBezTo>
                  <a:pt x="3275" y="236"/>
                  <a:pt x="3270" y="242"/>
                  <a:pt x="3270" y="249"/>
                </a:cubicBezTo>
                <a:cubicBezTo>
                  <a:pt x="3270" y="256"/>
                  <a:pt x="3275" y="262"/>
                  <a:pt x="3282" y="262"/>
                </a:cubicBezTo>
                <a:close/>
                <a:moveTo>
                  <a:pt x="3519" y="262"/>
                </a:moveTo>
                <a:cubicBezTo>
                  <a:pt x="3526" y="262"/>
                  <a:pt x="3532" y="256"/>
                  <a:pt x="3532" y="249"/>
                </a:cubicBezTo>
                <a:cubicBezTo>
                  <a:pt x="3532" y="242"/>
                  <a:pt x="3526" y="236"/>
                  <a:pt x="3519" y="236"/>
                </a:cubicBezTo>
                <a:cubicBezTo>
                  <a:pt x="3512" y="236"/>
                  <a:pt x="3506" y="242"/>
                  <a:pt x="3506" y="249"/>
                </a:cubicBezTo>
                <a:cubicBezTo>
                  <a:pt x="3506" y="256"/>
                  <a:pt x="3512" y="262"/>
                  <a:pt x="3519" y="262"/>
                </a:cubicBezTo>
                <a:close/>
                <a:moveTo>
                  <a:pt x="10" y="278"/>
                </a:moveTo>
                <a:cubicBezTo>
                  <a:pt x="4" y="278"/>
                  <a:pt x="0" y="283"/>
                  <a:pt x="0" y="289"/>
                </a:cubicBezTo>
                <a:cubicBezTo>
                  <a:pt x="0" y="295"/>
                  <a:pt x="4" y="299"/>
                  <a:pt x="10" y="299"/>
                </a:cubicBezTo>
                <a:cubicBezTo>
                  <a:pt x="16" y="299"/>
                  <a:pt x="21" y="295"/>
                  <a:pt x="21" y="289"/>
                </a:cubicBezTo>
                <a:cubicBezTo>
                  <a:pt x="21" y="283"/>
                  <a:pt x="16" y="278"/>
                  <a:pt x="10" y="278"/>
                </a:cubicBezTo>
                <a:close/>
                <a:moveTo>
                  <a:pt x="50" y="301"/>
                </a:moveTo>
                <a:cubicBezTo>
                  <a:pt x="57" y="301"/>
                  <a:pt x="62" y="296"/>
                  <a:pt x="62" y="289"/>
                </a:cubicBezTo>
                <a:cubicBezTo>
                  <a:pt x="62" y="282"/>
                  <a:pt x="57" y="276"/>
                  <a:pt x="50" y="276"/>
                </a:cubicBezTo>
                <a:cubicBezTo>
                  <a:pt x="43" y="276"/>
                  <a:pt x="37" y="282"/>
                  <a:pt x="37" y="289"/>
                </a:cubicBezTo>
                <a:cubicBezTo>
                  <a:pt x="37" y="296"/>
                  <a:pt x="43" y="301"/>
                  <a:pt x="50" y="301"/>
                </a:cubicBezTo>
                <a:close/>
                <a:moveTo>
                  <a:pt x="89" y="301"/>
                </a:moveTo>
                <a:cubicBezTo>
                  <a:pt x="96" y="301"/>
                  <a:pt x="102" y="296"/>
                  <a:pt x="102" y="289"/>
                </a:cubicBezTo>
                <a:cubicBezTo>
                  <a:pt x="102" y="282"/>
                  <a:pt x="96" y="276"/>
                  <a:pt x="89" y="276"/>
                </a:cubicBezTo>
                <a:cubicBezTo>
                  <a:pt x="82" y="276"/>
                  <a:pt x="76" y="282"/>
                  <a:pt x="76" y="289"/>
                </a:cubicBezTo>
                <a:cubicBezTo>
                  <a:pt x="76" y="296"/>
                  <a:pt x="82" y="301"/>
                  <a:pt x="89" y="301"/>
                </a:cubicBezTo>
                <a:close/>
                <a:moveTo>
                  <a:pt x="128" y="301"/>
                </a:moveTo>
                <a:cubicBezTo>
                  <a:pt x="136" y="301"/>
                  <a:pt x="141" y="296"/>
                  <a:pt x="141" y="289"/>
                </a:cubicBezTo>
                <a:cubicBezTo>
                  <a:pt x="141" y="282"/>
                  <a:pt x="136" y="276"/>
                  <a:pt x="128" y="276"/>
                </a:cubicBezTo>
                <a:cubicBezTo>
                  <a:pt x="121" y="276"/>
                  <a:pt x="116" y="282"/>
                  <a:pt x="116" y="289"/>
                </a:cubicBezTo>
                <a:cubicBezTo>
                  <a:pt x="116" y="296"/>
                  <a:pt x="121" y="301"/>
                  <a:pt x="128" y="301"/>
                </a:cubicBezTo>
                <a:close/>
                <a:moveTo>
                  <a:pt x="168" y="301"/>
                </a:moveTo>
                <a:cubicBezTo>
                  <a:pt x="175" y="301"/>
                  <a:pt x="181" y="296"/>
                  <a:pt x="181" y="289"/>
                </a:cubicBezTo>
                <a:cubicBezTo>
                  <a:pt x="181" y="282"/>
                  <a:pt x="175" y="276"/>
                  <a:pt x="168" y="276"/>
                </a:cubicBezTo>
                <a:cubicBezTo>
                  <a:pt x="161" y="276"/>
                  <a:pt x="155" y="282"/>
                  <a:pt x="155" y="289"/>
                </a:cubicBezTo>
                <a:cubicBezTo>
                  <a:pt x="155" y="296"/>
                  <a:pt x="161" y="301"/>
                  <a:pt x="168" y="301"/>
                </a:cubicBezTo>
                <a:close/>
                <a:moveTo>
                  <a:pt x="207" y="301"/>
                </a:moveTo>
                <a:cubicBezTo>
                  <a:pt x="214" y="301"/>
                  <a:pt x="220" y="296"/>
                  <a:pt x="220" y="289"/>
                </a:cubicBezTo>
                <a:cubicBezTo>
                  <a:pt x="220" y="282"/>
                  <a:pt x="214" y="276"/>
                  <a:pt x="207" y="276"/>
                </a:cubicBezTo>
                <a:cubicBezTo>
                  <a:pt x="200" y="276"/>
                  <a:pt x="195" y="282"/>
                  <a:pt x="195" y="289"/>
                </a:cubicBezTo>
                <a:cubicBezTo>
                  <a:pt x="195" y="296"/>
                  <a:pt x="200" y="301"/>
                  <a:pt x="207" y="301"/>
                </a:cubicBezTo>
                <a:close/>
                <a:moveTo>
                  <a:pt x="247" y="301"/>
                </a:moveTo>
                <a:cubicBezTo>
                  <a:pt x="254" y="301"/>
                  <a:pt x="259" y="296"/>
                  <a:pt x="259" y="289"/>
                </a:cubicBezTo>
                <a:cubicBezTo>
                  <a:pt x="259" y="282"/>
                  <a:pt x="254" y="276"/>
                  <a:pt x="247" y="276"/>
                </a:cubicBezTo>
                <a:cubicBezTo>
                  <a:pt x="240" y="276"/>
                  <a:pt x="234" y="282"/>
                  <a:pt x="234" y="289"/>
                </a:cubicBezTo>
                <a:cubicBezTo>
                  <a:pt x="234" y="296"/>
                  <a:pt x="240" y="301"/>
                  <a:pt x="247" y="301"/>
                </a:cubicBezTo>
                <a:close/>
                <a:moveTo>
                  <a:pt x="286" y="301"/>
                </a:moveTo>
                <a:cubicBezTo>
                  <a:pt x="293" y="301"/>
                  <a:pt x="299" y="296"/>
                  <a:pt x="299" y="289"/>
                </a:cubicBezTo>
                <a:cubicBezTo>
                  <a:pt x="299" y="282"/>
                  <a:pt x="293" y="276"/>
                  <a:pt x="286" y="276"/>
                </a:cubicBezTo>
                <a:cubicBezTo>
                  <a:pt x="279" y="276"/>
                  <a:pt x="273" y="282"/>
                  <a:pt x="273" y="289"/>
                </a:cubicBezTo>
                <a:cubicBezTo>
                  <a:pt x="273" y="296"/>
                  <a:pt x="279" y="301"/>
                  <a:pt x="286" y="301"/>
                </a:cubicBezTo>
                <a:close/>
                <a:moveTo>
                  <a:pt x="326" y="301"/>
                </a:moveTo>
                <a:cubicBezTo>
                  <a:pt x="333" y="301"/>
                  <a:pt x="338" y="296"/>
                  <a:pt x="338" y="289"/>
                </a:cubicBezTo>
                <a:cubicBezTo>
                  <a:pt x="338" y="282"/>
                  <a:pt x="333" y="276"/>
                  <a:pt x="326" y="276"/>
                </a:cubicBezTo>
                <a:cubicBezTo>
                  <a:pt x="319" y="276"/>
                  <a:pt x="313" y="282"/>
                  <a:pt x="313" y="289"/>
                </a:cubicBezTo>
                <a:cubicBezTo>
                  <a:pt x="313" y="296"/>
                  <a:pt x="319" y="301"/>
                  <a:pt x="326" y="301"/>
                </a:cubicBezTo>
                <a:close/>
                <a:moveTo>
                  <a:pt x="365" y="301"/>
                </a:moveTo>
                <a:cubicBezTo>
                  <a:pt x="372" y="301"/>
                  <a:pt x="378" y="296"/>
                  <a:pt x="378" y="289"/>
                </a:cubicBezTo>
                <a:cubicBezTo>
                  <a:pt x="378" y="282"/>
                  <a:pt x="372" y="276"/>
                  <a:pt x="365" y="276"/>
                </a:cubicBezTo>
                <a:cubicBezTo>
                  <a:pt x="358" y="276"/>
                  <a:pt x="352" y="282"/>
                  <a:pt x="352" y="289"/>
                </a:cubicBezTo>
                <a:cubicBezTo>
                  <a:pt x="352" y="296"/>
                  <a:pt x="358" y="301"/>
                  <a:pt x="365" y="301"/>
                </a:cubicBezTo>
                <a:close/>
                <a:moveTo>
                  <a:pt x="404" y="301"/>
                </a:moveTo>
                <a:cubicBezTo>
                  <a:pt x="411" y="301"/>
                  <a:pt x="417" y="296"/>
                  <a:pt x="417" y="289"/>
                </a:cubicBezTo>
                <a:cubicBezTo>
                  <a:pt x="417" y="282"/>
                  <a:pt x="411" y="276"/>
                  <a:pt x="404" y="276"/>
                </a:cubicBezTo>
                <a:cubicBezTo>
                  <a:pt x="397" y="276"/>
                  <a:pt x="392" y="282"/>
                  <a:pt x="392" y="289"/>
                </a:cubicBezTo>
                <a:cubicBezTo>
                  <a:pt x="392" y="296"/>
                  <a:pt x="397" y="301"/>
                  <a:pt x="404" y="301"/>
                </a:cubicBezTo>
                <a:close/>
                <a:moveTo>
                  <a:pt x="444" y="301"/>
                </a:moveTo>
                <a:cubicBezTo>
                  <a:pt x="451" y="301"/>
                  <a:pt x="457" y="296"/>
                  <a:pt x="457" y="289"/>
                </a:cubicBezTo>
                <a:cubicBezTo>
                  <a:pt x="457" y="282"/>
                  <a:pt x="451" y="276"/>
                  <a:pt x="444" y="276"/>
                </a:cubicBezTo>
                <a:cubicBezTo>
                  <a:pt x="437" y="276"/>
                  <a:pt x="431" y="282"/>
                  <a:pt x="431" y="289"/>
                </a:cubicBezTo>
                <a:cubicBezTo>
                  <a:pt x="431" y="296"/>
                  <a:pt x="437" y="301"/>
                  <a:pt x="444" y="301"/>
                </a:cubicBezTo>
                <a:close/>
                <a:moveTo>
                  <a:pt x="483" y="301"/>
                </a:moveTo>
                <a:cubicBezTo>
                  <a:pt x="490" y="301"/>
                  <a:pt x="496" y="296"/>
                  <a:pt x="496" y="289"/>
                </a:cubicBezTo>
                <a:cubicBezTo>
                  <a:pt x="496" y="282"/>
                  <a:pt x="490" y="276"/>
                  <a:pt x="483" y="276"/>
                </a:cubicBezTo>
                <a:cubicBezTo>
                  <a:pt x="476" y="276"/>
                  <a:pt x="471" y="282"/>
                  <a:pt x="471" y="289"/>
                </a:cubicBezTo>
                <a:cubicBezTo>
                  <a:pt x="471" y="296"/>
                  <a:pt x="476" y="301"/>
                  <a:pt x="483" y="301"/>
                </a:cubicBezTo>
                <a:close/>
                <a:moveTo>
                  <a:pt x="523" y="301"/>
                </a:moveTo>
                <a:cubicBezTo>
                  <a:pt x="530" y="301"/>
                  <a:pt x="535" y="296"/>
                  <a:pt x="535" y="289"/>
                </a:cubicBezTo>
                <a:cubicBezTo>
                  <a:pt x="535" y="282"/>
                  <a:pt x="530" y="276"/>
                  <a:pt x="523" y="276"/>
                </a:cubicBezTo>
                <a:cubicBezTo>
                  <a:pt x="516" y="276"/>
                  <a:pt x="510" y="282"/>
                  <a:pt x="510" y="289"/>
                </a:cubicBezTo>
                <a:cubicBezTo>
                  <a:pt x="510" y="296"/>
                  <a:pt x="516" y="301"/>
                  <a:pt x="523" y="301"/>
                </a:cubicBezTo>
                <a:close/>
                <a:moveTo>
                  <a:pt x="562" y="301"/>
                </a:moveTo>
                <a:cubicBezTo>
                  <a:pt x="569" y="301"/>
                  <a:pt x="575" y="296"/>
                  <a:pt x="575" y="289"/>
                </a:cubicBezTo>
                <a:cubicBezTo>
                  <a:pt x="575" y="282"/>
                  <a:pt x="569" y="276"/>
                  <a:pt x="562" y="276"/>
                </a:cubicBezTo>
                <a:cubicBezTo>
                  <a:pt x="555" y="276"/>
                  <a:pt x="549" y="282"/>
                  <a:pt x="549" y="289"/>
                </a:cubicBezTo>
                <a:cubicBezTo>
                  <a:pt x="549" y="296"/>
                  <a:pt x="555" y="301"/>
                  <a:pt x="562" y="301"/>
                </a:cubicBezTo>
                <a:close/>
                <a:moveTo>
                  <a:pt x="641" y="301"/>
                </a:moveTo>
                <a:cubicBezTo>
                  <a:pt x="648" y="301"/>
                  <a:pt x="654" y="296"/>
                  <a:pt x="654" y="289"/>
                </a:cubicBezTo>
                <a:cubicBezTo>
                  <a:pt x="654" y="282"/>
                  <a:pt x="648" y="276"/>
                  <a:pt x="641" y="276"/>
                </a:cubicBezTo>
                <a:cubicBezTo>
                  <a:pt x="634" y="276"/>
                  <a:pt x="628" y="282"/>
                  <a:pt x="628" y="289"/>
                </a:cubicBezTo>
                <a:cubicBezTo>
                  <a:pt x="628" y="296"/>
                  <a:pt x="634" y="301"/>
                  <a:pt x="641" y="301"/>
                </a:cubicBezTo>
                <a:close/>
                <a:moveTo>
                  <a:pt x="720" y="301"/>
                </a:moveTo>
                <a:cubicBezTo>
                  <a:pt x="727" y="301"/>
                  <a:pt x="733" y="296"/>
                  <a:pt x="733" y="289"/>
                </a:cubicBezTo>
                <a:cubicBezTo>
                  <a:pt x="733" y="282"/>
                  <a:pt x="727" y="276"/>
                  <a:pt x="720" y="276"/>
                </a:cubicBezTo>
                <a:cubicBezTo>
                  <a:pt x="713" y="276"/>
                  <a:pt x="707" y="282"/>
                  <a:pt x="707" y="289"/>
                </a:cubicBezTo>
                <a:cubicBezTo>
                  <a:pt x="707" y="296"/>
                  <a:pt x="713" y="301"/>
                  <a:pt x="720" y="301"/>
                </a:cubicBezTo>
                <a:close/>
                <a:moveTo>
                  <a:pt x="759" y="301"/>
                </a:moveTo>
                <a:cubicBezTo>
                  <a:pt x="766" y="301"/>
                  <a:pt x="772" y="296"/>
                  <a:pt x="772" y="289"/>
                </a:cubicBezTo>
                <a:cubicBezTo>
                  <a:pt x="772" y="282"/>
                  <a:pt x="766" y="276"/>
                  <a:pt x="759" y="276"/>
                </a:cubicBezTo>
                <a:cubicBezTo>
                  <a:pt x="752" y="276"/>
                  <a:pt x="747" y="282"/>
                  <a:pt x="747" y="289"/>
                </a:cubicBezTo>
                <a:cubicBezTo>
                  <a:pt x="747" y="296"/>
                  <a:pt x="752" y="301"/>
                  <a:pt x="759" y="301"/>
                </a:cubicBezTo>
                <a:close/>
                <a:moveTo>
                  <a:pt x="786" y="289"/>
                </a:moveTo>
                <a:cubicBezTo>
                  <a:pt x="786" y="296"/>
                  <a:pt x="792" y="301"/>
                  <a:pt x="799" y="301"/>
                </a:cubicBezTo>
                <a:cubicBezTo>
                  <a:pt x="806" y="301"/>
                  <a:pt x="811" y="296"/>
                  <a:pt x="811" y="289"/>
                </a:cubicBezTo>
                <a:cubicBezTo>
                  <a:pt x="811" y="282"/>
                  <a:pt x="806" y="276"/>
                  <a:pt x="799" y="276"/>
                </a:cubicBezTo>
                <a:cubicBezTo>
                  <a:pt x="792" y="276"/>
                  <a:pt x="786" y="282"/>
                  <a:pt x="786" y="289"/>
                </a:cubicBezTo>
                <a:close/>
                <a:moveTo>
                  <a:pt x="838" y="301"/>
                </a:moveTo>
                <a:cubicBezTo>
                  <a:pt x="845" y="301"/>
                  <a:pt x="851" y="296"/>
                  <a:pt x="851" y="289"/>
                </a:cubicBezTo>
                <a:cubicBezTo>
                  <a:pt x="851" y="282"/>
                  <a:pt x="845" y="276"/>
                  <a:pt x="838" y="276"/>
                </a:cubicBezTo>
                <a:cubicBezTo>
                  <a:pt x="831" y="276"/>
                  <a:pt x="825" y="282"/>
                  <a:pt x="825" y="289"/>
                </a:cubicBezTo>
                <a:cubicBezTo>
                  <a:pt x="825" y="296"/>
                  <a:pt x="831" y="301"/>
                  <a:pt x="838" y="301"/>
                </a:cubicBezTo>
                <a:close/>
                <a:moveTo>
                  <a:pt x="956" y="301"/>
                </a:moveTo>
                <a:cubicBezTo>
                  <a:pt x="963" y="301"/>
                  <a:pt x="969" y="296"/>
                  <a:pt x="969" y="289"/>
                </a:cubicBezTo>
                <a:cubicBezTo>
                  <a:pt x="969" y="282"/>
                  <a:pt x="963" y="276"/>
                  <a:pt x="956" y="276"/>
                </a:cubicBezTo>
                <a:cubicBezTo>
                  <a:pt x="949" y="276"/>
                  <a:pt x="944" y="282"/>
                  <a:pt x="944" y="289"/>
                </a:cubicBezTo>
                <a:cubicBezTo>
                  <a:pt x="944" y="296"/>
                  <a:pt x="949" y="301"/>
                  <a:pt x="956" y="301"/>
                </a:cubicBezTo>
                <a:close/>
                <a:moveTo>
                  <a:pt x="996" y="301"/>
                </a:moveTo>
                <a:cubicBezTo>
                  <a:pt x="1003" y="301"/>
                  <a:pt x="1009" y="296"/>
                  <a:pt x="1009" y="289"/>
                </a:cubicBezTo>
                <a:cubicBezTo>
                  <a:pt x="1009" y="282"/>
                  <a:pt x="1003" y="276"/>
                  <a:pt x="996" y="276"/>
                </a:cubicBezTo>
                <a:cubicBezTo>
                  <a:pt x="989" y="276"/>
                  <a:pt x="983" y="282"/>
                  <a:pt x="983" y="289"/>
                </a:cubicBezTo>
                <a:cubicBezTo>
                  <a:pt x="983" y="296"/>
                  <a:pt x="989" y="301"/>
                  <a:pt x="996" y="301"/>
                </a:cubicBezTo>
                <a:close/>
                <a:moveTo>
                  <a:pt x="1193" y="301"/>
                </a:moveTo>
                <a:cubicBezTo>
                  <a:pt x="1200" y="301"/>
                  <a:pt x="1206" y="296"/>
                  <a:pt x="1206" y="289"/>
                </a:cubicBezTo>
                <a:cubicBezTo>
                  <a:pt x="1206" y="282"/>
                  <a:pt x="1200" y="276"/>
                  <a:pt x="1193" y="276"/>
                </a:cubicBezTo>
                <a:cubicBezTo>
                  <a:pt x="1186" y="276"/>
                  <a:pt x="1180" y="282"/>
                  <a:pt x="1180" y="289"/>
                </a:cubicBezTo>
                <a:cubicBezTo>
                  <a:pt x="1180" y="296"/>
                  <a:pt x="1186" y="301"/>
                  <a:pt x="1193" y="301"/>
                </a:cubicBezTo>
                <a:close/>
                <a:moveTo>
                  <a:pt x="1232" y="301"/>
                </a:moveTo>
                <a:cubicBezTo>
                  <a:pt x="1239" y="301"/>
                  <a:pt x="1245" y="296"/>
                  <a:pt x="1245" y="289"/>
                </a:cubicBezTo>
                <a:cubicBezTo>
                  <a:pt x="1245" y="282"/>
                  <a:pt x="1239" y="276"/>
                  <a:pt x="1232" y="276"/>
                </a:cubicBezTo>
                <a:cubicBezTo>
                  <a:pt x="1225" y="276"/>
                  <a:pt x="1220" y="282"/>
                  <a:pt x="1220" y="289"/>
                </a:cubicBezTo>
                <a:cubicBezTo>
                  <a:pt x="1220" y="296"/>
                  <a:pt x="1225" y="301"/>
                  <a:pt x="1232" y="301"/>
                </a:cubicBezTo>
                <a:close/>
                <a:moveTo>
                  <a:pt x="1272" y="301"/>
                </a:moveTo>
                <a:cubicBezTo>
                  <a:pt x="1279" y="301"/>
                  <a:pt x="1285" y="296"/>
                  <a:pt x="1285" y="289"/>
                </a:cubicBezTo>
                <a:cubicBezTo>
                  <a:pt x="1285" y="282"/>
                  <a:pt x="1279" y="276"/>
                  <a:pt x="1272" y="276"/>
                </a:cubicBezTo>
                <a:cubicBezTo>
                  <a:pt x="1265" y="276"/>
                  <a:pt x="1259" y="282"/>
                  <a:pt x="1259" y="289"/>
                </a:cubicBezTo>
                <a:cubicBezTo>
                  <a:pt x="1259" y="296"/>
                  <a:pt x="1265" y="301"/>
                  <a:pt x="1272" y="301"/>
                </a:cubicBezTo>
                <a:close/>
                <a:moveTo>
                  <a:pt x="1311" y="301"/>
                </a:moveTo>
                <a:cubicBezTo>
                  <a:pt x="1318" y="301"/>
                  <a:pt x="1324" y="296"/>
                  <a:pt x="1324" y="289"/>
                </a:cubicBezTo>
                <a:cubicBezTo>
                  <a:pt x="1324" y="282"/>
                  <a:pt x="1318" y="276"/>
                  <a:pt x="1311" y="276"/>
                </a:cubicBezTo>
                <a:cubicBezTo>
                  <a:pt x="1304" y="276"/>
                  <a:pt x="1298" y="282"/>
                  <a:pt x="1298" y="289"/>
                </a:cubicBezTo>
                <a:cubicBezTo>
                  <a:pt x="1298" y="296"/>
                  <a:pt x="1304" y="301"/>
                  <a:pt x="1311" y="301"/>
                </a:cubicBezTo>
                <a:close/>
                <a:moveTo>
                  <a:pt x="1351" y="276"/>
                </a:moveTo>
                <a:cubicBezTo>
                  <a:pt x="1344" y="276"/>
                  <a:pt x="1338" y="282"/>
                  <a:pt x="1338" y="289"/>
                </a:cubicBezTo>
                <a:cubicBezTo>
                  <a:pt x="1338" y="296"/>
                  <a:pt x="1344" y="301"/>
                  <a:pt x="1351" y="301"/>
                </a:cubicBezTo>
                <a:cubicBezTo>
                  <a:pt x="1358" y="301"/>
                  <a:pt x="1363" y="296"/>
                  <a:pt x="1363" y="289"/>
                </a:cubicBezTo>
                <a:cubicBezTo>
                  <a:pt x="1363" y="282"/>
                  <a:pt x="1358" y="276"/>
                  <a:pt x="1351" y="276"/>
                </a:cubicBezTo>
                <a:close/>
                <a:moveTo>
                  <a:pt x="1390" y="276"/>
                </a:moveTo>
                <a:cubicBezTo>
                  <a:pt x="1383" y="276"/>
                  <a:pt x="1377" y="282"/>
                  <a:pt x="1377" y="289"/>
                </a:cubicBezTo>
                <a:cubicBezTo>
                  <a:pt x="1377" y="296"/>
                  <a:pt x="1383" y="301"/>
                  <a:pt x="1390" y="301"/>
                </a:cubicBezTo>
                <a:cubicBezTo>
                  <a:pt x="1397" y="301"/>
                  <a:pt x="1403" y="296"/>
                  <a:pt x="1403" y="289"/>
                </a:cubicBezTo>
                <a:cubicBezTo>
                  <a:pt x="1403" y="282"/>
                  <a:pt x="1397" y="276"/>
                  <a:pt x="1390" y="276"/>
                </a:cubicBezTo>
                <a:close/>
                <a:moveTo>
                  <a:pt x="1429" y="276"/>
                </a:moveTo>
                <a:cubicBezTo>
                  <a:pt x="1422" y="276"/>
                  <a:pt x="1417" y="282"/>
                  <a:pt x="1417" y="289"/>
                </a:cubicBezTo>
                <a:cubicBezTo>
                  <a:pt x="1417" y="296"/>
                  <a:pt x="1422" y="301"/>
                  <a:pt x="1429" y="301"/>
                </a:cubicBezTo>
                <a:cubicBezTo>
                  <a:pt x="1437" y="301"/>
                  <a:pt x="1442" y="296"/>
                  <a:pt x="1442" y="289"/>
                </a:cubicBezTo>
                <a:cubicBezTo>
                  <a:pt x="1442" y="282"/>
                  <a:pt x="1437" y="276"/>
                  <a:pt x="1429" y="276"/>
                </a:cubicBezTo>
                <a:close/>
                <a:moveTo>
                  <a:pt x="1859" y="289"/>
                </a:moveTo>
                <a:cubicBezTo>
                  <a:pt x="1859" y="291"/>
                  <a:pt x="1861" y="293"/>
                  <a:pt x="1863" y="293"/>
                </a:cubicBezTo>
                <a:cubicBezTo>
                  <a:pt x="1865" y="293"/>
                  <a:pt x="1867" y="291"/>
                  <a:pt x="1867" y="289"/>
                </a:cubicBezTo>
                <a:cubicBezTo>
                  <a:pt x="1867" y="286"/>
                  <a:pt x="1865" y="284"/>
                  <a:pt x="1863" y="284"/>
                </a:cubicBezTo>
                <a:cubicBezTo>
                  <a:pt x="1861" y="284"/>
                  <a:pt x="1859" y="286"/>
                  <a:pt x="1859" y="289"/>
                </a:cubicBezTo>
                <a:close/>
                <a:moveTo>
                  <a:pt x="1903" y="301"/>
                </a:moveTo>
                <a:cubicBezTo>
                  <a:pt x="1910" y="301"/>
                  <a:pt x="1915" y="296"/>
                  <a:pt x="1915" y="289"/>
                </a:cubicBezTo>
                <a:cubicBezTo>
                  <a:pt x="1915" y="282"/>
                  <a:pt x="1910" y="276"/>
                  <a:pt x="1903" y="276"/>
                </a:cubicBezTo>
                <a:cubicBezTo>
                  <a:pt x="1896" y="276"/>
                  <a:pt x="1890" y="282"/>
                  <a:pt x="1890" y="289"/>
                </a:cubicBezTo>
                <a:cubicBezTo>
                  <a:pt x="1890" y="296"/>
                  <a:pt x="1896" y="301"/>
                  <a:pt x="1903" y="301"/>
                </a:cubicBezTo>
                <a:close/>
                <a:moveTo>
                  <a:pt x="1942" y="301"/>
                </a:moveTo>
                <a:cubicBezTo>
                  <a:pt x="1949" y="301"/>
                  <a:pt x="1955" y="296"/>
                  <a:pt x="1955" y="289"/>
                </a:cubicBezTo>
                <a:cubicBezTo>
                  <a:pt x="1955" y="282"/>
                  <a:pt x="1949" y="276"/>
                  <a:pt x="1942" y="276"/>
                </a:cubicBezTo>
                <a:cubicBezTo>
                  <a:pt x="1935" y="276"/>
                  <a:pt x="1929" y="282"/>
                  <a:pt x="1929" y="289"/>
                </a:cubicBezTo>
                <a:cubicBezTo>
                  <a:pt x="1929" y="296"/>
                  <a:pt x="1935" y="301"/>
                  <a:pt x="1942" y="301"/>
                </a:cubicBezTo>
                <a:close/>
                <a:moveTo>
                  <a:pt x="1981" y="301"/>
                </a:moveTo>
                <a:cubicBezTo>
                  <a:pt x="1988" y="301"/>
                  <a:pt x="1994" y="296"/>
                  <a:pt x="1994" y="289"/>
                </a:cubicBezTo>
                <a:cubicBezTo>
                  <a:pt x="1994" y="282"/>
                  <a:pt x="1988" y="276"/>
                  <a:pt x="1981" y="276"/>
                </a:cubicBezTo>
                <a:cubicBezTo>
                  <a:pt x="1974" y="276"/>
                  <a:pt x="1969" y="282"/>
                  <a:pt x="1969" y="289"/>
                </a:cubicBezTo>
                <a:cubicBezTo>
                  <a:pt x="1969" y="296"/>
                  <a:pt x="1974" y="301"/>
                  <a:pt x="1981" y="301"/>
                </a:cubicBezTo>
                <a:close/>
                <a:moveTo>
                  <a:pt x="2021" y="301"/>
                </a:moveTo>
                <a:cubicBezTo>
                  <a:pt x="2028" y="301"/>
                  <a:pt x="2034" y="296"/>
                  <a:pt x="2034" y="289"/>
                </a:cubicBezTo>
                <a:cubicBezTo>
                  <a:pt x="2034" y="282"/>
                  <a:pt x="2028" y="276"/>
                  <a:pt x="2021" y="276"/>
                </a:cubicBezTo>
                <a:cubicBezTo>
                  <a:pt x="2014" y="276"/>
                  <a:pt x="2008" y="282"/>
                  <a:pt x="2008" y="289"/>
                </a:cubicBezTo>
                <a:cubicBezTo>
                  <a:pt x="2008" y="296"/>
                  <a:pt x="2014" y="301"/>
                  <a:pt x="2021" y="301"/>
                </a:cubicBezTo>
                <a:close/>
                <a:moveTo>
                  <a:pt x="2060" y="301"/>
                </a:moveTo>
                <a:cubicBezTo>
                  <a:pt x="2067" y="301"/>
                  <a:pt x="2073" y="296"/>
                  <a:pt x="2073" y="289"/>
                </a:cubicBezTo>
                <a:cubicBezTo>
                  <a:pt x="2073" y="282"/>
                  <a:pt x="2067" y="276"/>
                  <a:pt x="2060" y="276"/>
                </a:cubicBezTo>
                <a:cubicBezTo>
                  <a:pt x="2053" y="276"/>
                  <a:pt x="2048" y="282"/>
                  <a:pt x="2048" y="289"/>
                </a:cubicBezTo>
                <a:cubicBezTo>
                  <a:pt x="2048" y="296"/>
                  <a:pt x="2053" y="301"/>
                  <a:pt x="2060" y="301"/>
                </a:cubicBezTo>
                <a:close/>
                <a:moveTo>
                  <a:pt x="2288" y="289"/>
                </a:moveTo>
                <a:cubicBezTo>
                  <a:pt x="2288" y="293"/>
                  <a:pt x="2292" y="297"/>
                  <a:pt x="2297" y="297"/>
                </a:cubicBezTo>
                <a:cubicBezTo>
                  <a:pt x="2302" y="297"/>
                  <a:pt x="2305" y="293"/>
                  <a:pt x="2305" y="289"/>
                </a:cubicBezTo>
                <a:cubicBezTo>
                  <a:pt x="2305" y="284"/>
                  <a:pt x="2302" y="280"/>
                  <a:pt x="2297" y="280"/>
                </a:cubicBezTo>
                <a:cubicBezTo>
                  <a:pt x="2292" y="280"/>
                  <a:pt x="2288" y="284"/>
                  <a:pt x="2288" y="289"/>
                </a:cubicBezTo>
                <a:close/>
                <a:moveTo>
                  <a:pt x="2336" y="301"/>
                </a:moveTo>
                <a:cubicBezTo>
                  <a:pt x="2343" y="301"/>
                  <a:pt x="2349" y="296"/>
                  <a:pt x="2349" y="289"/>
                </a:cubicBezTo>
                <a:cubicBezTo>
                  <a:pt x="2349" y="282"/>
                  <a:pt x="2343" y="276"/>
                  <a:pt x="2336" y="276"/>
                </a:cubicBezTo>
                <a:cubicBezTo>
                  <a:pt x="2329" y="276"/>
                  <a:pt x="2323" y="282"/>
                  <a:pt x="2323" y="289"/>
                </a:cubicBezTo>
                <a:cubicBezTo>
                  <a:pt x="2323" y="296"/>
                  <a:pt x="2329" y="301"/>
                  <a:pt x="2336" y="301"/>
                </a:cubicBezTo>
                <a:close/>
                <a:moveTo>
                  <a:pt x="2415" y="301"/>
                </a:moveTo>
                <a:cubicBezTo>
                  <a:pt x="2422" y="301"/>
                  <a:pt x="2428" y="296"/>
                  <a:pt x="2428" y="289"/>
                </a:cubicBezTo>
                <a:cubicBezTo>
                  <a:pt x="2428" y="282"/>
                  <a:pt x="2422" y="276"/>
                  <a:pt x="2415" y="276"/>
                </a:cubicBezTo>
                <a:cubicBezTo>
                  <a:pt x="2408" y="276"/>
                  <a:pt x="2402" y="282"/>
                  <a:pt x="2402" y="289"/>
                </a:cubicBezTo>
                <a:cubicBezTo>
                  <a:pt x="2402" y="296"/>
                  <a:pt x="2408" y="301"/>
                  <a:pt x="2415" y="301"/>
                </a:cubicBezTo>
                <a:close/>
                <a:moveTo>
                  <a:pt x="2494" y="301"/>
                </a:moveTo>
                <a:cubicBezTo>
                  <a:pt x="2501" y="301"/>
                  <a:pt x="2507" y="296"/>
                  <a:pt x="2507" y="289"/>
                </a:cubicBezTo>
                <a:cubicBezTo>
                  <a:pt x="2507" y="282"/>
                  <a:pt x="2501" y="276"/>
                  <a:pt x="2494" y="276"/>
                </a:cubicBezTo>
                <a:cubicBezTo>
                  <a:pt x="2487" y="276"/>
                  <a:pt x="2481" y="282"/>
                  <a:pt x="2481" y="289"/>
                </a:cubicBezTo>
                <a:cubicBezTo>
                  <a:pt x="2481" y="296"/>
                  <a:pt x="2487" y="301"/>
                  <a:pt x="2494" y="301"/>
                </a:cubicBezTo>
                <a:close/>
                <a:moveTo>
                  <a:pt x="2533" y="301"/>
                </a:moveTo>
                <a:cubicBezTo>
                  <a:pt x="2540" y="301"/>
                  <a:pt x="2546" y="296"/>
                  <a:pt x="2546" y="289"/>
                </a:cubicBezTo>
                <a:cubicBezTo>
                  <a:pt x="2546" y="282"/>
                  <a:pt x="2540" y="276"/>
                  <a:pt x="2533" y="276"/>
                </a:cubicBezTo>
                <a:cubicBezTo>
                  <a:pt x="2526" y="276"/>
                  <a:pt x="2521" y="282"/>
                  <a:pt x="2521" y="289"/>
                </a:cubicBezTo>
                <a:cubicBezTo>
                  <a:pt x="2521" y="296"/>
                  <a:pt x="2526" y="301"/>
                  <a:pt x="2533" y="301"/>
                </a:cubicBezTo>
                <a:close/>
                <a:moveTo>
                  <a:pt x="2573" y="301"/>
                </a:moveTo>
                <a:cubicBezTo>
                  <a:pt x="2580" y="301"/>
                  <a:pt x="2586" y="296"/>
                  <a:pt x="2586" y="289"/>
                </a:cubicBezTo>
                <a:cubicBezTo>
                  <a:pt x="2586" y="282"/>
                  <a:pt x="2580" y="276"/>
                  <a:pt x="2573" y="276"/>
                </a:cubicBezTo>
                <a:cubicBezTo>
                  <a:pt x="2566" y="276"/>
                  <a:pt x="2560" y="282"/>
                  <a:pt x="2560" y="289"/>
                </a:cubicBezTo>
                <a:cubicBezTo>
                  <a:pt x="2560" y="296"/>
                  <a:pt x="2566" y="301"/>
                  <a:pt x="2573" y="301"/>
                </a:cubicBezTo>
                <a:close/>
                <a:moveTo>
                  <a:pt x="2612" y="301"/>
                </a:moveTo>
                <a:cubicBezTo>
                  <a:pt x="2619" y="301"/>
                  <a:pt x="2625" y="296"/>
                  <a:pt x="2625" y="289"/>
                </a:cubicBezTo>
                <a:cubicBezTo>
                  <a:pt x="2625" y="282"/>
                  <a:pt x="2619" y="276"/>
                  <a:pt x="2612" y="276"/>
                </a:cubicBezTo>
                <a:cubicBezTo>
                  <a:pt x="2605" y="276"/>
                  <a:pt x="2599" y="282"/>
                  <a:pt x="2599" y="289"/>
                </a:cubicBezTo>
                <a:cubicBezTo>
                  <a:pt x="2599" y="296"/>
                  <a:pt x="2605" y="301"/>
                  <a:pt x="2612" y="301"/>
                </a:cubicBezTo>
                <a:close/>
                <a:moveTo>
                  <a:pt x="2652" y="301"/>
                </a:moveTo>
                <a:cubicBezTo>
                  <a:pt x="2659" y="301"/>
                  <a:pt x="2664" y="296"/>
                  <a:pt x="2664" y="289"/>
                </a:cubicBezTo>
                <a:cubicBezTo>
                  <a:pt x="2664" y="282"/>
                  <a:pt x="2659" y="276"/>
                  <a:pt x="2652" y="276"/>
                </a:cubicBezTo>
                <a:cubicBezTo>
                  <a:pt x="2645" y="276"/>
                  <a:pt x="2639" y="282"/>
                  <a:pt x="2639" y="289"/>
                </a:cubicBezTo>
                <a:cubicBezTo>
                  <a:pt x="2639" y="296"/>
                  <a:pt x="2645" y="301"/>
                  <a:pt x="2652" y="301"/>
                </a:cubicBezTo>
                <a:close/>
                <a:moveTo>
                  <a:pt x="2691" y="301"/>
                </a:moveTo>
                <a:cubicBezTo>
                  <a:pt x="2698" y="301"/>
                  <a:pt x="2704" y="296"/>
                  <a:pt x="2704" y="289"/>
                </a:cubicBezTo>
                <a:cubicBezTo>
                  <a:pt x="2704" y="282"/>
                  <a:pt x="2698" y="276"/>
                  <a:pt x="2691" y="276"/>
                </a:cubicBezTo>
                <a:cubicBezTo>
                  <a:pt x="2684" y="276"/>
                  <a:pt x="2678" y="282"/>
                  <a:pt x="2678" y="289"/>
                </a:cubicBezTo>
                <a:cubicBezTo>
                  <a:pt x="2678" y="296"/>
                  <a:pt x="2684" y="301"/>
                  <a:pt x="2691" y="301"/>
                </a:cubicBezTo>
                <a:close/>
                <a:moveTo>
                  <a:pt x="2730" y="301"/>
                </a:moveTo>
                <a:cubicBezTo>
                  <a:pt x="2738" y="301"/>
                  <a:pt x="2743" y="296"/>
                  <a:pt x="2743" y="289"/>
                </a:cubicBezTo>
                <a:cubicBezTo>
                  <a:pt x="2743" y="282"/>
                  <a:pt x="2738" y="276"/>
                  <a:pt x="2730" y="276"/>
                </a:cubicBezTo>
                <a:cubicBezTo>
                  <a:pt x="2723" y="276"/>
                  <a:pt x="2718" y="282"/>
                  <a:pt x="2718" y="289"/>
                </a:cubicBezTo>
                <a:cubicBezTo>
                  <a:pt x="2718" y="296"/>
                  <a:pt x="2723" y="301"/>
                  <a:pt x="2730" y="301"/>
                </a:cubicBezTo>
                <a:close/>
                <a:moveTo>
                  <a:pt x="2770" y="301"/>
                </a:moveTo>
                <a:cubicBezTo>
                  <a:pt x="2777" y="301"/>
                  <a:pt x="2783" y="296"/>
                  <a:pt x="2783" y="289"/>
                </a:cubicBezTo>
                <a:cubicBezTo>
                  <a:pt x="2783" y="282"/>
                  <a:pt x="2777" y="276"/>
                  <a:pt x="2770" y="276"/>
                </a:cubicBezTo>
                <a:cubicBezTo>
                  <a:pt x="2763" y="276"/>
                  <a:pt x="2757" y="282"/>
                  <a:pt x="2757" y="289"/>
                </a:cubicBezTo>
                <a:cubicBezTo>
                  <a:pt x="2757" y="296"/>
                  <a:pt x="2763" y="301"/>
                  <a:pt x="2770" y="301"/>
                </a:cubicBezTo>
                <a:close/>
                <a:moveTo>
                  <a:pt x="2809" y="301"/>
                </a:moveTo>
                <a:cubicBezTo>
                  <a:pt x="2816" y="301"/>
                  <a:pt x="2822" y="296"/>
                  <a:pt x="2822" y="289"/>
                </a:cubicBezTo>
                <a:cubicBezTo>
                  <a:pt x="2822" y="282"/>
                  <a:pt x="2816" y="276"/>
                  <a:pt x="2809" y="276"/>
                </a:cubicBezTo>
                <a:cubicBezTo>
                  <a:pt x="2802" y="276"/>
                  <a:pt x="2797" y="282"/>
                  <a:pt x="2797" y="289"/>
                </a:cubicBezTo>
                <a:cubicBezTo>
                  <a:pt x="2797" y="296"/>
                  <a:pt x="2802" y="301"/>
                  <a:pt x="2809" y="301"/>
                </a:cubicBezTo>
                <a:close/>
                <a:moveTo>
                  <a:pt x="2849" y="301"/>
                </a:moveTo>
                <a:cubicBezTo>
                  <a:pt x="2856" y="301"/>
                  <a:pt x="2861" y="296"/>
                  <a:pt x="2861" y="289"/>
                </a:cubicBezTo>
                <a:cubicBezTo>
                  <a:pt x="2861" y="282"/>
                  <a:pt x="2856" y="276"/>
                  <a:pt x="2849" y="276"/>
                </a:cubicBezTo>
                <a:cubicBezTo>
                  <a:pt x="2842" y="276"/>
                  <a:pt x="2836" y="282"/>
                  <a:pt x="2836" y="289"/>
                </a:cubicBezTo>
                <a:cubicBezTo>
                  <a:pt x="2836" y="296"/>
                  <a:pt x="2842" y="301"/>
                  <a:pt x="2849" y="301"/>
                </a:cubicBezTo>
                <a:close/>
                <a:moveTo>
                  <a:pt x="2888" y="301"/>
                </a:moveTo>
                <a:cubicBezTo>
                  <a:pt x="2895" y="301"/>
                  <a:pt x="2901" y="296"/>
                  <a:pt x="2901" y="289"/>
                </a:cubicBezTo>
                <a:cubicBezTo>
                  <a:pt x="2901" y="282"/>
                  <a:pt x="2895" y="276"/>
                  <a:pt x="2888" y="276"/>
                </a:cubicBezTo>
                <a:cubicBezTo>
                  <a:pt x="2881" y="276"/>
                  <a:pt x="2875" y="282"/>
                  <a:pt x="2875" y="289"/>
                </a:cubicBezTo>
                <a:cubicBezTo>
                  <a:pt x="2875" y="296"/>
                  <a:pt x="2881" y="301"/>
                  <a:pt x="2888" y="301"/>
                </a:cubicBezTo>
                <a:close/>
                <a:moveTo>
                  <a:pt x="2928" y="301"/>
                </a:moveTo>
                <a:cubicBezTo>
                  <a:pt x="2935" y="301"/>
                  <a:pt x="2940" y="296"/>
                  <a:pt x="2940" y="289"/>
                </a:cubicBezTo>
                <a:cubicBezTo>
                  <a:pt x="2940" y="282"/>
                  <a:pt x="2935" y="276"/>
                  <a:pt x="2928" y="276"/>
                </a:cubicBezTo>
                <a:cubicBezTo>
                  <a:pt x="2921" y="276"/>
                  <a:pt x="2915" y="282"/>
                  <a:pt x="2915" y="289"/>
                </a:cubicBezTo>
                <a:cubicBezTo>
                  <a:pt x="2915" y="296"/>
                  <a:pt x="2921" y="301"/>
                  <a:pt x="2928" y="301"/>
                </a:cubicBezTo>
                <a:close/>
                <a:moveTo>
                  <a:pt x="2967" y="301"/>
                </a:moveTo>
                <a:cubicBezTo>
                  <a:pt x="2974" y="301"/>
                  <a:pt x="2980" y="296"/>
                  <a:pt x="2980" y="289"/>
                </a:cubicBezTo>
                <a:cubicBezTo>
                  <a:pt x="2980" y="282"/>
                  <a:pt x="2974" y="276"/>
                  <a:pt x="2967" y="276"/>
                </a:cubicBezTo>
                <a:cubicBezTo>
                  <a:pt x="2960" y="276"/>
                  <a:pt x="2954" y="282"/>
                  <a:pt x="2954" y="289"/>
                </a:cubicBezTo>
                <a:cubicBezTo>
                  <a:pt x="2954" y="296"/>
                  <a:pt x="2960" y="301"/>
                  <a:pt x="2967" y="301"/>
                </a:cubicBezTo>
                <a:close/>
                <a:moveTo>
                  <a:pt x="3006" y="301"/>
                </a:moveTo>
                <a:cubicBezTo>
                  <a:pt x="3013" y="301"/>
                  <a:pt x="3019" y="296"/>
                  <a:pt x="3019" y="289"/>
                </a:cubicBezTo>
                <a:cubicBezTo>
                  <a:pt x="3019" y="282"/>
                  <a:pt x="3013" y="276"/>
                  <a:pt x="3006" y="276"/>
                </a:cubicBezTo>
                <a:cubicBezTo>
                  <a:pt x="2999" y="276"/>
                  <a:pt x="2994" y="282"/>
                  <a:pt x="2994" y="289"/>
                </a:cubicBezTo>
                <a:cubicBezTo>
                  <a:pt x="2994" y="296"/>
                  <a:pt x="2999" y="301"/>
                  <a:pt x="3006" y="301"/>
                </a:cubicBezTo>
                <a:close/>
                <a:moveTo>
                  <a:pt x="3046" y="301"/>
                </a:moveTo>
                <a:cubicBezTo>
                  <a:pt x="3053" y="301"/>
                  <a:pt x="3059" y="296"/>
                  <a:pt x="3059" y="289"/>
                </a:cubicBezTo>
                <a:cubicBezTo>
                  <a:pt x="3059" y="282"/>
                  <a:pt x="3053" y="276"/>
                  <a:pt x="3046" y="276"/>
                </a:cubicBezTo>
                <a:cubicBezTo>
                  <a:pt x="3039" y="276"/>
                  <a:pt x="3033" y="282"/>
                  <a:pt x="3033" y="289"/>
                </a:cubicBezTo>
                <a:cubicBezTo>
                  <a:pt x="3033" y="296"/>
                  <a:pt x="3039" y="301"/>
                  <a:pt x="3046" y="301"/>
                </a:cubicBezTo>
                <a:close/>
                <a:moveTo>
                  <a:pt x="3085" y="301"/>
                </a:moveTo>
                <a:cubicBezTo>
                  <a:pt x="3092" y="301"/>
                  <a:pt x="3098" y="296"/>
                  <a:pt x="3098" y="289"/>
                </a:cubicBezTo>
                <a:cubicBezTo>
                  <a:pt x="3098" y="282"/>
                  <a:pt x="3092" y="276"/>
                  <a:pt x="3085" y="276"/>
                </a:cubicBezTo>
                <a:cubicBezTo>
                  <a:pt x="3078" y="276"/>
                  <a:pt x="3073" y="282"/>
                  <a:pt x="3073" y="289"/>
                </a:cubicBezTo>
                <a:cubicBezTo>
                  <a:pt x="3073" y="296"/>
                  <a:pt x="3078" y="301"/>
                  <a:pt x="3085" y="301"/>
                </a:cubicBezTo>
                <a:close/>
                <a:moveTo>
                  <a:pt x="3125" y="301"/>
                </a:moveTo>
                <a:cubicBezTo>
                  <a:pt x="3132" y="301"/>
                  <a:pt x="3137" y="296"/>
                  <a:pt x="3137" y="289"/>
                </a:cubicBezTo>
                <a:cubicBezTo>
                  <a:pt x="3137" y="282"/>
                  <a:pt x="3132" y="276"/>
                  <a:pt x="3125" y="276"/>
                </a:cubicBezTo>
                <a:cubicBezTo>
                  <a:pt x="3118" y="276"/>
                  <a:pt x="3112" y="282"/>
                  <a:pt x="3112" y="289"/>
                </a:cubicBezTo>
                <a:cubicBezTo>
                  <a:pt x="3112" y="296"/>
                  <a:pt x="3118" y="301"/>
                  <a:pt x="3125" y="301"/>
                </a:cubicBezTo>
                <a:close/>
                <a:moveTo>
                  <a:pt x="3164" y="301"/>
                </a:moveTo>
                <a:cubicBezTo>
                  <a:pt x="3171" y="301"/>
                  <a:pt x="3177" y="296"/>
                  <a:pt x="3177" y="289"/>
                </a:cubicBezTo>
                <a:cubicBezTo>
                  <a:pt x="3177" y="282"/>
                  <a:pt x="3171" y="276"/>
                  <a:pt x="3164" y="276"/>
                </a:cubicBezTo>
                <a:cubicBezTo>
                  <a:pt x="3157" y="276"/>
                  <a:pt x="3151" y="282"/>
                  <a:pt x="3151" y="289"/>
                </a:cubicBezTo>
                <a:cubicBezTo>
                  <a:pt x="3151" y="296"/>
                  <a:pt x="3157" y="301"/>
                  <a:pt x="3164" y="301"/>
                </a:cubicBezTo>
                <a:close/>
                <a:moveTo>
                  <a:pt x="3204" y="301"/>
                </a:moveTo>
                <a:cubicBezTo>
                  <a:pt x="3211" y="301"/>
                  <a:pt x="3216" y="296"/>
                  <a:pt x="3216" y="289"/>
                </a:cubicBezTo>
                <a:cubicBezTo>
                  <a:pt x="3216" y="282"/>
                  <a:pt x="3211" y="276"/>
                  <a:pt x="3204" y="276"/>
                </a:cubicBezTo>
                <a:cubicBezTo>
                  <a:pt x="3197" y="276"/>
                  <a:pt x="3191" y="282"/>
                  <a:pt x="3191" y="289"/>
                </a:cubicBezTo>
                <a:cubicBezTo>
                  <a:pt x="3191" y="296"/>
                  <a:pt x="3197" y="301"/>
                  <a:pt x="3204" y="301"/>
                </a:cubicBezTo>
                <a:close/>
                <a:moveTo>
                  <a:pt x="3243" y="301"/>
                </a:moveTo>
                <a:cubicBezTo>
                  <a:pt x="3250" y="301"/>
                  <a:pt x="3256" y="296"/>
                  <a:pt x="3256" y="289"/>
                </a:cubicBezTo>
                <a:cubicBezTo>
                  <a:pt x="3256" y="282"/>
                  <a:pt x="3250" y="276"/>
                  <a:pt x="3243" y="276"/>
                </a:cubicBezTo>
                <a:cubicBezTo>
                  <a:pt x="3236" y="276"/>
                  <a:pt x="3230" y="282"/>
                  <a:pt x="3230" y="289"/>
                </a:cubicBezTo>
                <a:cubicBezTo>
                  <a:pt x="3230" y="296"/>
                  <a:pt x="3236" y="301"/>
                  <a:pt x="3243" y="301"/>
                </a:cubicBezTo>
                <a:close/>
                <a:moveTo>
                  <a:pt x="3282" y="301"/>
                </a:moveTo>
                <a:cubicBezTo>
                  <a:pt x="3289" y="301"/>
                  <a:pt x="3295" y="296"/>
                  <a:pt x="3295" y="289"/>
                </a:cubicBezTo>
                <a:cubicBezTo>
                  <a:pt x="3295" y="282"/>
                  <a:pt x="3289" y="276"/>
                  <a:pt x="3282" y="276"/>
                </a:cubicBezTo>
                <a:cubicBezTo>
                  <a:pt x="3275" y="276"/>
                  <a:pt x="3270" y="282"/>
                  <a:pt x="3270" y="289"/>
                </a:cubicBezTo>
                <a:cubicBezTo>
                  <a:pt x="3270" y="296"/>
                  <a:pt x="3275" y="301"/>
                  <a:pt x="3282" y="301"/>
                </a:cubicBezTo>
                <a:close/>
                <a:moveTo>
                  <a:pt x="3322" y="301"/>
                </a:moveTo>
                <a:cubicBezTo>
                  <a:pt x="3329" y="301"/>
                  <a:pt x="3335" y="296"/>
                  <a:pt x="3335" y="289"/>
                </a:cubicBezTo>
                <a:cubicBezTo>
                  <a:pt x="3335" y="282"/>
                  <a:pt x="3329" y="276"/>
                  <a:pt x="3322" y="276"/>
                </a:cubicBezTo>
                <a:cubicBezTo>
                  <a:pt x="3315" y="276"/>
                  <a:pt x="3309" y="282"/>
                  <a:pt x="3309" y="289"/>
                </a:cubicBezTo>
                <a:cubicBezTo>
                  <a:pt x="3309" y="296"/>
                  <a:pt x="3315" y="301"/>
                  <a:pt x="3322" y="301"/>
                </a:cubicBezTo>
                <a:close/>
                <a:moveTo>
                  <a:pt x="3361" y="301"/>
                </a:moveTo>
                <a:cubicBezTo>
                  <a:pt x="3368" y="301"/>
                  <a:pt x="3374" y="296"/>
                  <a:pt x="3374" y="289"/>
                </a:cubicBezTo>
                <a:cubicBezTo>
                  <a:pt x="3374" y="282"/>
                  <a:pt x="3368" y="276"/>
                  <a:pt x="3361" y="276"/>
                </a:cubicBezTo>
                <a:cubicBezTo>
                  <a:pt x="3354" y="276"/>
                  <a:pt x="3348" y="282"/>
                  <a:pt x="3348" y="289"/>
                </a:cubicBezTo>
                <a:cubicBezTo>
                  <a:pt x="3348" y="296"/>
                  <a:pt x="3354" y="301"/>
                  <a:pt x="3361" y="301"/>
                </a:cubicBezTo>
                <a:close/>
                <a:moveTo>
                  <a:pt x="3401" y="301"/>
                </a:moveTo>
                <a:cubicBezTo>
                  <a:pt x="3408" y="301"/>
                  <a:pt x="3413" y="296"/>
                  <a:pt x="3413" y="289"/>
                </a:cubicBezTo>
                <a:cubicBezTo>
                  <a:pt x="3413" y="282"/>
                  <a:pt x="3408" y="276"/>
                  <a:pt x="3401" y="276"/>
                </a:cubicBezTo>
                <a:cubicBezTo>
                  <a:pt x="3394" y="276"/>
                  <a:pt x="3388" y="282"/>
                  <a:pt x="3388" y="289"/>
                </a:cubicBezTo>
                <a:cubicBezTo>
                  <a:pt x="3388" y="296"/>
                  <a:pt x="3394" y="301"/>
                  <a:pt x="3401" y="301"/>
                </a:cubicBezTo>
                <a:close/>
                <a:moveTo>
                  <a:pt x="3440" y="301"/>
                </a:moveTo>
                <a:cubicBezTo>
                  <a:pt x="3447" y="301"/>
                  <a:pt x="3453" y="296"/>
                  <a:pt x="3453" y="289"/>
                </a:cubicBezTo>
                <a:cubicBezTo>
                  <a:pt x="3453" y="282"/>
                  <a:pt x="3447" y="276"/>
                  <a:pt x="3440" y="276"/>
                </a:cubicBezTo>
                <a:cubicBezTo>
                  <a:pt x="3433" y="276"/>
                  <a:pt x="3427" y="282"/>
                  <a:pt x="3427" y="289"/>
                </a:cubicBezTo>
                <a:cubicBezTo>
                  <a:pt x="3427" y="296"/>
                  <a:pt x="3433" y="301"/>
                  <a:pt x="3440" y="301"/>
                </a:cubicBezTo>
                <a:close/>
                <a:moveTo>
                  <a:pt x="3480" y="301"/>
                </a:moveTo>
                <a:cubicBezTo>
                  <a:pt x="3487" y="301"/>
                  <a:pt x="3492" y="296"/>
                  <a:pt x="3492" y="289"/>
                </a:cubicBezTo>
                <a:cubicBezTo>
                  <a:pt x="3492" y="282"/>
                  <a:pt x="3487" y="276"/>
                  <a:pt x="3480" y="276"/>
                </a:cubicBezTo>
                <a:cubicBezTo>
                  <a:pt x="3472" y="276"/>
                  <a:pt x="3467" y="282"/>
                  <a:pt x="3467" y="289"/>
                </a:cubicBezTo>
                <a:cubicBezTo>
                  <a:pt x="3467" y="296"/>
                  <a:pt x="3472" y="301"/>
                  <a:pt x="3480" y="301"/>
                </a:cubicBezTo>
                <a:close/>
                <a:moveTo>
                  <a:pt x="3519" y="301"/>
                </a:moveTo>
                <a:cubicBezTo>
                  <a:pt x="3526" y="301"/>
                  <a:pt x="3532" y="296"/>
                  <a:pt x="3532" y="289"/>
                </a:cubicBezTo>
                <a:cubicBezTo>
                  <a:pt x="3532" y="282"/>
                  <a:pt x="3526" y="276"/>
                  <a:pt x="3519" y="276"/>
                </a:cubicBezTo>
                <a:cubicBezTo>
                  <a:pt x="3512" y="276"/>
                  <a:pt x="3506" y="282"/>
                  <a:pt x="3506" y="289"/>
                </a:cubicBezTo>
                <a:cubicBezTo>
                  <a:pt x="3506" y="296"/>
                  <a:pt x="3512" y="301"/>
                  <a:pt x="3519" y="301"/>
                </a:cubicBezTo>
                <a:close/>
                <a:moveTo>
                  <a:pt x="89" y="341"/>
                </a:moveTo>
                <a:cubicBezTo>
                  <a:pt x="96" y="341"/>
                  <a:pt x="102" y="335"/>
                  <a:pt x="102" y="328"/>
                </a:cubicBezTo>
                <a:cubicBezTo>
                  <a:pt x="102" y="321"/>
                  <a:pt x="96" y="315"/>
                  <a:pt x="89" y="315"/>
                </a:cubicBezTo>
                <a:cubicBezTo>
                  <a:pt x="82" y="315"/>
                  <a:pt x="76" y="321"/>
                  <a:pt x="76" y="328"/>
                </a:cubicBezTo>
                <a:cubicBezTo>
                  <a:pt x="76" y="335"/>
                  <a:pt x="82" y="341"/>
                  <a:pt x="89" y="341"/>
                </a:cubicBezTo>
                <a:close/>
                <a:moveTo>
                  <a:pt x="128" y="341"/>
                </a:moveTo>
                <a:cubicBezTo>
                  <a:pt x="136" y="341"/>
                  <a:pt x="141" y="335"/>
                  <a:pt x="141" y="328"/>
                </a:cubicBezTo>
                <a:cubicBezTo>
                  <a:pt x="141" y="321"/>
                  <a:pt x="136" y="315"/>
                  <a:pt x="128" y="315"/>
                </a:cubicBezTo>
                <a:cubicBezTo>
                  <a:pt x="121" y="315"/>
                  <a:pt x="116" y="321"/>
                  <a:pt x="116" y="328"/>
                </a:cubicBezTo>
                <a:cubicBezTo>
                  <a:pt x="116" y="335"/>
                  <a:pt x="121" y="341"/>
                  <a:pt x="128" y="341"/>
                </a:cubicBezTo>
                <a:close/>
                <a:moveTo>
                  <a:pt x="168" y="341"/>
                </a:moveTo>
                <a:cubicBezTo>
                  <a:pt x="175" y="341"/>
                  <a:pt x="181" y="335"/>
                  <a:pt x="181" y="328"/>
                </a:cubicBezTo>
                <a:cubicBezTo>
                  <a:pt x="181" y="321"/>
                  <a:pt x="175" y="315"/>
                  <a:pt x="168" y="315"/>
                </a:cubicBezTo>
                <a:cubicBezTo>
                  <a:pt x="161" y="315"/>
                  <a:pt x="155" y="321"/>
                  <a:pt x="155" y="328"/>
                </a:cubicBezTo>
                <a:cubicBezTo>
                  <a:pt x="155" y="335"/>
                  <a:pt x="161" y="341"/>
                  <a:pt x="168" y="341"/>
                </a:cubicBezTo>
                <a:close/>
                <a:moveTo>
                  <a:pt x="207" y="341"/>
                </a:moveTo>
                <a:cubicBezTo>
                  <a:pt x="214" y="341"/>
                  <a:pt x="220" y="335"/>
                  <a:pt x="220" y="328"/>
                </a:cubicBezTo>
                <a:cubicBezTo>
                  <a:pt x="220" y="321"/>
                  <a:pt x="214" y="315"/>
                  <a:pt x="207" y="315"/>
                </a:cubicBezTo>
                <a:cubicBezTo>
                  <a:pt x="200" y="315"/>
                  <a:pt x="195" y="321"/>
                  <a:pt x="195" y="328"/>
                </a:cubicBezTo>
                <a:cubicBezTo>
                  <a:pt x="195" y="335"/>
                  <a:pt x="200" y="341"/>
                  <a:pt x="207" y="341"/>
                </a:cubicBezTo>
                <a:close/>
                <a:moveTo>
                  <a:pt x="247" y="341"/>
                </a:moveTo>
                <a:cubicBezTo>
                  <a:pt x="254" y="341"/>
                  <a:pt x="259" y="335"/>
                  <a:pt x="259" y="328"/>
                </a:cubicBezTo>
                <a:cubicBezTo>
                  <a:pt x="259" y="321"/>
                  <a:pt x="254" y="315"/>
                  <a:pt x="247" y="315"/>
                </a:cubicBezTo>
                <a:cubicBezTo>
                  <a:pt x="240" y="315"/>
                  <a:pt x="234" y="321"/>
                  <a:pt x="234" y="328"/>
                </a:cubicBezTo>
                <a:cubicBezTo>
                  <a:pt x="234" y="335"/>
                  <a:pt x="240" y="341"/>
                  <a:pt x="247" y="341"/>
                </a:cubicBezTo>
                <a:close/>
                <a:moveTo>
                  <a:pt x="286" y="341"/>
                </a:moveTo>
                <a:cubicBezTo>
                  <a:pt x="293" y="341"/>
                  <a:pt x="299" y="335"/>
                  <a:pt x="299" y="328"/>
                </a:cubicBezTo>
                <a:cubicBezTo>
                  <a:pt x="299" y="321"/>
                  <a:pt x="293" y="315"/>
                  <a:pt x="286" y="315"/>
                </a:cubicBezTo>
                <a:cubicBezTo>
                  <a:pt x="279" y="315"/>
                  <a:pt x="273" y="321"/>
                  <a:pt x="273" y="328"/>
                </a:cubicBezTo>
                <a:cubicBezTo>
                  <a:pt x="273" y="335"/>
                  <a:pt x="279" y="341"/>
                  <a:pt x="286" y="341"/>
                </a:cubicBezTo>
                <a:close/>
                <a:moveTo>
                  <a:pt x="326" y="341"/>
                </a:moveTo>
                <a:cubicBezTo>
                  <a:pt x="333" y="341"/>
                  <a:pt x="338" y="335"/>
                  <a:pt x="338" y="328"/>
                </a:cubicBezTo>
                <a:cubicBezTo>
                  <a:pt x="338" y="321"/>
                  <a:pt x="333" y="315"/>
                  <a:pt x="326" y="315"/>
                </a:cubicBezTo>
                <a:cubicBezTo>
                  <a:pt x="319" y="315"/>
                  <a:pt x="313" y="321"/>
                  <a:pt x="313" y="328"/>
                </a:cubicBezTo>
                <a:cubicBezTo>
                  <a:pt x="313" y="335"/>
                  <a:pt x="319" y="341"/>
                  <a:pt x="326" y="341"/>
                </a:cubicBezTo>
                <a:close/>
                <a:moveTo>
                  <a:pt x="365" y="341"/>
                </a:moveTo>
                <a:cubicBezTo>
                  <a:pt x="372" y="341"/>
                  <a:pt x="378" y="335"/>
                  <a:pt x="378" y="328"/>
                </a:cubicBezTo>
                <a:cubicBezTo>
                  <a:pt x="378" y="321"/>
                  <a:pt x="372" y="315"/>
                  <a:pt x="365" y="315"/>
                </a:cubicBezTo>
                <a:cubicBezTo>
                  <a:pt x="358" y="315"/>
                  <a:pt x="352" y="321"/>
                  <a:pt x="352" y="328"/>
                </a:cubicBezTo>
                <a:cubicBezTo>
                  <a:pt x="352" y="335"/>
                  <a:pt x="358" y="341"/>
                  <a:pt x="365" y="341"/>
                </a:cubicBezTo>
                <a:close/>
                <a:moveTo>
                  <a:pt x="404" y="341"/>
                </a:moveTo>
                <a:cubicBezTo>
                  <a:pt x="411" y="341"/>
                  <a:pt x="417" y="335"/>
                  <a:pt x="417" y="328"/>
                </a:cubicBezTo>
                <a:cubicBezTo>
                  <a:pt x="417" y="321"/>
                  <a:pt x="411" y="315"/>
                  <a:pt x="404" y="315"/>
                </a:cubicBezTo>
                <a:cubicBezTo>
                  <a:pt x="397" y="315"/>
                  <a:pt x="392" y="321"/>
                  <a:pt x="392" y="328"/>
                </a:cubicBezTo>
                <a:cubicBezTo>
                  <a:pt x="392" y="335"/>
                  <a:pt x="397" y="341"/>
                  <a:pt x="404" y="341"/>
                </a:cubicBezTo>
                <a:close/>
                <a:moveTo>
                  <a:pt x="444" y="341"/>
                </a:moveTo>
                <a:cubicBezTo>
                  <a:pt x="451" y="341"/>
                  <a:pt x="457" y="335"/>
                  <a:pt x="457" y="328"/>
                </a:cubicBezTo>
                <a:cubicBezTo>
                  <a:pt x="457" y="321"/>
                  <a:pt x="451" y="315"/>
                  <a:pt x="444" y="315"/>
                </a:cubicBezTo>
                <a:cubicBezTo>
                  <a:pt x="437" y="315"/>
                  <a:pt x="431" y="321"/>
                  <a:pt x="431" y="328"/>
                </a:cubicBezTo>
                <a:cubicBezTo>
                  <a:pt x="431" y="335"/>
                  <a:pt x="437" y="341"/>
                  <a:pt x="444" y="341"/>
                </a:cubicBezTo>
                <a:close/>
                <a:moveTo>
                  <a:pt x="483" y="341"/>
                </a:moveTo>
                <a:cubicBezTo>
                  <a:pt x="490" y="341"/>
                  <a:pt x="496" y="335"/>
                  <a:pt x="496" y="328"/>
                </a:cubicBezTo>
                <a:cubicBezTo>
                  <a:pt x="496" y="321"/>
                  <a:pt x="490" y="315"/>
                  <a:pt x="483" y="315"/>
                </a:cubicBezTo>
                <a:cubicBezTo>
                  <a:pt x="476" y="315"/>
                  <a:pt x="471" y="321"/>
                  <a:pt x="471" y="328"/>
                </a:cubicBezTo>
                <a:cubicBezTo>
                  <a:pt x="471" y="335"/>
                  <a:pt x="476" y="341"/>
                  <a:pt x="483" y="341"/>
                </a:cubicBezTo>
                <a:close/>
                <a:moveTo>
                  <a:pt x="523" y="341"/>
                </a:moveTo>
                <a:cubicBezTo>
                  <a:pt x="530" y="341"/>
                  <a:pt x="535" y="335"/>
                  <a:pt x="535" y="328"/>
                </a:cubicBezTo>
                <a:cubicBezTo>
                  <a:pt x="535" y="321"/>
                  <a:pt x="530" y="315"/>
                  <a:pt x="523" y="315"/>
                </a:cubicBezTo>
                <a:cubicBezTo>
                  <a:pt x="516" y="315"/>
                  <a:pt x="510" y="321"/>
                  <a:pt x="510" y="328"/>
                </a:cubicBezTo>
                <a:cubicBezTo>
                  <a:pt x="510" y="335"/>
                  <a:pt x="516" y="341"/>
                  <a:pt x="523" y="341"/>
                </a:cubicBezTo>
                <a:close/>
                <a:moveTo>
                  <a:pt x="562" y="341"/>
                </a:moveTo>
                <a:cubicBezTo>
                  <a:pt x="569" y="341"/>
                  <a:pt x="575" y="335"/>
                  <a:pt x="575" y="328"/>
                </a:cubicBezTo>
                <a:cubicBezTo>
                  <a:pt x="575" y="321"/>
                  <a:pt x="569" y="315"/>
                  <a:pt x="562" y="315"/>
                </a:cubicBezTo>
                <a:cubicBezTo>
                  <a:pt x="555" y="315"/>
                  <a:pt x="549" y="321"/>
                  <a:pt x="549" y="328"/>
                </a:cubicBezTo>
                <a:cubicBezTo>
                  <a:pt x="549" y="335"/>
                  <a:pt x="555" y="341"/>
                  <a:pt x="562" y="341"/>
                </a:cubicBezTo>
                <a:close/>
                <a:moveTo>
                  <a:pt x="602" y="316"/>
                </a:moveTo>
                <a:cubicBezTo>
                  <a:pt x="595" y="316"/>
                  <a:pt x="589" y="321"/>
                  <a:pt x="589" y="328"/>
                </a:cubicBezTo>
                <a:cubicBezTo>
                  <a:pt x="589" y="335"/>
                  <a:pt x="595" y="340"/>
                  <a:pt x="602" y="340"/>
                </a:cubicBezTo>
                <a:cubicBezTo>
                  <a:pt x="608" y="340"/>
                  <a:pt x="614" y="335"/>
                  <a:pt x="614" y="328"/>
                </a:cubicBezTo>
                <a:cubicBezTo>
                  <a:pt x="614" y="321"/>
                  <a:pt x="608" y="316"/>
                  <a:pt x="602" y="316"/>
                </a:cubicBezTo>
                <a:close/>
                <a:moveTo>
                  <a:pt x="641" y="341"/>
                </a:moveTo>
                <a:cubicBezTo>
                  <a:pt x="648" y="341"/>
                  <a:pt x="654" y="335"/>
                  <a:pt x="654" y="328"/>
                </a:cubicBezTo>
                <a:cubicBezTo>
                  <a:pt x="654" y="321"/>
                  <a:pt x="648" y="315"/>
                  <a:pt x="641" y="315"/>
                </a:cubicBezTo>
                <a:cubicBezTo>
                  <a:pt x="634" y="315"/>
                  <a:pt x="628" y="321"/>
                  <a:pt x="628" y="328"/>
                </a:cubicBezTo>
                <a:cubicBezTo>
                  <a:pt x="628" y="335"/>
                  <a:pt x="634" y="341"/>
                  <a:pt x="641" y="341"/>
                </a:cubicBezTo>
                <a:close/>
                <a:moveTo>
                  <a:pt x="680" y="341"/>
                </a:moveTo>
                <a:cubicBezTo>
                  <a:pt x="687" y="341"/>
                  <a:pt x="693" y="335"/>
                  <a:pt x="693" y="328"/>
                </a:cubicBezTo>
                <a:cubicBezTo>
                  <a:pt x="693" y="321"/>
                  <a:pt x="687" y="315"/>
                  <a:pt x="680" y="315"/>
                </a:cubicBezTo>
                <a:cubicBezTo>
                  <a:pt x="673" y="315"/>
                  <a:pt x="668" y="321"/>
                  <a:pt x="668" y="328"/>
                </a:cubicBezTo>
                <a:cubicBezTo>
                  <a:pt x="668" y="335"/>
                  <a:pt x="673" y="341"/>
                  <a:pt x="680" y="341"/>
                </a:cubicBezTo>
                <a:close/>
                <a:moveTo>
                  <a:pt x="720" y="341"/>
                </a:moveTo>
                <a:cubicBezTo>
                  <a:pt x="727" y="341"/>
                  <a:pt x="733" y="335"/>
                  <a:pt x="733" y="328"/>
                </a:cubicBezTo>
                <a:cubicBezTo>
                  <a:pt x="733" y="321"/>
                  <a:pt x="727" y="315"/>
                  <a:pt x="720" y="315"/>
                </a:cubicBezTo>
                <a:cubicBezTo>
                  <a:pt x="713" y="315"/>
                  <a:pt x="707" y="321"/>
                  <a:pt x="707" y="328"/>
                </a:cubicBezTo>
                <a:cubicBezTo>
                  <a:pt x="707" y="335"/>
                  <a:pt x="713" y="341"/>
                  <a:pt x="720" y="341"/>
                </a:cubicBezTo>
                <a:close/>
                <a:moveTo>
                  <a:pt x="759" y="341"/>
                </a:moveTo>
                <a:cubicBezTo>
                  <a:pt x="766" y="341"/>
                  <a:pt x="772" y="335"/>
                  <a:pt x="772" y="328"/>
                </a:cubicBezTo>
                <a:cubicBezTo>
                  <a:pt x="772" y="321"/>
                  <a:pt x="766" y="315"/>
                  <a:pt x="759" y="315"/>
                </a:cubicBezTo>
                <a:cubicBezTo>
                  <a:pt x="752" y="315"/>
                  <a:pt x="747" y="321"/>
                  <a:pt x="747" y="328"/>
                </a:cubicBezTo>
                <a:cubicBezTo>
                  <a:pt x="747" y="335"/>
                  <a:pt x="752" y="341"/>
                  <a:pt x="759" y="341"/>
                </a:cubicBezTo>
                <a:close/>
                <a:moveTo>
                  <a:pt x="799" y="341"/>
                </a:moveTo>
                <a:cubicBezTo>
                  <a:pt x="806" y="341"/>
                  <a:pt x="811" y="335"/>
                  <a:pt x="811" y="328"/>
                </a:cubicBezTo>
                <a:cubicBezTo>
                  <a:pt x="811" y="321"/>
                  <a:pt x="806" y="315"/>
                  <a:pt x="799" y="315"/>
                </a:cubicBezTo>
                <a:cubicBezTo>
                  <a:pt x="792" y="315"/>
                  <a:pt x="786" y="321"/>
                  <a:pt x="786" y="328"/>
                </a:cubicBezTo>
                <a:cubicBezTo>
                  <a:pt x="786" y="335"/>
                  <a:pt x="792" y="341"/>
                  <a:pt x="799" y="341"/>
                </a:cubicBezTo>
                <a:close/>
                <a:moveTo>
                  <a:pt x="838" y="341"/>
                </a:moveTo>
                <a:cubicBezTo>
                  <a:pt x="845" y="341"/>
                  <a:pt x="851" y="335"/>
                  <a:pt x="851" y="328"/>
                </a:cubicBezTo>
                <a:cubicBezTo>
                  <a:pt x="851" y="321"/>
                  <a:pt x="845" y="315"/>
                  <a:pt x="838" y="315"/>
                </a:cubicBezTo>
                <a:cubicBezTo>
                  <a:pt x="831" y="315"/>
                  <a:pt x="825" y="321"/>
                  <a:pt x="825" y="328"/>
                </a:cubicBezTo>
                <a:cubicBezTo>
                  <a:pt x="825" y="335"/>
                  <a:pt x="831" y="341"/>
                  <a:pt x="838" y="341"/>
                </a:cubicBezTo>
                <a:close/>
                <a:moveTo>
                  <a:pt x="956" y="341"/>
                </a:moveTo>
                <a:cubicBezTo>
                  <a:pt x="963" y="341"/>
                  <a:pt x="969" y="335"/>
                  <a:pt x="969" y="328"/>
                </a:cubicBezTo>
                <a:cubicBezTo>
                  <a:pt x="969" y="321"/>
                  <a:pt x="963" y="315"/>
                  <a:pt x="956" y="315"/>
                </a:cubicBezTo>
                <a:cubicBezTo>
                  <a:pt x="949" y="315"/>
                  <a:pt x="944" y="321"/>
                  <a:pt x="944" y="328"/>
                </a:cubicBezTo>
                <a:cubicBezTo>
                  <a:pt x="944" y="335"/>
                  <a:pt x="949" y="341"/>
                  <a:pt x="956" y="341"/>
                </a:cubicBezTo>
                <a:close/>
                <a:moveTo>
                  <a:pt x="996" y="341"/>
                </a:moveTo>
                <a:cubicBezTo>
                  <a:pt x="1003" y="341"/>
                  <a:pt x="1009" y="335"/>
                  <a:pt x="1009" y="328"/>
                </a:cubicBezTo>
                <a:cubicBezTo>
                  <a:pt x="1009" y="321"/>
                  <a:pt x="1003" y="315"/>
                  <a:pt x="996" y="315"/>
                </a:cubicBezTo>
                <a:cubicBezTo>
                  <a:pt x="989" y="315"/>
                  <a:pt x="983" y="321"/>
                  <a:pt x="983" y="328"/>
                </a:cubicBezTo>
                <a:cubicBezTo>
                  <a:pt x="983" y="335"/>
                  <a:pt x="989" y="341"/>
                  <a:pt x="996" y="341"/>
                </a:cubicBezTo>
                <a:close/>
                <a:moveTo>
                  <a:pt x="1035" y="341"/>
                </a:moveTo>
                <a:cubicBezTo>
                  <a:pt x="1042" y="341"/>
                  <a:pt x="1048" y="335"/>
                  <a:pt x="1048" y="328"/>
                </a:cubicBezTo>
                <a:cubicBezTo>
                  <a:pt x="1048" y="321"/>
                  <a:pt x="1042" y="315"/>
                  <a:pt x="1035" y="315"/>
                </a:cubicBezTo>
                <a:cubicBezTo>
                  <a:pt x="1028" y="315"/>
                  <a:pt x="1022" y="321"/>
                  <a:pt x="1022" y="328"/>
                </a:cubicBezTo>
                <a:cubicBezTo>
                  <a:pt x="1022" y="335"/>
                  <a:pt x="1028" y="341"/>
                  <a:pt x="1035" y="341"/>
                </a:cubicBezTo>
                <a:close/>
                <a:moveTo>
                  <a:pt x="1153" y="319"/>
                </a:moveTo>
                <a:cubicBezTo>
                  <a:pt x="1148" y="319"/>
                  <a:pt x="1144" y="323"/>
                  <a:pt x="1144" y="328"/>
                </a:cubicBezTo>
                <a:cubicBezTo>
                  <a:pt x="1144" y="333"/>
                  <a:pt x="1148" y="337"/>
                  <a:pt x="1153" y="337"/>
                </a:cubicBezTo>
                <a:cubicBezTo>
                  <a:pt x="1159" y="337"/>
                  <a:pt x="1163" y="333"/>
                  <a:pt x="1163" y="328"/>
                </a:cubicBezTo>
                <a:cubicBezTo>
                  <a:pt x="1163" y="323"/>
                  <a:pt x="1159" y="319"/>
                  <a:pt x="1153" y="319"/>
                </a:cubicBezTo>
                <a:close/>
                <a:moveTo>
                  <a:pt x="1193" y="341"/>
                </a:moveTo>
                <a:cubicBezTo>
                  <a:pt x="1200" y="341"/>
                  <a:pt x="1206" y="335"/>
                  <a:pt x="1206" y="328"/>
                </a:cubicBezTo>
                <a:cubicBezTo>
                  <a:pt x="1206" y="321"/>
                  <a:pt x="1200" y="315"/>
                  <a:pt x="1193" y="315"/>
                </a:cubicBezTo>
                <a:cubicBezTo>
                  <a:pt x="1186" y="315"/>
                  <a:pt x="1180" y="321"/>
                  <a:pt x="1180" y="328"/>
                </a:cubicBezTo>
                <a:cubicBezTo>
                  <a:pt x="1180" y="335"/>
                  <a:pt x="1186" y="341"/>
                  <a:pt x="1193" y="341"/>
                </a:cubicBezTo>
                <a:close/>
                <a:moveTo>
                  <a:pt x="1232" y="341"/>
                </a:moveTo>
                <a:cubicBezTo>
                  <a:pt x="1239" y="341"/>
                  <a:pt x="1245" y="335"/>
                  <a:pt x="1245" y="328"/>
                </a:cubicBezTo>
                <a:cubicBezTo>
                  <a:pt x="1245" y="321"/>
                  <a:pt x="1239" y="315"/>
                  <a:pt x="1232" y="315"/>
                </a:cubicBezTo>
                <a:cubicBezTo>
                  <a:pt x="1225" y="315"/>
                  <a:pt x="1220" y="321"/>
                  <a:pt x="1220" y="328"/>
                </a:cubicBezTo>
                <a:cubicBezTo>
                  <a:pt x="1220" y="335"/>
                  <a:pt x="1225" y="341"/>
                  <a:pt x="1232" y="341"/>
                </a:cubicBezTo>
                <a:close/>
                <a:moveTo>
                  <a:pt x="1272" y="341"/>
                </a:moveTo>
                <a:cubicBezTo>
                  <a:pt x="1279" y="341"/>
                  <a:pt x="1285" y="335"/>
                  <a:pt x="1285" y="328"/>
                </a:cubicBezTo>
                <a:cubicBezTo>
                  <a:pt x="1285" y="321"/>
                  <a:pt x="1279" y="315"/>
                  <a:pt x="1272" y="315"/>
                </a:cubicBezTo>
                <a:cubicBezTo>
                  <a:pt x="1265" y="315"/>
                  <a:pt x="1259" y="321"/>
                  <a:pt x="1259" y="328"/>
                </a:cubicBezTo>
                <a:cubicBezTo>
                  <a:pt x="1259" y="335"/>
                  <a:pt x="1265" y="341"/>
                  <a:pt x="1272" y="341"/>
                </a:cubicBezTo>
                <a:close/>
                <a:moveTo>
                  <a:pt x="1311" y="341"/>
                </a:moveTo>
                <a:cubicBezTo>
                  <a:pt x="1318" y="341"/>
                  <a:pt x="1324" y="335"/>
                  <a:pt x="1324" y="328"/>
                </a:cubicBezTo>
                <a:cubicBezTo>
                  <a:pt x="1324" y="321"/>
                  <a:pt x="1318" y="315"/>
                  <a:pt x="1311" y="315"/>
                </a:cubicBezTo>
                <a:cubicBezTo>
                  <a:pt x="1304" y="315"/>
                  <a:pt x="1298" y="321"/>
                  <a:pt x="1298" y="328"/>
                </a:cubicBezTo>
                <a:cubicBezTo>
                  <a:pt x="1298" y="335"/>
                  <a:pt x="1304" y="341"/>
                  <a:pt x="1311" y="341"/>
                </a:cubicBezTo>
                <a:close/>
                <a:moveTo>
                  <a:pt x="1863" y="341"/>
                </a:moveTo>
                <a:cubicBezTo>
                  <a:pt x="1870" y="341"/>
                  <a:pt x="1876" y="335"/>
                  <a:pt x="1876" y="328"/>
                </a:cubicBezTo>
                <a:cubicBezTo>
                  <a:pt x="1876" y="321"/>
                  <a:pt x="1870" y="315"/>
                  <a:pt x="1863" y="315"/>
                </a:cubicBezTo>
                <a:cubicBezTo>
                  <a:pt x="1856" y="315"/>
                  <a:pt x="1850" y="321"/>
                  <a:pt x="1850" y="328"/>
                </a:cubicBezTo>
                <a:cubicBezTo>
                  <a:pt x="1850" y="335"/>
                  <a:pt x="1856" y="341"/>
                  <a:pt x="1863" y="341"/>
                </a:cubicBezTo>
                <a:close/>
                <a:moveTo>
                  <a:pt x="1903" y="341"/>
                </a:moveTo>
                <a:cubicBezTo>
                  <a:pt x="1910" y="341"/>
                  <a:pt x="1915" y="335"/>
                  <a:pt x="1915" y="328"/>
                </a:cubicBezTo>
                <a:cubicBezTo>
                  <a:pt x="1915" y="321"/>
                  <a:pt x="1910" y="315"/>
                  <a:pt x="1903" y="315"/>
                </a:cubicBezTo>
                <a:cubicBezTo>
                  <a:pt x="1896" y="315"/>
                  <a:pt x="1890" y="321"/>
                  <a:pt x="1890" y="328"/>
                </a:cubicBezTo>
                <a:cubicBezTo>
                  <a:pt x="1890" y="335"/>
                  <a:pt x="1896" y="341"/>
                  <a:pt x="1903" y="341"/>
                </a:cubicBezTo>
                <a:close/>
                <a:moveTo>
                  <a:pt x="1942" y="341"/>
                </a:moveTo>
                <a:cubicBezTo>
                  <a:pt x="1949" y="341"/>
                  <a:pt x="1955" y="335"/>
                  <a:pt x="1955" y="328"/>
                </a:cubicBezTo>
                <a:cubicBezTo>
                  <a:pt x="1955" y="321"/>
                  <a:pt x="1949" y="315"/>
                  <a:pt x="1942" y="315"/>
                </a:cubicBezTo>
                <a:cubicBezTo>
                  <a:pt x="1935" y="315"/>
                  <a:pt x="1929" y="321"/>
                  <a:pt x="1929" y="328"/>
                </a:cubicBezTo>
                <a:cubicBezTo>
                  <a:pt x="1929" y="335"/>
                  <a:pt x="1935" y="341"/>
                  <a:pt x="1942" y="341"/>
                </a:cubicBezTo>
                <a:close/>
                <a:moveTo>
                  <a:pt x="1981" y="341"/>
                </a:moveTo>
                <a:cubicBezTo>
                  <a:pt x="1988" y="341"/>
                  <a:pt x="1994" y="335"/>
                  <a:pt x="1994" y="328"/>
                </a:cubicBezTo>
                <a:cubicBezTo>
                  <a:pt x="1994" y="321"/>
                  <a:pt x="1988" y="315"/>
                  <a:pt x="1981" y="315"/>
                </a:cubicBezTo>
                <a:cubicBezTo>
                  <a:pt x="1974" y="315"/>
                  <a:pt x="1969" y="321"/>
                  <a:pt x="1969" y="328"/>
                </a:cubicBezTo>
                <a:cubicBezTo>
                  <a:pt x="1969" y="335"/>
                  <a:pt x="1974" y="341"/>
                  <a:pt x="1981" y="341"/>
                </a:cubicBezTo>
                <a:close/>
                <a:moveTo>
                  <a:pt x="2021" y="315"/>
                </a:moveTo>
                <a:cubicBezTo>
                  <a:pt x="2014" y="315"/>
                  <a:pt x="2008" y="321"/>
                  <a:pt x="2008" y="328"/>
                </a:cubicBezTo>
                <a:cubicBezTo>
                  <a:pt x="2008" y="335"/>
                  <a:pt x="2014" y="341"/>
                  <a:pt x="2021" y="341"/>
                </a:cubicBezTo>
                <a:cubicBezTo>
                  <a:pt x="2028" y="341"/>
                  <a:pt x="2034" y="335"/>
                  <a:pt x="2034" y="328"/>
                </a:cubicBezTo>
                <a:cubicBezTo>
                  <a:pt x="2034" y="321"/>
                  <a:pt x="2028" y="315"/>
                  <a:pt x="2021" y="315"/>
                </a:cubicBezTo>
                <a:close/>
                <a:moveTo>
                  <a:pt x="2060" y="315"/>
                </a:moveTo>
                <a:cubicBezTo>
                  <a:pt x="2053" y="315"/>
                  <a:pt x="2048" y="321"/>
                  <a:pt x="2048" y="328"/>
                </a:cubicBezTo>
                <a:cubicBezTo>
                  <a:pt x="2048" y="335"/>
                  <a:pt x="2053" y="341"/>
                  <a:pt x="2060" y="341"/>
                </a:cubicBezTo>
                <a:cubicBezTo>
                  <a:pt x="2067" y="341"/>
                  <a:pt x="2073" y="335"/>
                  <a:pt x="2073" y="328"/>
                </a:cubicBezTo>
                <a:cubicBezTo>
                  <a:pt x="2073" y="321"/>
                  <a:pt x="2067" y="315"/>
                  <a:pt x="2060" y="315"/>
                </a:cubicBezTo>
                <a:close/>
                <a:moveTo>
                  <a:pt x="2100" y="341"/>
                </a:moveTo>
                <a:cubicBezTo>
                  <a:pt x="2107" y="341"/>
                  <a:pt x="2112" y="335"/>
                  <a:pt x="2112" y="328"/>
                </a:cubicBezTo>
                <a:cubicBezTo>
                  <a:pt x="2112" y="321"/>
                  <a:pt x="2107" y="315"/>
                  <a:pt x="2100" y="315"/>
                </a:cubicBezTo>
                <a:cubicBezTo>
                  <a:pt x="2093" y="315"/>
                  <a:pt x="2087" y="321"/>
                  <a:pt x="2087" y="328"/>
                </a:cubicBezTo>
                <a:cubicBezTo>
                  <a:pt x="2087" y="335"/>
                  <a:pt x="2093" y="341"/>
                  <a:pt x="2100" y="341"/>
                </a:cubicBezTo>
                <a:close/>
                <a:moveTo>
                  <a:pt x="2179" y="341"/>
                </a:moveTo>
                <a:cubicBezTo>
                  <a:pt x="2186" y="341"/>
                  <a:pt x="2191" y="335"/>
                  <a:pt x="2191" y="328"/>
                </a:cubicBezTo>
                <a:cubicBezTo>
                  <a:pt x="2191" y="321"/>
                  <a:pt x="2186" y="315"/>
                  <a:pt x="2179" y="315"/>
                </a:cubicBezTo>
                <a:cubicBezTo>
                  <a:pt x="2171" y="315"/>
                  <a:pt x="2166" y="321"/>
                  <a:pt x="2166" y="328"/>
                </a:cubicBezTo>
                <a:cubicBezTo>
                  <a:pt x="2166" y="335"/>
                  <a:pt x="2171" y="341"/>
                  <a:pt x="2179" y="341"/>
                </a:cubicBezTo>
                <a:close/>
                <a:moveTo>
                  <a:pt x="2218" y="341"/>
                </a:moveTo>
                <a:cubicBezTo>
                  <a:pt x="2225" y="341"/>
                  <a:pt x="2231" y="335"/>
                  <a:pt x="2231" y="328"/>
                </a:cubicBezTo>
                <a:cubicBezTo>
                  <a:pt x="2231" y="321"/>
                  <a:pt x="2225" y="315"/>
                  <a:pt x="2218" y="315"/>
                </a:cubicBezTo>
                <a:cubicBezTo>
                  <a:pt x="2211" y="315"/>
                  <a:pt x="2205" y="321"/>
                  <a:pt x="2205" y="328"/>
                </a:cubicBezTo>
                <a:cubicBezTo>
                  <a:pt x="2205" y="335"/>
                  <a:pt x="2211" y="341"/>
                  <a:pt x="2218" y="341"/>
                </a:cubicBezTo>
                <a:close/>
                <a:moveTo>
                  <a:pt x="2257" y="341"/>
                </a:moveTo>
                <a:cubicBezTo>
                  <a:pt x="2264" y="341"/>
                  <a:pt x="2270" y="335"/>
                  <a:pt x="2270" y="328"/>
                </a:cubicBezTo>
                <a:cubicBezTo>
                  <a:pt x="2270" y="321"/>
                  <a:pt x="2264" y="315"/>
                  <a:pt x="2257" y="315"/>
                </a:cubicBezTo>
                <a:cubicBezTo>
                  <a:pt x="2250" y="315"/>
                  <a:pt x="2245" y="321"/>
                  <a:pt x="2245" y="328"/>
                </a:cubicBezTo>
                <a:cubicBezTo>
                  <a:pt x="2245" y="335"/>
                  <a:pt x="2250" y="341"/>
                  <a:pt x="2257" y="341"/>
                </a:cubicBezTo>
                <a:close/>
                <a:moveTo>
                  <a:pt x="2297" y="341"/>
                </a:moveTo>
                <a:cubicBezTo>
                  <a:pt x="2304" y="341"/>
                  <a:pt x="2310" y="335"/>
                  <a:pt x="2310" y="328"/>
                </a:cubicBezTo>
                <a:cubicBezTo>
                  <a:pt x="2310" y="321"/>
                  <a:pt x="2304" y="315"/>
                  <a:pt x="2297" y="315"/>
                </a:cubicBezTo>
                <a:cubicBezTo>
                  <a:pt x="2290" y="315"/>
                  <a:pt x="2284" y="321"/>
                  <a:pt x="2284" y="328"/>
                </a:cubicBezTo>
                <a:cubicBezTo>
                  <a:pt x="2284" y="335"/>
                  <a:pt x="2290" y="341"/>
                  <a:pt x="2297" y="341"/>
                </a:cubicBezTo>
                <a:close/>
                <a:moveTo>
                  <a:pt x="2336" y="341"/>
                </a:moveTo>
                <a:cubicBezTo>
                  <a:pt x="2343" y="341"/>
                  <a:pt x="2349" y="335"/>
                  <a:pt x="2349" y="328"/>
                </a:cubicBezTo>
                <a:cubicBezTo>
                  <a:pt x="2349" y="321"/>
                  <a:pt x="2343" y="315"/>
                  <a:pt x="2336" y="315"/>
                </a:cubicBezTo>
                <a:cubicBezTo>
                  <a:pt x="2329" y="315"/>
                  <a:pt x="2323" y="321"/>
                  <a:pt x="2323" y="328"/>
                </a:cubicBezTo>
                <a:cubicBezTo>
                  <a:pt x="2323" y="335"/>
                  <a:pt x="2329" y="341"/>
                  <a:pt x="2336" y="341"/>
                </a:cubicBezTo>
                <a:close/>
                <a:moveTo>
                  <a:pt x="2376" y="341"/>
                </a:moveTo>
                <a:cubicBezTo>
                  <a:pt x="2383" y="341"/>
                  <a:pt x="2388" y="335"/>
                  <a:pt x="2388" y="328"/>
                </a:cubicBezTo>
                <a:cubicBezTo>
                  <a:pt x="2388" y="321"/>
                  <a:pt x="2383" y="315"/>
                  <a:pt x="2376" y="315"/>
                </a:cubicBezTo>
                <a:cubicBezTo>
                  <a:pt x="2369" y="315"/>
                  <a:pt x="2363" y="321"/>
                  <a:pt x="2363" y="328"/>
                </a:cubicBezTo>
                <a:cubicBezTo>
                  <a:pt x="2363" y="335"/>
                  <a:pt x="2369" y="341"/>
                  <a:pt x="2376" y="341"/>
                </a:cubicBezTo>
                <a:close/>
                <a:moveTo>
                  <a:pt x="2415" y="316"/>
                </a:moveTo>
                <a:cubicBezTo>
                  <a:pt x="2408" y="316"/>
                  <a:pt x="2403" y="321"/>
                  <a:pt x="2403" y="328"/>
                </a:cubicBezTo>
                <a:cubicBezTo>
                  <a:pt x="2403" y="335"/>
                  <a:pt x="2408" y="340"/>
                  <a:pt x="2415" y="340"/>
                </a:cubicBezTo>
                <a:cubicBezTo>
                  <a:pt x="2422" y="340"/>
                  <a:pt x="2427" y="335"/>
                  <a:pt x="2427" y="328"/>
                </a:cubicBezTo>
                <a:cubicBezTo>
                  <a:pt x="2427" y="321"/>
                  <a:pt x="2422" y="316"/>
                  <a:pt x="2415" y="316"/>
                </a:cubicBezTo>
                <a:close/>
                <a:moveTo>
                  <a:pt x="2454" y="341"/>
                </a:moveTo>
                <a:cubicBezTo>
                  <a:pt x="2462" y="341"/>
                  <a:pt x="2467" y="335"/>
                  <a:pt x="2467" y="328"/>
                </a:cubicBezTo>
                <a:cubicBezTo>
                  <a:pt x="2467" y="321"/>
                  <a:pt x="2462" y="315"/>
                  <a:pt x="2454" y="315"/>
                </a:cubicBezTo>
                <a:cubicBezTo>
                  <a:pt x="2447" y="315"/>
                  <a:pt x="2442" y="321"/>
                  <a:pt x="2442" y="328"/>
                </a:cubicBezTo>
                <a:cubicBezTo>
                  <a:pt x="2442" y="335"/>
                  <a:pt x="2447" y="341"/>
                  <a:pt x="2454" y="341"/>
                </a:cubicBezTo>
                <a:close/>
                <a:moveTo>
                  <a:pt x="2494" y="341"/>
                </a:moveTo>
                <a:cubicBezTo>
                  <a:pt x="2501" y="341"/>
                  <a:pt x="2507" y="335"/>
                  <a:pt x="2507" y="328"/>
                </a:cubicBezTo>
                <a:cubicBezTo>
                  <a:pt x="2507" y="321"/>
                  <a:pt x="2501" y="315"/>
                  <a:pt x="2494" y="315"/>
                </a:cubicBezTo>
                <a:cubicBezTo>
                  <a:pt x="2487" y="315"/>
                  <a:pt x="2481" y="321"/>
                  <a:pt x="2481" y="328"/>
                </a:cubicBezTo>
                <a:cubicBezTo>
                  <a:pt x="2481" y="335"/>
                  <a:pt x="2487" y="341"/>
                  <a:pt x="2494" y="341"/>
                </a:cubicBezTo>
                <a:close/>
                <a:moveTo>
                  <a:pt x="2533" y="341"/>
                </a:moveTo>
                <a:cubicBezTo>
                  <a:pt x="2540" y="341"/>
                  <a:pt x="2546" y="335"/>
                  <a:pt x="2546" y="328"/>
                </a:cubicBezTo>
                <a:cubicBezTo>
                  <a:pt x="2546" y="321"/>
                  <a:pt x="2540" y="315"/>
                  <a:pt x="2533" y="315"/>
                </a:cubicBezTo>
                <a:cubicBezTo>
                  <a:pt x="2526" y="315"/>
                  <a:pt x="2521" y="321"/>
                  <a:pt x="2521" y="328"/>
                </a:cubicBezTo>
                <a:cubicBezTo>
                  <a:pt x="2521" y="335"/>
                  <a:pt x="2526" y="341"/>
                  <a:pt x="2533" y="341"/>
                </a:cubicBezTo>
                <a:close/>
                <a:moveTo>
                  <a:pt x="2573" y="341"/>
                </a:moveTo>
                <a:cubicBezTo>
                  <a:pt x="2580" y="341"/>
                  <a:pt x="2586" y="335"/>
                  <a:pt x="2586" y="328"/>
                </a:cubicBezTo>
                <a:cubicBezTo>
                  <a:pt x="2586" y="321"/>
                  <a:pt x="2580" y="315"/>
                  <a:pt x="2573" y="315"/>
                </a:cubicBezTo>
                <a:cubicBezTo>
                  <a:pt x="2566" y="315"/>
                  <a:pt x="2560" y="321"/>
                  <a:pt x="2560" y="328"/>
                </a:cubicBezTo>
                <a:cubicBezTo>
                  <a:pt x="2560" y="335"/>
                  <a:pt x="2566" y="341"/>
                  <a:pt x="2573" y="341"/>
                </a:cubicBezTo>
                <a:close/>
                <a:moveTo>
                  <a:pt x="2612" y="341"/>
                </a:moveTo>
                <a:cubicBezTo>
                  <a:pt x="2619" y="341"/>
                  <a:pt x="2625" y="335"/>
                  <a:pt x="2625" y="328"/>
                </a:cubicBezTo>
                <a:cubicBezTo>
                  <a:pt x="2625" y="321"/>
                  <a:pt x="2619" y="315"/>
                  <a:pt x="2612" y="315"/>
                </a:cubicBezTo>
                <a:cubicBezTo>
                  <a:pt x="2605" y="315"/>
                  <a:pt x="2599" y="321"/>
                  <a:pt x="2599" y="328"/>
                </a:cubicBezTo>
                <a:cubicBezTo>
                  <a:pt x="2599" y="335"/>
                  <a:pt x="2605" y="341"/>
                  <a:pt x="2612" y="341"/>
                </a:cubicBezTo>
                <a:close/>
                <a:moveTo>
                  <a:pt x="2652" y="341"/>
                </a:moveTo>
                <a:cubicBezTo>
                  <a:pt x="2659" y="341"/>
                  <a:pt x="2664" y="335"/>
                  <a:pt x="2664" y="328"/>
                </a:cubicBezTo>
                <a:cubicBezTo>
                  <a:pt x="2664" y="321"/>
                  <a:pt x="2659" y="315"/>
                  <a:pt x="2652" y="315"/>
                </a:cubicBezTo>
                <a:cubicBezTo>
                  <a:pt x="2645" y="315"/>
                  <a:pt x="2639" y="321"/>
                  <a:pt x="2639" y="328"/>
                </a:cubicBezTo>
                <a:cubicBezTo>
                  <a:pt x="2639" y="335"/>
                  <a:pt x="2645" y="341"/>
                  <a:pt x="2652" y="341"/>
                </a:cubicBezTo>
                <a:close/>
                <a:moveTo>
                  <a:pt x="2691" y="341"/>
                </a:moveTo>
                <a:cubicBezTo>
                  <a:pt x="2698" y="341"/>
                  <a:pt x="2704" y="335"/>
                  <a:pt x="2704" y="328"/>
                </a:cubicBezTo>
                <a:cubicBezTo>
                  <a:pt x="2704" y="321"/>
                  <a:pt x="2698" y="315"/>
                  <a:pt x="2691" y="315"/>
                </a:cubicBezTo>
                <a:cubicBezTo>
                  <a:pt x="2684" y="315"/>
                  <a:pt x="2678" y="321"/>
                  <a:pt x="2678" y="328"/>
                </a:cubicBezTo>
                <a:cubicBezTo>
                  <a:pt x="2678" y="335"/>
                  <a:pt x="2684" y="341"/>
                  <a:pt x="2691" y="341"/>
                </a:cubicBezTo>
                <a:close/>
                <a:moveTo>
                  <a:pt x="2730" y="341"/>
                </a:moveTo>
                <a:cubicBezTo>
                  <a:pt x="2738" y="341"/>
                  <a:pt x="2743" y="335"/>
                  <a:pt x="2743" y="328"/>
                </a:cubicBezTo>
                <a:cubicBezTo>
                  <a:pt x="2743" y="321"/>
                  <a:pt x="2738" y="315"/>
                  <a:pt x="2730" y="315"/>
                </a:cubicBezTo>
                <a:cubicBezTo>
                  <a:pt x="2723" y="315"/>
                  <a:pt x="2718" y="321"/>
                  <a:pt x="2718" y="328"/>
                </a:cubicBezTo>
                <a:cubicBezTo>
                  <a:pt x="2718" y="335"/>
                  <a:pt x="2723" y="341"/>
                  <a:pt x="2730" y="341"/>
                </a:cubicBezTo>
                <a:close/>
                <a:moveTo>
                  <a:pt x="2770" y="341"/>
                </a:moveTo>
                <a:cubicBezTo>
                  <a:pt x="2777" y="341"/>
                  <a:pt x="2783" y="335"/>
                  <a:pt x="2783" y="328"/>
                </a:cubicBezTo>
                <a:cubicBezTo>
                  <a:pt x="2783" y="321"/>
                  <a:pt x="2777" y="315"/>
                  <a:pt x="2770" y="315"/>
                </a:cubicBezTo>
                <a:cubicBezTo>
                  <a:pt x="2763" y="315"/>
                  <a:pt x="2757" y="321"/>
                  <a:pt x="2757" y="328"/>
                </a:cubicBezTo>
                <a:cubicBezTo>
                  <a:pt x="2757" y="335"/>
                  <a:pt x="2763" y="341"/>
                  <a:pt x="2770" y="341"/>
                </a:cubicBezTo>
                <a:close/>
                <a:moveTo>
                  <a:pt x="2809" y="341"/>
                </a:moveTo>
                <a:cubicBezTo>
                  <a:pt x="2816" y="341"/>
                  <a:pt x="2822" y="335"/>
                  <a:pt x="2822" y="328"/>
                </a:cubicBezTo>
                <a:cubicBezTo>
                  <a:pt x="2822" y="321"/>
                  <a:pt x="2816" y="315"/>
                  <a:pt x="2809" y="315"/>
                </a:cubicBezTo>
                <a:cubicBezTo>
                  <a:pt x="2802" y="315"/>
                  <a:pt x="2797" y="321"/>
                  <a:pt x="2797" y="328"/>
                </a:cubicBezTo>
                <a:cubicBezTo>
                  <a:pt x="2797" y="335"/>
                  <a:pt x="2802" y="341"/>
                  <a:pt x="2809" y="341"/>
                </a:cubicBezTo>
                <a:close/>
                <a:moveTo>
                  <a:pt x="2849" y="341"/>
                </a:moveTo>
                <a:cubicBezTo>
                  <a:pt x="2856" y="341"/>
                  <a:pt x="2861" y="335"/>
                  <a:pt x="2861" y="328"/>
                </a:cubicBezTo>
                <a:cubicBezTo>
                  <a:pt x="2861" y="321"/>
                  <a:pt x="2856" y="315"/>
                  <a:pt x="2849" y="315"/>
                </a:cubicBezTo>
                <a:cubicBezTo>
                  <a:pt x="2842" y="315"/>
                  <a:pt x="2836" y="321"/>
                  <a:pt x="2836" y="328"/>
                </a:cubicBezTo>
                <a:cubicBezTo>
                  <a:pt x="2836" y="335"/>
                  <a:pt x="2842" y="341"/>
                  <a:pt x="2849" y="341"/>
                </a:cubicBezTo>
                <a:close/>
                <a:moveTo>
                  <a:pt x="2888" y="341"/>
                </a:moveTo>
                <a:cubicBezTo>
                  <a:pt x="2895" y="341"/>
                  <a:pt x="2901" y="335"/>
                  <a:pt x="2901" y="328"/>
                </a:cubicBezTo>
                <a:cubicBezTo>
                  <a:pt x="2901" y="321"/>
                  <a:pt x="2895" y="315"/>
                  <a:pt x="2888" y="315"/>
                </a:cubicBezTo>
                <a:cubicBezTo>
                  <a:pt x="2881" y="315"/>
                  <a:pt x="2875" y="321"/>
                  <a:pt x="2875" y="328"/>
                </a:cubicBezTo>
                <a:cubicBezTo>
                  <a:pt x="2875" y="335"/>
                  <a:pt x="2881" y="341"/>
                  <a:pt x="2888" y="341"/>
                </a:cubicBezTo>
                <a:close/>
                <a:moveTo>
                  <a:pt x="2928" y="341"/>
                </a:moveTo>
                <a:cubicBezTo>
                  <a:pt x="2935" y="341"/>
                  <a:pt x="2940" y="335"/>
                  <a:pt x="2940" y="328"/>
                </a:cubicBezTo>
                <a:cubicBezTo>
                  <a:pt x="2940" y="321"/>
                  <a:pt x="2935" y="315"/>
                  <a:pt x="2928" y="315"/>
                </a:cubicBezTo>
                <a:cubicBezTo>
                  <a:pt x="2921" y="315"/>
                  <a:pt x="2915" y="321"/>
                  <a:pt x="2915" y="328"/>
                </a:cubicBezTo>
                <a:cubicBezTo>
                  <a:pt x="2915" y="335"/>
                  <a:pt x="2921" y="341"/>
                  <a:pt x="2928" y="341"/>
                </a:cubicBezTo>
                <a:close/>
                <a:moveTo>
                  <a:pt x="2967" y="341"/>
                </a:moveTo>
                <a:cubicBezTo>
                  <a:pt x="2974" y="341"/>
                  <a:pt x="2980" y="335"/>
                  <a:pt x="2980" y="328"/>
                </a:cubicBezTo>
                <a:cubicBezTo>
                  <a:pt x="2980" y="321"/>
                  <a:pt x="2974" y="315"/>
                  <a:pt x="2967" y="315"/>
                </a:cubicBezTo>
                <a:cubicBezTo>
                  <a:pt x="2960" y="315"/>
                  <a:pt x="2954" y="321"/>
                  <a:pt x="2954" y="328"/>
                </a:cubicBezTo>
                <a:cubicBezTo>
                  <a:pt x="2954" y="335"/>
                  <a:pt x="2960" y="341"/>
                  <a:pt x="2967" y="341"/>
                </a:cubicBezTo>
                <a:close/>
                <a:moveTo>
                  <a:pt x="3006" y="341"/>
                </a:moveTo>
                <a:cubicBezTo>
                  <a:pt x="3013" y="341"/>
                  <a:pt x="3019" y="335"/>
                  <a:pt x="3019" y="328"/>
                </a:cubicBezTo>
                <a:cubicBezTo>
                  <a:pt x="3019" y="321"/>
                  <a:pt x="3013" y="315"/>
                  <a:pt x="3006" y="315"/>
                </a:cubicBezTo>
                <a:cubicBezTo>
                  <a:pt x="2999" y="315"/>
                  <a:pt x="2994" y="321"/>
                  <a:pt x="2994" y="328"/>
                </a:cubicBezTo>
                <a:cubicBezTo>
                  <a:pt x="2994" y="335"/>
                  <a:pt x="2999" y="341"/>
                  <a:pt x="3006" y="341"/>
                </a:cubicBezTo>
                <a:close/>
                <a:moveTo>
                  <a:pt x="3046" y="341"/>
                </a:moveTo>
                <a:cubicBezTo>
                  <a:pt x="3053" y="341"/>
                  <a:pt x="3059" y="335"/>
                  <a:pt x="3059" y="328"/>
                </a:cubicBezTo>
                <a:cubicBezTo>
                  <a:pt x="3059" y="321"/>
                  <a:pt x="3053" y="315"/>
                  <a:pt x="3046" y="315"/>
                </a:cubicBezTo>
                <a:cubicBezTo>
                  <a:pt x="3039" y="315"/>
                  <a:pt x="3033" y="321"/>
                  <a:pt x="3033" y="328"/>
                </a:cubicBezTo>
                <a:cubicBezTo>
                  <a:pt x="3033" y="335"/>
                  <a:pt x="3039" y="341"/>
                  <a:pt x="3046" y="341"/>
                </a:cubicBezTo>
                <a:close/>
                <a:moveTo>
                  <a:pt x="3085" y="341"/>
                </a:moveTo>
                <a:cubicBezTo>
                  <a:pt x="3092" y="341"/>
                  <a:pt x="3098" y="335"/>
                  <a:pt x="3098" y="328"/>
                </a:cubicBezTo>
                <a:cubicBezTo>
                  <a:pt x="3098" y="321"/>
                  <a:pt x="3092" y="315"/>
                  <a:pt x="3085" y="315"/>
                </a:cubicBezTo>
                <a:cubicBezTo>
                  <a:pt x="3078" y="315"/>
                  <a:pt x="3073" y="321"/>
                  <a:pt x="3073" y="328"/>
                </a:cubicBezTo>
                <a:cubicBezTo>
                  <a:pt x="3073" y="335"/>
                  <a:pt x="3078" y="341"/>
                  <a:pt x="3085" y="341"/>
                </a:cubicBezTo>
                <a:close/>
                <a:moveTo>
                  <a:pt x="3125" y="341"/>
                </a:moveTo>
                <a:cubicBezTo>
                  <a:pt x="3132" y="341"/>
                  <a:pt x="3137" y="335"/>
                  <a:pt x="3137" y="328"/>
                </a:cubicBezTo>
                <a:cubicBezTo>
                  <a:pt x="3137" y="321"/>
                  <a:pt x="3132" y="315"/>
                  <a:pt x="3125" y="315"/>
                </a:cubicBezTo>
                <a:cubicBezTo>
                  <a:pt x="3118" y="315"/>
                  <a:pt x="3112" y="321"/>
                  <a:pt x="3112" y="328"/>
                </a:cubicBezTo>
                <a:cubicBezTo>
                  <a:pt x="3112" y="335"/>
                  <a:pt x="3118" y="341"/>
                  <a:pt x="3125" y="341"/>
                </a:cubicBezTo>
                <a:close/>
                <a:moveTo>
                  <a:pt x="3164" y="341"/>
                </a:moveTo>
                <a:cubicBezTo>
                  <a:pt x="3171" y="341"/>
                  <a:pt x="3177" y="335"/>
                  <a:pt x="3177" y="328"/>
                </a:cubicBezTo>
                <a:cubicBezTo>
                  <a:pt x="3177" y="321"/>
                  <a:pt x="3171" y="315"/>
                  <a:pt x="3164" y="315"/>
                </a:cubicBezTo>
                <a:cubicBezTo>
                  <a:pt x="3157" y="315"/>
                  <a:pt x="3151" y="321"/>
                  <a:pt x="3151" y="328"/>
                </a:cubicBezTo>
                <a:cubicBezTo>
                  <a:pt x="3151" y="335"/>
                  <a:pt x="3157" y="341"/>
                  <a:pt x="3164" y="341"/>
                </a:cubicBezTo>
                <a:close/>
                <a:moveTo>
                  <a:pt x="3204" y="341"/>
                </a:moveTo>
                <a:cubicBezTo>
                  <a:pt x="3211" y="341"/>
                  <a:pt x="3216" y="335"/>
                  <a:pt x="3216" y="328"/>
                </a:cubicBezTo>
                <a:cubicBezTo>
                  <a:pt x="3216" y="321"/>
                  <a:pt x="3211" y="315"/>
                  <a:pt x="3204" y="315"/>
                </a:cubicBezTo>
                <a:cubicBezTo>
                  <a:pt x="3197" y="315"/>
                  <a:pt x="3191" y="321"/>
                  <a:pt x="3191" y="328"/>
                </a:cubicBezTo>
                <a:cubicBezTo>
                  <a:pt x="3191" y="335"/>
                  <a:pt x="3197" y="341"/>
                  <a:pt x="3204" y="341"/>
                </a:cubicBezTo>
                <a:close/>
                <a:moveTo>
                  <a:pt x="3243" y="341"/>
                </a:moveTo>
                <a:cubicBezTo>
                  <a:pt x="3250" y="341"/>
                  <a:pt x="3256" y="335"/>
                  <a:pt x="3256" y="328"/>
                </a:cubicBezTo>
                <a:cubicBezTo>
                  <a:pt x="3256" y="321"/>
                  <a:pt x="3250" y="315"/>
                  <a:pt x="3243" y="315"/>
                </a:cubicBezTo>
                <a:cubicBezTo>
                  <a:pt x="3236" y="315"/>
                  <a:pt x="3230" y="321"/>
                  <a:pt x="3230" y="328"/>
                </a:cubicBezTo>
                <a:cubicBezTo>
                  <a:pt x="3230" y="335"/>
                  <a:pt x="3236" y="341"/>
                  <a:pt x="3243" y="341"/>
                </a:cubicBezTo>
                <a:close/>
                <a:moveTo>
                  <a:pt x="3282" y="341"/>
                </a:moveTo>
                <a:cubicBezTo>
                  <a:pt x="3289" y="341"/>
                  <a:pt x="3295" y="335"/>
                  <a:pt x="3295" y="328"/>
                </a:cubicBezTo>
                <a:cubicBezTo>
                  <a:pt x="3295" y="321"/>
                  <a:pt x="3289" y="315"/>
                  <a:pt x="3282" y="315"/>
                </a:cubicBezTo>
                <a:cubicBezTo>
                  <a:pt x="3275" y="315"/>
                  <a:pt x="3270" y="321"/>
                  <a:pt x="3270" y="328"/>
                </a:cubicBezTo>
                <a:cubicBezTo>
                  <a:pt x="3270" y="335"/>
                  <a:pt x="3275" y="341"/>
                  <a:pt x="3282" y="341"/>
                </a:cubicBezTo>
                <a:close/>
                <a:moveTo>
                  <a:pt x="3322" y="341"/>
                </a:moveTo>
                <a:cubicBezTo>
                  <a:pt x="3329" y="341"/>
                  <a:pt x="3335" y="335"/>
                  <a:pt x="3335" y="328"/>
                </a:cubicBezTo>
                <a:cubicBezTo>
                  <a:pt x="3335" y="321"/>
                  <a:pt x="3329" y="315"/>
                  <a:pt x="3322" y="315"/>
                </a:cubicBezTo>
                <a:cubicBezTo>
                  <a:pt x="3315" y="315"/>
                  <a:pt x="3309" y="321"/>
                  <a:pt x="3309" y="328"/>
                </a:cubicBezTo>
                <a:cubicBezTo>
                  <a:pt x="3309" y="335"/>
                  <a:pt x="3315" y="341"/>
                  <a:pt x="3322" y="341"/>
                </a:cubicBezTo>
                <a:close/>
                <a:moveTo>
                  <a:pt x="3361" y="341"/>
                </a:moveTo>
                <a:cubicBezTo>
                  <a:pt x="3368" y="341"/>
                  <a:pt x="3374" y="335"/>
                  <a:pt x="3374" y="328"/>
                </a:cubicBezTo>
                <a:cubicBezTo>
                  <a:pt x="3374" y="321"/>
                  <a:pt x="3368" y="315"/>
                  <a:pt x="3361" y="315"/>
                </a:cubicBezTo>
                <a:cubicBezTo>
                  <a:pt x="3354" y="315"/>
                  <a:pt x="3348" y="321"/>
                  <a:pt x="3348" y="328"/>
                </a:cubicBezTo>
                <a:cubicBezTo>
                  <a:pt x="3348" y="335"/>
                  <a:pt x="3354" y="341"/>
                  <a:pt x="3361" y="341"/>
                </a:cubicBezTo>
                <a:close/>
                <a:moveTo>
                  <a:pt x="3401" y="341"/>
                </a:moveTo>
                <a:cubicBezTo>
                  <a:pt x="3408" y="341"/>
                  <a:pt x="3413" y="335"/>
                  <a:pt x="3413" y="328"/>
                </a:cubicBezTo>
                <a:cubicBezTo>
                  <a:pt x="3413" y="321"/>
                  <a:pt x="3408" y="315"/>
                  <a:pt x="3401" y="315"/>
                </a:cubicBezTo>
                <a:cubicBezTo>
                  <a:pt x="3394" y="315"/>
                  <a:pt x="3388" y="321"/>
                  <a:pt x="3388" y="328"/>
                </a:cubicBezTo>
                <a:cubicBezTo>
                  <a:pt x="3388" y="335"/>
                  <a:pt x="3394" y="341"/>
                  <a:pt x="3401" y="341"/>
                </a:cubicBezTo>
                <a:close/>
                <a:moveTo>
                  <a:pt x="3440" y="341"/>
                </a:moveTo>
                <a:cubicBezTo>
                  <a:pt x="3447" y="341"/>
                  <a:pt x="3453" y="335"/>
                  <a:pt x="3453" y="328"/>
                </a:cubicBezTo>
                <a:cubicBezTo>
                  <a:pt x="3453" y="321"/>
                  <a:pt x="3447" y="315"/>
                  <a:pt x="3440" y="315"/>
                </a:cubicBezTo>
                <a:cubicBezTo>
                  <a:pt x="3433" y="315"/>
                  <a:pt x="3427" y="321"/>
                  <a:pt x="3427" y="328"/>
                </a:cubicBezTo>
                <a:cubicBezTo>
                  <a:pt x="3427" y="335"/>
                  <a:pt x="3433" y="341"/>
                  <a:pt x="3440" y="341"/>
                </a:cubicBezTo>
                <a:close/>
                <a:moveTo>
                  <a:pt x="3480" y="341"/>
                </a:moveTo>
                <a:cubicBezTo>
                  <a:pt x="3487" y="341"/>
                  <a:pt x="3492" y="335"/>
                  <a:pt x="3492" y="328"/>
                </a:cubicBezTo>
                <a:cubicBezTo>
                  <a:pt x="3492" y="321"/>
                  <a:pt x="3487" y="315"/>
                  <a:pt x="3480" y="315"/>
                </a:cubicBezTo>
                <a:cubicBezTo>
                  <a:pt x="3472" y="315"/>
                  <a:pt x="3467" y="321"/>
                  <a:pt x="3467" y="328"/>
                </a:cubicBezTo>
                <a:cubicBezTo>
                  <a:pt x="3467" y="335"/>
                  <a:pt x="3472" y="341"/>
                  <a:pt x="3480" y="341"/>
                </a:cubicBezTo>
                <a:close/>
                <a:moveTo>
                  <a:pt x="3519" y="315"/>
                </a:moveTo>
                <a:cubicBezTo>
                  <a:pt x="3512" y="315"/>
                  <a:pt x="3506" y="321"/>
                  <a:pt x="3506" y="328"/>
                </a:cubicBezTo>
                <a:cubicBezTo>
                  <a:pt x="3506" y="335"/>
                  <a:pt x="3512" y="341"/>
                  <a:pt x="3519" y="341"/>
                </a:cubicBezTo>
                <a:cubicBezTo>
                  <a:pt x="3526" y="341"/>
                  <a:pt x="3532" y="335"/>
                  <a:pt x="3532" y="328"/>
                </a:cubicBezTo>
                <a:cubicBezTo>
                  <a:pt x="3532" y="321"/>
                  <a:pt x="3526" y="315"/>
                  <a:pt x="3519" y="315"/>
                </a:cubicBezTo>
                <a:close/>
                <a:moveTo>
                  <a:pt x="3558" y="315"/>
                </a:moveTo>
                <a:cubicBezTo>
                  <a:pt x="3551" y="315"/>
                  <a:pt x="3546" y="321"/>
                  <a:pt x="3546" y="328"/>
                </a:cubicBezTo>
                <a:cubicBezTo>
                  <a:pt x="3546" y="335"/>
                  <a:pt x="3551" y="341"/>
                  <a:pt x="3558" y="341"/>
                </a:cubicBezTo>
                <a:cubicBezTo>
                  <a:pt x="3565" y="341"/>
                  <a:pt x="3571" y="335"/>
                  <a:pt x="3571" y="328"/>
                </a:cubicBezTo>
                <a:cubicBezTo>
                  <a:pt x="3571" y="321"/>
                  <a:pt x="3565" y="315"/>
                  <a:pt x="3558" y="315"/>
                </a:cubicBezTo>
                <a:close/>
                <a:moveTo>
                  <a:pt x="3598" y="315"/>
                </a:moveTo>
                <a:cubicBezTo>
                  <a:pt x="3591" y="315"/>
                  <a:pt x="3585" y="321"/>
                  <a:pt x="3585" y="328"/>
                </a:cubicBezTo>
                <a:cubicBezTo>
                  <a:pt x="3585" y="335"/>
                  <a:pt x="3591" y="341"/>
                  <a:pt x="3598" y="341"/>
                </a:cubicBezTo>
                <a:cubicBezTo>
                  <a:pt x="3605" y="341"/>
                  <a:pt x="3611" y="335"/>
                  <a:pt x="3611" y="328"/>
                </a:cubicBezTo>
                <a:cubicBezTo>
                  <a:pt x="3611" y="321"/>
                  <a:pt x="3605" y="315"/>
                  <a:pt x="3598" y="315"/>
                </a:cubicBezTo>
                <a:close/>
                <a:moveTo>
                  <a:pt x="89" y="380"/>
                </a:moveTo>
                <a:cubicBezTo>
                  <a:pt x="96" y="380"/>
                  <a:pt x="102" y="375"/>
                  <a:pt x="102" y="367"/>
                </a:cubicBezTo>
                <a:cubicBezTo>
                  <a:pt x="102" y="360"/>
                  <a:pt x="96" y="355"/>
                  <a:pt x="89" y="355"/>
                </a:cubicBezTo>
                <a:cubicBezTo>
                  <a:pt x="82" y="355"/>
                  <a:pt x="76" y="360"/>
                  <a:pt x="76" y="367"/>
                </a:cubicBezTo>
                <a:cubicBezTo>
                  <a:pt x="76" y="375"/>
                  <a:pt x="82" y="380"/>
                  <a:pt x="89" y="380"/>
                </a:cubicBezTo>
                <a:close/>
                <a:moveTo>
                  <a:pt x="128" y="380"/>
                </a:moveTo>
                <a:cubicBezTo>
                  <a:pt x="136" y="380"/>
                  <a:pt x="141" y="375"/>
                  <a:pt x="141" y="367"/>
                </a:cubicBezTo>
                <a:cubicBezTo>
                  <a:pt x="141" y="360"/>
                  <a:pt x="136" y="355"/>
                  <a:pt x="128" y="355"/>
                </a:cubicBezTo>
                <a:cubicBezTo>
                  <a:pt x="121" y="355"/>
                  <a:pt x="116" y="360"/>
                  <a:pt x="116" y="367"/>
                </a:cubicBezTo>
                <a:cubicBezTo>
                  <a:pt x="116" y="375"/>
                  <a:pt x="121" y="380"/>
                  <a:pt x="128" y="380"/>
                </a:cubicBezTo>
                <a:close/>
                <a:moveTo>
                  <a:pt x="168" y="380"/>
                </a:moveTo>
                <a:cubicBezTo>
                  <a:pt x="175" y="380"/>
                  <a:pt x="181" y="375"/>
                  <a:pt x="181" y="367"/>
                </a:cubicBezTo>
                <a:cubicBezTo>
                  <a:pt x="181" y="360"/>
                  <a:pt x="175" y="355"/>
                  <a:pt x="168" y="355"/>
                </a:cubicBezTo>
                <a:cubicBezTo>
                  <a:pt x="161" y="355"/>
                  <a:pt x="155" y="360"/>
                  <a:pt x="155" y="367"/>
                </a:cubicBezTo>
                <a:cubicBezTo>
                  <a:pt x="155" y="375"/>
                  <a:pt x="161" y="380"/>
                  <a:pt x="168" y="380"/>
                </a:cubicBezTo>
                <a:close/>
                <a:moveTo>
                  <a:pt x="207" y="380"/>
                </a:moveTo>
                <a:cubicBezTo>
                  <a:pt x="214" y="380"/>
                  <a:pt x="220" y="375"/>
                  <a:pt x="220" y="367"/>
                </a:cubicBezTo>
                <a:cubicBezTo>
                  <a:pt x="220" y="360"/>
                  <a:pt x="214" y="355"/>
                  <a:pt x="207" y="355"/>
                </a:cubicBezTo>
                <a:cubicBezTo>
                  <a:pt x="200" y="355"/>
                  <a:pt x="195" y="360"/>
                  <a:pt x="195" y="367"/>
                </a:cubicBezTo>
                <a:cubicBezTo>
                  <a:pt x="195" y="375"/>
                  <a:pt x="200" y="380"/>
                  <a:pt x="207" y="380"/>
                </a:cubicBezTo>
                <a:close/>
                <a:moveTo>
                  <a:pt x="247" y="380"/>
                </a:moveTo>
                <a:cubicBezTo>
                  <a:pt x="254" y="380"/>
                  <a:pt x="259" y="375"/>
                  <a:pt x="259" y="367"/>
                </a:cubicBezTo>
                <a:cubicBezTo>
                  <a:pt x="259" y="360"/>
                  <a:pt x="254" y="355"/>
                  <a:pt x="247" y="355"/>
                </a:cubicBezTo>
                <a:cubicBezTo>
                  <a:pt x="240" y="355"/>
                  <a:pt x="234" y="360"/>
                  <a:pt x="234" y="367"/>
                </a:cubicBezTo>
                <a:cubicBezTo>
                  <a:pt x="234" y="375"/>
                  <a:pt x="240" y="380"/>
                  <a:pt x="247" y="380"/>
                </a:cubicBezTo>
                <a:close/>
                <a:moveTo>
                  <a:pt x="286" y="380"/>
                </a:moveTo>
                <a:cubicBezTo>
                  <a:pt x="293" y="380"/>
                  <a:pt x="299" y="375"/>
                  <a:pt x="299" y="367"/>
                </a:cubicBezTo>
                <a:cubicBezTo>
                  <a:pt x="299" y="360"/>
                  <a:pt x="293" y="355"/>
                  <a:pt x="286" y="355"/>
                </a:cubicBezTo>
                <a:cubicBezTo>
                  <a:pt x="279" y="355"/>
                  <a:pt x="273" y="360"/>
                  <a:pt x="273" y="367"/>
                </a:cubicBezTo>
                <a:cubicBezTo>
                  <a:pt x="273" y="375"/>
                  <a:pt x="279" y="380"/>
                  <a:pt x="286" y="380"/>
                </a:cubicBezTo>
                <a:close/>
                <a:moveTo>
                  <a:pt x="326" y="380"/>
                </a:moveTo>
                <a:cubicBezTo>
                  <a:pt x="333" y="380"/>
                  <a:pt x="338" y="375"/>
                  <a:pt x="338" y="367"/>
                </a:cubicBezTo>
                <a:cubicBezTo>
                  <a:pt x="338" y="360"/>
                  <a:pt x="333" y="355"/>
                  <a:pt x="326" y="355"/>
                </a:cubicBezTo>
                <a:cubicBezTo>
                  <a:pt x="319" y="355"/>
                  <a:pt x="313" y="360"/>
                  <a:pt x="313" y="367"/>
                </a:cubicBezTo>
                <a:cubicBezTo>
                  <a:pt x="313" y="375"/>
                  <a:pt x="319" y="380"/>
                  <a:pt x="326" y="380"/>
                </a:cubicBezTo>
                <a:close/>
                <a:moveTo>
                  <a:pt x="365" y="380"/>
                </a:moveTo>
                <a:cubicBezTo>
                  <a:pt x="372" y="380"/>
                  <a:pt x="378" y="375"/>
                  <a:pt x="378" y="367"/>
                </a:cubicBezTo>
                <a:cubicBezTo>
                  <a:pt x="378" y="360"/>
                  <a:pt x="372" y="355"/>
                  <a:pt x="365" y="355"/>
                </a:cubicBezTo>
                <a:cubicBezTo>
                  <a:pt x="358" y="355"/>
                  <a:pt x="352" y="360"/>
                  <a:pt x="352" y="367"/>
                </a:cubicBezTo>
                <a:cubicBezTo>
                  <a:pt x="352" y="375"/>
                  <a:pt x="358" y="380"/>
                  <a:pt x="365" y="380"/>
                </a:cubicBezTo>
                <a:close/>
                <a:moveTo>
                  <a:pt x="404" y="380"/>
                </a:moveTo>
                <a:cubicBezTo>
                  <a:pt x="411" y="380"/>
                  <a:pt x="417" y="375"/>
                  <a:pt x="417" y="367"/>
                </a:cubicBezTo>
                <a:cubicBezTo>
                  <a:pt x="417" y="360"/>
                  <a:pt x="411" y="355"/>
                  <a:pt x="404" y="355"/>
                </a:cubicBezTo>
                <a:cubicBezTo>
                  <a:pt x="397" y="355"/>
                  <a:pt x="392" y="360"/>
                  <a:pt x="392" y="367"/>
                </a:cubicBezTo>
                <a:cubicBezTo>
                  <a:pt x="392" y="375"/>
                  <a:pt x="397" y="380"/>
                  <a:pt x="404" y="380"/>
                </a:cubicBezTo>
                <a:close/>
                <a:moveTo>
                  <a:pt x="444" y="380"/>
                </a:moveTo>
                <a:cubicBezTo>
                  <a:pt x="451" y="380"/>
                  <a:pt x="457" y="375"/>
                  <a:pt x="457" y="367"/>
                </a:cubicBezTo>
                <a:cubicBezTo>
                  <a:pt x="457" y="360"/>
                  <a:pt x="451" y="355"/>
                  <a:pt x="444" y="355"/>
                </a:cubicBezTo>
                <a:cubicBezTo>
                  <a:pt x="437" y="355"/>
                  <a:pt x="431" y="360"/>
                  <a:pt x="431" y="367"/>
                </a:cubicBezTo>
                <a:cubicBezTo>
                  <a:pt x="431" y="375"/>
                  <a:pt x="437" y="380"/>
                  <a:pt x="444" y="380"/>
                </a:cubicBezTo>
                <a:close/>
                <a:moveTo>
                  <a:pt x="483" y="380"/>
                </a:moveTo>
                <a:cubicBezTo>
                  <a:pt x="490" y="380"/>
                  <a:pt x="496" y="375"/>
                  <a:pt x="496" y="367"/>
                </a:cubicBezTo>
                <a:cubicBezTo>
                  <a:pt x="496" y="360"/>
                  <a:pt x="490" y="355"/>
                  <a:pt x="483" y="355"/>
                </a:cubicBezTo>
                <a:cubicBezTo>
                  <a:pt x="476" y="355"/>
                  <a:pt x="471" y="360"/>
                  <a:pt x="471" y="367"/>
                </a:cubicBezTo>
                <a:cubicBezTo>
                  <a:pt x="471" y="375"/>
                  <a:pt x="476" y="380"/>
                  <a:pt x="483" y="380"/>
                </a:cubicBezTo>
                <a:close/>
                <a:moveTo>
                  <a:pt x="523" y="380"/>
                </a:moveTo>
                <a:cubicBezTo>
                  <a:pt x="530" y="380"/>
                  <a:pt x="535" y="375"/>
                  <a:pt x="535" y="367"/>
                </a:cubicBezTo>
                <a:cubicBezTo>
                  <a:pt x="535" y="360"/>
                  <a:pt x="530" y="355"/>
                  <a:pt x="523" y="355"/>
                </a:cubicBezTo>
                <a:cubicBezTo>
                  <a:pt x="516" y="355"/>
                  <a:pt x="510" y="360"/>
                  <a:pt x="510" y="367"/>
                </a:cubicBezTo>
                <a:cubicBezTo>
                  <a:pt x="510" y="375"/>
                  <a:pt x="516" y="380"/>
                  <a:pt x="523" y="380"/>
                </a:cubicBezTo>
                <a:close/>
                <a:moveTo>
                  <a:pt x="562" y="380"/>
                </a:moveTo>
                <a:cubicBezTo>
                  <a:pt x="569" y="380"/>
                  <a:pt x="575" y="375"/>
                  <a:pt x="575" y="367"/>
                </a:cubicBezTo>
                <a:cubicBezTo>
                  <a:pt x="575" y="360"/>
                  <a:pt x="569" y="355"/>
                  <a:pt x="562" y="355"/>
                </a:cubicBezTo>
                <a:cubicBezTo>
                  <a:pt x="555" y="355"/>
                  <a:pt x="549" y="360"/>
                  <a:pt x="549" y="367"/>
                </a:cubicBezTo>
                <a:cubicBezTo>
                  <a:pt x="549" y="375"/>
                  <a:pt x="555" y="380"/>
                  <a:pt x="562" y="380"/>
                </a:cubicBezTo>
                <a:close/>
                <a:moveTo>
                  <a:pt x="602" y="380"/>
                </a:moveTo>
                <a:cubicBezTo>
                  <a:pt x="609" y="380"/>
                  <a:pt x="614" y="375"/>
                  <a:pt x="614" y="367"/>
                </a:cubicBezTo>
                <a:cubicBezTo>
                  <a:pt x="614" y="360"/>
                  <a:pt x="609" y="355"/>
                  <a:pt x="602" y="355"/>
                </a:cubicBezTo>
                <a:cubicBezTo>
                  <a:pt x="595" y="355"/>
                  <a:pt x="589" y="360"/>
                  <a:pt x="589" y="367"/>
                </a:cubicBezTo>
                <a:cubicBezTo>
                  <a:pt x="589" y="375"/>
                  <a:pt x="595" y="380"/>
                  <a:pt x="602" y="380"/>
                </a:cubicBezTo>
                <a:close/>
                <a:moveTo>
                  <a:pt x="641" y="380"/>
                </a:moveTo>
                <a:cubicBezTo>
                  <a:pt x="648" y="380"/>
                  <a:pt x="654" y="375"/>
                  <a:pt x="654" y="367"/>
                </a:cubicBezTo>
                <a:cubicBezTo>
                  <a:pt x="654" y="360"/>
                  <a:pt x="648" y="355"/>
                  <a:pt x="641" y="355"/>
                </a:cubicBezTo>
                <a:cubicBezTo>
                  <a:pt x="634" y="355"/>
                  <a:pt x="628" y="360"/>
                  <a:pt x="628" y="367"/>
                </a:cubicBezTo>
                <a:cubicBezTo>
                  <a:pt x="628" y="375"/>
                  <a:pt x="634" y="380"/>
                  <a:pt x="641" y="380"/>
                </a:cubicBezTo>
                <a:close/>
                <a:moveTo>
                  <a:pt x="680" y="380"/>
                </a:moveTo>
                <a:cubicBezTo>
                  <a:pt x="687" y="380"/>
                  <a:pt x="693" y="375"/>
                  <a:pt x="693" y="367"/>
                </a:cubicBezTo>
                <a:cubicBezTo>
                  <a:pt x="693" y="360"/>
                  <a:pt x="687" y="355"/>
                  <a:pt x="680" y="355"/>
                </a:cubicBezTo>
                <a:cubicBezTo>
                  <a:pt x="673" y="355"/>
                  <a:pt x="668" y="360"/>
                  <a:pt x="668" y="367"/>
                </a:cubicBezTo>
                <a:cubicBezTo>
                  <a:pt x="668" y="375"/>
                  <a:pt x="673" y="380"/>
                  <a:pt x="680" y="380"/>
                </a:cubicBezTo>
                <a:close/>
                <a:moveTo>
                  <a:pt x="720" y="380"/>
                </a:moveTo>
                <a:cubicBezTo>
                  <a:pt x="727" y="380"/>
                  <a:pt x="733" y="375"/>
                  <a:pt x="733" y="367"/>
                </a:cubicBezTo>
                <a:cubicBezTo>
                  <a:pt x="733" y="360"/>
                  <a:pt x="727" y="355"/>
                  <a:pt x="720" y="355"/>
                </a:cubicBezTo>
                <a:cubicBezTo>
                  <a:pt x="713" y="355"/>
                  <a:pt x="707" y="360"/>
                  <a:pt x="707" y="367"/>
                </a:cubicBezTo>
                <a:cubicBezTo>
                  <a:pt x="707" y="375"/>
                  <a:pt x="713" y="380"/>
                  <a:pt x="720" y="380"/>
                </a:cubicBezTo>
                <a:close/>
                <a:moveTo>
                  <a:pt x="759" y="380"/>
                </a:moveTo>
                <a:cubicBezTo>
                  <a:pt x="766" y="380"/>
                  <a:pt x="772" y="375"/>
                  <a:pt x="772" y="367"/>
                </a:cubicBezTo>
                <a:cubicBezTo>
                  <a:pt x="772" y="360"/>
                  <a:pt x="766" y="355"/>
                  <a:pt x="759" y="355"/>
                </a:cubicBezTo>
                <a:cubicBezTo>
                  <a:pt x="752" y="355"/>
                  <a:pt x="747" y="360"/>
                  <a:pt x="747" y="367"/>
                </a:cubicBezTo>
                <a:cubicBezTo>
                  <a:pt x="747" y="375"/>
                  <a:pt x="752" y="380"/>
                  <a:pt x="759" y="380"/>
                </a:cubicBezTo>
                <a:close/>
                <a:moveTo>
                  <a:pt x="799" y="380"/>
                </a:moveTo>
                <a:cubicBezTo>
                  <a:pt x="806" y="380"/>
                  <a:pt x="811" y="375"/>
                  <a:pt x="811" y="367"/>
                </a:cubicBezTo>
                <a:cubicBezTo>
                  <a:pt x="811" y="360"/>
                  <a:pt x="806" y="355"/>
                  <a:pt x="799" y="355"/>
                </a:cubicBezTo>
                <a:cubicBezTo>
                  <a:pt x="792" y="355"/>
                  <a:pt x="786" y="360"/>
                  <a:pt x="786" y="367"/>
                </a:cubicBezTo>
                <a:cubicBezTo>
                  <a:pt x="786" y="375"/>
                  <a:pt x="792" y="380"/>
                  <a:pt x="799" y="380"/>
                </a:cubicBezTo>
                <a:close/>
                <a:moveTo>
                  <a:pt x="838" y="380"/>
                </a:moveTo>
                <a:cubicBezTo>
                  <a:pt x="845" y="380"/>
                  <a:pt x="851" y="375"/>
                  <a:pt x="851" y="367"/>
                </a:cubicBezTo>
                <a:cubicBezTo>
                  <a:pt x="851" y="360"/>
                  <a:pt x="845" y="355"/>
                  <a:pt x="838" y="355"/>
                </a:cubicBezTo>
                <a:cubicBezTo>
                  <a:pt x="831" y="355"/>
                  <a:pt x="825" y="360"/>
                  <a:pt x="825" y="367"/>
                </a:cubicBezTo>
                <a:cubicBezTo>
                  <a:pt x="825" y="375"/>
                  <a:pt x="831" y="380"/>
                  <a:pt x="838" y="380"/>
                </a:cubicBezTo>
                <a:close/>
                <a:moveTo>
                  <a:pt x="956" y="380"/>
                </a:moveTo>
                <a:cubicBezTo>
                  <a:pt x="963" y="380"/>
                  <a:pt x="969" y="375"/>
                  <a:pt x="969" y="367"/>
                </a:cubicBezTo>
                <a:cubicBezTo>
                  <a:pt x="969" y="360"/>
                  <a:pt x="963" y="355"/>
                  <a:pt x="956" y="355"/>
                </a:cubicBezTo>
                <a:cubicBezTo>
                  <a:pt x="949" y="355"/>
                  <a:pt x="944" y="360"/>
                  <a:pt x="944" y="367"/>
                </a:cubicBezTo>
                <a:cubicBezTo>
                  <a:pt x="944" y="375"/>
                  <a:pt x="949" y="380"/>
                  <a:pt x="956" y="380"/>
                </a:cubicBezTo>
                <a:close/>
                <a:moveTo>
                  <a:pt x="996" y="380"/>
                </a:moveTo>
                <a:cubicBezTo>
                  <a:pt x="1003" y="380"/>
                  <a:pt x="1009" y="375"/>
                  <a:pt x="1009" y="367"/>
                </a:cubicBezTo>
                <a:cubicBezTo>
                  <a:pt x="1009" y="360"/>
                  <a:pt x="1003" y="355"/>
                  <a:pt x="996" y="355"/>
                </a:cubicBezTo>
                <a:cubicBezTo>
                  <a:pt x="989" y="355"/>
                  <a:pt x="983" y="360"/>
                  <a:pt x="983" y="367"/>
                </a:cubicBezTo>
                <a:cubicBezTo>
                  <a:pt x="983" y="375"/>
                  <a:pt x="989" y="380"/>
                  <a:pt x="996" y="380"/>
                </a:cubicBezTo>
                <a:close/>
                <a:moveTo>
                  <a:pt x="1193" y="380"/>
                </a:moveTo>
                <a:cubicBezTo>
                  <a:pt x="1200" y="380"/>
                  <a:pt x="1206" y="375"/>
                  <a:pt x="1206" y="367"/>
                </a:cubicBezTo>
                <a:cubicBezTo>
                  <a:pt x="1206" y="360"/>
                  <a:pt x="1200" y="355"/>
                  <a:pt x="1193" y="355"/>
                </a:cubicBezTo>
                <a:cubicBezTo>
                  <a:pt x="1186" y="355"/>
                  <a:pt x="1180" y="360"/>
                  <a:pt x="1180" y="367"/>
                </a:cubicBezTo>
                <a:cubicBezTo>
                  <a:pt x="1180" y="375"/>
                  <a:pt x="1186" y="380"/>
                  <a:pt x="1193" y="380"/>
                </a:cubicBezTo>
                <a:close/>
                <a:moveTo>
                  <a:pt x="1232" y="380"/>
                </a:moveTo>
                <a:cubicBezTo>
                  <a:pt x="1239" y="380"/>
                  <a:pt x="1245" y="375"/>
                  <a:pt x="1245" y="367"/>
                </a:cubicBezTo>
                <a:cubicBezTo>
                  <a:pt x="1245" y="360"/>
                  <a:pt x="1239" y="355"/>
                  <a:pt x="1232" y="355"/>
                </a:cubicBezTo>
                <a:cubicBezTo>
                  <a:pt x="1225" y="355"/>
                  <a:pt x="1220" y="360"/>
                  <a:pt x="1220" y="367"/>
                </a:cubicBezTo>
                <a:cubicBezTo>
                  <a:pt x="1220" y="375"/>
                  <a:pt x="1225" y="380"/>
                  <a:pt x="1232" y="380"/>
                </a:cubicBezTo>
                <a:close/>
                <a:moveTo>
                  <a:pt x="1272" y="380"/>
                </a:moveTo>
                <a:cubicBezTo>
                  <a:pt x="1279" y="380"/>
                  <a:pt x="1285" y="375"/>
                  <a:pt x="1285" y="367"/>
                </a:cubicBezTo>
                <a:cubicBezTo>
                  <a:pt x="1285" y="360"/>
                  <a:pt x="1279" y="355"/>
                  <a:pt x="1272" y="355"/>
                </a:cubicBezTo>
                <a:cubicBezTo>
                  <a:pt x="1265" y="355"/>
                  <a:pt x="1259" y="360"/>
                  <a:pt x="1259" y="367"/>
                </a:cubicBezTo>
                <a:cubicBezTo>
                  <a:pt x="1259" y="375"/>
                  <a:pt x="1265" y="380"/>
                  <a:pt x="1272" y="380"/>
                </a:cubicBezTo>
                <a:close/>
                <a:moveTo>
                  <a:pt x="1508" y="355"/>
                </a:moveTo>
                <a:cubicBezTo>
                  <a:pt x="1501" y="355"/>
                  <a:pt x="1496" y="360"/>
                  <a:pt x="1496" y="367"/>
                </a:cubicBezTo>
                <a:cubicBezTo>
                  <a:pt x="1496" y="375"/>
                  <a:pt x="1501" y="380"/>
                  <a:pt x="1508" y="380"/>
                </a:cubicBezTo>
                <a:cubicBezTo>
                  <a:pt x="1515" y="380"/>
                  <a:pt x="1521" y="375"/>
                  <a:pt x="1521" y="367"/>
                </a:cubicBezTo>
                <a:cubicBezTo>
                  <a:pt x="1521" y="360"/>
                  <a:pt x="1515" y="355"/>
                  <a:pt x="1508" y="355"/>
                </a:cubicBezTo>
                <a:close/>
                <a:moveTo>
                  <a:pt x="1824" y="380"/>
                </a:moveTo>
                <a:cubicBezTo>
                  <a:pt x="1831" y="380"/>
                  <a:pt x="1836" y="375"/>
                  <a:pt x="1836" y="367"/>
                </a:cubicBezTo>
                <a:cubicBezTo>
                  <a:pt x="1836" y="360"/>
                  <a:pt x="1831" y="355"/>
                  <a:pt x="1824" y="355"/>
                </a:cubicBezTo>
                <a:cubicBezTo>
                  <a:pt x="1817" y="355"/>
                  <a:pt x="1811" y="360"/>
                  <a:pt x="1811" y="367"/>
                </a:cubicBezTo>
                <a:cubicBezTo>
                  <a:pt x="1811" y="375"/>
                  <a:pt x="1817" y="380"/>
                  <a:pt x="1824" y="380"/>
                </a:cubicBezTo>
                <a:close/>
                <a:moveTo>
                  <a:pt x="1863" y="380"/>
                </a:moveTo>
                <a:cubicBezTo>
                  <a:pt x="1870" y="380"/>
                  <a:pt x="1876" y="375"/>
                  <a:pt x="1876" y="367"/>
                </a:cubicBezTo>
                <a:cubicBezTo>
                  <a:pt x="1876" y="360"/>
                  <a:pt x="1870" y="355"/>
                  <a:pt x="1863" y="355"/>
                </a:cubicBezTo>
                <a:cubicBezTo>
                  <a:pt x="1856" y="355"/>
                  <a:pt x="1850" y="360"/>
                  <a:pt x="1850" y="367"/>
                </a:cubicBezTo>
                <a:cubicBezTo>
                  <a:pt x="1850" y="375"/>
                  <a:pt x="1856" y="380"/>
                  <a:pt x="1863" y="380"/>
                </a:cubicBezTo>
                <a:close/>
                <a:moveTo>
                  <a:pt x="1903" y="380"/>
                </a:moveTo>
                <a:cubicBezTo>
                  <a:pt x="1910" y="380"/>
                  <a:pt x="1915" y="375"/>
                  <a:pt x="1915" y="367"/>
                </a:cubicBezTo>
                <a:cubicBezTo>
                  <a:pt x="1915" y="360"/>
                  <a:pt x="1910" y="355"/>
                  <a:pt x="1903" y="355"/>
                </a:cubicBezTo>
                <a:cubicBezTo>
                  <a:pt x="1896" y="355"/>
                  <a:pt x="1890" y="360"/>
                  <a:pt x="1890" y="367"/>
                </a:cubicBezTo>
                <a:cubicBezTo>
                  <a:pt x="1890" y="375"/>
                  <a:pt x="1896" y="380"/>
                  <a:pt x="1903" y="380"/>
                </a:cubicBezTo>
                <a:close/>
                <a:moveTo>
                  <a:pt x="1942" y="380"/>
                </a:moveTo>
                <a:cubicBezTo>
                  <a:pt x="1949" y="380"/>
                  <a:pt x="1955" y="375"/>
                  <a:pt x="1955" y="367"/>
                </a:cubicBezTo>
                <a:cubicBezTo>
                  <a:pt x="1955" y="360"/>
                  <a:pt x="1949" y="355"/>
                  <a:pt x="1942" y="355"/>
                </a:cubicBezTo>
                <a:cubicBezTo>
                  <a:pt x="1935" y="355"/>
                  <a:pt x="1929" y="360"/>
                  <a:pt x="1929" y="367"/>
                </a:cubicBezTo>
                <a:cubicBezTo>
                  <a:pt x="1929" y="375"/>
                  <a:pt x="1935" y="380"/>
                  <a:pt x="1942" y="380"/>
                </a:cubicBezTo>
                <a:close/>
                <a:moveTo>
                  <a:pt x="1981" y="380"/>
                </a:moveTo>
                <a:cubicBezTo>
                  <a:pt x="1988" y="380"/>
                  <a:pt x="1994" y="375"/>
                  <a:pt x="1994" y="367"/>
                </a:cubicBezTo>
                <a:cubicBezTo>
                  <a:pt x="1994" y="360"/>
                  <a:pt x="1988" y="355"/>
                  <a:pt x="1981" y="355"/>
                </a:cubicBezTo>
                <a:cubicBezTo>
                  <a:pt x="1974" y="355"/>
                  <a:pt x="1969" y="360"/>
                  <a:pt x="1969" y="367"/>
                </a:cubicBezTo>
                <a:cubicBezTo>
                  <a:pt x="1969" y="375"/>
                  <a:pt x="1974" y="380"/>
                  <a:pt x="1981" y="380"/>
                </a:cubicBezTo>
                <a:close/>
                <a:moveTo>
                  <a:pt x="2021" y="380"/>
                </a:moveTo>
                <a:cubicBezTo>
                  <a:pt x="2028" y="380"/>
                  <a:pt x="2034" y="375"/>
                  <a:pt x="2034" y="367"/>
                </a:cubicBezTo>
                <a:cubicBezTo>
                  <a:pt x="2034" y="360"/>
                  <a:pt x="2028" y="355"/>
                  <a:pt x="2021" y="355"/>
                </a:cubicBezTo>
                <a:cubicBezTo>
                  <a:pt x="2014" y="355"/>
                  <a:pt x="2008" y="360"/>
                  <a:pt x="2008" y="367"/>
                </a:cubicBezTo>
                <a:cubicBezTo>
                  <a:pt x="2008" y="375"/>
                  <a:pt x="2014" y="380"/>
                  <a:pt x="2021" y="380"/>
                </a:cubicBezTo>
                <a:close/>
                <a:moveTo>
                  <a:pt x="2060" y="380"/>
                </a:moveTo>
                <a:cubicBezTo>
                  <a:pt x="2067" y="380"/>
                  <a:pt x="2073" y="375"/>
                  <a:pt x="2073" y="367"/>
                </a:cubicBezTo>
                <a:cubicBezTo>
                  <a:pt x="2073" y="360"/>
                  <a:pt x="2067" y="355"/>
                  <a:pt x="2060" y="355"/>
                </a:cubicBezTo>
                <a:cubicBezTo>
                  <a:pt x="2053" y="355"/>
                  <a:pt x="2048" y="360"/>
                  <a:pt x="2048" y="367"/>
                </a:cubicBezTo>
                <a:cubicBezTo>
                  <a:pt x="2048" y="375"/>
                  <a:pt x="2053" y="380"/>
                  <a:pt x="2060" y="380"/>
                </a:cubicBezTo>
                <a:close/>
                <a:moveTo>
                  <a:pt x="2100" y="380"/>
                </a:moveTo>
                <a:cubicBezTo>
                  <a:pt x="2107" y="380"/>
                  <a:pt x="2112" y="375"/>
                  <a:pt x="2112" y="367"/>
                </a:cubicBezTo>
                <a:cubicBezTo>
                  <a:pt x="2112" y="360"/>
                  <a:pt x="2107" y="355"/>
                  <a:pt x="2100" y="355"/>
                </a:cubicBezTo>
                <a:cubicBezTo>
                  <a:pt x="2093" y="355"/>
                  <a:pt x="2087" y="360"/>
                  <a:pt x="2087" y="367"/>
                </a:cubicBezTo>
                <a:cubicBezTo>
                  <a:pt x="2087" y="375"/>
                  <a:pt x="2093" y="380"/>
                  <a:pt x="2100" y="380"/>
                </a:cubicBezTo>
                <a:close/>
                <a:moveTo>
                  <a:pt x="2139" y="380"/>
                </a:moveTo>
                <a:cubicBezTo>
                  <a:pt x="2146" y="380"/>
                  <a:pt x="2152" y="375"/>
                  <a:pt x="2152" y="367"/>
                </a:cubicBezTo>
                <a:cubicBezTo>
                  <a:pt x="2152" y="360"/>
                  <a:pt x="2146" y="355"/>
                  <a:pt x="2139" y="355"/>
                </a:cubicBezTo>
                <a:cubicBezTo>
                  <a:pt x="2132" y="355"/>
                  <a:pt x="2126" y="360"/>
                  <a:pt x="2126" y="367"/>
                </a:cubicBezTo>
                <a:cubicBezTo>
                  <a:pt x="2126" y="375"/>
                  <a:pt x="2132" y="380"/>
                  <a:pt x="2139" y="380"/>
                </a:cubicBezTo>
                <a:close/>
                <a:moveTo>
                  <a:pt x="2179" y="380"/>
                </a:moveTo>
                <a:cubicBezTo>
                  <a:pt x="2186" y="380"/>
                  <a:pt x="2191" y="375"/>
                  <a:pt x="2191" y="367"/>
                </a:cubicBezTo>
                <a:cubicBezTo>
                  <a:pt x="2191" y="360"/>
                  <a:pt x="2186" y="355"/>
                  <a:pt x="2179" y="355"/>
                </a:cubicBezTo>
                <a:cubicBezTo>
                  <a:pt x="2171" y="355"/>
                  <a:pt x="2166" y="360"/>
                  <a:pt x="2166" y="367"/>
                </a:cubicBezTo>
                <a:cubicBezTo>
                  <a:pt x="2166" y="375"/>
                  <a:pt x="2171" y="380"/>
                  <a:pt x="2179" y="380"/>
                </a:cubicBezTo>
                <a:close/>
                <a:moveTo>
                  <a:pt x="2218" y="380"/>
                </a:moveTo>
                <a:cubicBezTo>
                  <a:pt x="2225" y="380"/>
                  <a:pt x="2231" y="375"/>
                  <a:pt x="2231" y="367"/>
                </a:cubicBezTo>
                <a:cubicBezTo>
                  <a:pt x="2231" y="360"/>
                  <a:pt x="2225" y="355"/>
                  <a:pt x="2218" y="355"/>
                </a:cubicBezTo>
                <a:cubicBezTo>
                  <a:pt x="2211" y="355"/>
                  <a:pt x="2205" y="360"/>
                  <a:pt x="2205" y="367"/>
                </a:cubicBezTo>
                <a:cubicBezTo>
                  <a:pt x="2205" y="375"/>
                  <a:pt x="2211" y="380"/>
                  <a:pt x="2218" y="380"/>
                </a:cubicBezTo>
                <a:close/>
                <a:moveTo>
                  <a:pt x="2257" y="380"/>
                </a:moveTo>
                <a:cubicBezTo>
                  <a:pt x="2264" y="380"/>
                  <a:pt x="2270" y="375"/>
                  <a:pt x="2270" y="367"/>
                </a:cubicBezTo>
                <a:cubicBezTo>
                  <a:pt x="2270" y="360"/>
                  <a:pt x="2264" y="355"/>
                  <a:pt x="2257" y="355"/>
                </a:cubicBezTo>
                <a:cubicBezTo>
                  <a:pt x="2250" y="355"/>
                  <a:pt x="2245" y="360"/>
                  <a:pt x="2245" y="367"/>
                </a:cubicBezTo>
                <a:cubicBezTo>
                  <a:pt x="2245" y="375"/>
                  <a:pt x="2250" y="380"/>
                  <a:pt x="2257" y="380"/>
                </a:cubicBezTo>
                <a:close/>
                <a:moveTo>
                  <a:pt x="2297" y="380"/>
                </a:moveTo>
                <a:cubicBezTo>
                  <a:pt x="2304" y="380"/>
                  <a:pt x="2310" y="375"/>
                  <a:pt x="2310" y="367"/>
                </a:cubicBezTo>
                <a:cubicBezTo>
                  <a:pt x="2310" y="360"/>
                  <a:pt x="2304" y="355"/>
                  <a:pt x="2297" y="355"/>
                </a:cubicBezTo>
                <a:cubicBezTo>
                  <a:pt x="2290" y="355"/>
                  <a:pt x="2284" y="360"/>
                  <a:pt x="2284" y="367"/>
                </a:cubicBezTo>
                <a:cubicBezTo>
                  <a:pt x="2284" y="375"/>
                  <a:pt x="2290" y="380"/>
                  <a:pt x="2297" y="380"/>
                </a:cubicBezTo>
                <a:close/>
                <a:moveTo>
                  <a:pt x="2336" y="380"/>
                </a:moveTo>
                <a:cubicBezTo>
                  <a:pt x="2343" y="380"/>
                  <a:pt x="2349" y="375"/>
                  <a:pt x="2349" y="367"/>
                </a:cubicBezTo>
                <a:cubicBezTo>
                  <a:pt x="2349" y="360"/>
                  <a:pt x="2343" y="355"/>
                  <a:pt x="2336" y="355"/>
                </a:cubicBezTo>
                <a:cubicBezTo>
                  <a:pt x="2329" y="355"/>
                  <a:pt x="2323" y="360"/>
                  <a:pt x="2323" y="367"/>
                </a:cubicBezTo>
                <a:cubicBezTo>
                  <a:pt x="2323" y="375"/>
                  <a:pt x="2329" y="380"/>
                  <a:pt x="2336" y="380"/>
                </a:cubicBezTo>
                <a:close/>
                <a:moveTo>
                  <a:pt x="2376" y="380"/>
                </a:moveTo>
                <a:cubicBezTo>
                  <a:pt x="2383" y="380"/>
                  <a:pt x="2388" y="375"/>
                  <a:pt x="2388" y="367"/>
                </a:cubicBezTo>
                <a:cubicBezTo>
                  <a:pt x="2388" y="360"/>
                  <a:pt x="2383" y="355"/>
                  <a:pt x="2376" y="355"/>
                </a:cubicBezTo>
                <a:cubicBezTo>
                  <a:pt x="2369" y="355"/>
                  <a:pt x="2363" y="360"/>
                  <a:pt x="2363" y="367"/>
                </a:cubicBezTo>
                <a:cubicBezTo>
                  <a:pt x="2363" y="375"/>
                  <a:pt x="2369" y="380"/>
                  <a:pt x="2376" y="380"/>
                </a:cubicBezTo>
                <a:close/>
                <a:moveTo>
                  <a:pt x="2415" y="380"/>
                </a:moveTo>
                <a:cubicBezTo>
                  <a:pt x="2422" y="380"/>
                  <a:pt x="2428" y="375"/>
                  <a:pt x="2428" y="367"/>
                </a:cubicBezTo>
                <a:cubicBezTo>
                  <a:pt x="2428" y="360"/>
                  <a:pt x="2422" y="355"/>
                  <a:pt x="2415" y="355"/>
                </a:cubicBezTo>
                <a:cubicBezTo>
                  <a:pt x="2408" y="355"/>
                  <a:pt x="2402" y="360"/>
                  <a:pt x="2402" y="367"/>
                </a:cubicBezTo>
                <a:cubicBezTo>
                  <a:pt x="2402" y="375"/>
                  <a:pt x="2408" y="380"/>
                  <a:pt x="2415" y="380"/>
                </a:cubicBezTo>
                <a:close/>
                <a:moveTo>
                  <a:pt x="2454" y="380"/>
                </a:moveTo>
                <a:cubicBezTo>
                  <a:pt x="2462" y="380"/>
                  <a:pt x="2467" y="375"/>
                  <a:pt x="2467" y="367"/>
                </a:cubicBezTo>
                <a:cubicBezTo>
                  <a:pt x="2467" y="360"/>
                  <a:pt x="2462" y="355"/>
                  <a:pt x="2454" y="355"/>
                </a:cubicBezTo>
                <a:cubicBezTo>
                  <a:pt x="2447" y="355"/>
                  <a:pt x="2442" y="360"/>
                  <a:pt x="2442" y="367"/>
                </a:cubicBezTo>
                <a:cubicBezTo>
                  <a:pt x="2442" y="375"/>
                  <a:pt x="2447" y="380"/>
                  <a:pt x="2454" y="380"/>
                </a:cubicBezTo>
                <a:close/>
                <a:moveTo>
                  <a:pt x="2494" y="380"/>
                </a:moveTo>
                <a:cubicBezTo>
                  <a:pt x="2501" y="380"/>
                  <a:pt x="2507" y="375"/>
                  <a:pt x="2507" y="367"/>
                </a:cubicBezTo>
                <a:cubicBezTo>
                  <a:pt x="2507" y="360"/>
                  <a:pt x="2501" y="355"/>
                  <a:pt x="2494" y="355"/>
                </a:cubicBezTo>
                <a:cubicBezTo>
                  <a:pt x="2487" y="355"/>
                  <a:pt x="2481" y="360"/>
                  <a:pt x="2481" y="367"/>
                </a:cubicBezTo>
                <a:cubicBezTo>
                  <a:pt x="2481" y="375"/>
                  <a:pt x="2487" y="380"/>
                  <a:pt x="2494" y="380"/>
                </a:cubicBezTo>
                <a:close/>
                <a:moveTo>
                  <a:pt x="2533" y="380"/>
                </a:moveTo>
                <a:cubicBezTo>
                  <a:pt x="2540" y="380"/>
                  <a:pt x="2546" y="375"/>
                  <a:pt x="2546" y="367"/>
                </a:cubicBezTo>
                <a:cubicBezTo>
                  <a:pt x="2546" y="360"/>
                  <a:pt x="2540" y="355"/>
                  <a:pt x="2533" y="355"/>
                </a:cubicBezTo>
                <a:cubicBezTo>
                  <a:pt x="2526" y="355"/>
                  <a:pt x="2521" y="360"/>
                  <a:pt x="2521" y="367"/>
                </a:cubicBezTo>
                <a:cubicBezTo>
                  <a:pt x="2521" y="375"/>
                  <a:pt x="2526" y="380"/>
                  <a:pt x="2533" y="380"/>
                </a:cubicBezTo>
                <a:close/>
                <a:moveTo>
                  <a:pt x="2573" y="380"/>
                </a:moveTo>
                <a:cubicBezTo>
                  <a:pt x="2580" y="380"/>
                  <a:pt x="2586" y="375"/>
                  <a:pt x="2586" y="367"/>
                </a:cubicBezTo>
                <a:cubicBezTo>
                  <a:pt x="2586" y="360"/>
                  <a:pt x="2580" y="355"/>
                  <a:pt x="2573" y="355"/>
                </a:cubicBezTo>
                <a:cubicBezTo>
                  <a:pt x="2566" y="355"/>
                  <a:pt x="2560" y="360"/>
                  <a:pt x="2560" y="367"/>
                </a:cubicBezTo>
                <a:cubicBezTo>
                  <a:pt x="2560" y="375"/>
                  <a:pt x="2566" y="380"/>
                  <a:pt x="2573" y="380"/>
                </a:cubicBezTo>
                <a:close/>
                <a:moveTo>
                  <a:pt x="2612" y="380"/>
                </a:moveTo>
                <a:cubicBezTo>
                  <a:pt x="2619" y="380"/>
                  <a:pt x="2625" y="375"/>
                  <a:pt x="2625" y="367"/>
                </a:cubicBezTo>
                <a:cubicBezTo>
                  <a:pt x="2625" y="360"/>
                  <a:pt x="2619" y="355"/>
                  <a:pt x="2612" y="355"/>
                </a:cubicBezTo>
                <a:cubicBezTo>
                  <a:pt x="2605" y="355"/>
                  <a:pt x="2599" y="360"/>
                  <a:pt x="2599" y="367"/>
                </a:cubicBezTo>
                <a:cubicBezTo>
                  <a:pt x="2599" y="375"/>
                  <a:pt x="2605" y="380"/>
                  <a:pt x="2612" y="380"/>
                </a:cubicBezTo>
                <a:close/>
                <a:moveTo>
                  <a:pt x="2652" y="380"/>
                </a:moveTo>
                <a:cubicBezTo>
                  <a:pt x="2659" y="380"/>
                  <a:pt x="2664" y="375"/>
                  <a:pt x="2664" y="367"/>
                </a:cubicBezTo>
                <a:cubicBezTo>
                  <a:pt x="2664" y="360"/>
                  <a:pt x="2659" y="355"/>
                  <a:pt x="2652" y="355"/>
                </a:cubicBezTo>
                <a:cubicBezTo>
                  <a:pt x="2645" y="355"/>
                  <a:pt x="2639" y="360"/>
                  <a:pt x="2639" y="367"/>
                </a:cubicBezTo>
                <a:cubicBezTo>
                  <a:pt x="2639" y="375"/>
                  <a:pt x="2645" y="380"/>
                  <a:pt x="2652" y="380"/>
                </a:cubicBezTo>
                <a:close/>
                <a:moveTo>
                  <a:pt x="2691" y="380"/>
                </a:moveTo>
                <a:cubicBezTo>
                  <a:pt x="2698" y="380"/>
                  <a:pt x="2704" y="375"/>
                  <a:pt x="2704" y="367"/>
                </a:cubicBezTo>
                <a:cubicBezTo>
                  <a:pt x="2704" y="360"/>
                  <a:pt x="2698" y="355"/>
                  <a:pt x="2691" y="355"/>
                </a:cubicBezTo>
                <a:cubicBezTo>
                  <a:pt x="2684" y="355"/>
                  <a:pt x="2678" y="360"/>
                  <a:pt x="2678" y="367"/>
                </a:cubicBezTo>
                <a:cubicBezTo>
                  <a:pt x="2678" y="375"/>
                  <a:pt x="2684" y="380"/>
                  <a:pt x="2691" y="380"/>
                </a:cubicBezTo>
                <a:close/>
                <a:moveTo>
                  <a:pt x="2730" y="380"/>
                </a:moveTo>
                <a:cubicBezTo>
                  <a:pt x="2738" y="380"/>
                  <a:pt x="2743" y="375"/>
                  <a:pt x="2743" y="367"/>
                </a:cubicBezTo>
                <a:cubicBezTo>
                  <a:pt x="2743" y="360"/>
                  <a:pt x="2738" y="355"/>
                  <a:pt x="2730" y="355"/>
                </a:cubicBezTo>
                <a:cubicBezTo>
                  <a:pt x="2723" y="355"/>
                  <a:pt x="2718" y="360"/>
                  <a:pt x="2718" y="367"/>
                </a:cubicBezTo>
                <a:cubicBezTo>
                  <a:pt x="2718" y="375"/>
                  <a:pt x="2723" y="380"/>
                  <a:pt x="2730" y="380"/>
                </a:cubicBezTo>
                <a:close/>
                <a:moveTo>
                  <a:pt x="2770" y="380"/>
                </a:moveTo>
                <a:cubicBezTo>
                  <a:pt x="2777" y="380"/>
                  <a:pt x="2783" y="375"/>
                  <a:pt x="2783" y="367"/>
                </a:cubicBezTo>
                <a:cubicBezTo>
                  <a:pt x="2783" y="360"/>
                  <a:pt x="2777" y="355"/>
                  <a:pt x="2770" y="355"/>
                </a:cubicBezTo>
                <a:cubicBezTo>
                  <a:pt x="2763" y="355"/>
                  <a:pt x="2757" y="360"/>
                  <a:pt x="2757" y="367"/>
                </a:cubicBezTo>
                <a:cubicBezTo>
                  <a:pt x="2757" y="375"/>
                  <a:pt x="2763" y="380"/>
                  <a:pt x="2770" y="380"/>
                </a:cubicBezTo>
                <a:close/>
                <a:moveTo>
                  <a:pt x="2809" y="380"/>
                </a:moveTo>
                <a:cubicBezTo>
                  <a:pt x="2816" y="380"/>
                  <a:pt x="2822" y="375"/>
                  <a:pt x="2822" y="367"/>
                </a:cubicBezTo>
                <a:cubicBezTo>
                  <a:pt x="2822" y="360"/>
                  <a:pt x="2816" y="355"/>
                  <a:pt x="2809" y="355"/>
                </a:cubicBezTo>
                <a:cubicBezTo>
                  <a:pt x="2802" y="355"/>
                  <a:pt x="2797" y="360"/>
                  <a:pt x="2797" y="367"/>
                </a:cubicBezTo>
                <a:cubicBezTo>
                  <a:pt x="2797" y="375"/>
                  <a:pt x="2802" y="380"/>
                  <a:pt x="2809" y="380"/>
                </a:cubicBezTo>
                <a:close/>
                <a:moveTo>
                  <a:pt x="2849" y="380"/>
                </a:moveTo>
                <a:cubicBezTo>
                  <a:pt x="2856" y="380"/>
                  <a:pt x="2861" y="375"/>
                  <a:pt x="2861" y="367"/>
                </a:cubicBezTo>
                <a:cubicBezTo>
                  <a:pt x="2861" y="360"/>
                  <a:pt x="2856" y="355"/>
                  <a:pt x="2849" y="355"/>
                </a:cubicBezTo>
                <a:cubicBezTo>
                  <a:pt x="2842" y="355"/>
                  <a:pt x="2836" y="360"/>
                  <a:pt x="2836" y="367"/>
                </a:cubicBezTo>
                <a:cubicBezTo>
                  <a:pt x="2836" y="375"/>
                  <a:pt x="2842" y="380"/>
                  <a:pt x="2849" y="380"/>
                </a:cubicBezTo>
                <a:close/>
                <a:moveTo>
                  <a:pt x="2888" y="380"/>
                </a:moveTo>
                <a:cubicBezTo>
                  <a:pt x="2895" y="380"/>
                  <a:pt x="2901" y="375"/>
                  <a:pt x="2901" y="367"/>
                </a:cubicBezTo>
                <a:cubicBezTo>
                  <a:pt x="2901" y="360"/>
                  <a:pt x="2895" y="355"/>
                  <a:pt x="2888" y="355"/>
                </a:cubicBezTo>
                <a:cubicBezTo>
                  <a:pt x="2881" y="355"/>
                  <a:pt x="2875" y="360"/>
                  <a:pt x="2875" y="367"/>
                </a:cubicBezTo>
                <a:cubicBezTo>
                  <a:pt x="2875" y="375"/>
                  <a:pt x="2881" y="380"/>
                  <a:pt x="2888" y="380"/>
                </a:cubicBezTo>
                <a:close/>
                <a:moveTo>
                  <a:pt x="2928" y="380"/>
                </a:moveTo>
                <a:cubicBezTo>
                  <a:pt x="2935" y="380"/>
                  <a:pt x="2940" y="375"/>
                  <a:pt x="2940" y="367"/>
                </a:cubicBezTo>
                <a:cubicBezTo>
                  <a:pt x="2940" y="360"/>
                  <a:pt x="2935" y="355"/>
                  <a:pt x="2928" y="355"/>
                </a:cubicBezTo>
                <a:cubicBezTo>
                  <a:pt x="2921" y="355"/>
                  <a:pt x="2915" y="360"/>
                  <a:pt x="2915" y="367"/>
                </a:cubicBezTo>
                <a:cubicBezTo>
                  <a:pt x="2915" y="375"/>
                  <a:pt x="2921" y="380"/>
                  <a:pt x="2928" y="380"/>
                </a:cubicBezTo>
                <a:close/>
                <a:moveTo>
                  <a:pt x="2967" y="380"/>
                </a:moveTo>
                <a:cubicBezTo>
                  <a:pt x="2974" y="380"/>
                  <a:pt x="2980" y="375"/>
                  <a:pt x="2980" y="367"/>
                </a:cubicBezTo>
                <a:cubicBezTo>
                  <a:pt x="2980" y="360"/>
                  <a:pt x="2974" y="355"/>
                  <a:pt x="2967" y="355"/>
                </a:cubicBezTo>
                <a:cubicBezTo>
                  <a:pt x="2960" y="355"/>
                  <a:pt x="2954" y="360"/>
                  <a:pt x="2954" y="367"/>
                </a:cubicBezTo>
                <a:cubicBezTo>
                  <a:pt x="2954" y="375"/>
                  <a:pt x="2960" y="380"/>
                  <a:pt x="2967" y="380"/>
                </a:cubicBezTo>
                <a:close/>
                <a:moveTo>
                  <a:pt x="3006" y="380"/>
                </a:moveTo>
                <a:cubicBezTo>
                  <a:pt x="3013" y="380"/>
                  <a:pt x="3019" y="375"/>
                  <a:pt x="3019" y="367"/>
                </a:cubicBezTo>
                <a:cubicBezTo>
                  <a:pt x="3019" y="360"/>
                  <a:pt x="3013" y="355"/>
                  <a:pt x="3006" y="355"/>
                </a:cubicBezTo>
                <a:cubicBezTo>
                  <a:pt x="2999" y="355"/>
                  <a:pt x="2994" y="360"/>
                  <a:pt x="2994" y="367"/>
                </a:cubicBezTo>
                <a:cubicBezTo>
                  <a:pt x="2994" y="375"/>
                  <a:pt x="2999" y="380"/>
                  <a:pt x="3006" y="380"/>
                </a:cubicBezTo>
                <a:close/>
                <a:moveTo>
                  <a:pt x="3046" y="380"/>
                </a:moveTo>
                <a:cubicBezTo>
                  <a:pt x="3053" y="380"/>
                  <a:pt x="3059" y="375"/>
                  <a:pt x="3059" y="367"/>
                </a:cubicBezTo>
                <a:cubicBezTo>
                  <a:pt x="3059" y="360"/>
                  <a:pt x="3053" y="355"/>
                  <a:pt x="3046" y="355"/>
                </a:cubicBezTo>
                <a:cubicBezTo>
                  <a:pt x="3039" y="355"/>
                  <a:pt x="3033" y="360"/>
                  <a:pt x="3033" y="367"/>
                </a:cubicBezTo>
                <a:cubicBezTo>
                  <a:pt x="3033" y="375"/>
                  <a:pt x="3039" y="380"/>
                  <a:pt x="3046" y="380"/>
                </a:cubicBezTo>
                <a:close/>
                <a:moveTo>
                  <a:pt x="3085" y="380"/>
                </a:moveTo>
                <a:cubicBezTo>
                  <a:pt x="3092" y="380"/>
                  <a:pt x="3098" y="375"/>
                  <a:pt x="3098" y="367"/>
                </a:cubicBezTo>
                <a:cubicBezTo>
                  <a:pt x="3098" y="360"/>
                  <a:pt x="3092" y="355"/>
                  <a:pt x="3085" y="355"/>
                </a:cubicBezTo>
                <a:cubicBezTo>
                  <a:pt x="3078" y="355"/>
                  <a:pt x="3073" y="360"/>
                  <a:pt x="3073" y="367"/>
                </a:cubicBezTo>
                <a:cubicBezTo>
                  <a:pt x="3073" y="375"/>
                  <a:pt x="3078" y="380"/>
                  <a:pt x="3085" y="380"/>
                </a:cubicBezTo>
                <a:close/>
                <a:moveTo>
                  <a:pt x="3125" y="380"/>
                </a:moveTo>
                <a:cubicBezTo>
                  <a:pt x="3132" y="380"/>
                  <a:pt x="3137" y="375"/>
                  <a:pt x="3137" y="367"/>
                </a:cubicBezTo>
                <a:cubicBezTo>
                  <a:pt x="3137" y="360"/>
                  <a:pt x="3132" y="355"/>
                  <a:pt x="3125" y="355"/>
                </a:cubicBezTo>
                <a:cubicBezTo>
                  <a:pt x="3118" y="355"/>
                  <a:pt x="3112" y="360"/>
                  <a:pt x="3112" y="367"/>
                </a:cubicBezTo>
                <a:cubicBezTo>
                  <a:pt x="3112" y="375"/>
                  <a:pt x="3118" y="380"/>
                  <a:pt x="3125" y="380"/>
                </a:cubicBezTo>
                <a:close/>
                <a:moveTo>
                  <a:pt x="3164" y="380"/>
                </a:moveTo>
                <a:cubicBezTo>
                  <a:pt x="3171" y="380"/>
                  <a:pt x="3177" y="375"/>
                  <a:pt x="3177" y="367"/>
                </a:cubicBezTo>
                <a:cubicBezTo>
                  <a:pt x="3177" y="360"/>
                  <a:pt x="3171" y="355"/>
                  <a:pt x="3164" y="355"/>
                </a:cubicBezTo>
                <a:cubicBezTo>
                  <a:pt x="3157" y="355"/>
                  <a:pt x="3151" y="360"/>
                  <a:pt x="3151" y="367"/>
                </a:cubicBezTo>
                <a:cubicBezTo>
                  <a:pt x="3151" y="375"/>
                  <a:pt x="3157" y="380"/>
                  <a:pt x="3164" y="380"/>
                </a:cubicBezTo>
                <a:close/>
                <a:moveTo>
                  <a:pt x="3204" y="380"/>
                </a:moveTo>
                <a:cubicBezTo>
                  <a:pt x="3211" y="380"/>
                  <a:pt x="3216" y="375"/>
                  <a:pt x="3216" y="367"/>
                </a:cubicBezTo>
                <a:cubicBezTo>
                  <a:pt x="3216" y="360"/>
                  <a:pt x="3211" y="355"/>
                  <a:pt x="3204" y="355"/>
                </a:cubicBezTo>
                <a:cubicBezTo>
                  <a:pt x="3197" y="355"/>
                  <a:pt x="3191" y="360"/>
                  <a:pt x="3191" y="367"/>
                </a:cubicBezTo>
                <a:cubicBezTo>
                  <a:pt x="3191" y="375"/>
                  <a:pt x="3197" y="380"/>
                  <a:pt x="3204" y="380"/>
                </a:cubicBezTo>
                <a:close/>
                <a:moveTo>
                  <a:pt x="3243" y="380"/>
                </a:moveTo>
                <a:cubicBezTo>
                  <a:pt x="3250" y="380"/>
                  <a:pt x="3256" y="375"/>
                  <a:pt x="3256" y="367"/>
                </a:cubicBezTo>
                <a:cubicBezTo>
                  <a:pt x="3256" y="360"/>
                  <a:pt x="3250" y="355"/>
                  <a:pt x="3243" y="355"/>
                </a:cubicBezTo>
                <a:cubicBezTo>
                  <a:pt x="3236" y="355"/>
                  <a:pt x="3230" y="360"/>
                  <a:pt x="3230" y="367"/>
                </a:cubicBezTo>
                <a:cubicBezTo>
                  <a:pt x="3230" y="375"/>
                  <a:pt x="3236" y="380"/>
                  <a:pt x="3243" y="380"/>
                </a:cubicBezTo>
                <a:close/>
                <a:moveTo>
                  <a:pt x="3282" y="380"/>
                </a:moveTo>
                <a:cubicBezTo>
                  <a:pt x="3289" y="380"/>
                  <a:pt x="3295" y="375"/>
                  <a:pt x="3295" y="367"/>
                </a:cubicBezTo>
                <a:cubicBezTo>
                  <a:pt x="3295" y="360"/>
                  <a:pt x="3289" y="355"/>
                  <a:pt x="3282" y="355"/>
                </a:cubicBezTo>
                <a:cubicBezTo>
                  <a:pt x="3275" y="355"/>
                  <a:pt x="3270" y="360"/>
                  <a:pt x="3270" y="367"/>
                </a:cubicBezTo>
                <a:cubicBezTo>
                  <a:pt x="3270" y="375"/>
                  <a:pt x="3275" y="380"/>
                  <a:pt x="3282" y="380"/>
                </a:cubicBezTo>
                <a:close/>
                <a:moveTo>
                  <a:pt x="3322" y="380"/>
                </a:moveTo>
                <a:cubicBezTo>
                  <a:pt x="3329" y="380"/>
                  <a:pt x="3335" y="375"/>
                  <a:pt x="3335" y="367"/>
                </a:cubicBezTo>
                <a:cubicBezTo>
                  <a:pt x="3335" y="360"/>
                  <a:pt x="3329" y="355"/>
                  <a:pt x="3322" y="355"/>
                </a:cubicBezTo>
                <a:cubicBezTo>
                  <a:pt x="3315" y="355"/>
                  <a:pt x="3309" y="360"/>
                  <a:pt x="3309" y="367"/>
                </a:cubicBezTo>
                <a:cubicBezTo>
                  <a:pt x="3309" y="375"/>
                  <a:pt x="3315" y="380"/>
                  <a:pt x="3322" y="380"/>
                </a:cubicBezTo>
                <a:close/>
                <a:moveTo>
                  <a:pt x="3361" y="380"/>
                </a:moveTo>
                <a:cubicBezTo>
                  <a:pt x="3368" y="380"/>
                  <a:pt x="3374" y="375"/>
                  <a:pt x="3374" y="367"/>
                </a:cubicBezTo>
                <a:cubicBezTo>
                  <a:pt x="3374" y="360"/>
                  <a:pt x="3368" y="355"/>
                  <a:pt x="3361" y="355"/>
                </a:cubicBezTo>
                <a:cubicBezTo>
                  <a:pt x="3354" y="355"/>
                  <a:pt x="3348" y="360"/>
                  <a:pt x="3348" y="367"/>
                </a:cubicBezTo>
                <a:cubicBezTo>
                  <a:pt x="3348" y="375"/>
                  <a:pt x="3354" y="380"/>
                  <a:pt x="3361" y="380"/>
                </a:cubicBezTo>
                <a:close/>
                <a:moveTo>
                  <a:pt x="3401" y="380"/>
                </a:moveTo>
                <a:cubicBezTo>
                  <a:pt x="3408" y="380"/>
                  <a:pt x="3413" y="375"/>
                  <a:pt x="3413" y="367"/>
                </a:cubicBezTo>
                <a:cubicBezTo>
                  <a:pt x="3413" y="360"/>
                  <a:pt x="3408" y="355"/>
                  <a:pt x="3401" y="355"/>
                </a:cubicBezTo>
                <a:cubicBezTo>
                  <a:pt x="3394" y="355"/>
                  <a:pt x="3388" y="360"/>
                  <a:pt x="3388" y="367"/>
                </a:cubicBezTo>
                <a:cubicBezTo>
                  <a:pt x="3388" y="375"/>
                  <a:pt x="3394" y="380"/>
                  <a:pt x="3401" y="380"/>
                </a:cubicBezTo>
                <a:close/>
                <a:moveTo>
                  <a:pt x="3440" y="380"/>
                </a:moveTo>
                <a:cubicBezTo>
                  <a:pt x="3447" y="380"/>
                  <a:pt x="3453" y="375"/>
                  <a:pt x="3453" y="367"/>
                </a:cubicBezTo>
                <a:cubicBezTo>
                  <a:pt x="3453" y="360"/>
                  <a:pt x="3447" y="355"/>
                  <a:pt x="3440" y="355"/>
                </a:cubicBezTo>
                <a:cubicBezTo>
                  <a:pt x="3433" y="355"/>
                  <a:pt x="3427" y="360"/>
                  <a:pt x="3427" y="367"/>
                </a:cubicBezTo>
                <a:cubicBezTo>
                  <a:pt x="3427" y="375"/>
                  <a:pt x="3433" y="380"/>
                  <a:pt x="3440" y="380"/>
                </a:cubicBezTo>
                <a:close/>
                <a:moveTo>
                  <a:pt x="3480" y="380"/>
                </a:moveTo>
                <a:cubicBezTo>
                  <a:pt x="3487" y="380"/>
                  <a:pt x="3492" y="375"/>
                  <a:pt x="3492" y="367"/>
                </a:cubicBezTo>
                <a:cubicBezTo>
                  <a:pt x="3492" y="360"/>
                  <a:pt x="3487" y="355"/>
                  <a:pt x="3480" y="355"/>
                </a:cubicBezTo>
                <a:cubicBezTo>
                  <a:pt x="3472" y="355"/>
                  <a:pt x="3467" y="360"/>
                  <a:pt x="3467" y="367"/>
                </a:cubicBezTo>
                <a:cubicBezTo>
                  <a:pt x="3467" y="375"/>
                  <a:pt x="3472" y="380"/>
                  <a:pt x="3480" y="380"/>
                </a:cubicBezTo>
                <a:close/>
                <a:moveTo>
                  <a:pt x="50" y="394"/>
                </a:moveTo>
                <a:cubicBezTo>
                  <a:pt x="43" y="394"/>
                  <a:pt x="37" y="400"/>
                  <a:pt x="37" y="407"/>
                </a:cubicBezTo>
                <a:cubicBezTo>
                  <a:pt x="37" y="414"/>
                  <a:pt x="43" y="420"/>
                  <a:pt x="50" y="420"/>
                </a:cubicBezTo>
                <a:cubicBezTo>
                  <a:pt x="57" y="420"/>
                  <a:pt x="62" y="414"/>
                  <a:pt x="62" y="407"/>
                </a:cubicBezTo>
                <a:cubicBezTo>
                  <a:pt x="62" y="400"/>
                  <a:pt x="57" y="394"/>
                  <a:pt x="50" y="394"/>
                </a:cubicBezTo>
                <a:close/>
                <a:moveTo>
                  <a:pt x="89" y="420"/>
                </a:moveTo>
                <a:cubicBezTo>
                  <a:pt x="96" y="420"/>
                  <a:pt x="102" y="414"/>
                  <a:pt x="102" y="407"/>
                </a:cubicBezTo>
                <a:cubicBezTo>
                  <a:pt x="102" y="400"/>
                  <a:pt x="96" y="394"/>
                  <a:pt x="89" y="394"/>
                </a:cubicBezTo>
                <a:cubicBezTo>
                  <a:pt x="82" y="394"/>
                  <a:pt x="76" y="400"/>
                  <a:pt x="76" y="407"/>
                </a:cubicBezTo>
                <a:cubicBezTo>
                  <a:pt x="76" y="414"/>
                  <a:pt x="82" y="420"/>
                  <a:pt x="89" y="420"/>
                </a:cubicBezTo>
                <a:close/>
                <a:moveTo>
                  <a:pt x="128" y="420"/>
                </a:moveTo>
                <a:cubicBezTo>
                  <a:pt x="136" y="420"/>
                  <a:pt x="141" y="414"/>
                  <a:pt x="141" y="407"/>
                </a:cubicBezTo>
                <a:cubicBezTo>
                  <a:pt x="141" y="400"/>
                  <a:pt x="136" y="394"/>
                  <a:pt x="128" y="394"/>
                </a:cubicBezTo>
                <a:cubicBezTo>
                  <a:pt x="121" y="394"/>
                  <a:pt x="116" y="400"/>
                  <a:pt x="116" y="407"/>
                </a:cubicBezTo>
                <a:cubicBezTo>
                  <a:pt x="116" y="414"/>
                  <a:pt x="121" y="420"/>
                  <a:pt x="128" y="420"/>
                </a:cubicBezTo>
                <a:close/>
                <a:moveTo>
                  <a:pt x="168" y="394"/>
                </a:moveTo>
                <a:cubicBezTo>
                  <a:pt x="161" y="394"/>
                  <a:pt x="155" y="400"/>
                  <a:pt x="155" y="407"/>
                </a:cubicBezTo>
                <a:cubicBezTo>
                  <a:pt x="155" y="414"/>
                  <a:pt x="161" y="420"/>
                  <a:pt x="168" y="420"/>
                </a:cubicBezTo>
                <a:cubicBezTo>
                  <a:pt x="175" y="420"/>
                  <a:pt x="181" y="414"/>
                  <a:pt x="181" y="407"/>
                </a:cubicBezTo>
                <a:cubicBezTo>
                  <a:pt x="181" y="400"/>
                  <a:pt x="175" y="394"/>
                  <a:pt x="168" y="394"/>
                </a:cubicBezTo>
                <a:close/>
                <a:moveTo>
                  <a:pt x="207" y="394"/>
                </a:moveTo>
                <a:cubicBezTo>
                  <a:pt x="200" y="394"/>
                  <a:pt x="195" y="400"/>
                  <a:pt x="195" y="407"/>
                </a:cubicBezTo>
                <a:cubicBezTo>
                  <a:pt x="195" y="414"/>
                  <a:pt x="200" y="420"/>
                  <a:pt x="207" y="420"/>
                </a:cubicBezTo>
                <a:cubicBezTo>
                  <a:pt x="214" y="420"/>
                  <a:pt x="220" y="414"/>
                  <a:pt x="220" y="407"/>
                </a:cubicBezTo>
                <a:cubicBezTo>
                  <a:pt x="220" y="400"/>
                  <a:pt x="214" y="394"/>
                  <a:pt x="207" y="394"/>
                </a:cubicBezTo>
                <a:close/>
                <a:moveTo>
                  <a:pt x="247" y="394"/>
                </a:moveTo>
                <a:cubicBezTo>
                  <a:pt x="240" y="394"/>
                  <a:pt x="234" y="400"/>
                  <a:pt x="234" y="407"/>
                </a:cubicBezTo>
                <a:cubicBezTo>
                  <a:pt x="234" y="414"/>
                  <a:pt x="240" y="420"/>
                  <a:pt x="247" y="420"/>
                </a:cubicBezTo>
                <a:cubicBezTo>
                  <a:pt x="254" y="420"/>
                  <a:pt x="260" y="414"/>
                  <a:pt x="260" y="407"/>
                </a:cubicBezTo>
                <a:cubicBezTo>
                  <a:pt x="260" y="400"/>
                  <a:pt x="254" y="394"/>
                  <a:pt x="247" y="394"/>
                </a:cubicBezTo>
                <a:close/>
                <a:moveTo>
                  <a:pt x="286" y="394"/>
                </a:moveTo>
                <a:cubicBezTo>
                  <a:pt x="279" y="394"/>
                  <a:pt x="273" y="400"/>
                  <a:pt x="273" y="407"/>
                </a:cubicBezTo>
                <a:cubicBezTo>
                  <a:pt x="273" y="414"/>
                  <a:pt x="279" y="420"/>
                  <a:pt x="286" y="420"/>
                </a:cubicBezTo>
                <a:cubicBezTo>
                  <a:pt x="293" y="420"/>
                  <a:pt x="299" y="414"/>
                  <a:pt x="299" y="407"/>
                </a:cubicBezTo>
                <a:cubicBezTo>
                  <a:pt x="299" y="400"/>
                  <a:pt x="293" y="394"/>
                  <a:pt x="286" y="394"/>
                </a:cubicBezTo>
                <a:close/>
                <a:moveTo>
                  <a:pt x="326" y="420"/>
                </a:moveTo>
                <a:cubicBezTo>
                  <a:pt x="333" y="420"/>
                  <a:pt x="338" y="414"/>
                  <a:pt x="338" y="407"/>
                </a:cubicBezTo>
                <a:cubicBezTo>
                  <a:pt x="338" y="400"/>
                  <a:pt x="333" y="394"/>
                  <a:pt x="326" y="394"/>
                </a:cubicBezTo>
                <a:cubicBezTo>
                  <a:pt x="319" y="394"/>
                  <a:pt x="313" y="400"/>
                  <a:pt x="313" y="407"/>
                </a:cubicBezTo>
                <a:cubicBezTo>
                  <a:pt x="313" y="414"/>
                  <a:pt x="319" y="420"/>
                  <a:pt x="326" y="420"/>
                </a:cubicBezTo>
                <a:close/>
                <a:moveTo>
                  <a:pt x="365" y="420"/>
                </a:moveTo>
                <a:cubicBezTo>
                  <a:pt x="372" y="420"/>
                  <a:pt x="378" y="414"/>
                  <a:pt x="378" y="407"/>
                </a:cubicBezTo>
                <a:cubicBezTo>
                  <a:pt x="378" y="400"/>
                  <a:pt x="372" y="394"/>
                  <a:pt x="365" y="394"/>
                </a:cubicBezTo>
                <a:cubicBezTo>
                  <a:pt x="358" y="394"/>
                  <a:pt x="352" y="400"/>
                  <a:pt x="352" y="407"/>
                </a:cubicBezTo>
                <a:cubicBezTo>
                  <a:pt x="352" y="414"/>
                  <a:pt x="358" y="420"/>
                  <a:pt x="365" y="420"/>
                </a:cubicBezTo>
                <a:close/>
                <a:moveTo>
                  <a:pt x="404" y="420"/>
                </a:moveTo>
                <a:cubicBezTo>
                  <a:pt x="411" y="420"/>
                  <a:pt x="417" y="414"/>
                  <a:pt x="417" y="407"/>
                </a:cubicBezTo>
                <a:cubicBezTo>
                  <a:pt x="417" y="400"/>
                  <a:pt x="411" y="394"/>
                  <a:pt x="404" y="394"/>
                </a:cubicBezTo>
                <a:cubicBezTo>
                  <a:pt x="397" y="394"/>
                  <a:pt x="392" y="400"/>
                  <a:pt x="392" y="407"/>
                </a:cubicBezTo>
                <a:cubicBezTo>
                  <a:pt x="392" y="414"/>
                  <a:pt x="397" y="420"/>
                  <a:pt x="404" y="420"/>
                </a:cubicBezTo>
                <a:close/>
                <a:moveTo>
                  <a:pt x="444" y="420"/>
                </a:moveTo>
                <a:cubicBezTo>
                  <a:pt x="451" y="420"/>
                  <a:pt x="457" y="414"/>
                  <a:pt x="457" y="407"/>
                </a:cubicBezTo>
                <a:cubicBezTo>
                  <a:pt x="457" y="400"/>
                  <a:pt x="451" y="394"/>
                  <a:pt x="444" y="394"/>
                </a:cubicBezTo>
                <a:cubicBezTo>
                  <a:pt x="437" y="394"/>
                  <a:pt x="431" y="400"/>
                  <a:pt x="431" y="407"/>
                </a:cubicBezTo>
                <a:cubicBezTo>
                  <a:pt x="431" y="414"/>
                  <a:pt x="437" y="420"/>
                  <a:pt x="444" y="420"/>
                </a:cubicBezTo>
                <a:close/>
                <a:moveTo>
                  <a:pt x="483" y="420"/>
                </a:moveTo>
                <a:cubicBezTo>
                  <a:pt x="490" y="420"/>
                  <a:pt x="496" y="414"/>
                  <a:pt x="496" y="407"/>
                </a:cubicBezTo>
                <a:cubicBezTo>
                  <a:pt x="496" y="400"/>
                  <a:pt x="490" y="394"/>
                  <a:pt x="483" y="394"/>
                </a:cubicBezTo>
                <a:cubicBezTo>
                  <a:pt x="476" y="394"/>
                  <a:pt x="471" y="400"/>
                  <a:pt x="471" y="407"/>
                </a:cubicBezTo>
                <a:cubicBezTo>
                  <a:pt x="471" y="414"/>
                  <a:pt x="476" y="420"/>
                  <a:pt x="483" y="420"/>
                </a:cubicBezTo>
                <a:close/>
                <a:moveTo>
                  <a:pt x="523" y="396"/>
                </a:moveTo>
                <a:cubicBezTo>
                  <a:pt x="517" y="396"/>
                  <a:pt x="512" y="401"/>
                  <a:pt x="512" y="407"/>
                </a:cubicBezTo>
                <a:cubicBezTo>
                  <a:pt x="512" y="413"/>
                  <a:pt x="517" y="418"/>
                  <a:pt x="523" y="418"/>
                </a:cubicBezTo>
                <a:cubicBezTo>
                  <a:pt x="529" y="418"/>
                  <a:pt x="533" y="413"/>
                  <a:pt x="533" y="407"/>
                </a:cubicBezTo>
                <a:cubicBezTo>
                  <a:pt x="533" y="401"/>
                  <a:pt x="529" y="396"/>
                  <a:pt x="523" y="396"/>
                </a:cubicBezTo>
                <a:close/>
                <a:moveTo>
                  <a:pt x="562" y="394"/>
                </a:moveTo>
                <a:cubicBezTo>
                  <a:pt x="555" y="394"/>
                  <a:pt x="549" y="400"/>
                  <a:pt x="549" y="407"/>
                </a:cubicBezTo>
                <a:cubicBezTo>
                  <a:pt x="549" y="414"/>
                  <a:pt x="555" y="420"/>
                  <a:pt x="562" y="420"/>
                </a:cubicBezTo>
                <a:cubicBezTo>
                  <a:pt x="569" y="420"/>
                  <a:pt x="575" y="414"/>
                  <a:pt x="575" y="407"/>
                </a:cubicBezTo>
                <a:cubicBezTo>
                  <a:pt x="575" y="400"/>
                  <a:pt x="569" y="394"/>
                  <a:pt x="562" y="394"/>
                </a:cubicBezTo>
                <a:close/>
                <a:moveTo>
                  <a:pt x="602" y="420"/>
                </a:moveTo>
                <a:cubicBezTo>
                  <a:pt x="609" y="420"/>
                  <a:pt x="614" y="414"/>
                  <a:pt x="614" y="407"/>
                </a:cubicBezTo>
                <a:cubicBezTo>
                  <a:pt x="614" y="400"/>
                  <a:pt x="609" y="394"/>
                  <a:pt x="602" y="394"/>
                </a:cubicBezTo>
                <a:cubicBezTo>
                  <a:pt x="595" y="394"/>
                  <a:pt x="589" y="400"/>
                  <a:pt x="589" y="407"/>
                </a:cubicBezTo>
                <a:cubicBezTo>
                  <a:pt x="589" y="414"/>
                  <a:pt x="595" y="420"/>
                  <a:pt x="602" y="420"/>
                </a:cubicBezTo>
                <a:close/>
                <a:moveTo>
                  <a:pt x="641" y="420"/>
                </a:moveTo>
                <a:cubicBezTo>
                  <a:pt x="648" y="420"/>
                  <a:pt x="654" y="414"/>
                  <a:pt x="654" y="407"/>
                </a:cubicBezTo>
                <a:cubicBezTo>
                  <a:pt x="654" y="400"/>
                  <a:pt x="648" y="394"/>
                  <a:pt x="641" y="394"/>
                </a:cubicBezTo>
                <a:cubicBezTo>
                  <a:pt x="634" y="394"/>
                  <a:pt x="628" y="400"/>
                  <a:pt x="628" y="407"/>
                </a:cubicBezTo>
                <a:cubicBezTo>
                  <a:pt x="628" y="414"/>
                  <a:pt x="634" y="420"/>
                  <a:pt x="641" y="420"/>
                </a:cubicBezTo>
                <a:close/>
                <a:moveTo>
                  <a:pt x="680" y="420"/>
                </a:moveTo>
                <a:cubicBezTo>
                  <a:pt x="687" y="420"/>
                  <a:pt x="693" y="414"/>
                  <a:pt x="693" y="407"/>
                </a:cubicBezTo>
                <a:cubicBezTo>
                  <a:pt x="693" y="400"/>
                  <a:pt x="687" y="394"/>
                  <a:pt x="680" y="394"/>
                </a:cubicBezTo>
                <a:cubicBezTo>
                  <a:pt x="673" y="394"/>
                  <a:pt x="668" y="400"/>
                  <a:pt x="668" y="407"/>
                </a:cubicBezTo>
                <a:cubicBezTo>
                  <a:pt x="668" y="414"/>
                  <a:pt x="673" y="420"/>
                  <a:pt x="680" y="420"/>
                </a:cubicBezTo>
                <a:close/>
                <a:moveTo>
                  <a:pt x="720" y="420"/>
                </a:moveTo>
                <a:cubicBezTo>
                  <a:pt x="727" y="420"/>
                  <a:pt x="733" y="414"/>
                  <a:pt x="733" y="407"/>
                </a:cubicBezTo>
                <a:cubicBezTo>
                  <a:pt x="733" y="400"/>
                  <a:pt x="727" y="394"/>
                  <a:pt x="720" y="394"/>
                </a:cubicBezTo>
                <a:cubicBezTo>
                  <a:pt x="713" y="394"/>
                  <a:pt x="707" y="400"/>
                  <a:pt x="707" y="407"/>
                </a:cubicBezTo>
                <a:cubicBezTo>
                  <a:pt x="707" y="414"/>
                  <a:pt x="713" y="420"/>
                  <a:pt x="720" y="420"/>
                </a:cubicBezTo>
                <a:close/>
                <a:moveTo>
                  <a:pt x="917" y="420"/>
                </a:moveTo>
                <a:cubicBezTo>
                  <a:pt x="924" y="420"/>
                  <a:pt x="930" y="414"/>
                  <a:pt x="930" y="407"/>
                </a:cubicBezTo>
                <a:cubicBezTo>
                  <a:pt x="930" y="400"/>
                  <a:pt x="924" y="394"/>
                  <a:pt x="917" y="394"/>
                </a:cubicBezTo>
                <a:cubicBezTo>
                  <a:pt x="910" y="394"/>
                  <a:pt x="904" y="400"/>
                  <a:pt x="904" y="407"/>
                </a:cubicBezTo>
                <a:cubicBezTo>
                  <a:pt x="904" y="414"/>
                  <a:pt x="910" y="420"/>
                  <a:pt x="917" y="420"/>
                </a:cubicBezTo>
                <a:close/>
                <a:moveTo>
                  <a:pt x="956" y="394"/>
                </a:moveTo>
                <a:cubicBezTo>
                  <a:pt x="949" y="394"/>
                  <a:pt x="944" y="400"/>
                  <a:pt x="944" y="407"/>
                </a:cubicBezTo>
                <a:cubicBezTo>
                  <a:pt x="944" y="414"/>
                  <a:pt x="949" y="420"/>
                  <a:pt x="956" y="420"/>
                </a:cubicBezTo>
                <a:cubicBezTo>
                  <a:pt x="963" y="420"/>
                  <a:pt x="969" y="414"/>
                  <a:pt x="969" y="407"/>
                </a:cubicBezTo>
                <a:cubicBezTo>
                  <a:pt x="969" y="400"/>
                  <a:pt x="963" y="394"/>
                  <a:pt x="956" y="394"/>
                </a:cubicBezTo>
                <a:close/>
                <a:moveTo>
                  <a:pt x="1232" y="420"/>
                </a:moveTo>
                <a:cubicBezTo>
                  <a:pt x="1239" y="420"/>
                  <a:pt x="1245" y="414"/>
                  <a:pt x="1245" y="407"/>
                </a:cubicBezTo>
                <a:cubicBezTo>
                  <a:pt x="1245" y="400"/>
                  <a:pt x="1239" y="394"/>
                  <a:pt x="1232" y="394"/>
                </a:cubicBezTo>
                <a:cubicBezTo>
                  <a:pt x="1225" y="394"/>
                  <a:pt x="1220" y="400"/>
                  <a:pt x="1220" y="407"/>
                </a:cubicBezTo>
                <a:cubicBezTo>
                  <a:pt x="1220" y="414"/>
                  <a:pt x="1225" y="420"/>
                  <a:pt x="1232" y="420"/>
                </a:cubicBezTo>
                <a:close/>
                <a:moveTo>
                  <a:pt x="1784" y="420"/>
                </a:moveTo>
                <a:cubicBezTo>
                  <a:pt x="1791" y="420"/>
                  <a:pt x="1797" y="414"/>
                  <a:pt x="1797" y="407"/>
                </a:cubicBezTo>
                <a:cubicBezTo>
                  <a:pt x="1797" y="400"/>
                  <a:pt x="1791" y="394"/>
                  <a:pt x="1784" y="394"/>
                </a:cubicBezTo>
                <a:cubicBezTo>
                  <a:pt x="1777" y="394"/>
                  <a:pt x="1772" y="400"/>
                  <a:pt x="1772" y="407"/>
                </a:cubicBezTo>
                <a:cubicBezTo>
                  <a:pt x="1772" y="414"/>
                  <a:pt x="1777" y="420"/>
                  <a:pt x="1784" y="420"/>
                </a:cubicBezTo>
                <a:close/>
                <a:moveTo>
                  <a:pt x="1824" y="420"/>
                </a:moveTo>
                <a:cubicBezTo>
                  <a:pt x="1831" y="420"/>
                  <a:pt x="1836" y="414"/>
                  <a:pt x="1836" y="407"/>
                </a:cubicBezTo>
                <a:cubicBezTo>
                  <a:pt x="1836" y="400"/>
                  <a:pt x="1831" y="394"/>
                  <a:pt x="1824" y="394"/>
                </a:cubicBezTo>
                <a:cubicBezTo>
                  <a:pt x="1817" y="394"/>
                  <a:pt x="1811" y="400"/>
                  <a:pt x="1811" y="407"/>
                </a:cubicBezTo>
                <a:cubicBezTo>
                  <a:pt x="1811" y="414"/>
                  <a:pt x="1817" y="420"/>
                  <a:pt x="1824" y="420"/>
                </a:cubicBezTo>
                <a:close/>
                <a:moveTo>
                  <a:pt x="1863" y="420"/>
                </a:moveTo>
                <a:cubicBezTo>
                  <a:pt x="1870" y="420"/>
                  <a:pt x="1876" y="414"/>
                  <a:pt x="1876" y="407"/>
                </a:cubicBezTo>
                <a:cubicBezTo>
                  <a:pt x="1876" y="400"/>
                  <a:pt x="1870" y="394"/>
                  <a:pt x="1863" y="394"/>
                </a:cubicBezTo>
                <a:cubicBezTo>
                  <a:pt x="1856" y="394"/>
                  <a:pt x="1850" y="400"/>
                  <a:pt x="1850" y="407"/>
                </a:cubicBezTo>
                <a:cubicBezTo>
                  <a:pt x="1850" y="414"/>
                  <a:pt x="1856" y="420"/>
                  <a:pt x="1863" y="420"/>
                </a:cubicBezTo>
                <a:close/>
                <a:moveTo>
                  <a:pt x="1942" y="420"/>
                </a:moveTo>
                <a:cubicBezTo>
                  <a:pt x="1949" y="420"/>
                  <a:pt x="1955" y="414"/>
                  <a:pt x="1955" y="407"/>
                </a:cubicBezTo>
                <a:cubicBezTo>
                  <a:pt x="1955" y="400"/>
                  <a:pt x="1949" y="394"/>
                  <a:pt x="1942" y="394"/>
                </a:cubicBezTo>
                <a:cubicBezTo>
                  <a:pt x="1935" y="394"/>
                  <a:pt x="1929" y="400"/>
                  <a:pt x="1929" y="407"/>
                </a:cubicBezTo>
                <a:cubicBezTo>
                  <a:pt x="1929" y="414"/>
                  <a:pt x="1935" y="420"/>
                  <a:pt x="1942" y="420"/>
                </a:cubicBezTo>
                <a:close/>
                <a:moveTo>
                  <a:pt x="1981" y="420"/>
                </a:moveTo>
                <a:cubicBezTo>
                  <a:pt x="1988" y="420"/>
                  <a:pt x="1994" y="414"/>
                  <a:pt x="1994" y="407"/>
                </a:cubicBezTo>
                <a:cubicBezTo>
                  <a:pt x="1994" y="400"/>
                  <a:pt x="1988" y="394"/>
                  <a:pt x="1981" y="394"/>
                </a:cubicBezTo>
                <a:cubicBezTo>
                  <a:pt x="1974" y="394"/>
                  <a:pt x="1969" y="400"/>
                  <a:pt x="1969" y="407"/>
                </a:cubicBezTo>
                <a:cubicBezTo>
                  <a:pt x="1969" y="414"/>
                  <a:pt x="1974" y="420"/>
                  <a:pt x="1981" y="420"/>
                </a:cubicBezTo>
                <a:close/>
                <a:moveTo>
                  <a:pt x="2021" y="420"/>
                </a:moveTo>
                <a:cubicBezTo>
                  <a:pt x="2028" y="420"/>
                  <a:pt x="2034" y="414"/>
                  <a:pt x="2034" y="407"/>
                </a:cubicBezTo>
                <a:cubicBezTo>
                  <a:pt x="2034" y="400"/>
                  <a:pt x="2028" y="394"/>
                  <a:pt x="2021" y="394"/>
                </a:cubicBezTo>
                <a:cubicBezTo>
                  <a:pt x="2014" y="394"/>
                  <a:pt x="2008" y="400"/>
                  <a:pt x="2008" y="407"/>
                </a:cubicBezTo>
                <a:cubicBezTo>
                  <a:pt x="2008" y="414"/>
                  <a:pt x="2014" y="420"/>
                  <a:pt x="2021" y="420"/>
                </a:cubicBezTo>
                <a:close/>
                <a:moveTo>
                  <a:pt x="2060" y="420"/>
                </a:moveTo>
                <a:cubicBezTo>
                  <a:pt x="2067" y="420"/>
                  <a:pt x="2073" y="414"/>
                  <a:pt x="2073" y="407"/>
                </a:cubicBezTo>
                <a:cubicBezTo>
                  <a:pt x="2073" y="400"/>
                  <a:pt x="2067" y="394"/>
                  <a:pt x="2060" y="394"/>
                </a:cubicBezTo>
                <a:cubicBezTo>
                  <a:pt x="2053" y="394"/>
                  <a:pt x="2048" y="400"/>
                  <a:pt x="2048" y="407"/>
                </a:cubicBezTo>
                <a:cubicBezTo>
                  <a:pt x="2048" y="414"/>
                  <a:pt x="2053" y="420"/>
                  <a:pt x="2060" y="420"/>
                </a:cubicBezTo>
                <a:close/>
                <a:moveTo>
                  <a:pt x="2100" y="420"/>
                </a:moveTo>
                <a:cubicBezTo>
                  <a:pt x="2107" y="420"/>
                  <a:pt x="2112" y="414"/>
                  <a:pt x="2112" y="407"/>
                </a:cubicBezTo>
                <a:cubicBezTo>
                  <a:pt x="2112" y="400"/>
                  <a:pt x="2107" y="394"/>
                  <a:pt x="2100" y="394"/>
                </a:cubicBezTo>
                <a:cubicBezTo>
                  <a:pt x="2093" y="394"/>
                  <a:pt x="2087" y="400"/>
                  <a:pt x="2087" y="407"/>
                </a:cubicBezTo>
                <a:cubicBezTo>
                  <a:pt x="2087" y="414"/>
                  <a:pt x="2093" y="420"/>
                  <a:pt x="2100" y="420"/>
                </a:cubicBezTo>
                <a:close/>
                <a:moveTo>
                  <a:pt x="2139" y="420"/>
                </a:moveTo>
                <a:cubicBezTo>
                  <a:pt x="2146" y="420"/>
                  <a:pt x="2152" y="414"/>
                  <a:pt x="2152" y="407"/>
                </a:cubicBezTo>
                <a:cubicBezTo>
                  <a:pt x="2152" y="400"/>
                  <a:pt x="2146" y="394"/>
                  <a:pt x="2139" y="394"/>
                </a:cubicBezTo>
                <a:cubicBezTo>
                  <a:pt x="2132" y="394"/>
                  <a:pt x="2126" y="400"/>
                  <a:pt x="2126" y="407"/>
                </a:cubicBezTo>
                <a:cubicBezTo>
                  <a:pt x="2126" y="414"/>
                  <a:pt x="2132" y="420"/>
                  <a:pt x="2139" y="420"/>
                </a:cubicBezTo>
                <a:close/>
                <a:moveTo>
                  <a:pt x="2179" y="420"/>
                </a:moveTo>
                <a:cubicBezTo>
                  <a:pt x="2186" y="420"/>
                  <a:pt x="2191" y="414"/>
                  <a:pt x="2191" y="407"/>
                </a:cubicBezTo>
                <a:cubicBezTo>
                  <a:pt x="2191" y="400"/>
                  <a:pt x="2186" y="394"/>
                  <a:pt x="2179" y="394"/>
                </a:cubicBezTo>
                <a:cubicBezTo>
                  <a:pt x="2171" y="394"/>
                  <a:pt x="2166" y="400"/>
                  <a:pt x="2166" y="407"/>
                </a:cubicBezTo>
                <a:cubicBezTo>
                  <a:pt x="2166" y="414"/>
                  <a:pt x="2171" y="420"/>
                  <a:pt x="2179" y="420"/>
                </a:cubicBezTo>
                <a:close/>
                <a:moveTo>
                  <a:pt x="2218" y="420"/>
                </a:moveTo>
                <a:cubicBezTo>
                  <a:pt x="2225" y="420"/>
                  <a:pt x="2231" y="414"/>
                  <a:pt x="2231" y="407"/>
                </a:cubicBezTo>
                <a:cubicBezTo>
                  <a:pt x="2231" y="400"/>
                  <a:pt x="2225" y="394"/>
                  <a:pt x="2218" y="394"/>
                </a:cubicBezTo>
                <a:cubicBezTo>
                  <a:pt x="2211" y="394"/>
                  <a:pt x="2205" y="400"/>
                  <a:pt x="2205" y="407"/>
                </a:cubicBezTo>
                <a:cubicBezTo>
                  <a:pt x="2205" y="414"/>
                  <a:pt x="2211" y="420"/>
                  <a:pt x="2218" y="420"/>
                </a:cubicBezTo>
                <a:close/>
                <a:moveTo>
                  <a:pt x="2257" y="420"/>
                </a:moveTo>
                <a:cubicBezTo>
                  <a:pt x="2264" y="420"/>
                  <a:pt x="2270" y="414"/>
                  <a:pt x="2270" y="407"/>
                </a:cubicBezTo>
                <a:cubicBezTo>
                  <a:pt x="2270" y="400"/>
                  <a:pt x="2264" y="394"/>
                  <a:pt x="2257" y="394"/>
                </a:cubicBezTo>
                <a:cubicBezTo>
                  <a:pt x="2250" y="394"/>
                  <a:pt x="2245" y="400"/>
                  <a:pt x="2245" y="407"/>
                </a:cubicBezTo>
                <a:cubicBezTo>
                  <a:pt x="2245" y="414"/>
                  <a:pt x="2250" y="420"/>
                  <a:pt x="2257" y="420"/>
                </a:cubicBezTo>
                <a:close/>
                <a:moveTo>
                  <a:pt x="2297" y="420"/>
                </a:moveTo>
                <a:cubicBezTo>
                  <a:pt x="2304" y="420"/>
                  <a:pt x="2310" y="414"/>
                  <a:pt x="2310" y="407"/>
                </a:cubicBezTo>
                <a:cubicBezTo>
                  <a:pt x="2310" y="400"/>
                  <a:pt x="2304" y="394"/>
                  <a:pt x="2297" y="394"/>
                </a:cubicBezTo>
                <a:cubicBezTo>
                  <a:pt x="2290" y="394"/>
                  <a:pt x="2284" y="400"/>
                  <a:pt x="2284" y="407"/>
                </a:cubicBezTo>
                <a:cubicBezTo>
                  <a:pt x="2284" y="414"/>
                  <a:pt x="2290" y="420"/>
                  <a:pt x="2297" y="420"/>
                </a:cubicBezTo>
                <a:close/>
                <a:moveTo>
                  <a:pt x="2336" y="420"/>
                </a:moveTo>
                <a:cubicBezTo>
                  <a:pt x="2343" y="420"/>
                  <a:pt x="2349" y="414"/>
                  <a:pt x="2349" y="407"/>
                </a:cubicBezTo>
                <a:cubicBezTo>
                  <a:pt x="2349" y="400"/>
                  <a:pt x="2343" y="394"/>
                  <a:pt x="2336" y="394"/>
                </a:cubicBezTo>
                <a:cubicBezTo>
                  <a:pt x="2329" y="394"/>
                  <a:pt x="2323" y="400"/>
                  <a:pt x="2323" y="407"/>
                </a:cubicBezTo>
                <a:cubicBezTo>
                  <a:pt x="2323" y="414"/>
                  <a:pt x="2329" y="420"/>
                  <a:pt x="2336" y="420"/>
                </a:cubicBezTo>
                <a:close/>
                <a:moveTo>
                  <a:pt x="2376" y="420"/>
                </a:moveTo>
                <a:cubicBezTo>
                  <a:pt x="2383" y="420"/>
                  <a:pt x="2388" y="414"/>
                  <a:pt x="2388" y="407"/>
                </a:cubicBezTo>
                <a:cubicBezTo>
                  <a:pt x="2388" y="400"/>
                  <a:pt x="2383" y="394"/>
                  <a:pt x="2376" y="394"/>
                </a:cubicBezTo>
                <a:cubicBezTo>
                  <a:pt x="2369" y="394"/>
                  <a:pt x="2363" y="400"/>
                  <a:pt x="2363" y="407"/>
                </a:cubicBezTo>
                <a:cubicBezTo>
                  <a:pt x="2363" y="414"/>
                  <a:pt x="2369" y="420"/>
                  <a:pt x="2376" y="420"/>
                </a:cubicBezTo>
                <a:close/>
                <a:moveTo>
                  <a:pt x="2415" y="420"/>
                </a:moveTo>
                <a:cubicBezTo>
                  <a:pt x="2422" y="420"/>
                  <a:pt x="2428" y="414"/>
                  <a:pt x="2428" y="407"/>
                </a:cubicBezTo>
                <a:cubicBezTo>
                  <a:pt x="2428" y="400"/>
                  <a:pt x="2422" y="394"/>
                  <a:pt x="2415" y="394"/>
                </a:cubicBezTo>
                <a:cubicBezTo>
                  <a:pt x="2408" y="394"/>
                  <a:pt x="2402" y="400"/>
                  <a:pt x="2402" y="407"/>
                </a:cubicBezTo>
                <a:cubicBezTo>
                  <a:pt x="2402" y="414"/>
                  <a:pt x="2408" y="420"/>
                  <a:pt x="2415" y="420"/>
                </a:cubicBezTo>
                <a:close/>
                <a:moveTo>
                  <a:pt x="2454" y="420"/>
                </a:moveTo>
                <a:cubicBezTo>
                  <a:pt x="2462" y="420"/>
                  <a:pt x="2467" y="414"/>
                  <a:pt x="2467" y="407"/>
                </a:cubicBezTo>
                <a:cubicBezTo>
                  <a:pt x="2467" y="400"/>
                  <a:pt x="2462" y="394"/>
                  <a:pt x="2454" y="394"/>
                </a:cubicBezTo>
                <a:cubicBezTo>
                  <a:pt x="2447" y="394"/>
                  <a:pt x="2442" y="400"/>
                  <a:pt x="2442" y="407"/>
                </a:cubicBezTo>
                <a:cubicBezTo>
                  <a:pt x="2442" y="414"/>
                  <a:pt x="2447" y="420"/>
                  <a:pt x="2454" y="420"/>
                </a:cubicBezTo>
                <a:close/>
                <a:moveTo>
                  <a:pt x="2494" y="420"/>
                </a:moveTo>
                <a:cubicBezTo>
                  <a:pt x="2501" y="420"/>
                  <a:pt x="2507" y="414"/>
                  <a:pt x="2507" y="407"/>
                </a:cubicBezTo>
                <a:cubicBezTo>
                  <a:pt x="2507" y="400"/>
                  <a:pt x="2501" y="394"/>
                  <a:pt x="2494" y="394"/>
                </a:cubicBezTo>
                <a:cubicBezTo>
                  <a:pt x="2487" y="394"/>
                  <a:pt x="2481" y="400"/>
                  <a:pt x="2481" y="407"/>
                </a:cubicBezTo>
                <a:cubicBezTo>
                  <a:pt x="2481" y="414"/>
                  <a:pt x="2487" y="420"/>
                  <a:pt x="2494" y="420"/>
                </a:cubicBezTo>
                <a:close/>
                <a:moveTo>
                  <a:pt x="2533" y="420"/>
                </a:moveTo>
                <a:cubicBezTo>
                  <a:pt x="2540" y="420"/>
                  <a:pt x="2546" y="414"/>
                  <a:pt x="2546" y="407"/>
                </a:cubicBezTo>
                <a:cubicBezTo>
                  <a:pt x="2546" y="400"/>
                  <a:pt x="2540" y="394"/>
                  <a:pt x="2533" y="394"/>
                </a:cubicBezTo>
                <a:cubicBezTo>
                  <a:pt x="2526" y="394"/>
                  <a:pt x="2521" y="400"/>
                  <a:pt x="2521" y="407"/>
                </a:cubicBezTo>
                <a:cubicBezTo>
                  <a:pt x="2521" y="414"/>
                  <a:pt x="2526" y="420"/>
                  <a:pt x="2533" y="420"/>
                </a:cubicBezTo>
                <a:close/>
                <a:moveTo>
                  <a:pt x="2573" y="420"/>
                </a:moveTo>
                <a:cubicBezTo>
                  <a:pt x="2580" y="420"/>
                  <a:pt x="2586" y="414"/>
                  <a:pt x="2586" y="407"/>
                </a:cubicBezTo>
                <a:cubicBezTo>
                  <a:pt x="2586" y="400"/>
                  <a:pt x="2580" y="394"/>
                  <a:pt x="2573" y="394"/>
                </a:cubicBezTo>
                <a:cubicBezTo>
                  <a:pt x="2566" y="394"/>
                  <a:pt x="2560" y="400"/>
                  <a:pt x="2560" y="407"/>
                </a:cubicBezTo>
                <a:cubicBezTo>
                  <a:pt x="2560" y="414"/>
                  <a:pt x="2566" y="420"/>
                  <a:pt x="2573" y="420"/>
                </a:cubicBezTo>
                <a:close/>
                <a:moveTo>
                  <a:pt x="2612" y="420"/>
                </a:moveTo>
                <a:cubicBezTo>
                  <a:pt x="2619" y="420"/>
                  <a:pt x="2625" y="414"/>
                  <a:pt x="2625" y="407"/>
                </a:cubicBezTo>
                <a:cubicBezTo>
                  <a:pt x="2625" y="400"/>
                  <a:pt x="2619" y="394"/>
                  <a:pt x="2612" y="394"/>
                </a:cubicBezTo>
                <a:cubicBezTo>
                  <a:pt x="2605" y="394"/>
                  <a:pt x="2599" y="400"/>
                  <a:pt x="2599" y="407"/>
                </a:cubicBezTo>
                <a:cubicBezTo>
                  <a:pt x="2599" y="414"/>
                  <a:pt x="2605" y="420"/>
                  <a:pt x="2612" y="420"/>
                </a:cubicBezTo>
                <a:close/>
                <a:moveTo>
                  <a:pt x="2652" y="420"/>
                </a:moveTo>
                <a:cubicBezTo>
                  <a:pt x="2659" y="420"/>
                  <a:pt x="2664" y="414"/>
                  <a:pt x="2664" y="407"/>
                </a:cubicBezTo>
                <a:cubicBezTo>
                  <a:pt x="2664" y="400"/>
                  <a:pt x="2659" y="394"/>
                  <a:pt x="2652" y="394"/>
                </a:cubicBezTo>
                <a:cubicBezTo>
                  <a:pt x="2645" y="394"/>
                  <a:pt x="2639" y="400"/>
                  <a:pt x="2639" y="407"/>
                </a:cubicBezTo>
                <a:cubicBezTo>
                  <a:pt x="2639" y="414"/>
                  <a:pt x="2645" y="420"/>
                  <a:pt x="2652" y="420"/>
                </a:cubicBezTo>
                <a:close/>
                <a:moveTo>
                  <a:pt x="2691" y="420"/>
                </a:moveTo>
                <a:cubicBezTo>
                  <a:pt x="2698" y="420"/>
                  <a:pt x="2704" y="414"/>
                  <a:pt x="2704" y="407"/>
                </a:cubicBezTo>
                <a:cubicBezTo>
                  <a:pt x="2704" y="400"/>
                  <a:pt x="2698" y="394"/>
                  <a:pt x="2691" y="394"/>
                </a:cubicBezTo>
                <a:cubicBezTo>
                  <a:pt x="2684" y="394"/>
                  <a:pt x="2678" y="400"/>
                  <a:pt x="2678" y="407"/>
                </a:cubicBezTo>
                <a:cubicBezTo>
                  <a:pt x="2678" y="414"/>
                  <a:pt x="2684" y="420"/>
                  <a:pt x="2691" y="420"/>
                </a:cubicBezTo>
                <a:close/>
                <a:moveTo>
                  <a:pt x="2730" y="420"/>
                </a:moveTo>
                <a:cubicBezTo>
                  <a:pt x="2738" y="420"/>
                  <a:pt x="2743" y="414"/>
                  <a:pt x="2743" y="407"/>
                </a:cubicBezTo>
                <a:cubicBezTo>
                  <a:pt x="2743" y="400"/>
                  <a:pt x="2738" y="394"/>
                  <a:pt x="2730" y="394"/>
                </a:cubicBezTo>
                <a:cubicBezTo>
                  <a:pt x="2723" y="394"/>
                  <a:pt x="2718" y="400"/>
                  <a:pt x="2718" y="407"/>
                </a:cubicBezTo>
                <a:cubicBezTo>
                  <a:pt x="2718" y="414"/>
                  <a:pt x="2723" y="420"/>
                  <a:pt x="2730" y="420"/>
                </a:cubicBezTo>
                <a:close/>
                <a:moveTo>
                  <a:pt x="2770" y="420"/>
                </a:moveTo>
                <a:cubicBezTo>
                  <a:pt x="2777" y="420"/>
                  <a:pt x="2783" y="414"/>
                  <a:pt x="2783" y="407"/>
                </a:cubicBezTo>
                <a:cubicBezTo>
                  <a:pt x="2783" y="400"/>
                  <a:pt x="2777" y="394"/>
                  <a:pt x="2770" y="394"/>
                </a:cubicBezTo>
                <a:cubicBezTo>
                  <a:pt x="2763" y="394"/>
                  <a:pt x="2757" y="400"/>
                  <a:pt x="2757" y="407"/>
                </a:cubicBezTo>
                <a:cubicBezTo>
                  <a:pt x="2757" y="414"/>
                  <a:pt x="2763" y="420"/>
                  <a:pt x="2770" y="420"/>
                </a:cubicBezTo>
                <a:close/>
                <a:moveTo>
                  <a:pt x="2809" y="420"/>
                </a:moveTo>
                <a:cubicBezTo>
                  <a:pt x="2816" y="420"/>
                  <a:pt x="2822" y="414"/>
                  <a:pt x="2822" y="407"/>
                </a:cubicBezTo>
                <a:cubicBezTo>
                  <a:pt x="2822" y="400"/>
                  <a:pt x="2816" y="394"/>
                  <a:pt x="2809" y="394"/>
                </a:cubicBezTo>
                <a:cubicBezTo>
                  <a:pt x="2802" y="394"/>
                  <a:pt x="2797" y="400"/>
                  <a:pt x="2797" y="407"/>
                </a:cubicBezTo>
                <a:cubicBezTo>
                  <a:pt x="2797" y="414"/>
                  <a:pt x="2802" y="420"/>
                  <a:pt x="2809" y="420"/>
                </a:cubicBezTo>
                <a:close/>
                <a:moveTo>
                  <a:pt x="2849" y="420"/>
                </a:moveTo>
                <a:cubicBezTo>
                  <a:pt x="2856" y="420"/>
                  <a:pt x="2861" y="414"/>
                  <a:pt x="2861" y="407"/>
                </a:cubicBezTo>
                <a:cubicBezTo>
                  <a:pt x="2861" y="400"/>
                  <a:pt x="2856" y="394"/>
                  <a:pt x="2849" y="394"/>
                </a:cubicBezTo>
                <a:cubicBezTo>
                  <a:pt x="2842" y="394"/>
                  <a:pt x="2836" y="400"/>
                  <a:pt x="2836" y="407"/>
                </a:cubicBezTo>
                <a:cubicBezTo>
                  <a:pt x="2836" y="414"/>
                  <a:pt x="2842" y="420"/>
                  <a:pt x="2849" y="420"/>
                </a:cubicBezTo>
                <a:close/>
                <a:moveTo>
                  <a:pt x="2888" y="420"/>
                </a:moveTo>
                <a:cubicBezTo>
                  <a:pt x="2895" y="420"/>
                  <a:pt x="2901" y="414"/>
                  <a:pt x="2901" y="407"/>
                </a:cubicBezTo>
                <a:cubicBezTo>
                  <a:pt x="2901" y="400"/>
                  <a:pt x="2895" y="394"/>
                  <a:pt x="2888" y="394"/>
                </a:cubicBezTo>
                <a:cubicBezTo>
                  <a:pt x="2881" y="394"/>
                  <a:pt x="2875" y="400"/>
                  <a:pt x="2875" y="407"/>
                </a:cubicBezTo>
                <a:cubicBezTo>
                  <a:pt x="2875" y="414"/>
                  <a:pt x="2881" y="420"/>
                  <a:pt x="2888" y="420"/>
                </a:cubicBezTo>
                <a:close/>
                <a:moveTo>
                  <a:pt x="2928" y="420"/>
                </a:moveTo>
                <a:cubicBezTo>
                  <a:pt x="2935" y="420"/>
                  <a:pt x="2940" y="414"/>
                  <a:pt x="2940" y="407"/>
                </a:cubicBezTo>
                <a:cubicBezTo>
                  <a:pt x="2940" y="400"/>
                  <a:pt x="2935" y="394"/>
                  <a:pt x="2928" y="394"/>
                </a:cubicBezTo>
                <a:cubicBezTo>
                  <a:pt x="2921" y="394"/>
                  <a:pt x="2915" y="400"/>
                  <a:pt x="2915" y="407"/>
                </a:cubicBezTo>
                <a:cubicBezTo>
                  <a:pt x="2915" y="414"/>
                  <a:pt x="2921" y="420"/>
                  <a:pt x="2928" y="420"/>
                </a:cubicBezTo>
                <a:close/>
                <a:moveTo>
                  <a:pt x="2967" y="420"/>
                </a:moveTo>
                <a:cubicBezTo>
                  <a:pt x="2974" y="420"/>
                  <a:pt x="2980" y="414"/>
                  <a:pt x="2980" y="407"/>
                </a:cubicBezTo>
                <a:cubicBezTo>
                  <a:pt x="2980" y="400"/>
                  <a:pt x="2974" y="394"/>
                  <a:pt x="2967" y="394"/>
                </a:cubicBezTo>
                <a:cubicBezTo>
                  <a:pt x="2960" y="394"/>
                  <a:pt x="2954" y="400"/>
                  <a:pt x="2954" y="407"/>
                </a:cubicBezTo>
                <a:cubicBezTo>
                  <a:pt x="2954" y="414"/>
                  <a:pt x="2960" y="420"/>
                  <a:pt x="2967" y="420"/>
                </a:cubicBezTo>
                <a:close/>
                <a:moveTo>
                  <a:pt x="3006" y="420"/>
                </a:moveTo>
                <a:cubicBezTo>
                  <a:pt x="3013" y="420"/>
                  <a:pt x="3019" y="414"/>
                  <a:pt x="3019" y="407"/>
                </a:cubicBezTo>
                <a:cubicBezTo>
                  <a:pt x="3019" y="400"/>
                  <a:pt x="3013" y="394"/>
                  <a:pt x="3006" y="394"/>
                </a:cubicBezTo>
                <a:cubicBezTo>
                  <a:pt x="2999" y="394"/>
                  <a:pt x="2994" y="400"/>
                  <a:pt x="2994" y="407"/>
                </a:cubicBezTo>
                <a:cubicBezTo>
                  <a:pt x="2994" y="414"/>
                  <a:pt x="2999" y="420"/>
                  <a:pt x="3006" y="420"/>
                </a:cubicBezTo>
                <a:close/>
                <a:moveTo>
                  <a:pt x="3046" y="420"/>
                </a:moveTo>
                <a:cubicBezTo>
                  <a:pt x="3053" y="420"/>
                  <a:pt x="3059" y="414"/>
                  <a:pt x="3059" y="407"/>
                </a:cubicBezTo>
                <a:cubicBezTo>
                  <a:pt x="3059" y="400"/>
                  <a:pt x="3053" y="394"/>
                  <a:pt x="3046" y="394"/>
                </a:cubicBezTo>
                <a:cubicBezTo>
                  <a:pt x="3039" y="394"/>
                  <a:pt x="3033" y="400"/>
                  <a:pt x="3033" y="407"/>
                </a:cubicBezTo>
                <a:cubicBezTo>
                  <a:pt x="3033" y="414"/>
                  <a:pt x="3039" y="420"/>
                  <a:pt x="3046" y="420"/>
                </a:cubicBezTo>
                <a:close/>
                <a:moveTo>
                  <a:pt x="3085" y="420"/>
                </a:moveTo>
                <a:cubicBezTo>
                  <a:pt x="3092" y="420"/>
                  <a:pt x="3098" y="414"/>
                  <a:pt x="3098" y="407"/>
                </a:cubicBezTo>
                <a:cubicBezTo>
                  <a:pt x="3098" y="400"/>
                  <a:pt x="3092" y="394"/>
                  <a:pt x="3085" y="394"/>
                </a:cubicBezTo>
                <a:cubicBezTo>
                  <a:pt x="3078" y="394"/>
                  <a:pt x="3073" y="400"/>
                  <a:pt x="3073" y="407"/>
                </a:cubicBezTo>
                <a:cubicBezTo>
                  <a:pt x="3073" y="414"/>
                  <a:pt x="3078" y="420"/>
                  <a:pt x="3085" y="420"/>
                </a:cubicBezTo>
                <a:close/>
                <a:moveTo>
                  <a:pt x="3125" y="420"/>
                </a:moveTo>
                <a:cubicBezTo>
                  <a:pt x="3132" y="420"/>
                  <a:pt x="3137" y="414"/>
                  <a:pt x="3137" y="407"/>
                </a:cubicBezTo>
                <a:cubicBezTo>
                  <a:pt x="3137" y="400"/>
                  <a:pt x="3132" y="394"/>
                  <a:pt x="3125" y="394"/>
                </a:cubicBezTo>
                <a:cubicBezTo>
                  <a:pt x="3118" y="394"/>
                  <a:pt x="3112" y="400"/>
                  <a:pt x="3112" y="407"/>
                </a:cubicBezTo>
                <a:cubicBezTo>
                  <a:pt x="3112" y="414"/>
                  <a:pt x="3118" y="420"/>
                  <a:pt x="3125" y="420"/>
                </a:cubicBezTo>
                <a:close/>
                <a:moveTo>
                  <a:pt x="3164" y="420"/>
                </a:moveTo>
                <a:cubicBezTo>
                  <a:pt x="3171" y="420"/>
                  <a:pt x="3177" y="414"/>
                  <a:pt x="3177" y="407"/>
                </a:cubicBezTo>
                <a:cubicBezTo>
                  <a:pt x="3177" y="400"/>
                  <a:pt x="3171" y="394"/>
                  <a:pt x="3164" y="394"/>
                </a:cubicBezTo>
                <a:cubicBezTo>
                  <a:pt x="3157" y="394"/>
                  <a:pt x="3151" y="400"/>
                  <a:pt x="3151" y="407"/>
                </a:cubicBezTo>
                <a:cubicBezTo>
                  <a:pt x="3151" y="414"/>
                  <a:pt x="3157" y="420"/>
                  <a:pt x="3164" y="420"/>
                </a:cubicBezTo>
                <a:close/>
                <a:moveTo>
                  <a:pt x="3204" y="420"/>
                </a:moveTo>
                <a:cubicBezTo>
                  <a:pt x="3211" y="420"/>
                  <a:pt x="3216" y="414"/>
                  <a:pt x="3216" y="407"/>
                </a:cubicBezTo>
                <a:cubicBezTo>
                  <a:pt x="3216" y="400"/>
                  <a:pt x="3211" y="394"/>
                  <a:pt x="3204" y="394"/>
                </a:cubicBezTo>
                <a:cubicBezTo>
                  <a:pt x="3197" y="394"/>
                  <a:pt x="3191" y="400"/>
                  <a:pt x="3191" y="407"/>
                </a:cubicBezTo>
                <a:cubicBezTo>
                  <a:pt x="3191" y="414"/>
                  <a:pt x="3197" y="420"/>
                  <a:pt x="3204" y="420"/>
                </a:cubicBezTo>
                <a:close/>
                <a:moveTo>
                  <a:pt x="3243" y="420"/>
                </a:moveTo>
                <a:cubicBezTo>
                  <a:pt x="3250" y="420"/>
                  <a:pt x="3256" y="414"/>
                  <a:pt x="3256" y="407"/>
                </a:cubicBezTo>
                <a:cubicBezTo>
                  <a:pt x="3256" y="400"/>
                  <a:pt x="3250" y="394"/>
                  <a:pt x="3243" y="394"/>
                </a:cubicBezTo>
                <a:cubicBezTo>
                  <a:pt x="3236" y="394"/>
                  <a:pt x="3230" y="400"/>
                  <a:pt x="3230" y="407"/>
                </a:cubicBezTo>
                <a:cubicBezTo>
                  <a:pt x="3230" y="414"/>
                  <a:pt x="3236" y="420"/>
                  <a:pt x="3243" y="420"/>
                </a:cubicBezTo>
                <a:close/>
                <a:moveTo>
                  <a:pt x="3282" y="420"/>
                </a:moveTo>
                <a:cubicBezTo>
                  <a:pt x="3289" y="420"/>
                  <a:pt x="3295" y="414"/>
                  <a:pt x="3295" y="407"/>
                </a:cubicBezTo>
                <a:cubicBezTo>
                  <a:pt x="3295" y="400"/>
                  <a:pt x="3289" y="394"/>
                  <a:pt x="3282" y="394"/>
                </a:cubicBezTo>
                <a:cubicBezTo>
                  <a:pt x="3275" y="394"/>
                  <a:pt x="3270" y="400"/>
                  <a:pt x="3270" y="407"/>
                </a:cubicBezTo>
                <a:cubicBezTo>
                  <a:pt x="3270" y="414"/>
                  <a:pt x="3275" y="420"/>
                  <a:pt x="3282" y="420"/>
                </a:cubicBezTo>
                <a:close/>
                <a:moveTo>
                  <a:pt x="3361" y="394"/>
                </a:moveTo>
                <a:cubicBezTo>
                  <a:pt x="3354" y="394"/>
                  <a:pt x="3349" y="400"/>
                  <a:pt x="3349" y="407"/>
                </a:cubicBezTo>
                <a:cubicBezTo>
                  <a:pt x="3349" y="414"/>
                  <a:pt x="3354" y="420"/>
                  <a:pt x="3361" y="420"/>
                </a:cubicBezTo>
                <a:cubicBezTo>
                  <a:pt x="3368" y="420"/>
                  <a:pt x="3374" y="414"/>
                  <a:pt x="3374" y="407"/>
                </a:cubicBezTo>
                <a:cubicBezTo>
                  <a:pt x="3374" y="400"/>
                  <a:pt x="3368" y="394"/>
                  <a:pt x="3361" y="394"/>
                </a:cubicBezTo>
                <a:close/>
                <a:moveTo>
                  <a:pt x="3401" y="420"/>
                </a:moveTo>
                <a:cubicBezTo>
                  <a:pt x="3408" y="420"/>
                  <a:pt x="3413" y="414"/>
                  <a:pt x="3413" y="407"/>
                </a:cubicBezTo>
                <a:cubicBezTo>
                  <a:pt x="3413" y="400"/>
                  <a:pt x="3408" y="394"/>
                  <a:pt x="3401" y="394"/>
                </a:cubicBezTo>
                <a:cubicBezTo>
                  <a:pt x="3394" y="394"/>
                  <a:pt x="3388" y="400"/>
                  <a:pt x="3388" y="407"/>
                </a:cubicBezTo>
                <a:cubicBezTo>
                  <a:pt x="3388" y="414"/>
                  <a:pt x="3394" y="420"/>
                  <a:pt x="3401" y="420"/>
                </a:cubicBezTo>
                <a:close/>
                <a:moveTo>
                  <a:pt x="3440" y="420"/>
                </a:moveTo>
                <a:cubicBezTo>
                  <a:pt x="3447" y="420"/>
                  <a:pt x="3453" y="414"/>
                  <a:pt x="3453" y="407"/>
                </a:cubicBezTo>
                <a:cubicBezTo>
                  <a:pt x="3453" y="400"/>
                  <a:pt x="3447" y="394"/>
                  <a:pt x="3440" y="394"/>
                </a:cubicBezTo>
                <a:cubicBezTo>
                  <a:pt x="3433" y="394"/>
                  <a:pt x="3427" y="400"/>
                  <a:pt x="3427" y="407"/>
                </a:cubicBezTo>
                <a:cubicBezTo>
                  <a:pt x="3427" y="414"/>
                  <a:pt x="3433" y="420"/>
                  <a:pt x="3440" y="420"/>
                </a:cubicBezTo>
                <a:close/>
                <a:moveTo>
                  <a:pt x="89" y="434"/>
                </a:moveTo>
                <a:cubicBezTo>
                  <a:pt x="82" y="434"/>
                  <a:pt x="76" y="439"/>
                  <a:pt x="76" y="446"/>
                </a:cubicBezTo>
                <a:cubicBezTo>
                  <a:pt x="76" y="453"/>
                  <a:pt x="82" y="459"/>
                  <a:pt x="89" y="459"/>
                </a:cubicBezTo>
                <a:cubicBezTo>
                  <a:pt x="96" y="459"/>
                  <a:pt x="102" y="453"/>
                  <a:pt x="102" y="446"/>
                </a:cubicBezTo>
                <a:cubicBezTo>
                  <a:pt x="102" y="439"/>
                  <a:pt x="96" y="434"/>
                  <a:pt x="89" y="434"/>
                </a:cubicBezTo>
                <a:close/>
                <a:moveTo>
                  <a:pt x="128" y="434"/>
                </a:moveTo>
                <a:cubicBezTo>
                  <a:pt x="121" y="434"/>
                  <a:pt x="116" y="439"/>
                  <a:pt x="116" y="446"/>
                </a:cubicBezTo>
                <a:cubicBezTo>
                  <a:pt x="116" y="453"/>
                  <a:pt x="121" y="459"/>
                  <a:pt x="128" y="459"/>
                </a:cubicBezTo>
                <a:cubicBezTo>
                  <a:pt x="136" y="459"/>
                  <a:pt x="141" y="453"/>
                  <a:pt x="141" y="446"/>
                </a:cubicBezTo>
                <a:cubicBezTo>
                  <a:pt x="141" y="439"/>
                  <a:pt x="136" y="434"/>
                  <a:pt x="128" y="434"/>
                </a:cubicBezTo>
                <a:close/>
                <a:moveTo>
                  <a:pt x="326" y="434"/>
                </a:moveTo>
                <a:cubicBezTo>
                  <a:pt x="319" y="434"/>
                  <a:pt x="313" y="439"/>
                  <a:pt x="313" y="446"/>
                </a:cubicBezTo>
                <a:cubicBezTo>
                  <a:pt x="313" y="453"/>
                  <a:pt x="319" y="459"/>
                  <a:pt x="326" y="459"/>
                </a:cubicBezTo>
                <a:cubicBezTo>
                  <a:pt x="333" y="459"/>
                  <a:pt x="338" y="453"/>
                  <a:pt x="338" y="446"/>
                </a:cubicBezTo>
                <a:cubicBezTo>
                  <a:pt x="338" y="439"/>
                  <a:pt x="333" y="434"/>
                  <a:pt x="326" y="434"/>
                </a:cubicBezTo>
                <a:close/>
                <a:moveTo>
                  <a:pt x="365" y="459"/>
                </a:moveTo>
                <a:cubicBezTo>
                  <a:pt x="372" y="459"/>
                  <a:pt x="378" y="453"/>
                  <a:pt x="378" y="446"/>
                </a:cubicBezTo>
                <a:cubicBezTo>
                  <a:pt x="378" y="439"/>
                  <a:pt x="372" y="434"/>
                  <a:pt x="365" y="434"/>
                </a:cubicBezTo>
                <a:cubicBezTo>
                  <a:pt x="358" y="434"/>
                  <a:pt x="352" y="439"/>
                  <a:pt x="352" y="446"/>
                </a:cubicBezTo>
                <a:cubicBezTo>
                  <a:pt x="352" y="453"/>
                  <a:pt x="358" y="459"/>
                  <a:pt x="365" y="459"/>
                </a:cubicBezTo>
                <a:close/>
                <a:moveTo>
                  <a:pt x="404" y="459"/>
                </a:moveTo>
                <a:cubicBezTo>
                  <a:pt x="411" y="459"/>
                  <a:pt x="417" y="453"/>
                  <a:pt x="417" y="446"/>
                </a:cubicBezTo>
                <a:cubicBezTo>
                  <a:pt x="417" y="439"/>
                  <a:pt x="411" y="434"/>
                  <a:pt x="404" y="434"/>
                </a:cubicBezTo>
                <a:cubicBezTo>
                  <a:pt x="397" y="434"/>
                  <a:pt x="392" y="439"/>
                  <a:pt x="392" y="446"/>
                </a:cubicBezTo>
                <a:cubicBezTo>
                  <a:pt x="392" y="453"/>
                  <a:pt x="397" y="459"/>
                  <a:pt x="404" y="459"/>
                </a:cubicBezTo>
                <a:close/>
                <a:moveTo>
                  <a:pt x="444" y="459"/>
                </a:moveTo>
                <a:cubicBezTo>
                  <a:pt x="451" y="459"/>
                  <a:pt x="457" y="453"/>
                  <a:pt x="457" y="446"/>
                </a:cubicBezTo>
                <a:cubicBezTo>
                  <a:pt x="457" y="439"/>
                  <a:pt x="451" y="434"/>
                  <a:pt x="444" y="434"/>
                </a:cubicBezTo>
                <a:cubicBezTo>
                  <a:pt x="437" y="434"/>
                  <a:pt x="431" y="439"/>
                  <a:pt x="431" y="446"/>
                </a:cubicBezTo>
                <a:cubicBezTo>
                  <a:pt x="431" y="453"/>
                  <a:pt x="437" y="459"/>
                  <a:pt x="444" y="459"/>
                </a:cubicBezTo>
                <a:close/>
                <a:moveTo>
                  <a:pt x="483" y="459"/>
                </a:moveTo>
                <a:cubicBezTo>
                  <a:pt x="490" y="459"/>
                  <a:pt x="496" y="453"/>
                  <a:pt x="496" y="446"/>
                </a:cubicBezTo>
                <a:cubicBezTo>
                  <a:pt x="496" y="439"/>
                  <a:pt x="490" y="434"/>
                  <a:pt x="483" y="434"/>
                </a:cubicBezTo>
                <a:cubicBezTo>
                  <a:pt x="476" y="434"/>
                  <a:pt x="471" y="439"/>
                  <a:pt x="471" y="446"/>
                </a:cubicBezTo>
                <a:cubicBezTo>
                  <a:pt x="471" y="453"/>
                  <a:pt x="476" y="459"/>
                  <a:pt x="483" y="459"/>
                </a:cubicBezTo>
                <a:close/>
                <a:moveTo>
                  <a:pt x="523" y="459"/>
                </a:moveTo>
                <a:cubicBezTo>
                  <a:pt x="530" y="459"/>
                  <a:pt x="535" y="453"/>
                  <a:pt x="535" y="446"/>
                </a:cubicBezTo>
                <a:cubicBezTo>
                  <a:pt x="535" y="439"/>
                  <a:pt x="530" y="434"/>
                  <a:pt x="523" y="434"/>
                </a:cubicBezTo>
                <a:cubicBezTo>
                  <a:pt x="516" y="434"/>
                  <a:pt x="510" y="439"/>
                  <a:pt x="510" y="446"/>
                </a:cubicBezTo>
                <a:cubicBezTo>
                  <a:pt x="510" y="453"/>
                  <a:pt x="516" y="459"/>
                  <a:pt x="523" y="459"/>
                </a:cubicBezTo>
                <a:close/>
                <a:moveTo>
                  <a:pt x="562" y="459"/>
                </a:moveTo>
                <a:cubicBezTo>
                  <a:pt x="569" y="459"/>
                  <a:pt x="575" y="453"/>
                  <a:pt x="575" y="446"/>
                </a:cubicBezTo>
                <a:cubicBezTo>
                  <a:pt x="575" y="439"/>
                  <a:pt x="569" y="434"/>
                  <a:pt x="562" y="434"/>
                </a:cubicBezTo>
                <a:cubicBezTo>
                  <a:pt x="555" y="434"/>
                  <a:pt x="549" y="439"/>
                  <a:pt x="549" y="446"/>
                </a:cubicBezTo>
                <a:cubicBezTo>
                  <a:pt x="549" y="453"/>
                  <a:pt x="555" y="459"/>
                  <a:pt x="562" y="459"/>
                </a:cubicBezTo>
                <a:close/>
                <a:moveTo>
                  <a:pt x="602" y="459"/>
                </a:moveTo>
                <a:cubicBezTo>
                  <a:pt x="609" y="459"/>
                  <a:pt x="614" y="453"/>
                  <a:pt x="614" y="446"/>
                </a:cubicBezTo>
                <a:cubicBezTo>
                  <a:pt x="614" y="439"/>
                  <a:pt x="609" y="434"/>
                  <a:pt x="602" y="434"/>
                </a:cubicBezTo>
                <a:cubicBezTo>
                  <a:pt x="595" y="434"/>
                  <a:pt x="589" y="439"/>
                  <a:pt x="589" y="446"/>
                </a:cubicBezTo>
                <a:cubicBezTo>
                  <a:pt x="589" y="453"/>
                  <a:pt x="595" y="459"/>
                  <a:pt x="602" y="459"/>
                </a:cubicBezTo>
                <a:close/>
                <a:moveTo>
                  <a:pt x="641" y="459"/>
                </a:moveTo>
                <a:cubicBezTo>
                  <a:pt x="648" y="459"/>
                  <a:pt x="654" y="453"/>
                  <a:pt x="654" y="446"/>
                </a:cubicBezTo>
                <a:cubicBezTo>
                  <a:pt x="654" y="439"/>
                  <a:pt x="648" y="434"/>
                  <a:pt x="641" y="434"/>
                </a:cubicBezTo>
                <a:cubicBezTo>
                  <a:pt x="634" y="434"/>
                  <a:pt x="628" y="439"/>
                  <a:pt x="628" y="446"/>
                </a:cubicBezTo>
                <a:cubicBezTo>
                  <a:pt x="628" y="453"/>
                  <a:pt x="634" y="459"/>
                  <a:pt x="641" y="459"/>
                </a:cubicBezTo>
                <a:close/>
                <a:moveTo>
                  <a:pt x="680" y="459"/>
                </a:moveTo>
                <a:cubicBezTo>
                  <a:pt x="687" y="459"/>
                  <a:pt x="693" y="453"/>
                  <a:pt x="693" y="446"/>
                </a:cubicBezTo>
                <a:cubicBezTo>
                  <a:pt x="693" y="439"/>
                  <a:pt x="687" y="434"/>
                  <a:pt x="680" y="434"/>
                </a:cubicBezTo>
                <a:cubicBezTo>
                  <a:pt x="673" y="434"/>
                  <a:pt x="668" y="439"/>
                  <a:pt x="668" y="446"/>
                </a:cubicBezTo>
                <a:cubicBezTo>
                  <a:pt x="668" y="453"/>
                  <a:pt x="673" y="459"/>
                  <a:pt x="680" y="459"/>
                </a:cubicBezTo>
                <a:close/>
                <a:moveTo>
                  <a:pt x="720" y="459"/>
                </a:moveTo>
                <a:cubicBezTo>
                  <a:pt x="727" y="459"/>
                  <a:pt x="733" y="453"/>
                  <a:pt x="733" y="446"/>
                </a:cubicBezTo>
                <a:cubicBezTo>
                  <a:pt x="733" y="439"/>
                  <a:pt x="727" y="434"/>
                  <a:pt x="720" y="434"/>
                </a:cubicBezTo>
                <a:cubicBezTo>
                  <a:pt x="713" y="434"/>
                  <a:pt x="707" y="439"/>
                  <a:pt x="707" y="446"/>
                </a:cubicBezTo>
                <a:cubicBezTo>
                  <a:pt x="707" y="453"/>
                  <a:pt x="713" y="459"/>
                  <a:pt x="720" y="459"/>
                </a:cubicBezTo>
                <a:close/>
                <a:moveTo>
                  <a:pt x="917" y="459"/>
                </a:moveTo>
                <a:cubicBezTo>
                  <a:pt x="924" y="459"/>
                  <a:pt x="930" y="453"/>
                  <a:pt x="930" y="446"/>
                </a:cubicBezTo>
                <a:cubicBezTo>
                  <a:pt x="930" y="439"/>
                  <a:pt x="924" y="434"/>
                  <a:pt x="917" y="434"/>
                </a:cubicBezTo>
                <a:cubicBezTo>
                  <a:pt x="910" y="434"/>
                  <a:pt x="904" y="439"/>
                  <a:pt x="904" y="446"/>
                </a:cubicBezTo>
                <a:cubicBezTo>
                  <a:pt x="904" y="453"/>
                  <a:pt x="910" y="459"/>
                  <a:pt x="917" y="459"/>
                </a:cubicBezTo>
                <a:close/>
                <a:moveTo>
                  <a:pt x="956" y="459"/>
                </a:moveTo>
                <a:cubicBezTo>
                  <a:pt x="963" y="459"/>
                  <a:pt x="969" y="453"/>
                  <a:pt x="969" y="446"/>
                </a:cubicBezTo>
                <a:cubicBezTo>
                  <a:pt x="969" y="439"/>
                  <a:pt x="963" y="434"/>
                  <a:pt x="956" y="434"/>
                </a:cubicBezTo>
                <a:cubicBezTo>
                  <a:pt x="949" y="434"/>
                  <a:pt x="944" y="439"/>
                  <a:pt x="944" y="446"/>
                </a:cubicBezTo>
                <a:cubicBezTo>
                  <a:pt x="944" y="453"/>
                  <a:pt x="949" y="459"/>
                  <a:pt x="956" y="459"/>
                </a:cubicBezTo>
                <a:close/>
                <a:moveTo>
                  <a:pt x="1035" y="459"/>
                </a:moveTo>
                <a:cubicBezTo>
                  <a:pt x="1042" y="459"/>
                  <a:pt x="1048" y="453"/>
                  <a:pt x="1048" y="446"/>
                </a:cubicBezTo>
                <a:cubicBezTo>
                  <a:pt x="1048" y="439"/>
                  <a:pt x="1042" y="434"/>
                  <a:pt x="1035" y="434"/>
                </a:cubicBezTo>
                <a:cubicBezTo>
                  <a:pt x="1028" y="434"/>
                  <a:pt x="1022" y="439"/>
                  <a:pt x="1022" y="446"/>
                </a:cubicBezTo>
                <a:cubicBezTo>
                  <a:pt x="1022" y="453"/>
                  <a:pt x="1028" y="459"/>
                  <a:pt x="1035" y="459"/>
                </a:cubicBezTo>
                <a:close/>
                <a:moveTo>
                  <a:pt x="1784" y="459"/>
                </a:moveTo>
                <a:cubicBezTo>
                  <a:pt x="1791" y="459"/>
                  <a:pt x="1797" y="453"/>
                  <a:pt x="1797" y="446"/>
                </a:cubicBezTo>
                <a:cubicBezTo>
                  <a:pt x="1797" y="439"/>
                  <a:pt x="1791" y="434"/>
                  <a:pt x="1784" y="434"/>
                </a:cubicBezTo>
                <a:cubicBezTo>
                  <a:pt x="1777" y="434"/>
                  <a:pt x="1772" y="439"/>
                  <a:pt x="1772" y="446"/>
                </a:cubicBezTo>
                <a:cubicBezTo>
                  <a:pt x="1772" y="453"/>
                  <a:pt x="1777" y="459"/>
                  <a:pt x="1784" y="459"/>
                </a:cubicBezTo>
                <a:close/>
                <a:moveTo>
                  <a:pt x="1824" y="459"/>
                </a:moveTo>
                <a:cubicBezTo>
                  <a:pt x="1831" y="459"/>
                  <a:pt x="1836" y="453"/>
                  <a:pt x="1836" y="446"/>
                </a:cubicBezTo>
                <a:cubicBezTo>
                  <a:pt x="1836" y="439"/>
                  <a:pt x="1831" y="434"/>
                  <a:pt x="1824" y="434"/>
                </a:cubicBezTo>
                <a:cubicBezTo>
                  <a:pt x="1817" y="434"/>
                  <a:pt x="1811" y="439"/>
                  <a:pt x="1811" y="446"/>
                </a:cubicBezTo>
                <a:cubicBezTo>
                  <a:pt x="1811" y="453"/>
                  <a:pt x="1817" y="459"/>
                  <a:pt x="1824" y="459"/>
                </a:cubicBezTo>
                <a:close/>
                <a:moveTo>
                  <a:pt x="1863" y="459"/>
                </a:moveTo>
                <a:cubicBezTo>
                  <a:pt x="1870" y="459"/>
                  <a:pt x="1876" y="453"/>
                  <a:pt x="1876" y="446"/>
                </a:cubicBezTo>
                <a:cubicBezTo>
                  <a:pt x="1876" y="439"/>
                  <a:pt x="1870" y="434"/>
                  <a:pt x="1863" y="434"/>
                </a:cubicBezTo>
                <a:cubicBezTo>
                  <a:pt x="1856" y="434"/>
                  <a:pt x="1850" y="439"/>
                  <a:pt x="1850" y="446"/>
                </a:cubicBezTo>
                <a:cubicBezTo>
                  <a:pt x="1850" y="453"/>
                  <a:pt x="1856" y="459"/>
                  <a:pt x="1863" y="459"/>
                </a:cubicBezTo>
                <a:close/>
                <a:moveTo>
                  <a:pt x="1942" y="459"/>
                </a:moveTo>
                <a:cubicBezTo>
                  <a:pt x="1949" y="459"/>
                  <a:pt x="1955" y="453"/>
                  <a:pt x="1955" y="446"/>
                </a:cubicBezTo>
                <a:cubicBezTo>
                  <a:pt x="1955" y="439"/>
                  <a:pt x="1949" y="434"/>
                  <a:pt x="1942" y="434"/>
                </a:cubicBezTo>
                <a:cubicBezTo>
                  <a:pt x="1935" y="434"/>
                  <a:pt x="1929" y="439"/>
                  <a:pt x="1929" y="446"/>
                </a:cubicBezTo>
                <a:cubicBezTo>
                  <a:pt x="1929" y="453"/>
                  <a:pt x="1935" y="459"/>
                  <a:pt x="1942" y="459"/>
                </a:cubicBezTo>
                <a:close/>
                <a:moveTo>
                  <a:pt x="1981" y="459"/>
                </a:moveTo>
                <a:cubicBezTo>
                  <a:pt x="1988" y="459"/>
                  <a:pt x="1994" y="453"/>
                  <a:pt x="1994" y="446"/>
                </a:cubicBezTo>
                <a:cubicBezTo>
                  <a:pt x="1994" y="439"/>
                  <a:pt x="1988" y="434"/>
                  <a:pt x="1981" y="434"/>
                </a:cubicBezTo>
                <a:cubicBezTo>
                  <a:pt x="1974" y="434"/>
                  <a:pt x="1969" y="439"/>
                  <a:pt x="1969" y="446"/>
                </a:cubicBezTo>
                <a:cubicBezTo>
                  <a:pt x="1969" y="453"/>
                  <a:pt x="1974" y="459"/>
                  <a:pt x="1981" y="459"/>
                </a:cubicBezTo>
                <a:close/>
                <a:moveTo>
                  <a:pt x="2021" y="459"/>
                </a:moveTo>
                <a:cubicBezTo>
                  <a:pt x="2028" y="459"/>
                  <a:pt x="2034" y="453"/>
                  <a:pt x="2034" y="446"/>
                </a:cubicBezTo>
                <a:cubicBezTo>
                  <a:pt x="2034" y="439"/>
                  <a:pt x="2028" y="434"/>
                  <a:pt x="2021" y="434"/>
                </a:cubicBezTo>
                <a:cubicBezTo>
                  <a:pt x="2014" y="434"/>
                  <a:pt x="2008" y="439"/>
                  <a:pt x="2008" y="446"/>
                </a:cubicBezTo>
                <a:cubicBezTo>
                  <a:pt x="2008" y="453"/>
                  <a:pt x="2014" y="459"/>
                  <a:pt x="2021" y="459"/>
                </a:cubicBezTo>
                <a:close/>
                <a:moveTo>
                  <a:pt x="2060" y="459"/>
                </a:moveTo>
                <a:cubicBezTo>
                  <a:pt x="2067" y="459"/>
                  <a:pt x="2073" y="453"/>
                  <a:pt x="2073" y="446"/>
                </a:cubicBezTo>
                <a:cubicBezTo>
                  <a:pt x="2073" y="439"/>
                  <a:pt x="2067" y="434"/>
                  <a:pt x="2060" y="434"/>
                </a:cubicBezTo>
                <a:cubicBezTo>
                  <a:pt x="2053" y="434"/>
                  <a:pt x="2048" y="439"/>
                  <a:pt x="2048" y="446"/>
                </a:cubicBezTo>
                <a:cubicBezTo>
                  <a:pt x="2048" y="453"/>
                  <a:pt x="2053" y="459"/>
                  <a:pt x="2060" y="459"/>
                </a:cubicBezTo>
                <a:close/>
                <a:moveTo>
                  <a:pt x="2100" y="459"/>
                </a:moveTo>
                <a:cubicBezTo>
                  <a:pt x="2107" y="459"/>
                  <a:pt x="2112" y="453"/>
                  <a:pt x="2112" y="446"/>
                </a:cubicBezTo>
                <a:cubicBezTo>
                  <a:pt x="2112" y="439"/>
                  <a:pt x="2107" y="434"/>
                  <a:pt x="2100" y="434"/>
                </a:cubicBezTo>
                <a:cubicBezTo>
                  <a:pt x="2093" y="434"/>
                  <a:pt x="2087" y="439"/>
                  <a:pt x="2087" y="446"/>
                </a:cubicBezTo>
                <a:cubicBezTo>
                  <a:pt x="2087" y="453"/>
                  <a:pt x="2093" y="459"/>
                  <a:pt x="2100" y="459"/>
                </a:cubicBezTo>
                <a:close/>
                <a:moveTo>
                  <a:pt x="2139" y="459"/>
                </a:moveTo>
                <a:cubicBezTo>
                  <a:pt x="2146" y="459"/>
                  <a:pt x="2152" y="453"/>
                  <a:pt x="2152" y="446"/>
                </a:cubicBezTo>
                <a:cubicBezTo>
                  <a:pt x="2152" y="439"/>
                  <a:pt x="2146" y="434"/>
                  <a:pt x="2139" y="434"/>
                </a:cubicBezTo>
                <a:cubicBezTo>
                  <a:pt x="2132" y="434"/>
                  <a:pt x="2126" y="439"/>
                  <a:pt x="2126" y="446"/>
                </a:cubicBezTo>
                <a:cubicBezTo>
                  <a:pt x="2126" y="453"/>
                  <a:pt x="2132" y="459"/>
                  <a:pt x="2139" y="459"/>
                </a:cubicBezTo>
                <a:close/>
                <a:moveTo>
                  <a:pt x="2179" y="459"/>
                </a:moveTo>
                <a:cubicBezTo>
                  <a:pt x="2186" y="459"/>
                  <a:pt x="2191" y="453"/>
                  <a:pt x="2191" y="446"/>
                </a:cubicBezTo>
                <a:cubicBezTo>
                  <a:pt x="2191" y="439"/>
                  <a:pt x="2186" y="434"/>
                  <a:pt x="2179" y="434"/>
                </a:cubicBezTo>
                <a:cubicBezTo>
                  <a:pt x="2171" y="434"/>
                  <a:pt x="2166" y="439"/>
                  <a:pt x="2166" y="446"/>
                </a:cubicBezTo>
                <a:cubicBezTo>
                  <a:pt x="2166" y="453"/>
                  <a:pt x="2171" y="459"/>
                  <a:pt x="2179" y="459"/>
                </a:cubicBezTo>
                <a:close/>
                <a:moveTo>
                  <a:pt x="2218" y="459"/>
                </a:moveTo>
                <a:cubicBezTo>
                  <a:pt x="2225" y="459"/>
                  <a:pt x="2231" y="453"/>
                  <a:pt x="2231" y="446"/>
                </a:cubicBezTo>
                <a:cubicBezTo>
                  <a:pt x="2231" y="439"/>
                  <a:pt x="2225" y="434"/>
                  <a:pt x="2218" y="434"/>
                </a:cubicBezTo>
                <a:cubicBezTo>
                  <a:pt x="2211" y="434"/>
                  <a:pt x="2205" y="439"/>
                  <a:pt x="2205" y="446"/>
                </a:cubicBezTo>
                <a:cubicBezTo>
                  <a:pt x="2205" y="453"/>
                  <a:pt x="2211" y="459"/>
                  <a:pt x="2218" y="459"/>
                </a:cubicBezTo>
                <a:close/>
                <a:moveTo>
                  <a:pt x="2257" y="459"/>
                </a:moveTo>
                <a:cubicBezTo>
                  <a:pt x="2264" y="459"/>
                  <a:pt x="2270" y="453"/>
                  <a:pt x="2270" y="446"/>
                </a:cubicBezTo>
                <a:cubicBezTo>
                  <a:pt x="2270" y="439"/>
                  <a:pt x="2264" y="434"/>
                  <a:pt x="2257" y="434"/>
                </a:cubicBezTo>
                <a:cubicBezTo>
                  <a:pt x="2250" y="434"/>
                  <a:pt x="2245" y="439"/>
                  <a:pt x="2245" y="446"/>
                </a:cubicBezTo>
                <a:cubicBezTo>
                  <a:pt x="2245" y="453"/>
                  <a:pt x="2250" y="459"/>
                  <a:pt x="2257" y="459"/>
                </a:cubicBezTo>
                <a:close/>
                <a:moveTo>
                  <a:pt x="2297" y="459"/>
                </a:moveTo>
                <a:cubicBezTo>
                  <a:pt x="2304" y="459"/>
                  <a:pt x="2310" y="453"/>
                  <a:pt x="2310" y="446"/>
                </a:cubicBezTo>
                <a:cubicBezTo>
                  <a:pt x="2310" y="439"/>
                  <a:pt x="2304" y="434"/>
                  <a:pt x="2297" y="434"/>
                </a:cubicBezTo>
                <a:cubicBezTo>
                  <a:pt x="2290" y="434"/>
                  <a:pt x="2284" y="439"/>
                  <a:pt x="2284" y="446"/>
                </a:cubicBezTo>
                <a:cubicBezTo>
                  <a:pt x="2284" y="453"/>
                  <a:pt x="2290" y="459"/>
                  <a:pt x="2297" y="459"/>
                </a:cubicBezTo>
                <a:close/>
                <a:moveTo>
                  <a:pt x="2336" y="459"/>
                </a:moveTo>
                <a:cubicBezTo>
                  <a:pt x="2343" y="459"/>
                  <a:pt x="2349" y="453"/>
                  <a:pt x="2349" y="446"/>
                </a:cubicBezTo>
                <a:cubicBezTo>
                  <a:pt x="2349" y="439"/>
                  <a:pt x="2343" y="434"/>
                  <a:pt x="2336" y="434"/>
                </a:cubicBezTo>
                <a:cubicBezTo>
                  <a:pt x="2329" y="434"/>
                  <a:pt x="2323" y="439"/>
                  <a:pt x="2323" y="446"/>
                </a:cubicBezTo>
                <a:cubicBezTo>
                  <a:pt x="2323" y="453"/>
                  <a:pt x="2329" y="459"/>
                  <a:pt x="2336" y="459"/>
                </a:cubicBezTo>
                <a:close/>
                <a:moveTo>
                  <a:pt x="2376" y="459"/>
                </a:moveTo>
                <a:cubicBezTo>
                  <a:pt x="2383" y="459"/>
                  <a:pt x="2388" y="453"/>
                  <a:pt x="2388" y="446"/>
                </a:cubicBezTo>
                <a:cubicBezTo>
                  <a:pt x="2388" y="439"/>
                  <a:pt x="2383" y="434"/>
                  <a:pt x="2376" y="434"/>
                </a:cubicBezTo>
                <a:cubicBezTo>
                  <a:pt x="2369" y="434"/>
                  <a:pt x="2363" y="439"/>
                  <a:pt x="2363" y="446"/>
                </a:cubicBezTo>
                <a:cubicBezTo>
                  <a:pt x="2363" y="453"/>
                  <a:pt x="2369" y="459"/>
                  <a:pt x="2376" y="459"/>
                </a:cubicBezTo>
                <a:close/>
                <a:moveTo>
                  <a:pt x="2415" y="459"/>
                </a:moveTo>
                <a:cubicBezTo>
                  <a:pt x="2422" y="459"/>
                  <a:pt x="2428" y="453"/>
                  <a:pt x="2428" y="446"/>
                </a:cubicBezTo>
                <a:cubicBezTo>
                  <a:pt x="2428" y="439"/>
                  <a:pt x="2422" y="434"/>
                  <a:pt x="2415" y="434"/>
                </a:cubicBezTo>
                <a:cubicBezTo>
                  <a:pt x="2408" y="434"/>
                  <a:pt x="2402" y="439"/>
                  <a:pt x="2402" y="446"/>
                </a:cubicBezTo>
                <a:cubicBezTo>
                  <a:pt x="2402" y="453"/>
                  <a:pt x="2408" y="459"/>
                  <a:pt x="2415" y="459"/>
                </a:cubicBezTo>
                <a:close/>
                <a:moveTo>
                  <a:pt x="2454" y="459"/>
                </a:moveTo>
                <a:cubicBezTo>
                  <a:pt x="2462" y="459"/>
                  <a:pt x="2467" y="453"/>
                  <a:pt x="2467" y="446"/>
                </a:cubicBezTo>
                <a:cubicBezTo>
                  <a:pt x="2467" y="439"/>
                  <a:pt x="2462" y="434"/>
                  <a:pt x="2454" y="434"/>
                </a:cubicBezTo>
                <a:cubicBezTo>
                  <a:pt x="2447" y="434"/>
                  <a:pt x="2442" y="439"/>
                  <a:pt x="2442" y="446"/>
                </a:cubicBezTo>
                <a:cubicBezTo>
                  <a:pt x="2442" y="453"/>
                  <a:pt x="2447" y="459"/>
                  <a:pt x="2454" y="459"/>
                </a:cubicBezTo>
                <a:close/>
                <a:moveTo>
                  <a:pt x="2494" y="459"/>
                </a:moveTo>
                <a:cubicBezTo>
                  <a:pt x="2501" y="459"/>
                  <a:pt x="2507" y="453"/>
                  <a:pt x="2507" y="446"/>
                </a:cubicBezTo>
                <a:cubicBezTo>
                  <a:pt x="2507" y="439"/>
                  <a:pt x="2501" y="434"/>
                  <a:pt x="2494" y="434"/>
                </a:cubicBezTo>
                <a:cubicBezTo>
                  <a:pt x="2487" y="434"/>
                  <a:pt x="2481" y="439"/>
                  <a:pt x="2481" y="446"/>
                </a:cubicBezTo>
                <a:cubicBezTo>
                  <a:pt x="2481" y="453"/>
                  <a:pt x="2487" y="459"/>
                  <a:pt x="2494" y="459"/>
                </a:cubicBezTo>
                <a:close/>
                <a:moveTo>
                  <a:pt x="2533" y="459"/>
                </a:moveTo>
                <a:cubicBezTo>
                  <a:pt x="2540" y="459"/>
                  <a:pt x="2546" y="453"/>
                  <a:pt x="2546" y="446"/>
                </a:cubicBezTo>
                <a:cubicBezTo>
                  <a:pt x="2546" y="439"/>
                  <a:pt x="2540" y="434"/>
                  <a:pt x="2533" y="434"/>
                </a:cubicBezTo>
                <a:cubicBezTo>
                  <a:pt x="2526" y="434"/>
                  <a:pt x="2521" y="439"/>
                  <a:pt x="2521" y="446"/>
                </a:cubicBezTo>
                <a:cubicBezTo>
                  <a:pt x="2521" y="453"/>
                  <a:pt x="2526" y="459"/>
                  <a:pt x="2533" y="459"/>
                </a:cubicBezTo>
                <a:close/>
                <a:moveTo>
                  <a:pt x="2573" y="459"/>
                </a:moveTo>
                <a:cubicBezTo>
                  <a:pt x="2580" y="459"/>
                  <a:pt x="2586" y="453"/>
                  <a:pt x="2586" y="446"/>
                </a:cubicBezTo>
                <a:cubicBezTo>
                  <a:pt x="2586" y="439"/>
                  <a:pt x="2580" y="434"/>
                  <a:pt x="2573" y="434"/>
                </a:cubicBezTo>
                <a:cubicBezTo>
                  <a:pt x="2566" y="434"/>
                  <a:pt x="2560" y="439"/>
                  <a:pt x="2560" y="446"/>
                </a:cubicBezTo>
                <a:cubicBezTo>
                  <a:pt x="2560" y="453"/>
                  <a:pt x="2566" y="459"/>
                  <a:pt x="2573" y="459"/>
                </a:cubicBezTo>
                <a:close/>
                <a:moveTo>
                  <a:pt x="2612" y="459"/>
                </a:moveTo>
                <a:cubicBezTo>
                  <a:pt x="2619" y="459"/>
                  <a:pt x="2625" y="453"/>
                  <a:pt x="2625" y="446"/>
                </a:cubicBezTo>
                <a:cubicBezTo>
                  <a:pt x="2625" y="439"/>
                  <a:pt x="2619" y="434"/>
                  <a:pt x="2612" y="434"/>
                </a:cubicBezTo>
                <a:cubicBezTo>
                  <a:pt x="2605" y="434"/>
                  <a:pt x="2599" y="439"/>
                  <a:pt x="2599" y="446"/>
                </a:cubicBezTo>
                <a:cubicBezTo>
                  <a:pt x="2599" y="453"/>
                  <a:pt x="2605" y="459"/>
                  <a:pt x="2612" y="459"/>
                </a:cubicBezTo>
                <a:close/>
                <a:moveTo>
                  <a:pt x="2652" y="459"/>
                </a:moveTo>
                <a:cubicBezTo>
                  <a:pt x="2659" y="459"/>
                  <a:pt x="2664" y="453"/>
                  <a:pt x="2664" y="446"/>
                </a:cubicBezTo>
                <a:cubicBezTo>
                  <a:pt x="2664" y="439"/>
                  <a:pt x="2659" y="434"/>
                  <a:pt x="2652" y="434"/>
                </a:cubicBezTo>
                <a:cubicBezTo>
                  <a:pt x="2645" y="434"/>
                  <a:pt x="2639" y="439"/>
                  <a:pt x="2639" y="446"/>
                </a:cubicBezTo>
                <a:cubicBezTo>
                  <a:pt x="2639" y="453"/>
                  <a:pt x="2645" y="459"/>
                  <a:pt x="2652" y="459"/>
                </a:cubicBezTo>
                <a:close/>
                <a:moveTo>
                  <a:pt x="2691" y="459"/>
                </a:moveTo>
                <a:cubicBezTo>
                  <a:pt x="2698" y="459"/>
                  <a:pt x="2704" y="453"/>
                  <a:pt x="2704" y="446"/>
                </a:cubicBezTo>
                <a:cubicBezTo>
                  <a:pt x="2704" y="439"/>
                  <a:pt x="2698" y="434"/>
                  <a:pt x="2691" y="434"/>
                </a:cubicBezTo>
                <a:cubicBezTo>
                  <a:pt x="2684" y="434"/>
                  <a:pt x="2678" y="439"/>
                  <a:pt x="2678" y="446"/>
                </a:cubicBezTo>
                <a:cubicBezTo>
                  <a:pt x="2678" y="453"/>
                  <a:pt x="2684" y="459"/>
                  <a:pt x="2691" y="459"/>
                </a:cubicBezTo>
                <a:close/>
                <a:moveTo>
                  <a:pt x="2730" y="459"/>
                </a:moveTo>
                <a:cubicBezTo>
                  <a:pt x="2738" y="459"/>
                  <a:pt x="2743" y="453"/>
                  <a:pt x="2743" y="446"/>
                </a:cubicBezTo>
                <a:cubicBezTo>
                  <a:pt x="2743" y="439"/>
                  <a:pt x="2738" y="434"/>
                  <a:pt x="2730" y="434"/>
                </a:cubicBezTo>
                <a:cubicBezTo>
                  <a:pt x="2723" y="434"/>
                  <a:pt x="2718" y="439"/>
                  <a:pt x="2718" y="446"/>
                </a:cubicBezTo>
                <a:cubicBezTo>
                  <a:pt x="2718" y="453"/>
                  <a:pt x="2723" y="459"/>
                  <a:pt x="2730" y="459"/>
                </a:cubicBezTo>
                <a:close/>
                <a:moveTo>
                  <a:pt x="2770" y="459"/>
                </a:moveTo>
                <a:cubicBezTo>
                  <a:pt x="2777" y="459"/>
                  <a:pt x="2783" y="453"/>
                  <a:pt x="2783" y="446"/>
                </a:cubicBezTo>
                <a:cubicBezTo>
                  <a:pt x="2783" y="439"/>
                  <a:pt x="2777" y="434"/>
                  <a:pt x="2770" y="434"/>
                </a:cubicBezTo>
                <a:cubicBezTo>
                  <a:pt x="2763" y="434"/>
                  <a:pt x="2757" y="439"/>
                  <a:pt x="2757" y="446"/>
                </a:cubicBezTo>
                <a:cubicBezTo>
                  <a:pt x="2757" y="453"/>
                  <a:pt x="2763" y="459"/>
                  <a:pt x="2770" y="459"/>
                </a:cubicBezTo>
                <a:close/>
                <a:moveTo>
                  <a:pt x="2809" y="459"/>
                </a:moveTo>
                <a:cubicBezTo>
                  <a:pt x="2816" y="459"/>
                  <a:pt x="2822" y="453"/>
                  <a:pt x="2822" y="446"/>
                </a:cubicBezTo>
                <a:cubicBezTo>
                  <a:pt x="2822" y="439"/>
                  <a:pt x="2816" y="434"/>
                  <a:pt x="2809" y="434"/>
                </a:cubicBezTo>
                <a:cubicBezTo>
                  <a:pt x="2802" y="434"/>
                  <a:pt x="2797" y="439"/>
                  <a:pt x="2797" y="446"/>
                </a:cubicBezTo>
                <a:cubicBezTo>
                  <a:pt x="2797" y="453"/>
                  <a:pt x="2802" y="459"/>
                  <a:pt x="2809" y="459"/>
                </a:cubicBezTo>
                <a:close/>
                <a:moveTo>
                  <a:pt x="2849" y="459"/>
                </a:moveTo>
                <a:cubicBezTo>
                  <a:pt x="2856" y="459"/>
                  <a:pt x="2861" y="453"/>
                  <a:pt x="2861" y="446"/>
                </a:cubicBezTo>
                <a:cubicBezTo>
                  <a:pt x="2861" y="439"/>
                  <a:pt x="2856" y="434"/>
                  <a:pt x="2849" y="434"/>
                </a:cubicBezTo>
                <a:cubicBezTo>
                  <a:pt x="2842" y="434"/>
                  <a:pt x="2836" y="439"/>
                  <a:pt x="2836" y="446"/>
                </a:cubicBezTo>
                <a:cubicBezTo>
                  <a:pt x="2836" y="453"/>
                  <a:pt x="2842" y="459"/>
                  <a:pt x="2849" y="459"/>
                </a:cubicBezTo>
                <a:close/>
                <a:moveTo>
                  <a:pt x="2888" y="459"/>
                </a:moveTo>
                <a:cubicBezTo>
                  <a:pt x="2895" y="459"/>
                  <a:pt x="2901" y="453"/>
                  <a:pt x="2901" y="446"/>
                </a:cubicBezTo>
                <a:cubicBezTo>
                  <a:pt x="2901" y="439"/>
                  <a:pt x="2895" y="434"/>
                  <a:pt x="2888" y="434"/>
                </a:cubicBezTo>
                <a:cubicBezTo>
                  <a:pt x="2881" y="434"/>
                  <a:pt x="2875" y="439"/>
                  <a:pt x="2875" y="446"/>
                </a:cubicBezTo>
                <a:cubicBezTo>
                  <a:pt x="2875" y="453"/>
                  <a:pt x="2881" y="459"/>
                  <a:pt x="2888" y="459"/>
                </a:cubicBezTo>
                <a:close/>
                <a:moveTo>
                  <a:pt x="2928" y="459"/>
                </a:moveTo>
                <a:cubicBezTo>
                  <a:pt x="2935" y="459"/>
                  <a:pt x="2940" y="453"/>
                  <a:pt x="2940" y="446"/>
                </a:cubicBezTo>
                <a:cubicBezTo>
                  <a:pt x="2940" y="439"/>
                  <a:pt x="2935" y="434"/>
                  <a:pt x="2928" y="434"/>
                </a:cubicBezTo>
                <a:cubicBezTo>
                  <a:pt x="2921" y="434"/>
                  <a:pt x="2915" y="439"/>
                  <a:pt x="2915" y="446"/>
                </a:cubicBezTo>
                <a:cubicBezTo>
                  <a:pt x="2915" y="453"/>
                  <a:pt x="2921" y="459"/>
                  <a:pt x="2928" y="459"/>
                </a:cubicBezTo>
                <a:close/>
                <a:moveTo>
                  <a:pt x="2967" y="459"/>
                </a:moveTo>
                <a:cubicBezTo>
                  <a:pt x="2974" y="459"/>
                  <a:pt x="2980" y="453"/>
                  <a:pt x="2980" y="446"/>
                </a:cubicBezTo>
                <a:cubicBezTo>
                  <a:pt x="2980" y="439"/>
                  <a:pt x="2974" y="434"/>
                  <a:pt x="2967" y="434"/>
                </a:cubicBezTo>
                <a:cubicBezTo>
                  <a:pt x="2960" y="434"/>
                  <a:pt x="2954" y="439"/>
                  <a:pt x="2954" y="446"/>
                </a:cubicBezTo>
                <a:cubicBezTo>
                  <a:pt x="2954" y="453"/>
                  <a:pt x="2960" y="459"/>
                  <a:pt x="2967" y="459"/>
                </a:cubicBezTo>
                <a:close/>
                <a:moveTo>
                  <a:pt x="3006" y="459"/>
                </a:moveTo>
                <a:cubicBezTo>
                  <a:pt x="3013" y="459"/>
                  <a:pt x="3019" y="453"/>
                  <a:pt x="3019" y="446"/>
                </a:cubicBezTo>
                <a:cubicBezTo>
                  <a:pt x="3019" y="439"/>
                  <a:pt x="3013" y="434"/>
                  <a:pt x="3006" y="434"/>
                </a:cubicBezTo>
                <a:cubicBezTo>
                  <a:pt x="2999" y="434"/>
                  <a:pt x="2994" y="439"/>
                  <a:pt x="2994" y="446"/>
                </a:cubicBezTo>
                <a:cubicBezTo>
                  <a:pt x="2994" y="453"/>
                  <a:pt x="2999" y="459"/>
                  <a:pt x="3006" y="459"/>
                </a:cubicBezTo>
                <a:close/>
                <a:moveTo>
                  <a:pt x="3046" y="459"/>
                </a:moveTo>
                <a:cubicBezTo>
                  <a:pt x="3053" y="459"/>
                  <a:pt x="3059" y="453"/>
                  <a:pt x="3059" y="446"/>
                </a:cubicBezTo>
                <a:cubicBezTo>
                  <a:pt x="3059" y="439"/>
                  <a:pt x="3053" y="434"/>
                  <a:pt x="3046" y="434"/>
                </a:cubicBezTo>
                <a:cubicBezTo>
                  <a:pt x="3039" y="434"/>
                  <a:pt x="3033" y="439"/>
                  <a:pt x="3033" y="446"/>
                </a:cubicBezTo>
                <a:cubicBezTo>
                  <a:pt x="3033" y="453"/>
                  <a:pt x="3039" y="459"/>
                  <a:pt x="3046" y="459"/>
                </a:cubicBezTo>
                <a:close/>
                <a:moveTo>
                  <a:pt x="3085" y="459"/>
                </a:moveTo>
                <a:cubicBezTo>
                  <a:pt x="3092" y="459"/>
                  <a:pt x="3098" y="453"/>
                  <a:pt x="3098" y="446"/>
                </a:cubicBezTo>
                <a:cubicBezTo>
                  <a:pt x="3098" y="439"/>
                  <a:pt x="3092" y="434"/>
                  <a:pt x="3085" y="434"/>
                </a:cubicBezTo>
                <a:cubicBezTo>
                  <a:pt x="3078" y="434"/>
                  <a:pt x="3073" y="439"/>
                  <a:pt x="3073" y="446"/>
                </a:cubicBezTo>
                <a:cubicBezTo>
                  <a:pt x="3073" y="453"/>
                  <a:pt x="3078" y="459"/>
                  <a:pt x="3085" y="459"/>
                </a:cubicBezTo>
                <a:close/>
                <a:moveTo>
                  <a:pt x="3125" y="459"/>
                </a:moveTo>
                <a:cubicBezTo>
                  <a:pt x="3132" y="459"/>
                  <a:pt x="3137" y="453"/>
                  <a:pt x="3137" y="446"/>
                </a:cubicBezTo>
                <a:cubicBezTo>
                  <a:pt x="3137" y="439"/>
                  <a:pt x="3132" y="434"/>
                  <a:pt x="3125" y="434"/>
                </a:cubicBezTo>
                <a:cubicBezTo>
                  <a:pt x="3118" y="434"/>
                  <a:pt x="3112" y="439"/>
                  <a:pt x="3112" y="446"/>
                </a:cubicBezTo>
                <a:cubicBezTo>
                  <a:pt x="3112" y="453"/>
                  <a:pt x="3118" y="459"/>
                  <a:pt x="3125" y="459"/>
                </a:cubicBezTo>
                <a:close/>
                <a:moveTo>
                  <a:pt x="3243" y="459"/>
                </a:moveTo>
                <a:cubicBezTo>
                  <a:pt x="3250" y="459"/>
                  <a:pt x="3256" y="453"/>
                  <a:pt x="3256" y="446"/>
                </a:cubicBezTo>
                <a:cubicBezTo>
                  <a:pt x="3256" y="439"/>
                  <a:pt x="3250" y="434"/>
                  <a:pt x="3243" y="434"/>
                </a:cubicBezTo>
                <a:cubicBezTo>
                  <a:pt x="3236" y="434"/>
                  <a:pt x="3230" y="439"/>
                  <a:pt x="3230" y="446"/>
                </a:cubicBezTo>
                <a:cubicBezTo>
                  <a:pt x="3230" y="453"/>
                  <a:pt x="3236" y="459"/>
                  <a:pt x="3243" y="459"/>
                </a:cubicBezTo>
                <a:close/>
                <a:moveTo>
                  <a:pt x="3309" y="446"/>
                </a:moveTo>
                <a:cubicBezTo>
                  <a:pt x="3309" y="453"/>
                  <a:pt x="3315" y="459"/>
                  <a:pt x="3322" y="459"/>
                </a:cubicBezTo>
                <a:cubicBezTo>
                  <a:pt x="3329" y="459"/>
                  <a:pt x="3335" y="453"/>
                  <a:pt x="3335" y="446"/>
                </a:cubicBezTo>
                <a:cubicBezTo>
                  <a:pt x="3335" y="439"/>
                  <a:pt x="3329" y="434"/>
                  <a:pt x="3322" y="434"/>
                </a:cubicBezTo>
                <a:cubicBezTo>
                  <a:pt x="3315" y="434"/>
                  <a:pt x="3309" y="439"/>
                  <a:pt x="3309" y="446"/>
                </a:cubicBezTo>
                <a:close/>
                <a:moveTo>
                  <a:pt x="89" y="478"/>
                </a:moveTo>
                <a:cubicBezTo>
                  <a:pt x="85" y="478"/>
                  <a:pt x="82" y="482"/>
                  <a:pt x="82" y="486"/>
                </a:cubicBezTo>
                <a:cubicBezTo>
                  <a:pt x="82" y="490"/>
                  <a:pt x="85" y="493"/>
                  <a:pt x="89" y="493"/>
                </a:cubicBezTo>
                <a:cubicBezTo>
                  <a:pt x="93" y="493"/>
                  <a:pt x="96" y="490"/>
                  <a:pt x="96" y="486"/>
                </a:cubicBezTo>
                <a:cubicBezTo>
                  <a:pt x="96" y="482"/>
                  <a:pt x="93" y="478"/>
                  <a:pt x="89" y="478"/>
                </a:cubicBezTo>
                <a:close/>
                <a:moveTo>
                  <a:pt x="326" y="476"/>
                </a:moveTo>
                <a:cubicBezTo>
                  <a:pt x="320" y="476"/>
                  <a:pt x="316" y="480"/>
                  <a:pt x="316" y="486"/>
                </a:cubicBezTo>
                <a:cubicBezTo>
                  <a:pt x="316" y="491"/>
                  <a:pt x="320" y="496"/>
                  <a:pt x="326" y="496"/>
                </a:cubicBezTo>
                <a:cubicBezTo>
                  <a:pt x="331" y="496"/>
                  <a:pt x="336" y="491"/>
                  <a:pt x="336" y="486"/>
                </a:cubicBezTo>
                <a:cubicBezTo>
                  <a:pt x="336" y="480"/>
                  <a:pt x="331" y="476"/>
                  <a:pt x="326" y="476"/>
                </a:cubicBezTo>
                <a:close/>
                <a:moveTo>
                  <a:pt x="365" y="473"/>
                </a:moveTo>
                <a:cubicBezTo>
                  <a:pt x="358" y="473"/>
                  <a:pt x="352" y="479"/>
                  <a:pt x="352" y="486"/>
                </a:cubicBezTo>
                <a:cubicBezTo>
                  <a:pt x="352" y="493"/>
                  <a:pt x="358" y="499"/>
                  <a:pt x="365" y="499"/>
                </a:cubicBezTo>
                <a:cubicBezTo>
                  <a:pt x="372" y="499"/>
                  <a:pt x="378" y="493"/>
                  <a:pt x="378" y="486"/>
                </a:cubicBezTo>
                <a:cubicBezTo>
                  <a:pt x="378" y="479"/>
                  <a:pt x="372" y="473"/>
                  <a:pt x="365" y="473"/>
                </a:cubicBezTo>
                <a:close/>
                <a:moveTo>
                  <a:pt x="404" y="499"/>
                </a:moveTo>
                <a:cubicBezTo>
                  <a:pt x="411" y="499"/>
                  <a:pt x="417" y="493"/>
                  <a:pt x="417" y="486"/>
                </a:cubicBezTo>
                <a:cubicBezTo>
                  <a:pt x="417" y="479"/>
                  <a:pt x="411" y="473"/>
                  <a:pt x="404" y="473"/>
                </a:cubicBezTo>
                <a:cubicBezTo>
                  <a:pt x="397" y="473"/>
                  <a:pt x="392" y="479"/>
                  <a:pt x="392" y="486"/>
                </a:cubicBezTo>
                <a:cubicBezTo>
                  <a:pt x="392" y="493"/>
                  <a:pt x="397" y="499"/>
                  <a:pt x="404" y="499"/>
                </a:cubicBezTo>
                <a:close/>
                <a:moveTo>
                  <a:pt x="444" y="499"/>
                </a:moveTo>
                <a:cubicBezTo>
                  <a:pt x="451" y="499"/>
                  <a:pt x="457" y="493"/>
                  <a:pt x="457" y="486"/>
                </a:cubicBezTo>
                <a:cubicBezTo>
                  <a:pt x="457" y="479"/>
                  <a:pt x="451" y="473"/>
                  <a:pt x="444" y="473"/>
                </a:cubicBezTo>
                <a:cubicBezTo>
                  <a:pt x="437" y="473"/>
                  <a:pt x="431" y="479"/>
                  <a:pt x="431" y="486"/>
                </a:cubicBezTo>
                <a:cubicBezTo>
                  <a:pt x="431" y="493"/>
                  <a:pt x="437" y="499"/>
                  <a:pt x="444" y="499"/>
                </a:cubicBezTo>
                <a:close/>
                <a:moveTo>
                  <a:pt x="483" y="499"/>
                </a:moveTo>
                <a:cubicBezTo>
                  <a:pt x="490" y="499"/>
                  <a:pt x="496" y="493"/>
                  <a:pt x="496" y="486"/>
                </a:cubicBezTo>
                <a:cubicBezTo>
                  <a:pt x="496" y="479"/>
                  <a:pt x="490" y="473"/>
                  <a:pt x="483" y="473"/>
                </a:cubicBezTo>
                <a:cubicBezTo>
                  <a:pt x="476" y="473"/>
                  <a:pt x="471" y="479"/>
                  <a:pt x="471" y="486"/>
                </a:cubicBezTo>
                <a:cubicBezTo>
                  <a:pt x="471" y="493"/>
                  <a:pt x="476" y="499"/>
                  <a:pt x="483" y="499"/>
                </a:cubicBezTo>
                <a:close/>
                <a:moveTo>
                  <a:pt x="523" y="499"/>
                </a:moveTo>
                <a:cubicBezTo>
                  <a:pt x="530" y="499"/>
                  <a:pt x="535" y="493"/>
                  <a:pt x="535" y="486"/>
                </a:cubicBezTo>
                <a:cubicBezTo>
                  <a:pt x="535" y="479"/>
                  <a:pt x="530" y="473"/>
                  <a:pt x="523" y="473"/>
                </a:cubicBezTo>
                <a:cubicBezTo>
                  <a:pt x="516" y="473"/>
                  <a:pt x="510" y="479"/>
                  <a:pt x="510" y="486"/>
                </a:cubicBezTo>
                <a:cubicBezTo>
                  <a:pt x="510" y="493"/>
                  <a:pt x="516" y="499"/>
                  <a:pt x="523" y="499"/>
                </a:cubicBezTo>
                <a:close/>
                <a:moveTo>
                  <a:pt x="562" y="499"/>
                </a:moveTo>
                <a:cubicBezTo>
                  <a:pt x="569" y="499"/>
                  <a:pt x="575" y="493"/>
                  <a:pt x="575" y="486"/>
                </a:cubicBezTo>
                <a:cubicBezTo>
                  <a:pt x="575" y="479"/>
                  <a:pt x="569" y="473"/>
                  <a:pt x="562" y="473"/>
                </a:cubicBezTo>
                <a:cubicBezTo>
                  <a:pt x="555" y="473"/>
                  <a:pt x="549" y="479"/>
                  <a:pt x="549" y="486"/>
                </a:cubicBezTo>
                <a:cubicBezTo>
                  <a:pt x="549" y="493"/>
                  <a:pt x="555" y="499"/>
                  <a:pt x="562" y="499"/>
                </a:cubicBezTo>
                <a:close/>
                <a:moveTo>
                  <a:pt x="602" y="499"/>
                </a:moveTo>
                <a:cubicBezTo>
                  <a:pt x="609" y="499"/>
                  <a:pt x="614" y="493"/>
                  <a:pt x="614" y="486"/>
                </a:cubicBezTo>
                <a:cubicBezTo>
                  <a:pt x="614" y="479"/>
                  <a:pt x="609" y="473"/>
                  <a:pt x="602" y="473"/>
                </a:cubicBezTo>
                <a:cubicBezTo>
                  <a:pt x="595" y="473"/>
                  <a:pt x="589" y="479"/>
                  <a:pt x="589" y="486"/>
                </a:cubicBezTo>
                <a:cubicBezTo>
                  <a:pt x="589" y="493"/>
                  <a:pt x="595" y="499"/>
                  <a:pt x="602" y="499"/>
                </a:cubicBezTo>
                <a:close/>
                <a:moveTo>
                  <a:pt x="641" y="499"/>
                </a:moveTo>
                <a:cubicBezTo>
                  <a:pt x="648" y="499"/>
                  <a:pt x="654" y="493"/>
                  <a:pt x="654" y="486"/>
                </a:cubicBezTo>
                <a:cubicBezTo>
                  <a:pt x="654" y="479"/>
                  <a:pt x="648" y="473"/>
                  <a:pt x="641" y="473"/>
                </a:cubicBezTo>
                <a:cubicBezTo>
                  <a:pt x="634" y="473"/>
                  <a:pt x="628" y="479"/>
                  <a:pt x="628" y="486"/>
                </a:cubicBezTo>
                <a:cubicBezTo>
                  <a:pt x="628" y="493"/>
                  <a:pt x="634" y="499"/>
                  <a:pt x="641" y="499"/>
                </a:cubicBezTo>
                <a:close/>
                <a:moveTo>
                  <a:pt x="680" y="499"/>
                </a:moveTo>
                <a:cubicBezTo>
                  <a:pt x="687" y="499"/>
                  <a:pt x="693" y="493"/>
                  <a:pt x="693" y="486"/>
                </a:cubicBezTo>
                <a:cubicBezTo>
                  <a:pt x="693" y="479"/>
                  <a:pt x="687" y="473"/>
                  <a:pt x="680" y="473"/>
                </a:cubicBezTo>
                <a:cubicBezTo>
                  <a:pt x="673" y="473"/>
                  <a:pt x="668" y="479"/>
                  <a:pt x="668" y="486"/>
                </a:cubicBezTo>
                <a:cubicBezTo>
                  <a:pt x="668" y="493"/>
                  <a:pt x="673" y="499"/>
                  <a:pt x="680" y="499"/>
                </a:cubicBezTo>
                <a:close/>
                <a:moveTo>
                  <a:pt x="720" y="499"/>
                </a:moveTo>
                <a:cubicBezTo>
                  <a:pt x="727" y="499"/>
                  <a:pt x="733" y="493"/>
                  <a:pt x="733" y="486"/>
                </a:cubicBezTo>
                <a:cubicBezTo>
                  <a:pt x="733" y="479"/>
                  <a:pt x="727" y="473"/>
                  <a:pt x="720" y="473"/>
                </a:cubicBezTo>
                <a:cubicBezTo>
                  <a:pt x="713" y="473"/>
                  <a:pt x="707" y="479"/>
                  <a:pt x="707" y="486"/>
                </a:cubicBezTo>
                <a:cubicBezTo>
                  <a:pt x="707" y="493"/>
                  <a:pt x="713" y="499"/>
                  <a:pt x="720" y="499"/>
                </a:cubicBezTo>
                <a:close/>
                <a:moveTo>
                  <a:pt x="759" y="499"/>
                </a:moveTo>
                <a:cubicBezTo>
                  <a:pt x="766" y="499"/>
                  <a:pt x="772" y="493"/>
                  <a:pt x="772" y="486"/>
                </a:cubicBezTo>
                <a:cubicBezTo>
                  <a:pt x="772" y="479"/>
                  <a:pt x="766" y="473"/>
                  <a:pt x="759" y="473"/>
                </a:cubicBezTo>
                <a:cubicBezTo>
                  <a:pt x="752" y="473"/>
                  <a:pt x="747" y="479"/>
                  <a:pt x="747" y="486"/>
                </a:cubicBezTo>
                <a:cubicBezTo>
                  <a:pt x="747" y="493"/>
                  <a:pt x="752" y="499"/>
                  <a:pt x="759" y="499"/>
                </a:cubicBezTo>
                <a:close/>
                <a:moveTo>
                  <a:pt x="799" y="499"/>
                </a:moveTo>
                <a:cubicBezTo>
                  <a:pt x="806" y="499"/>
                  <a:pt x="811" y="493"/>
                  <a:pt x="811" y="486"/>
                </a:cubicBezTo>
                <a:cubicBezTo>
                  <a:pt x="811" y="479"/>
                  <a:pt x="806" y="473"/>
                  <a:pt x="799" y="473"/>
                </a:cubicBezTo>
                <a:cubicBezTo>
                  <a:pt x="792" y="473"/>
                  <a:pt x="786" y="479"/>
                  <a:pt x="786" y="486"/>
                </a:cubicBezTo>
                <a:cubicBezTo>
                  <a:pt x="786" y="493"/>
                  <a:pt x="792" y="499"/>
                  <a:pt x="799" y="499"/>
                </a:cubicBezTo>
                <a:close/>
                <a:moveTo>
                  <a:pt x="956" y="499"/>
                </a:moveTo>
                <a:cubicBezTo>
                  <a:pt x="963" y="499"/>
                  <a:pt x="969" y="493"/>
                  <a:pt x="969" y="486"/>
                </a:cubicBezTo>
                <a:cubicBezTo>
                  <a:pt x="969" y="479"/>
                  <a:pt x="963" y="473"/>
                  <a:pt x="956" y="473"/>
                </a:cubicBezTo>
                <a:cubicBezTo>
                  <a:pt x="949" y="473"/>
                  <a:pt x="944" y="479"/>
                  <a:pt x="944" y="486"/>
                </a:cubicBezTo>
                <a:cubicBezTo>
                  <a:pt x="944" y="493"/>
                  <a:pt x="949" y="499"/>
                  <a:pt x="956" y="499"/>
                </a:cubicBezTo>
                <a:close/>
                <a:moveTo>
                  <a:pt x="996" y="499"/>
                </a:moveTo>
                <a:cubicBezTo>
                  <a:pt x="1003" y="499"/>
                  <a:pt x="1009" y="493"/>
                  <a:pt x="1009" y="486"/>
                </a:cubicBezTo>
                <a:cubicBezTo>
                  <a:pt x="1009" y="479"/>
                  <a:pt x="1003" y="473"/>
                  <a:pt x="996" y="473"/>
                </a:cubicBezTo>
                <a:cubicBezTo>
                  <a:pt x="989" y="473"/>
                  <a:pt x="983" y="479"/>
                  <a:pt x="983" y="486"/>
                </a:cubicBezTo>
                <a:cubicBezTo>
                  <a:pt x="983" y="493"/>
                  <a:pt x="989" y="499"/>
                  <a:pt x="996" y="499"/>
                </a:cubicBezTo>
                <a:close/>
                <a:moveTo>
                  <a:pt x="1035" y="499"/>
                </a:moveTo>
                <a:cubicBezTo>
                  <a:pt x="1042" y="499"/>
                  <a:pt x="1048" y="493"/>
                  <a:pt x="1048" y="486"/>
                </a:cubicBezTo>
                <a:cubicBezTo>
                  <a:pt x="1048" y="479"/>
                  <a:pt x="1042" y="473"/>
                  <a:pt x="1035" y="473"/>
                </a:cubicBezTo>
                <a:cubicBezTo>
                  <a:pt x="1028" y="473"/>
                  <a:pt x="1022" y="479"/>
                  <a:pt x="1022" y="486"/>
                </a:cubicBezTo>
                <a:cubicBezTo>
                  <a:pt x="1022" y="493"/>
                  <a:pt x="1028" y="499"/>
                  <a:pt x="1035" y="499"/>
                </a:cubicBezTo>
                <a:close/>
                <a:moveTo>
                  <a:pt x="1666" y="493"/>
                </a:moveTo>
                <a:cubicBezTo>
                  <a:pt x="1670" y="493"/>
                  <a:pt x="1673" y="490"/>
                  <a:pt x="1673" y="486"/>
                </a:cubicBezTo>
                <a:cubicBezTo>
                  <a:pt x="1673" y="482"/>
                  <a:pt x="1670" y="478"/>
                  <a:pt x="1666" y="478"/>
                </a:cubicBezTo>
                <a:cubicBezTo>
                  <a:pt x="1662" y="478"/>
                  <a:pt x="1659" y="482"/>
                  <a:pt x="1659" y="486"/>
                </a:cubicBezTo>
                <a:cubicBezTo>
                  <a:pt x="1659" y="490"/>
                  <a:pt x="1662" y="493"/>
                  <a:pt x="1666" y="493"/>
                </a:cubicBezTo>
                <a:close/>
                <a:moveTo>
                  <a:pt x="1784" y="499"/>
                </a:moveTo>
                <a:cubicBezTo>
                  <a:pt x="1791" y="499"/>
                  <a:pt x="1797" y="493"/>
                  <a:pt x="1797" y="486"/>
                </a:cubicBezTo>
                <a:cubicBezTo>
                  <a:pt x="1797" y="479"/>
                  <a:pt x="1791" y="473"/>
                  <a:pt x="1784" y="473"/>
                </a:cubicBezTo>
                <a:cubicBezTo>
                  <a:pt x="1777" y="473"/>
                  <a:pt x="1772" y="479"/>
                  <a:pt x="1772" y="486"/>
                </a:cubicBezTo>
                <a:cubicBezTo>
                  <a:pt x="1772" y="493"/>
                  <a:pt x="1777" y="499"/>
                  <a:pt x="1784" y="499"/>
                </a:cubicBezTo>
                <a:close/>
                <a:moveTo>
                  <a:pt x="1863" y="473"/>
                </a:moveTo>
                <a:cubicBezTo>
                  <a:pt x="1856" y="473"/>
                  <a:pt x="1850" y="479"/>
                  <a:pt x="1850" y="486"/>
                </a:cubicBezTo>
                <a:cubicBezTo>
                  <a:pt x="1850" y="493"/>
                  <a:pt x="1856" y="498"/>
                  <a:pt x="1863" y="498"/>
                </a:cubicBezTo>
                <a:cubicBezTo>
                  <a:pt x="1870" y="498"/>
                  <a:pt x="1876" y="493"/>
                  <a:pt x="1876" y="486"/>
                </a:cubicBezTo>
                <a:cubicBezTo>
                  <a:pt x="1876" y="479"/>
                  <a:pt x="1870" y="473"/>
                  <a:pt x="1863" y="473"/>
                </a:cubicBezTo>
                <a:close/>
                <a:moveTo>
                  <a:pt x="1942" y="499"/>
                </a:moveTo>
                <a:cubicBezTo>
                  <a:pt x="1949" y="499"/>
                  <a:pt x="1955" y="493"/>
                  <a:pt x="1955" y="486"/>
                </a:cubicBezTo>
                <a:cubicBezTo>
                  <a:pt x="1955" y="479"/>
                  <a:pt x="1949" y="473"/>
                  <a:pt x="1942" y="473"/>
                </a:cubicBezTo>
                <a:cubicBezTo>
                  <a:pt x="1935" y="473"/>
                  <a:pt x="1929" y="479"/>
                  <a:pt x="1929" y="486"/>
                </a:cubicBezTo>
                <a:cubicBezTo>
                  <a:pt x="1929" y="493"/>
                  <a:pt x="1935" y="499"/>
                  <a:pt x="1942" y="499"/>
                </a:cubicBezTo>
                <a:close/>
                <a:moveTo>
                  <a:pt x="1981" y="499"/>
                </a:moveTo>
                <a:cubicBezTo>
                  <a:pt x="1988" y="499"/>
                  <a:pt x="1994" y="493"/>
                  <a:pt x="1994" y="486"/>
                </a:cubicBezTo>
                <a:cubicBezTo>
                  <a:pt x="1994" y="479"/>
                  <a:pt x="1988" y="473"/>
                  <a:pt x="1981" y="473"/>
                </a:cubicBezTo>
                <a:cubicBezTo>
                  <a:pt x="1974" y="473"/>
                  <a:pt x="1969" y="479"/>
                  <a:pt x="1969" y="486"/>
                </a:cubicBezTo>
                <a:cubicBezTo>
                  <a:pt x="1969" y="493"/>
                  <a:pt x="1974" y="499"/>
                  <a:pt x="1981" y="499"/>
                </a:cubicBezTo>
                <a:close/>
                <a:moveTo>
                  <a:pt x="2021" y="499"/>
                </a:moveTo>
                <a:cubicBezTo>
                  <a:pt x="2028" y="499"/>
                  <a:pt x="2034" y="493"/>
                  <a:pt x="2034" y="486"/>
                </a:cubicBezTo>
                <a:cubicBezTo>
                  <a:pt x="2034" y="479"/>
                  <a:pt x="2028" y="473"/>
                  <a:pt x="2021" y="473"/>
                </a:cubicBezTo>
                <a:cubicBezTo>
                  <a:pt x="2014" y="473"/>
                  <a:pt x="2008" y="479"/>
                  <a:pt x="2008" y="486"/>
                </a:cubicBezTo>
                <a:cubicBezTo>
                  <a:pt x="2008" y="493"/>
                  <a:pt x="2014" y="499"/>
                  <a:pt x="2021" y="499"/>
                </a:cubicBezTo>
                <a:close/>
                <a:moveTo>
                  <a:pt x="2060" y="499"/>
                </a:moveTo>
                <a:cubicBezTo>
                  <a:pt x="2067" y="499"/>
                  <a:pt x="2073" y="493"/>
                  <a:pt x="2073" y="486"/>
                </a:cubicBezTo>
                <a:cubicBezTo>
                  <a:pt x="2073" y="479"/>
                  <a:pt x="2067" y="473"/>
                  <a:pt x="2060" y="473"/>
                </a:cubicBezTo>
                <a:cubicBezTo>
                  <a:pt x="2053" y="473"/>
                  <a:pt x="2048" y="479"/>
                  <a:pt x="2048" y="486"/>
                </a:cubicBezTo>
                <a:cubicBezTo>
                  <a:pt x="2048" y="493"/>
                  <a:pt x="2053" y="499"/>
                  <a:pt x="2060" y="499"/>
                </a:cubicBezTo>
                <a:close/>
                <a:moveTo>
                  <a:pt x="2100" y="499"/>
                </a:moveTo>
                <a:cubicBezTo>
                  <a:pt x="2107" y="499"/>
                  <a:pt x="2112" y="493"/>
                  <a:pt x="2112" y="486"/>
                </a:cubicBezTo>
                <a:cubicBezTo>
                  <a:pt x="2112" y="479"/>
                  <a:pt x="2107" y="473"/>
                  <a:pt x="2100" y="473"/>
                </a:cubicBezTo>
                <a:cubicBezTo>
                  <a:pt x="2093" y="473"/>
                  <a:pt x="2087" y="479"/>
                  <a:pt x="2087" y="486"/>
                </a:cubicBezTo>
                <a:cubicBezTo>
                  <a:pt x="2087" y="493"/>
                  <a:pt x="2093" y="499"/>
                  <a:pt x="2100" y="499"/>
                </a:cubicBezTo>
                <a:close/>
                <a:moveTo>
                  <a:pt x="2139" y="499"/>
                </a:moveTo>
                <a:cubicBezTo>
                  <a:pt x="2146" y="499"/>
                  <a:pt x="2152" y="493"/>
                  <a:pt x="2152" y="486"/>
                </a:cubicBezTo>
                <a:cubicBezTo>
                  <a:pt x="2152" y="479"/>
                  <a:pt x="2146" y="473"/>
                  <a:pt x="2139" y="473"/>
                </a:cubicBezTo>
                <a:cubicBezTo>
                  <a:pt x="2132" y="473"/>
                  <a:pt x="2126" y="479"/>
                  <a:pt x="2126" y="486"/>
                </a:cubicBezTo>
                <a:cubicBezTo>
                  <a:pt x="2126" y="493"/>
                  <a:pt x="2132" y="499"/>
                  <a:pt x="2139" y="499"/>
                </a:cubicBezTo>
                <a:close/>
                <a:moveTo>
                  <a:pt x="2179" y="499"/>
                </a:moveTo>
                <a:cubicBezTo>
                  <a:pt x="2186" y="499"/>
                  <a:pt x="2191" y="493"/>
                  <a:pt x="2191" y="486"/>
                </a:cubicBezTo>
                <a:cubicBezTo>
                  <a:pt x="2191" y="479"/>
                  <a:pt x="2186" y="473"/>
                  <a:pt x="2179" y="473"/>
                </a:cubicBezTo>
                <a:cubicBezTo>
                  <a:pt x="2171" y="473"/>
                  <a:pt x="2166" y="479"/>
                  <a:pt x="2166" y="486"/>
                </a:cubicBezTo>
                <a:cubicBezTo>
                  <a:pt x="2166" y="493"/>
                  <a:pt x="2171" y="499"/>
                  <a:pt x="2179" y="499"/>
                </a:cubicBezTo>
                <a:close/>
                <a:moveTo>
                  <a:pt x="2218" y="499"/>
                </a:moveTo>
                <a:cubicBezTo>
                  <a:pt x="2225" y="499"/>
                  <a:pt x="2231" y="493"/>
                  <a:pt x="2231" y="486"/>
                </a:cubicBezTo>
                <a:cubicBezTo>
                  <a:pt x="2231" y="479"/>
                  <a:pt x="2225" y="473"/>
                  <a:pt x="2218" y="473"/>
                </a:cubicBezTo>
                <a:cubicBezTo>
                  <a:pt x="2211" y="473"/>
                  <a:pt x="2205" y="479"/>
                  <a:pt x="2205" y="486"/>
                </a:cubicBezTo>
                <a:cubicBezTo>
                  <a:pt x="2205" y="493"/>
                  <a:pt x="2211" y="499"/>
                  <a:pt x="2218" y="499"/>
                </a:cubicBezTo>
                <a:close/>
                <a:moveTo>
                  <a:pt x="2257" y="499"/>
                </a:moveTo>
                <a:cubicBezTo>
                  <a:pt x="2264" y="499"/>
                  <a:pt x="2270" y="493"/>
                  <a:pt x="2270" y="486"/>
                </a:cubicBezTo>
                <a:cubicBezTo>
                  <a:pt x="2270" y="479"/>
                  <a:pt x="2264" y="473"/>
                  <a:pt x="2257" y="473"/>
                </a:cubicBezTo>
                <a:cubicBezTo>
                  <a:pt x="2250" y="473"/>
                  <a:pt x="2245" y="479"/>
                  <a:pt x="2245" y="486"/>
                </a:cubicBezTo>
                <a:cubicBezTo>
                  <a:pt x="2245" y="493"/>
                  <a:pt x="2250" y="499"/>
                  <a:pt x="2257" y="499"/>
                </a:cubicBezTo>
                <a:close/>
                <a:moveTo>
                  <a:pt x="2297" y="499"/>
                </a:moveTo>
                <a:cubicBezTo>
                  <a:pt x="2304" y="499"/>
                  <a:pt x="2310" y="493"/>
                  <a:pt x="2310" y="486"/>
                </a:cubicBezTo>
                <a:cubicBezTo>
                  <a:pt x="2310" y="479"/>
                  <a:pt x="2304" y="473"/>
                  <a:pt x="2297" y="473"/>
                </a:cubicBezTo>
                <a:cubicBezTo>
                  <a:pt x="2290" y="473"/>
                  <a:pt x="2284" y="479"/>
                  <a:pt x="2284" y="486"/>
                </a:cubicBezTo>
                <a:cubicBezTo>
                  <a:pt x="2284" y="493"/>
                  <a:pt x="2290" y="499"/>
                  <a:pt x="2297" y="499"/>
                </a:cubicBezTo>
                <a:close/>
                <a:moveTo>
                  <a:pt x="2336" y="499"/>
                </a:moveTo>
                <a:cubicBezTo>
                  <a:pt x="2343" y="499"/>
                  <a:pt x="2349" y="493"/>
                  <a:pt x="2349" y="486"/>
                </a:cubicBezTo>
                <a:cubicBezTo>
                  <a:pt x="2349" y="479"/>
                  <a:pt x="2343" y="473"/>
                  <a:pt x="2336" y="473"/>
                </a:cubicBezTo>
                <a:cubicBezTo>
                  <a:pt x="2329" y="473"/>
                  <a:pt x="2323" y="479"/>
                  <a:pt x="2323" y="486"/>
                </a:cubicBezTo>
                <a:cubicBezTo>
                  <a:pt x="2323" y="493"/>
                  <a:pt x="2329" y="499"/>
                  <a:pt x="2336" y="499"/>
                </a:cubicBezTo>
                <a:close/>
                <a:moveTo>
                  <a:pt x="2376" y="499"/>
                </a:moveTo>
                <a:cubicBezTo>
                  <a:pt x="2383" y="499"/>
                  <a:pt x="2388" y="493"/>
                  <a:pt x="2388" y="486"/>
                </a:cubicBezTo>
                <a:cubicBezTo>
                  <a:pt x="2388" y="479"/>
                  <a:pt x="2383" y="473"/>
                  <a:pt x="2376" y="473"/>
                </a:cubicBezTo>
                <a:cubicBezTo>
                  <a:pt x="2369" y="473"/>
                  <a:pt x="2363" y="479"/>
                  <a:pt x="2363" y="486"/>
                </a:cubicBezTo>
                <a:cubicBezTo>
                  <a:pt x="2363" y="493"/>
                  <a:pt x="2369" y="499"/>
                  <a:pt x="2376" y="499"/>
                </a:cubicBezTo>
                <a:close/>
                <a:moveTo>
                  <a:pt x="2415" y="499"/>
                </a:moveTo>
                <a:cubicBezTo>
                  <a:pt x="2422" y="499"/>
                  <a:pt x="2428" y="493"/>
                  <a:pt x="2428" y="486"/>
                </a:cubicBezTo>
                <a:cubicBezTo>
                  <a:pt x="2428" y="479"/>
                  <a:pt x="2422" y="473"/>
                  <a:pt x="2415" y="473"/>
                </a:cubicBezTo>
                <a:cubicBezTo>
                  <a:pt x="2408" y="473"/>
                  <a:pt x="2402" y="479"/>
                  <a:pt x="2402" y="486"/>
                </a:cubicBezTo>
                <a:cubicBezTo>
                  <a:pt x="2402" y="493"/>
                  <a:pt x="2408" y="499"/>
                  <a:pt x="2415" y="499"/>
                </a:cubicBezTo>
                <a:close/>
                <a:moveTo>
                  <a:pt x="2454" y="499"/>
                </a:moveTo>
                <a:cubicBezTo>
                  <a:pt x="2462" y="499"/>
                  <a:pt x="2467" y="493"/>
                  <a:pt x="2467" y="486"/>
                </a:cubicBezTo>
                <a:cubicBezTo>
                  <a:pt x="2467" y="479"/>
                  <a:pt x="2462" y="473"/>
                  <a:pt x="2454" y="473"/>
                </a:cubicBezTo>
                <a:cubicBezTo>
                  <a:pt x="2447" y="473"/>
                  <a:pt x="2442" y="479"/>
                  <a:pt x="2442" y="486"/>
                </a:cubicBezTo>
                <a:cubicBezTo>
                  <a:pt x="2442" y="493"/>
                  <a:pt x="2447" y="499"/>
                  <a:pt x="2454" y="499"/>
                </a:cubicBezTo>
                <a:close/>
                <a:moveTo>
                  <a:pt x="2494" y="499"/>
                </a:moveTo>
                <a:cubicBezTo>
                  <a:pt x="2501" y="499"/>
                  <a:pt x="2507" y="493"/>
                  <a:pt x="2507" y="486"/>
                </a:cubicBezTo>
                <a:cubicBezTo>
                  <a:pt x="2507" y="479"/>
                  <a:pt x="2501" y="473"/>
                  <a:pt x="2494" y="473"/>
                </a:cubicBezTo>
                <a:cubicBezTo>
                  <a:pt x="2487" y="473"/>
                  <a:pt x="2481" y="479"/>
                  <a:pt x="2481" y="486"/>
                </a:cubicBezTo>
                <a:cubicBezTo>
                  <a:pt x="2481" y="493"/>
                  <a:pt x="2487" y="499"/>
                  <a:pt x="2494" y="499"/>
                </a:cubicBezTo>
                <a:close/>
                <a:moveTo>
                  <a:pt x="2533" y="499"/>
                </a:moveTo>
                <a:cubicBezTo>
                  <a:pt x="2540" y="499"/>
                  <a:pt x="2546" y="493"/>
                  <a:pt x="2546" y="486"/>
                </a:cubicBezTo>
                <a:cubicBezTo>
                  <a:pt x="2546" y="479"/>
                  <a:pt x="2540" y="473"/>
                  <a:pt x="2533" y="473"/>
                </a:cubicBezTo>
                <a:cubicBezTo>
                  <a:pt x="2526" y="473"/>
                  <a:pt x="2521" y="479"/>
                  <a:pt x="2521" y="486"/>
                </a:cubicBezTo>
                <a:cubicBezTo>
                  <a:pt x="2521" y="493"/>
                  <a:pt x="2526" y="499"/>
                  <a:pt x="2533" y="499"/>
                </a:cubicBezTo>
                <a:close/>
                <a:moveTo>
                  <a:pt x="2573" y="499"/>
                </a:moveTo>
                <a:cubicBezTo>
                  <a:pt x="2580" y="499"/>
                  <a:pt x="2586" y="493"/>
                  <a:pt x="2586" y="486"/>
                </a:cubicBezTo>
                <a:cubicBezTo>
                  <a:pt x="2586" y="479"/>
                  <a:pt x="2580" y="473"/>
                  <a:pt x="2573" y="473"/>
                </a:cubicBezTo>
                <a:cubicBezTo>
                  <a:pt x="2566" y="473"/>
                  <a:pt x="2560" y="479"/>
                  <a:pt x="2560" y="486"/>
                </a:cubicBezTo>
                <a:cubicBezTo>
                  <a:pt x="2560" y="493"/>
                  <a:pt x="2566" y="499"/>
                  <a:pt x="2573" y="499"/>
                </a:cubicBezTo>
                <a:close/>
                <a:moveTo>
                  <a:pt x="2612" y="499"/>
                </a:moveTo>
                <a:cubicBezTo>
                  <a:pt x="2619" y="499"/>
                  <a:pt x="2625" y="493"/>
                  <a:pt x="2625" y="486"/>
                </a:cubicBezTo>
                <a:cubicBezTo>
                  <a:pt x="2625" y="479"/>
                  <a:pt x="2619" y="473"/>
                  <a:pt x="2612" y="473"/>
                </a:cubicBezTo>
                <a:cubicBezTo>
                  <a:pt x="2605" y="473"/>
                  <a:pt x="2599" y="479"/>
                  <a:pt x="2599" y="486"/>
                </a:cubicBezTo>
                <a:cubicBezTo>
                  <a:pt x="2599" y="493"/>
                  <a:pt x="2605" y="499"/>
                  <a:pt x="2612" y="499"/>
                </a:cubicBezTo>
                <a:close/>
                <a:moveTo>
                  <a:pt x="2652" y="499"/>
                </a:moveTo>
                <a:cubicBezTo>
                  <a:pt x="2659" y="499"/>
                  <a:pt x="2664" y="493"/>
                  <a:pt x="2664" y="486"/>
                </a:cubicBezTo>
                <a:cubicBezTo>
                  <a:pt x="2664" y="479"/>
                  <a:pt x="2659" y="473"/>
                  <a:pt x="2652" y="473"/>
                </a:cubicBezTo>
                <a:cubicBezTo>
                  <a:pt x="2645" y="473"/>
                  <a:pt x="2639" y="479"/>
                  <a:pt x="2639" y="486"/>
                </a:cubicBezTo>
                <a:cubicBezTo>
                  <a:pt x="2639" y="493"/>
                  <a:pt x="2645" y="499"/>
                  <a:pt x="2652" y="499"/>
                </a:cubicBezTo>
                <a:close/>
                <a:moveTo>
                  <a:pt x="2691" y="499"/>
                </a:moveTo>
                <a:cubicBezTo>
                  <a:pt x="2698" y="499"/>
                  <a:pt x="2704" y="493"/>
                  <a:pt x="2704" y="486"/>
                </a:cubicBezTo>
                <a:cubicBezTo>
                  <a:pt x="2704" y="479"/>
                  <a:pt x="2698" y="473"/>
                  <a:pt x="2691" y="473"/>
                </a:cubicBezTo>
                <a:cubicBezTo>
                  <a:pt x="2684" y="473"/>
                  <a:pt x="2678" y="479"/>
                  <a:pt x="2678" y="486"/>
                </a:cubicBezTo>
                <a:cubicBezTo>
                  <a:pt x="2678" y="493"/>
                  <a:pt x="2684" y="499"/>
                  <a:pt x="2691" y="499"/>
                </a:cubicBezTo>
                <a:close/>
                <a:moveTo>
                  <a:pt x="2730" y="499"/>
                </a:moveTo>
                <a:cubicBezTo>
                  <a:pt x="2738" y="499"/>
                  <a:pt x="2743" y="493"/>
                  <a:pt x="2743" y="486"/>
                </a:cubicBezTo>
                <a:cubicBezTo>
                  <a:pt x="2743" y="479"/>
                  <a:pt x="2738" y="473"/>
                  <a:pt x="2730" y="473"/>
                </a:cubicBezTo>
                <a:cubicBezTo>
                  <a:pt x="2723" y="473"/>
                  <a:pt x="2718" y="479"/>
                  <a:pt x="2718" y="486"/>
                </a:cubicBezTo>
                <a:cubicBezTo>
                  <a:pt x="2718" y="493"/>
                  <a:pt x="2723" y="499"/>
                  <a:pt x="2730" y="499"/>
                </a:cubicBezTo>
                <a:close/>
                <a:moveTo>
                  <a:pt x="2770" y="499"/>
                </a:moveTo>
                <a:cubicBezTo>
                  <a:pt x="2777" y="499"/>
                  <a:pt x="2783" y="493"/>
                  <a:pt x="2783" y="486"/>
                </a:cubicBezTo>
                <a:cubicBezTo>
                  <a:pt x="2783" y="479"/>
                  <a:pt x="2777" y="473"/>
                  <a:pt x="2770" y="473"/>
                </a:cubicBezTo>
                <a:cubicBezTo>
                  <a:pt x="2763" y="473"/>
                  <a:pt x="2757" y="479"/>
                  <a:pt x="2757" y="486"/>
                </a:cubicBezTo>
                <a:cubicBezTo>
                  <a:pt x="2757" y="493"/>
                  <a:pt x="2763" y="499"/>
                  <a:pt x="2770" y="499"/>
                </a:cubicBezTo>
                <a:close/>
                <a:moveTo>
                  <a:pt x="2809" y="499"/>
                </a:moveTo>
                <a:cubicBezTo>
                  <a:pt x="2816" y="499"/>
                  <a:pt x="2822" y="493"/>
                  <a:pt x="2822" y="486"/>
                </a:cubicBezTo>
                <a:cubicBezTo>
                  <a:pt x="2822" y="479"/>
                  <a:pt x="2816" y="473"/>
                  <a:pt x="2809" y="473"/>
                </a:cubicBezTo>
                <a:cubicBezTo>
                  <a:pt x="2802" y="473"/>
                  <a:pt x="2797" y="479"/>
                  <a:pt x="2797" y="486"/>
                </a:cubicBezTo>
                <a:cubicBezTo>
                  <a:pt x="2797" y="493"/>
                  <a:pt x="2802" y="499"/>
                  <a:pt x="2809" y="499"/>
                </a:cubicBezTo>
                <a:close/>
                <a:moveTo>
                  <a:pt x="2849" y="499"/>
                </a:moveTo>
                <a:cubicBezTo>
                  <a:pt x="2856" y="499"/>
                  <a:pt x="2861" y="493"/>
                  <a:pt x="2861" y="486"/>
                </a:cubicBezTo>
                <a:cubicBezTo>
                  <a:pt x="2861" y="479"/>
                  <a:pt x="2856" y="473"/>
                  <a:pt x="2849" y="473"/>
                </a:cubicBezTo>
                <a:cubicBezTo>
                  <a:pt x="2842" y="473"/>
                  <a:pt x="2836" y="479"/>
                  <a:pt x="2836" y="486"/>
                </a:cubicBezTo>
                <a:cubicBezTo>
                  <a:pt x="2836" y="493"/>
                  <a:pt x="2842" y="499"/>
                  <a:pt x="2849" y="499"/>
                </a:cubicBezTo>
                <a:close/>
                <a:moveTo>
                  <a:pt x="2888" y="499"/>
                </a:moveTo>
                <a:cubicBezTo>
                  <a:pt x="2895" y="499"/>
                  <a:pt x="2901" y="493"/>
                  <a:pt x="2901" y="486"/>
                </a:cubicBezTo>
                <a:cubicBezTo>
                  <a:pt x="2901" y="479"/>
                  <a:pt x="2895" y="473"/>
                  <a:pt x="2888" y="473"/>
                </a:cubicBezTo>
                <a:cubicBezTo>
                  <a:pt x="2881" y="473"/>
                  <a:pt x="2875" y="479"/>
                  <a:pt x="2875" y="486"/>
                </a:cubicBezTo>
                <a:cubicBezTo>
                  <a:pt x="2875" y="493"/>
                  <a:pt x="2881" y="499"/>
                  <a:pt x="2888" y="499"/>
                </a:cubicBezTo>
                <a:close/>
                <a:moveTo>
                  <a:pt x="2928" y="499"/>
                </a:moveTo>
                <a:cubicBezTo>
                  <a:pt x="2935" y="499"/>
                  <a:pt x="2940" y="493"/>
                  <a:pt x="2940" y="486"/>
                </a:cubicBezTo>
                <a:cubicBezTo>
                  <a:pt x="2940" y="479"/>
                  <a:pt x="2935" y="473"/>
                  <a:pt x="2928" y="473"/>
                </a:cubicBezTo>
                <a:cubicBezTo>
                  <a:pt x="2921" y="473"/>
                  <a:pt x="2915" y="479"/>
                  <a:pt x="2915" y="486"/>
                </a:cubicBezTo>
                <a:cubicBezTo>
                  <a:pt x="2915" y="493"/>
                  <a:pt x="2921" y="499"/>
                  <a:pt x="2928" y="499"/>
                </a:cubicBezTo>
                <a:close/>
                <a:moveTo>
                  <a:pt x="2967" y="499"/>
                </a:moveTo>
                <a:cubicBezTo>
                  <a:pt x="2974" y="499"/>
                  <a:pt x="2980" y="493"/>
                  <a:pt x="2980" y="486"/>
                </a:cubicBezTo>
                <a:cubicBezTo>
                  <a:pt x="2980" y="479"/>
                  <a:pt x="2974" y="473"/>
                  <a:pt x="2967" y="473"/>
                </a:cubicBezTo>
                <a:cubicBezTo>
                  <a:pt x="2960" y="473"/>
                  <a:pt x="2954" y="479"/>
                  <a:pt x="2954" y="486"/>
                </a:cubicBezTo>
                <a:cubicBezTo>
                  <a:pt x="2954" y="493"/>
                  <a:pt x="2960" y="499"/>
                  <a:pt x="2967" y="499"/>
                </a:cubicBezTo>
                <a:close/>
                <a:moveTo>
                  <a:pt x="3006" y="499"/>
                </a:moveTo>
                <a:cubicBezTo>
                  <a:pt x="3013" y="499"/>
                  <a:pt x="3019" y="493"/>
                  <a:pt x="3019" y="486"/>
                </a:cubicBezTo>
                <a:cubicBezTo>
                  <a:pt x="3019" y="479"/>
                  <a:pt x="3013" y="473"/>
                  <a:pt x="3006" y="473"/>
                </a:cubicBezTo>
                <a:cubicBezTo>
                  <a:pt x="2999" y="473"/>
                  <a:pt x="2994" y="479"/>
                  <a:pt x="2994" y="486"/>
                </a:cubicBezTo>
                <a:cubicBezTo>
                  <a:pt x="2994" y="493"/>
                  <a:pt x="2999" y="499"/>
                  <a:pt x="3006" y="499"/>
                </a:cubicBezTo>
                <a:close/>
                <a:moveTo>
                  <a:pt x="3046" y="499"/>
                </a:moveTo>
                <a:cubicBezTo>
                  <a:pt x="3053" y="499"/>
                  <a:pt x="3059" y="493"/>
                  <a:pt x="3059" y="486"/>
                </a:cubicBezTo>
                <a:cubicBezTo>
                  <a:pt x="3059" y="479"/>
                  <a:pt x="3053" y="473"/>
                  <a:pt x="3046" y="473"/>
                </a:cubicBezTo>
                <a:cubicBezTo>
                  <a:pt x="3039" y="473"/>
                  <a:pt x="3033" y="479"/>
                  <a:pt x="3033" y="486"/>
                </a:cubicBezTo>
                <a:cubicBezTo>
                  <a:pt x="3033" y="493"/>
                  <a:pt x="3039" y="499"/>
                  <a:pt x="3046" y="499"/>
                </a:cubicBezTo>
                <a:close/>
                <a:moveTo>
                  <a:pt x="3085" y="499"/>
                </a:moveTo>
                <a:cubicBezTo>
                  <a:pt x="3092" y="499"/>
                  <a:pt x="3098" y="493"/>
                  <a:pt x="3098" y="486"/>
                </a:cubicBezTo>
                <a:cubicBezTo>
                  <a:pt x="3098" y="479"/>
                  <a:pt x="3092" y="473"/>
                  <a:pt x="3085" y="473"/>
                </a:cubicBezTo>
                <a:cubicBezTo>
                  <a:pt x="3078" y="473"/>
                  <a:pt x="3073" y="479"/>
                  <a:pt x="3073" y="486"/>
                </a:cubicBezTo>
                <a:cubicBezTo>
                  <a:pt x="3073" y="493"/>
                  <a:pt x="3078" y="499"/>
                  <a:pt x="3085" y="499"/>
                </a:cubicBezTo>
                <a:close/>
                <a:moveTo>
                  <a:pt x="3282" y="499"/>
                </a:moveTo>
                <a:cubicBezTo>
                  <a:pt x="3289" y="499"/>
                  <a:pt x="3295" y="493"/>
                  <a:pt x="3295" y="486"/>
                </a:cubicBezTo>
                <a:cubicBezTo>
                  <a:pt x="3295" y="479"/>
                  <a:pt x="3289" y="473"/>
                  <a:pt x="3282" y="473"/>
                </a:cubicBezTo>
                <a:cubicBezTo>
                  <a:pt x="3275" y="473"/>
                  <a:pt x="3270" y="479"/>
                  <a:pt x="3270" y="486"/>
                </a:cubicBezTo>
                <a:cubicBezTo>
                  <a:pt x="3270" y="493"/>
                  <a:pt x="3275" y="499"/>
                  <a:pt x="3282" y="499"/>
                </a:cubicBezTo>
                <a:close/>
                <a:moveTo>
                  <a:pt x="3322" y="473"/>
                </a:moveTo>
                <a:cubicBezTo>
                  <a:pt x="3315" y="473"/>
                  <a:pt x="3309" y="479"/>
                  <a:pt x="3309" y="486"/>
                </a:cubicBezTo>
                <a:cubicBezTo>
                  <a:pt x="3309" y="493"/>
                  <a:pt x="3315" y="499"/>
                  <a:pt x="3322" y="499"/>
                </a:cubicBezTo>
                <a:cubicBezTo>
                  <a:pt x="3329" y="499"/>
                  <a:pt x="3335" y="493"/>
                  <a:pt x="3335" y="486"/>
                </a:cubicBezTo>
                <a:cubicBezTo>
                  <a:pt x="3335" y="479"/>
                  <a:pt x="3329" y="473"/>
                  <a:pt x="3322" y="473"/>
                </a:cubicBezTo>
                <a:close/>
                <a:moveTo>
                  <a:pt x="404" y="512"/>
                </a:moveTo>
                <a:cubicBezTo>
                  <a:pt x="397" y="512"/>
                  <a:pt x="392" y="518"/>
                  <a:pt x="392" y="525"/>
                </a:cubicBezTo>
                <a:cubicBezTo>
                  <a:pt x="392" y="532"/>
                  <a:pt x="397" y="538"/>
                  <a:pt x="404" y="538"/>
                </a:cubicBezTo>
                <a:cubicBezTo>
                  <a:pt x="411" y="538"/>
                  <a:pt x="417" y="532"/>
                  <a:pt x="417" y="525"/>
                </a:cubicBezTo>
                <a:cubicBezTo>
                  <a:pt x="417" y="518"/>
                  <a:pt x="411" y="512"/>
                  <a:pt x="404" y="512"/>
                </a:cubicBezTo>
                <a:close/>
                <a:moveTo>
                  <a:pt x="444" y="538"/>
                </a:moveTo>
                <a:cubicBezTo>
                  <a:pt x="451" y="538"/>
                  <a:pt x="457" y="532"/>
                  <a:pt x="457" y="525"/>
                </a:cubicBezTo>
                <a:cubicBezTo>
                  <a:pt x="457" y="518"/>
                  <a:pt x="451" y="512"/>
                  <a:pt x="444" y="512"/>
                </a:cubicBezTo>
                <a:cubicBezTo>
                  <a:pt x="437" y="512"/>
                  <a:pt x="431" y="518"/>
                  <a:pt x="431" y="525"/>
                </a:cubicBezTo>
                <a:cubicBezTo>
                  <a:pt x="431" y="532"/>
                  <a:pt x="437" y="538"/>
                  <a:pt x="444" y="538"/>
                </a:cubicBezTo>
                <a:close/>
                <a:moveTo>
                  <a:pt x="483" y="538"/>
                </a:moveTo>
                <a:cubicBezTo>
                  <a:pt x="490" y="538"/>
                  <a:pt x="496" y="532"/>
                  <a:pt x="496" y="525"/>
                </a:cubicBezTo>
                <a:cubicBezTo>
                  <a:pt x="496" y="518"/>
                  <a:pt x="490" y="512"/>
                  <a:pt x="483" y="512"/>
                </a:cubicBezTo>
                <a:cubicBezTo>
                  <a:pt x="476" y="512"/>
                  <a:pt x="471" y="518"/>
                  <a:pt x="471" y="525"/>
                </a:cubicBezTo>
                <a:cubicBezTo>
                  <a:pt x="471" y="532"/>
                  <a:pt x="476" y="538"/>
                  <a:pt x="483" y="538"/>
                </a:cubicBezTo>
                <a:close/>
                <a:moveTo>
                  <a:pt x="523" y="538"/>
                </a:moveTo>
                <a:cubicBezTo>
                  <a:pt x="530" y="538"/>
                  <a:pt x="535" y="532"/>
                  <a:pt x="535" y="525"/>
                </a:cubicBezTo>
                <a:cubicBezTo>
                  <a:pt x="535" y="518"/>
                  <a:pt x="530" y="512"/>
                  <a:pt x="523" y="512"/>
                </a:cubicBezTo>
                <a:cubicBezTo>
                  <a:pt x="516" y="512"/>
                  <a:pt x="510" y="518"/>
                  <a:pt x="510" y="525"/>
                </a:cubicBezTo>
                <a:cubicBezTo>
                  <a:pt x="510" y="532"/>
                  <a:pt x="516" y="538"/>
                  <a:pt x="523" y="538"/>
                </a:cubicBezTo>
                <a:close/>
                <a:moveTo>
                  <a:pt x="562" y="538"/>
                </a:moveTo>
                <a:cubicBezTo>
                  <a:pt x="569" y="538"/>
                  <a:pt x="575" y="532"/>
                  <a:pt x="575" y="525"/>
                </a:cubicBezTo>
                <a:cubicBezTo>
                  <a:pt x="575" y="518"/>
                  <a:pt x="569" y="512"/>
                  <a:pt x="562" y="512"/>
                </a:cubicBezTo>
                <a:cubicBezTo>
                  <a:pt x="555" y="512"/>
                  <a:pt x="549" y="518"/>
                  <a:pt x="549" y="525"/>
                </a:cubicBezTo>
                <a:cubicBezTo>
                  <a:pt x="549" y="532"/>
                  <a:pt x="555" y="538"/>
                  <a:pt x="562" y="538"/>
                </a:cubicBezTo>
                <a:close/>
                <a:moveTo>
                  <a:pt x="602" y="538"/>
                </a:moveTo>
                <a:cubicBezTo>
                  <a:pt x="609" y="538"/>
                  <a:pt x="614" y="532"/>
                  <a:pt x="614" y="525"/>
                </a:cubicBezTo>
                <a:cubicBezTo>
                  <a:pt x="614" y="518"/>
                  <a:pt x="609" y="512"/>
                  <a:pt x="602" y="512"/>
                </a:cubicBezTo>
                <a:cubicBezTo>
                  <a:pt x="595" y="512"/>
                  <a:pt x="589" y="518"/>
                  <a:pt x="589" y="525"/>
                </a:cubicBezTo>
                <a:cubicBezTo>
                  <a:pt x="589" y="532"/>
                  <a:pt x="595" y="538"/>
                  <a:pt x="602" y="538"/>
                </a:cubicBezTo>
                <a:close/>
                <a:moveTo>
                  <a:pt x="641" y="538"/>
                </a:moveTo>
                <a:cubicBezTo>
                  <a:pt x="648" y="538"/>
                  <a:pt x="654" y="532"/>
                  <a:pt x="654" y="525"/>
                </a:cubicBezTo>
                <a:cubicBezTo>
                  <a:pt x="654" y="518"/>
                  <a:pt x="648" y="512"/>
                  <a:pt x="641" y="512"/>
                </a:cubicBezTo>
                <a:cubicBezTo>
                  <a:pt x="634" y="512"/>
                  <a:pt x="628" y="518"/>
                  <a:pt x="628" y="525"/>
                </a:cubicBezTo>
                <a:cubicBezTo>
                  <a:pt x="628" y="532"/>
                  <a:pt x="634" y="538"/>
                  <a:pt x="641" y="538"/>
                </a:cubicBezTo>
                <a:close/>
                <a:moveTo>
                  <a:pt x="680" y="538"/>
                </a:moveTo>
                <a:cubicBezTo>
                  <a:pt x="687" y="538"/>
                  <a:pt x="693" y="532"/>
                  <a:pt x="693" y="525"/>
                </a:cubicBezTo>
                <a:cubicBezTo>
                  <a:pt x="693" y="518"/>
                  <a:pt x="687" y="512"/>
                  <a:pt x="680" y="512"/>
                </a:cubicBezTo>
                <a:cubicBezTo>
                  <a:pt x="673" y="512"/>
                  <a:pt x="668" y="518"/>
                  <a:pt x="668" y="525"/>
                </a:cubicBezTo>
                <a:cubicBezTo>
                  <a:pt x="668" y="532"/>
                  <a:pt x="673" y="538"/>
                  <a:pt x="680" y="538"/>
                </a:cubicBezTo>
                <a:close/>
                <a:moveTo>
                  <a:pt x="720" y="538"/>
                </a:moveTo>
                <a:cubicBezTo>
                  <a:pt x="727" y="538"/>
                  <a:pt x="733" y="532"/>
                  <a:pt x="733" y="525"/>
                </a:cubicBezTo>
                <a:cubicBezTo>
                  <a:pt x="733" y="518"/>
                  <a:pt x="727" y="512"/>
                  <a:pt x="720" y="512"/>
                </a:cubicBezTo>
                <a:cubicBezTo>
                  <a:pt x="713" y="512"/>
                  <a:pt x="707" y="518"/>
                  <a:pt x="707" y="525"/>
                </a:cubicBezTo>
                <a:cubicBezTo>
                  <a:pt x="707" y="532"/>
                  <a:pt x="713" y="538"/>
                  <a:pt x="720" y="538"/>
                </a:cubicBezTo>
                <a:close/>
                <a:moveTo>
                  <a:pt x="759" y="538"/>
                </a:moveTo>
                <a:cubicBezTo>
                  <a:pt x="766" y="538"/>
                  <a:pt x="772" y="532"/>
                  <a:pt x="772" y="525"/>
                </a:cubicBezTo>
                <a:cubicBezTo>
                  <a:pt x="772" y="518"/>
                  <a:pt x="766" y="512"/>
                  <a:pt x="759" y="512"/>
                </a:cubicBezTo>
                <a:cubicBezTo>
                  <a:pt x="752" y="512"/>
                  <a:pt x="747" y="518"/>
                  <a:pt x="747" y="525"/>
                </a:cubicBezTo>
                <a:cubicBezTo>
                  <a:pt x="747" y="532"/>
                  <a:pt x="752" y="538"/>
                  <a:pt x="759" y="538"/>
                </a:cubicBezTo>
                <a:close/>
                <a:moveTo>
                  <a:pt x="799" y="538"/>
                </a:moveTo>
                <a:cubicBezTo>
                  <a:pt x="806" y="538"/>
                  <a:pt x="811" y="532"/>
                  <a:pt x="811" y="525"/>
                </a:cubicBezTo>
                <a:cubicBezTo>
                  <a:pt x="811" y="518"/>
                  <a:pt x="806" y="512"/>
                  <a:pt x="799" y="512"/>
                </a:cubicBezTo>
                <a:cubicBezTo>
                  <a:pt x="792" y="512"/>
                  <a:pt x="786" y="518"/>
                  <a:pt x="786" y="525"/>
                </a:cubicBezTo>
                <a:cubicBezTo>
                  <a:pt x="786" y="532"/>
                  <a:pt x="792" y="538"/>
                  <a:pt x="799" y="538"/>
                </a:cubicBezTo>
                <a:close/>
                <a:moveTo>
                  <a:pt x="838" y="538"/>
                </a:moveTo>
                <a:cubicBezTo>
                  <a:pt x="845" y="538"/>
                  <a:pt x="851" y="532"/>
                  <a:pt x="851" y="525"/>
                </a:cubicBezTo>
                <a:cubicBezTo>
                  <a:pt x="851" y="518"/>
                  <a:pt x="845" y="512"/>
                  <a:pt x="838" y="512"/>
                </a:cubicBezTo>
                <a:cubicBezTo>
                  <a:pt x="831" y="512"/>
                  <a:pt x="825" y="518"/>
                  <a:pt x="825" y="525"/>
                </a:cubicBezTo>
                <a:cubicBezTo>
                  <a:pt x="825" y="532"/>
                  <a:pt x="831" y="538"/>
                  <a:pt x="838" y="538"/>
                </a:cubicBezTo>
                <a:close/>
                <a:moveTo>
                  <a:pt x="917" y="538"/>
                </a:moveTo>
                <a:cubicBezTo>
                  <a:pt x="924" y="538"/>
                  <a:pt x="930" y="532"/>
                  <a:pt x="930" y="525"/>
                </a:cubicBezTo>
                <a:cubicBezTo>
                  <a:pt x="930" y="518"/>
                  <a:pt x="924" y="512"/>
                  <a:pt x="917" y="512"/>
                </a:cubicBezTo>
                <a:cubicBezTo>
                  <a:pt x="910" y="512"/>
                  <a:pt x="904" y="518"/>
                  <a:pt x="904" y="525"/>
                </a:cubicBezTo>
                <a:cubicBezTo>
                  <a:pt x="904" y="532"/>
                  <a:pt x="910" y="538"/>
                  <a:pt x="917" y="538"/>
                </a:cubicBezTo>
                <a:close/>
                <a:moveTo>
                  <a:pt x="956" y="538"/>
                </a:moveTo>
                <a:cubicBezTo>
                  <a:pt x="963" y="538"/>
                  <a:pt x="969" y="532"/>
                  <a:pt x="969" y="525"/>
                </a:cubicBezTo>
                <a:cubicBezTo>
                  <a:pt x="969" y="518"/>
                  <a:pt x="963" y="512"/>
                  <a:pt x="956" y="512"/>
                </a:cubicBezTo>
                <a:cubicBezTo>
                  <a:pt x="949" y="512"/>
                  <a:pt x="944" y="518"/>
                  <a:pt x="944" y="525"/>
                </a:cubicBezTo>
                <a:cubicBezTo>
                  <a:pt x="944" y="532"/>
                  <a:pt x="949" y="538"/>
                  <a:pt x="956" y="538"/>
                </a:cubicBezTo>
                <a:close/>
                <a:moveTo>
                  <a:pt x="996" y="538"/>
                </a:moveTo>
                <a:cubicBezTo>
                  <a:pt x="1003" y="538"/>
                  <a:pt x="1009" y="532"/>
                  <a:pt x="1009" y="525"/>
                </a:cubicBezTo>
                <a:cubicBezTo>
                  <a:pt x="1009" y="518"/>
                  <a:pt x="1003" y="512"/>
                  <a:pt x="996" y="512"/>
                </a:cubicBezTo>
                <a:cubicBezTo>
                  <a:pt x="989" y="512"/>
                  <a:pt x="983" y="518"/>
                  <a:pt x="983" y="525"/>
                </a:cubicBezTo>
                <a:cubicBezTo>
                  <a:pt x="983" y="532"/>
                  <a:pt x="989" y="538"/>
                  <a:pt x="996" y="538"/>
                </a:cubicBezTo>
                <a:close/>
                <a:moveTo>
                  <a:pt x="1035" y="538"/>
                </a:moveTo>
                <a:cubicBezTo>
                  <a:pt x="1042" y="538"/>
                  <a:pt x="1048" y="532"/>
                  <a:pt x="1048" y="525"/>
                </a:cubicBezTo>
                <a:cubicBezTo>
                  <a:pt x="1048" y="518"/>
                  <a:pt x="1042" y="512"/>
                  <a:pt x="1035" y="512"/>
                </a:cubicBezTo>
                <a:cubicBezTo>
                  <a:pt x="1028" y="512"/>
                  <a:pt x="1022" y="518"/>
                  <a:pt x="1022" y="525"/>
                </a:cubicBezTo>
                <a:cubicBezTo>
                  <a:pt x="1022" y="532"/>
                  <a:pt x="1028" y="538"/>
                  <a:pt x="1035" y="538"/>
                </a:cubicBezTo>
                <a:close/>
                <a:moveTo>
                  <a:pt x="1062" y="525"/>
                </a:moveTo>
                <a:cubicBezTo>
                  <a:pt x="1062" y="532"/>
                  <a:pt x="1068" y="538"/>
                  <a:pt x="1075" y="538"/>
                </a:cubicBezTo>
                <a:cubicBezTo>
                  <a:pt x="1082" y="538"/>
                  <a:pt x="1087" y="532"/>
                  <a:pt x="1087" y="525"/>
                </a:cubicBezTo>
                <a:cubicBezTo>
                  <a:pt x="1087" y="518"/>
                  <a:pt x="1082" y="512"/>
                  <a:pt x="1075" y="512"/>
                </a:cubicBezTo>
                <a:cubicBezTo>
                  <a:pt x="1068" y="512"/>
                  <a:pt x="1062" y="518"/>
                  <a:pt x="1062" y="525"/>
                </a:cubicBezTo>
                <a:close/>
                <a:moveTo>
                  <a:pt x="1627" y="538"/>
                </a:moveTo>
                <a:cubicBezTo>
                  <a:pt x="1634" y="538"/>
                  <a:pt x="1639" y="532"/>
                  <a:pt x="1639" y="525"/>
                </a:cubicBezTo>
                <a:cubicBezTo>
                  <a:pt x="1639" y="518"/>
                  <a:pt x="1634" y="512"/>
                  <a:pt x="1627" y="512"/>
                </a:cubicBezTo>
                <a:cubicBezTo>
                  <a:pt x="1620" y="512"/>
                  <a:pt x="1614" y="518"/>
                  <a:pt x="1614" y="525"/>
                </a:cubicBezTo>
                <a:cubicBezTo>
                  <a:pt x="1614" y="532"/>
                  <a:pt x="1620" y="538"/>
                  <a:pt x="1627" y="538"/>
                </a:cubicBezTo>
                <a:close/>
                <a:moveTo>
                  <a:pt x="1666" y="537"/>
                </a:moveTo>
                <a:cubicBezTo>
                  <a:pt x="1673" y="537"/>
                  <a:pt x="1678" y="532"/>
                  <a:pt x="1678" y="525"/>
                </a:cubicBezTo>
                <a:cubicBezTo>
                  <a:pt x="1678" y="519"/>
                  <a:pt x="1673" y="513"/>
                  <a:pt x="1666" y="513"/>
                </a:cubicBezTo>
                <a:cubicBezTo>
                  <a:pt x="1659" y="513"/>
                  <a:pt x="1654" y="519"/>
                  <a:pt x="1654" y="525"/>
                </a:cubicBezTo>
                <a:cubicBezTo>
                  <a:pt x="1654" y="532"/>
                  <a:pt x="1659" y="537"/>
                  <a:pt x="1666" y="537"/>
                </a:cubicBezTo>
                <a:close/>
                <a:moveTo>
                  <a:pt x="1784" y="538"/>
                </a:moveTo>
                <a:cubicBezTo>
                  <a:pt x="1791" y="538"/>
                  <a:pt x="1797" y="532"/>
                  <a:pt x="1797" y="525"/>
                </a:cubicBezTo>
                <a:cubicBezTo>
                  <a:pt x="1797" y="518"/>
                  <a:pt x="1791" y="512"/>
                  <a:pt x="1784" y="512"/>
                </a:cubicBezTo>
                <a:cubicBezTo>
                  <a:pt x="1777" y="512"/>
                  <a:pt x="1772" y="518"/>
                  <a:pt x="1772" y="525"/>
                </a:cubicBezTo>
                <a:cubicBezTo>
                  <a:pt x="1772" y="532"/>
                  <a:pt x="1777" y="538"/>
                  <a:pt x="1784" y="538"/>
                </a:cubicBezTo>
                <a:close/>
                <a:moveTo>
                  <a:pt x="1824" y="538"/>
                </a:moveTo>
                <a:cubicBezTo>
                  <a:pt x="1831" y="538"/>
                  <a:pt x="1836" y="532"/>
                  <a:pt x="1836" y="525"/>
                </a:cubicBezTo>
                <a:cubicBezTo>
                  <a:pt x="1836" y="518"/>
                  <a:pt x="1831" y="512"/>
                  <a:pt x="1824" y="512"/>
                </a:cubicBezTo>
                <a:cubicBezTo>
                  <a:pt x="1817" y="512"/>
                  <a:pt x="1811" y="518"/>
                  <a:pt x="1811" y="525"/>
                </a:cubicBezTo>
                <a:cubicBezTo>
                  <a:pt x="1811" y="532"/>
                  <a:pt x="1817" y="538"/>
                  <a:pt x="1824" y="538"/>
                </a:cubicBezTo>
                <a:close/>
                <a:moveTo>
                  <a:pt x="1863" y="538"/>
                </a:moveTo>
                <a:cubicBezTo>
                  <a:pt x="1870" y="538"/>
                  <a:pt x="1876" y="532"/>
                  <a:pt x="1876" y="525"/>
                </a:cubicBezTo>
                <a:cubicBezTo>
                  <a:pt x="1876" y="518"/>
                  <a:pt x="1870" y="512"/>
                  <a:pt x="1863" y="512"/>
                </a:cubicBezTo>
                <a:cubicBezTo>
                  <a:pt x="1856" y="512"/>
                  <a:pt x="1850" y="518"/>
                  <a:pt x="1850" y="525"/>
                </a:cubicBezTo>
                <a:cubicBezTo>
                  <a:pt x="1850" y="532"/>
                  <a:pt x="1856" y="538"/>
                  <a:pt x="1863" y="538"/>
                </a:cubicBezTo>
                <a:close/>
                <a:moveTo>
                  <a:pt x="1903" y="538"/>
                </a:moveTo>
                <a:cubicBezTo>
                  <a:pt x="1910" y="538"/>
                  <a:pt x="1915" y="532"/>
                  <a:pt x="1915" y="525"/>
                </a:cubicBezTo>
                <a:cubicBezTo>
                  <a:pt x="1915" y="518"/>
                  <a:pt x="1910" y="512"/>
                  <a:pt x="1903" y="512"/>
                </a:cubicBezTo>
                <a:cubicBezTo>
                  <a:pt x="1896" y="512"/>
                  <a:pt x="1890" y="518"/>
                  <a:pt x="1890" y="525"/>
                </a:cubicBezTo>
                <a:cubicBezTo>
                  <a:pt x="1890" y="532"/>
                  <a:pt x="1896" y="538"/>
                  <a:pt x="1903" y="538"/>
                </a:cubicBezTo>
                <a:close/>
                <a:moveTo>
                  <a:pt x="1942" y="538"/>
                </a:moveTo>
                <a:cubicBezTo>
                  <a:pt x="1949" y="538"/>
                  <a:pt x="1955" y="532"/>
                  <a:pt x="1955" y="525"/>
                </a:cubicBezTo>
                <a:cubicBezTo>
                  <a:pt x="1955" y="518"/>
                  <a:pt x="1949" y="512"/>
                  <a:pt x="1942" y="512"/>
                </a:cubicBezTo>
                <a:cubicBezTo>
                  <a:pt x="1935" y="512"/>
                  <a:pt x="1929" y="518"/>
                  <a:pt x="1929" y="525"/>
                </a:cubicBezTo>
                <a:cubicBezTo>
                  <a:pt x="1929" y="532"/>
                  <a:pt x="1935" y="538"/>
                  <a:pt x="1942" y="538"/>
                </a:cubicBezTo>
                <a:close/>
                <a:moveTo>
                  <a:pt x="1981" y="538"/>
                </a:moveTo>
                <a:cubicBezTo>
                  <a:pt x="1988" y="538"/>
                  <a:pt x="1994" y="532"/>
                  <a:pt x="1994" y="525"/>
                </a:cubicBezTo>
                <a:cubicBezTo>
                  <a:pt x="1994" y="518"/>
                  <a:pt x="1988" y="512"/>
                  <a:pt x="1981" y="512"/>
                </a:cubicBezTo>
                <a:cubicBezTo>
                  <a:pt x="1974" y="512"/>
                  <a:pt x="1969" y="518"/>
                  <a:pt x="1969" y="525"/>
                </a:cubicBezTo>
                <a:cubicBezTo>
                  <a:pt x="1969" y="532"/>
                  <a:pt x="1974" y="538"/>
                  <a:pt x="1981" y="538"/>
                </a:cubicBezTo>
                <a:close/>
                <a:moveTo>
                  <a:pt x="2021" y="538"/>
                </a:moveTo>
                <a:cubicBezTo>
                  <a:pt x="2028" y="538"/>
                  <a:pt x="2034" y="532"/>
                  <a:pt x="2034" y="525"/>
                </a:cubicBezTo>
                <a:cubicBezTo>
                  <a:pt x="2034" y="518"/>
                  <a:pt x="2028" y="512"/>
                  <a:pt x="2021" y="512"/>
                </a:cubicBezTo>
                <a:cubicBezTo>
                  <a:pt x="2014" y="512"/>
                  <a:pt x="2008" y="518"/>
                  <a:pt x="2008" y="525"/>
                </a:cubicBezTo>
                <a:cubicBezTo>
                  <a:pt x="2008" y="532"/>
                  <a:pt x="2014" y="538"/>
                  <a:pt x="2021" y="538"/>
                </a:cubicBezTo>
                <a:close/>
                <a:moveTo>
                  <a:pt x="2060" y="538"/>
                </a:moveTo>
                <a:cubicBezTo>
                  <a:pt x="2067" y="538"/>
                  <a:pt x="2073" y="532"/>
                  <a:pt x="2073" y="525"/>
                </a:cubicBezTo>
                <a:cubicBezTo>
                  <a:pt x="2073" y="518"/>
                  <a:pt x="2067" y="512"/>
                  <a:pt x="2060" y="512"/>
                </a:cubicBezTo>
                <a:cubicBezTo>
                  <a:pt x="2053" y="512"/>
                  <a:pt x="2048" y="518"/>
                  <a:pt x="2048" y="525"/>
                </a:cubicBezTo>
                <a:cubicBezTo>
                  <a:pt x="2048" y="532"/>
                  <a:pt x="2053" y="538"/>
                  <a:pt x="2060" y="538"/>
                </a:cubicBezTo>
                <a:close/>
                <a:moveTo>
                  <a:pt x="2100" y="538"/>
                </a:moveTo>
                <a:cubicBezTo>
                  <a:pt x="2107" y="538"/>
                  <a:pt x="2112" y="532"/>
                  <a:pt x="2112" y="525"/>
                </a:cubicBezTo>
                <a:cubicBezTo>
                  <a:pt x="2112" y="518"/>
                  <a:pt x="2107" y="512"/>
                  <a:pt x="2100" y="512"/>
                </a:cubicBezTo>
                <a:cubicBezTo>
                  <a:pt x="2093" y="512"/>
                  <a:pt x="2087" y="518"/>
                  <a:pt x="2087" y="525"/>
                </a:cubicBezTo>
                <a:cubicBezTo>
                  <a:pt x="2087" y="532"/>
                  <a:pt x="2093" y="538"/>
                  <a:pt x="2100" y="538"/>
                </a:cubicBezTo>
                <a:close/>
                <a:moveTo>
                  <a:pt x="2139" y="538"/>
                </a:moveTo>
                <a:cubicBezTo>
                  <a:pt x="2146" y="538"/>
                  <a:pt x="2152" y="532"/>
                  <a:pt x="2152" y="525"/>
                </a:cubicBezTo>
                <a:cubicBezTo>
                  <a:pt x="2152" y="518"/>
                  <a:pt x="2146" y="512"/>
                  <a:pt x="2139" y="512"/>
                </a:cubicBezTo>
                <a:cubicBezTo>
                  <a:pt x="2132" y="512"/>
                  <a:pt x="2126" y="518"/>
                  <a:pt x="2126" y="525"/>
                </a:cubicBezTo>
                <a:cubicBezTo>
                  <a:pt x="2126" y="532"/>
                  <a:pt x="2132" y="538"/>
                  <a:pt x="2139" y="538"/>
                </a:cubicBezTo>
                <a:close/>
                <a:moveTo>
                  <a:pt x="2179" y="538"/>
                </a:moveTo>
                <a:cubicBezTo>
                  <a:pt x="2186" y="538"/>
                  <a:pt x="2191" y="532"/>
                  <a:pt x="2191" y="525"/>
                </a:cubicBezTo>
                <a:cubicBezTo>
                  <a:pt x="2191" y="518"/>
                  <a:pt x="2186" y="512"/>
                  <a:pt x="2179" y="512"/>
                </a:cubicBezTo>
                <a:cubicBezTo>
                  <a:pt x="2171" y="512"/>
                  <a:pt x="2166" y="518"/>
                  <a:pt x="2166" y="525"/>
                </a:cubicBezTo>
                <a:cubicBezTo>
                  <a:pt x="2166" y="532"/>
                  <a:pt x="2171" y="538"/>
                  <a:pt x="2179" y="538"/>
                </a:cubicBezTo>
                <a:close/>
                <a:moveTo>
                  <a:pt x="2218" y="538"/>
                </a:moveTo>
                <a:cubicBezTo>
                  <a:pt x="2225" y="538"/>
                  <a:pt x="2231" y="532"/>
                  <a:pt x="2231" y="525"/>
                </a:cubicBezTo>
                <a:cubicBezTo>
                  <a:pt x="2231" y="518"/>
                  <a:pt x="2225" y="512"/>
                  <a:pt x="2218" y="512"/>
                </a:cubicBezTo>
                <a:cubicBezTo>
                  <a:pt x="2211" y="512"/>
                  <a:pt x="2205" y="518"/>
                  <a:pt x="2205" y="525"/>
                </a:cubicBezTo>
                <a:cubicBezTo>
                  <a:pt x="2205" y="532"/>
                  <a:pt x="2211" y="538"/>
                  <a:pt x="2218" y="538"/>
                </a:cubicBezTo>
                <a:close/>
                <a:moveTo>
                  <a:pt x="2257" y="538"/>
                </a:moveTo>
                <a:cubicBezTo>
                  <a:pt x="2264" y="538"/>
                  <a:pt x="2270" y="532"/>
                  <a:pt x="2270" y="525"/>
                </a:cubicBezTo>
                <a:cubicBezTo>
                  <a:pt x="2270" y="518"/>
                  <a:pt x="2264" y="512"/>
                  <a:pt x="2257" y="512"/>
                </a:cubicBezTo>
                <a:cubicBezTo>
                  <a:pt x="2250" y="512"/>
                  <a:pt x="2245" y="518"/>
                  <a:pt x="2245" y="525"/>
                </a:cubicBezTo>
                <a:cubicBezTo>
                  <a:pt x="2245" y="532"/>
                  <a:pt x="2250" y="538"/>
                  <a:pt x="2257" y="538"/>
                </a:cubicBezTo>
                <a:close/>
                <a:moveTo>
                  <a:pt x="2297" y="538"/>
                </a:moveTo>
                <a:cubicBezTo>
                  <a:pt x="2304" y="538"/>
                  <a:pt x="2310" y="532"/>
                  <a:pt x="2310" y="525"/>
                </a:cubicBezTo>
                <a:cubicBezTo>
                  <a:pt x="2310" y="518"/>
                  <a:pt x="2304" y="512"/>
                  <a:pt x="2297" y="512"/>
                </a:cubicBezTo>
                <a:cubicBezTo>
                  <a:pt x="2290" y="512"/>
                  <a:pt x="2284" y="518"/>
                  <a:pt x="2284" y="525"/>
                </a:cubicBezTo>
                <a:cubicBezTo>
                  <a:pt x="2284" y="532"/>
                  <a:pt x="2290" y="538"/>
                  <a:pt x="2297" y="538"/>
                </a:cubicBezTo>
                <a:close/>
                <a:moveTo>
                  <a:pt x="2336" y="538"/>
                </a:moveTo>
                <a:cubicBezTo>
                  <a:pt x="2343" y="538"/>
                  <a:pt x="2349" y="532"/>
                  <a:pt x="2349" y="525"/>
                </a:cubicBezTo>
                <a:cubicBezTo>
                  <a:pt x="2349" y="518"/>
                  <a:pt x="2343" y="512"/>
                  <a:pt x="2336" y="512"/>
                </a:cubicBezTo>
                <a:cubicBezTo>
                  <a:pt x="2329" y="512"/>
                  <a:pt x="2323" y="518"/>
                  <a:pt x="2323" y="525"/>
                </a:cubicBezTo>
                <a:cubicBezTo>
                  <a:pt x="2323" y="532"/>
                  <a:pt x="2329" y="538"/>
                  <a:pt x="2336" y="538"/>
                </a:cubicBezTo>
                <a:close/>
                <a:moveTo>
                  <a:pt x="2376" y="538"/>
                </a:moveTo>
                <a:cubicBezTo>
                  <a:pt x="2383" y="538"/>
                  <a:pt x="2388" y="532"/>
                  <a:pt x="2388" y="525"/>
                </a:cubicBezTo>
                <a:cubicBezTo>
                  <a:pt x="2388" y="518"/>
                  <a:pt x="2383" y="512"/>
                  <a:pt x="2376" y="512"/>
                </a:cubicBezTo>
                <a:cubicBezTo>
                  <a:pt x="2369" y="512"/>
                  <a:pt x="2363" y="518"/>
                  <a:pt x="2363" y="525"/>
                </a:cubicBezTo>
                <a:cubicBezTo>
                  <a:pt x="2363" y="532"/>
                  <a:pt x="2369" y="538"/>
                  <a:pt x="2376" y="538"/>
                </a:cubicBezTo>
                <a:close/>
                <a:moveTo>
                  <a:pt x="2415" y="538"/>
                </a:moveTo>
                <a:cubicBezTo>
                  <a:pt x="2422" y="538"/>
                  <a:pt x="2428" y="532"/>
                  <a:pt x="2428" y="525"/>
                </a:cubicBezTo>
                <a:cubicBezTo>
                  <a:pt x="2428" y="518"/>
                  <a:pt x="2422" y="512"/>
                  <a:pt x="2415" y="512"/>
                </a:cubicBezTo>
                <a:cubicBezTo>
                  <a:pt x="2408" y="512"/>
                  <a:pt x="2402" y="518"/>
                  <a:pt x="2402" y="525"/>
                </a:cubicBezTo>
                <a:cubicBezTo>
                  <a:pt x="2402" y="532"/>
                  <a:pt x="2408" y="538"/>
                  <a:pt x="2415" y="538"/>
                </a:cubicBezTo>
                <a:close/>
                <a:moveTo>
                  <a:pt x="2455" y="538"/>
                </a:moveTo>
                <a:cubicBezTo>
                  <a:pt x="2462" y="538"/>
                  <a:pt x="2467" y="532"/>
                  <a:pt x="2467" y="525"/>
                </a:cubicBezTo>
                <a:cubicBezTo>
                  <a:pt x="2467" y="518"/>
                  <a:pt x="2462" y="512"/>
                  <a:pt x="2455" y="512"/>
                </a:cubicBezTo>
                <a:cubicBezTo>
                  <a:pt x="2447" y="512"/>
                  <a:pt x="2442" y="518"/>
                  <a:pt x="2442" y="525"/>
                </a:cubicBezTo>
                <a:cubicBezTo>
                  <a:pt x="2442" y="532"/>
                  <a:pt x="2447" y="538"/>
                  <a:pt x="2455" y="538"/>
                </a:cubicBezTo>
                <a:close/>
                <a:moveTo>
                  <a:pt x="2494" y="538"/>
                </a:moveTo>
                <a:cubicBezTo>
                  <a:pt x="2501" y="538"/>
                  <a:pt x="2507" y="532"/>
                  <a:pt x="2507" y="525"/>
                </a:cubicBezTo>
                <a:cubicBezTo>
                  <a:pt x="2507" y="518"/>
                  <a:pt x="2501" y="512"/>
                  <a:pt x="2494" y="512"/>
                </a:cubicBezTo>
                <a:cubicBezTo>
                  <a:pt x="2487" y="512"/>
                  <a:pt x="2481" y="518"/>
                  <a:pt x="2481" y="525"/>
                </a:cubicBezTo>
                <a:cubicBezTo>
                  <a:pt x="2481" y="532"/>
                  <a:pt x="2487" y="538"/>
                  <a:pt x="2494" y="538"/>
                </a:cubicBezTo>
                <a:close/>
                <a:moveTo>
                  <a:pt x="2533" y="538"/>
                </a:moveTo>
                <a:cubicBezTo>
                  <a:pt x="2540" y="538"/>
                  <a:pt x="2546" y="532"/>
                  <a:pt x="2546" y="525"/>
                </a:cubicBezTo>
                <a:cubicBezTo>
                  <a:pt x="2546" y="518"/>
                  <a:pt x="2540" y="512"/>
                  <a:pt x="2533" y="512"/>
                </a:cubicBezTo>
                <a:cubicBezTo>
                  <a:pt x="2526" y="512"/>
                  <a:pt x="2521" y="518"/>
                  <a:pt x="2521" y="525"/>
                </a:cubicBezTo>
                <a:cubicBezTo>
                  <a:pt x="2521" y="532"/>
                  <a:pt x="2526" y="538"/>
                  <a:pt x="2533" y="538"/>
                </a:cubicBezTo>
                <a:close/>
                <a:moveTo>
                  <a:pt x="2573" y="538"/>
                </a:moveTo>
                <a:cubicBezTo>
                  <a:pt x="2580" y="538"/>
                  <a:pt x="2586" y="532"/>
                  <a:pt x="2586" y="525"/>
                </a:cubicBezTo>
                <a:cubicBezTo>
                  <a:pt x="2586" y="518"/>
                  <a:pt x="2580" y="512"/>
                  <a:pt x="2573" y="512"/>
                </a:cubicBezTo>
                <a:cubicBezTo>
                  <a:pt x="2566" y="512"/>
                  <a:pt x="2560" y="518"/>
                  <a:pt x="2560" y="525"/>
                </a:cubicBezTo>
                <a:cubicBezTo>
                  <a:pt x="2560" y="532"/>
                  <a:pt x="2566" y="538"/>
                  <a:pt x="2573" y="538"/>
                </a:cubicBezTo>
                <a:close/>
                <a:moveTo>
                  <a:pt x="2612" y="538"/>
                </a:moveTo>
                <a:cubicBezTo>
                  <a:pt x="2619" y="538"/>
                  <a:pt x="2625" y="532"/>
                  <a:pt x="2625" y="525"/>
                </a:cubicBezTo>
                <a:cubicBezTo>
                  <a:pt x="2625" y="518"/>
                  <a:pt x="2619" y="512"/>
                  <a:pt x="2612" y="512"/>
                </a:cubicBezTo>
                <a:cubicBezTo>
                  <a:pt x="2605" y="512"/>
                  <a:pt x="2599" y="518"/>
                  <a:pt x="2599" y="525"/>
                </a:cubicBezTo>
                <a:cubicBezTo>
                  <a:pt x="2599" y="532"/>
                  <a:pt x="2605" y="538"/>
                  <a:pt x="2612" y="538"/>
                </a:cubicBezTo>
                <a:close/>
                <a:moveTo>
                  <a:pt x="2652" y="538"/>
                </a:moveTo>
                <a:cubicBezTo>
                  <a:pt x="2659" y="538"/>
                  <a:pt x="2664" y="532"/>
                  <a:pt x="2664" y="525"/>
                </a:cubicBezTo>
                <a:cubicBezTo>
                  <a:pt x="2664" y="518"/>
                  <a:pt x="2659" y="512"/>
                  <a:pt x="2652" y="512"/>
                </a:cubicBezTo>
                <a:cubicBezTo>
                  <a:pt x="2645" y="512"/>
                  <a:pt x="2639" y="518"/>
                  <a:pt x="2639" y="525"/>
                </a:cubicBezTo>
                <a:cubicBezTo>
                  <a:pt x="2639" y="532"/>
                  <a:pt x="2645" y="538"/>
                  <a:pt x="2652" y="538"/>
                </a:cubicBezTo>
                <a:close/>
                <a:moveTo>
                  <a:pt x="2691" y="538"/>
                </a:moveTo>
                <a:cubicBezTo>
                  <a:pt x="2698" y="538"/>
                  <a:pt x="2704" y="532"/>
                  <a:pt x="2704" y="525"/>
                </a:cubicBezTo>
                <a:cubicBezTo>
                  <a:pt x="2704" y="518"/>
                  <a:pt x="2698" y="512"/>
                  <a:pt x="2691" y="512"/>
                </a:cubicBezTo>
                <a:cubicBezTo>
                  <a:pt x="2684" y="512"/>
                  <a:pt x="2678" y="518"/>
                  <a:pt x="2678" y="525"/>
                </a:cubicBezTo>
                <a:cubicBezTo>
                  <a:pt x="2678" y="532"/>
                  <a:pt x="2684" y="538"/>
                  <a:pt x="2691" y="538"/>
                </a:cubicBezTo>
                <a:close/>
                <a:moveTo>
                  <a:pt x="2730" y="538"/>
                </a:moveTo>
                <a:cubicBezTo>
                  <a:pt x="2738" y="538"/>
                  <a:pt x="2743" y="532"/>
                  <a:pt x="2743" y="525"/>
                </a:cubicBezTo>
                <a:cubicBezTo>
                  <a:pt x="2743" y="518"/>
                  <a:pt x="2738" y="512"/>
                  <a:pt x="2730" y="512"/>
                </a:cubicBezTo>
                <a:cubicBezTo>
                  <a:pt x="2723" y="512"/>
                  <a:pt x="2718" y="518"/>
                  <a:pt x="2718" y="525"/>
                </a:cubicBezTo>
                <a:cubicBezTo>
                  <a:pt x="2718" y="532"/>
                  <a:pt x="2723" y="538"/>
                  <a:pt x="2730" y="538"/>
                </a:cubicBezTo>
                <a:close/>
                <a:moveTo>
                  <a:pt x="2770" y="538"/>
                </a:moveTo>
                <a:cubicBezTo>
                  <a:pt x="2777" y="538"/>
                  <a:pt x="2783" y="532"/>
                  <a:pt x="2783" y="525"/>
                </a:cubicBezTo>
                <a:cubicBezTo>
                  <a:pt x="2783" y="518"/>
                  <a:pt x="2777" y="512"/>
                  <a:pt x="2770" y="512"/>
                </a:cubicBezTo>
                <a:cubicBezTo>
                  <a:pt x="2763" y="512"/>
                  <a:pt x="2757" y="518"/>
                  <a:pt x="2757" y="525"/>
                </a:cubicBezTo>
                <a:cubicBezTo>
                  <a:pt x="2757" y="532"/>
                  <a:pt x="2763" y="538"/>
                  <a:pt x="2770" y="538"/>
                </a:cubicBezTo>
                <a:close/>
                <a:moveTo>
                  <a:pt x="2809" y="538"/>
                </a:moveTo>
                <a:cubicBezTo>
                  <a:pt x="2816" y="538"/>
                  <a:pt x="2822" y="532"/>
                  <a:pt x="2822" y="525"/>
                </a:cubicBezTo>
                <a:cubicBezTo>
                  <a:pt x="2822" y="518"/>
                  <a:pt x="2816" y="512"/>
                  <a:pt x="2809" y="512"/>
                </a:cubicBezTo>
                <a:cubicBezTo>
                  <a:pt x="2802" y="512"/>
                  <a:pt x="2797" y="518"/>
                  <a:pt x="2797" y="525"/>
                </a:cubicBezTo>
                <a:cubicBezTo>
                  <a:pt x="2797" y="532"/>
                  <a:pt x="2802" y="538"/>
                  <a:pt x="2809" y="538"/>
                </a:cubicBezTo>
                <a:close/>
                <a:moveTo>
                  <a:pt x="2849" y="538"/>
                </a:moveTo>
                <a:cubicBezTo>
                  <a:pt x="2856" y="538"/>
                  <a:pt x="2861" y="532"/>
                  <a:pt x="2861" y="525"/>
                </a:cubicBezTo>
                <a:cubicBezTo>
                  <a:pt x="2861" y="518"/>
                  <a:pt x="2856" y="512"/>
                  <a:pt x="2849" y="512"/>
                </a:cubicBezTo>
                <a:cubicBezTo>
                  <a:pt x="2842" y="512"/>
                  <a:pt x="2836" y="518"/>
                  <a:pt x="2836" y="525"/>
                </a:cubicBezTo>
                <a:cubicBezTo>
                  <a:pt x="2836" y="532"/>
                  <a:pt x="2842" y="538"/>
                  <a:pt x="2849" y="538"/>
                </a:cubicBezTo>
                <a:close/>
                <a:moveTo>
                  <a:pt x="2888" y="538"/>
                </a:moveTo>
                <a:cubicBezTo>
                  <a:pt x="2895" y="538"/>
                  <a:pt x="2901" y="532"/>
                  <a:pt x="2901" y="525"/>
                </a:cubicBezTo>
                <a:cubicBezTo>
                  <a:pt x="2901" y="518"/>
                  <a:pt x="2895" y="512"/>
                  <a:pt x="2888" y="512"/>
                </a:cubicBezTo>
                <a:cubicBezTo>
                  <a:pt x="2881" y="512"/>
                  <a:pt x="2875" y="518"/>
                  <a:pt x="2875" y="525"/>
                </a:cubicBezTo>
                <a:cubicBezTo>
                  <a:pt x="2875" y="532"/>
                  <a:pt x="2881" y="538"/>
                  <a:pt x="2888" y="538"/>
                </a:cubicBezTo>
                <a:close/>
                <a:moveTo>
                  <a:pt x="2928" y="538"/>
                </a:moveTo>
                <a:cubicBezTo>
                  <a:pt x="2935" y="538"/>
                  <a:pt x="2940" y="532"/>
                  <a:pt x="2940" y="525"/>
                </a:cubicBezTo>
                <a:cubicBezTo>
                  <a:pt x="2940" y="518"/>
                  <a:pt x="2935" y="512"/>
                  <a:pt x="2928" y="512"/>
                </a:cubicBezTo>
                <a:cubicBezTo>
                  <a:pt x="2921" y="512"/>
                  <a:pt x="2915" y="518"/>
                  <a:pt x="2915" y="525"/>
                </a:cubicBezTo>
                <a:cubicBezTo>
                  <a:pt x="2915" y="532"/>
                  <a:pt x="2921" y="538"/>
                  <a:pt x="2928" y="538"/>
                </a:cubicBezTo>
                <a:close/>
                <a:moveTo>
                  <a:pt x="2967" y="538"/>
                </a:moveTo>
                <a:cubicBezTo>
                  <a:pt x="2974" y="538"/>
                  <a:pt x="2980" y="532"/>
                  <a:pt x="2980" y="525"/>
                </a:cubicBezTo>
                <a:cubicBezTo>
                  <a:pt x="2980" y="518"/>
                  <a:pt x="2974" y="512"/>
                  <a:pt x="2967" y="512"/>
                </a:cubicBezTo>
                <a:cubicBezTo>
                  <a:pt x="2960" y="512"/>
                  <a:pt x="2954" y="518"/>
                  <a:pt x="2954" y="525"/>
                </a:cubicBezTo>
                <a:cubicBezTo>
                  <a:pt x="2954" y="532"/>
                  <a:pt x="2960" y="538"/>
                  <a:pt x="2967" y="538"/>
                </a:cubicBezTo>
                <a:close/>
                <a:moveTo>
                  <a:pt x="3006" y="538"/>
                </a:moveTo>
                <a:cubicBezTo>
                  <a:pt x="3013" y="538"/>
                  <a:pt x="3019" y="532"/>
                  <a:pt x="3019" y="525"/>
                </a:cubicBezTo>
                <a:cubicBezTo>
                  <a:pt x="3019" y="518"/>
                  <a:pt x="3013" y="512"/>
                  <a:pt x="3006" y="512"/>
                </a:cubicBezTo>
                <a:cubicBezTo>
                  <a:pt x="2999" y="512"/>
                  <a:pt x="2994" y="518"/>
                  <a:pt x="2994" y="525"/>
                </a:cubicBezTo>
                <a:cubicBezTo>
                  <a:pt x="2994" y="532"/>
                  <a:pt x="2999" y="538"/>
                  <a:pt x="3006" y="538"/>
                </a:cubicBezTo>
                <a:close/>
                <a:moveTo>
                  <a:pt x="3046" y="538"/>
                </a:moveTo>
                <a:cubicBezTo>
                  <a:pt x="3053" y="538"/>
                  <a:pt x="3059" y="532"/>
                  <a:pt x="3059" y="525"/>
                </a:cubicBezTo>
                <a:cubicBezTo>
                  <a:pt x="3059" y="518"/>
                  <a:pt x="3053" y="512"/>
                  <a:pt x="3046" y="512"/>
                </a:cubicBezTo>
                <a:cubicBezTo>
                  <a:pt x="3039" y="512"/>
                  <a:pt x="3033" y="518"/>
                  <a:pt x="3033" y="525"/>
                </a:cubicBezTo>
                <a:cubicBezTo>
                  <a:pt x="3033" y="532"/>
                  <a:pt x="3039" y="538"/>
                  <a:pt x="3046" y="538"/>
                </a:cubicBezTo>
                <a:close/>
                <a:moveTo>
                  <a:pt x="3085" y="538"/>
                </a:moveTo>
                <a:cubicBezTo>
                  <a:pt x="3092" y="538"/>
                  <a:pt x="3098" y="532"/>
                  <a:pt x="3098" y="525"/>
                </a:cubicBezTo>
                <a:cubicBezTo>
                  <a:pt x="3098" y="518"/>
                  <a:pt x="3092" y="512"/>
                  <a:pt x="3085" y="512"/>
                </a:cubicBezTo>
                <a:cubicBezTo>
                  <a:pt x="3078" y="512"/>
                  <a:pt x="3073" y="518"/>
                  <a:pt x="3073" y="525"/>
                </a:cubicBezTo>
                <a:cubicBezTo>
                  <a:pt x="3073" y="532"/>
                  <a:pt x="3078" y="538"/>
                  <a:pt x="3085" y="538"/>
                </a:cubicBezTo>
                <a:close/>
                <a:moveTo>
                  <a:pt x="3282" y="512"/>
                </a:moveTo>
                <a:cubicBezTo>
                  <a:pt x="3275" y="512"/>
                  <a:pt x="3270" y="518"/>
                  <a:pt x="3270" y="525"/>
                </a:cubicBezTo>
                <a:cubicBezTo>
                  <a:pt x="3270" y="532"/>
                  <a:pt x="3275" y="538"/>
                  <a:pt x="3282" y="538"/>
                </a:cubicBezTo>
                <a:cubicBezTo>
                  <a:pt x="3289" y="538"/>
                  <a:pt x="3295" y="532"/>
                  <a:pt x="3295" y="525"/>
                </a:cubicBezTo>
                <a:cubicBezTo>
                  <a:pt x="3295" y="518"/>
                  <a:pt x="3289" y="512"/>
                  <a:pt x="3282" y="512"/>
                </a:cubicBezTo>
                <a:close/>
                <a:moveTo>
                  <a:pt x="444" y="577"/>
                </a:moveTo>
                <a:cubicBezTo>
                  <a:pt x="451" y="577"/>
                  <a:pt x="457" y="572"/>
                  <a:pt x="457" y="565"/>
                </a:cubicBezTo>
                <a:cubicBezTo>
                  <a:pt x="457" y="558"/>
                  <a:pt x="451" y="552"/>
                  <a:pt x="444" y="552"/>
                </a:cubicBezTo>
                <a:cubicBezTo>
                  <a:pt x="437" y="552"/>
                  <a:pt x="431" y="558"/>
                  <a:pt x="431" y="565"/>
                </a:cubicBezTo>
                <a:cubicBezTo>
                  <a:pt x="431" y="572"/>
                  <a:pt x="437" y="577"/>
                  <a:pt x="444" y="577"/>
                </a:cubicBezTo>
                <a:close/>
                <a:moveTo>
                  <a:pt x="483" y="577"/>
                </a:moveTo>
                <a:cubicBezTo>
                  <a:pt x="490" y="577"/>
                  <a:pt x="496" y="572"/>
                  <a:pt x="496" y="565"/>
                </a:cubicBezTo>
                <a:cubicBezTo>
                  <a:pt x="496" y="558"/>
                  <a:pt x="490" y="552"/>
                  <a:pt x="483" y="552"/>
                </a:cubicBezTo>
                <a:cubicBezTo>
                  <a:pt x="476" y="552"/>
                  <a:pt x="471" y="558"/>
                  <a:pt x="471" y="565"/>
                </a:cubicBezTo>
                <a:cubicBezTo>
                  <a:pt x="471" y="572"/>
                  <a:pt x="476" y="577"/>
                  <a:pt x="483" y="577"/>
                </a:cubicBezTo>
                <a:close/>
                <a:moveTo>
                  <a:pt x="523" y="577"/>
                </a:moveTo>
                <a:cubicBezTo>
                  <a:pt x="530" y="577"/>
                  <a:pt x="535" y="572"/>
                  <a:pt x="535" y="565"/>
                </a:cubicBezTo>
                <a:cubicBezTo>
                  <a:pt x="535" y="558"/>
                  <a:pt x="530" y="552"/>
                  <a:pt x="523" y="552"/>
                </a:cubicBezTo>
                <a:cubicBezTo>
                  <a:pt x="516" y="552"/>
                  <a:pt x="510" y="558"/>
                  <a:pt x="510" y="565"/>
                </a:cubicBezTo>
                <a:cubicBezTo>
                  <a:pt x="510" y="572"/>
                  <a:pt x="516" y="577"/>
                  <a:pt x="523" y="577"/>
                </a:cubicBezTo>
                <a:close/>
                <a:moveTo>
                  <a:pt x="562" y="577"/>
                </a:moveTo>
                <a:cubicBezTo>
                  <a:pt x="569" y="577"/>
                  <a:pt x="575" y="572"/>
                  <a:pt x="575" y="565"/>
                </a:cubicBezTo>
                <a:cubicBezTo>
                  <a:pt x="575" y="558"/>
                  <a:pt x="569" y="552"/>
                  <a:pt x="562" y="552"/>
                </a:cubicBezTo>
                <a:cubicBezTo>
                  <a:pt x="555" y="552"/>
                  <a:pt x="549" y="558"/>
                  <a:pt x="549" y="565"/>
                </a:cubicBezTo>
                <a:cubicBezTo>
                  <a:pt x="549" y="572"/>
                  <a:pt x="555" y="577"/>
                  <a:pt x="562" y="577"/>
                </a:cubicBezTo>
                <a:close/>
                <a:moveTo>
                  <a:pt x="602" y="577"/>
                </a:moveTo>
                <a:cubicBezTo>
                  <a:pt x="609" y="577"/>
                  <a:pt x="614" y="572"/>
                  <a:pt x="614" y="565"/>
                </a:cubicBezTo>
                <a:cubicBezTo>
                  <a:pt x="614" y="558"/>
                  <a:pt x="609" y="552"/>
                  <a:pt x="602" y="552"/>
                </a:cubicBezTo>
                <a:cubicBezTo>
                  <a:pt x="595" y="552"/>
                  <a:pt x="589" y="558"/>
                  <a:pt x="589" y="565"/>
                </a:cubicBezTo>
                <a:cubicBezTo>
                  <a:pt x="589" y="572"/>
                  <a:pt x="595" y="577"/>
                  <a:pt x="602" y="577"/>
                </a:cubicBezTo>
                <a:close/>
                <a:moveTo>
                  <a:pt x="641" y="577"/>
                </a:moveTo>
                <a:cubicBezTo>
                  <a:pt x="648" y="577"/>
                  <a:pt x="654" y="572"/>
                  <a:pt x="654" y="565"/>
                </a:cubicBezTo>
                <a:cubicBezTo>
                  <a:pt x="654" y="558"/>
                  <a:pt x="648" y="552"/>
                  <a:pt x="641" y="552"/>
                </a:cubicBezTo>
                <a:cubicBezTo>
                  <a:pt x="634" y="552"/>
                  <a:pt x="628" y="558"/>
                  <a:pt x="628" y="565"/>
                </a:cubicBezTo>
                <a:cubicBezTo>
                  <a:pt x="628" y="572"/>
                  <a:pt x="634" y="577"/>
                  <a:pt x="641" y="577"/>
                </a:cubicBezTo>
                <a:close/>
                <a:moveTo>
                  <a:pt x="680" y="577"/>
                </a:moveTo>
                <a:cubicBezTo>
                  <a:pt x="687" y="577"/>
                  <a:pt x="693" y="572"/>
                  <a:pt x="693" y="565"/>
                </a:cubicBezTo>
                <a:cubicBezTo>
                  <a:pt x="693" y="558"/>
                  <a:pt x="687" y="552"/>
                  <a:pt x="680" y="552"/>
                </a:cubicBezTo>
                <a:cubicBezTo>
                  <a:pt x="673" y="552"/>
                  <a:pt x="668" y="558"/>
                  <a:pt x="668" y="565"/>
                </a:cubicBezTo>
                <a:cubicBezTo>
                  <a:pt x="668" y="572"/>
                  <a:pt x="673" y="577"/>
                  <a:pt x="680" y="577"/>
                </a:cubicBezTo>
                <a:close/>
                <a:moveTo>
                  <a:pt x="720" y="577"/>
                </a:moveTo>
                <a:cubicBezTo>
                  <a:pt x="727" y="577"/>
                  <a:pt x="733" y="572"/>
                  <a:pt x="733" y="565"/>
                </a:cubicBezTo>
                <a:cubicBezTo>
                  <a:pt x="733" y="558"/>
                  <a:pt x="727" y="552"/>
                  <a:pt x="720" y="552"/>
                </a:cubicBezTo>
                <a:cubicBezTo>
                  <a:pt x="713" y="552"/>
                  <a:pt x="707" y="558"/>
                  <a:pt x="707" y="565"/>
                </a:cubicBezTo>
                <a:cubicBezTo>
                  <a:pt x="707" y="572"/>
                  <a:pt x="713" y="577"/>
                  <a:pt x="720" y="577"/>
                </a:cubicBezTo>
                <a:close/>
                <a:moveTo>
                  <a:pt x="759" y="577"/>
                </a:moveTo>
                <a:cubicBezTo>
                  <a:pt x="766" y="577"/>
                  <a:pt x="772" y="572"/>
                  <a:pt x="772" y="565"/>
                </a:cubicBezTo>
                <a:cubicBezTo>
                  <a:pt x="772" y="558"/>
                  <a:pt x="766" y="552"/>
                  <a:pt x="759" y="552"/>
                </a:cubicBezTo>
                <a:cubicBezTo>
                  <a:pt x="752" y="552"/>
                  <a:pt x="747" y="558"/>
                  <a:pt x="747" y="565"/>
                </a:cubicBezTo>
                <a:cubicBezTo>
                  <a:pt x="747" y="572"/>
                  <a:pt x="752" y="577"/>
                  <a:pt x="759" y="577"/>
                </a:cubicBezTo>
                <a:close/>
                <a:moveTo>
                  <a:pt x="799" y="577"/>
                </a:moveTo>
                <a:cubicBezTo>
                  <a:pt x="806" y="577"/>
                  <a:pt x="811" y="572"/>
                  <a:pt x="811" y="565"/>
                </a:cubicBezTo>
                <a:cubicBezTo>
                  <a:pt x="811" y="558"/>
                  <a:pt x="806" y="552"/>
                  <a:pt x="799" y="552"/>
                </a:cubicBezTo>
                <a:cubicBezTo>
                  <a:pt x="792" y="552"/>
                  <a:pt x="786" y="558"/>
                  <a:pt x="786" y="565"/>
                </a:cubicBezTo>
                <a:cubicBezTo>
                  <a:pt x="786" y="572"/>
                  <a:pt x="792" y="577"/>
                  <a:pt x="799" y="577"/>
                </a:cubicBezTo>
                <a:close/>
                <a:moveTo>
                  <a:pt x="838" y="577"/>
                </a:moveTo>
                <a:cubicBezTo>
                  <a:pt x="845" y="577"/>
                  <a:pt x="851" y="572"/>
                  <a:pt x="851" y="565"/>
                </a:cubicBezTo>
                <a:cubicBezTo>
                  <a:pt x="851" y="558"/>
                  <a:pt x="845" y="552"/>
                  <a:pt x="838" y="552"/>
                </a:cubicBezTo>
                <a:cubicBezTo>
                  <a:pt x="831" y="552"/>
                  <a:pt x="825" y="558"/>
                  <a:pt x="825" y="565"/>
                </a:cubicBezTo>
                <a:cubicBezTo>
                  <a:pt x="825" y="572"/>
                  <a:pt x="831" y="577"/>
                  <a:pt x="838" y="577"/>
                </a:cubicBezTo>
                <a:close/>
                <a:moveTo>
                  <a:pt x="878" y="577"/>
                </a:moveTo>
                <a:cubicBezTo>
                  <a:pt x="885" y="577"/>
                  <a:pt x="890" y="572"/>
                  <a:pt x="890" y="565"/>
                </a:cubicBezTo>
                <a:cubicBezTo>
                  <a:pt x="890" y="558"/>
                  <a:pt x="885" y="552"/>
                  <a:pt x="878" y="552"/>
                </a:cubicBezTo>
                <a:cubicBezTo>
                  <a:pt x="871" y="552"/>
                  <a:pt x="865" y="558"/>
                  <a:pt x="865" y="565"/>
                </a:cubicBezTo>
                <a:cubicBezTo>
                  <a:pt x="865" y="572"/>
                  <a:pt x="871" y="577"/>
                  <a:pt x="878" y="577"/>
                </a:cubicBezTo>
                <a:close/>
                <a:moveTo>
                  <a:pt x="917" y="577"/>
                </a:moveTo>
                <a:cubicBezTo>
                  <a:pt x="924" y="577"/>
                  <a:pt x="930" y="572"/>
                  <a:pt x="930" y="565"/>
                </a:cubicBezTo>
                <a:cubicBezTo>
                  <a:pt x="930" y="558"/>
                  <a:pt x="924" y="552"/>
                  <a:pt x="917" y="552"/>
                </a:cubicBezTo>
                <a:cubicBezTo>
                  <a:pt x="910" y="552"/>
                  <a:pt x="904" y="558"/>
                  <a:pt x="904" y="565"/>
                </a:cubicBezTo>
                <a:cubicBezTo>
                  <a:pt x="904" y="572"/>
                  <a:pt x="910" y="577"/>
                  <a:pt x="917" y="577"/>
                </a:cubicBezTo>
                <a:close/>
                <a:moveTo>
                  <a:pt x="956" y="577"/>
                </a:moveTo>
                <a:cubicBezTo>
                  <a:pt x="963" y="577"/>
                  <a:pt x="969" y="572"/>
                  <a:pt x="969" y="565"/>
                </a:cubicBezTo>
                <a:cubicBezTo>
                  <a:pt x="969" y="558"/>
                  <a:pt x="963" y="552"/>
                  <a:pt x="956" y="552"/>
                </a:cubicBezTo>
                <a:cubicBezTo>
                  <a:pt x="949" y="552"/>
                  <a:pt x="944" y="558"/>
                  <a:pt x="944" y="565"/>
                </a:cubicBezTo>
                <a:cubicBezTo>
                  <a:pt x="944" y="572"/>
                  <a:pt x="949" y="577"/>
                  <a:pt x="956" y="577"/>
                </a:cubicBezTo>
                <a:close/>
                <a:moveTo>
                  <a:pt x="996" y="577"/>
                </a:moveTo>
                <a:cubicBezTo>
                  <a:pt x="1003" y="577"/>
                  <a:pt x="1009" y="572"/>
                  <a:pt x="1009" y="565"/>
                </a:cubicBezTo>
                <a:cubicBezTo>
                  <a:pt x="1009" y="558"/>
                  <a:pt x="1003" y="552"/>
                  <a:pt x="996" y="552"/>
                </a:cubicBezTo>
                <a:cubicBezTo>
                  <a:pt x="989" y="552"/>
                  <a:pt x="983" y="558"/>
                  <a:pt x="983" y="565"/>
                </a:cubicBezTo>
                <a:cubicBezTo>
                  <a:pt x="983" y="572"/>
                  <a:pt x="989" y="577"/>
                  <a:pt x="996" y="577"/>
                </a:cubicBezTo>
                <a:close/>
                <a:moveTo>
                  <a:pt x="1035" y="577"/>
                </a:moveTo>
                <a:cubicBezTo>
                  <a:pt x="1042" y="577"/>
                  <a:pt x="1048" y="572"/>
                  <a:pt x="1048" y="565"/>
                </a:cubicBezTo>
                <a:cubicBezTo>
                  <a:pt x="1048" y="558"/>
                  <a:pt x="1042" y="552"/>
                  <a:pt x="1035" y="552"/>
                </a:cubicBezTo>
                <a:cubicBezTo>
                  <a:pt x="1028" y="552"/>
                  <a:pt x="1022" y="558"/>
                  <a:pt x="1022" y="565"/>
                </a:cubicBezTo>
                <a:cubicBezTo>
                  <a:pt x="1022" y="572"/>
                  <a:pt x="1028" y="577"/>
                  <a:pt x="1035" y="577"/>
                </a:cubicBezTo>
                <a:close/>
                <a:moveTo>
                  <a:pt x="1075" y="577"/>
                </a:moveTo>
                <a:cubicBezTo>
                  <a:pt x="1082" y="577"/>
                  <a:pt x="1087" y="572"/>
                  <a:pt x="1087" y="565"/>
                </a:cubicBezTo>
                <a:cubicBezTo>
                  <a:pt x="1087" y="558"/>
                  <a:pt x="1082" y="552"/>
                  <a:pt x="1075" y="552"/>
                </a:cubicBezTo>
                <a:cubicBezTo>
                  <a:pt x="1068" y="552"/>
                  <a:pt x="1062" y="558"/>
                  <a:pt x="1062" y="565"/>
                </a:cubicBezTo>
                <a:cubicBezTo>
                  <a:pt x="1062" y="572"/>
                  <a:pt x="1068" y="577"/>
                  <a:pt x="1075" y="577"/>
                </a:cubicBezTo>
                <a:close/>
                <a:moveTo>
                  <a:pt x="1666" y="577"/>
                </a:moveTo>
                <a:cubicBezTo>
                  <a:pt x="1673" y="577"/>
                  <a:pt x="1679" y="572"/>
                  <a:pt x="1679" y="565"/>
                </a:cubicBezTo>
                <a:cubicBezTo>
                  <a:pt x="1679" y="558"/>
                  <a:pt x="1673" y="552"/>
                  <a:pt x="1666" y="552"/>
                </a:cubicBezTo>
                <a:cubicBezTo>
                  <a:pt x="1659" y="552"/>
                  <a:pt x="1653" y="558"/>
                  <a:pt x="1653" y="565"/>
                </a:cubicBezTo>
                <a:cubicBezTo>
                  <a:pt x="1653" y="572"/>
                  <a:pt x="1659" y="577"/>
                  <a:pt x="1666" y="577"/>
                </a:cubicBezTo>
                <a:close/>
                <a:moveTo>
                  <a:pt x="1745" y="577"/>
                </a:moveTo>
                <a:cubicBezTo>
                  <a:pt x="1752" y="577"/>
                  <a:pt x="1758" y="572"/>
                  <a:pt x="1758" y="565"/>
                </a:cubicBezTo>
                <a:cubicBezTo>
                  <a:pt x="1758" y="558"/>
                  <a:pt x="1752" y="552"/>
                  <a:pt x="1745" y="552"/>
                </a:cubicBezTo>
                <a:cubicBezTo>
                  <a:pt x="1738" y="552"/>
                  <a:pt x="1732" y="558"/>
                  <a:pt x="1732" y="565"/>
                </a:cubicBezTo>
                <a:cubicBezTo>
                  <a:pt x="1732" y="572"/>
                  <a:pt x="1738" y="577"/>
                  <a:pt x="1745" y="577"/>
                </a:cubicBezTo>
                <a:close/>
                <a:moveTo>
                  <a:pt x="1784" y="577"/>
                </a:moveTo>
                <a:cubicBezTo>
                  <a:pt x="1791" y="577"/>
                  <a:pt x="1797" y="572"/>
                  <a:pt x="1797" y="565"/>
                </a:cubicBezTo>
                <a:cubicBezTo>
                  <a:pt x="1797" y="558"/>
                  <a:pt x="1791" y="552"/>
                  <a:pt x="1784" y="552"/>
                </a:cubicBezTo>
                <a:cubicBezTo>
                  <a:pt x="1777" y="552"/>
                  <a:pt x="1772" y="558"/>
                  <a:pt x="1772" y="565"/>
                </a:cubicBezTo>
                <a:cubicBezTo>
                  <a:pt x="1772" y="572"/>
                  <a:pt x="1777" y="577"/>
                  <a:pt x="1784" y="577"/>
                </a:cubicBezTo>
                <a:close/>
                <a:moveTo>
                  <a:pt x="1824" y="577"/>
                </a:moveTo>
                <a:cubicBezTo>
                  <a:pt x="1831" y="577"/>
                  <a:pt x="1836" y="572"/>
                  <a:pt x="1836" y="565"/>
                </a:cubicBezTo>
                <a:cubicBezTo>
                  <a:pt x="1836" y="558"/>
                  <a:pt x="1831" y="552"/>
                  <a:pt x="1824" y="552"/>
                </a:cubicBezTo>
                <a:cubicBezTo>
                  <a:pt x="1817" y="552"/>
                  <a:pt x="1811" y="558"/>
                  <a:pt x="1811" y="565"/>
                </a:cubicBezTo>
                <a:cubicBezTo>
                  <a:pt x="1811" y="572"/>
                  <a:pt x="1817" y="577"/>
                  <a:pt x="1824" y="577"/>
                </a:cubicBezTo>
                <a:close/>
                <a:moveTo>
                  <a:pt x="1863" y="577"/>
                </a:moveTo>
                <a:cubicBezTo>
                  <a:pt x="1870" y="577"/>
                  <a:pt x="1876" y="572"/>
                  <a:pt x="1876" y="565"/>
                </a:cubicBezTo>
                <a:cubicBezTo>
                  <a:pt x="1876" y="558"/>
                  <a:pt x="1870" y="552"/>
                  <a:pt x="1863" y="552"/>
                </a:cubicBezTo>
                <a:cubicBezTo>
                  <a:pt x="1856" y="552"/>
                  <a:pt x="1850" y="558"/>
                  <a:pt x="1850" y="565"/>
                </a:cubicBezTo>
                <a:cubicBezTo>
                  <a:pt x="1850" y="572"/>
                  <a:pt x="1856" y="577"/>
                  <a:pt x="1863" y="577"/>
                </a:cubicBezTo>
                <a:close/>
                <a:moveTo>
                  <a:pt x="1903" y="577"/>
                </a:moveTo>
                <a:cubicBezTo>
                  <a:pt x="1910" y="577"/>
                  <a:pt x="1915" y="572"/>
                  <a:pt x="1915" y="565"/>
                </a:cubicBezTo>
                <a:cubicBezTo>
                  <a:pt x="1915" y="558"/>
                  <a:pt x="1910" y="552"/>
                  <a:pt x="1903" y="552"/>
                </a:cubicBezTo>
                <a:cubicBezTo>
                  <a:pt x="1896" y="552"/>
                  <a:pt x="1890" y="558"/>
                  <a:pt x="1890" y="565"/>
                </a:cubicBezTo>
                <a:cubicBezTo>
                  <a:pt x="1890" y="572"/>
                  <a:pt x="1896" y="577"/>
                  <a:pt x="1903" y="577"/>
                </a:cubicBezTo>
                <a:close/>
                <a:moveTo>
                  <a:pt x="1942" y="577"/>
                </a:moveTo>
                <a:cubicBezTo>
                  <a:pt x="1949" y="577"/>
                  <a:pt x="1955" y="572"/>
                  <a:pt x="1955" y="565"/>
                </a:cubicBezTo>
                <a:cubicBezTo>
                  <a:pt x="1955" y="558"/>
                  <a:pt x="1949" y="552"/>
                  <a:pt x="1942" y="552"/>
                </a:cubicBezTo>
                <a:cubicBezTo>
                  <a:pt x="1935" y="552"/>
                  <a:pt x="1929" y="558"/>
                  <a:pt x="1929" y="565"/>
                </a:cubicBezTo>
                <a:cubicBezTo>
                  <a:pt x="1929" y="572"/>
                  <a:pt x="1935" y="577"/>
                  <a:pt x="1942" y="577"/>
                </a:cubicBezTo>
                <a:close/>
                <a:moveTo>
                  <a:pt x="1981" y="577"/>
                </a:moveTo>
                <a:cubicBezTo>
                  <a:pt x="1988" y="577"/>
                  <a:pt x="1994" y="572"/>
                  <a:pt x="1994" y="565"/>
                </a:cubicBezTo>
                <a:cubicBezTo>
                  <a:pt x="1994" y="558"/>
                  <a:pt x="1988" y="552"/>
                  <a:pt x="1981" y="552"/>
                </a:cubicBezTo>
                <a:cubicBezTo>
                  <a:pt x="1974" y="552"/>
                  <a:pt x="1969" y="558"/>
                  <a:pt x="1969" y="565"/>
                </a:cubicBezTo>
                <a:cubicBezTo>
                  <a:pt x="1969" y="572"/>
                  <a:pt x="1974" y="577"/>
                  <a:pt x="1981" y="577"/>
                </a:cubicBezTo>
                <a:close/>
                <a:moveTo>
                  <a:pt x="2021" y="577"/>
                </a:moveTo>
                <a:cubicBezTo>
                  <a:pt x="2028" y="577"/>
                  <a:pt x="2034" y="572"/>
                  <a:pt x="2034" y="565"/>
                </a:cubicBezTo>
                <a:cubicBezTo>
                  <a:pt x="2034" y="558"/>
                  <a:pt x="2028" y="552"/>
                  <a:pt x="2021" y="552"/>
                </a:cubicBezTo>
                <a:cubicBezTo>
                  <a:pt x="2014" y="552"/>
                  <a:pt x="2008" y="558"/>
                  <a:pt x="2008" y="565"/>
                </a:cubicBezTo>
                <a:cubicBezTo>
                  <a:pt x="2008" y="572"/>
                  <a:pt x="2014" y="577"/>
                  <a:pt x="2021" y="577"/>
                </a:cubicBezTo>
                <a:close/>
                <a:moveTo>
                  <a:pt x="2060" y="577"/>
                </a:moveTo>
                <a:cubicBezTo>
                  <a:pt x="2067" y="577"/>
                  <a:pt x="2073" y="572"/>
                  <a:pt x="2073" y="565"/>
                </a:cubicBezTo>
                <a:cubicBezTo>
                  <a:pt x="2073" y="558"/>
                  <a:pt x="2067" y="552"/>
                  <a:pt x="2060" y="552"/>
                </a:cubicBezTo>
                <a:cubicBezTo>
                  <a:pt x="2053" y="552"/>
                  <a:pt x="2048" y="558"/>
                  <a:pt x="2048" y="565"/>
                </a:cubicBezTo>
                <a:cubicBezTo>
                  <a:pt x="2048" y="572"/>
                  <a:pt x="2053" y="577"/>
                  <a:pt x="2060" y="577"/>
                </a:cubicBezTo>
                <a:close/>
                <a:moveTo>
                  <a:pt x="2100" y="577"/>
                </a:moveTo>
                <a:cubicBezTo>
                  <a:pt x="2107" y="577"/>
                  <a:pt x="2112" y="572"/>
                  <a:pt x="2112" y="565"/>
                </a:cubicBezTo>
                <a:cubicBezTo>
                  <a:pt x="2112" y="558"/>
                  <a:pt x="2107" y="552"/>
                  <a:pt x="2100" y="552"/>
                </a:cubicBezTo>
                <a:cubicBezTo>
                  <a:pt x="2093" y="552"/>
                  <a:pt x="2087" y="558"/>
                  <a:pt x="2087" y="565"/>
                </a:cubicBezTo>
                <a:cubicBezTo>
                  <a:pt x="2087" y="572"/>
                  <a:pt x="2093" y="577"/>
                  <a:pt x="2100" y="577"/>
                </a:cubicBezTo>
                <a:close/>
                <a:moveTo>
                  <a:pt x="2139" y="577"/>
                </a:moveTo>
                <a:cubicBezTo>
                  <a:pt x="2146" y="577"/>
                  <a:pt x="2152" y="572"/>
                  <a:pt x="2152" y="565"/>
                </a:cubicBezTo>
                <a:cubicBezTo>
                  <a:pt x="2152" y="558"/>
                  <a:pt x="2146" y="552"/>
                  <a:pt x="2139" y="552"/>
                </a:cubicBezTo>
                <a:cubicBezTo>
                  <a:pt x="2132" y="552"/>
                  <a:pt x="2126" y="558"/>
                  <a:pt x="2126" y="565"/>
                </a:cubicBezTo>
                <a:cubicBezTo>
                  <a:pt x="2126" y="572"/>
                  <a:pt x="2132" y="577"/>
                  <a:pt x="2139" y="577"/>
                </a:cubicBezTo>
                <a:close/>
                <a:moveTo>
                  <a:pt x="2179" y="577"/>
                </a:moveTo>
                <a:cubicBezTo>
                  <a:pt x="2186" y="577"/>
                  <a:pt x="2191" y="572"/>
                  <a:pt x="2191" y="565"/>
                </a:cubicBezTo>
                <a:cubicBezTo>
                  <a:pt x="2191" y="558"/>
                  <a:pt x="2186" y="552"/>
                  <a:pt x="2179" y="552"/>
                </a:cubicBezTo>
                <a:cubicBezTo>
                  <a:pt x="2171" y="552"/>
                  <a:pt x="2166" y="558"/>
                  <a:pt x="2166" y="565"/>
                </a:cubicBezTo>
                <a:cubicBezTo>
                  <a:pt x="2166" y="572"/>
                  <a:pt x="2171" y="577"/>
                  <a:pt x="2179" y="577"/>
                </a:cubicBezTo>
                <a:close/>
                <a:moveTo>
                  <a:pt x="2218" y="577"/>
                </a:moveTo>
                <a:cubicBezTo>
                  <a:pt x="2225" y="577"/>
                  <a:pt x="2231" y="572"/>
                  <a:pt x="2231" y="565"/>
                </a:cubicBezTo>
                <a:cubicBezTo>
                  <a:pt x="2231" y="558"/>
                  <a:pt x="2225" y="552"/>
                  <a:pt x="2218" y="552"/>
                </a:cubicBezTo>
                <a:cubicBezTo>
                  <a:pt x="2211" y="552"/>
                  <a:pt x="2205" y="558"/>
                  <a:pt x="2205" y="565"/>
                </a:cubicBezTo>
                <a:cubicBezTo>
                  <a:pt x="2205" y="572"/>
                  <a:pt x="2211" y="577"/>
                  <a:pt x="2218" y="577"/>
                </a:cubicBezTo>
                <a:close/>
                <a:moveTo>
                  <a:pt x="2257" y="577"/>
                </a:moveTo>
                <a:cubicBezTo>
                  <a:pt x="2264" y="577"/>
                  <a:pt x="2270" y="572"/>
                  <a:pt x="2270" y="565"/>
                </a:cubicBezTo>
                <a:cubicBezTo>
                  <a:pt x="2270" y="558"/>
                  <a:pt x="2264" y="552"/>
                  <a:pt x="2257" y="552"/>
                </a:cubicBezTo>
                <a:cubicBezTo>
                  <a:pt x="2250" y="552"/>
                  <a:pt x="2245" y="558"/>
                  <a:pt x="2245" y="565"/>
                </a:cubicBezTo>
                <a:cubicBezTo>
                  <a:pt x="2245" y="572"/>
                  <a:pt x="2250" y="577"/>
                  <a:pt x="2257" y="577"/>
                </a:cubicBezTo>
                <a:close/>
                <a:moveTo>
                  <a:pt x="2297" y="577"/>
                </a:moveTo>
                <a:cubicBezTo>
                  <a:pt x="2304" y="577"/>
                  <a:pt x="2310" y="572"/>
                  <a:pt x="2310" y="565"/>
                </a:cubicBezTo>
                <a:cubicBezTo>
                  <a:pt x="2310" y="558"/>
                  <a:pt x="2304" y="552"/>
                  <a:pt x="2297" y="552"/>
                </a:cubicBezTo>
                <a:cubicBezTo>
                  <a:pt x="2290" y="552"/>
                  <a:pt x="2284" y="558"/>
                  <a:pt x="2284" y="565"/>
                </a:cubicBezTo>
                <a:cubicBezTo>
                  <a:pt x="2284" y="572"/>
                  <a:pt x="2290" y="577"/>
                  <a:pt x="2297" y="577"/>
                </a:cubicBezTo>
                <a:close/>
                <a:moveTo>
                  <a:pt x="2336" y="577"/>
                </a:moveTo>
                <a:cubicBezTo>
                  <a:pt x="2343" y="577"/>
                  <a:pt x="2349" y="572"/>
                  <a:pt x="2349" y="565"/>
                </a:cubicBezTo>
                <a:cubicBezTo>
                  <a:pt x="2349" y="558"/>
                  <a:pt x="2343" y="552"/>
                  <a:pt x="2336" y="552"/>
                </a:cubicBezTo>
                <a:cubicBezTo>
                  <a:pt x="2329" y="552"/>
                  <a:pt x="2323" y="558"/>
                  <a:pt x="2323" y="565"/>
                </a:cubicBezTo>
                <a:cubicBezTo>
                  <a:pt x="2323" y="572"/>
                  <a:pt x="2329" y="577"/>
                  <a:pt x="2336" y="577"/>
                </a:cubicBezTo>
                <a:close/>
                <a:moveTo>
                  <a:pt x="2376" y="577"/>
                </a:moveTo>
                <a:cubicBezTo>
                  <a:pt x="2383" y="577"/>
                  <a:pt x="2388" y="572"/>
                  <a:pt x="2388" y="565"/>
                </a:cubicBezTo>
                <a:cubicBezTo>
                  <a:pt x="2388" y="558"/>
                  <a:pt x="2383" y="552"/>
                  <a:pt x="2376" y="552"/>
                </a:cubicBezTo>
                <a:cubicBezTo>
                  <a:pt x="2369" y="552"/>
                  <a:pt x="2363" y="558"/>
                  <a:pt x="2363" y="565"/>
                </a:cubicBezTo>
                <a:cubicBezTo>
                  <a:pt x="2363" y="572"/>
                  <a:pt x="2369" y="577"/>
                  <a:pt x="2376" y="577"/>
                </a:cubicBezTo>
                <a:close/>
                <a:moveTo>
                  <a:pt x="2415" y="577"/>
                </a:moveTo>
                <a:cubicBezTo>
                  <a:pt x="2422" y="577"/>
                  <a:pt x="2428" y="572"/>
                  <a:pt x="2428" y="565"/>
                </a:cubicBezTo>
                <a:cubicBezTo>
                  <a:pt x="2428" y="558"/>
                  <a:pt x="2422" y="552"/>
                  <a:pt x="2415" y="552"/>
                </a:cubicBezTo>
                <a:cubicBezTo>
                  <a:pt x="2408" y="552"/>
                  <a:pt x="2402" y="558"/>
                  <a:pt x="2402" y="565"/>
                </a:cubicBezTo>
                <a:cubicBezTo>
                  <a:pt x="2402" y="572"/>
                  <a:pt x="2408" y="577"/>
                  <a:pt x="2415" y="577"/>
                </a:cubicBezTo>
                <a:close/>
                <a:moveTo>
                  <a:pt x="2455" y="577"/>
                </a:moveTo>
                <a:cubicBezTo>
                  <a:pt x="2462" y="577"/>
                  <a:pt x="2467" y="572"/>
                  <a:pt x="2467" y="565"/>
                </a:cubicBezTo>
                <a:cubicBezTo>
                  <a:pt x="2467" y="558"/>
                  <a:pt x="2462" y="552"/>
                  <a:pt x="2455" y="552"/>
                </a:cubicBezTo>
                <a:cubicBezTo>
                  <a:pt x="2447" y="552"/>
                  <a:pt x="2442" y="558"/>
                  <a:pt x="2442" y="565"/>
                </a:cubicBezTo>
                <a:cubicBezTo>
                  <a:pt x="2442" y="572"/>
                  <a:pt x="2447" y="577"/>
                  <a:pt x="2455" y="577"/>
                </a:cubicBezTo>
                <a:close/>
                <a:moveTo>
                  <a:pt x="2494" y="577"/>
                </a:moveTo>
                <a:cubicBezTo>
                  <a:pt x="2501" y="577"/>
                  <a:pt x="2507" y="572"/>
                  <a:pt x="2507" y="565"/>
                </a:cubicBezTo>
                <a:cubicBezTo>
                  <a:pt x="2507" y="558"/>
                  <a:pt x="2501" y="552"/>
                  <a:pt x="2494" y="552"/>
                </a:cubicBezTo>
                <a:cubicBezTo>
                  <a:pt x="2487" y="552"/>
                  <a:pt x="2481" y="558"/>
                  <a:pt x="2481" y="565"/>
                </a:cubicBezTo>
                <a:cubicBezTo>
                  <a:pt x="2481" y="572"/>
                  <a:pt x="2487" y="577"/>
                  <a:pt x="2494" y="577"/>
                </a:cubicBezTo>
                <a:close/>
                <a:moveTo>
                  <a:pt x="2533" y="577"/>
                </a:moveTo>
                <a:cubicBezTo>
                  <a:pt x="2540" y="577"/>
                  <a:pt x="2546" y="572"/>
                  <a:pt x="2546" y="565"/>
                </a:cubicBezTo>
                <a:cubicBezTo>
                  <a:pt x="2546" y="558"/>
                  <a:pt x="2540" y="552"/>
                  <a:pt x="2533" y="552"/>
                </a:cubicBezTo>
                <a:cubicBezTo>
                  <a:pt x="2526" y="552"/>
                  <a:pt x="2521" y="558"/>
                  <a:pt x="2521" y="565"/>
                </a:cubicBezTo>
                <a:cubicBezTo>
                  <a:pt x="2521" y="572"/>
                  <a:pt x="2526" y="577"/>
                  <a:pt x="2533" y="577"/>
                </a:cubicBezTo>
                <a:close/>
                <a:moveTo>
                  <a:pt x="2573" y="577"/>
                </a:moveTo>
                <a:cubicBezTo>
                  <a:pt x="2580" y="577"/>
                  <a:pt x="2586" y="572"/>
                  <a:pt x="2586" y="565"/>
                </a:cubicBezTo>
                <a:cubicBezTo>
                  <a:pt x="2586" y="558"/>
                  <a:pt x="2580" y="552"/>
                  <a:pt x="2573" y="552"/>
                </a:cubicBezTo>
                <a:cubicBezTo>
                  <a:pt x="2566" y="552"/>
                  <a:pt x="2560" y="558"/>
                  <a:pt x="2560" y="565"/>
                </a:cubicBezTo>
                <a:cubicBezTo>
                  <a:pt x="2560" y="572"/>
                  <a:pt x="2566" y="577"/>
                  <a:pt x="2573" y="577"/>
                </a:cubicBezTo>
                <a:close/>
                <a:moveTo>
                  <a:pt x="2612" y="577"/>
                </a:moveTo>
                <a:cubicBezTo>
                  <a:pt x="2619" y="577"/>
                  <a:pt x="2625" y="572"/>
                  <a:pt x="2625" y="565"/>
                </a:cubicBezTo>
                <a:cubicBezTo>
                  <a:pt x="2625" y="558"/>
                  <a:pt x="2619" y="552"/>
                  <a:pt x="2612" y="552"/>
                </a:cubicBezTo>
                <a:cubicBezTo>
                  <a:pt x="2605" y="552"/>
                  <a:pt x="2599" y="558"/>
                  <a:pt x="2599" y="565"/>
                </a:cubicBezTo>
                <a:cubicBezTo>
                  <a:pt x="2599" y="572"/>
                  <a:pt x="2605" y="577"/>
                  <a:pt x="2612" y="577"/>
                </a:cubicBezTo>
                <a:close/>
                <a:moveTo>
                  <a:pt x="2652" y="577"/>
                </a:moveTo>
                <a:cubicBezTo>
                  <a:pt x="2659" y="577"/>
                  <a:pt x="2664" y="572"/>
                  <a:pt x="2664" y="565"/>
                </a:cubicBezTo>
                <a:cubicBezTo>
                  <a:pt x="2664" y="558"/>
                  <a:pt x="2659" y="552"/>
                  <a:pt x="2652" y="552"/>
                </a:cubicBezTo>
                <a:cubicBezTo>
                  <a:pt x="2645" y="552"/>
                  <a:pt x="2639" y="558"/>
                  <a:pt x="2639" y="565"/>
                </a:cubicBezTo>
                <a:cubicBezTo>
                  <a:pt x="2639" y="572"/>
                  <a:pt x="2645" y="577"/>
                  <a:pt x="2652" y="577"/>
                </a:cubicBezTo>
                <a:close/>
                <a:moveTo>
                  <a:pt x="2691" y="577"/>
                </a:moveTo>
                <a:cubicBezTo>
                  <a:pt x="2698" y="577"/>
                  <a:pt x="2704" y="572"/>
                  <a:pt x="2704" y="565"/>
                </a:cubicBezTo>
                <a:cubicBezTo>
                  <a:pt x="2704" y="558"/>
                  <a:pt x="2698" y="552"/>
                  <a:pt x="2691" y="552"/>
                </a:cubicBezTo>
                <a:cubicBezTo>
                  <a:pt x="2684" y="552"/>
                  <a:pt x="2678" y="558"/>
                  <a:pt x="2678" y="565"/>
                </a:cubicBezTo>
                <a:cubicBezTo>
                  <a:pt x="2678" y="572"/>
                  <a:pt x="2684" y="577"/>
                  <a:pt x="2691" y="577"/>
                </a:cubicBezTo>
                <a:close/>
                <a:moveTo>
                  <a:pt x="2730" y="577"/>
                </a:moveTo>
                <a:cubicBezTo>
                  <a:pt x="2738" y="577"/>
                  <a:pt x="2743" y="572"/>
                  <a:pt x="2743" y="565"/>
                </a:cubicBezTo>
                <a:cubicBezTo>
                  <a:pt x="2743" y="558"/>
                  <a:pt x="2738" y="552"/>
                  <a:pt x="2730" y="552"/>
                </a:cubicBezTo>
                <a:cubicBezTo>
                  <a:pt x="2723" y="552"/>
                  <a:pt x="2718" y="558"/>
                  <a:pt x="2718" y="565"/>
                </a:cubicBezTo>
                <a:cubicBezTo>
                  <a:pt x="2718" y="572"/>
                  <a:pt x="2723" y="577"/>
                  <a:pt x="2730" y="577"/>
                </a:cubicBezTo>
                <a:close/>
                <a:moveTo>
                  <a:pt x="2770" y="577"/>
                </a:moveTo>
                <a:cubicBezTo>
                  <a:pt x="2777" y="577"/>
                  <a:pt x="2783" y="572"/>
                  <a:pt x="2783" y="565"/>
                </a:cubicBezTo>
                <a:cubicBezTo>
                  <a:pt x="2783" y="558"/>
                  <a:pt x="2777" y="552"/>
                  <a:pt x="2770" y="552"/>
                </a:cubicBezTo>
                <a:cubicBezTo>
                  <a:pt x="2763" y="552"/>
                  <a:pt x="2757" y="558"/>
                  <a:pt x="2757" y="565"/>
                </a:cubicBezTo>
                <a:cubicBezTo>
                  <a:pt x="2757" y="572"/>
                  <a:pt x="2763" y="577"/>
                  <a:pt x="2770" y="577"/>
                </a:cubicBezTo>
                <a:close/>
                <a:moveTo>
                  <a:pt x="2809" y="577"/>
                </a:moveTo>
                <a:cubicBezTo>
                  <a:pt x="2816" y="577"/>
                  <a:pt x="2822" y="572"/>
                  <a:pt x="2822" y="565"/>
                </a:cubicBezTo>
                <a:cubicBezTo>
                  <a:pt x="2822" y="558"/>
                  <a:pt x="2816" y="552"/>
                  <a:pt x="2809" y="552"/>
                </a:cubicBezTo>
                <a:cubicBezTo>
                  <a:pt x="2802" y="552"/>
                  <a:pt x="2797" y="558"/>
                  <a:pt x="2797" y="565"/>
                </a:cubicBezTo>
                <a:cubicBezTo>
                  <a:pt x="2797" y="572"/>
                  <a:pt x="2802" y="577"/>
                  <a:pt x="2809" y="577"/>
                </a:cubicBezTo>
                <a:close/>
                <a:moveTo>
                  <a:pt x="2849" y="577"/>
                </a:moveTo>
                <a:cubicBezTo>
                  <a:pt x="2856" y="577"/>
                  <a:pt x="2861" y="572"/>
                  <a:pt x="2861" y="565"/>
                </a:cubicBezTo>
                <a:cubicBezTo>
                  <a:pt x="2861" y="558"/>
                  <a:pt x="2856" y="552"/>
                  <a:pt x="2849" y="552"/>
                </a:cubicBezTo>
                <a:cubicBezTo>
                  <a:pt x="2842" y="552"/>
                  <a:pt x="2836" y="558"/>
                  <a:pt x="2836" y="565"/>
                </a:cubicBezTo>
                <a:cubicBezTo>
                  <a:pt x="2836" y="572"/>
                  <a:pt x="2842" y="577"/>
                  <a:pt x="2849" y="577"/>
                </a:cubicBezTo>
                <a:close/>
                <a:moveTo>
                  <a:pt x="2888" y="577"/>
                </a:moveTo>
                <a:cubicBezTo>
                  <a:pt x="2895" y="577"/>
                  <a:pt x="2901" y="572"/>
                  <a:pt x="2901" y="565"/>
                </a:cubicBezTo>
                <a:cubicBezTo>
                  <a:pt x="2901" y="558"/>
                  <a:pt x="2895" y="552"/>
                  <a:pt x="2888" y="552"/>
                </a:cubicBezTo>
                <a:cubicBezTo>
                  <a:pt x="2881" y="552"/>
                  <a:pt x="2875" y="558"/>
                  <a:pt x="2875" y="565"/>
                </a:cubicBezTo>
                <a:cubicBezTo>
                  <a:pt x="2875" y="572"/>
                  <a:pt x="2881" y="577"/>
                  <a:pt x="2888" y="577"/>
                </a:cubicBezTo>
                <a:close/>
                <a:moveTo>
                  <a:pt x="2928" y="577"/>
                </a:moveTo>
                <a:cubicBezTo>
                  <a:pt x="2935" y="577"/>
                  <a:pt x="2940" y="572"/>
                  <a:pt x="2940" y="565"/>
                </a:cubicBezTo>
                <a:cubicBezTo>
                  <a:pt x="2940" y="558"/>
                  <a:pt x="2935" y="552"/>
                  <a:pt x="2928" y="552"/>
                </a:cubicBezTo>
                <a:cubicBezTo>
                  <a:pt x="2921" y="552"/>
                  <a:pt x="2915" y="558"/>
                  <a:pt x="2915" y="565"/>
                </a:cubicBezTo>
                <a:cubicBezTo>
                  <a:pt x="2915" y="572"/>
                  <a:pt x="2921" y="577"/>
                  <a:pt x="2928" y="577"/>
                </a:cubicBezTo>
                <a:close/>
                <a:moveTo>
                  <a:pt x="2967" y="577"/>
                </a:moveTo>
                <a:cubicBezTo>
                  <a:pt x="2974" y="577"/>
                  <a:pt x="2980" y="572"/>
                  <a:pt x="2980" y="565"/>
                </a:cubicBezTo>
                <a:cubicBezTo>
                  <a:pt x="2980" y="558"/>
                  <a:pt x="2974" y="552"/>
                  <a:pt x="2967" y="552"/>
                </a:cubicBezTo>
                <a:cubicBezTo>
                  <a:pt x="2960" y="552"/>
                  <a:pt x="2954" y="558"/>
                  <a:pt x="2954" y="565"/>
                </a:cubicBezTo>
                <a:cubicBezTo>
                  <a:pt x="2954" y="572"/>
                  <a:pt x="2960" y="577"/>
                  <a:pt x="2967" y="577"/>
                </a:cubicBezTo>
                <a:close/>
                <a:moveTo>
                  <a:pt x="3006" y="577"/>
                </a:moveTo>
                <a:cubicBezTo>
                  <a:pt x="3013" y="577"/>
                  <a:pt x="3019" y="572"/>
                  <a:pt x="3019" y="565"/>
                </a:cubicBezTo>
                <a:cubicBezTo>
                  <a:pt x="3019" y="558"/>
                  <a:pt x="3013" y="552"/>
                  <a:pt x="3006" y="552"/>
                </a:cubicBezTo>
                <a:cubicBezTo>
                  <a:pt x="2999" y="552"/>
                  <a:pt x="2994" y="558"/>
                  <a:pt x="2994" y="565"/>
                </a:cubicBezTo>
                <a:cubicBezTo>
                  <a:pt x="2994" y="572"/>
                  <a:pt x="2999" y="577"/>
                  <a:pt x="3006" y="577"/>
                </a:cubicBezTo>
                <a:close/>
                <a:moveTo>
                  <a:pt x="3046" y="577"/>
                </a:moveTo>
                <a:cubicBezTo>
                  <a:pt x="3053" y="577"/>
                  <a:pt x="3059" y="572"/>
                  <a:pt x="3059" y="565"/>
                </a:cubicBezTo>
                <a:cubicBezTo>
                  <a:pt x="3059" y="558"/>
                  <a:pt x="3053" y="552"/>
                  <a:pt x="3046" y="552"/>
                </a:cubicBezTo>
                <a:cubicBezTo>
                  <a:pt x="3039" y="552"/>
                  <a:pt x="3033" y="558"/>
                  <a:pt x="3033" y="565"/>
                </a:cubicBezTo>
                <a:cubicBezTo>
                  <a:pt x="3033" y="572"/>
                  <a:pt x="3039" y="577"/>
                  <a:pt x="3046" y="577"/>
                </a:cubicBezTo>
                <a:close/>
                <a:moveTo>
                  <a:pt x="3085" y="577"/>
                </a:moveTo>
                <a:cubicBezTo>
                  <a:pt x="3092" y="577"/>
                  <a:pt x="3098" y="572"/>
                  <a:pt x="3098" y="565"/>
                </a:cubicBezTo>
                <a:cubicBezTo>
                  <a:pt x="3098" y="558"/>
                  <a:pt x="3092" y="552"/>
                  <a:pt x="3085" y="552"/>
                </a:cubicBezTo>
                <a:cubicBezTo>
                  <a:pt x="3078" y="552"/>
                  <a:pt x="3073" y="558"/>
                  <a:pt x="3073" y="565"/>
                </a:cubicBezTo>
                <a:cubicBezTo>
                  <a:pt x="3073" y="572"/>
                  <a:pt x="3078" y="577"/>
                  <a:pt x="3085" y="577"/>
                </a:cubicBezTo>
                <a:close/>
                <a:moveTo>
                  <a:pt x="3282" y="554"/>
                </a:moveTo>
                <a:cubicBezTo>
                  <a:pt x="3276" y="554"/>
                  <a:pt x="3272" y="559"/>
                  <a:pt x="3272" y="565"/>
                </a:cubicBezTo>
                <a:cubicBezTo>
                  <a:pt x="3272" y="571"/>
                  <a:pt x="3276" y="575"/>
                  <a:pt x="3282" y="575"/>
                </a:cubicBezTo>
                <a:cubicBezTo>
                  <a:pt x="3288" y="575"/>
                  <a:pt x="3293" y="571"/>
                  <a:pt x="3293" y="565"/>
                </a:cubicBezTo>
                <a:cubicBezTo>
                  <a:pt x="3293" y="559"/>
                  <a:pt x="3288" y="554"/>
                  <a:pt x="3282" y="554"/>
                </a:cubicBezTo>
                <a:close/>
                <a:moveTo>
                  <a:pt x="444" y="617"/>
                </a:moveTo>
                <a:cubicBezTo>
                  <a:pt x="451" y="617"/>
                  <a:pt x="457" y="611"/>
                  <a:pt x="457" y="604"/>
                </a:cubicBezTo>
                <a:cubicBezTo>
                  <a:pt x="457" y="597"/>
                  <a:pt x="451" y="591"/>
                  <a:pt x="444" y="591"/>
                </a:cubicBezTo>
                <a:cubicBezTo>
                  <a:pt x="437" y="591"/>
                  <a:pt x="431" y="597"/>
                  <a:pt x="431" y="604"/>
                </a:cubicBezTo>
                <a:cubicBezTo>
                  <a:pt x="431" y="611"/>
                  <a:pt x="437" y="617"/>
                  <a:pt x="444" y="617"/>
                </a:cubicBezTo>
                <a:close/>
                <a:moveTo>
                  <a:pt x="483" y="617"/>
                </a:moveTo>
                <a:cubicBezTo>
                  <a:pt x="490" y="617"/>
                  <a:pt x="496" y="611"/>
                  <a:pt x="496" y="604"/>
                </a:cubicBezTo>
                <a:cubicBezTo>
                  <a:pt x="496" y="597"/>
                  <a:pt x="490" y="591"/>
                  <a:pt x="483" y="591"/>
                </a:cubicBezTo>
                <a:cubicBezTo>
                  <a:pt x="476" y="591"/>
                  <a:pt x="471" y="597"/>
                  <a:pt x="471" y="604"/>
                </a:cubicBezTo>
                <a:cubicBezTo>
                  <a:pt x="471" y="611"/>
                  <a:pt x="476" y="617"/>
                  <a:pt x="483" y="617"/>
                </a:cubicBezTo>
                <a:close/>
                <a:moveTo>
                  <a:pt x="523" y="617"/>
                </a:moveTo>
                <a:cubicBezTo>
                  <a:pt x="530" y="617"/>
                  <a:pt x="535" y="611"/>
                  <a:pt x="535" y="604"/>
                </a:cubicBezTo>
                <a:cubicBezTo>
                  <a:pt x="535" y="597"/>
                  <a:pt x="530" y="591"/>
                  <a:pt x="523" y="591"/>
                </a:cubicBezTo>
                <a:cubicBezTo>
                  <a:pt x="516" y="591"/>
                  <a:pt x="510" y="597"/>
                  <a:pt x="510" y="604"/>
                </a:cubicBezTo>
                <a:cubicBezTo>
                  <a:pt x="510" y="611"/>
                  <a:pt x="516" y="617"/>
                  <a:pt x="523" y="617"/>
                </a:cubicBezTo>
                <a:close/>
                <a:moveTo>
                  <a:pt x="562" y="617"/>
                </a:moveTo>
                <a:cubicBezTo>
                  <a:pt x="569" y="617"/>
                  <a:pt x="575" y="611"/>
                  <a:pt x="575" y="604"/>
                </a:cubicBezTo>
                <a:cubicBezTo>
                  <a:pt x="575" y="597"/>
                  <a:pt x="569" y="591"/>
                  <a:pt x="562" y="591"/>
                </a:cubicBezTo>
                <a:cubicBezTo>
                  <a:pt x="555" y="591"/>
                  <a:pt x="549" y="597"/>
                  <a:pt x="549" y="604"/>
                </a:cubicBezTo>
                <a:cubicBezTo>
                  <a:pt x="549" y="611"/>
                  <a:pt x="555" y="617"/>
                  <a:pt x="562" y="617"/>
                </a:cubicBezTo>
                <a:close/>
                <a:moveTo>
                  <a:pt x="602" y="617"/>
                </a:moveTo>
                <a:cubicBezTo>
                  <a:pt x="609" y="617"/>
                  <a:pt x="614" y="611"/>
                  <a:pt x="614" y="604"/>
                </a:cubicBezTo>
                <a:cubicBezTo>
                  <a:pt x="614" y="597"/>
                  <a:pt x="609" y="591"/>
                  <a:pt x="602" y="591"/>
                </a:cubicBezTo>
                <a:cubicBezTo>
                  <a:pt x="595" y="591"/>
                  <a:pt x="589" y="597"/>
                  <a:pt x="589" y="604"/>
                </a:cubicBezTo>
                <a:cubicBezTo>
                  <a:pt x="589" y="611"/>
                  <a:pt x="595" y="617"/>
                  <a:pt x="602" y="617"/>
                </a:cubicBezTo>
                <a:close/>
                <a:moveTo>
                  <a:pt x="641" y="617"/>
                </a:moveTo>
                <a:cubicBezTo>
                  <a:pt x="648" y="617"/>
                  <a:pt x="654" y="611"/>
                  <a:pt x="654" y="604"/>
                </a:cubicBezTo>
                <a:cubicBezTo>
                  <a:pt x="654" y="597"/>
                  <a:pt x="648" y="591"/>
                  <a:pt x="641" y="591"/>
                </a:cubicBezTo>
                <a:cubicBezTo>
                  <a:pt x="634" y="591"/>
                  <a:pt x="628" y="597"/>
                  <a:pt x="628" y="604"/>
                </a:cubicBezTo>
                <a:cubicBezTo>
                  <a:pt x="628" y="611"/>
                  <a:pt x="634" y="617"/>
                  <a:pt x="641" y="617"/>
                </a:cubicBezTo>
                <a:close/>
                <a:moveTo>
                  <a:pt x="680" y="617"/>
                </a:moveTo>
                <a:cubicBezTo>
                  <a:pt x="687" y="617"/>
                  <a:pt x="693" y="611"/>
                  <a:pt x="693" y="604"/>
                </a:cubicBezTo>
                <a:cubicBezTo>
                  <a:pt x="693" y="597"/>
                  <a:pt x="687" y="591"/>
                  <a:pt x="680" y="591"/>
                </a:cubicBezTo>
                <a:cubicBezTo>
                  <a:pt x="673" y="591"/>
                  <a:pt x="668" y="597"/>
                  <a:pt x="668" y="604"/>
                </a:cubicBezTo>
                <a:cubicBezTo>
                  <a:pt x="668" y="611"/>
                  <a:pt x="673" y="617"/>
                  <a:pt x="680" y="617"/>
                </a:cubicBezTo>
                <a:close/>
                <a:moveTo>
                  <a:pt x="720" y="617"/>
                </a:moveTo>
                <a:cubicBezTo>
                  <a:pt x="727" y="617"/>
                  <a:pt x="733" y="611"/>
                  <a:pt x="733" y="604"/>
                </a:cubicBezTo>
                <a:cubicBezTo>
                  <a:pt x="733" y="597"/>
                  <a:pt x="727" y="591"/>
                  <a:pt x="720" y="591"/>
                </a:cubicBezTo>
                <a:cubicBezTo>
                  <a:pt x="713" y="591"/>
                  <a:pt x="707" y="597"/>
                  <a:pt x="707" y="604"/>
                </a:cubicBezTo>
                <a:cubicBezTo>
                  <a:pt x="707" y="611"/>
                  <a:pt x="713" y="617"/>
                  <a:pt x="720" y="617"/>
                </a:cubicBezTo>
                <a:close/>
                <a:moveTo>
                  <a:pt x="759" y="617"/>
                </a:moveTo>
                <a:cubicBezTo>
                  <a:pt x="766" y="617"/>
                  <a:pt x="772" y="611"/>
                  <a:pt x="772" y="604"/>
                </a:cubicBezTo>
                <a:cubicBezTo>
                  <a:pt x="772" y="597"/>
                  <a:pt x="766" y="591"/>
                  <a:pt x="759" y="591"/>
                </a:cubicBezTo>
                <a:cubicBezTo>
                  <a:pt x="752" y="591"/>
                  <a:pt x="747" y="597"/>
                  <a:pt x="747" y="604"/>
                </a:cubicBezTo>
                <a:cubicBezTo>
                  <a:pt x="747" y="611"/>
                  <a:pt x="752" y="617"/>
                  <a:pt x="759" y="617"/>
                </a:cubicBezTo>
                <a:close/>
                <a:moveTo>
                  <a:pt x="838" y="617"/>
                </a:moveTo>
                <a:cubicBezTo>
                  <a:pt x="845" y="617"/>
                  <a:pt x="851" y="611"/>
                  <a:pt x="851" y="604"/>
                </a:cubicBezTo>
                <a:cubicBezTo>
                  <a:pt x="851" y="597"/>
                  <a:pt x="845" y="591"/>
                  <a:pt x="838" y="591"/>
                </a:cubicBezTo>
                <a:cubicBezTo>
                  <a:pt x="831" y="591"/>
                  <a:pt x="825" y="597"/>
                  <a:pt x="825" y="604"/>
                </a:cubicBezTo>
                <a:cubicBezTo>
                  <a:pt x="825" y="611"/>
                  <a:pt x="831" y="617"/>
                  <a:pt x="838" y="617"/>
                </a:cubicBezTo>
                <a:close/>
                <a:moveTo>
                  <a:pt x="878" y="617"/>
                </a:moveTo>
                <a:cubicBezTo>
                  <a:pt x="885" y="617"/>
                  <a:pt x="890" y="611"/>
                  <a:pt x="890" y="604"/>
                </a:cubicBezTo>
                <a:cubicBezTo>
                  <a:pt x="890" y="597"/>
                  <a:pt x="885" y="591"/>
                  <a:pt x="878" y="591"/>
                </a:cubicBezTo>
                <a:cubicBezTo>
                  <a:pt x="871" y="591"/>
                  <a:pt x="865" y="597"/>
                  <a:pt x="865" y="604"/>
                </a:cubicBezTo>
                <a:cubicBezTo>
                  <a:pt x="865" y="611"/>
                  <a:pt x="871" y="617"/>
                  <a:pt x="878" y="617"/>
                </a:cubicBezTo>
                <a:close/>
                <a:moveTo>
                  <a:pt x="917" y="617"/>
                </a:moveTo>
                <a:cubicBezTo>
                  <a:pt x="924" y="617"/>
                  <a:pt x="930" y="611"/>
                  <a:pt x="930" y="604"/>
                </a:cubicBezTo>
                <a:cubicBezTo>
                  <a:pt x="930" y="597"/>
                  <a:pt x="924" y="591"/>
                  <a:pt x="917" y="591"/>
                </a:cubicBezTo>
                <a:cubicBezTo>
                  <a:pt x="910" y="591"/>
                  <a:pt x="904" y="597"/>
                  <a:pt x="904" y="604"/>
                </a:cubicBezTo>
                <a:cubicBezTo>
                  <a:pt x="904" y="611"/>
                  <a:pt x="910" y="617"/>
                  <a:pt x="917" y="617"/>
                </a:cubicBezTo>
                <a:close/>
                <a:moveTo>
                  <a:pt x="956" y="617"/>
                </a:moveTo>
                <a:cubicBezTo>
                  <a:pt x="963" y="617"/>
                  <a:pt x="969" y="611"/>
                  <a:pt x="969" y="604"/>
                </a:cubicBezTo>
                <a:cubicBezTo>
                  <a:pt x="969" y="597"/>
                  <a:pt x="963" y="591"/>
                  <a:pt x="956" y="591"/>
                </a:cubicBezTo>
                <a:cubicBezTo>
                  <a:pt x="949" y="591"/>
                  <a:pt x="944" y="597"/>
                  <a:pt x="944" y="604"/>
                </a:cubicBezTo>
                <a:cubicBezTo>
                  <a:pt x="944" y="611"/>
                  <a:pt x="949" y="617"/>
                  <a:pt x="956" y="617"/>
                </a:cubicBezTo>
                <a:close/>
                <a:moveTo>
                  <a:pt x="996" y="617"/>
                </a:moveTo>
                <a:cubicBezTo>
                  <a:pt x="1003" y="617"/>
                  <a:pt x="1009" y="611"/>
                  <a:pt x="1009" y="604"/>
                </a:cubicBezTo>
                <a:cubicBezTo>
                  <a:pt x="1009" y="597"/>
                  <a:pt x="1003" y="591"/>
                  <a:pt x="996" y="591"/>
                </a:cubicBezTo>
                <a:cubicBezTo>
                  <a:pt x="989" y="591"/>
                  <a:pt x="983" y="597"/>
                  <a:pt x="983" y="604"/>
                </a:cubicBezTo>
                <a:cubicBezTo>
                  <a:pt x="983" y="611"/>
                  <a:pt x="989" y="617"/>
                  <a:pt x="996" y="617"/>
                </a:cubicBezTo>
                <a:close/>
                <a:moveTo>
                  <a:pt x="1035" y="595"/>
                </a:moveTo>
                <a:cubicBezTo>
                  <a:pt x="1030" y="595"/>
                  <a:pt x="1026" y="599"/>
                  <a:pt x="1026" y="604"/>
                </a:cubicBezTo>
                <a:cubicBezTo>
                  <a:pt x="1026" y="609"/>
                  <a:pt x="1030" y="613"/>
                  <a:pt x="1035" y="613"/>
                </a:cubicBezTo>
                <a:cubicBezTo>
                  <a:pt x="1040" y="613"/>
                  <a:pt x="1045" y="609"/>
                  <a:pt x="1045" y="604"/>
                </a:cubicBezTo>
                <a:cubicBezTo>
                  <a:pt x="1045" y="599"/>
                  <a:pt x="1040" y="595"/>
                  <a:pt x="1035" y="595"/>
                </a:cubicBezTo>
                <a:close/>
                <a:moveTo>
                  <a:pt x="1101" y="604"/>
                </a:moveTo>
                <a:cubicBezTo>
                  <a:pt x="1101" y="611"/>
                  <a:pt x="1107" y="617"/>
                  <a:pt x="1114" y="617"/>
                </a:cubicBezTo>
                <a:cubicBezTo>
                  <a:pt x="1121" y="617"/>
                  <a:pt x="1127" y="611"/>
                  <a:pt x="1127" y="604"/>
                </a:cubicBezTo>
                <a:cubicBezTo>
                  <a:pt x="1127" y="597"/>
                  <a:pt x="1121" y="591"/>
                  <a:pt x="1114" y="591"/>
                </a:cubicBezTo>
                <a:cubicBezTo>
                  <a:pt x="1107" y="591"/>
                  <a:pt x="1101" y="597"/>
                  <a:pt x="1101" y="604"/>
                </a:cubicBezTo>
                <a:close/>
                <a:moveTo>
                  <a:pt x="1144" y="604"/>
                </a:moveTo>
                <a:cubicBezTo>
                  <a:pt x="1144" y="609"/>
                  <a:pt x="1148" y="613"/>
                  <a:pt x="1154" y="613"/>
                </a:cubicBezTo>
                <a:cubicBezTo>
                  <a:pt x="1159" y="613"/>
                  <a:pt x="1163" y="609"/>
                  <a:pt x="1163" y="604"/>
                </a:cubicBezTo>
                <a:cubicBezTo>
                  <a:pt x="1163" y="599"/>
                  <a:pt x="1159" y="595"/>
                  <a:pt x="1154" y="595"/>
                </a:cubicBezTo>
                <a:cubicBezTo>
                  <a:pt x="1148" y="595"/>
                  <a:pt x="1144" y="599"/>
                  <a:pt x="1144" y="604"/>
                </a:cubicBezTo>
                <a:close/>
                <a:moveTo>
                  <a:pt x="1666" y="591"/>
                </a:moveTo>
                <a:cubicBezTo>
                  <a:pt x="1659" y="591"/>
                  <a:pt x="1653" y="597"/>
                  <a:pt x="1653" y="604"/>
                </a:cubicBezTo>
                <a:cubicBezTo>
                  <a:pt x="1653" y="611"/>
                  <a:pt x="1659" y="617"/>
                  <a:pt x="1666" y="617"/>
                </a:cubicBezTo>
                <a:cubicBezTo>
                  <a:pt x="1673" y="617"/>
                  <a:pt x="1679" y="611"/>
                  <a:pt x="1679" y="604"/>
                </a:cubicBezTo>
                <a:cubicBezTo>
                  <a:pt x="1679" y="597"/>
                  <a:pt x="1673" y="591"/>
                  <a:pt x="1666" y="591"/>
                </a:cubicBezTo>
                <a:close/>
                <a:moveTo>
                  <a:pt x="1705" y="617"/>
                </a:moveTo>
                <a:cubicBezTo>
                  <a:pt x="1712" y="617"/>
                  <a:pt x="1718" y="611"/>
                  <a:pt x="1718" y="604"/>
                </a:cubicBezTo>
                <a:cubicBezTo>
                  <a:pt x="1718" y="597"/>
                  <a:pt x="1712" y="591"/>
                  <a:pt x="1705" y="591"/>
                </a:cubicBezTo>
                <a:cubicBezTo>
                  <a:pt x="1698" y="591"/>
                  <a:pt x="1693" y="597"/>
                  <a:pt x="1693" y="604"/>
                </a:cubicBezTo>
                <a:cubicBezTo>
                  <a:pt x="1693" y="611"/>
                  <a:pt x="1698" y="617"/>
                  <a:pt x="1705" y="617"/>
                </a:cubicBezTo>
                <a:close/>
                <a:moveTo>
                  <a:pt x="1745" y="617"/>
                </a:moveTo>
                <a:cubicBezTo>
                  <a:pt x="1752" y="617"/>
                  <a:pt x="1758" y="611"/>
                  <a:pt x="1758" y="604"/>
                </a:cubicBezTo>
                <a:cubicBezTo>
                  <a:pt x="1758" y="597"/>
                  <a:pt x="1752" y="591"/>
                  <a:pt x="1745" y="591"/>
                </a:cubicBezTo>
                <a:cubicBezTo>
                  <a:pt x="1738" y="591"/>
                  <a:pt x="1732" y="597"/>
                  <a:pt x="1732" y="604"/>
                </a:cubicBezTo>
                <a:cubicBezTo>
                  <a:pt x="1732" y="611"/>
                  <a:pt x="1738" y="617"/>
                  <a:pt x="1745" y="617"/>
                </a:cubicBezTo>
                <a:close/>
                <a:moveTo>
                  <a:pt x="1784" y="617"/>
                </a:moveTo>
                <a:cubicBezTo>
                  <a:pt x="1791" y="617"/>
                  <a:pt x="1797" y="611"/>
                  <a:pt x="1797" y="604"/>
                </a:cubicBezTo>
                <a:cubicBezTo>
                  <a:pt x="1797" y="597"/>
                  <a:pt x="1791" y="591"/>
                  <a:pt x="1784" y="591"/>
                </a:cubicBezTo>
                <a:cubicBezTo>
                  <a:pt x="1777" y="591"/>
                  <a:pt x="1772" y="597"/>
                  <a:pt x="1772" y="604"/>
                </a:cubicBezTo>
                <a:cubicBezTo>
                  <a:pt x="1772" y="611"/>
                  <a:pt x="1777" y="617"/>
                  <a:pt x="1784" y="617"/>
                </a:cubicBezTo>
                <a:close/>
                <a:moveTo>
                  <a:pt x="1824" y="617"/>
                </a:moveTo>
                <a:cubicBezTo>
                  <a:pt x="1831" y="617"/>
                  <a:pt x="1836" y="611"/>
                  <a:pt x="1836" y="604"/>
                </a:cubicBezTo>
                <a:cubicBezTo>
                  <a:pt x="1836" y="597"/>
                  <a:pt x="1831" y="591"/>
                  <a:pt x="1824" y="591"/>
                </a:cubicBezTo>
                <a:cubicBezTo>
                  <a:pt x="1817" y="591"/>
                  <a:pt x="1811" y="597"/>
                  <a:pt x="1811" y="604"/>
                </a:cubicBezTo>
                <a:cubicBezTo>
                  <a:pt x="1811" y="611"/>
                  <a:pt x="1817" y="617"/>
                  <a:pt x="1824" y="617"/>
                </a:cubicBezTo>
                <a:close/>
                <a:moveTo>
                  <a:pt x="1863" y="617"/>
                </a:moveTo>
                <a:cubicBezTo>
                  <a:pt x="1870" y="617"/>
                  <a:pt x="1876" y="611"/>
                  <a:pt x="1876" y="604"/>
                </a:cubicBezTo>
                <a:cubicBezTo>
                  <a:pt x="1876" y="597"/>
                  <a:pt x="1870" y="591"/>
                  <a:pt x="1863" y="591"/>
                </a:cubicBezTo>
                <a:cubicBezTo>
                  <a:pt x="1856" y="591"/>
                  <a:pt x="1850" y="597"/>
                  <a:pt x="1850" y="604"/>
                </a:cubicBezTo>
                <a:cubicBezTo>
                  <a:pt x="1850" y="611"/>
                  <a:pt x="1856" y="617"/>
                  <a:pt x="1863" y="617"/>
                </a:cubicBezTo>
                <a:close/>
                <a:moveTo>
                  <a:pt x="1903" y="617"/>
                </a:moveTo>
                <a:cubicBezTo>
                  <a:pt x="1910" y="617"/>
                  <a:pt x="1915" y="611"/>
                  <a:pt x="1915" y="604"/>
                </a:cubicBezTo>
                <a:cubicBezTo>
                  <a:pt x="1915" y="597"/>
                  <a:pt x="1910" y="591"/>
                  <a:pt x="1903" y="591"/>
                </a:cubicBezTo>
                <a:cubicBezTo>
                  <a:pt x="1896" y="591"/>
                  <a:pt x="1890" y="597"/>
                  <a:pt x="1890" y="604"/>
                </a:cubicBezTo>
                <a:cubicBezTo>
                  <a:pt x="1890" y="611"/>
                  <a:pt x="1896" y="617"/>
                  <a:pt x="1903" y="617"/>
                </a:cubicBezTo>
                <a:close/>
                <a:moveTo>
                  <a:pt x="1942" y="617"/>
                </a:moveTo>
                <a:cubicBezTo>
                  <a:pt x="1949" y="617"/>
                  <a:pt x="1955" y="611"/>
                  <a:pt x="1955" y="604"/>
                </a:cubicBezTo>
                <a:cubicBezTo>
                  <a:pt x="1955" y="597"/>
                  <a:pt x="1949" y="591"/>
                  <a:pt x="1942" y="591"/>
                </a:cubicBezTo>
                <a:cubicBezTo>
                  <a:pt x="1935" y="591"/>
                  <a:pt x="1929" y="597"/>
                  <a:pt x="1929" y="604"/>
                </a:cubicBezTo>
                <a:cubicBezTo>
                  <a:pt x="1929" y="611"/>
                  <a:pt x="1935" y="617"/>
                  <a:pt x="1942" y="617"/>
                </a:cubicBezTo>
                <a:close/>
                <a:moveTo>
                  <a:pt x="1981" y="617"/>
                </a:moveTo>
                <a:cubicBezTo>
                  <a:pt x="1988" y="617"/>
                  <a:pt x="1994" y="611"/>
                  <a:pt x="1994" y="604"/>
                </a:cubicBezTo>
                <a:cubicBezTo>
                  <a:pt x="1994" y="597"/>
                  <a:pt x="1988" y="591"/>
                  <a:pt x="1981" y="591"/>
                </a:cubicBezTo>
                <a:cubicBezTo>
                  <a:pt x="1974" y="591"/>
                  <a:pt x="1969" y="597"/>
                  <a:pt x="1969" y="604"/>
                </a:cubicBezTo>
                <a:cubicBezTo>
                  <a:pt x="1969" y="611"/>
                  <a:pt x="1974" y="617"/>
                  <a:pt x="1981" y="617"/>
                </a:cubicBezTo>
                <a:close/>
                <a:moveTo>
                  <a:pt x="2021" y="617"/>
                </a:moveTo>
                <a:cubicBezTo>
                  <a:pt x="2028" y="617"/>
                  <a:pt x="2034" y="611"/>
                  <a:pt x="2034" y="604"/>
                </a:cubicBezTo>
                <a:cubicBezTo>
                  <a:pt x="2034" y="597"/>
                  <a:pt x="2028" y="591"/>
                  <a:pt x="2021" y="591"/>
                </a:cubicBezTo>
                <a:cubicBezTo>
                  <a:pt x="2014" y="591"/>
                  <a:pt x="2008" y="597"/>
                  <a:pt x="2008" y="604"/>
                </a:cubicBezTo>
                <a:cubicBezTo>
                  <a:pt x="2008" y="611"/>
                  <a:pt x="2014" y="617"/>
                  <a:pt x="2021" y="617"/>
                </a:cubicBezTo>
                <a:close/>
                <a:moveTo>
                  <a:pt x="2060" y="617"/>
                </a:moveTo>
                <a:cubicBezTo>
                  <a:pt x="2067" y="617"/>
                  <a:pt x="2073" y="611"/>
                  <a:pt x="2073" y="604"/>
                </a:cubicBezTo>
                <a:cubicBezTo>
                  <a:pt x="2073" y="597"/>
                  <a:pt x="2067" y="591"/>
                  <a:pt x="2060" y="591"/>
                </a:cubicBezTo>
                <a:cubicBezTo>
                  <a:pt x="2053" y="591"/>
                  <a:pt x="2048" y="597"/>
                  <a:pt x="2048" y="604"/>
                </a:cubicBezTo>
                <a:cubicBezTo>
                  <a:pt x="2048" y="611"/>
                  <a:pt x="2053" y="617"/>
                  <a:pt x="2060" y="617"/>
                </a:cubicBezTo>
                <a:close/>
                <a:moveTo>
                  <a:pt x="2100" y="617"/>
                </a:moveTo>
                <a:cubicBezTo>
                  <a:pt x="2107" y="617"/>
                  <a:pt x="2112" y="611"/>
                  <a:pt x="2112" y="604"/>
                </a:cubicBezTo>
                <a:cubicBezTo>
                  <a:pt x="2112" y="597"/>
                  <a:pt x="2107" y="591"/>
                  <a:pt x="2100" y="591"/>
                </a:cubicBezTo>
                <a:cubicBezTo>
                  <a:pt x="2093" y="591"/>
                  <a:pt x="2087" y="597"/>
                  <a:pt x="2087" y="604"/>
                </a:cubicBezTo>
                <a:cubicBezTo>
                  <a:pt x="2087" y="611"/>
                  <a:pt x="2093" y="617"/>
                  <a:pt x="2100" y="617"/>
                </a:cubicBezTo>
                <a:close/>
                <a:moveTo>
                  <a:pt x="2139" y="617"/>
                </a:moveTo>
                <a:cubicBezTo>
                  <a:pt x="2146" y="617"/>
                  <a:pt x="2152" y="611"/>
                  <a:pt x="2152" y="604"/>
                </a:cubicBezTo>
                <a:cubicBezTo>
                  <a:pt x="2152" y="597"/>
                  <a:pt x="2146" y="591"/>
                  <a:pt x="2139" y="591"/>
                </a:cubicBezTo>
                <a:cubicBezTo>
                  <a:pt x="2132" y="591"/>
                  <a:pt x="2126" y="597"/>
                  <a:pt x="2126" y="604"/>
                </a:cubicBezTo>
                <a:cubicBezTo>
                  <a:pt x="2126" y="611"/>
                  <a:pt x="2132" y="617"/>
                  <a:pt x="2139" y="617"/>
                </a:cubicBezTo>
                <a:close/>
                <a:moveTo>
                  <a:pt x="2179" y="617"/>
                </a:moveTo>
                <a:cubicBezTo>
                  <a:pt x="2186" y="617"/>
                  <a:pt x="2191" y="611"/>
                  <a:pt x="2191" y="604"/>
                </a:cubicBezTo>
                <a:cubicBezTo>
                  <a:pt x="2191" y="597"/>
                  <a:pt x="2186" y="591"/>
                  <a:pt x="2179" y="591"/>
                </a:cubicBezTo>
                <a:cubicBezTo>
                  <a:pt x="2171" y="591"/>
                  <a:pt x="2166" y="597"/>
                  <a:pt x="2166" y="604"/>
                </a:cubicBezTo>
                <a:cubicBezTo>
                  <a:pt x="2166" y="611"/>
                  <a:pt x="2171" y="617"/>
                  <a:pt x="2179" y="617"/>
                </a:cubicBezTo>
                <a:close/>
                <a:moveTo>
                  <a:pt x="2218" y="617"/>
                </a:moveTo>
                <a:cubicBezTo>
                  <a:pt x="2225" y="617"/>
                  <a:pt x="2231" y="611"/>
                  <a:pt x="2231" y="604"/>
                </a:cubicBezTo>
                <a:cubicBezTo>
                  <a:pt x="2231" y="597"/>
                  <a:pt x="2225" y="591"/>
                  <a:pt x="2218" y="591"/>
                </a:cubicBezTo>
                <a:cubicBezTo>
                  <a:pt x="2211" y="591"/>
                  <a:pt x="2205" y="597"/>
                  <a:pt x="2205" y="604"/>
                </a:cubicBezTo>
                <a:cubicBezTo>
                  <a:pt x="2205" y="611"/>
                  <a:pt x="2211" y="617"/>
                  <a:pt x="2218" y="617"/>
                </a:cubicBezTo>
                <a:close/>
                <a:moveTo>
                  <a:pt x="2257" y="617"/>
                </a:moveTo>
                <a:cubicBezTo>
                  <a:pt x="2264" y="617"/>
                  <a:pt x="2270" y="611"/>
                  <a:pt x="2270" y="604"/>
                </a:cubicBezTo>
                <a:cubicBezTo>
                  <a:pt x="2270" y="597"/>
                  <a:pt x="2264" y="591"/>
                  <a:pt x="2257" y="591"/>
                </a:cubicBezTo>
                <a:cubicBezTo>
                  <a:pt x="2250" y="591"/>
                  <a:pt x="2245" y="597"/>
                  <a:pt x="2245" y="604"/>
                </a:cubicBezTo>
                <a:cubicBezTo>
                  <a:pt x="2245" y="611"/>
                  <a:pt x="2250" y="617"/>
                  <a:pt x="2257" y="617"/>
                </a:cubicBezTo>
                <a:close/>
                <a:moveTo>
                  <a:pt x="2297" y="617"/>
                </a:moveTo>
                <a:cubicBezTo>
                  <a:pt x="2304" y="617"/>
                  <a:pt x="2310" y="611"/>
                  <a:pt x="2310" y="604"/>
                </a:cubicBezTo>
                <a:cubicBezTo>
                  <a:pt x="2310" y="597"/>
                  <a:pt x="2304" y="591"/>
                  <a:pt x="2297" y="591"/>
                </a:cubicBezTo>
                <a:cubicBezTo>
                  <a:pt x="2290" y="591"/>
                  <a:pt x="2284" y="597"/>
                  <a:pt x="2284" y="604"/>
                </a:cubicBezTo>
                <a:cubicBezTo>
                  <a:pt x="2284" y="611"/>
                  <a:pt x="2290" y="617"/>
                  <a:pt x="2297" y="617"/>
                </a:cubicBezTo>
                <a:close/>
                <a:moveTo>
                  <a:pt x="2336" y="617"/>
                </a:moveTo>
                <a:cubicBezTo>
                  <a:pt x="2343" y="617"/>
                  <a:pt x="2349" y="611"/>
                  <a:pt x="2349" y="604"/>
                </a:cubicBezTo>
                <a:cubicBezTo>
                  <a:pt x="2349" y="597"/>
                  <a:pt x="2343" y="591"/>
                  <a:pt x="2336" y="591"/>
                </a:cubicBezTo>
                <a:cubicBezTo>
                  <a:pt x="2329" y="591"/>
                  <a:pt x="2323" y="597"/>
                  <a:pt x="2323" y="604"/>
                </a:cubicBezTo>
                <a:cubicBezTo>
                  <a:pt x="2323" y="611"/>
                  <a:pt x="2329" y="617"/>
                  <a:pt x="2336" y="617"/>
                </a:cubicBezTo>
                <a:close/>
                <a:moveTo>
                  <a:pt x="2376" y="617"/>
                </a:moveTo>
                <a:cubicBezTo>
                  <a:pt x="2383" y="617"/>
                  <a:pt x="2388" y="611"/>
                  <a:pt x="2388" y="604"/>
                </a:cubicBezTo>
                <a:cubicBezTo>
                  <a:pt x="2388" y="597"/>
                  <a:pt x="2383" y="591"/>
                  <a:pt x="2376" y="591"/>
                </a:cubicBezTo>
                <a:cubicBezTo>
                  <a:pt x="2369" y="591"/>
                  <a:pt x="2363" y="597"/>
                  <a:pt x="2363" y="604"/>
                </a:cubicBezTo>
                <a:cubicBezTo>
                  <a:pt x="2363" y="611"/>
                  <a:pt x="2369" y="617"/>
                  <a:pt x="2376" y="617"/>
                </a:cubicBezTo>
                <a:close/>
                <a:moveTo>
                  <a:pt x="2415" y="617"/>
                </a:moveTo>
                <a:cubicBezTo>
                  <a:pt x="2422" y="617"/>
                  <a:pt x="2428" y="611"/>
                  <a:pt x="2428" y="604"/>
                </a:cubicBezTo>
                <a:cubicBezTo>
                  <a:pt x="2428" y="597"/>
                  <a:pt x="2422" y="591"/>
                  <a:pt x="2415" y="591"/>
                </a:cubicBezTo>
                <a:cubicBezTo>
                  <a:pt x="2408" y="591"/>
                  <a:pt x="2402" y="597"/>
                  <a:pt x="2402" y="604"/>
                </a:cubicBezTo>
                <a:cubicBezTo>
                  <a:pt x="2402" y="611"/>
                  <a:pt x="2408" y="617"/>
                  <a:pt x="2415" y="617"/>
                </a:cubicBezTo>
                <a:close/>
                <a:moveTo>
                  <a:pt x="2455" y="617"/>
                </a:moveTo>
                <a:cubicBezTo>
                  <a:pt x="2462" y="617"/>
                  <a:pt x="2467" y="611"/>
                  <a:pt x="2467" y="604"/>
                </a:cubicBezTo>
                <a:cubicBezTo>
                  <a:pt x="2467" y="597"/>
                  <a:pt x="2462" y="591"/>
                  <a:pt x="2455" y="591"/>
                </a:cubicBezTo>
                <a:cubicBezTo>
                  <a:pt x="2447" y="591"/>
                  <a:pt x="2442" y="597"/>
                  <a:pt x="2442" y="604"/>
                </a:cubicBezTo>
                <a:cubicBezTo>
                  <a:pt x="2442" y="611"/>
                  <a:pt x="2447" y="617"/>
                  <a:pt x="2455" y="617"/>
                </a:cubicBezTo>
                <a:close/>
                <a:moveTo>
                  <a:pt x="2494" y="617"/>
                </a:moveTo>
                <a:cubicBezTo>
                  <a:pt x="2501" y="617"/>
                  <a:pt x="2507" y="611"/>
                  <a:pt x="2507" y="604"/>
                </a:cubicBezTo>
                <a:cubicBezTo>
                  <a:pt x="2507" y="597"/>
                  <a:pt x="2501" y="591"/>
                  <a:pt x="2494" y="591"/>
                </a:cubicBezTo>
                <a:cubicBezTo>
                  <a:pt x="2487" y="591"/>
                  <a:pt x="2481" y="597"/>
                  <a:pt x="2481" y="604"/>
                </a:cubicBezTo>
                <a:cubicBezTo>
                  <a:pt x="2481" y="611"/>
                  <a:pt x="2487" y="617"/>
                  <a:pt x="2494" y="617"/>
                </a:cubicBezTo>
                <a:close/>
                <a:moveTo>
                  <a:pt x="2533" y="617"/>
                </a:moveTo>
                <a:cubicBezTo>
                  <a:pt x="2540" y="617"/>
                  <a:pt x="2546" y="611"/>
                  <a:pt x="2546" y="604"/>
                </a:cubicBezTo>
                <a:cubicBezTo>
                  <a:pt x="2546" y="597"/>
                  <a:pt x="2540" y="591"/>
                  <a:pt x="2533" y="591"/>
                </a:cubicBezTo>
                <a:cubicBezTo>
                  <a:pt x="2526" y="591"/>
                  <a:pt x="2521" y="597"/>
                  <a:pt x="2521" y="604"/>
                </a:cubicBezTo>
                <a:cubicBezTo>
                  <a:pt x="2521" y="611"/>
                  <a:pt x="2526" y="617"/>
                  <a:pt x="2533" y="617"/>
                </a:cubicBezTo>
                <a:close/>
                <a:moveTo>
                  <a:pt x="2573" y="617"/>
                </a:moveTo>
                <a:cubicBezTo>
                  <a:pt x="2580" y="617"/>
                  <a:pt x="2586" y="611"/>
                  <a:pt x="2586" y="604"/>
                </a:cubicBezTo>
                <a:cubicBezTo>
                  <a:pt x="2586" y="597"/>
                  <a:pt x="2580" y="591"/>
                  <a:pt x="2573" y="591"/>
                </a:cubicBezTo>
                <a:cubicBezTo>
                  <a:pt x="2566" y="591"/>
                  <a:pt x="2560" y="597"/>
                  <a:pt x="2560" y="604"/>
                </a:cubicBezTo>
                <a:cubicBezTo>
                  <a:pt x="2560" y="611"/>
                  <a:pt x="2566" y="617"/>
                  <a:pt x="2573" y="617"/>
                </a:cubicBezTo>
                <a:close/>
                <a:moveTo>
                  <a:pt x="2612" y="617"/>
                </a:moveTo>
                <a:cubicBezTo>
                  <a:pt x="2619" y="617"/>
                  <a:pt x="2625" y="611"/>
                  <a:pt x="2625" y="604"/>
                </a:cubicBezTo>
                <a:cubicBezTo>
                  <a:pt x="2625" y="597"/>
                  <a:pt x="2619" y="591"/>
                  <a:pt x="2612" y="591"/>
                </a:cubicBezTo>
                <a:cubicBezTo>
                  <a:pt x="2605" y="591"/>
                  <a:pt x="2599" y="597"/>
                  <a:pt x="2599" y="604"/>
                </a:cubicBezTo>
                <a:cubicBezTo>
                  <a:pt x="2599" y="611"/>
                  <a:pt x="2605" y="617"/>
                  <a:pt x="2612" y="617"/>
                </a:cubicBezTo>
                <a:close/>
                <a:moveTo>
                  <a:pt x="2652" y="617"/>
                </a:moveTo>
                <a:cubicBezTo>
                  <a:pt x="2659" y="617"/>
                  <a:pt x="2664" y="611"/>
                  <a:pt x="2664" y="604"/>
                </a:cubicBezTo>
                <a:cubicBezTo>
                  <a:pt x="2664" y="597"/>
                  <a:pt x="2659" y="591"/>
                  <a:pt x="2652" y="591"/>
                </a:cubicBezTo>
                <a:cubicBezTo>
                  <a:pt x="2645" y="591"/>
                  <a:pt x="2639" y="597"/>
                  <a:pt x="2639" y="604"/>
                </a:cubicBezTo>
                <a:cubicBezTo>
                  <a:pt x="2639" y="611"/>
                  <a:pt x="2645" y="617"/>
                  <a:pt x="2652" y="617"/>
                </a:cubicBezTo>
                <a:close/>
                <a:moveTo>
                  <a:pt x="2691" y="617"/>
                </a:moveTo>
                <a:cubicBezTo>
                  <a:pt x="2698" y="617"/>
                  <a:pt x="2704" y="611"/>
                  <a:pt x="2704" y="604"/>
                </a:cubicBezTo>
                <a:cubicBezTo>
                  <a:pt x="2704" y="597"/>
                  <a:pt x="2698" y="591"/>
                  <a:pt x="2691" y="591"/>
                </a:cubicBezTo>
                <a:cubicBezTo>
                  <a:pt x="2684" y="591"/>
                  <a:pt x="2678" y="597"/>
                  <a:pt x="2678" y="604"/>
                </a:cubicBezTo>
                <a:cubicBezTo>
                  <a:pt x="2678" y="611"/>
                  <a:pt x="2684" y="617"/>
                  <a:pt x="2691" y="617"/>
                </a:cubicBezTo>
                <a:close/>
                <a:moveTo>
                  <a:pt x="2730" y="617"/>
                </a:moveTo>
                <a:cubicBezTo>
                  <a:pt x="2738" y="617"/>
                  <a:pt x="2743" y="611"/>
                  <a:pt x="2743" y="604"/>
                </a:cubicBezTo>
                <a:cubicBezTo>
                  <a:pt x="2743" y="597"/>
                  <a:pt x="2738" y="591"/>
                  <a:pt x="2730" y="591"/>
                </a:cubicBezTo>
                <a:cubicBezTo>
                  <a:pt x="2723" y="591"/>
                  <a:pt x="2718" y="597"/>
                  <a:pt x="2718" y="604"/>
                </a:cubicBezTo>
                <a:cubicBezTo>
                  <a:pt x="2718" y="611"/>
                  <a:pt x="2723" y="617"/>
                  <a:pt x="2730" y="617"/>
                </a:cubicBezTo>
                <a:close/>
                <a:moveTo>
                  <a:pt x="2770" y="617"/>
                </a:moveTo>
                <a:cubicBezTo>
                  <a:pt x="2777" y="617"/>
                  <a:pt x="2783" y="611"/>
                  <a:pt x="2783" y="604"/>
                </a:cubicBezTo>
                <a:cubicBezTo>
                  <a:pt x="2783" y="597"/>
                  <a:pt x="2777" y="591"/>
                  <a:pt x="2770" y="591"/>
                </a:cubicBezTo>
                <a:cubicBezTo>
                  <a:pt x="2763" y="591"/>
                  <a:pt x="2757" y="597"/>
                  <a:pt x="2757" y="604"/>
                </a:cubicBezTo>
                <a:cubicBezTo>
                  <a:pt x="2757" y="611"/>
                  <a:pt x="2763" y="617"/>
                  <a:pt x="2770" y="617"/>
                </a:cubicBezTo>
                <a:close/>
                <a:moveTo>
                  <a:pt x="2809" y="617"/>
                </a:moveTo>
                <a:cubicBezTo>
                  <a:pt x="2816" y="617"/>
                  <a:pt x="2822" y="611"/>
                  <a:pt x="2822" y="604"/>
                </a:cubicBezTo>
                <a:cubicBezTo>
                  <a:pt x="2822" y="597"/>
                  <a:pt x="2816" y="591"/>
                  <a:pt x="2809" y="591"/>
                </a:cubicBezTo>
                <a:cubicBezTo>
                  <a:pt x="2802" y="591"/>
                  <a:pt x="2797" y="597"/>
                  <a:pt x="2797" y="604"/>
                </a:cubicBezTo>
                <a:cubicBezTo>
                  <a:pt x="2797" y="611"/>
                  <a:pt x="2802" y="617"/>
                  <a:pt x="2809" y="617"/>
                </a:cubicBezTo>
                <a:close/>
                <a:moveTo>
                  <a:pt x="2849" y="617"/>
                </a:moveTo>
                <a:cubicBezTo>
                  <a:pt x="2856" y="617"/>
                  <a:pt x="2861" y="611"/>
                  <a:pt x="2861" y="604"/>
                </a:cubicBezTo>
                <a:cubicBezTo>
                  <a:pt x="2861" y="597"/>
                  <a:pt x="2856" y="591"/>
                  <a:pt x="2849" y="591"/>
                </a:cubicBezTo>
                <a:cubicBezTo>
                  <a:pt x="2842" y="591"/>
                  <a:pt x="2836" y="597"/>
                  <a:pt x="2836" y="604"/>
                </a:cubicBezTo>
                <a:cubicBezTo>
                  <a:pt x="2836" y="611"/>
                  <a:pt x="2842" y="617"/>
                  <a:pt x="2849" y="617"/>
                </a:cubicBezTo>
                <a:close/>
                <a:moveTo>
                  <a:pt x="2888" y="617"/>
                </a:moveTo>
                <a:cubicBezTo>
                  <a:pt x="2895" y="617"/>
                  <a:pt x="2901" y="611"/>
                  <a:pt x="2901" y="604"/>
                </a:cubicBezTo>
                <a:cubicBezTo>
                  <a:pt x="2901" y="597"/>
                  <a:pt x="2895" y="591"/>
                  <a:pt x="2888" y="591"/>
                </a:cubicBezTo>
                <a:cubicBezTo>
                  <a:pt x="2881" y="591"/>
                  <a:pt x="2875" y="597"/>
                  <a:pt x="2875" y="604"/>
                </a:cubicBezTo>
                <a:cubicBezTo>
                  <a:pt x="2875" y="611"/>
                  <a:pt x="2881" y="617"/>
                  <a:pt x="2888" y="617"/>
                </a:cubicBezTo>
                <a:close/>
                <a:moveTo>
                  <a:pt x="2928" y="617"/>
                </a:moveTo>
                <a:cubicBezTo>
                  <a:pt x="2935" y="617"/>
                  <a:pt x="2940" y="611"/>
                  <a:pt x="2940" y="604"/>
                </a:cubicBezTo>
                <a:cubicBezTo>
                  <a:pt x="2940" y="597"/>
                  <a:pt x="2935" y="591"/>
                  <a:pt x="2928" y="591"/>
                </a:cubicBezTo>
                <a:cubicBezTo>
                  <a:pt x="2921" y="591"/>
                  <a:pt x="2915" y="597"/>
                  <a:pt x="2915" y="604"/>
                </a:cubicBezTo>
                <a:cubicBezTo>
                  <a:pt x="2915" y="611"/>
                  <a:pt x="2921" y="617"/>
                  <a:pt x="2928" y="617"/>
                </a:cubicBezTo>
                <a:close/>
                <a:moveTo>
                  <a:pt x="2967" y="617"/>
                </a:moveTo>
                <a:cubicBezTo>
                  <a:pt x="2974" y="617"/>
                  <a:pt x="2980" y="611"/>
                  <a:pt x="2980" y="604"/>
                </a:cubicBezTo>
                <a:cubicBezTo>
                  <a:pt x="2980" y="597"/>
                  <a:pt x="2974" y="591"/>
                  <a:pt x="2967" y="591"/>
                </a:cubicBezTo>
                <a:cubicBezTo>
                  <a:pt x="2960" y="591"/>
                  <a:pt x="2954" y="597"/>
                  <a:pt x="2954" y="604"/>
                </a:cubicBezTo>
                <a:cubicBezTo>
                  <a:pt x="2954" y="611"/>
                  <a:pt x="2960" y="617"/>
                  <a:pt x="2967" y="617"/>
                </a:cubicBezTo>
                <a:close/>
                <a:moveTo>
                  <a:pt x="3006" y="617"/>
                </a:moveTo>
                <a:cubicBezTo>
                  <a:pt x="3013" y="617"/>
                  <a:pt x="3019" y="611"/>
                  <a:pt x="3019" y="604"/>
                </a:cubicBezTo>
                <a:cubicBezTo>
                  <a:pt x="3019" y="597"/>
                  <a:pt x="3013" y="591"/>
                  <a:pt x="3006" y="591"/>
                </a:cubicBezTo>
                <a:cubicBezTo>
                  <a:pt x="2999" y="591"/>
                  <a:pt x="2994" y="597"/>
                  <a:pt x="2994" y="604"/>
                </a:cubicBezTo>
                <a:cubicBezTo>
                  <a:pt x="2994" y="611"/>
                  <a:pt x="2999" y="617"/>
                  <a:pt x="3006" y="617"/>
                </a:cubicBezTo>
                <a:close/>
                <a:moveTo>
                  <a:pt x="3046" y="617"/>
                </a:moveTo>
                <a:cubicBezTo>
                  <a:pt x="3053" y="617"/>
                  <a:pt x="3059" y="611"/>
                  <a:pt x="3059" y="604"/>
                </a:cubicBezTo>
                <a:cubicBezTo>
                  <a:pt x="3059" y="597"/>
                  <a:pt x="3053" y="591"/>
                  <a:pt x="3046" y="591"/>
                </a:cubicBezTo>
                <a:cubicBezTo>
                  <a:pt x="3039" y="591"/>
                  <a:pt x="3033" y="597"/>
                  <a:pt x="3033" y="604"/>
                </a:cubicBezTo>
                <a:cubicBezTo>
                  <a:pt x="3033" y="611"/>
                  <a:pt x="3039" y="617"/>
                  <a:pt x="3046" y="617"/>
                </a:cubicBezTo>
                <a:close/>
                <a:moveTo>
                  <a:pt x="3085" y="617"/>
                </a:moveTo>
                <a:cubicBezTo>
                  <a:pt x="3092" y="617"/>
                  <a:pt x="3098" y="611"/>
                  <a:pt x="3098" y="604"/>
                </a:cubicBezTo>
                <a:cubicBezTo>
                  <a:pt x="3098" y="597"/>
                  <a:pt x="3092" y="591"/>
                  <a:pt x="3085" y="591"/>
                </a:cubicBezTo>
                <a:cubicBezTo>
                  <a:pt x="3078" y="591"/>
                  <a:pt x="3073" y="597"/>
                  <a:pt x="3073" y="604"/>
                </a:cubicBezTo>
                <a:cubicBezTo>
                  <a:pt x="3073" y="611"/>
                  <a:pt x="3078" y="617"/>
                  <a:pt x="3085" y="617"/>
                </a:cubicBezTo>
                <a:close/>
                <a:moveTo>
                  <a:pt x="444" y="656"/>
                </a:moveTo>
                <a:cubicBezTo>
                  <a:pt x="451" y="656"/>
                  <a:pt x="457" y="651"/>
                  <a:pt x="457" y="643"/>
                </a:cubicBezTo>
                <a:cubicBezTo>
                  <a:pt x="457" y="636"/>
                  <a:pt x="451" y="631"/>
                  <a:pt x="444" y="631"/>
                </a:cubicBezTo>
                <a:cubicBezTo>
                  <a:pt x="437" y="631"/>
                  <a:pt x="431" y="636"/>
                  <a:pt x="431" y="643"/>
                </a:cubicBezTo>
                <a:cubicBezTo>
                  <a:pt x="431" y="651"/>
                  <a:pt x="437" y="656"/>
                  <a:pt x="444" y="656"/>
                </a:cubicBezTo>
                <a:close/>
                <a:moveTo>
                  <a:pt x="483" y="656"/>
                </a:moveTo>
                <a:cubicBezTo>
                  <a:pt x="490" y="656"/>
                  <a:pt x="496" y="651"/>
                  <a:pt x="496" y="643"/>
                </a:cubicBezTo>
                <a:cubicBezTo>
                  <a:pt x="496" y="636"/>
                  <a:pt x="490" y="631"/>
                  <a:pt x="483" y="631"/>
                </a:cubicBezTo>
                <a:cubicBezTo>
                  <a:pt x="476" y="631"/>
                  <a:pt x="471" y="636"/>
                  <a:pt x="471" y="643"/>
                </a:cubicBezTo>
                <a:cubicBezTo>
                  <a:pt x="471" y="651"/>
                  <a:pt x="476" y="656"/>
                  <a:pt x="483" y="656"/>
                </a:cubicBezTo>
                <a:close/>
                <a:moveTo>
                  <a:pt x="523" y="656"/>
                </a:moveTo>
                <a:cubicBezTo>
                  <a:pt x="530" y="656"/>
                  <a:pt x="535" y="651"/>
                  <a:pt x="535" y="643"/>
                </a:cubicBezTo>
                <a:cubicBezTo>
                  <a:pt x="535" y="636"/>
                  <a:pt x="530" y="631"/>
                  <a:pt x="523" y="631"/>
                </a:cubicBezTo>
                <a:cubicBezTo>
                  <a:pt x="516" y="631"/>
                  <a:pt x="510" y="636"/>
                  <a:pt x="510" y="643"/>
                </a:cubicBezTo>
                <a:cubicBezTo>
                  <a:pt x="510" y="651"/>
                  <a:pt x="516" y="656"/>
                  <a:pt x="523" y="656"/>
                </a:cubicBezTo>
                <a:close/>
                <a:moveTo>
                  <a:pt x="562" y="656"/>
                </a:moveTo>
                <a:cubicBezTo>
                  <a:pt x="569" y="656"/>
                  <a:pt x="575" y="651"/>
                  <a:pt x="575" y="643"/>
                </a:cubicBezTo>
                <a:cubicBezTo>
                  <a:pt x="575" y="636"/>
                  <a:pt x="569" y="631"/>
                  <a:pt x="562" y="631"/>
                </a:cubicBezTo>
                <a:cubicBezTo>
                  <a:pt x="555" y="631"/>
                  <a:pt x="549" y="636"/>
                  <a:pt x="549" y="643"/>
                </a:cubicBezTo>
                <a:cubicBezTo>
                  <a:pt x="549" y="651"/>
                  <a:pt x="555" y="656"/>
                  <a:pt x="562" y="656"/>
                </a:cubicBezTo>
                <a:close/>
                <a:moveTo>
                  <a:pt x="602" y="656"/>
                </a:moveTo>
                <a:cubicBezTo>
                  <a:pt x="609" y="656"/>
                  <a:pt x="614" y="651"/>
                  <a:pt x="614" y="643"/>
                </a:cubicBezTo>
                <a:cubicBezTo>
                  <a:pt x="614" y="636"/>
                  <a:pt x="609" y="631"/>
                  <a:pt x="602" y="631"/>
                </a:cubicBezTo>
                <a:cubicBezTo>
                  <a:pt x="595" y="631"/>
                  <a:pt x="589" y="636"/>
                  <a:pt x="589" y="643"/>
                </a:cubicBezTo>
                <a:cubicBezTo>
                  <a:pt x="589" y="651"/>
                  <a:pt x="595" y="656"/>
                  <a:pt x="602" y="656"/>
                </a:cubicBezTo>
                <a:close/>
                <a:moveTo>
                  <a:pt x="641" y="656"/>
                </a:moveTo>
                <a:cubicBezTo>
                  <a:pt x="648" y="656"/>
                  <a:pt x="654" y="651"/>
                  <a:pt x="654" y="643"/>
                </a:cubicBezTo>
                <a:cubicBezTo>
                  <a:pt x="654" y="636"/>
                  <a:pt x="648" y="631"/>
                  <a:pt x="641" y="631"/>
                </a:cubicBezTo>
                <a:cubicBezTo>
                  <a:pt x="634" y="631"/>
                  <a:pt x="628" y="636"/>
                  <a:pt x="628" y="643"/>
                </a:cubicBezTo>
                <a:cubicBezTo>
                  <a:pt x="628" y="651"/>
                  <a:pt x="634" y="656"/>
                  <a:pt x="641" y="656"/>
                </a:cubicBezTo>
                <a:close/>
                <a:moveTo>
                  <a:pt x="680" y="656"/>
                </a:moveTo>
                <a:cubicBezTo>
                  <a:pt x="687" y="656"/>
                  <a:pt x="693" y="651"/>
                  <a:pt x="693" y="643"/>
                </a:cubicBezTo>
                <a:cubicBezTo>
                  <a:pt x="693" y="636"/>
                  <a:pt x="687" y="631"/>
                  <a:pt x="680" y="631"/>
                </a:cubicBezTo>
                <a:cubicBezTo>
                  <a:pt x="673" y="631"/>
                  <a:pt x="668" y="636"/>
                  <a:pt x="668" y="643"/>
                </a:cubicBezTo>
                <a:cubicBezTo>
                  <a:pt x="668" y="651"/>
                  <a:pt x="673" y="656"/>
                  <a:pt x="680" y="656"/>
                </a:cubicBezTo>
                <a:close/>
                <a:moveTo>
                  <a:pt x="720" y="656"/>
                </a:moveTo>
                <a:cubicBezTo>
                  <a:pt x="727" y="656"/>
                  <a:pt x="733" y="651"/>
                  <a:pt x="733" y="643"/>
                </a:cubicBezTo>
                <a:cubicBezTo>
                  <a:pt x="733" y="636"/>
                  <a:pt x="727" y="631"/>
                  <a:pt x="720" y="631"/>
                </a:cubicBezTo>
                <a:cubicBezTo>
                  <a:pt x="713" y="631"/>
                  <a:pt x="707" y="636"/>
                  <a:pt x="707" y="643"/>
                </a:cubicBezTo>
                <a:cubicBezTo>
                  <a:pt x="707" y="651"/>
                  <a:pt x="713" y="656"/>
                  <a:pt x="720" y="656"/>
                </a:cubicBezTo>
                <a:close/>
                <a:moveTo>
                  <a:pt x="759" y="656"/>
                </a:moveTo>
                <a:cubicBezTo>
                  <a:pt x="766" y="656"/>
                  <a:pt x="772" y="651"/>
                  <a:pt x="772" y="643"/>
                </a:cubicBezTo>
                <a:cubicBezTo>
                  <a:pt x="772" y="636"/>
                  <a:pt x="766" y="631"/>
                  <a:pt x="759" y="631"/>
                </a:cubicBezTo>
                <a:cubicBezTo>
                  <a:pt x="752" y="631"/>
                  <a:pt x="747" y="636"/>
                  <a:pt x="747" y="643"/>
                </a:cubicBezTo>
                <a:cubicBezTo>
                  <a:pt x="747" y="651"/>
                  <a:pt x="752" y="656"/>
                  <a:pt x="759" y="656"/>
                </a:cubicBezTo>
                <a:close/>
                <a:moveTo>
                  <a:pt x="799" y="656"/>
                </a:moveTo>
                <a:cubicBezTo>
                  <a:pt x="806" y="656"/>
                  <a:pt x="811" y="651"/>
                  <a:pt x="811" y="643"/>
                </a:cubicBezTo>
                <a:cubicBezTo>
                  <a:pt x="811" y="636"/>
                  <a:pt x="806" y="631"/>
                  <a:pt x="799" y="631"/>
                </a:cubicBezTo>
                <a:cubicBezTo>
                  <a:pt x="792" y="631"/>
                  <a:pt x="786" y="636"/>
                  <a:pt x="786" y="643"/>
                </a:cubicBezTo>
                <a:cubicBezTo>
                  <a:pt x="786" y="651"/>
                  <a:pt x="792" y="656"/>
                  <a:pt x="799" y="656"/>
                </a:cubicBezTo>
                <a:close/>
                <a:moveTo>
                  <a:pt x="838" y="656"/>
                </a:moveTo>
                <a:cubicBezTo>
                  <a:pt x="845" y="656"/>
                  <a:pt x="851" y="651"/>
                  <a:pt x="851" y="643"/>
                </a:cubicBezTo>
                <a:cubicBezTo>
                  <a:pt x="851" y="636"/>
                  <a:pt x="845" y="631"/>
                  <a:pt x="838" y="631"/>
                </a:cubicBezTo>
                <a:cubicBezTo>
                  <a:pt x="831" y="631"/>
                  <a:pt x="825" y="636"/>
                  <a:pt x="825" y="643"/>
                </a:cubicBezTo>
                <a:cubicBezTo>
                  <a:pt x="825" y="651"/>
                  <a:pt x="831" y="656"/>
                  <a:pt x="838" y="656"/>
                </a:cubicBezTo>
                <a:close/>
                <a:moveTo>
                  <a:pt x="917" y="656"/>
                </a:moveTo>
                <a:cubicBezTo>
                  <a:pt x="924" y="656"/>
                  <a:pt x="930" y="651"/>
                  <a:pt x="930" y="643"/>
                </a:cubicBezTo>
                <a:cubicBezTo>
                  <a:pt x="930" y="636"/>
                  <a:pt x="924" y="631"/>
                  <a:pt x="917" y="631"/>
                </a:cubicBezTo>
                <a:cubicBezTo>
                  <a:pt x="910" y="631"/>
                  <a:pt x="904" y="636"/>
                  <a:pt x="904" y="643"/>
                </a:cubicBezTo>
                <a:cubicBezTo>
                  <a:pt x="904" y="651"/>
                  <a:pt x="910" y="656"/>
                  <a:pt x="917" y="656"/>
                </a:cubicBezTo>
                <a:close/>
                <a:moveTo>
                  <a:pt x="956" y="656"/>
                </a:moveTo>
                <a:cubicBezTo>
                  <a:pt x="963" y="656"/>
                  <a:pt x="969" y="651"/>
                  <a:pt x="969" y="643"/>
                </a:cubicBezTo>
                <a:cubicBezTo>
                  <a:pt x="969" y="636"/>
                  <a:pt x="963" y="631"/>
                  <a:pt x="956" y="631"/>
                </a:cubicBezTo>
                <a:cubicBezTo>
                  <a:pt x="949" y="631"/>
                  <a:pt x="944" y="636"/>
                  <a:pt x="944" y="643"/>
                </a:cubicBezTo>
                <a:cubicBezTo>
                  <a:pt x="944" y="651"/>
                  <a:pt x="949" y="656"/>
                  <a:pt x="956" y="656"/>
                </a:cubicBezTo>
                <a:close/>
                <a:moveTo>
                  <a:pt x="996" y="656"/>
                </a:moveTo>
                <a:cubicBezTo>
                  <a:pt x="1003" y="656"/>
                  <a:pt x="1009" y="651"/>
                  <a:pt x="1009" y="643"/>
                </a:cubicBezTo>
                <a:cubicBezTo>
                  <a:pt x="1009" y="636"/>
                  <a:pt x="1003" y="631"/>
                  <a:pt x="996" y="631"/>
                </a:cubicBezTo>
                <a:cubicBezTo>
                  <a:pt x="989" y="631"/>
                  <a:pt x="983" y="636"/>
                  <a:pt x="983" y="643"/>
                </a:cubicBezTo>
                <a:cubicBezTo>
                  <a:pt x="983" y="651"/>
                  <a:pt x="989" y="656"/>
                  <a:pt x="996" y="656"/>
                </a:cubicBezTo>
                <a:close/>
                <a:moveTo>
                  <a:pt x="1035" y="656"/>
                </a:moveTo>
                <a:cubicBezTo>
                  <a:pt x="1042" y="656"/>
                  <a:pt x="1048" y="651"/>
                  <a:pt x="1048" y="643"/>
                </a:cubicBezTo>
                <a:cubicBezTo>
                  <a:pt x="1048" y="636"/>
                  <a:pt x="1042" y="631"/>
                  <a:pt x="1035" y="631"/>
                </a:cubicBezTo>
                <a:cubicBezTo>
                  <a:pt x="1028" y="631"/>
                  <a:pt x="1022" y="636"/>
                  <a:pt x="1022" y="643"/>
                </a:cubicBezTo>
                <a:cubicBezTo>
                  <a:pt x="1022" y="651"/>
                  <a:pt x="1028" y="656"/>
                  <a:pt x="1035" y="656"/>
                </a:cubicBezTo>
                <a:close/>
                <a:moveTo>
                  <a:pt x="1705" y="656"/>
                </a:moveTo>
                <a:cubicBezTo>
                  <a:pt x="1712" y="656"/>
                  <a:pt x="1718" y="651"/>
                  <a:pt x="1718" y="643"/>
                </a:cubicBezTo>
                <a:cubicBezTo>
                  <a:pt x="1718" y="636"/>
                  <a:pt x="1712" y="631"/>
                  <a:pt x="1705" y="631"/>
                </a:cubicBezTo>
                <a:cubicBezTo>
                  <a:pt x="1698" y="631"/>
                  <a:pt x="1693" y="636"/>
                  <a:pt x="1693" y="643"/>
                </a:cubicBezTo>
                <a:cubicBezTo>
                  <a:pt x="1693" y="651"/>
                  <a:pt x="1698" y="656"/>
                  <a:pt x="1705" y="656"/>
                </a:cubicBezTo>
                <a:close/>
                <a:moveTo>
                  <a:pt x="1745" y="656"/>
                </a:moveTo>
                <a:cubicBezTo>
                  <a:pt x="1752" y="656"/>
                  <a:pt x="1758" y="651"/>
                  <a:pt x="1758" y="643"/>
                </a:cubicBezTo>
                <a:cubicBezTo>
                  <a:pt x="1758" y="636"/>
                  <a:pt x="1752" y="631"/>
                  <a:pt x="1745" y="631"/>
                </a:cubicBezTo>
                <a:cubicBezTo>
                  <a:pt x="1738" y="631"/>
                  <a:pt x="1732" y="636"/>
                  <a:pt x="1732" y="643"/>
                </a:cubicBezTo>
                <a:cubicBezTo>
                  <a:pt x="1732" y="651"/>
                  <a:pt x="1738" y="656"/>
                  <a:pt x="1745" y="656"/>
                </a:cubicBezTo>
                <a:close/>
                <a:moveTo>
                  <a:pt x="1784" y="656"/>
                </a:moveTo>
                <a:cubicBezTo>
                  <a:pt x="1791" y="656"/>
                  <a:pt x="1797" y="651"/>
                  <a:pt x="1797" y="643"/>
                </a:cubicBezTo>
                <a:cubicBezTo>
                  <a:pt x="1797" y="636"/>
                  <a:pt x="1791" y="631"/>
                  <a:pt x="1784" y="631"/>
                </a:cubicBezTo>
                <a:cubicBezTo>
                  <a:pt x="1777" y="631"/>
                  <a:pt x="1772" y="636"/>
                  <a:pt x="1772" y="643"/>
                </a:cubicBezTo>
                <a:cubicBezTo>
                  <a:pt x="1772" y="651"/>
                  <a:pt x="1777" y="656"/>
                  <a:pt x="1784" y="656"/>
                </a:cubicBezTo>
                <a:close/>
                <a:moveTo>
                  <a:pt x="1863" y="656"/>
                </a:moveTo>
                <a:cubicBezTo>
                  <a:pt x="1870" y="656"/>
                  <a:pt x="1876" y="651"/>
                  <a:pt x="1876" y="643"/>
                </a:cubicBezTo>
                <a:cubicBezTo>
                  <a:pt x="1876" y="636"/>
                  <a:pt x="1870" y="631"/>
                  <a:pt x="1863" y="631"/>
                </a:cubicBezTo>
                <a:cubicBezTo>
                  <a:pt x="1856" y="631"/>
                  <a:pt x="1850" y="636"/>
                  <a:pt x="1850" y="643"/>
                </a:cubicBezTo>
                <a:cubicBezTo>
                  <a:pt x="1850" y="651"/>
                  <a:pt x="1856" y="656"/>
                  <a:pt x="1863" y="656"/>
                </a:cubicBezTo>
                <a:close/>
                <a:moveTo>
                  <a:pt x="1903" y="656"/>
                </a:moveTo>
                <a:cubicBezTo>
                  <a:pt x="1910" y="656"/>
                  <a:pt x="1915" y="651"/>
                  <a:pt x="1915" y="643"/>
                </a:cubicBezTo>
                <a:cubicBezTo>
                  <a:pt x="1915" y="636"/>
                  <a:pt x="1910" y="631"/>
                  <a:pt x="1903" y="631"/>
                </a:cubicBezTo>
                <a:cubicBezTo>
                  <a:pt x="1896" y="631"/>
                  <a:pt x="1890" y="636"/>
                  <a:pt x="1890" y="643"/>
                </a:cubicBezTo>
                <a:cubicBezTo>
                  <a:pt x="1890" y="651"/>
                  <a:pt x="1896" y="656"/>
                  <a:pt x="1903" y="656"/>
                </a:cubicBezTo>
                <a:close/>
                <a:moveTo>
                  <a:pt x="1942" y="656"/>
                </a:moveTo>
                <a:cubicBezTo>
                  <a:pt x="1949" y="656"/>
                  <a:pt x="1955" y="651"/>
                  <a:pt x="1955" y="643"/>
                </a:cubicBezTo>
                <a:cubicBezTo>
                  <a:pt x="1955" y="636"/>
                  <a:pt x="1949" y="631"/>
                  <a:pt x="1942" y="631"/>
                </a:cubicBezTo>
                <a:cubicBezTo>
                  <a:pt x="1935" y="631"/>
                  <a:pt x="1929" y="636"/>
                  <a:pt x="1929" y="643"/>
                </a:cubicBezTo>
                <a:cubicBezTo>
                  <a:pt x="1929" y="651"/>
                  <a:pt x="1935" y="656"/>
                  <a:pt x="1942" y="656"/>
                </a:cubicBezTo>
                <a:close/>
                <a:moveTo>
                  <a:pt x="1994" y="643"/>
                </a:moveTo>
                <a:cubicBezTo>
                  <a:pt x="1994" y="636"/>
                  <a:pt x="1988" y="631"/>
                  <a:pt x="1981" y="631"/>
                </a:cubicBezTo>
                <a:cubicBezTo>
                  <a:pt x="1974" y="631"/>
                  <a:pt x="1969" y="636"/>
                  <a:pt x="1969" y="643"/>
                </a:cubicBezTo>
                <a:cubicBezTo>
                  <a:pt x="1969" y="650"/>
                  <a:pt x="1974" y="656"/>
                  <a:pt x="1981" y="656"/>
                </a:cubicBezTo>
                <a:cubicBezTo>
                  <a:pt x="1988" y="656"/>
                  <a:pt x="1994" y="650"/>
                  <a:pt x="1994" y="643"/>
                </a:cubicBezTo>
                <a:close/>
                <a:moveTo>
                  <a:pt x="2100" y="656"/>
                </a:moveTo>
                <a:cubicBezTo>
                  <a:pt x="2107" y="656"/>
                  <a:pt x="2112" y="651"/>
                  <a:pt x="2112" y="643"/>
                </a:cubicBezTo>
                <a:cubicBezTo>
                  <a:pt x="2112" y="636"/>
                  <a:pt x="2107" y="631"/>
                  <a:pt x="2100" y="631"/>
                </a:cubicBezTo>
                <a:cubicBezTo>
                  <a:pt x="2093" y="631"/>
                  <a:pt x="2087" y="636"/>
                  <a:pt x="2087" y="643"/>
                </a:cubicBezTo>
                <a:cubicBezTo>
                  <a:pt x="2087" y="651"/>
                  <a:pt x="2093" y="656"/>
                  <a:pt x="2100" y="656"/>
                </a:cubicBezTo>
                <a:close/>
                <a:moveTo>
                  <a:pt x="2139" y="656"/>
                </a:moveTo>
                <a:cubicBezTo>
                  <a:pt x="2146" y="656"/>
                  <a:pt x="2152" y="651"/>
                  <a:pt x="2152" y="643"/>
                </a:cubicBezTo>
                <a:cubicBezTo>
                  <a:pt x="2152" y="636"/>
                  <a:pt x="2146" y="631"/>
                  <a:pt x="2139" y="631"/>
                </a:cubicBezTo>
                <a:cubicBezTo>
                  <a:pt x="2132" y="631"/>
                  <a:pt x="2126" y="636"/>
                  <a:pt x="2126" y="643"/>
                </a:cubicBezTo>
                <a:cubicBezTo>
                  <a:pt x="2126" y="651"/>
                  <a:pt x="2132" y="656"/>
                  <a:pt x="2139" y="656"/>
                </a:cubicBezTo>
                <a:close/>
                <a:moveTo>
                  <a:pt x="2218" y="631"/>
                </a:moveTo>
                <a:cubicBezTo>
                  <a:pt x="2211" y="631"/>
                  <a:pt x="2205" y="636"/>
                  <a:pt x="2205" y="643"/>
                </a:cubicBezTo>
                <a:cubicBezTo>
                  <a:pt x="2205" y="650"/>
                  <a:pt x="2211" y="656"/>
                  <a:pt x="2218" y="656"/>
                </a:cubicBezTo>
                <a:cubicBezTo>
                  <a:pt x="2225" y="656"/>
                  <a:pt x="2231" y="650"/>
                  <a:pt x="2231" y="643"/>
                </a:cubicBezTo>
                <a:cubicBezTo>
                  <a:pt x="2231" y="636"/>
                  <a:pt x="2225" y="631"/>
                  <a:pt x="2218" y="631"/>
                </a:cubicBezTo>
                <a:close/>
                <a:moveTo>
                  <a:pt x="2257" y="656"/>
                </a:moveTo>
                <a:cubicBezTo>
                  <a:pt x="2264" y="656"/>
                  <a:pt x="2270" y="651"/>
                  <a:pt x="2270" y="643"/>
                </a:cubicBezTo>
                <a:cubicBezTo>
                  <a:pt x="2270" y="636"/>
                  <a:pt x="2264" y="631"/>
                  <a:pt x="2257" y="631"/>
                </a:cubicBezTo>
                <a:cubicBezTo>
                  <a:pt x="2250" y="631"/>
                  <a:pt x="2245" y="636"/>
                  <a:pt x="2245" y="643"/>
                </a:cubicBezTo>
                <a:cubicBezTo>
                  <a:pt x="2245" y="651"/>
                  <a:pt x="2250" y="656"/>
                  <a:pt x="2257" y="656"/>
                </a:cubicBezTo>
                <a:close/>
                <a:moveTo>
                  <a:pt x="2297" y="631"/>
                </a:moveTo>
                <a:cubicBezTo>
                  <a:pt x="2290" y="631"/>
                  <a:pt x="2284" y="636"/>
                  <a:pt x="2284" y="643"/>
                </a:cubicBezTo>
                <a:cubicBezTo>
                  <a:pt x="2284" y="650"/>
                  <a:pt x="2290" y="656"/>
                  <a:pt x="2297" y="656"/>
                </a:cubicBezTo>
                <a:cubicBezTo>
                  <a:pt x="2304" y="656"/>
                  <a:pt x="2310" y="650"/>
                  <a:pt x="2310" y="643"/>
                </a:cubicBezTo>
                <a:cubicBezTo>
                  <a:pt x="2310" y="636"/>
                  <a:pt x="2304" y="631"/>
                  <a:pt x="2297" y="631"/>
                </a:cubicBezTo>
                <a:close/>
                <a:moveTo>
                  <a:pt x="2336" y="656"/>
                </a:moveTo>
                <a:cubicBezTo>
                  <a:pt x="2343" y="656"/>
                  <a:pt x="2349" y="651"/>
                  <a:pt x="2349" y="643"/>
                </a:cubicBezTo>
                <a:cubicBezTo>
                  <a:pt x="2349" y="636"/>
                  <a:pt x="2343" y="631"/>
                  <a:pt x="2336" y="631"/>
                </a:cubicBezTo>
                <a:cubicBezTo>
                  <a:pt x="2329" y="631"/>
                  <a:pt x="2323" y="636"/>
                  <a:pt x="2323" y="643"/>
                </a:cubicBezTo>
                <a:cubicBezTo>
                  <a:pt x="2323" y="651"/>
                  <a:pt x="2329" y="656"/>
                  <a:pt x="2336" y="656"/>
                </a:cubicBezTo>
                <a:close/>
                <a:moveTo>
                  <a:pt x="2376" y="656"/>
                </a:moveTo>
                <a:cubicBezTo>
                  <a:pt x="2383" y="656"/>
                  <a:pt x="2388" y="651"/>
                  <a:pt x="2388" y="643"/>
                </a:cubicBezTo>
                <a:cubicBezTo>
                  <a:pt x="2388" y="636"/>
                  <a:pt x="2383" y="631"/>
                  <a:pt x="2376" y="631"/>
                </a:cubicBezTo>
                <a:cubicBezTo>
                  <a:pt x="2369" y="631"/>
                  <a:pt x="2363" y="636"/>
                  <a:pt x="2363" y="643"/>
                </a:cubicBezTo>
                <a:cubicBezTo>
                  <a:pt x="2363" y="651"/>
                  <a:pt x="2369" y="656"/>
                  <a:pt x="2376" y="656"/>
                </a:cubicBezTo>
                <a:close/>
                <a:moveTo>
                  <a:pt x="2415" y="656"/>
                </a:moveTo>
                <a:cubicBezTo>
                  <a:pt x="2422" y="656"/>
                  <a:pt x="2428" y="651"/>
                  <a:pt x="2428" y="643"/>
                </a:cubicBezTo>
                <a:cubicBezTo>
                  <a:pt x="2428" y="636"/>
                  <a:pt x="2422" y="631"/>
                  <a:pt x="2415" y="631"/>
                </a:cubicBezTo>
                <a:cubicBezTo>
                  <a:pt x="2408" y="631"/>
                  <a:pt x="2402" y="636"/>
                  <a:pt x="2402" y="643"/>
                </a:cubicBezTo>
                <a:cubicBezTo>
                  <a:pt x="2402" y="651"/>
                  <a:pt x="2408" y="656"/>
                  <a:pt x="2415" y="656"/>
                </a:cubicBezTo>
                <a:close/>
                <a:moveTo>
                  <a:pt x="2455" y="656"/>
                </a:moveTo>
                <a:cubicBezTo>
                  <a:pt x="2462" y="656"/>
                  <a:pt x="2467" y="651"/>
                  <a:pt x="2467" y="643"/>
                </a:cubicBezTo>
                <a:cubicBezTo>
                  <a:pt x="2467" y="636"/>
                  <a:pt x="2462" y="631"/>
                  <a:pt x="2455" y="631"/>
                </a:cubicBezTo>
                <a:cubicBezTo>
                  <a:pt x="2447" y="631"/>
                  <a:pt x="2442" y="636"/>
                  <a:pt x="2442" y="643"/>
                </a:cubicBezTo>
                <a:cubicBezTo>
                  <a:pt x="2442" y="651"/>
                  <a:pt x="2447" y="656"/>
                  <a:pt x="2455" y="656"/>
                </a:cubicBezTo>
                <a:close/>
                <a:moveTo>
                  <a:pt x="2494" y="656"/>
                </a:moveTo>
                <a:cubicBezTo>
                  <a:pt x="2501" y="656"/>
                  <a:pt x="2507" y="651"/>
                  <a:pt x="2507" y="643"/>
                </a:cubicBezTo>
                <a:cubicBezTo>
                  <a:pt x="2507" y="636"/>
                  <a:pt x="2501" y="631"/>
                  <a:pt x="2494" y="631"/>
                </a:cubicBezTo>
                <a:cubicBezTo>
                  <a:pt x="2487" y="631"/>
                  <a:pt x="2481" y="636"/>
                  <a:pt x="2481" y="643"/>
                </a:cubicBezTo>
                <a:cubicBezTo>
                  <a:pt x="2481" y="651"/>
                  <a:pt x="2487" y="656"/>
                  <a:pt x="2494" y="656"/>
                </a:cubicBezTo>
                <a:close/>
                <a:moveTo>
                  <a:pt x="2533" y="656"/>
                </a:moveTo>
                <a:cubicBezTo>
                  <a:pt x="2540" y="656"/>
                  <a:pt x="2546" y="651"/>
                  <a:pt x="2546" y="643"/>
                </a:cubicBezTo>
                <a:cubicBezTo>
                  <a:pt x="2546" y="636"/>
                  <a:pt x="2540" y="631"/>
                  <a:pt x="2533" y="631"/>
                </a:cubicBezTo>
                <a:cubicBezTo>
                  <a:pt x="2526" y="631"/>
                  <a:pt x="2521" y="636"/>
                  <a:pt x="2521" y="643"/>
                </a:cubicBezTo>
                <a:cubicBezTo>
                  <a:pt x="2521" y="651"/>
                  <a:pt x="2526" y="656"/>
                  <a:pt x="2533" y="656"/>
                </a:cubicBezTo>
                <a:close/>
                <a:moveTo>
                  <a:pt x="2573" y="656"/>
                </a:moveTo>
                <a:cubicBezTo>
                  <a:pt x="2580" y="656"/>
                  <a:pt x="2586" y="651"/>
                  <a:pt x="2586" y="643"/>
                </a:cubicBezTo>
                <a:cubicBezTo>
                  <a:pt x="2586" y="636"/>
                  <a:pt x="2580" y="631"/>
                  <a:pt x="2573" y="631"/>
                </a:cubicBezTo>
                <a:cubicBezTo>
                  <a:pt x="2566" y="631"/>
                  <a:pt x="2560" y="636"/>
                  <a:pt x="2560" y="643"/>
                </a:cubicBezTo>
                <a:cubicBezTo>
                  <a:pt x="2560" y="651"/>
                  <a:pt x="2566" y="656"/>
                  <a:pt x="2573" y="656"/>
                </a:cubicBezTo>
                <a:close/>
                <a:moveTo>
                  <a:pt x="2612" y="656"/>
                </a:moveTo>
                <a:cubicBezTo>
                  <a:pt x="2619" y="656"/>
                  <a:pt x="2625" y="651"/>
                  <a:pt x="2625" y="643"/>
                </a:cubicBezTo>
                <a:cubicBezTo>
                  <a:pt x="2625" y="636"/>
                  <a:pt x="2619" y="631"/>
                  <a:pt x="2612" y="631"/>
                </a:cubicBezTo>
                <a:cubicBezTo>
                  <a:pt x="2605" y="631"/>
                  <a:pt x="2599" y="636"/>
                  <a:pt x="2599" y="643"/>
                </a:cubicBezTo>
                <a:cubicBezTo>
                  <a:pt x="2599" y="651"/>
                  <a:pt x="2605" y="656"/>
                  <a:pt x="2612" y="656"/>
                </a:cubicBezTo>
                <a:close/>
                <a:moveTo>
                  <a:pt x="2652" y="656"/>
                </a:moveTo>
                <a:cubicBezTo>
                  <a:pt x="2659" y="656"/>
                  <a:pt x="2664" y="651"/>
                  <a:pt x="2664" y="643"/>
                </a:cubicBezTo>
                <a:cubicBezTo>
                  <a:pt x="2664" y="636"/>
                  <a:pt x="2659" y="631"/>
                  <a:pt x="2652" y="631"/>
                </a:cubicBezTo>
                <a:cubicBezTo>
                  <a:pt x="2645" y="631"/>
                  <a:pt x="2639" y="636"/>
                  <a:pt x="2639" y="643"/>
                </a:cubicBezTo>
                <a:cubicBezTo>
                  <a:pt x="2639" y="651"/>
                  <a:pt x="2645" y="656"/>
                  <a:pt x="2652" y="656"/>
                </a:cubicBezTo>
                <a:close/>
                <a:moveTo>
                  <a:pt x="2691" y="656"/>
                </a:moveTo>
                <a:cubicBezTo>
                  <a:pt x="2698" y="656"/>
                  <a:pt x="2704" y="651"/>
                  <a:pt x="2704" y="643"/>
                </a:cubicBezTo>
                <a:cubicBezTo>
                  <a:pt x="2704" y="636"/>
                  <a:pt x="2698" y="631"/>
                  <a:pt x="2691" y="631"/>
                </a:cubicBezTo>
                <a:cubicBezTo>
                  <a:pt x="2684" y="631"/>
                  <a:pt x="2678" y="636"/>
                  <a:pt x="2678" y="643"/>
                </a:cubicBezTo>
                <a:cubicBezTo>
                  <a:pt x="2678" y="651"/>
                  <a:pt x="2684" y="656"/>
                  <a:pt x="2691" y="656"/>
                </a:cubicBezTo>
                <a:close/>
                <a:moveTo>
                  <a:pt x="2730" y="656"/>
                </a:moveTo>
                <a:cubicBezTo>
                  <a:pt x="2738" y="656"/>
                  <a:pt x="2743" y="651"/>
                  <a:pt x="2743" y="643"/>
                </a:cubicBezTo>
                <a:cubicBezTo>
                  <a:pt x="2743" y="636"/>
                  <a:pt x="2738" y="631"/>
                  <a:pt x="2730" y="631"/>
                </a:cubicBezTo>
                <a:cubicBezTo>
                  <a:pt x="2723" y="631"/>
                  <a:pt x="2718" y="636"/>
                  <a:pt x="2718" y="643"/>
                </a:cubicBezTo>
                <a:cubicBezTo>
                  <a:pt x="2718" y="651"/>
                  <a:pt x="2723" y="656"/>
                  <a:pt x="2730" y="656"/>
                </a:cubicBezTo>
                <a:close/>
                <a:moveTo>
                  <a:pt x="2770" y="656"/>
                </a:moveTo>
                <a:cubicBezTo>
                  <a:pt x="2777" y="656"/>
                  <a:pt x="2783" y="651"/>
                  <a:pt x="2783" y="643"/>
                </a:cubicBezTo>
                <a:cubicBezTo>
                  <a:pt x="2783" y="636"/>
                  <a:pt x="2777" y="631"/>
                  <a:pt x="2770" y="631"/>
                </a:cubicBezTo>
                <a:cubicBezTo>
                  <a:pt x="2763" y="631"/>
                  <a:pt x="2757" y="636"/>
                  <a:pt x="2757" y="643"/>
                </a:cubicBezTo>
                <a:cubicBezTo>
                  <a:pt x="2757" y="651"/>
                  <a:pt x="2763" y="656"/>
                  <a:pt x="2770" y="656"/>
                </a:cubicBezTo>
                <a:close/>
                <a:moveTo>
                  <a:pt x="2809" y="656"/>
                </a:moveTo>
                <a:cubicBezTo>
                  <a:pt x="2816" y="656"/>
                  <a:pt x="2822" y="651"/>
                  <a:pt x="2822" y="643"/>
                </a:cubicBezTo>
                <a:cubicBezTo>
                  <a:pt x="2822" y="636"/>
                  <a:pt x="2816" y="631"/>
                  <a:pt x="2809" y="631"/>
                </a:cubicBezTo>
                <a:cubicBezTo>
                  <a:pt x="2802" y="631"/>
                  <a:pt x="2797" y="636"/>
                  <a:pt x="2797" y="643"/>
                </a:cubicBezTo>
                <a:cubicBezTo>
                  <a:pt x="2797" y="651"/>
                  <a:pt x="2802" y="656"/>
                  <a:pt x="2809" y="656"/>
                </a:cubicBezTo>
                <a:close/>
                <a:moveTo>
                  <a:pt x="2849" y="656"/>
                </a:moveTo>
                <a:cubicBezTo>
                  <a:pt x="2856" y="656"/>
                  <a:pt x="2862" y="651"/>
                  <a:pt x="2862" y="643"/>
                </a:cubicBezTo>
                <a:cubicBezTo>
                  <a:pt x="2862" y="636"/>
                  <a:pt x="2856" y="631"/>
                  <a:pt x="2849" y="631"/>
                </a:cubicBezTo>
                <a:cubicBezTo>
                  <a:pt x="2842" y="631"/>
                  <a:pt x="2836" y="636"/>
                  <a:pt x="2836" y="643"/>
                </a:cubicBezTo>
                <a:cubicBezTo>
                  <a:pt x="2836" y="651"/>
                  <a:pt x="2842" y="656"/>
                  <a:pt x="2849" y="656"/>
                </a:cubicBezTo>
                <a:close/>
                <a:moveTo>
                  <a:pt x="2888" y="656"/>
                </a:moveTo>
                <a:cubicBezTo>
                  <a:pt x="2895" y="656"/>
                  <a:pt x="2901" y="651"/>
                  <a:pt x="2901" y="643"/>
                </a:cubicBezTo>
                <a:cubicBezTo>
                  <a:pt x="2901" y="636"/>
                  <a:pt x="2895" y="631"/>
                  <a:pt x="2888" y="631"/>
                </a:cubicBezTo>
                <a:cubicBezTo>
                  <a:pt x="2881" y="631"/>
                  <a:pt x="2875" y="636"/>
                  <a:pt x="2875" y="643"/>
                </a:cubicBezTo>
                <a:cubicBezTo>
                  <a:pt x="2875" y="651"/>
                  <a:pt x="2881" y="656"/>
                  <a:pt x="2888" y="656"/>
                </a:cubicBezTo>
                <a:close/>
                <a:moveTo>
                  <a:pt x="2928" y="656"/>
                </a:moveTo>
                <a:cubicBezTo>
                  <a:pt x="2935" y="656"/>
                  <a:pt x="2940" y="651"/>
                  <a:pt x="2940" y="643"/>
                </a:cubicBezTo>
                <a:cubicBezTo>
                  <a:pt x="2940" y="636"/>
                  <a:pt x="2935" y="631"/>
                  <a:pt x="2928" y="631"/>
                </a:cubicBezTo>
                <a:cubicBezTo>
                  <a:pt x="2921" y="631"/>
                  <a:pt x="2915" y="636"/>
                  <a:pt x="2915" y="643"/>
                </a:cubicBezTo>
                <a:cubicBezTo>
                  <a:pt x="2915" y="651"/>
                  <a:pt x="2921" y="656"/>
                  <a:pt x="2928" y="656"/>
                </a:cubicBezTo>
                <a:close/>
                <a:moveTo>
                  <a:pt x="2967" y="656"/>
                </a:moveTo>
                <a:cubicBezTo>
                  <a:pt x="2974" y="656"/>
                  <a:pt x="2980" y="651"/>
                  <a:pt x="2980" y="643"/>
                </a:cubicBezTo>
                <a:cubicBezTo>
                  <a:pt x="2980" y="636"/>
                  <a:pt x="2974" y="631"/>
                  <a:pt x="2967" y="631"/>
                </a:cubicBezTo>
                <a:cubicBezTo>
                  <a:pt x="2960" y="631"/>
                  <a:pt x="2954" y="636"/>
                  <a:pt x="2954" y="643"/>
                </a:cubicBezTo>
                <a:cubicBezTo>
                  <a:pt x="2954" y="651"/>
                  <a:pt x="2960" y="656"/>
                  <a:pt x="2967" y="656"/>
                </a:cubicBezTo>
                <a:close/>
                <a:moveTo>
                  <a:pt x="3006" y="656"/>
                </a:moveTo>
                <a:cubicBezTo>
                  <a:pt x="3013" y="656"/>
                  <a:pt x="3019" y="651"/>
                  <a:pt x="3019" y="643"/>
                </a:cubicBezTo>
                <a:cubicBezTo>
                  <a:pt x="3019" y="636"/>
                  <a:pt x="3013" y="631"/>
                  <a:pt x="3006" y="631"/>
                </a:cubicBezTo>
                <a:cubicBezTo>
                  <a:pt x="2999" y="631"/>
                  <a:pt x="2994" y="636"/>
                  <a:pt x="2994" y="643"/>
                </a:cubicBezTo>
                <a:cubicBezTo>
                  <a:pt x="2994" y="651"/>
                  <a:pt x="2999" y="656"/>
                  <a:pt x="3006" y="656"/>
                </a:cubicBezTo>
                <a:close/>
                <a:moveTo>
                  <a:pt x="3046" y="656"/>
                </a:moveTo>
                <a:cubicBezTo>
                  <a:pt x="3053" y="656"/>
                  <a:pt x="3059" y="651"/>
                  <a:pt x="3059" y="643"/>
                </a:cubicBezTo>
                <a:cubicBezTo>
                  <a:pt x="3059" y="636"/>
                  <a:pt x="3053" y="631"/>
                  <a:pt x="3046" y="631"/>
                </a:cubicBezTo>
                <a:cubicBezTo>
                  <a:pt x="3039" y="631"/>
                  <a:pt x="3033" y="636"/>
                  <a:pt x="3033" y="643"/>
                </a:cubicBezTo>
                <a:cubicBezTo>
                  <a:pt x="3033" y="651"/>
                  <a:pt x="3039" y="656"/>
                  <a:pt x="3046" y="656"/>
                </a:cubicBezTo>
                <a:close/>
                <a:moveTo>
                  <a:pt x="444" y="670"/>
                </a:moveTo>
                <a:cubicBezTo>
                  <a:pt x="437" y="670"/>
                  <a:pt x="431" y="676"/>
                  <a:pt x="431" y="683"/>
                </a:cubicBezTo>
                <a:cubicBezTo>
                  <a:pt x="431" y="690"/>
                  <a:pt x="437" y="696"/>
                  <a:pt x="444" y="696"/>
                </a:cubicBezTo>
                <a:cubicBezTo>
                  <a:pt x="451" y="696"/>
                  <a:pt x="457" y="690"/>
                  <a:pt x="457" y="683"/>
                </a:cubicBezTo>
                <a:cubicBezTo>
                  <a:pt x="457" y="676"/>
                  <a:pt x="451" y="670"/>
                  <a:pt x="444" y="670"/>
                </a:cubicBezTo>
                <a:close/>
                <a:moveTo>
                  <a:pt x="483" y="696"/>
                </a:moveTo>
                <a:cubicBezTo>
                  <a:pt x="490" y="696"/>
                  <a:pt x="496" y="690"/>
                  <a:pt x="496" y="683"/>
                </a:cubicBezTo>
                <a:cubicBezTo>
                  <a:pt x="496" y="676"/>
                  <a:pt x="490" y="670"/>
                  <a:pt x="483" y="670"/>
                </a:cubicBezTo>
                <a:cubicBezTo>
                  <a:pt x="476" y="670"/>
                  <a:pt x="471" y="676"/>
                  <a:pt x="471" y="683"/>
                </a:cubicBezTo>
                <a:cubicBezTo>
                  <a:pt x="471" y="690"/>
                  <a:pt x="476" y="696"/>
                  <a:pt x="483" y="696"/>
                </a:cubicBezTo>
                <a:close/>
                <a:moveTo>
                  <a:pt x="523" y="696"/>
                </a:moveTo>
                <a:cubicBezTo>
                  <a:pt x="530" y="696"/>
                  <a:pt x="535" y="690"/>
                  <a:pt x="535" y="683"/>
                </a:cubicBezTo>
                <a:cubicBezTo>
                  <a:pt x="535" y="676"/>
                  <a:pt x="530" y="670"/>
                  <a:pt x="523" y="670"/>
                </a:cubicBezTo>
                <a:cubicBezTo>
                  <a:pt x="516" y="670"/>
                  <a:pt x="510" y="676"/>
                  <a:pt x="510" y="683"/>
                </a:cubicBezTo>
                <a:cubicBezTo>
                  <a:pt x="510" y="690"/>
                  <a:pt x="516" y="696"/>
                  <a:pt x="523" y="696"/>
                </a:cubicBezTo>
                <a:close/>
                <a:moveTo>
                  <a:pt x="562" y="696"/>
                </a:moveTo>
                <a:cubicBezTo>
                  <a:pt x="569" y="696"/>
                  <a:pt x="575" y="690"/>
                  <a:pt x="575" y="683"/>
                </a:cubicBezTo>
                <a:cubicBezTo>
                  <a:pt x="575" y="676"/>
                  <a:pt x="569" y="670"/>
                  <a:pt x="562" y="670"/>
                </a:cubicBezTo>
                <a:cubicBezTo>
                  <a:pt x="555" y="670"/>
                  <a:pt x="549" y="676"/>
                  <a:pt x="549" y="683"/>
                </a:cubicBezTo>
                <a:cubicBezTo>
                  <a:pt x="549" y="690"/>
                  <a:pt x="555" y="696"/>
                  <a:pt x="562" y="696"/>
                </a:cubicBezTo>
                <a:close/>
                <a:moveTo>
                  <a:pt x="602" y="696"/>
                </a:moveTo>
                <a:cubicBezTo>
                  <a:pt x="609" y="696"/>
                  <a:pt x="614" y="690"/>
                  <a:pt x="614" y="683"/>
                </a:cubicBezTo>
                <a:cubicBezTo>
                  <a:pt x="614" y="676"/>
                  <a:pt x="609" y="670"/>
                  <a:pt x="602" y="670"/>
                </a:cubicBezTo>
                <a:cubicBezTo>
                  <a:pt x="595" y="670"/>
                  <a:pt x="589" y="676"/>
                  <a:pt x="589" y="683"/>
                </a:cubicBezTo>
                <a:cubicBezTo>
                  <a:pt x="589" y="690"/>
                  <a:pt x="595" y="696"/>
                  <a:pt x="602" y="696"/>
                </a:cubicBezTo>
                <a:close/>
                <a:moveTo>
                  <a:pt x="641" y="696"/>
                </a:moveTo>
                <a:cubicBezTo>
                  <a:pt x="648" y="696"/>
                  <a:pt x="654" y="690"/>
                  <a:pt x="654" y="683"/>
                </a:cubicBezTo>
                <a:cubicBezTo>
                  <a:pt x="654" y="676"/>
                  <a:pt x="648" y="670"/>
                  <a:pt x="641" y="670"/>
                </a:cubicBezTo>
                <a:cubicBezTo>
                  <a:pt x="634" y="670"/>
                  <a:pt x="628" y="676"/>
                  <a:pt x="628" y="683"/>
                </a:cubicBezTo>
                <a:cubicBezTo>
                  <a:pt x="628" y="690"/>
                  <a:pt x="634" y="696"/>
                  <a:pt x="641" y="696"/>
                </a:cubicBezTo>
                <a:close/>
                <a:moveTo>
                  <a:pt x="680" y="696"/>
                </a:moveTo>
                <a:cubicBezTo>
                  <a:pt x="687" y="696"/>
                  <a:pt x="693" y="690"/>
                  <a:pt x="693" y="683"/>
                </a:cubicBezTo>
                <a:cubicBezTo>
                  <a:pt x="693" y="676"/>
                  <a:pt x="687" y="670"/>
                  <a:pt x="680" y="670"/>
                </a:cubicBezTo>
                <a:cubicBezTo>
                  <a:pt x="673" y="670"/>
                  <a:pt x="668" y="676"/>
                  <a:pt x="668" y="683"/>
                </a:cubicBezTo>
                <a:cubicBezTo>
                  <a:pt x="668" y="690"/>
                  <a:pt x="673" y="696"/>
                  <a:pt x="680" y="696"/>
                </a:cubicBezTo>
                <a:close/>
                <a:moveTo>
                  <a:pt x="720" y="696"/>
                </a:moveTo>
                <a:cubicBezTo>
                  <a:pt x="727" y="696"/>
                  <a:pt x="733" y="690"/>
                  <a:pt x="733" y="683"/>
                </a:cubicBezTo>
                <a:cubicBezTo>
                  <a:pt x="733" y="676"/>
                  <a:pt x="727" y="670"/>
                  <a:pt x="720" y="670"/>
                </a:cubicBezTo>
                <a:cubicBezTo>
                  <a:pt x="713" y="670"/>
                  <a:pt x="707" y="676"/>
                  <a:pt x="707" y="683"/>
                </a:cubicBezTo>
                <a:cubicBezTo>
                  <a:pt x="707" y="690"/>
                  <a:pt x="713" y="696"/>
                  <a:pt x="720" y="696"/>
                </a:cubicBezTo>
                <a:close/>
                <a:moveTo>
                  <a:pt x="759" y="696"/>
                </a:moveTo>
                <a:cubicBezTo>
                  <a:pt x="766" y="696"/>
                  <a:pt x="772" y="690"/>
                  <a:pt x="772" y="683"/>
                </a:cubicBezTo>
                <a:cubicBezTo>
                  <a:pt x="772" y="676"/>
                  <a:pt x="766" y="670"/>
                  <a:pt x="759" y="670"/>
                </a:cubicBezTo>
                <a:cubicBezTo>
                  <a:pt x="752" y="670"/>
                  <a:pt x="747" y="676"/>
                  <a:pt x="747" y="683"/>
                </a:cubicBezTo>
                <a:cubicBezTo>
                  <a:pt x="747" y="690"/>
                  <a:pt x="752" y="696"/>
                  <a:pt x="759" y="696"/>
                </a:cubicBezTo>
                <a:close/>
                <a:moveTo>
                  <a:pt x="799" y="696"/>
                </a:moveTo>
                <a:cubicBezTo>
                  <a:pt x="806" y="696"/>
                  <a:pt x="811" y="690"/>
                  <a:pt x="811" y="683"/>
                </a:cubicBezTo>
                <a:cubicBezTo>
                  <a:pt x="811" y="676"/>
                  <a:pt x="806" y="670"/>
                  <a:pt x="799" y="670"/>
                </a:cubicBezTo>
                <a:cubicBezTo>
                  <a:pt x="792" y="670"/>
                  <a:pt x="786" y="676"/>
                  <a:pt x="786" y="683"/>
                </a:cubicBezTo>
                <a:cubicBezTo>
                  <a:pt x="786" y="690"/>
                  <a:pt x="792" y="696"/>
                  <a:pt x="799" y="696"/>
                </a:cubicBezTo>
                <a:close/>
                <a:moveTo>
                  <a:pt x="838" y="696"/>
                </a:moveTo>
                <a:cubicBezTo>
                  <a:pt x="845" y="696"/>
                  <a:pt x="851" y="690"/>
                  <a:pt x="851" y="683"/>
                </a:cubicBezTo>
                <a:cubicBezTo>
                  <a:pt x="851" y="676"/>
                  <a:pt x="845" y="670"/>
                  <a:pt x="838" y="670"/>
                </a:cubicBezTo>
                <a:cubicBezTo>
                  <a:pt x="831" y="670"/>
                  <a:pt x="825" y="676"/>
                  <a:pt x="825" y="683"/>
                </a:cubicBezTo>
                <a:cubicBezTo>
                  <a:pt x="825" y="690"/>
                  <a:pt x="831" y="696"/>
                  <a:pt x="838" y="696"/>
                </a:cubicBezTo>
                <a:close/>
                <a:moveTo>
                  <a:pt x="878" y="696"/>
                </a:moveTo>
                <a:cubicBezTo>
                  <a:pt x="885" y="696"/>
                  <a:pt x="890" y="690"/>
                  <a:pt x="890" y="683"/>
                </a:cubicBezTo>
                <a:cubicBezTo>
                  <a:pt x="890" y="676"/>
                  <a:pt x="885" y="670"/>
                  <a:pt x="878" y="670"/>
                </a:cubicBezTo>
                <a:cubicBezTo>
                  <a:pt x="871" y="670"/>
                  <a:pt x="865" y="676"/>
                  <a:pt x="865" y="683"/>
                </a:cubicBezTo>
                <a:cubicBezTo>
                  <a:pt x="865" y="690"/>
                  <a:pt x="871" y="696"/>
                  <a:pt x="878" y="696"/>
                </a:cubicBezTo>
                <a:close/>
                <a:moveTo>
                  <a:pt x="917" y="696"/>
                </a:moveTo>
                <a:cubicBezTo>
                  <a:pt x="924" y="696"/>
                  <a:pt x="930" y="690"/>
                  <a:pt x="930" y="683"/>
                </a:cubicBezTo>
                <a:cubicBezTo>
                  <a:pt x="930" y="676"/>
                  <a:pt x="924" y="670"/>
                  <a:pt x="917" y="670"/>
                </a:cubicBezTo>
                <a:cubicBezTo>
                  <a:pt x="910" y="670"/>
                  <a:pt x="904" y="676"/>
                  <a:pt x="904" y="683"/>
                </a:cubicBezTo>
                <a:cubicBezTo>
                  <a:pt x="904" y="690"/>
                  <a:pt x="910" y="696"/>
                  <a:pt x="917" y="696"/>
                </a:cubicBezTo>
                <a:close/>
                <a:moveTo>
                  <a:pt x="956" y="696"/>
                </a:moveTo>
                <a:cubicBezTo>
                  <a:pt x="963" y="696"/>
                  <a:pt x="969" y="690"/>
                  <a:pt x="969" y="683"/>
                </a:cubicBezTo>
                <a:cubicBezTo>
                  <a:pt x="969" y="676"/>
                  <a:pt x="963" y="670"/>
                  <a:pt x="956" y="670"/>
                </a:cubicBezTo>
                <a:cubicBezTo>
                  <a:pt x="949" y="670"/>
                  <a:pt x="944" y="676"/>
                  <a:pt x="944" y="683"/>
                </a:cubicBezTo>
                <a:cubicBezTo>
                  <a:pt x="944" y="690"/>
                  <a:pt x="949" y="696"/>
                  <a:pt x="956" y="696"/>
                </a:cubicBezTo>
                <a:close/>
                <a:moveTo>
                  <a:pt x="1627" y="696"/>
                </a:moveTo>
                <a:cubicBezTo>
                  <a:pt x="1634" y="696"/>
                  <a:pt x="1639" y="690"/>
                  <a:pt x="1639" y="683"/>
                </a:cubicBezTo>
                <a:cubicBezTo>
                  <a:pt x="1639" y="676"/>
                  <a:pt x="1634" y="670"/>
                  <a:pt x="1627" y="670"/>
                </a:cubicBezTo>
                <a:cubicBezTo>
                  <a:pt x="1620" y="670"/>
                  <a:pt x="1614" y="676"/>
                  <a:pt x="1614" y="683"/>
                </a:cubicBezTo>
                <a:cubicBezTo>
                  <a:pt x="1614" y="690"/>
                  <a:pt x="1620" y="696"/>
                  <a:pt x="1627" y="696"/>
                </a:cubicBezTo>
                <a:close/>
                <a:moveTo>
                  <a:pt x="1666" y="696"/>
                </a:moveTo>
                <a:cubicBezTo>
                  <a:pt x="1673" y="696"/>
                  <a:pt x="1679" y="690"/>
                  <a:pt x="1679" y="683"/>
                </a:cubicBezTo>
                <a:cubicBezTo>
                  <a:pt x="1679" y="676"/>
                  <a:pt x="1673" y="670"/>
                  <a:pt x="1666" y="670"/>
                </a:cubicBezTo>
                <a:cubicBezTo>
                  <a:pt x="1659" y="670"/>
                  <a:pt x="1653" y="676"/>
                  <a:pt x="1653" y="683"/>
                </a:cubicBezTo>
                <a:cubicBezTo>
                  <a:pt x="1653" y="690"/>
                  <a:pt x="1659" y="696"/>
                  <a:pt x="1666" y="696"/>
                </a:cubicBezTo>
                <a:close/>
                <a:moveTo>
                  <a:pt x="1705" y="696"/>
                </a:moveTo>
                <a:cubicBezTo>
                  <a:pt x="1712" y="696"/>
                  <a:pt x="1718" y="690"/>
                  <a:pt x="1718" y="683"/>
                </a:cubicBezTo>
                <a:cubicBezTo>
                  <a:pt x="1718" y="676"/>
                  <a:pt x="1712" y="670"/>
                  <a:pt x="1705" y="670"/>
                </a:cubicBezTo>
                <a:cubicBezTo>
                  <a:pt x="1698" y="670"/>
                  <a:pt x="1693" y="676"/>
                  <a:pt x="1693" y="683"/>
                </a:cubicBezTo>
                <a:cubicBezTo>
                  <a:pt x="1693" y="690"/>
                  <a:pt x="1698" y="696"/>
                  <a:pt x="1705" y="696"/>
                </a:cubicBezTo>
                <a:close/>
                <a:moveTo>
                  <a:pt x="1817" y="683"/>
                </a:moveTo>
                <a:cubicBezTo>
                  <a:pt x="1817" y="686"/>
                  <a:pt x="1820" y="689"/>
                  <a:pt x="1824" y="689"/>
                </a:cubicBezTo>
                <a:cubicBezTo>
                  <a:pt x="1827" y="689"/>
                  <a:pt x="1830" y="686"/>
                  <a:pt x="1830" y="683"/>
                </a:cubicBezTo>
                <a:cubicBezTo>
                  <a:pt x="1830" y="679"/>
                  <a:pt x="1827" y="676"/>
                  <a:pt x="1824" y="676"/>
                </a:cubicBezTo>
                <a:cubicBezTo>
                  <a:pt x="1820" y="676"/>
                  <a:pt x="1817" y="679"/>
                  <a:pt x="1817" y="683"/>
                </a:cubicBezTo>
                <a:close/>
                <a:moveTo>
                  <a:pt x="1903" y="696"/>
                </a:moveTo>
                <a:cubicBezTo>
                  <a:pt x="1910" y="696"/>
                  <a:pt x="1915" y="690"/>
                  <a:pt x="1915" y="683"/>
                </a:cubicBezTo>
                <a:cubicBezTo>
                  <a:pt x="1915" y="676"/>
                  <a:pt x="1910" y="670"/>
                  <a:pt x="1903" y="670"/>
                </a:cubicBezTo>
                <a:cubicBezTo>
                  <a:pt x="1896" y="670"/>
                  <a:pt x="1890" y="676"/>
                  <a:pt x="1890" y="683"/>
                </a:cubicBezTo>
                <a:cubicBezTo>
                  <a:pt x="1890" y="690"/>
                  <a:pt x="1896" y="696"/>
                  <a:pt x="1903" y="696"/>
                </a:cubicBezTo>
                <a:close/>
                <a:moveTo>
                  <a:pt x="1955" y="683"/>
                </a:moveTo>
                <a:cubicBezTo>
                  <a:pt x="1955" y="676"/>
                  <a:pt x="1949" y="670"/>
                  <a:pt x="1942" y="670"/>
                </a:cubicBezTo>
                <a:cubicBezTo>
                  <a:pt x="1935" y="670"/>
                  <a:pt x="1929" y="676"/>
                  <a:pt x="1929" y="683"/>
                </a:cubicBezTo>
                <a:cubicBezTo>
                  <a:pt x="1929" y="690"/>
                  <a:pt x="1935" y="696"/>
                  <a:pt x="1942" y="696"/>
                </a:cubicBezTo>
                <a:cubicBezTo>
                  <a:pt x="1949" y="696"/>
                  <a:pt x="1955" y="690"/>
                  <a:pt x="1955" y="683"/>
                </a:cubicBezTo>
                <a:close/>
                <a:moveTo>
                  <a:pt x="1981" y="696"/>
                </a:moveTo>
                <a:cubicBezTo>
                  <a:pt x="1988" y="696"/>
                  <a:pt x="1994" y="690"/>
                  <a:pt x="1994" y="683"/>
                </a:cubicBezTo>
                <a:cubicBezTo>
                  <a:pt x="1994" y="676"/>
                  <a:pt x="1988" y="670"/>
                  <a:pt x="1981" y="670"/>
                </a:cubicBezTo>
                <a:cubicBezTo>
                  <a:pt x="1974" y="670"/>
                  <a:pt x="1969" y="676"/>
                  <a:pt x="1969" y="683"/>
                </a:cubicBezTo>
                <a:cubicBezTo>
                  <a:pt x="1969" y="690"/>
                  <a:pt x="1974" y="696"/>
                  <a:pt x="1981" y="696"/>
                </a:cubicBezTo>
                <a:close/>
                <a:moveTo>
                  <a:pt x="2021" y="696"/>
                </a:moveTo>
                <a:cubicBezTo>
                  <a:pt x="2028" y="696"/>
                  <a:pt x="2034" y="690"/>
                  <a:pt x="2034" y="683"/>
                </a:cubicBezTo>
                <a:cubicBezTo>
                  <a:pt x="2034" y="676"/>
                  <a:pt x="2028" y="670"/>
                  <a:pt x="2021" y="670"/>
                </a:cubicBezTo>
                <a:cubicBezTo>
                  <a:pt x="2014" y="670"/>
                  <a:pt x="2008" y="676"/>
                  <a:pt x="2008" y="683"/>
                </a:cubicBezTo>
                <a:cubicBezTo>
                  <a:pt x="2008" y="690"/>
                  <a:pt x="2014" y="696"/>
                  <a:pt x="2021" y="696"/>
                </a:cubicBezTo>
                <a:close/>
                <a:moveTo>
                  <a:pt x="2060" y="670"/>
                </a:moveTo>
                <a:cubicBezTo>
                  <a:pt x="2053" y="670"/>
                  <a:pt x="2048" y="676"/>
                  <a:pt x="2048" y="683"/>
                </a:cubicBezTo>
                <a:cubicBezTo>
                  <a:pt x="2048" y="690"/>
                  <a:pt x="2053" y="696"/>
                  <a:pt x="2060" y="696"/>
                </a:cubicBezTo>
                <a:cubicBezTo>
                  <a:pt x="2067" y="696"/>
                  <a:pt x="2073" y="690"/>
                  <a:pt x="2073" y="683"/>
                </a:cubicBezTo>
                <a:cubicBezTo>
                  <a:pt x="2073" y="676"/>
                  <a:pt x="2067" y="670"/>
                  <a:pt x="2060" y="670"/>
                </a:cubicBezTo>
                <a:close/>
                <a:moveTo>
                  <a:pt x="2139" y="696"/>
                </a:moveTo>
                <a:cubicBezTo>
                  <a:pt x="2146" y="696"/>
                  <a:pt x="2152" y="690"/>
                  <a:pt x="2152" y="683"/>
                </a:cubicBezTo>
                <a:cubicBezTo>
                  <a:pt x="2152" y="676"/>
                  <a:pt x="2146" y="670"/>
                  <a:pt x="2139" y="670"/>
                </a:cubicBezTo>
                <a:cubicBezTo>
                  <a:pt x="2132" y="670"/>
                  <a:pt x="2126" y="676"/>
                  <a:pt x="2126" y="683"/>
                </a:cubicBezTo>
                <a:cubicBezTo>
                  <a:pt x="2126" y="690"/>
                  <a:pt x="2132" y="696"/>
                  <a:pt x="2139" y="696"/>
                </a:cubicBezTo>
                <a:close/>
                <a:moveTo>
                  <a:pt x="2179" y="696"/>
                </a:moveTo>
                <a:cubicBezTo>
                  <a:pt x="2186" y="696"/>
                  <a:pt x="2191" y="690"/>
                  <a:pt x="2191" y="683"/>
                </a:cubicBezTo>
                <a:cubicBezTo>
                  <a:pt x="2191" y="676"/>
                  <a:pt x="2186" y="670"/>
                  <a:pt x="2179" y="670"/>
                </a:cubicBezTo>
                <a:cubicBezTo>
                  <a:pt x="2172" y="670"/>
                  <a:pt x="2166" y="676"/>
                  <a:pt x="2166" y="683"/>
                </a:cubicBezTo>
                <a:cubicBezTo>
                  <a:pt x="2166" y="690"/>
                  <a:pt x="2172" y="696"/>
                  <a:pt x="2179" y="696"/>
                </a:cubicBezTo>
                <a:close/>
                <a:moveTo>
                  <a:pt x="2257" y="696"/>
                </a:moveTo>
                <a:cubicBezTo>
                  <a:pt x="2264" y="696"/>
                  <a:pt x="2270" y="690"/>
                  <a:pt x="2270" y="683"/>
                </a:cubicBezTo>
                <a:cubicBezTo>
                  <a:pt x="2270" y="676"/>
                  <a:pt x="2264" y="670"/>
                  <a:pt x="2257" y="670"/>
                </a:cubicBezTo>
                <a:cubicBezTo>
                  <a:pt x="2250" y="670"/>
                  <a:pt x="2245" y="676"/>
                  <a:pt x="2245" y="683"/>
                </a:cubicBezTo>
                <a:cubicBezTo>
                  <a:pt x="2245" y="690"/>
                  <a:pt x="2250" y="696"/>
                  <a:pt x="2257" y="696"/>
                </a:cubicBezTo>
                <a:close/>
                <a:moveTo>
                  <a:pt x="2297" y="696"/>
                </a:moveTo>
                <a:cubicBezTo>
                  <a:pt x="2304" y="696"/>
                  <a:pt x="2310" y="690"/>
                  <a:pt x="2310" y="683"/>
                </a:cubicBezTo>
                <a:cubicBezTo>
                  <a:pt x="2310" y="676"/>
                  <a:pt x="2304" y="670"/>
                  <a:pt x="2297" y="670"/>
                </a:cubicBezTo>
                <a:cubicBezTo>
                  <a:pt x="2290" y="670"/>
                  <a:pt x="2284" y="676"/>
                  <a:pt x="2284" y="683"/>
                </a:cubicBezTo>
                <a:cubicBezTo>
                  <a:pt x="2284" y="690"/>
                  <a:pt x="2290" y="696"/>
                  <a:pt x="2297" y="696"/>
                </a:cubicBezTo>
                <a:close/>
                <a:moveTo>
                  <a:pt x="2336" y="696"/>
                </a:moveTo>
                <a:cubicBezTo>
                  <a:pt x="2343" y="696"/>
                  <a:pt x="2349" y="690"/>
                  <a:pt x="2349" y="683"/>
                </a:cubicBezTo>
                <a:cubicBezTo>
                  <a:pt x="2349" y="676"/>
                  <a:pt x="2343" y="670"/>
                  <a:pt x="2336" y="670"/>
                </a:cubicBezTo>
                <a:cubicBezTo>
                  <a:pt x="2329" y="670"/>
                  <a:pt x="2323" y="676"/>
                  <a:pt x="2323" y="683"/>
                </a:cubicBezTo>
                <a:cubicBezTo>
                  <a:pt x="2323" y="690"/>
                  <a:pt x="2329" y="696"/>
                  <a:pt x="2336" y="696"/>
                </a:cubicBezTo>
                <a:close/>
                <a:moveTo>
                  <a:pt x="2376" y="696"/>
                </a:moveTo>
                <a:cubicBezTo>
                  <a:pt x="2383" y="696"/>
                  <a:pt x="2388" y="690"/>
                  <a:pt x="2388" y="683"/>
                </a:cubicBezTo>
                <a:cubicBezTo>
                  <a:pt x="2388" y="676"/>
                  <a:pt x="2383" y="670"/>
                  <a:pt x="2376" y="670"/>
                </a:cubicBezTo>
                <a:cubicBezTo>
                  <a:pt x="2369" y="670"/>
                  <a:pt x="2363" y="676"/>
                  <a:pt x="2363" y="683"/>
                </a:cubicBezTo>
                <a:cubicBezTo>
                  <a:pt x="2363" y="690"/>
                  <a:pt x="2369" y="696"/>
                  <a:pt x="2376" y="696"/>
                </a:cubicBezTo>
                <a:close/>
                <a:moveTo>
                  <a:pt x="2415" y="696"/>
                </a:moveTo>
                <a:cubicBezTo>
                  <a:pt x="2422" y="696"/>
                  <a:pt x="2428" y="690"/>
                  <a:pt x="2428" y="683"/>
                </a:cubicBezTo>
                <a:cubicBezTo>
                  <a:pt x="2428" y="676"/>
                  <a:pt x="2422" y="670"/>
                  <a:pt x="2415" y="670"/>
                </a:cubicBezTo>
                <a:cubicBezTo>
                  <a:pt x="2408" y="670"/>
                  <a:pt x="2402" y="676"/>
                  <a:pt x="2402" y="683"/>
                </a:cubicBezTo>
                <a:cubicBezTo>
                  <a:pt x="2402" y="690"/>
                  <a:pt x="2408" y="696"/>
                  <a:pt x="2415" y="696"/>
                </a:cubicBezTo>
                <a:close/>
                <a:moveTo>
                  <a:pt x="2455" y="696"/>
                </a:moveTo>
                <a:cubicBezTo>
                  <a:pt x="2462" y="696"/>
                  <a:pt x="2467" y="690"/>
                  <a:pt x="2467" y="683"/>
                </a:cubicBezTo>
                <a:cubicBezTo>
                  <a:pt x="2467" y="676"/>
                  <a:pt x="2462" y="670"/>
                  <a:pt x="2455" y="670"/>
                </a:cubicBezTo>
                <a:cubicBezTo>
                  <a:pt x="2447" y="670"/>
                  <a:pt x="2442" y="676"/>
                  <a:pt x="2442" y="683"/>
                </a:cubicBezTo>
                <a:cubicBezTo>
                  <a:pt x="2442" y="690"/>
                  <a:pt x="2447" y="696"/>
                  <a:pt x="2455" y="696"/>
                </a:cubicBezTo>
                <a:close/>
                <a:moveTo>
                  <a:pt x="2494" y="696"/>
                </a:moveTo>
                <a:cubicBezTo>
                  <a:pt x="2501" y="696"/>
                  <a:pt x="2507" y="690"/>
                  <a:pt x="2507" y="683"/>
                </a:cubicBezTo>
                <a:cubicBezTo>
                  <a:pt x="2507" y="676"/>
                  <a:pt x="2501" y="670"/>
                  <a:pt x="2494" y="670"/>
                </a:cubicBezTo>
                <a:cubicBezTo>
                  <a:pt x="2487" y="670"/>
                  <a:pt x="2481" y="676"/>
                  <a:pt x="2481" y="683"/>
                </a:cubicBezTo>
                <a:cubicBezTo>
                  <a:pt x="2481" y="690"/>
                  <a:pt x="2487" y="696"/>
                  <a:pt x="2494" y="696"/>
                </a:cubicBezTo>
                <a:close/>
                <a:moveTo>
                  <a:pt x="2533" y="696"/>
                </a:moveTo>
                <a:cubicBezTo>
                  <a:pt x="2540" y="696"/>
                  <a:pt x="2546" y="690"/>
                  <a:pt x="2546" y="683"/>
                </a:cubicBezTo>
                <a:cubicBezTo>
                  <a:pt x="2546" y="676"/>
                  <a:pt x="2540" y="670"/>
                  <a:pt x="2533" y="670"/>
                </a:cubicBezTo>
                <a:cubicBezTo>
                  <a:pt x="2526" y="670"/>
                  <a:pt x="2521" y="676"/>
                  <a:pt x="2521" y="683"/>
                </a:cubicBezTo>
                <a:cubicBezTo>
                  <a:pt x="2521" y="690"/>
                  <a:pt x="2526" y="696"/>
                  <a:pt x="2533" y="696"/>
                </a:cubicBezTo>
                <a:close/>
                <a:moveTo>
                  <a:pt x="2573" y="696"/>
                </a:moveTo>
                <a:cubicBezTo>
                  <a:pt x="2580" y="696"/>
                  <a:pt x="2586" y="690"/>
                  <a:pt x="2586" y="683"/>
                </a:cubicBezTo>
                <a:cubicBezTo>
                  <a:pt x="2586" y="676"/>
                  <a:pt x="2580" y="670"/>
                  <a:pt x="2573" y="670"/>
                </a:cubicBezTo>
                <a:cubicBezTo>
                  <a:pt x="2566" y="670"/>
                  <a:pt x="2560" y="676"/>
                  <a:pt x="2560" y="683"/>
                </a:cubicBezTo>
                <a:cubicBezTo>
                  <a:pt x="2560" y="690"/>
                  <a:pt x="2566" y="696"/>
                  <a:pt x="2573" y="696"/>
                </a:cubicBezTo>
                <a:close/>
                <a:moveTo>
                  <a:pt x="2612" y="696"/>
                </a:moveTo>
                <a:cubicBezTo>
                  <a:pt x="2619" y="696"/>
                  <a:pt x="2625" y="690"/>
                  <a:pt x="2625" y="683"/>
                </a:cubicBezTo>
                <a:cubicBezTo>
                  <a:pt x="2625" y="676"/>
                  <a:pt x="2619" y="670"/>
                  <a:pt x="2612" y="670"/>
                </a:cubicBezTo>
                <a:cubicBezTo>
                  <a:pt x="2605" y="670"/>
                  <a:pt x="2599" y="676"/>
                  <a:pt x="2599" y="683"/>
                </a:cubicBezTo>
                <a:cubicBezTo>
                  <a:pt x="2599" y="690"/>
                  <a:pt x="2605" y="696"/>
                  <a:pt x="2612" y="696"/>
                </a:cubicBezTo>
                <a:close/>
                <a:moveTo>
                  <a:pt x="2652" y="696"/>
                </a:moveTo>
                <a:cubicBezTo>
                  <a:pt x="2659" y="696"/>
                  <a:pt x="2664" y="690"/>
                  <a:pt x="2664" y="683"/>
                </a:cubicBezTo>
                <a:cubicBezTo>
                  <a:pt x="2664" y="676"/>
                  <a:pt x="2659" y="670"/>
                  <a:pt x="2652" y="670"/>
                </a:cubicBezTo>
                <a:cubicBezTo>
                  <a:pt x="2645" y="670"/>
                  <a:pt x="2639" y="676"/>
                  <a:pt x="2639" y="683"/>
                </a:cubicBezTo>
                <a:cubicBezTo>
                  <a:pt x="2639" y="690"/>
                  <a:pt x="2645" y="696"/>
                  <a:pt x="2652" y="696"/>
                </a:cubicBezTo>
                <a:close/>
                <a:moveTo>
                  <a:pt x="2691" y="696"/>
                </a:moveTo>
                <a:cubicBezTo>
                  <a:pt x="2698" y="696"/>
                  <a:pt x="2704" y="690"/>
                  <a:pt x="2704" y="683"/>
                </a:cubicBezTo>
                <a:cubicBezTo>
                  <a:pt x="2704" y="676"/>
                  <a:pt x="2698" y="670"/>
                  <a:pt x="2691" y="670"/>
                </a:cubicBezTo>
                <a:cubicBezTo>
                  <a:pt x="2684" y="670"/>
                  <a:pt x="2678" y="676"/>
                  <a:pt x="2678" y="683"/>
                </a:cubicBezTo>
                <a:cubicBezTo>
                  <a:pt x="2678" y="690"/>
                  <a:pt x="2684" y="696"/>
                  <a:pt x="2691" y="696"/>
                </a:cubicBezTo>
                <a:close/>
                <a:moveTo>
                  <a:pt x="2730" y="696"/>
                </a:moveTo>
                <a:cubicBezTo>
                  <a:pt x="2738" y="696"/>
                  <a:pt x="2743" y="690"/>
                  <a:pt x="2743" y="683"/>
                </a:cubicBezTo>
                <a:cubicBezTo>
                  <a:pt x="2743" y="676"/>
                  <a:pt x="2738" y="670"/>
                  <a:pt x="2730" y="670"/>
                </a:cubicBezTo>
                <a:cubicBezTo>
                  <a:pt x="2723" y="670"/>
                  <a:pt x="2718" y="676"/>
                  <a:pt x="2718" y="683"/>
                </a:cubicBezTo>
                <a:cubicBezTo>
                  <a:pt x="2718" y="690"/>
                  <a:pt x="2723" y="696"/>
                  <a:pt x="2730" y="696"/>
                </a:cubicBezTo>
                <a:close/>
                <a:moveTo>
                  <a:pt x="2770" y="696"/>
                </a:moveTo>
                <a:cubicBezTo>
                  <a:pt x="2777" y="696"/>
                  <a:pt x="2783" y="690"/>
                  <a:pt x="2783" y="683"/>
                </a:cubicBezTo>
                <a:cubicBezTo>
                  <a:pt x="2783" y="676"/>
                  <a:pt x="2777" y="670"/>
                  <a:pt x="2770" y="670"/>
                </a:cubicBezTo>
                <a:cubicBezTo>
                  <a:pt x="2763" y="670"/>
                  <a:pt x="2757" y="676"/>
                  <a:pt x="2757" y="683"/>
                </a:cubicBezTo>
                <a:cubicBezTo>
                  <a:pt x="2757" y="690"/>
                  <a:pt x="2763" y="696"/>
                  <a:pt x="2770" y="696"/>
                </a:cubicBezTo>
                <a:close/>
                <a:moveTo>
                  <a:pt x="2809" y="696"/>
                </a:moveTo>
                <a:cubicBezTo>
                  <a:pt x="2816" y="696"/>
                  <a:pt x="2822" y="690"/>
                  <a:pt x="2822" y="683"/>
                </a:cubicBezTo>
                <a:cubicBezTo>
                  <a:pt x="2822" y="676"/>
                  <a:pt x="2816" y="670"/>
                  <a:pt x="2809" y="670"/>
                </a:cubicBezTo>
                <a:cubicBezTo>
                  <a:pt x="2802" y="670"/>
                  <a:pt x="2797" y="676"/>
                  <a:pt x="2797" y="683"/>
                </a:cubicBezTo>
                <a:cubicBezTo>
                  <a:pt x="2797" y="690"/>
                  <a:pt x="2802" y="696"/>
                  <a:pt x="2809" y="696"/>
                </a:cubicBezTo>
                <a:close/>
                <a:moveTo>
                  <a:pt x="2849" y="696"/>
                </a:moveTo>
                <a:cubicBezTo>
                  <a:pt x="2856" y="696"/>
                  <a:pt x="2862" y="690"/>
                  <a:pt x="2862" y="683"/>
                </a:cubicBezTo>
                <a:cubicBezTo>
                  <a:pt x="2862" y="676"/>
                  <a:pt x="2856" y="670"/>
                  <a:pt x="2849" y="670"/>
                </a:cubicBezTo>
                <a:cubicBezTo>
                  <a:pt x="2842" y="670"/>
                  <a:pt x="2836" y="676"/>
                  <a:pt x="2836" y="683"/>
                </a:cubicBezTo>
                <a:cubicBezTo>
                  <a:pt x="2836" y="690"/>
                  <a:pt x="2842" y="696"/>
                  <a:pt x="2849" y="696"/>
                </a:cubicBezTo>
                <a:close/>
                <a:moveTo>
                  <a:pt x="2888" y="696"/>
                </a:moveTo>
                <a:cubicBezTo>
                  <a:pt x="2895" y="696"/>
                  <a:pt x="2901" y="690"/>
                  <a:pt x="2901" y="683"/>
                </a:cubicBezTo>
                <a:cubicBezTo>
                  <a:pt x="2901" y="676"/>
                  <a:pt x="2895" y="670"/>
                  <a:pt x="2888" y="670"/>
                </a:cubicBezTo>
                <a:cubicBezTo>
                  <a:pt x="2881" y="670"/>
                  <a:pt x="2875" y="676"/>
                  <a:pt x="2875" y="683"/>
                </a:cubicBezTo>
                <a:cubicBezTo>
                  <a:pt x="2875" y="690"/>
                  <a:pt x="2881" y="696"/>
                  <a:pt x="2888" y="696"/>
                </a:cubicBezTo>
                <a:close/>
                <a:moveTo>
                  <a:pt x="2928" y="670"/>
                </a:moveTo>
                <a:cubicBezTo>
                  <a:pt x="2921" y="670"/>
                  <a:pt x="2915" y="676"/>
                  <a:pt x="2915" y="683"/>
                </a:cubicBezTo>
                <a:cubicBezTo>
                  <a:pt x="2915" y="690"/>
                  <a:pt x="2921" y="696"/>
                  <a:pt x="2928" y="696"/>
                </a:cubicBezTo>
                <a:cubicBezTo>
                  <a:pt x="2935" y="696"/>
                  <a:pt x="2940" y="690"/>
                  <a:pt x="2940" y="683"/>
                </a:cubicBezTo>
                <a:cubicBezTo>
                  <a:pt x="2940" y="676"/>
                  <a:pt x="2935" y="670"/>
                  <a:pt x="2928" y="670"/>
                </a:cubicBezTo>
                <a:close/>
                <a:moveTo>
                  <a:pt x="2967" y="696"/>
                </a:moveTo>
                <a:cubicBezTo>
                  <a:pt x="2974" y="696"/>
                  <a:pt x="2980" y="690"/>
                  <a:pt x="2980" y="683"/>
                </a:cubicBezTo>
                <a:cubicBezTo>
                  <a:pt x="2980" y="676"/>
                  <a:pt x="2974" y="670"/>
                  <a:pt x="2967" y="670"/>
                </a:cubicBezTo>
                <a:cubicBezTo>
                  <a:pt x="2960" y="670"/>
                  <a:pt x="2954" y="676"/>
                  <a:pt x="2954" y="683"/>
                </a:cubicBezTo>
                <a:cubicBezTo>
                  <a:pt x="2954" y="690"/>
                  <a:pt x="2960" y="696"/>
                  <a:pt x="2967" y="696"/>
                </a:cubicBezTo>
                <a:close/>
                <a:moveTo>
                  <a:pt x="3006" y="696"/>
                </a:moveTo>
                <a:cubicBezTo>
                  <a:pt x="3013" y="696"/>
                  <a:pt x="3019" y="690"/>
                  <a:pt x="3019" y="683"/>
                </a:cubicBezTo>
                <a:cubicBezTo>
                  <a:pt x="3019" y="676"/>
                  <a:pt x="3013" y="670"/>
                  <a:pt x="3006" y="670"/>
                </a:cubicBezTo>
                <a:cubicBezTo>
                  <a:pt x="2999" y="670"/>
                  <a:pt x="2994" y="676"/>
                  <a:pt x="2994" y="683"/>
                </a:cubicBezTo>
                <a:cubicBezTo>
                  <a:pt x="2994" y="690"/>
                  <a:pt x="2999" y="696"/>
                  <a:pt x="3006" y="696"/>
                </a:cubicBezTo>
                <a:close/>
                <a:moveTo>
                  <a:pt x="483" y="735"/>
                </a:moveTo>
                <a:cubicBezTo>
                  <a:pt x="490" y="735"/>
                  <a:pt x="496" y="729"/>
                  <a:pt x="496" y="722"/>
                </a:cubicBezTo>
                <a:cubicBezTo>
                  <a:pt x="496" y="715"/>
                  <a:pt x="490" y="710"/>
                  <a:pt x="483" y="710"/>
                </a:cubicBezTo>
                <a:cubicBezTo>
                  <a:pt x="476" y="710"/>
                  <a:pt x="471" y="715"/>
                  <a:pt x="471" y="722"/>
                </a:cubicBezTo>
                <a:cubicBezTo>
                  <a:pt x="471" y="729"/>
                  <a:pt x="476" y="735"/>
                  <a:pt x="483" y="735"/>
                </a:cubicBezTo>
                <a:close/>
                <a:moveTo>
                  <a:pt x="523" y="735"/>
                </a:moveTo>
                <a:cubicBezTo>
                  <a:pt x="530" y="735"/>
                  <a:pt x="535" y="729"/>
                  <a:pt x="535" y="722"/>
                </a:cubicBezTo>
                <a:cubicBezTo>
                  <a:pt x="535" y="715"/>
                  <a:pt x="530" y="710"/>
                  <a:pt x="523" y="710"/>
                </a:cubicBezTo>
                <a:cubicBezTo>
                  <a:pt x="516" y="710"/>
                  <a:pt x="510" y="715"/>
                  <a:pt x="510" y="722"/>
                </a:cubicBezTo>
                <a:cubicBezTo>
                  <a:pt x="510" y="729"/>
                  <a:pt x="516" y="735"/>
                  <a:pt x="523" y="735"/>
                </a:cubicBezTo>
                <a:close/>
                <a:moveTo>
                  <a:pt x="562" y="735"/>
                </a:moveTo>
                <a:cubicBezTo>
                  <a:pt x="569" y="735"/>
                  <a:pt x="575" y="729"/>
                  <a:pt x="575" y="722"/>
                </a:cubicBezTo>
                <a:cubicBezTo>
                  <a:pt x="575" y="715"/>
                  <a:pt x="569" y="710"/>
                  <a:pt x="562" y="710"/>
                </a:cubicBezTo>
                <a:cubicBezTo>
                  <a:pt x="555" y="710"/>
                  <a:pt x="549" y="715"/>
                  <a:pt x="549" y="722"/>
                </a:cubicBezTo>
                <a:cubicBezTo>
                  <a:pt x="549" y="729"/>
                  <a:pt x="555" y="735"/>
                  <a:pt x="562" y="735"/>
                </a:cubicBezTo>
                <a:close/>
                <a:moveTo>
                  <a:pt x="602" y="735"/>
                </a:moveTo>
                <a:cubicBezTo>
                  <a:pt x="609" y="735"/>
                  <a:pt x="614" y="729"/>
                  <a:pt x="614" y="722"/>
                </a:cubicBezTo>
                <a:cubicBezTo>
                  <a:pt x="614" y="715"/>
                  <a:pt x="609" y="710"/>
                  <a:pt x="602" y="710"/>
                </a:cubicBezTo>
                <a:cubicBezTo>
                  <a:pt x="595" y="710"/>
                  <a:pt x="589" y="715"/>
                  <a:pt x="589" y="722"/>
                </a:cubicBezTo>
                <a:cubicBezTo>
                  <a:pt x="589" y="729"/>
                  <a:pt x="595" y="735"/>
                  <a:pt x="602" y="735"/>
                </a:cubicBezTo>
                <a:close/>
                <a:moveTo>
                  <a:pt x="641" y="735"/>
                </a:moveTo>
                <a:cubicBezTo>
                  <a:pt x="648" y="735"/>
                  <a:pt x="654" y="729"/>
                  <a:pt x="654" y="722"/>
                </a:cubicBezTo>
                <a:cubicBezTo>
                  <a:pt x="654" y="715"/>
                  <a:pt x="648" y="710"/>
                  <a:pt x="641" y="710"/>
                </a:cubicBezTo>
                <a:cubicBezTo>
                  <a:pt x="634" y="710"/>
                  <a:pt x="628" y="715"/>
                  <a:pt x="628" y="722"/>
                </a:cubicBezTo>
                <a:cubicBezTo>
                  <a:pt x="628" y="729"/>
                  <a:pt x="634" y="735"/>
                  <a:pt x="641" y="735"/>
                </a:cubicBezTo>
                <a:close/>
                <a:moveTo>
                  <a:pt x="680" y="735"/>
                </a:moveTo>
                <a:cubicBezTo>
                  <a:pt x="687" y="735"/>
                  <a:pt x="693" y="729"/>
                  <a:pt x="693" y="722"/>
                </a:cubicBezTo>
                <a:cubicBezTo>
                  <a:pt x="693" y="715"/>
                  <a:pt x="687" y="710"/>
                  <a:pt x="680" y="710"/>
                </a:cubicBezTo>
                <a:cubicBezTo>
                  <a:pt x="673" y="710"/>
                  <a:pt x="668" y="715"/>
                  <a:pt x="668" y="722"/>
                </a:cubicBezTo>
                <a:cubicBezTo>
                  <a:pt x="668" y="729"/>
                  <a:pt x="673" y="735"/>
                  <a:pt x="680" y="735"/>
                </a:cubicBezTo>
                <a:close/>
                <a:moveTo>
                  <a:pt x="720" y="735"/>
                </a:moveTo>
                <a:cubicBezTo>
                  <a:pt x="727" y="735"/>
                  <a:pt x="733" y="729"/>
                  <a:pt x="733" y="722"/>
                </a:cubicBezTo>
                <a:cubicBezTo>
                  <a:pt x="733" y="715"/>
                  <a:pt x="727" y="710"/>
                  <a:pt x="720" y="710"/>
                </a:cubicBezTo>
                <a:cubicBezTo>
                  <a:pt x="713" y="710"/>
                  <a:pt x="707" y="715"/>
                  <a:pt x="707" y="722"/>
                </a:cubicBezTo>
                <a:cubicBezTo>
                  <a:pt x="707" y="729"/>
                  <a:pt x="713" y="735"/>
                  <a:pt x="720" y="735"/>
                </a:cubicBezTo>
                <a:close/>
                <a:moveTo>
                  <a:pt x="759" y="735"/>
                </a:moveTo>
                <a:cubicBezTo>
                  <a:pt x="766" y="735"/>
                  <a:pt x="772" y="729"/>
                  <a:pt x="772" y="722"/>
                </a:cubicBezTo>
                <a:cubicBezTo>
                  <a:pt x="772" y="715"/>
                  <a:pt x="766" y="710"/>
                  <a:pt x="759" y="710"/>
                </a:cubicBezTo>
                <a:cubicBezTo>
                  <a:pt x="752" y="710"/>
                  <a:pt x="747" y="715"/>
                  <a:pt x="747" y="722"/>
                </a:cubicBezTo>
                <a:cubicBezTo>
                  <a:pt x="747" y="729"/>
                  <a:pt x="752" y="735"/>
                  <a:pt x="759" y="735"/>
                </a:cubicBezTo>
                <a:close/>
                <a:moveTo>
                  <a:pt x="799" y="735"/>
                </a:moveTo>
                <a:cubicBezTo>
                  <a:pt x="806" y="735"/>
                  <a:pt x="811" y="729"/>
                  <a:pt x="811" y="722"/>
                </a:cubicBezTo>
                <a:cubicBezTo>
                  <a:pt x="811" y="715"/>
                  <a:pt x="806" y="710"/>
                  <a:pt x="799" y="710"/>
                </a:cubicBezTo>
                <a:cubicBezTo>
                  <a:pt x="792" y="710"/>
                  <a:pt x="786" y="715"/>
                  <a:pt x="786" y="722"/>
                </a:cubicBezTo>
                <a:cubicBezTo>
                  <a:pt x="786" y="729"/>
                  <a:pt x="792" y="735"/>
                  <a:pt x="799" y="735"/>
                </a:cubicBezTo>
                <a:close/>
                <a:moveTo>
                  <a:pt x="838" y="735"/>
                </a:moveTo>
                <a:cubicBezTo>
                  <a:pt x="845" y="735"/>
                  <a:pt x="851" y="729"/>
                  <a:pt x="851" y="722"/>
                </a:cubicBezTo>
                <a:cubicBezTo>
                  <a:pt x="851" y="715"/>
                  <a:pt x="845" y="710"/>
                  <a:pt x="838" y="710"/>
                </a:cubicBezTo>
                <a:cubicBezTo>
                  <a:pt x="831" y="710"/>
                  <a:pt x="825" y="715"/>
                  <a:pt x="825" y="722"/>
                </a:cubicBezTo>
                <a:cubicBezTo>
                  <a:pt x="825" y="729"/>
                  <a:pt x="831" y="735"/>
                  <a:pt x="838" y="735"/>
                </a:cubicBezTo>
                <a:close/>
                <a:moveTo>
                  <a:pt x="878" y="735"/>
                </a:moveTo>
                <a:cubicBezTo>
                  <a:pt x="885" y="735"/>
                  <a:pt x="890" y="729"/>
                  <a:pt x="890" y="722"/>
                </a:cubicBezTo>
                <a:cubicBezTo>
                  <a:pt x="890" y="715"/>
                  <a:pt x="885" y="710"/>
                  <a:pt x="878" y="710"/>
                </a:cubicBezTo>
                <a:cubicBezTo>
                  <a:pt x="871" y="710"/>
                  <a:pt x="865" y="715"/>
                  <a:pt x="865" y="722"/>
                </a:cubicBezTo>
                <a:cubicBezTo>
                  <a:pt x="865" y="729"/>
                  <a:pt x="871" y="735"/>
                  <a:pt x="878" y="735"/>
                </a:cubicBezTo>
                <a:close/>
                <a:moveTo>
                  <a:pt x="1627" y="735"/>
                </a:moveTo>
                <a:cubicBezTo>
                  <a:pt x="1634" y="735"/>
                  <a:pt x="1639" y="729"/>
                  <a:pt x="1639" y="722"/>
                </a:cubicBezTo>
                <a:cubicBezTo>
                  <a:pt x="1639" y="715"/>
                  <a:pt x="1634" y="710"/>
                  <a:pt x="1627" y="710"/>
                </a:cubicBezTo>
                <a:cubicBezTo>
                  <a:pt x="1620" y="710"/>
                  <a:pt x="1614" y="715"/>
                  <a:pt x="1614" y="722"/>
                </a:cubicBezTo>
                <a:cubicBezTo>
                  <a:pt x="1614" y="729"/>
                  <a:pt x="1620" y="735"/>
                  <a:pt x="1627" y="735"/>
                </a:cubicBezTo>
                <a:close/>
                <a:moveTo>
                  <a:pt x="1666" y="735"/>
                </a:moveTo>
                <a:cubicBezTo>
                  <a:pt x="1673" y="735"/>
                  <a:pt x="1679" y="729"/>
                  <a:pt x="1679" y="722"/>
                </a:cubicBezTo>
                <a:cubicBezTo>
                  <a:pt x="1679" y="715"/>
                  <a:pt x="1673" y="710"/>
                  <a:pt x="1666" y="710"/>
                </a:cubicBezTo>
                <a:cubicBezTo>
                  <a:pt x="1659" y="710"/>
                  <a:pt x="1653" y="715"/>
                  <a:pt x="1653" y="722"/>
                </a:cubicBezTo>
                <a:cubicBezTo>
                  <a:pt x="1653" y="729"/>
                  <a:pt x="1659" y="735"/>
                  <a:pt x="1666" y="735"/>
                </a:cubicBezTo>
                <a:close/>
                <a:moveTo>
                  <a:pt x="1907" y="722"/>
                </a:moveTo>
                <a:cubicBezTo>
                  <a:pt x="1907" y="720"/>
                  <a:pt x="1905" y="718"/>
                  <a:pt x="1903" y="718"/>
                </a:cubicBezTo>
                <a:cubicBezTo>
                  <a:pt x="1900" y="718"/>
                  <a:pt x="1898" y="720"/>
                  <a:pt x="1898" y="722"/>
                </a:cubicBezTo>
                <a:cubicBezTo>
                  <a:pt x="1898" y="725"/>
                  <a:pt x="1900" y="726"/>
                  <a:pt x="1903" y="726"/>
                </a:cubicBezTo>
                <a:cubicBezTo>
                  <a:pt x="1905" y="726"/>
                  <a:pt x="1907" y="725"/>
                  <a:pt x="1907" y="722"/>
                </a:cubicBezTo>
                <a:close/>
                <a:moveTo>
                  <a:pt x="1942" y="735"/>
                </a:moveTo>
                <a:cubicBezTo>
                  <a:pt x="1949" y="735"/>
                  <a:pt x="1955" y="729"/>
                  <a:pt x="1955" y="722"/>
                </a:cubicBezTo>
                <a:cubicBezTo>
                  <a:pt x="1955" y="715"/>
                  <a:pt x="1949" y="710"/>
                  <a:pt x="1942" y="710"/>
                </a:cubicBezTo>
                <a:cubicBezTo>
                  <a:pt x="1935" y="710"/>
                  <a:pt x="1929" y="715"/>
                  <a:pt x="1929" y="722"/>
                </a:cubicBezTo>
                <a:cubicBezTo>
                  <a:pt x="1929" y="729"/>
                  <a:pt x="1935" y="735"/>
                  <a:pt x="1942" y="735"/>
                </a:cubicBezTo>
                <a:close/>
                <a:moveTo>
                  <a:pt x="1981" y="735"/>
                </a:moveTo>
                <a:cubicBezTo>
                  <a:pt x="1988" y="735"/>
                  <a:pt x="1994" y="729"/>
                  <a:pt x="1994" y="722"/>
                </a:cubicBezTo>
                <a:cubicBezTo>
                  <a:pt x="1994" y="715"/>
                  <a:pt x="1988" y="710"/>
                  <a:pt x="1981" y="710"/>
                </a:cubicBezTo>
                <a:cubicBezTo>
                  <a:pt x="1974" y="710"/>
                  <a:pt x="1969" y="715"/>
                  <a:pt x="1969" y="722"/>
                </a:cubicBezTo>
                <a:cubicBezTo>
                  <a:pt x="1969" y="729"/>
                  <a:pt x="1974" y="735"/>
                  <a:pt x="1981" y="735"/>
                </a:cubicBezTo>
                <a:close/>
                <a:moveTo>
                  <a:pt x="2021" y="735"/>
                </a:moveTo>
                <a:cubicBezTo>
                  <a:pt x="2028" y="735"/>
                  <a:pt x="2034" y="729"/>
                  <a:pt x="2034" y="722"/>
                </a:cubicBezTo>
                <a:cubicBezTo>
                  <a:pt x="2034" y="715"/>
                  <a:pt x="2028" y="710"/>
                  <a:pt x="2021" y="710"/>
                </a:cubicBezTo>
                <a:cubicBezTo>
                  <a:pt x="2014" y="710"/>
                  <a:pt x="2008" y="715"/>
                  <a:pt x="2008" y="722"/>
                </a:cubicBezTo>
                <a:cubicBezTo>
                  <a:pt x="2008" y="729"/>
                  <a:pt x="2014" y="735"/>
                  <a:pt x="2021" y="735"/>
                </a:cubicBezTo>
                <a:close/>
                <a:moveTo>
                  <a:pt x="2060" y="735"/>
                </a:moveTo>
                <a:cubicBezTo>
                  <a:pt x="2067" y="735"/>
                  <a:pt x="2073" y="729"/>
                  <a:pt x="2073" y="722"/>
                </a:cubicBezTo>
                <a:cubicBezTo>
                  <a:pt x="2073" y="715"/>
                  <a:pt x="2067" y="710"/>
                  <a:pt x="2060" y="710"/>
                </a:cubicBezTo>
                <a:cubicBezTo>
                  <a:pt x="2053" y="710"/>
                  <a:pt x="2048" y="715"/>
                  <a:pt x="2048" y="722"/>
                </a:cubicBezTo>
                <a:cubicBezTo>
                  <a:pt x="2048" y="729"/>
                  <a:pt x="2053" y="735"/>
                  <a:pt x="2060" y="735"/>
                </a:cubicBezTo>
                <a:close/>
                <a:moveTo>
                  <a:pt x="2100" y="735"/>
                </a:moveTo>
                <a:cubicBezTo>
                  <a:pt x="2107" y="735"/>
                  <a:pt x="2112" y="729"/>
                  <a:pt x="2112" y="722"/>
                </a:cubicBezTo>
                <a:cubicBezTo>
                  <a:pt x="2112" y="715"/>
                  <a:pt x="2107" y="710"/>
                  <a:pt x="2100" y="710"/>
                </a:cubicBezTo>
                <a:cubicBezTo>
                  <a:pt x="2093" y="710"/>
                  <a:pt x="2087" y="715"/>
                  <a:pt x="2087" y="722"/>
                </a:cubicBezTo>
                <a:cubicBezTo>
                  <a:pt x="2087" y="729"/>
                  <a:pt x="2093" y="735"/>
                  <a:pt x="2100" y="735"/>
                </a:cubicBezTo>
                <a:close/>
                <a:moveTo>
                  <a:pt x="2139" y="735"/>
                </a:moveTo>
                <a:cubicBezTo>
                  <a:pt x="2146" y="735"/>
                  <a:pt x="2152" y="729"/>
                  <a:pt x="2152" y="722"/>
                </a:cubicBezTo>
                <a:cubicBezTo>
                  <a:pt x="2152" y="715"/>
                  <a:pt x="2146" y="710"/>
                  <a:pt x="2139" y="710"/>
                </a:cubicBezTo>
                <a:cubicBezTo>
                  <a:pt x="2132" y="710"/>
                  <a:pt x="2126" y="715"/>
                  <a:pt x="2126" y="722"/>
                </a:cubicBezTo>
                <a:cubicBezTo>
                  <a:pt x="2126" y="729"/>
                  <a:pt x="2132" y="735"/>
                  <a:pt x="2139" y="735"/>
                </a:cubicBezTo>
                <a:close/>
                <a:moveTo>
                  <a:pt x="2179" y="735"/>
                </a:moveTo>
                <a:cubicBezTo>
                  <a:pt x="2186" y="735"/>
                  <a:pt x="2191" y="729"/>
                  <a:pt x="2191" y="722"/>
                </a:cubicBezTo>
                <a:cubicBezTo>
                  <a:pt x="2191" y="715"/>
                  <a:pt x="2186" y="710"/>
                  <a:pt x="2179" y="710"/>
                </a:cubicBezTo>
                <a:cubicBezTo>
                  <a:pt x="2172" y="710"/>
                  <a:pt x="2166" y="715"/>
                  <a:pt x="2166" y="722"/>
                </a:cubicBezTo>
                <a:cubicBezTo>
                  <a:pt x="2166" y="729"/>
                  <a:pt x="2172" y="735"/>
                  <a:pt x="2179" y="735"/>
                </a:cubicBezTo>
                <a:close/>
                <a:moveTo>
                  <a:pt x="2257" y="735"/>
                </a:moveTo>
                <a:cubicBezTo>
                  <a:pt x="2264" y="735"/>
                  <a:pt x="2270" y="729"/>
                  <a:pt x="2270" y="722"/>
                </a:cubicBezTo>
                <a:cubicBezTo>
                  <a:pt x="2270" y="715"/>
                  <a:pt x="2264" y="710"/>
                  <a:pt x="2257" y="710"/>
                </a:cubicBezTo>
                <a:cubicBezTo>
                  <a:pt x="2250" y="710"/>
                  <a:pt x="2245" y="715"/>
                  <a:pt x="2245" y="722"/>
                </a:cubicBezTo>
                <a:cubicBezTo>
                  <a:pt x="2245" y="729"/>
                  <a:pt x="2250" y="735"/>
                  <a:pt x="2257" y="735"/>
                </a:cubicBezTo>
                <a:close/>
                <a:moveTo>
                  <a:pt x="2297" y="735"/>
                </a:moveTo>
                <a:cubicBezTo>
                  <a:pt x="2304" y="735"/>
                  <a:pt x="2310" y="729"/>
                  <a:pt x="2310" y="722"/>
                </a:cubicBezTo>
                <a:cubicBezTo>
                  <a:pt x="2310" y="715"/>
                  <a:pt x="2304" y="710"/>
                  <a:pt x="2297" y="710"/>
                </a:cubicBezTo>
                <a:cubicBezTo>
                  <a:pt x="2290" y="710"/>
                  <a:pt x="2284" y="715"/>
                  <a:pt x="2284" y="722"/>
                </a:cubicBezTo>
                <a:cubicBezTo>
                  <a:pt x="2284" y="729"/>
                  <a:pt x="2290" y="735"/>
                  <a:pt x="2297" y="735"/>
                </a:cubicBezTo>
                <a:close/>
                <a:moveTo>
                  <a:pt x="2336" y="735"/>
                </a:moveTo>
                <a:cubicBezTo>
                  <a:pt x="2343" y="735"/>
                  <a:pt x="2349" y="729"/>
                  <a:pt x="2349" y="722"/>
                </a:cubicBezTo>
                <a:cubicBezTo>
                  <a:pt x="2349" y="715"/>
                  <a:pt x="2343" y="710"/>
                  <a:pt x="2336" y="710"/>
                </a:cubicBezTo>
                <a:cubicBezTo>
                  <a:pt x="2329" y="710"/>
                  <a:pt x="2323" y="715"/>
                  <a:pt x="2323" y="722"/>
                </a:cubicBezTo>
                <a:cubicBezTo>
                  <a:pt x="2323" y="729"/>
                  <a:pt x="2329" y="735"/>
                  <a:pt x="2336" y="735"/>
                </a:cubicBezTo>
                <a:close/>
                <a:moveTo>
                  <a:pt x="2376" y="735"/>
                </a:moveTo>
                <a:cubicBezTo>
                  <a:pt x="2383" y="735"/>
                  <a:pt x="2388" y="729"/>
                  <a:pt x="2388" y="722"/>
                </a:cubicBezTo>
                <a:cubicBezTo>
                  <a:pt x="2388" y="715"/>
                  <a:pt x="2383" y="710"/>
                  <a:pt x="2376" y="710"/>
                </a:cubicBezTo>
                <a:cubicBezTo>
                  <a:pt x="2369" y="710"/>
                  <a:pt x="2363" y="715"/>
                  <a:pt x="2363" y="722"/>
                </a:cubicBezTo>
                <a:cubicBezTo>
                  <a:pt x="2363" y="729"/>
                  <a:pt x="2369" y="735"/>
                  <a:pt x="2376" y="735"/>
                </a:cubicBezTo>
                <a:close/>
                <a:moveTo>
                  <a:pt x="2415" y="735"/>
                </a:moveTo>
                <a:cubicBezTo>
                  <a:pt x="2422" y="735"/>
                  <a:pt x="2428" y="729"/>
                  <a:pt x="2428" y="722"/>
                </a:cubicBezTo>
                <a:cubicBezTo>
                  <a:pt x="2428" y="715"/>
                  <a:pt x="2422" y="710"/>
                  <a:pt x="2415" y="710"/>
                </a:cubicBezTo>
                <a:cubicBezTo>
                  <a:pt x="2408" y="710"/>
                  <a:pt x="2402" y="715"/>
                  <a:pt x="2402" y="722"/>
                </a:cubicBezTo>
                <a:cubicBezTo>
                  <a:pt x="2402" y="729"/>
                  <a:pt x="2408" y="735"/>
                  <a:pt x="2415" y="735"/>
                </a:cubicBezTo>
                <a:close/>
                <a:moveTo>
                  <a:pt x="2455" y="735"/>
                </a:moveTo>
                <a:cubicBezTo>
                  <a:pt x="2462" y="735"/>
                  <a:pt x="2467" y="729"/>
                  <a:pt x="2467" y="722"/>
                </a:cubicBezTo>
                <a:cubicBezTo>
                  <a:pt x="2467" y="715"/>
                  <a:pt x="2462" y="710"/>
                  <a:pt x="2455" y="710"/>
                </a:cubicBezTo>
                <a:cubicBezTo>
                  <a:pt x="2447" y="710"/>
                  <a:pt x="2442" y="715"/>
                  <a:pt x="2442" y="722"/>
                </a:cubicBezTo>
                <a:cubicBezTo>
                  <a:pt x="2442" y="729"/>
                  <a:pt x="2447" y="735"/>
                  <a:pt x="2455" y="735"/>
                </a:cubicBezTo>
                <a:close/>
                <a:moveTo>
                  <a:pt x="2494" y="735"/>
                </a:moveTo>
                <a:cubicBezTo>
                  <a:pt x="2501" y="735"/>
                  <a:pt x="2507" y="729"/>
                  <a:pt x="2507" y="722"/>
                </a:cubicBezTo>
                <a:cubicBezTo>
                  <a:pt x="2507" y="715"/>
                  <a:pt x="2501" y="710"/>
                  <a:pt x="2494" y="710"/>
                </a:cubicBezTo>
                <a:cubicBezTo>
                  <a:pt x="2487" y="710"/>
                  <a:pt x="2481" y="715"/>
                  <a:pt x="2481" y="722"/>
                </a:cubicBezTo>
                <a:cubicBezTo>
                  <a:pt x="2481" y="729"/>
                  <a:pt x="2487" y="735"/>
                  <a:pt x="2494" y="735"/>
                </a:cubicBezTo>
                <a:close/>
                <a:moveTo>
                  <a:pt x="2533" y="735"/>
                </a:moveTo>
                <a:cubicBezTo>
                  <a:pt x="2540" y="735"/>
                  <a:pt x="2546" y="729"/>
                  <a:pt x="2546" y="722"/>
                </a:cubicBezTo>
                <a:cubicBezTo>
                  <a:pt x="2546" y="715"/>
                  <a:pt x="2540" y="710"/>
                  <a:pt x="2533" y="710"/>
                </a:cubicBezTo>
                <a:cubicBezTo>
                  <a:pt x="2526" y="710"/>
                  <a:pt x="2521" y="715"/>
                  <a:pt x="2521" y="722"/>
                </a:cubicBezTo>
                <a:cubicBezTo>
                  <a:pt x="2521" y="729"/>
                  <a:pt x="2526" y="735"/>
                  <a:pt x="2533" y="735"/>
                </a:cubicBezTo>
                <a:close/>
                <a:moveTo>
                  <a:pt x="2573" y="735"/>
                </a:moveTo>
                <a:cubicBezTo>
                  <a:pt x="2580" y="735"/>
                  <a:pt x="2586" y="729"/>
                  <a:pt x="2586" y="722"/>
                </a:cubicBezTo>
                <a:cubicBezTo>
                  <a:pt x="2586" y="715"/>
                  <a:pt x="2580" y="710"/>
                  <a:pt x="2573" y="710"/>
                </a:cubicBezTo>
                <a:cubicBezTo>
                  <a:pt x="2566" y="710"/>
                  <a:pt x="2560" y="715"/>
                  <a:pt x="2560" y="722"/>
                </a:cubicBezTo>
                <a:cubicBezTo>
                  <a:pt x="2560" y="729"/>
                  <a:pt x="2566" y="735"/>
                  <a:pt x="2573" y="735"/>
                </a:cubicBezTo>
                <a:close/>
                <a:moveTo>
                  <a:pt x="2612" y="735"/>
                </a:moveTo>
                <a:cubicBezTo>
                  <a:pt x="2619" y="735"/>
                  <a:pt x="2625" y="729"/>
                  <a:pt x="2625" y="722"/>
                </a:cubicBezTo>
                <a:cubicBezTo>
                  <a:pt x="2625" y="715"/>
                  <a:pt x="2619" y="710"/>
                  <a:pt x="2612" y="710"/>
                </a:cubicBezTo>
                <a:cubicBezTo>
                  <a:pt x="2605" y="710"/>
                  <a:pt x="2599" y="715"/>
                  <a:pt x="2599" y="722"/>
                </a:cubicBezTo>
                <a:cubicBezTo>
                  <a:pt x="2599" y="729"/>
                  <a:pt x="2605" y="735"/>
                  <a:pt x="2612" y="735"/>
                </a:cubicBezTo>
                <a:close/>
                <a:moveTo>
                  <a:pt x="2652" y="735"/>
                </a:moveTo>
                <a:cubicBezTo>
                  <a:pt x="2659" y="735"/>
                  <a:pt x="2664" y="729"/>
                  <a:pt x="2664" y="722"/>
                </a:cubicBezTo>
                <a:cubicBezTo>
                  <a:pt x="2664" y="715"/>
                  <a:pt x="2659" y="710"/>
                  <a:pt x="2652" y="710"/>
                </a:cubicBezTo>
                <a:cubicBezTo>
                  <a:pt x="2645" y="710"/>
                  <a:pt x="2639" y="715"/>
                  <a:pt x="2639" y="722"/>
                </a:cubicBezTo>
                <a:cubicBezTo>
                  <a:pt x="2639" y="729"/>
                  <a:pt x="2645" y="735"/>
                  <a:pt x="2652" y="735"/>
                </a:cubicBezTo>
                <a:close/>
                <a:moveTo>
                  <a:pt x="2691" y="735"/>
                </a:moveTo>
                <a:cubicBezTo>
                  <a:pt x="2698" y="735"/>
                  <a:pt x="2704" y="729"/>
                  <a:pt x="2704" y="722"/>
                </a:cubicBezTo>
                <a:cubicBezTo>
                  <a:pt x="2704" y="715"/>
                  <a:pt x="2698" y="710"/>
                  <a:pt x="2691" y="710"/>
                </a:cubicBezTo>
                <a:cubicBezTo>
                  <a:pt x="2684" y="710"/>
                  <a:pt x="2678" y="715"/>
                  <a:pt x="2678" y="722"/>
                </a:cubicBezTo>
                <a:cubicBezTo>
                  <a:pt x="2678" y="729"/>
                  <a:pt x="2684" y="735"/>
                  <a:pt x="2691" y="735"/>
                </a:cubicBezTo>
                <a:close/>
                <a:moveTo>
                  <a:pt x="2730" y="735"/>
                </a:moveTo>
                <a:cubicBezTo>
                  <a:pt x="2738" y="735"/>
                  <a:pt x="2743" y="729"/>
                  <a:pt x="2743" y="722"/>
                </a:cubicBezTo>
                <a:cubicBezTo>
                  <a:pt x="2743" y="715"/>
                  <a:pt x="2738" y="710"/>
                  <a:pt x="2730" y="710"/>
                </a:cubicBezTo>
                <a:cubicBezTo>
                  <a:pt x="2723" y="710"/>
                  <a:pt x="2718" y="715"/>
                  <a:pt x="2718" y="722"/>
                </a:cubicBezTo>
                <a:cubicBezTo>
                  <a:pt x="2718" y="729"/>
                  <a:pt x="2723" y="735"/>
                  <a:pt x="2730" y="735"/>
                </a:cubicBezTo>
                <a:close/>
                <a:moveTo>
                  <a:pt x="2770" y="735"/>
                </a:moveTo>
                <a:cubicBezTo>
                  <a:pt x="2777" y="735"/>
                  <a:pt x="2783" y="729"/>
                  <a:pt x="2783" y="722"/>
                </a:cubicBezTo>
                <a:cubicBezTo>
                  <a:pt x="2783" y="715"/>
                  <a:pt x="2777" y="710"/>
                  <a:pt x="2770" y="710"/>
                </a:cubicBezTo>
                <a:cubicBezTo>
                  <a:pt x="2763" y="710"/>
                  <a:pt x="2757" y="715"/>
                  <a:pt x="2757" y="722"/>
                </a:cubicBezTo>
                <a:cubicBezTo>
                  <a:pt x="2757" y="729"/>
                  <a:pt x="2763" y="735"/>
                  <a:pt x="2770" y="735"/>
                </a:cubicBezTo>
                <a:close/>
                <a:moveTo>
                  <a:pt x="2809" y="735"/>
                </a:moveTo>
                <a:cubicBezTo>
                  <a:pt x="2816" y="735"/>
                  <a:pt x="2822" y="729"/>
                  <a:pt x="2822" y="722"/>
                </a:cubicBezTo>
                <a:cubicBezTo>
                  <a:pt x="2822" y="715"/>
                  <a:pt x="2816" y="710"/>
                  <a:pt x="2809" y="710"/>
                </a:cubicBezTo>
                <a:cubicBezTo>
                  <a:pt x="2802" y="710"/>
                  <a:pt x="2797" y="715"/>
                  <a:pt x="2797" y="722"/>
                </a:cubicBezTo>
                <a:cubicBezTo>
                  <a:pt x="2797" y="729"/>
                  <a:pt x="2802" y="735"/>
                  <a:pt x="2809" y="735"/>
                </a:cubicBezTo>
                <a:close/>
                <a:moveTo>
                  <a:pt x="2849" y="735"/>
                </a:moveTo>
                <a:cubicBezTo>
                  <a:pt x="2856" y="735"/>
                  <a:pt x="2862" y="729"/>
                  <a:pt x="2862" y="722"/>
                </a:cubicBezTo>
                <a:cubicBezTo>
                  <a:pt x="2862" y="715"/>
                  <a:pt x="2856" y="710"/>
                  <a:pt x="2849" y="710"/>
                </a:cubicBezTo>
                <a:cubicBezTo>
                  <a:pt x="2842" y="710"/>
                  <a:pt x="2836" y="715"/>
                  <a:pt x="2836" y="722"/>
                </a:cubicBezTo>
                <a:cubicBezTo>
                  <a:pt x="2836" y="729"/>
                  <a:pt x="2842" y="735"/>
                  <a:pt x="2849" y="735"/>
                </a:cubicBezTo>
                <a:close/>
                <a:moveTo>
                  <a:pt x="2888" y="735"/>
                </a:moveTo>
                <a:cubicBezTo>
                  <a:pt x="2895" y="735"/>
                  <a:pt x="2901" y="729"/>
                  <a:pt x="2901" y="722"/>
                </a:cubicBezTo>
                <a:cubicBezTo>
                  <a:pt x="2901" y="715"/>
                  <a:pt x="2895" y="710"/>
                  <a:pt x="2888" y="710"/>
                </a:cubicBezTo>
                <a:cubicBezTo>
                  <a:pt x="2881" y="710"/>
                  <a:pt x="2875" y="715"/>
                  <a:pt x="2875" y="722"/>
                </a:cubicBezTo>
                <a:cubicBezTo>
                  <a:pt x="2875" y="729"/>
                  <a:pt x="2881" y="735"/>
                  <a:pt x="2888" y="735"/>
                </a:cubicBezTo>
                <a:close/>
                <a:moveTo>
                  <a:pt x="2967" y="735"/>
                </a:moveTo>
                <a:cubicBezTo>
                  <a:pt x="2974" y="735"/>
                  <a:pt x="2980" y="729"/>
                  <a:pt x="2980" y="722"/>
                </a:cubicBezTo>
                <a:cubicBezTo>
                  <a:pt x="2980" y="715"/>
                  <a:pt x="2974" y="710"/>
                  <a:pt x="2967" y="710"/>
                </a:cubicBezTo>
                <a:cubicBezTo>
                  <a:pt x="2960" y="710"/>
                  <a:pt x="2954" y="715"/>
                  <a:pt x="2954" y="722"/>
                </a:cubicBezTo>
                <a:cubicBezTo>
                  <a:pt x="2954" y="729"/>
                  <a:pt x="2960" y="735"/>
                  <a:pt x="2967" y="735"/>
                </a:cubicBezTo>
                <a:close/>
                <a:moveTo>
                  <a:pt x="3125" y="735"/>
                </a:moveTo>
                <a:cubicBezTo>
                  <a:pt x="3132" y="735"/>
                  <a:pt x="3137" y="729"/>
                  <a:pt x="3137" y="722"/>
                </a:cubicBezTo>
                <a:cubicBezTo>
                  <a:pt x="3137" y="715"/>
                  <a:pt x="3132" y="710"/>
                  <a:pt x="3125" y="710"/>
                </a:cubicBezTo>
                <a:cubicBezTo>
                  <a:pt x="3118" y="710"/>
                  <a:pt x="3112" y="715"/>
                  <a:pt x="3112" y="722"/>
                </a:cubicBezTo>
                <a:cubicBezTo>
                  <a:pt x="3112" y="729"/>
                  <a:pt x="3118" y="735"/>
                  <a:pt x="3125" y="735"/>
                </a:cubicBezTo>
                <a:close/>
                <a:moveTo>
                  <a:pt x="483" y="749"/>
                </a:moveTo>
                <a:cubicBezTo>
                  <a:pt x="476" y="749"/>
                  <a:pt x="471" y="755"/>
                  <a:pt x="471" y="762"/>
                </a:cubicBezTo>
                <a:cubicBezTo>
                  <a:pt x="471" y="769"/>
                  <a:pt x="476" y="774"/>
                  <a:pt x="483" y="774"/>
                </a:cubicBezTo>
                <a:cubicBezTo>
                  <a:pt x="490" y="774"/>
                  <a:pt x="496" y="769"/>
                  <a:pt x="496" y="762"/>
                </a:cubicBezTo>
                <a:cubicBezTo>
                  <a:pt x="496" y="755"/>
                  <a:pt x="490" y="749"/>
                  <a:pt x="483" y="749"/>
                </a:cubicBezTo>
                <a:close/>
                <a:moveTo>
                  <a:pt x="523" y="774"/>
                </a:moveTo>
                <a:cubicBezTo>
                  <a:pt x="530" y="774"/>
                  <a:pt x="535" y="769"/>
                  <a:pt x="535" y="762"/>
                </a:cubicBezTo>
                <a:cubicBezTo>
                  <a:pt x="535" y="755"/>
                  <a:pt x="530" y="749"/>
                  <a:pt x="523" y="749"/>
                </a:cubicBezTo>
                <a:cubicBezTo>
                  <a:pt x="516" y="749"/>
                  <a:pt x="510" y="755"/>
                  <a:pt x="510" y="762"/>
                </a:cubicBezTo>
                <a:cubicBezTo>
                  <a:pt x="510" y="769"/>
                  <a:pt x="516" y="774"/>
                  <a:pt x="523" y="774"/>
                </a:cubicBezTo>
                <a:close/>
                <a:moveTo>
                  <a:pt x="562" y="774"/>
                </a:moveTo>
                <a:cubicBezTo>
                  <a:pt x="569" y="774"/>
                  <a:pt x="575" y="769"/>
                  <a:pt x="575" y="762"/>
                </a:cubicBezTo>
                <a:cubicBezTo>
                  <a:pt x="575" y="755"/>
                  <a:pt x="569" y="749"/>
                  <a:pt x="562" y="749"/>
                </a:cubicBezTo>
                <a:cubicBezTo>
                  <a:pt x="555" y="749"/>
                  <a:pt x="549" y="755"/>
                  <a:pt x="549" y="762"/>
                </a:cubicBezTo>
                <a:cubicBezTo>
                  <a:pt x="549" y="769"/>
                  <a:pt x="555" y="774"/>
                  <a:pt x="562" y="774"/>
                </a:cubicBezTo>
                <a:close/>
                <a:moveTo>
                  <a:pt x="602" y="774"/>
                </a:moveTo>
                <a:cubicBezTo>
                  <a:pt x="609" y="774"/>
                  <a:pt x="614" y="769"/>
                  <a:pt x="614" y="762"/>
                </a:cubicBezTo>
                <a:cubicBezTo>
                  <a:pt x="614" y="755"/>
                  <a:pt x="609" y="749"/>
                  <a:pt x="602" y="749"/>
                </a:cubicBezTo>
                <a:cubicBezTo>
                  <a:pt x="595" y="749"/>
                  <a:pt x="589" y="755"/>
                  <a:pt x="589" y="762"/>
                </a:cubicBezTo>
                <a:cubicBezTo>
                  <a:pt x="589" y="769"/>
                  <a:pt x="595" y="774"/>
                  <a:pt x="602" y="774"/>
                </a:cubicBezTo>
                <a:close/>
                <a:moveTo>
                  <a:pt x="641" y="774"/>
                </a:moveTo>
                <a:cubicBezTo>
                  <a:pt x="648" y="774"/>
                  <a:pt x="654" y="769"/>
                  <a:pt x="654" y="762"/>
                </a:cubicBezTo>
                <a:cubicBezTo>
                  <a:pt x="654" y="755"/>
                  <a:pt x="648" y="749"/>
                  <a:pt x="641" y="749"/>
                </a:cubicBezTo>
                <a:cubicBezTo>
                  <a:pt x="634" y="749"/>
                  <a:pt x="628" y="755"/>
                  <a:pt x="628" y="762"/>
                </a:cubicBezTo>
                <a:cubicBezTo>
                  <a:pt x="628" y="769"/>
                  <a:pt x="634" y="774"/>
                  <a:pt x="641" y="774"/>
                </a:cubicBezTo>
                <a:close/>
                <a:moveTo>
                  <a:pt x="680" y="774"/>
                </a:moveTo>
                <a:cubicBezTo>
                  <a:pt x="687" y="774"/>
                  <a:pt x="693" y="769"/>
                  <a:pt x="693" y="762"/>
                </a:cubicBezTo>
                <a:cubicBezTo>
                  <a:pt x="693" y="755"/>
                  <a:pt x="687" y="749"/>
                  <a:pt x="680" y="749"/>
                </a:cubicBezTo>
                <a:cubicBezTo>
                  <a:pt x="673" y="749"/>
                  <a:pt x="668" y="755"/>
                  <a:pt x="668" y="762"/>
                </a:cubicBezTo>
                <a:cubicBezTo>
                  <a:pt x="668" y="769"/>
                  <a:pt x="673" y="774"/>
                  <a:pt x="680" y="774"/>
                </a:cubicBezTo>
                <a:close/>
                <a:moveTo>
                  <a:pt x="720" y="774"/>
                </a:moveTo>
                <a:cubicBezTo>
                  <a:pt x="727" y="774"/>
                  <a:pt x="733" y="769"/>
                  <a:pt x="733" y="762"/>
                </a:cubicBezTo>
                <a:cubicBezTo>
                  <a:pt x="733" y="755"/>
                  <a:pt x="727" y="749"/>
                  <a:pt x="720" y="749"/>
                </a:cubicBezTo>
                <a:cubicBezTo>
                  <a:pt x="713" y="749"/>
                  <a:pt x="707" y="755"/>
                  <a:pt x="707" y="762"/>
                </a:cubicBezTo>
                <a:cubicBezTo>
                  <a:pt x="707" y="769"/>
                  <a:pt x="713" y="774"/>
                  <a:pt x="720" y="774"/>
                </a:cubicBezTo>
                <a:close/>
                <a:moveTo>
                  <a:pt x="759" y="774"/>
                </a:moveTo>
                <a:cubicBezTo>
                  <a:pt x="766" y="774"/>
                  <a:pt x="772" y="769"/>
                  <a:pt x="772" y="762"/>
                </a:cubicBezTo>
                <a:cubicBezTo>
                  <a:pt x="772" y="755"/>
                  <a:pt x="766" y="749"/>
                  <a:pt x="759" y="749"/>
                </a:cubicBezTo>
                <a:cubicBezTo>
                  <a:pt x="752" y="749"/>
                  <a:pt x="747" y="755"/>
                  <a:pt x="747" y="762"/>
                </a:cubicBezTo>
                <a:cubicBezTo>
                  <a:pt x="747" y="769"/>
                  <a:pt x="752" y="774"/>
                  <a:pt x="759" y="774"/>
                </a:cubicBezTo>
                <a:close/>
                <a:moveTo>
                  <a:pt x="799" y="774"/>
                </a:moveTo>
                <a:cubicBezTo>
                  <a:pt x="806" y="774"/>
                  <a:pt x="811" y="769"/>
                  <a:pt x="811" y="762"/>
                </a:cubicBezTo>
                <a:cubicBezTo>
                  <a:pt x="811" y="755"/>
                  <a:pt x="806" y="749"/>
                  <a:pt x="799" y="749"/>
                </a:cubicBezTo>
                <a:cubicBezTo>
                  <a:pt x="792" y="749"/>
                  <a:pt x="786" y="755"/>
                  <a:pt x="786" y="762"/>
                </a:cubicBezTo>
                <a:cubicBezTo>
                  <a:pt x="786" y="769"/>
                  <a:pt x="792" y="774"/>
                  <a:pt x="799" y="774"/>
                </a:cubicBezTo>
                <a:close/>
                <a:moveTo>
                  <a:pt x="838" y="774"/>
                </a:moveTo>
                <a:cubicBezTo>
                  <a:pt x="845" y="774"/>
                  <a:pt x="851" y="769"/>
                  <a:pt x="851" y="762"/>
                </a:cubicBezTo>
                <a:cubicBezTo>
                  <a:pt x="851" y="755"/>
                  <a:pt x="845" y="749"/>
                  <a:pt x="838" y="749"/>
                </a:cubicBezTo>
                <a:cubicBezTo>
                  <a:pt x="831" y="749"/>
                  <a:pt x="825" y="755"/>
                  <a:pt x="825" y="762"/>
                </a:cubicBezTo>
                <a:cubicBezTo>
                  <a:pt x="825" y="769"/>
                  <a:pt x="831" y="774"/>
                  <a:pt x="838" y="774"/>
                </a:cubicBezTo>
                <a:close/>
                <a:moveTo>
                  <a:pt x="878" y="774"/>
                </a:moveTo>
                <a:cubicBezTo>
                  <a:pt x="885" y="774"/>
                  <a:pt x="890" y="769"/>
                  <a:pt x="890" y="762"/>
                </a:cubicBezTo>
                <a:cubicBezTo>
                  <a:pt x="890" y="755"/>
                  <a:pt x="885" y="749"/>
                  <a:pt x="878" y="749"/>
                </a:cubicBezTo>
                <a:cubicBezTo>
                  <a:pt x="871" y="749"/>
                  <a:pt x="865" y="755"/>
                  <a:pt x="865" y="762"/>
                </a:cubicBezTo>
                <a:cubicBezTo>
                  <a:pt x="865" y="769"/>
                  <a:pt x="871" y="774"/>
                  <a:pt x="878" y="774"/>
                </a:cubicBezTo>
                <a:close/>
                <a:moveTo>
                  <a:pt x="930" y="762"/>
                </a:moveTo>
                <a:cubicBezTo>
                  <a:pt x="930" y="755"/>
                  <a:pt x="924" y="749"/>
                  <a:pt x="917" y="749"/>
                </a:cubicBezTo>
                <a:cubicBezTo>
                  <a:pt x="910" y="749"/>
                  <a:pt x="904" y="755"/>
                  <a:pt x="904" y="762"/>
                </a:cubicBezTo>
                <a:cubicBezTo>
                  <a:pt x="904" y="769"/>
                  <a:pt x="910" y="774"/>
                  <a:pt x="917" y="774"/>
                </a:cubicBezTo>
                <a:cubicBezTo>
                  <a:pt x="924" y="774"/>
                  <a:pt x="930" y="769"/>
                  <a:pt x="930" y="762"/>
                </a:cubicBezTo>
                <a:close/>
                <a:moveTo>
                  <a:pt x="1666" y="774"/>
                </a:moveTo>
                <a:cubicBezTo>
                  <a:pt x="1673" y="774"/>
                  <a:pt x="1679" y="769"/>
                  <a:pt x="1679" y="762"/>
                </a:cubicBezTo>
                <a:cubicBezTo>
                  <a:pt x="1679" y="755"/>
                  <a:pt x="1673" y="749"/>
                  <a:pt x="1666" y="749"/>
                </a:cubicBezTo>
                <a:cubicBezTo>
                  <a:pt x="1659" y="749"/>
                  <a:pt x="1653" y="755"/>
                  <a:pt x="1653" y="762"/>
                </a:cubicBezTo>
                <a:cubicBezTo>
                  <a:pt x="1653" y="769"/>
                  <a:pt x="1659" y="774"/>
                  <a:pt x="1666" y="774"/>
                </a:cubicBezTo>
                <a:close/>
                <a:moveTo>
                  <a:pt x="1705" y="774"/>
                </a:moveTo>
                <a:cubicBezTo>
                  <a:pt x="1713" y="774"/>
                  <a:pt x="1718" y="769"/>
                  <a:pt x="1718" y="762"/>
                </a:cubicBezTo>
                <a:cubicBezTo>
                  <a:pt x="1718" y="755"/>
                  <a:pt x="1713" y="749"/>
                  <a:pt x="1705" y="749"/>
                </a:cubicBezTo>
                <a:cubicBezTo>
                  <a:pt x="1698" y="749"/>
                  <a:pt x="1693" y="755"/>
                  <a:pt x="1693" y="762"/>
                </a:cubicBezTo>
                <a:cubicBezTo>
                  <a:pt x="1693" y="769"/>
                  <a:pt x="1698" y="774"/>
                  <a:pt x="1705" y="774"/>
                </a:cubicBezTo>
                <a:close/>
                <a:moveTo>
                  <a:pt x="1745" y="774"/>
                </a:moveTo>
                <a:cubicBezTo>
                  <a:pt x="1752" y="774"/>
                  <a:pt x="1758" y="769"/>
                  <a:pt x="1758" y="762"/>
                </a:cubicBezTo>
                <a:cubicBezTo>
                  <a:pt x="1758" y="755"/>
                  <a:pt x="1752" y="749"/>
                  <a:pt x="1745" y="749"/>
                </a:cubicBezTo>
                <a:cubicBezTo>
                  <a:pt x="1738" y="749"/>
                  <a:pt x="1732" y="755"/>
                  <a:pt x="1732" y="762"/>
                </a:cubicBezTo>
                <a:cubicBezTo>
                  <a:pt x="1732" y="769"/>
                  <a:pt x="1738" y="774"/>
                  <a:pt x="1745" y="774"/>
                </a:cubicBezTo>
                <a:close/>
                <a:moveTo>
                  <a:pt x="1784" y="774"/>
                </a:moveTo>
                <a:cubicBezTo>
                  <a:pt x="1791" y="774"/>
                  <a:pt x="1797" y="769"/>
                  <a:pt x="1797" y="762"/>
                </a:cubicBezTo>
                <a:cubicBezTo>
                  <a:pt x="1797" y="755"/>
                  <a:pt x="1791" y="749"/>
                  <a:pt x="1784" y="749"/>
                </a:cubicBezTo>
                <a:cubicBezTo>
                  <a:pt x="1777" y="749"/>
                  <a:pt x="1772" y="755"/>
                  <a:pt x="1772" y="762"/>
                </a:cubicBezTo>
                <a:cubicBezTo>
                  <a:pt x="1772" y="769"/>
                  <a:pt x="1777" y="774"/>
                  <a:pt x="1784" y="774"/>
                </a:cubicBezTo>
                <a:close/>
                <a:moveTo>
                  <a:pt x="2060" y="752"/>
                </a:moveTo>
                <a:cubicBezTo>
                  <a:pt x="2055" y="752"/>
                  <a:pt x="2051" y="757"/>
                  <a:pt x="2051" y="762"/>
                </a:cubicBezTo>
                <a:cubicBezTo>
                  <a:pt x="2051" y="767"/>
                  <a:pt x="2055" y="771"/>
                  <a:pt x="2060" y="771"/>
                </a:cubicBezTo>
                <a:cubicBezTo>
                  <a:pt x="2065" y="771"/>
                  <a:pt x="2070" y="767"/>
                  <a:pt x="2070" y="762"/>
                </a:cubicBezTo>
                <a:cubicBezTo>
                  <a:pt x="2070" y="757"/>
                  <a:pt x="2065" y="752"/>
                  <a:pt x="2060" y="752"/>
                </a:cubicBezTo>
                <a:close/>
                <a:moveTo>
                  <a:pt x="2100" y="774"/>
                </a:moveTo>
                <a:cubicBezTo>
                  <a:pt x="2107" y="774"/>
                  <a:pt x="2112" y="769"/>
                  <a:pt x="2112" y="762"/>
                </a:cubicBezTo>
                <a:cubicBezTo>
                  <a:pt x="2112" y="755"/>
                  <a:pt x="2107" y="749"/>
                  <a:pt x="2100" y="749"/>
                </a:cubicBezTo>
                <a:cubicBezTo>
                  <a:pt x="2093" y="749"/>
                  <a:pt x="2087" y="755"/>
                  <a:pt x="2087" y="762"/>
                </a:cubicBezTo>
                <a:cubicBezTo>
                  <a:pt x="2087" y="769"/>
                  <a:pt x="2093" y="774"/>
                  <a:pt x="2100" y="774"/>
                </a:cubicBezTo>
                <a:close/>
                <a:moveTo>
                  <a:pt x="2139" y="774"/>
                </a:moveTo>
                <a:cubicBezTo>
                  <a:pt x="2146" y="774"/>
                  <a:pt x="2152" y="769"/>
                  <a:pt x="2152" y="762"/>
                </a:cubicBezTo>
                <a:cubicBezTo>
                  <a:pt x="2152" y="755"/>
                  <a:pt x="2146" y="749"/>
                  <a:pt x="2139" y="749"/>
                </a:cubicBezTo>
                <a:cubicBezTo>
                  <a:pt x="2132" y="749"/>
                  <a:pt x="2126" y="755"/>
                  <a:pt x="2126" y="762"/>
                </a:cubicBezTo>
                <a:cubicBezTo>
                  <a:pt x="2126" y="769"/>
                  <a:pt x="2132" y="774"/>
                  <a:pt x="2139" y="774"/>
                </a:cubicBezTo>
                <a:close/>
                <a:moveTo>
                  <a:pt x="2179" y="774"/>
                </a:moveTo>
                <a:cubicBezTo>
                  <a:pt x="2186" y="774"/>
                  <a:pt x="2191" y="769"/>
                  <a:pt x="2191" y="762"/>
                </a:cubicBezTo>
                <a:cubicBezTo>
                  <a:pt x="2191" y="755"/>
                  <a:pt x="2186" y="749"/>
                  <a:pt x="2179" y="749"/>
                </a:cubicBezTo>
                <a:cubicBezTo>
                  <a:pt x="2172" y="749"/>
                  <a:pt x="2166" y="755"/>
                  <a:pt x="2166" y="762"/>
                </a:cubicBezTo>
                <a:cubicBezTo>
                  <a:pt x="2166" y="769"/>
                  <a:pt x="2172" y="774"/>
                  <a:pt x="2179" y="774"/>
                </a:cubicBezTo>
                <a:close/>
                <a:moveTo>
                  <a:pt x="2218" y="774"/>
                </a:moveTo>
                <a:cubicBezTo>
                  <a:pt x="2225" y="774"/>
                  <a:pt x="2231" y="769"/>
                  <a:pt x="2231" y="762"/>
                </a:cubicBezTo>
                <a:cubicBezTo>
                  <a:pt x="2231" y="755"/>
                  <a:pt x="2225" y="749"/>
                  <a:pt x="2218" y="749"/>
                </a:cubicBezTo>
                <a:cubicBezTo>
                  <a:pt x="2211" y="749"/>
                  <a:pt x="2205" y="755"/>
                  <a:pt x="2205" y="762"/>
                </a:cubicBezTo>
                <a:cubicBezTo>
                  <a:pt x="2205" y="769"/>
                  <a:pt x="2211" y="774"/>
                  <a:pt x="2218" y="774"/>
                </a:cubicBezTo>
                <a:close/>
                <a:moveTo>
                  <a:pt x="2257" y="774"/>
                </a:moveTo>
                <a:cubicBezTo>
                  <a:pt x="2264" y="774"/>
                  <a:pt x="2270" y="769"/>
                  <a:pt x="2270" y="762"/>
                </a:cubicBezTo>
                <a:cubicBezTo>
                  <a:pt x="2270" y="755"/>
                  <a:pt x="2264" y="749"/>
                  <a:pt x="2257" y="749"/>
                </a:cubicBezTo>
                <a:cubicBezTo>
                  <a:pt x="2250" y="749"/>
                  <a:pt x="2245" y="755"/>
                  <a:pt x="2245" y="762"/>
                </a:cubicBezTo>
                <a:cubicBezTo>
                  <a:pt x="2245" y="769"/>
                  <a:pt x="2250" y="774"/>
                  <a:pt x="2257" y="774"/>
                </a:cubicBezTo>
                <a:close/>
                <a:moveTo>
                  <a:pt x="2297" y="774"/>
                </a:moveTo>
                <a:cubicBezTo>
                  <a:pt x="2304" y="774"/>
                  <a:pt x="2310" y="769"/>
                  <a:pt x="2310" y="762"/>
                </a:cubicBezTo>
                <a:cubicBezTo>
                  <a:pt x="2310" y="755"/>
                  <a:pt x="2304" y="749"/>
                  <a:pt x="2297" y="749"/>
                </a:cubicBezTo>
                <a:cubicBezTo>
                  <a:pt x="2290" y="749"/>
                  <a:pt x="2284" y="755"/>
                  <a:pt x="2284" y="762"/>
                </a:cubicBezTo>
                <a:cubicBezTo>
                  <a:pt x="2284" y="769"/>
                  <a:pt x="2290" y="774"/>
                  <a:pt x="2297" y="774"/>
                </a:cubicBezTo>
                <a:close/>
                <a:moveTo>
                  <a:pt x="2336" y="774"/>
                </a:moveTo>
                <a:cubicBezTo>
                  <a:pt x="2343" y="774"/>
                  <a:pt x="2349" y="769"/>
                  <a:pt x="2349" y="762"/>
                </a:cubicBezTo>
                <a:cubicBezTo>
                  <a:pt x="2349" y="755"/>
                  <a:pt x="2343" y="749"/>
                  <a:pt x="2336" y="749"/>
                </a:cubicBezTo>
                <a:cubicBezTo>
                  <a:pt x="2329" y="749"/>
                  <a:pt x="2323" y="755"/>
                  <a:pt x="2323" y="762"/>
                </a:cubicBezTo>
                <a:cubicBezTo>
                  <a:pt x="2323" y="769"/>
                  <a:pt x="2329" y="774"/>
                  <a:pt x="2336" y="774"/>
                </a:cubicBezTo>
                <a:close/>
                <a:moveTo>
                  <a:pt x="2376" y="774"/>
                </a:moveTo>
                <a:cubicBezTo>
                  <a:pt x="2383" y="774"/>
                  <a:pt x="2388" y="769"/>
                  <a:pt x="2388" y="762"/>
                </a:cubicBezTo>
                <a:cubicBezTo>
                  <a:pt x="2388" y="755"/>
                  <a:pt x="2383" y="749"/>
                  <a:pt x="2376" y="749"/>
                </a:cubicBezTo>
                <a:cubicBezTo>
                  <a:pt x="2369" y="749"/>
                  <a:pt x="2363" y="755"/>
                  <a:pt x="2363" y="762"/>
                </a:cubicBezTo>
                <a:cubicBezTo>
                  <a:pt x="2363" y="769"/>
                  <a:pt x="2369" y="774"/>
                  <a:pt x="2376" y="774"/>
                </a:cubicBezTo>
                <a:close/>
                <a:moveTo>
                  <a:pt x="2415" y="774"/>
                </a:moveTo>
                <a:cubicBezTo>
                  <a:pt x="2422" y="774"/>
                  <a:pt x="2428" y="769"/>
                  <a:pt x="2428" y="762"/>
                </a:cubicBezTo>
                <a:cubicBezTo>
                  <a:pt x="2428" y="755"/>
                  <a:pt x="2422" y="749"/>
                  <a:pt x="2415" y="749"/>
                </a:cubicBezTo>
                <a:cubicBezTo>
                  <a:pt x="2408" y="749"/>
                  <a:pt x="2402" y="755"/>
                  <a:pt x="2402" y="762"/>
                </a:cubicBezTo>
                <a:cubicBezTo>
                  <a:pt x="2402" y="769"/>
                  <a:pt x="2408" y="774"/>
                  <a:pt x="2415" y="774"/>
                </a:cubicBezTo>
                <a:close/>
                <a:moveTo>
                  <a:pt x="2455" y="774"/>
                </a:moveTo>
                <a:cubicBezTo>
                  <a:pt x="2462" y="774"/>
                  <a:pt x="2467" y="769"/>
                  <a:pt x="2467" y="762"/>
                </a:cubicBezTo>
                <a:cubicBezTo>
                  <a:pt x="2467" y="755"/>
                  <a:pt x="2462" y="749"/>
                  <a:pt x="2455" y="749"/>
                </a:cubicBezTo>
                <a:cubicBezTo>
                  <a:pt x="2447" y="749"/>
                  <a:pt x="2442" y="755"/>
                  <a:pt x="2442" y="762"/>
                </a:cubicBezTo>
                <a:cubicBezTo>
                  <a:pt x="2442" y="769"/>
                  <a:pt x="2447" y="774"/>
                  <a:pt x="2455" y="774"/>
                </a:cubicBezTo>
                <a:close/>
                <a:moveTo>
                  <a:pt x="2494" y="774"/>
                </a:moveTo>
                <a:cubicBezTo>
                  <a:pt x="2501" y="774"/>
                  <a:pt x="2507" y="769"/>
                  <a:pt x="2507" y="762"/>
                </a:cubicBezTo>
                <a:cubicBezTo>
                  <a:pt x="2507" y="755"/>
                  <a:pt x="2501" y="749"/>
                  <a:pt x="2494" y="749"/>
                </a:cubicBezTo>
                <a:cubicBezTo>
                  <a:pt x="2487" y="749"/>
                  <a:pt x="2481" y="755"/>
                  <a:pt x="2481" y="762"/>
                </a:cubicBezTo>
                <a:cubicBezTo>
                  <a:pt x="2481" y="769"/>
                  <a:pt x="2487" y="774"/>
                  <a:pt x="2494" y="774"/>
                </a:cubicBezTo>
                <a:close/>
                <a:moveTo>
                  <a:pt x="2533" y="774"/>
                </a:moveTo>
                <a:cubicBezTo>
                  <a:pt x="2540" y="774"/>
                  <a:pt x="2546" y="769"/>
                  <a:pt x="2546" y="762"/>
                </a:cubicBezTo>
                <a:cubicBezTo>
                  <a:pt x="2546" y="755"/>
                  <a:pt x="2540" y="749"/>
                  <a:pt x="2533" y="749"/>
                </a:cubicBezTo>
                <a:cubicBezTo>
                  <a:pt x="2526" y="749"/>
                  <a:pt x="2521" y="755"/>
                  <a:pt x="2521" y="762"/>
                </a:cubicBezTo>
                <a:cubicBezTo>
                  <a:pt x="2521" y="769"/>
                  <a:pt x="2526" y="774"/>
                  <a:pt x="2533" y="774"/>
                </a:cubicBezTo>
                <a:close/>
                <a:moveTo>
                  <a:pt x="2573" y="774"/>
                </a:moveTo>
                <a:cubicBezTo>
                  <a:pt x="2580" y="774"/>
                  <a:pt x="2586" y="769"/>
                  <a:pt x="2586" y="762"/>
                </a:cubicBezTo>
                <a:cubicBezTo>
                  <a:pt x="2586" y="755"/>
                  <a:pt x="2580" y="749"/>
                  <a:pt x="2573" y="749"/>
                </a:cubicBezTo>
                <a:cubicBezTo>
                  <a:pt x="2566" y="749"/>
                  <a:pt x="2560" y="755"/>
                  <a:pt x="2560" y="762"/>
                </a:cubicBezTo>
                <a:cubicBezTo>
                  <a:pt x="2560" y="769"/>
                  <a:pt x="2566" y="774"/>
                  <a:pt x="2573" y="774"/>
                </a:cubicBezTo>
                <a:close/>
                <a:moveTo>
                  <a:pt x="2612" y="774"/>
                </a:moveTo>
                <a:cubicBezTo>
                  <a:pt x="2619" y="774"/>
                  <a:pt x="2625" y="769"/>
                  <a:pt x="2625" y="762"/>
                </a:cubicBezTo>
                <a:cubicBezTo>
                  <a:pt x="2625" y="755"/>
                  <a:pt x="2619" y="749"/>
                  <a:pt x="2612" y="749"/>
                </a:cubicBezTo>
                <a:cubicBezTo>
                  <a:pt x="2605" y="749"/>
                  <a:pt x="2599" y="755"/>
                  <a:pt x="2599" y="762"/>
                </a:cubicBezTo>
                <a:cubicBezTo>
                  <a:pt x="2599" y="769"/>
                  <a:pt x="2605" y="774"/>
                  <a:pt x="2612" y="774"/>
                </a:cubicBezTo>
                <a:close/>
                <a:moveTo>
                  <a:pt x="2652" y="774"/>
                </a:moveTo>
                <a:cubicBezTo>
                  <a:pt x="2659" y="774"/>
                  <a:pt x="2664" y="769"/>
                  <a:pt x="2664" y="762"/>
                </a:cubicBezTo>
                <a:cubicBezTo>
                  <a:pt x="2664" y="755"/>
                  <a:pt x="2659" y="749"/>
                  <a:pt x="2652" y="749"/>
                </a:cubicBezTo>
                <a:cubicBezTo>
                  <a:pt x="2645" y="749"/>
                  <a:pt x="2639" y="755"/>
                  <a:pt x="2639" y="762"/>
                </a:cubicBezTo>
                <a:cubicBezTo>
                  <a:pt x="2639" y="769"/>
                  <a:pt x="2645" y="774"/>
                  <a:pt x="2652" y="774"/>
                </a:cubicBezTo>
                <a:close/>
                <a:moveTo>
                  <a:pt x="2691" y="774"/>
                </a:moveTo>
                <a:cubicBezTo>
                  <a:pt x="2698" y="774"/>
                  <a:pt x="2704" y="769"/>
                  <a:pt x="2704" y="762"/>
                </a:cubicBezTo>
                <a:cubicBezTo>
                  <a:pt x="2704" y="755"/>
                  <a:pt x="2698" y="749"/>
                  <a:pt x="2691" y="749"/>
                </a:cubicBezTo>
                <a:cubicBezTo>
                  <a:pt x="2684" y="749"/>
                  <a:pt x="2678" y="755"/>
                  <a:pt x="2678" y="762"/>
                </a:cubicBezTo>
                <a:cubicBezTo>
                  <a:pt x="2678" y="769"/>
                  <a:pt x="2684" y="774"/>
                  <a:pt x="2691" y="774"/>
                </a:cubicBezTo>
                <a:close/>
                <a:moveTo>
                  <a:pt x="2730" y="774"/>
                </a:moveTo>
                <a:cubicBezTo>
                  <a:pt x="2738" y="774"/>
                  <a:pt x="2743" y="769"/>
                  <a:pt x="2743" y="762"/>
                </a:cubicBezTo>
                <a:cubicBezTo>
                  <a:pt x="2743" y="755"/>
                  <a:pt x="2738" y="749"/>
                  <a:pt x="2730" y="749"/>
                </a:cubicBezTo>
                <a:cubicBezTo>
                  <a:pt x="2723" y="749"/>
                  <a:pt x="2718" y="755"/>
                  <a:pt x="2718" y="762"/>
                </a:cubicBezTo>
                <a:cubicBezTo>
                  <a:pt x="2718" y="769"/>
                  <a:pt x="2723" y="774"/>
                  <a:pt x="2730" y="774"/>
                </a:cubicBezTo>
                <a:close/>
                <a:moveTo>
                  <a:pt x="2770" y="774"/>
                </a:moveTo>
                <a:cubicBezTo>
                  <a:pt x="2777" y="774"/>
                  <a:pt x="2783" y="769"/>
                  <a:pt x="2783" y="762"/>
                </a:cubicBezTo>
                <a:cubicBezTo>
                  <a:pt x="2783" y="755"/>
                  <a:pt x="2777" y="749"/>
                  <a:pt x="2770" y="749"/>
                </a:cubicBezTo>
                <a:cubicBezTo>
                  <a:pt x="2763" y="749"/>
                  <a:pt x="2757" y="755"/>
                  <a:pt x="2757" y="762"/>
                </a:cubicBezTo>
                <a:cubicBezTo>
                  <a:pt x="2757" y="769"/>
                  <a:pt x="2763" y="774"/>
                  <a:pt x="2770" y="774"/>
                </a:cubicBezTo>
                <a:close/>
                <a:moveTo>
                  <a:pt x="2809" y="774"/>
                </a:moveTo>
                <a:cubicBezTo>
                  <a:pt x="2816" y="774"/>
                  <a:pt x="2822" y="769"/>
                  <a:pt x="2822" y="762"/>
                </a:cubicBezTo>
                <a:cubicBezTo>
                  <a:pt x="2822" y="755"/>
                  <a:pt x="2816" y="749"/>
                  <a:pt x="2809" y="749"/>
                </a:cubicBezTo>
                <a:cubicBezTo>
                  <a:pt x="2802" y="749"/>
                  <a:pt x="2797" y="755"/>
                  <a:pt x="2797" y="762"/>
                </a:cubicBezTo>
                <a:cubicBezTo>
                  <a:pt x="2797" y="769"/>
                  <a:pt x="2802" y="774"/>
                  <a:pt x="2809" y="774"/>
                </a:cubicBezTo>
                <a:close/>
                <a:moveTo>
                  <a:pt x="2849" y="774"/>
                </a:moveTo>
                <a:cubicBezTo>
                  <a:pt x="2856" y="774"/>
                  <a:pt x="2862" y="769"/>
                  <a:pt x="2862" y="762"/>
                </a:cubicBezTo>
                <a:cubicBezTo>
                  <a:pt x="2862" y="755"/>
                  <a:pt x="2856" y="749"/>
                  <a:pt x="2849" y="749"/>
                </a:cubicBezTo>
                <a:cubicBezTo>
                  <a:pt x="2842" y="749"/>
                  <a:pt x="2836" y="755"/>
                  <a:pt x="2836" y="762"/>
                </a:cubicBezTo>
                <a:cubicBezTo>
                  <a:pt x="2836" y="769"/>
                  <a:pt x="2842" y="774"/>
                  <a:pt x="2849" y="774"/>
                </a:cubicBezTo>
                <a:close/>
                <a:moveTo>
                  <a:pt x="2888" y="774"/>
                </a:moveTo>
                <a:cubicBezTo>
                  <a:pt x="2895" y="774"/>
                  <a:pt x="2901" y="769"/>
                  <a:pt x="2901" y="762"/>
                </a:cubicBezTo>
                <a:cubicBezTo>
                  <a:pt x="2901" y="755"/>
                  <a:pt x="2895" y="749"/>
                  <a:pt x="2888" y="749"/>
                </a:cubicBezTo>
                <a:cubicBezTo>
                  <a:pt x="2881" y="749"/>
                  <a:pt x="2875" y="755"/>
                  <a:pt x="2875" y="762"/>
                </a:cubicBezTo>
                <a:cubicBezTo>
                  <a:pt x="2875" y="769"/>
                  <a:pt x="2881" y="774"/>
                  <a:pt x="2888" y="774"/>
                </a:cubicBezTo>
                <a:close/>
                <a:moveTo>
                  <a:pt x="3046" y="749"/>
                </a:moveTo>
                <a:cubicBezTo>
                  <a:pt x="3039" y="749"/>
                  <a:pt x="3033" y="755"/>
                  <a:pt x="3033" y="762"/>
                </a:cubicBezTo>
                <a:cubicBezTo>
                  <a:pt x="3033" y="769"/>
                  <a:pt x="3039" y="774"/>
                  <a:pt x="3046" y="774"/>
                </a:cubicBezTo>
                <a:cubicBezTo>
                  <a:pt x="3053" y="774"/>
                  <a:pt x="3059" y="769"/>
                  <a:pt x="3059" y="762"/>
                </a:cubicBezTo>
                <a:cubicBezTo>
                  <a:pt x="3059" y="755"/>
                  <a:pt x="3053" y="749"/>
                  <a:pt x="3046" y="749"/>
                </a:cubicBezTo>
                <a:close/>
                <a:moveTo>
                  <a:pt x="3077" y="762"/>
                </a:moveTo>
                <a:cubicBezTo>
                  <a:pt x="3077" y="766"/>
                  <a:pt x="3081" y="770"/>
                  <a:pt x="3085" y="770"/>
                </a:cubicBezTo>
                <a:cubicBezTo>
                  <a:pt x="3090" y="770"/>
                  <a:pt x="3093" y="766"/>
                  <a:pt x="3093" y="762"/>
                </a:cubicBezTo>
                <a:cubicBezTo>
                  <a:pt x="3093" y="757"/>
                  <a:pt x="3090" y="754"/>
                  <a:pt x="3085" y="754"/>
                </a:cubicBezTo>
                <a:cubicBezTo>
                  <a:pt x="3081" y="754"/>
                  <a:pt x="3077" y="757"/>
                  <a:pt x="3077" y="762"/>
                </a:cubicBezTo>
                <a:close/>
                <a:moveTo>
                  <a:pt x="523" y="788"/>
                </a:moveTo>
                <a:cubicBezTo>
                  <a:pt x="516" y="788"/>
                  <a:pt x="510" y="794"/>
                  <a:pt x="510" y="801"/>
                </a:cubicBezTo>
                <a:cubicBezTo>
                  <a:pt x="510" y="808"/>
                  <a:pt x="516" y="814"/>
                  <a:pt x="523" y="814"/>
                </a:cubicBezTo>
                <a:cubicBezTo>
                  <a:pt x="530" y="814"/>
                  <a:pt x="535" y="808"/>
                  <a:pt x="535" y="801"/>
                </a:cubicBezTo>
                <a:cubicBezTo>
                  <a:pt x="535" y="794"/>
                  <a:pt x="530" y="788"/>
                  <a:pt x="523" y="788"/>
                </a:cubicBezTo>
                <a:close/>
                <a:moveTo>
                  <a:pt x="562" y="788"/>
                </a:moveTo>
                <a:cubicBezTo>
                  <a:pt x="555" y="788"/>
                  <a:pt x="549" y="794"/>
                  <a:pt x="549" y="801"/>
                </a:cubicBezTo>
                <a:cubicBezTo>
                  <a:pt x="549" y="808"/>
                  <a:pt x="555" y="814"/>
                  <a:pt x="562" y="814"/>
                </a:cubicBezTo>
                <a:cubicBezTo>
                  <a:pt x="569" y="814"/>
                  <a:pt x="575" y="808"/>
                  <a:pt x="575" y="801"/>
                </a:cubicBezTo>
                <a:cubicBezTo>
                  <a:pt x="575" y="794"/>
                  <a:pt x="569" y="788"/>
                  <a:pt x="562" y="788"/>
                </a:cubicBezTo>
                <a:close/>
                <a:moveTo>
                  <a:pt x="602" y="814"/>
                </a:moveTo>
                <a:cubicBezTo>
                  <a:pt x="609" y="814"/>
                  <a:pt x="614" y="808"/>
                  <a:pt x="614" y="801"/>
                </a:cubicBezTo>
                <a:cubicBezTo>
                  <a:pt x="614" y="794"/>
                  <a:pt x="609" y="788"/>
                  <a:pt x="602" y="788"/>
                </a:cubicBezTo>
                <a:cubicBezTo>
                  <a:pt x="595" y="788"/>
                  <a:pt x="589" y="794"/>
                  <a:pt x="589" y="801"/>
                </a:cubicBezTo>
                <a:cubicBezTo>
                  <a:pt x="589" y="808"/>
                  <a:pt x="595" y="814"/>
                  <a:pt x="602" y="814"/>
                </a:cubicBezTo>
                <a:close/>
                <a:moveTo>
                  <a:pt x="641" y="814"/>
                </a:moveTo>
                <a:cubicBezTo>
                  <a:pt x="648" y="814"/>
                  <a:pt x="654" y="808"/>
                  <a:pt x="654" y="801"/>
                </a:cubicBezTo>
                <a:cubicBezTo>
                  <a:pt x="654" y="794"/>
                  <a:pt x="648" y="788"/>
                  <a:pt x="641" y="788"/>
                </a:cubicBezTo>
                <a:cubicBezTo>
                  <a:pt x="634" y="788"/>
                  <a:pt x="628" y="794"/>
                  <a:pt x="628" y="801"/>
                </a:cubicBezTo>
                <a:cubicBezTo>
                  <a:pt x="628" y="808"/>
                  <a:pt x="634" y="814"/>
                  <a:pt x="641" y="814"/>
                </a:cubicBezTo>
                <a:close/>
                <a:moveTo>
                  <a:pt x="680" y="814"/>
                </a:moveTo>
                <a:cubicBezTo>
                  <a:pt x="687" y="814"/>
                  <a:pt x="693" y="808"/>
                  <a:pt x="693" y="801"/>
                </a:cubicBezTo>
                <a:cubicBezTo>
                  <a:pt x="693" y="794"/>
                  <a:pt x="687" y="788"/>
                  <a:pt x="680" y="788"/>
                </a:cubicBezTo>
                <a:cubicBezTo>
                  <a:pt x="673" y="788"/>
                  <a:pt x="668" y="794"/>
                  <a:pt x="668" y="801"/>
                </a:cubicBezTo>
                <a:cubicBezTo>
                  <a:pt x="668" y="808"/>
                  <a:pt x="673" y="814"/>
                  <a:pt x="680" y="814"/>
                </a:cubicBezTo>
                <a:close/>
                <a:moveTo>
                  <a:pt x="720" y="814"/>
                </a:moveTo>
                <a:cubicBezTo>
                  <a:pt x="727" y="814"/>
                  <a:pt x="733" y="808"/>
                  <a:pt x="733" y="801"/>
                </a:cubicBezTo>
                <a:cubicBezTo>
                  <a:pt x="733" y="794"/>
                  <a:pt x="727" y="788"/>
                  <a:pt x="720" y="788"/>
                </a:cubicBezTo>
                <a:cubicBezTo>
                  <a:pt x="713" y="788"/>
                  <a:pt x="707" y="794"/>
                  <a:pt x="707" y="801"/>
                </a:cubicBezTo>
                <a:cubicBezTo>
                  <a:pt x="707" y="808"/>
                  <a:pt x="713" y="814"/>
                  <a:pt x="720" y="814"/>
                </a:cubicBezTo>
                <a:close/>
                <a:moveTo>
                  <a:pt x="759" y="814"/>
                </a:moveTo>
                <a:cubicBezTo>
                  <a:pt x="766" y="814"/>
                  <a:pt x="772" y="808"/>
                  <a:pt x="772" y="801"/>
                </a:cubicBezTo>
                <a:cubicBezTo>
                  <a:pt x="772" y="794"/>
                  <a:pt x="766" y="788"/>
                  <a:pt x="759" y="788"/>
                </a:cubicBezTo>
                <a:cubicBezTo>
                  <a:pt x="752" y="788"/>
                  <a:pt x="747" y="794"/>
                  <a:pt x="747" y="801"/>
                </a:cubicBezTo>
                <a:cubicBezTo>
                  <a:pt x="747" y="808"/>
                  <a:pt x="752" y="814"/>
                  <a:pt x="759" y="814"/>
                </a:cubicBezTo>
                <a:close/>
                <a:moveTo>
                  <a:pt x="799" y="814"/>
                </a:moveTo>
                <a:cubicBezTo>
                  <a:pt x="806" y="814"/>
                  <a:pt x="811" y="808"/>
                  <a:pt x="811" y="801"/>
                </a:cubicBezTo>
                <a:cubicBezTo>
                  <a:pt x="811" y="794"/>
                  <a:pt x="806" y="788"/>
                  <a:pt x="799" y="788"/>
                </a:cubicBezTo>
                <a:cubicBezTo>
                  <a:pt x="792" y="788"/>
                  <a:pt x="786" y="794"/>
                  <a:pt x="786" y="801"/>
                </a:cubicBezTo>
                <a:cubicBezTo>
                  <a:pt x="786" y="808"/>
                  <a:pt x="792" y="814"/>
                  <a:pt x="799" y="814"/>
                </a:cubicBezTo>
                <a:close/>
                <a:moveTo>
                  <a:pt x="838" y="814"/>
                </a:moveTo>
                <a:cubicBezTo>
                  <a:pt x="845" y="814"/>
                  <a:pt x="851" y="808"/>
                  <a:pt x="851" y="801"/>
                </a:cubicBezTo>
                <a:cubicBezTo>
                  <a:pt x="851" y="794"/>
                  <a:pt x="845" y="788"/>
                  <a:pt x="838" y="788"/>
                </a:cubicBezTo>
                <a:cubicBezTo>
                  <a:pt x="831" y="788"/>
                  <a:pt x="825" y="794"/>
                  <a:pt x="825" y="801"/>
                </a:cubicBezTo>
                <a:cubicBezTo>
                  <a:pt x="825" y="808"/>
                  <a:pt x="831" y="814"/>
                  <a:pt x="838" y="814"/>
                </a:cubicBezTo>
                <a:close/>
                <a:moveTo>
                  <a:pt x="1627" y="814"/>
                </a:moveTo>
                <a:cubicBezTo>
                  <a:pt x="1634" y="814"/>
                  <a:pt x="1639" y="808"/>
                  <a:pt x="1639" y="801"/>
                </a:cubicBezTo>
                <a:cubicBezTo>
                  <a:pt x="1639" y="794"/>
                  <a:pt x="1634" y="788"/>
                  <a:pt x="1627" y="788"/>
                </a:cubicBezTo>
                <a:cubicBezTo>
                  <a:pt x="1620" y="788"/>
                  <a:pt x="1614" y="794"/>
                  <a:pt x="1614" y="801"/>
                </a:cubicBezTo>
                <a:cubicBezTo>
                  <a:pt x="1614" y="808"/>
                  <a:pt x="1620" y="814"/>
                  <a:pt x="1627" y="814"/>
                </a:cubicBezTo>
                <a:close/>
                <a:moveTo>
                  <a:pt x="1666" y="814"/>
                </a:moveTo>
                <a:cubicBezTo>
                  <a:pt x="1673" y="814"/>
                  <a:pt x="1679" y="808"/>
                  <a:pt x="1679" y="801"/>
                </a:cubicBezTo>
                <a:cubicBezTo>
                  <a:pt x="1679" y="794"/>
                  <a:pt x="1673" y="788"/>
                  <a:pt x="1666" y="788"/>
                </a:cubicBezTo>
                <a:cubicBezTo>
                  <a:pt x="1659" y="788"/>
                  <a:pt x="1653" y="794"/>
                  <a:pt x="1653" y="801"/>
                </a:cubicBezTo>
                <a:cubicBezTo>
                  <a:pt x="1653" y="808"/>
                  <a:pt x="1659" y="814"/>
                  <a:pt x="1666" y="814"/>
                </a:cubicBezTo>
                <a:close/>
                <a:moveTo>
                  <a:pt x="1705" y="814"/>
                </a:moveTo>
                <a:cubicBezTo>
                  <a:pt x="1713" y="814"/>
                  <a:pt x="1718" y="808"/>
                  <a:pt x="1718" y="801"/>
                </a:cubicBezTo>
                <a:cubicBezTo>
                  <a:pt x="1718" y="794"/>
                  <a:pt x="1713" y="788"/>
                  <a:pt x="1705" y="788"/>
                </a:cubicBezTo>
                <a:cubicBezTo>
                  <a:pt x="1698" y="788"/>
                  <a:pt x="1693" y="794"/>
                  <a:pt x="1693" y="801"/>
                </a:cubicBezTo>
                <a:cubicBezTo>
                  <a:pt x="1693" y="808"/>
                  <a:pt x="1698" y="814"/>
                  <a:pt x="1705" y="814"/>
                </a:cubicBezTo>
                <a:close/>
                <a:moveTo>
                  <a:pt x="1745" y="814"/>
                </a:moveTo>
                <a:cubicBezTo>
                  <a:pt x="1752" y="814"/>
                  <a:pt x="1758" y="808"/>
                  <a:pt x="1758" y="801"/>
                </a:cubicBezTo>
                <a:cubicBezTo>
                  <a:pt x="1758" y="794"/>
                  <a:pt x="1752" y="788"/>
                  <a:pt x="1745" y="788"/>
                </a:cubicBezTo>
                <a:cubicBezTo>
                  <a:pt x="1738" y="788"/>
                  <a:pt x="1732" y="794"/>
                  <a:pt x="1732" y="801"/>
                </a:cubicBezTo>
                <a:cubicBezTo>
                  <a:pt x="1732" y="808"/>
                  <a:pt x="1738" y="814"/>
                  <a:pt x="1745" y="814"/>
                </a:cubicBezTo>
                <a:close/>
                <a:moveTo>
                  <a:pt x="1784" y="814"/>
                </a:moveTo>
                <a:cubicBezTo>
                  <a:pt x="1791" y="814"/>
                  <a:pt x="1797" y="808"/>
                  <a:pt x="1797" y="801"/>
                </a:cubicBezTo>
                <a:cubicBezTo>
                  <a:pt x="1797" y="794"/>
                  <a:pt x="1791" y="788"/>
                  <a:pt x="1784" y="788"/>
                </a:cubicBezTo>
                <a:cubicBezTo>
                  <a:pt x="1777" y="788"/>
                  <a:pt x="1772" y="794"/>
                  <a:pt x="1772" y="801"/>
                </a:cubicBezTo>
                <a:cubicBezTo>
                  <a:pt x="1772" y="808"/>
                  <a:pt x="1777" y="814"/>
                  <a:pt x="1784" y="814"/>
                </a:cubicBezTo>
                <a:close/>
                <a:moveTo>
                  <a:pt x="1824" y="814"/>
                </a:moveTo>
                <a:cubicBezTo>
                  <a:pt x="1831" y="814"/>
                  <a:pt x="1836" y="808"/>
                  <a:pt x="1836" y="801"/>
                </a:cubicBezTo>
                <a:cubicBezTo>
                  <a:pt x="1836" y="794"/>
                  <a:pt x="1831" y="788"/>
                  <a:pt x="1824" y="788"/>
                </a:cubicBezTo>
                <a:cubicBezTo>
                  <a:pt x="1817" y="788"/>
                  <a:pt x="1811" y="794"/>
                  <a:pt x="1811" y="801"/>
                </a:cubicBezTo>
                <a:cubicBezTo>
                  <a:pt x="1811" y="808"/>
                  <a:pt x="1817" y="814"/>
                  <a:pt x="1824" y="814"/>
                </a:cubicBezTo>
                <a:close/>
                <a:moveTo>
                  <a:pt x="1890" y="801"/>
                </a:moveTo>
                <a:cubicBezTo>
                  <a:pt x="1890" y="808"/>
                  <a:pt x="1896" y="814"/>
                  <a:pt x="1903" y="814"/>
                </a:cubicBezTo>
                <a:cubicBezTo>
                  <a:pt x="1910" y="814"/>
                  <a:pt x="1915" y="808"/>
                  <a:pt x="1915" y="801"/>
                </a:cubicBezTo>
                <a:cubicBezTo>
                  <a:pt x="1915" y="794"/>
                  <a:pt x="1910" y="788"/>
                  <a:pt x="1903" y="788"/>
                </a:cubicBezTo>
                <a:cubicBezTo>
                  <a:pt x="1896" y="788"/>
                  <a:pt x="1890" y="794"/>
                  <a:pt x="1890" y="801"/>
                </a:cubicBezTo>
                <a:close/>
                <a:moveTo>
                  <a:pt x="1942" y="814"/>
                </a:moveTo>
                <a:cubicBezTo>
                  <a:pt x="1949" y="814"/>
                  <a:pt x="1955" y="808"/>
                  <a:pt x="1955" y="801"/>
                </a:cubicBezTo>
                <a:cubicBezTo>
                  <a:pt x="1955" y="794"/>
                  <a:pt x="1949" y="788"/>
                  <a:pt x="1942" y="788"/>
                </a:cubicBezTo>
                <a:cubicBezTo>
                  <a:pt x="1935" y="788"/>
                  <a:pt x="1929" y="794"/>
                  <a:pt x="1929" y="801"/>
                </a:cubicBezTo>
                <a:cubicBezTo>
                  <a:pt x="1929" y="808"/>
                  <a:pt x="1935" y="814"/>
                  <a:pt x="1942" y="814"/>
                </a:cubicBezTo>
                <a:close/>
                <a:moveTo>
                  <a:pt x="2021" y="788"/>
                </a:moveTo>
                <a:cubicBezTo>
                  <a:pt x="2014" y="788"/>
                  <a:pt x="2008" y="794"/>
                  <a:pt x="2008" y="801"/>
                </a:cubicBezTo>
                <a:cubicBezTo>
                  <a:pt x="2008" y="808"/>
                  <a:pt x="2014" y="814"/>
                  <a:pt x="2021" y="814"/>
                </a:cubicBezTo>
                <a:cubicBezTo>
                  <a:pt x="2028" y="814"/>
                  <a:pt x="2034" y="808"/>
                  <a:pt x="2034" y="801"/>
                </a:cubicBezTo>
                <a:cubicBezTo>
                  <a:pt x="2034" y="794"/>
                  <a:pt x="2028" y="788"/>
                  <a:pt x="2021" y="788"/>
                </a:cubicBezTo>
                <a:close/>
                <a:moveTo>
                  <a:pt x="2060" y="814"/>
                </a:moveTo>
                <a:cubicBezTo>
                  <a:pt x="2067" y="814"/>
                  <a:pt x="2073" y="808"/>
                  <a:pt x="2073" y="801"/>
                </a:cubicBezTo>
                <a:cubicBezTo>
                  <a:pt x="2073" y="794"/>
                  <a:pt x="2067" y="788"/>
                  <a:pt x="2060" y="788"/>
                </a:cubicBezTo>
                <a:cubicBezTo>
                  <a:pt x="2053" y="788"/>
                  <a:pt x="2048" y="794"/>
                  <a:pt x="2048" y="801"/>
                </a:cubicBezTo>
                <a:cubicBezTo>
                  <a:pt x="2048" y="808"/>
                  <a:pt x="2053" y="814"/>
                  <a:pt x="2060" y="814"/>
                </a:cubicBezTo>
                <a:close/>
                <a:moveTo>
                  <a:pt x="2100" y="814"/>
                </a:moveTo>
                <a:cubicBezTo>
                  <a:pt x="2107" y="814"/>
                  <a:pt x="2112" y="808"/>
                  <a:pt x="2112" y="801"/>
                </a:cubicBezTo>
                <a:cubicBezTo>
                  <a:pt x="2112" y="794"/>
                  <a:pt x="2107" y="788"/>
                  <a:pt x="2100" y="788"/>
                </a:cubicBezTo>
                <a:cubicBezTo>
                  <a:pt x="2093" y="788"/>
                  <a:pt x="2087" y="794"/>
                  <a:pt x="2087" y="801"/>
                </a:cubicBezTo>
                <a:cubicBezTo>
                  <a:pt x="2087" y="808"/>
                  <a:pt x="2093" y="814"/>
                  <a:pt x="2100" y="814"/>
                </a:cubicBezTo>
                <a:close/>
                <a:moveTo>
                  <a:pt x="2139" y="814"/>
                </a:moveTo>
                <a:cubicBezTo>
                  <a:pt x="2146" y="814"/>
                  <a:pt x="2152" y="808"/>
                  <a:pt x="2152" y="801"/>
                </a:cubicBezTo>
                <a:cubicBezTo>
                  <a:pt x="2152" y="794"/>
                  <a:pt x="2146" y="788"/>
                  <a:pt x="2139" y="788"/>
                </a:cubicBezTo>
                <a:cubicBezTo>
                  <a:pt x="2132" y="788"/>
                  <a:pt x="2126" y="794"/>
                  <a:pt x="2126" y="801"/>
                </a:cubicBezTo>
                <a:cubicBezTo>
                  <a:pt x="2126" y="808"/>
                  <a:pt x="2132" y="814"/>
                  <a:pt x="2139" y="814"/>
                </a:cubicBezTo>
                <a:close/>
                <a:moveTo>
                  <a:pt x="2179" y="814"/>
                </a:moveTo>
                <a:cubicBezTo>
                  <a:pt x="2186" y="814"/>
                  <a:pt x="2191" y="808"/>
                  <a:pt x="2191" y="801"/>
                </a:cubicBezTo>
                <a:cubicBezTo>
                  <a:pt x="2191" y="794"/>
                  <a:pt x="2186" y="788"/>
                  <a:pt x="2179" y="788"/>
                </a:cubicBezTo>
                <a:cubicBezTo>
                  <a:pt x="2172" y="788"/>
                  <a:pt x="2166" y="794"/>
                  <a:pt x="2166" y="801"/>
                </a:cubicBezTo>
                <a:cubicBezTo>
                  <a:pt x="2166" y="808"/>
                  <a:pt x="2172" y="814"/>
                  <a:pt x="2179" y="814"/>
                </a:cubicBezTo>
                <a:close/>
                <a:moveTo>
                  <a:pt x="2218" y="814"/>
                </a:moveTo>
                <a:cubicBezTo>
                  <a:pt x="2225" y="814"/>
                  <a:pt x="2231" y="808"/>
                  <a:pt x="2231" y="801"/>
                </a:cubicBezTo>
                <a:cubicBezTo>
                  <a:pt x="2231" y="794"/>
                  <a:pt x="2225" y="788"/>
                  <a:pt x="2218" y="788"/>
                </a:cubicBezTo>
                <a:cubicBezTo>
                  <a:pt x="2211" y="788"/>
                  <a:pt x="2205" y="794"/>
                  <a:pt x="2205" y="801"/>
                </a:cubicBezTo>
                <a:cubicBezTo>
                  <a:pt x="2205" y="808"/>
                  <a:pt x="2211" y="814"/>
                  <a:pt x="2218" y="814"/>
                </a:cubicBezTo>
                <a:close/>
                <a:moveTo>
                  <a:pt x="2257" y="814"/>
                </a:moveTo>
                <a:cubicBezTo>
                  <a:pt x="2264" y="814"/>
                  <a:pt x="2270" y="808"/>
                  <a:pt x="2270" y="801"/>
                </a:cubicBezTo>
                <a:cubicBezTo>
                  <a:pt x="2270" y="794"/>
                  <a:pt x="2264" y="788"/>
                  <a:pt x="2257" y="788"/>
                </a:cubicBezTo>
                <a:cubicBezTo>
                  <a:pt x="2250" y="788"/>
                  <a:pt x="2245" y="794"/>
                  <a:pt x="2245" y="801"/>
                </a:cubicBezTo>
                <a:cubicBezTo>
                  <a:pt x="2245" y="808"/>
                  <a:pt x="2250" y="814"/>
                  <a:pt x="2257" y="814"/>
                </a:cubicBezTo>
                <a:close/>
                <a:moveTo>
                  <a:pt x="2297" y="814"/>
                </a:moveTo>
                <a:cubicBezTo>
                  <a:pt x="2304" y="814"/>
                  <a:pt x="2310" y="808"/>
                  <a:pt x="2310" y="801"/>
                </a:cubicBezTo>
                <a:cubicBezTo>
                  <a:pt x="2310" y="794"/>
                  <a:pt x="2304" y="788"/>
                  <a:pt x="2297" y="788"/>
                </a:cubicBezTo>
                <a:cubicBezTo>
                  <a:pt x="2290" y="788"/>
                  <a:pt x="2284" y="794"/>
                  <a:pt x="2284" y="801"/>
                </a:cubicBezTo>
                <a:cubicBezTo>
                  <a:pt x="2284" y="808"/>
                  <a:pt x="2290" y="814"/>
                  <a:pt x="2297" y="814"/>
                </a:cubicBezTo>
                <a:close/>
                <a:moveTo>
                  <a:pt x="2336" y="814"/>
                </a:moveTo>
                <a:cubicBezTo>
                  <a:pt x="2343" y="814"/>
                  <a:pt x="2349" y="808"/>
                  <a:pt x="2349" y="801"/>
                </a:cubicBezTo>
                <a:cubicBezTo>
                  <a:pt x="2349" y="794"/>
                  <a:pt x="2343" y="788"/>
                  <a:pt x="2336" y="788"/>
                </a:cubicBezTo>
                <a:cubicBezTo>
                  <a:pt x="2329" y="788"/>
                  <a:pt x="2323" y="794"/>
                  <a:pt x="2323" y="801"/>
                </a:cubicBezTo>
                <a:cubicBezTo>
                  <a:pt x="2323" y="808"/>
                  <a:pt x="2329" y="814"/>
                  <a:pt x="2336" y="814"/>
                </a:cubicBezTo>
                <a:close/>
                <a:moveTo>
                  <a:pt x="2376" y="814"/>
                </a:moveTo>
                <a:cubicBezTo>
                  <a:pt x="2383" y="814"/>
                  <a:pt x="2388" y="808"/>
                  <a:pt x="2388" y="801"/>
                </a:cubicBezTo>
                <a:cubicBezTo>
                  <a:pt x="2388" y="794"/>
                  <a:pt x="2383" y="788"/>
                  <a:pt x="2376" y="788"/>
                </a:cubicBezTo>
                <a:cubicBezTo>
                  <a:pt x="2369" y="788"/>
                  <a:pt x="2363" y="794"/>
                  <a:pt x="2363" y="801"/>
                </a:cubicBezTo>
                <a:cubicBezTo>
                  <a:pt x="2363" y="808"/>
                  <a:pt x="2369" y="814"/>
                  <a:pt x="2376" y="814"/>
                </a:cubicBezTo>
                <a:close/>
                <a:moveTo>
                  <a:pt x="2415" y="814"/>
                </a:moveTo>
                <a:cubicBezTo>
                  <a:pt x="2422" y="814"/>
                  <a:pt x="2428" y="808"/>
                  <a:pt x="2428" y="801"/>
                </a:cubicBezTo>
                <a:cubicBezTo>
                  <a:pt x="2428" y="794"/>
                  <a:pt x="2422" y="788"/>
                  <a:pt x="2415" y="788"/>
                </a:cubicBezTo>
                <a:cubicBezTo>
                  <a:pt x="2408" y="788"/>
                  <a:pt x="2402" y="794"/>
                  <a:pt x="2402" y="801"/>
                </a:cubicBezTo>
                <a:cubicBezTo>
                  <a:pt x="2402" y="808"/>
                  <a:pt x="2408" y="814"/>
                  <a:pt x="2415" y="814"/>
                </a:cubicBezTo>
                <a:close/>
                <a:moveTo>
                  <a:pt x="2455" y="814"/>
                </a:moveTo>
                <a:cubicBezTo>
                  <a:pt x="2462" y="814"/>
                  <a:pt x="2467" y="808"/>
                  <a:pt x="2467" y="801"/>
                </a:cubicBezTo>
                <a:cubicBezTo>
                  <a:pt x="2467" y="794"/>
                  <a:pt x="2462" y="788"/>
                  <a:pt x="2455" y="788"/>
                </a:cubicBezTo>
                <a:cubicBezTo>
                  <a:pt x="2447" y="788"/>
                  <a:pt x="2442" y="794"/>
                  <a:pt x="2442" y="801"/>
                </a:cubicBezTo>
                <a:cubicBezTo>
                  <a:pt x="2442" y="808"/>
                  <a:pt x="2447" y="814"/>
                  <a:pt x="2455" y="814"/>
                </a:cubicBezTo>
                <a:close/>
                <a:moveTo>
                  <a:pt x="2494" y="814"/>
                </a:moveTo>
                <a:cubicBezTo>
                  <a:pt x="2501" y="814"/>
                  <a:pt x="2507" y="808"/>
                  <a:pt x="2507" y="801"/>
                </a:cubicBezTo>
                <a:cubicBezTo>
                  <a:pt x="2507" y="794"/>
                  <a:pt x="2501" y="788"/>
                  <a:pt x="2494" y="788"/>
                </a:cubicBezTo>
                <a:cubicBezTo>
                  <a:pt x="2487" y="788"/>
                  <a:pt x="2481" y="794"/>
                  <a:pt x="2481" y="801"/>
                </a:cubicBezTo>
                <a:cubicBezTo>
                  <a:pt x="2481" y="808"/>
                  <a:pt x="2487" y="814"/>
                  <a:pt x="2494" y="814"/>
                </a:cubicBezTo>
                <a:close/>
                <a:moveTo>
                  <a:pt x="2533" y="814"/>
                </a:moveTo>
                <a:cubicBezTo>
                  <a:pt x="2540" y="814"/>
                  <a:pt x="2546" y="808"/>
                  <a:pt x="2546" y="801"/>
                </a:cubicBezTo>
                <a:cubicBezTo>
                  <a:pt x="2546" y="794"/>
                  <a:pt x="2540" y="788"/>
                  <a:pt x="2533" y="788"/>
                </a:cubicBezTo>
                <a:cubicBezTo>
                  <a:pt x="2526" y="788"/>
                  <a:pt x="2521" y="794"/>
                  <a:pt x="2521" y="801"/>
                </a:cubicBezTo>
                <a:cubicBezTo>
                  <a:pt x="2521" y="808"/>
                  <a:pt x="2526" y="814"/>
                  <a:pt x="2533" y="814"/>
                </a:cubicBezTo>
                <a:close/>
                <a:moveTo>
                  <a:pt x="2573" y="814"/>
                </a:moveTo>
                <a:cubicBezTo>
                  <a:pt x="2580" y="814"/>
                  <a:pt x="2586" y="808"/>
                  <a:pt x="2586" y="801"/>
                </a:cubicBezTo>
                <a:cubicBezTo>
                  <a:pt x="2586" y="794"/>
                  <a:pt x="2580" y="788"/>
                  <a:pt x="2573" y="788"/>
                </a:cubicBezTo>
                <a:cubicBezTo>
                  <a:pt x="2566" y="788"/>
                  <a:pt x="2560" y="794"/>
                  <a:pt x="2560" y="801"/>
                </a:cubicBezTo>
                <a:cubicBezTo>
                  <a:pt x="2560" y="808"/>
                  <a:pt x="2566" y="814"/>
                  <a:pt x="2573" y="814"/>
                </a:cubicBezTo>
                <a:close/>
                <a:moveTo>
                  <a:pt x="2612" y="814"/>
                </a:moveTo>
                <a:cubicBezTo>
                  <a:pt x="2619" y="814"/>
                  <a:pt x="2625" y="808"/>
                  <a:pt x="2625" y="801"/>
                </a:cubicBezTo>
                <a:cubicBezTo>
                  <a:pt x="2625" y="794"/>
                  <a:pt x="2619" y="788"/>
                  <a:pt x="2612" y="788"/>
                </a:cubicBezTo>
                <a:cubicBezTo>
                  <a:pt x="2605" y="788"/>
                  <a:pt x="2599" y="794"/>
                  <a:pt x="2599" y="801"/>
                </a:cubicBezTo>
                <a:cubicBezTo>
                  <a:pt x="2599" y="808"/>
                  <a:pt x="2605" y="814"/>
                  <a:pt x="2612" y="814"/>
                </a:cubicBezTo>
                <a:close/>
                <a:moveTo>
                  <a:pt x="2652" y="814"/>
                </a:moveTo>
                <a:cubicBezTo>
                  <a:pt x="2659" y="814"/>
                  <a:pt x="2664" y="808"/>
                  <a:pt x="2664" y="801"/>
                </a:cubicBezTo>
                <a:cubicBezTo>
                  <a:pt x="2664" y="794"/>
                  <a:pt x="2659" y="788"/>
                  <a:pt x="2652" y="788"/>
                </a:cubicBezTo>
                <a:cubicBezTo>
                  <a:pt x="2645" y="788"/>
                  <a:pt x="2639" y="794"/>
                  <a:pt x="2639" y="801"/>
                </a:cubicBezTo>
                <a:cubicBezTo>
                  <a:pt x="2639" y="808"/>
                  <a:pt x="2645" y="814"/>
                  <a:pt x="2652" y="814"/>
                </a:cubicBezTo>
                <a:close/>
                <a:moveTo>
                  <a:pt x="2691" y="814"/>
                </a:moveTo>
                <a:cubicBezTo>
                  <a:pt x="2698" y="814"/>
                  <a:pt x="2704" y="808"/>
                  <a:pt x="2704" y="801"/>
                </a:cubicBezTo>
                <a:cubicBezTo>
                  <a:pt x="2704" y="794"/>
                  <a:pt x="2698" y="788"/>
                  <a:pt x="2691" y="788"/>
                </a:cubicBezTo>
                <a:cubicBezTo>
                  <a:pt x="2684" y="788"/>
                  <a:pt x="2678" y="794"/>
                  <a:pt x="2678" y="801"/>
                </a:cubicBezTo>
                <a:cubicBezTo>
                  <a:pt x="2678" y="808"/>
                  <a:pt x="2684" y="814"/>
                  <a:pt x="2691" y="814"/>
                </a:cubicBezTo>
                <a:close/>
                <a:moveTo>
                  <a:pt x="2730" y="814"/>
                </a:moveTo>
                <a:cubicBezTo>
                  <a:pt x="2738" y="814"/>
                  <a:pt x="2743" y="808"/>
                  <a:pt x="2743" y="801"/>
                </a:cubicBezTo>
                <a:cubicBezTo>
                  <a:pt x="2743" y="794"/>
                  <a:pt x="2738" y="788"/>
                  <a:pt x="2730" y="788"/>
                </a:cubicBezTo>
                <a:cubicBezTo>
                  <a:pt x="2723" y="788"/>
                  <a:pt x="2718" y="794"/>
                  <a:pt x="2718" y="801"/>
                </a:cubicBezTo>
                <a:cubicBezTo>
                  <a:pt x="2718" y="808"/>
                  <a:pt x="2723" y="814"/>
                  <a:pt x="2730" y="814"/>
                </a:cubicBezTo>
                <a:close/>
                <a:moveTo>
                  <a:pt x="2770" y="814"/>
                </a:moveTo>
                <a:cubicBezTo>
                  <a:pt x="2777" y="814"/>
                  <a:pt x="2783" y="808"/>
                  <a:pt x="2783" y="801"/>
                </a:cubicBezTo>
                <a:cubicBezTo>
                  <a:pt x="2783" y="794"/>
                  <a:pt x="2777" y="788"/>
                  <a:pt x="2770" y="788"/>
                </a:cubicBezTo>
                <a:cubicBezTo>
                  <a:pt x="2763" y="788"/>
                  <a:pt x="2757" y="794"/>
                  <a:pt x="2757" y="801"/>
                </a:cubicBezTo>
                <a:cubicBezTo>
                  <a:pt x="2757" y="808"/>
                  <a:pt x="2763" y="814"/>
                  <a:pt x="2770" y="814"/>
                </a:cubicBezTo>
                <a:close/>
                <a:moveTo>
                  <a:pt x="2809" y="814"/>
                </a:moveTo>
                <a:cubicBezTo>
                  <a:pt x="2816" y="814"/>
                  <a:pt x="2822" y="808"/>
                  <a:pt x="2822" y="801"/>
                </a:cubicBezTo>
                <a:cubicBezTo>
                  <a:pt x="2822" y="794"/>
                  <a:pt x="2816" y="788"/>
                  <a:pt x="2809" y="788"/>
                </a:cubicBezTo>
                <a:cubicBezTo>
                  <a:pt x="2802" y="788"/>
                  <a:pt x="2797" y="794"/>
                  <a:pt x="2797" y="801"/>
                </a:cubicBezTo>
                <a:cubicBezTo>
                  <a:pt x="2797" y="808"/>
                  <a:pt x="2802" y="814"/>
                  <a:pt x="2809" y="814"/>
                </a:cubicBezTo>
                <a:close/>
                <a:moveTo>
                  <a:pt x="2849" y="814"/>
                </a:moveTo>
                <a:cubicBezTo>
                  <a:pt x="2856" y="814"/>
                  <a:pt x="2862" y="808"/>
                  <a:pt x="2862" y="801"/>
                </a:cubicBezTo>
                <a:cubicBezTo>
                  <a:pt x="2862" y="794"/>
                  <a:pt x="2856" y="788"/>
                  <a:pt x="2849" y="788"/>
                </a:cubicBezTo>
                <a:cubicBezTo>
                  <a:pt x="2842" y="788"/>
                  <a:pt x="2836" y="794"/>
                  <a:pt x="2836" y="801"/>
                </a:cubicBezTo>
                <a:cubicBezTo>
                  <a:pt x="2836" y="808"/>
                  <a:pt x="2842" y="814"/>
                  <a:pt x="2849" y="814"/>
                </a:cubicBezTo>
                <a:close/>
                <a:moveTo>
                  <a:pt x="2888" y="814"/>
                </a:moveTo>
                <a:cubicBezTo>
                  <a:pt x="2895" y="814"/>
                  <a:pt x="2901" y="808"/>
                  <a:pt x="2901" y="801"/>
                </a:cubicBezTo>
                <a:cubicBezTo>
                  <a:pt x="2901" y="794"/>
                  <a:pt x="2895" y="788"/>
                  <a:pt x="2888" y="788"/>
                </a:cubicBezTo>
                <a:cubicBezTo>
                  <a:pt x="2881" y="788"/>
                  <a:pt x="2875" y="794"/>
                  <a:pt x="2875" y="801"/>
                </a:cubicBezTo>
                <a:cubicBezTo>
                  <a:pt x="2875" y="808"/>
                  <a:pt x="2881" y="814"/>
                  <a:pt x="2888" y="814"/>
                </a:cubicBezTo>
                <a:close/>
                <a:moveTo>
                  <a:pt x="2928" y="814"/>
                </a:moveTo>
                <a:cubicBezTo>
                  <a:pt x="2935" y="814"/>
                  <a:pt x="2940" y="808"/>
                  <a:pt x="2940" y="801"/>
                </a:cubicBezTo>
                <a:cubicBezTo>
                  <a:pt x="2940" y="794"/>
                  <a:pt x="2935" y="788"/>
                  <a:pt x="2928" y="788"/>
                </a:cubicBezTo>
                <a:cubicBezTo>
                  <a:pt x="2921" y="788"/>
                  <a:pt x="2915" y="794"/>
                  <a:pt x="2915" y="801"/>
                </a:cubicBezTo>
                <a:cubicBezTo>
                  <a:pt x="2915" y="808"/>
                  <a:pt x="2921" y="814"/>
                  <a:pt x="2928" y="814"/>
                </a:cubicBezTo>
                <a:close/>
                <a:moveTo>
                  <a:pt x="602" y="828"/>
                </a:moveTo>
                <a:cubicBezTo>
                  <a:pt x="595" y="828"/>
                  <a:pt x="589" y="834"/>
                  <a:pt x="589" y="841"/>
                </a:cubicBezTo>
                <a:cubicBezTo>
                  <a:pt x="589" y="848"/>
                  <a:pt x="595" y="853"/>
                  <a:pt x="602" y="853"/>
                </a:cubicBezTo>
                <a:cubicBezTo>
                  <a:pt x="609" y="853"/>
                  <a:pt x="614" y="848"/>
                  <a:pt x="614" y="841"/>
                </a:cubicBezTo>
                <a:cubicBezTo>
                  <a:pt x="614" y="834"/>
                  <a:pt x="609" y="828"/>
                  <a:pt x="602" y="828"/>
                </a:cubicBezTo>
                <a:close/>
                <a:moveTo>
                  <a:pt x="641" y="853"/>
                </a:moveTo>
                <a:cubicBezTo>
                  <a:pt x="648" y="853"/>
                  <a:pt x="654" y="848"/>
                  <a:pt x="654" y="841"/>
                </a:cubicBezTo>
                <a:cubicBezTo>
                  <a:pt x="654" y="834"/>
                  <a:pt x="648" y="828"/>
                  <a:pt x="641" y="828"/>
                </a:cubicBezTo>
                <a:cubicBezTo>
                  <a:pt x="634" y="828"/>
                  <a:pt x="628" y="834"/>
                  <a:pt x="628" y="841"/>
                </a:cubicBezTo>
                <a:cubicBezTo>
                  <a:pt x="628" y="848"/>
                  <a:pt x="634" y="853"/>
                  <a:pt x="641" y="853"/>
                </a:cubicBezTo>
                <a:close/>
                <a:moveTo>
                  <a:pt x="680" y="853"/>
                </a:moveTo>
                <a:cubicBezTo>
                  <a:pt x="687" y="853"/>
                  <a:pt x="693" y="848"/>
                  <a:pt x="693" y="841"/>
                </a:cubicBezTo>
                <a:cubicBezTo>
                  <a:pt x="693" y="834"/>
                  <a:pt x="687" y="828"/>
                  <a:pt x="680" y="828"/>
                </a:cubicBezTo>
                <a:cubicBezTo>
                  <a:pt x="673" y="828"/>
                  <a:pt x="668" y="834"/>
                  <a:pt x="668" y="841"/>
                </a:cubicBezTo>
                <a:cubicBezTo>
                  <a:pt x="668" y="848"/>
                  <a:pt x="673" y="853"/>
                  <a:pt x="680" y="853"/>
                </a:cubicBezTo>
                <a:close/>
                <a:moveTo>
                  <a:pt x="878" y="828"/>
                </a:moveTo>
                <a:cubicBezTo>
                  <a:pt x="871" y="828"/>
                  <a:pt x="865" y="834"/>
                  <a:pt x="865" y="841"/>
                </a:cubicBezTo>
                <a:cubicBezTo>
                  <a:pt x="865" y="848"/>
                  <a:pt x="871" y="853"/>
                  <a:pt x="878" y="853"/>
                </a:cubicBezTo>
                <a:cubicBezTo>
                  <a:pt x="885" y="853"/>
                  <a:pt x="890" y="848"/>
                  <a:pt x="890" y="841"/>
                </a:cubicBezTo>
                <a:cubicBezTo>
                  <a:pt x="890" y="834"/>
                  <a:pt x="885" y="828"/>
                  <a:pt x="878" y="828"/>
                </a:cubicBezTo>
                <a:close/>
                <a:moveTo>
                  <a:pt x="1587" y="853"/>
                </a:moveTo>
                <a:cubicBezTo>
                  <a:pt x="1594" y="853"/>
                  <a:pt x="1600" y="848"/>
                  <a:pt x="1600" y="841"/>
                </a:cubicBezTo>
                <a:cubicBezTo>
                  <a:pt x="1600" y="834"/>
                  <a:pt x="1594" y="828"/>
                  <a:pt x="1587" y="828"/>
                </a:cubicBezTo>
                <a:cubicBezTo>
                  <a:pt x="1580" y="828"/>
                  <a:pt x="1574" y="834"/>
                  <a:pt x="1574" y="841"/>
                </a:cubicBezTo>
                <a:cubicBezTo>
                  <a:pt x="1574" y="848"/>
                  <a:pt x="1580" y="853"/>
                  <a:pt x="1587" y="853"/>
                </a:cubicBezTo>
                <a:close/>
                <a:moveTo>
                  <a:pt x="1627" y="853"/>
                </a:moveTo>
                <a:cubicBezTo>
                  <a:pt x="1634" y="853"/>
                  <a:pt x="1639" y="848"/>
                  <a:pt x="1639" y="841"/>
                </a:cubicBezTo>
                <a:cubicBezTo>
                  <a:pt x="1639" y="834"/>
                  <a:pt x="1634" y="828"/>
                  <a:pt x="1627" y="828"/>
                </a:cubicBezTo>
                <a:cubicBezTo>
                  <a:pt x="1620" y="828"/>
                  <a:pt x="1614" y="834"/>
                  <a:pt x="1614" y="841"/>
                </a:cubicBezTo>
                <a:cubicBezTo>
                  <a:pt x="1614" y="848"/>
                  <a:pt x="1620" y="853"/>
                  <a:pt x="1627" y="853"/>
                </a:cubicBezTo>
                <a:close/>
                <a:moveTo>
                  <a:pt x="1666" y="853"/>
                </a:moveTo>
                <a:cubicBezTo>
                  <a:pt x="1673" y="853"/>
                  <a:pt x="1679" y="848"/>
                  <a:pt x="1679" y="841"/>
                </a:cubicBezTo>
                <a:cubicBezTo>
                  <a:pt x="1679" y="834"/>
                  <a:pt x="1673" y="828"/>
                  <a:pt x="1666" y="828"/>
                </a:cubicBezTo>
                <a:cubicBezTo>
                  <a:pt x="1659" y="828"/>
                  <a:pt x="1653" y="834"/>
                  <a:pt x="1653" y="841"/>
                </a:cubicBezTo>
                <a:cubicBezTo>
                  <a:pt x="1653" y="848"/>
                  <a:pt x="1659" y="853"/>
                  <a:pt x="1666" y="853"/>
                </a:cubicBezTo>
                <a:close/>
                <a:moveTo>
                  <a:pt x="1705" y="853"/>
                </a:moveTo>
                <a:cubicBezTo>
                  <a:pt x="1713" y="853"/>
                  <a:pt x="1718" y="848"/>
                  <a:pt x="1718" y="841"/>
                </a:cubicBezTo>
                <a:cubicBezTo>
                  <a:pt x="1718" y="834"/>
                  <a:pt x="1713" y="828"/>
                  <a:pt x="1705" y="828"/>
                </a:cubicBezTo>
                <a:cubicBezTo>
                  <a:pt x="1698" y="828"/>
                  <a:pt x="1693" y="834"/>
                  <a:pt x="1693" y="841"/>
                </a:cubicBezTo>
                <a:cubicBezTo>
                  <a:pt x="1693" y="848"/>
                  <a:pt x="1698" y="853"/>
                  <a:pt x="1705" y="853"/>
                </a:cubicBezTo>
                <a:close/>
                <a:moveTo>
                  <a:pt x="1745" y="853"/>
                </a:moveTo>
                <a:cubicBezTo>
                  <a:pt x="1752" y="853"/>
                  <a:pt x="1758" y="848"/>
                  <a:pt x="1758" y="841"/>
                </a:cubicBezTo>
                <a:cubicBezTo>
                  <a:pt x="1758" y="834"/>
                  <a:pt x="1752" y="828"/>
                  <a:pt x="1745" y="828"/>
                </a:cubicBezTo>
                <a:cubicBezTo>
                  <a:pt x="1738" y="828"/>
                  <a:pt x="1732" y="834"/>
                  <a:pt x="1732" y="841"/>
                </a:cubicBezTo>
                <a:cubicBezTo>
                  <a:pt x="1732" y="848"/>
                  <a:pt x="1738" y="853"/>
                  <a:pt x="1745" y="853"/>
                </a:cubicBezTo>
                <a:close/>
                <a:moveTo>
                  <a:pt x="1784" y="853"/>
                </a:moveTo>
                <a:cubicBezTo>
                  <a:pt x="1791" y="853"/>
                  <a:pt x="1797" y="848"/>
                  <a:pt x="1797" y="841"/>
                </a:cubicBezTo>
                <a:cubicBezTo>
                  <a:pt x="1797" y="834"/>
                  <a:pt x="1791" y="828"/>
                  <a:pt x="1784" y="828"/>
                </a:cubicBezTo>
                <a:cubicBezTo>
                  <a:pt x="1777" y="828"/>
                  <a:pt x="1772" y="834"/>
                  <a:pt x="1772" y="841"/>
                </a:cubicBezTo>
                <a:cubicBezTo>
                  <a:pt x="1772" y="848"/>
                  <a:pt x="1777" y="853"/>
                  <a:pt x="1784" y="853"/>
                </a:cubicBezTo>
                <a:close/>
                <a:moveTo>
                  <a:pt x="1824" y="853"/>
                </a:moveTo>
                <a:cubicBezTo>
                  <a:pt x="1831" y="853"/>
                  <a:pt x="1836" y="848"/>
                  <a:pt x="1836" y="841"/>
                </a:cubicBezTo>
                <a:cubicBezTo>
                  <a:pt x="1836" y="834"/>
                  <a:pt x="1831" y="828"/>
                  <a:pt x="1824" y="828"/>
                </a:cubicBezTo>
                <a:cubicBezTo>
                  <a:pt x="1817" y="828"/>
                  <a:pt x="1811" y="834"/>
                  <a:pt x="1811" y="841"/>
                </a:cubicBezTo>
                <a:cubicBezTo>
                  <a:pt x="1811" y="848"/>
                  <a:pt x="1817" y="853"/>
                  <a:pt x="1824" y="853"/>
                </a:cubicBezTo>
                <a:close/>
                <a:moveTo>
                  <a:pt x="1863" y="853"/>
                </a:moveTo>
                <a:cubicBezTo>
                  <a:pt x="1870" y="853"/>
                  <a:pt x="1876" y="848"/>
                  <a:pt x="1876" y="841"/>
                </a:cubicBezTo>
                <a:cubicBezTo>
                  <a:pt x="1876" y="834"/>
                  <a:pt x="1870" y="828"/>
                  <a:pt x="1863" y="828"/>
                </a:cubicBezTo>
                <a:cubicBezTo>
                  <a:pt x="1856" y="828"/>
                  <a:pt x="1850" y="834"/>
                  <a:pt x="1850" y="841"/>
                </a:cubicBezTo>
                <a:cubicBezTo>
                  <a:pt x="1850" y="848"/>
                  <a:pt x="1856" y="853"/>
                  <a:pt x="1863" y="853"/>
                </a:cubicBezTo>
                <a:close/>
                <a:moveTo>
                  <a:pt x="1903" y="853"/>
                </a:moveTo>
                <a:cubicBezTo>
                  <a:pt x="1910" y="853"/>
                  <a:pt x="1915" y="848"/>
                  <a:pt x="1915" y="841"/>
                </a:cubicBezTo>
                <a:cubicBezTo>
                  <a:pt x="1915" y="834"/>
                  <a:pt x="1910" y="828"/>
                  <a:pt x="1903" y="828"/>
                </a:cubicBezTo>
                <a:cubicBezTo>
                  <a:pt x="1896" y="828"/>
                  <a:pt x="1890" y="834"/>
                  <a:pt x="1890" y="841"/>
                </a:cubicBezTo>
                <a:cubicBezTo>
                  <a:pt x="1890" y="848"/>
                  <a:pt x="1896" y="853"/>
                  <a:pt x="1903" y="853"/>
                </a:cubicBezTo>
                <a:close/>
                <a:moveTo>
                  <a:pt x="1942" y="853"/>
                </a:moveTo>
                <a:cubicBezTo>
                  <a:pt x="1949" y="853"/>
                  <a:pt x="1955" y="848"/>
                  <a:pt x="1955" y="841"/>
                </a:cubicBezTo>
                <a:cubicBezTo>
                  <a:pt x="1955" y="834"/>
                  <a:pt x="1949" y="828"/>
                  <a:pt x="1942" y="828"/>
                </a:cubicBezTo>
                <a:cubicBezTo>
                  <a:pt x="1935" y="828"/>
                  <a:pt x="1929" y="834"/>
                  <a:pt x="1929" y="841"/>
                </a:cubicBezTo>
                <a:cubicBezTo>
                  <a:pt x="1929" y="848"/>
                  <a:pt x="1935" y="853"/>
                  <a:pt x="1942" y="853"/>
                </a:cubicBezTo>
                <a:close/>
                <a:moveTo>
                  <a:pt x="1981" y="853"/>
                </a:moveTo>
                <a:cubicBezTo>
                  <a:pt x="1988" y="853"/>
                  <a:pt x="1994" y="848"/>
                  <a:pt x="1994" y="841"/>
                </a:cubicBezTo>
                <a:cubicBezTo>
                  <a:pt x="1994" y="834"/>
                  <a:pt x="1988" y="828"/>
                  <a:pt x="1981" y="828"/>
                </a:cubicBezTo>
                <a:cubicBezTo>
                  <a:pt x="1974" y="828"/>
                  <a:pt x="1969" y="834"/>
                  <a:pt x="1969" y="841"/>
                </a:cubicBezTo>
                <a:cubicBezTo>
                  <a:pt x="1969" y="848"/>
                  <a:pt x="1974" y="853"/>
                  <a:pt x="1981" y="853"/>
                </a:cubicBezTo>
                <a:close/>
                <a:moveTo>
                  <a:pt x="2021" y="853"/>
                </a:moveTo>
                <a:cubicBezTo>
                  <a:pt x="2028" y="853"/>
                  <a:pt x="2034" y="848"/>
                  <a:pt x="2034" y="841"/>
                </a:cubicBezTo>
                <a:cubicBezTo>
                  <a:pt x="2034" y="834"/>
                  <a:pt x="2028" y="828"/>
                  <a:pt x="2021" y="828"/>
                </a:cubicBezTo>
                <a:cubicBezTo>
                  <a:pt x="2014" y="828"/>
                  <a:pt x="2008" y="834"/>
                  <a:pt x="2008" y="841"/>
                </a:cubicBezTo>
                <a:cubicBezTo>
                  <a:pt x="2008" y="848"/>
                  <a:pt x="2014" y="853"/>
                  <a:pt x="2021" y="853"/>
                </a:cubicBezTo>
                <a:close/>
                <a:moveTo>
                  <a:pt x="2060" y="853"/>
                </a:moveTo>
                <a:cubicBezTo>
                  <a:pt x="2067" y="853"/>
                  <a:pt x="2073" y="848"/>
                  <a:pt x="2073" y="841"/>
                </a:cubicBezTo>
                <a:cubicBezTo>
                  <a:pt x="2073" y="834"/>
                  <a:pt x="2067" y="828"/>
                  <a:pt x="2060" y="828"/>
                </a:cubicBezTo>
                <a:cubicBezTo>
                  <a:pt x="2053" y="828"/>
                  <a:pt x="2048" y="834"/>
                  <a:pt x="2048" y="841"/>
                </a:cubicBezTo>
                <a:cubicBezTo>
                  <a:pt x="2048" y="848"/>
                  <a:pt x="2053" y="853"/>
                  <a:pt x="2060" y="853"/>
                </a:cubicBezTo>
                <a:close/>
                <a:moveTo>
                  <a:pt x="2100" y="853"/>
                </a:moveTo>
                <a:cubicBezTo>
                  <a:pt x="2107" y="853"/>
                  <a:pt x="2112" y="848"/>
                  <a:pt x="2112" y="841"/>
                </a:cubicBezTo>
                <a:cubicBezTo>
                  <a:pt x="2112" y="834"/>
                  <a:pt x="2107" y="828"/>
                  <a:pt x="2100" y="828"/>
                </a:cubicBezTo>
                <a:cubicBezTo>
                  <a:pt x="2093" y="828"/>
                  <a:pt x="2087" y="834"/>
                  <a:pt x="2087" y="841"/>
                </a:cubicBezTo>
                <a:cubicBezTo>
                  <a:pt x="2087" y="848"/>
                  <a:pt x="2093" y="853"/>
                  <a:pt x="2100" y="853"/>
                </a:cubicBezTo>
                <a:close/>
                <a:moveTo>
                  <a:pt x="2139" y="853"/>
                </a:moveTo>
                <a:cubicBezTo>
                  <a:pt x="2146" y="853"/>
                  <a:pt x="2152" y="848"/>
                  <a:pt x="2152" y="841"/>
                </a:cubicBezTo>
                <a:cubicBezTo>
                  <a:pt x="2152" y="834"/>
                  <a:pt x="2146" y="828"/>
                  <a:pt x="2139" y="828"/>
                </a:cubicBezTo>
                <a:cubicBezTo>
                  <a:pt x="2132" y="828"/>
                  <a:pt x="2126" y="834"/>
                  <a:pt x="2126" y="841"/>
                </a:cubicBezTo>
                <a:cubicBezTo>
                  <a:pt x="2126" y="848"/>
                  <a:pt x="2132" y="853"/>
                  <a:pt x="2139" y="853"/>
                </a:cubicBezTo>
                <a:close/>
                <a:moveTo>
                  <a:pt x="2179" y="853"/>
                </a:moveTo>
                <a:cubicBezTo>
                  <a:pt x="2186" y="853"/>
                  <a:pt x="2191" y="848"/>
                  <a:pt x="2191" y="841"/>
                </a:cubicBezTo>
                <a:cubicBezTo>
                  <a:pt x="2191" y="834"/>
                  <a:pt x="2186" y="828"/>
                  <a:pt x="2179" y="828"/>
                </a:cubicBezTo>
                <a:cubicBezTo>
                  <a:pt x="2172" y="828"/>
                  <a:pt x="2166" y="834"/>
                  <a:pt x="2166" y="841"/>
                </a:cubicBezTo>
                <a:cubicBezTo>
                  <a:pt x="2166" y="848"/>
                  <a:pt x="2172" y="853"/>
                  <a:pt x="2179" y="853"/>
                </a:cubicBezTo>
                <a:close/>
                <a:moveTo>
                  <a:pt x="2257" y="853"/>
                </a:moveTo>
                <a:cubicBezTo>
                  <a:pt x="2264" y="853"/>
                  <a:pt x="2270" y="848"/>
                  <a:pt x="2270" y="841"/>
                </a:cubicBezTo>
                <a:cubicBezTo>
                  <a:pt x="2270" y="834"/>
                  <a:pt x="2264" y="828"/>
                  <a:pt x="2257" y="828"/>
                </a:cubicBezTo>
                <a:cubicBezTo>
                  <a:pt x="2250" y="828"/>
                  <a:pt x="2245" y="834"/>
                  <a:pt x="2245" y="841"/>
                </a:cubicBezTo>
                <a:cubicBezTo>
                  <a:pt x="2245" y="848"/>
                  <a:pt x="2250" y="853"/>
                  <a:pt x="2257" y="853"/>
                </a:cubicBezTo>
                <a:close/>
                <a:moveTo>
                  <a:pt x="2297" y="828"/>
                </a:moveTo>
                <a:cubicBezTo>
                  <a:pt x="2290" y="828"/>
                  <a:pt x="2284" y="834"/>
                  <a:pt x="2284" y="841"/>
                </a:cubicBezTo>
                <a:cubicBezTo>
                  <a:pt x="2284" y="848"/>
                  <a:pt x="2290" y="853"/>
                  <a:pt x="2297" y="853"/>
                </a:cubicBezTo>
                <a:cubicBezTo>
                  <a:pt x="2304" y="853"/>
                  <a:pt x="2310" y="848"/>
                  <a:pt x="2310" y="841"/>
                </a:cubicBezTo>
                <a:cubicBezTo>
                  <a:pt x="2310" y="834"/>
                  <a:pt x="2304" y="828"/>
                  <a:pt x="2297" y="828"/>
                </a:cubicBezTo>
                <a:close/>
                <a:moveTo>
                  <a:pt x="2336" y="828"/>
                </a:moveTo>
                <a:cubicBezTo>
                  <a:pt x="2329" y="828"/>
                  <a:pt x="2323" y="834"/>
                  <a:pt x="2323" y="841"/>
                </a:cubicBezTo>
                <a:cubicBezTo>
                  <a:pt x="2323" y="848"/>
                  <a:pt x="2329" y="853"/>
                  <a:pt x="2336" y="853"/>
                </a:cubicBezTo>
                <a:cubicBezTo>
                  <a:pt x="2343" y="853"/>
                  <a:pt x="2349" y="848"/>
                  <a:pt x="2349" y="841"/>
                </a:cubicBezTo>
                <a:cubicBezTo>
                  <a:pt x="2349" y="834"/>
                  <a:pt x="2343" y="828"/>
                  <a:pt x="2336" y="828"/>
                </a:cubicBezTo>
                <a:close/>
                <a:moveTo>
                  <a:pt x="2376" y="828"/>
                </a:moveTo>
                <a:cubicBezTo>
                  <a:pt x="2369" y="828"/>
                  <a:pt x="2363" y="834"/>
                  <a:pt x="2363" y="841"/>
                </a:cubicBezTo>
                <a:cubicBezTo>
                  <a:pt x="2363" y="848"/>
                  <a:pt x="2369" y="853"/>
                  <a:pt x="2376" y="853"/>
                </a:cubicBezTo>
                <a:cubicBezTo>
                  <a:pt x="2383" y="853"/>
                  <a:pt x="2388" y="848"/>
                  <a:pt x="2388" y="841"/>
                </a:cubicBezTo>
                <a:cubicBezTo>
                  <a:pt x="2388" y="834"/>
                  <a:pt x="2383" y="828"/>
                  <a:pt x="2376" y="828"/>
                </a:cubicBezTo>
                <a:close/>
                <a:moveTo>
                  <a:pt x="2415" y="853"/>
                </a:moveTo>
                <a:cubicBezTo>
                  <a:pt x="2422" y="853"/>
                  <a:pt x="2428" y="848"/>
                  <a:pt x="2428" y="841"/>
                </a:cubicBezTo>
                <a:cubicBezTo>
                  <a:pt x="2428" y="834"/>
                  <a:pt x="2422" y="828"/>
                  <a:pt x="2415" y="828"/>
                </a:cubicBezTo>
                <a:cubicBezTo>
                  <a:pt x="2408" y="828"/>
                  <a:pt x="2402" y="834"/>
                  <a:pt x="2402" y="841"/>
                </a:cubicBezTo>
                <a:cubicBezTo>
                  <a:pt x="2402" y="848"/>
                  <a:pt x="2408" y="853"/>
                  <a:pt x="2415" y="853"/>
                </a:cubicBezTo>
                <a:close/>
                <a:moveTo>
                  <a:pt x="2455" y="853"/>
                </a:moveTo>
                <a:cubicBezTo>
                  <a:pt x="2462" y="853"/>
                  <a:pt x="2467" y="848"/>
                  <a:pt x="2467" y="841"/>
                </a:cubicBezTo>
                <a:cubicBezTo>
                  <a:pt x="2467" y="834"/>
                  <a:pt x="2462" y="828"/>
                  <a:pt x="2455" y="828"/>
                </a:cubicBezTo>
                <a:cubicBezTo>
                  <a:pt x="2447" y="828"/>
                  <a:pt x="2442" y="834"/>
                  <a:pt x="2442" y="841"/>
                </a:cubicBezTo>
                <a:cubicBezTo>
                  <a:pt x="2442" y="848"/>
                  <a:pt x="2447" y="853"/>
                  <a:pt x="2455" y="853"/>
                </a:cubicBezTo>
                <a:close/>
                <a:moveTo>
                  <a:pt x="2494" y="853"/>
                </a:moveTo>
                <a:cubicBezTo>
                  <a:pt x="2501" y="853"/>
                  <a:pt x="2507" y="848"/>
                  <a:pt x="2507" y="841"/>
                </a:cubicBezTo>
                <a:cubicBezTo>
                  <a:pt x="2507" y="834"/>
                  <a:pt x="2501" y="828"/>
                  <a:pt x="2494" y="828"/>
                </a:cubicBezTo>
                <a:cubicBezTo>
                  <a:pt x="2487" y="828"/>
                  <a:pt x="2481" y="834"/>
                  <a:pt x="2481" y="841"/>
                </a:cubicBezTo>
                <a:cubicBezTo>
                  <a:pt x="2481" y="848"/>
                  <a:pt x="2487" y="853"/>
                  <a:pt x="2494" y="853"/>
                </a:cubicBezTo>
                <a:close/>
                <a:moveTo>
                  <a:pt x="2533" y="853"/>
                </a:moveTo>
                <a:cubicBezTo>
                  <a:pt x="2540" y="853"/>
                  <a:pt x="2546" y="848"/>
                  <a:pt x="2546" y="841"/>
                </a:cubicBezTo>
                <a:cubicBezTo>
                  <a:pt x="2546" y="834"/>
                  <a:pt x="2540" y="828"/>
                  <a:pt x="2533" y="828"/>
                </a:cubicBezTo>
                <a:cubicBezTo>
                  <a:pt x="2526" y="828"/>
                  <a:pt x="2521" y="834"/>
                  <a:pt x="2521" y="841"/>
                </a:cubicBezTo>
                <a:cubicBezTo>
                  <a:pt x="2521" y="848"/>
                  <a:pt x="2526" y="853"/>
                  <a:pt x="2533" y="853"/>
                </a:cubicBezTo>
                <a:close/>
                <a:moveTo>
                  <a:pt x="2573" y="853"/>
                </a:moveTo>
                <a:cubicBezTo>
                  <a:pt x="2580" y="853"/>
                  <a:pt x="2586" y="848"/>
                  <a:pt x="2586" y="841"/>
                </a:cubicBezTo>
                <a:cubicBezTo>
                  <a:pt x="2586" y="834"/>
                  <a:pt x="2580" y="828"/>
                  <a:pt x="2573" y="828"/>
                </a:cubicBezTo>
                <a:cubicBezTo>
                  <a:pt x="2566" y="828"/>
                  <a:pt x="2560" y="834"/>
                  <a:pt x="2560" y="841"/>
                </a:cubicBezTo>
                <a:cubicBezTo>
                  <a:pt x="2560" y="848"/>
                  <a:pt x="2566" y="853"/>
                  <a:pt x="2573" y="853"/>
                </a:cubicBezTo>
                <a:close/>
                <a:moveTo>
                  <a:pt x="2612" y="853"/>
                </a:moveTo>
                <a:cubicBezTo>
                  <a:pt x="2619" y="853"/>
                  <a:pt x="2625" y="848"/>
                  <a:pt x="2625" y="841"/>
                </a:cubicBezTo>
                <a:cubicBezTo>
                  <a:pt x="2625" y="834"/>
                  <a:pt x="2619" y="828"/>
                  <a:pt x="2612" y="828"/>
                </a:cubicBezTo>
                <a:cubicBezTo>
                  <a:pt x="2605" y="828"/>
                  <a:pt x="2599" y="834"/>
                  <a:pt x="2599" y="841"/>
                </a:cubicBezTo>
                <a:cubicBezTo>
                  <a:pt x="2599" y="848"/>
                  <a:pt x="2605" y="853"/>
                  <a:pt x="2612" y="853"/>
                </a:cubicBezTo>
                <a:close/>
                <a:moveTo>
                  <a:pt x="2652" y="853"/>
                </a:moveTo>
                <a:cubicBezTo>
                  <a:pt x="2659" y="853"/>
                  <a:pt x="2664" y="848"/>
                  <a:pt x="2664" y="841"/>
                </a:cubicBezTo>
                <a:cubicBezTo>
                  <a:pt x="2664" y="834"/>
                  <a:pt x="2659" y="828"/>
                  <a:pt x="2652" y="828"/>
                </a:cubicBezTo>
                <a:cubicBezTo>
                  <a:pt x="2645" y="828"/>
                  <a:pt x="2639" y="834"/>
                  <a:pt x="2639" y="841"/>
                </a:cubicBezTo>
                <a:cubicBezTo>
                  <a:pt x="2639" y="848"/>
                  <a:pt x="2645" y="853"/>
                  <a:pt x="2652" y="853"/>
                </a:cubicBezTo>
                <a:close/>
                <a:moveTo>
                  <a:pt x="2691" y="853"/>
                </a:moveTo>
                <a:cubicBezTo>
                  <a:pt x="2698" y="853"/>
                  <a:pt x="2704" y="848"/>
                  <a:pt x="2704" y="841"/>
                </a:cubicBezTo>
                <a:cubicBezTo>
                  <a:pt x="2704" y="834"/>
                  <a:pt x="2698" y="828"/>
                  <a:pt x="2691" y="828"/>
                </a:cubicBezTo>
                <a:cubicBezTo>
                  <a:pt x="2684" y="828"/>
                  <a:pt x="2678" y="834"/>
                  <a:pt x="2678" y="841"/>
                </a:cubicBezTo>
                <a:cubicBezTo>
                  <a:pt x="2678" y="848"/>
                  <a:pt x="2684" y="853"/>
                  <a:pt x="2691" y="853"/>
                </a:cubicBezTo>
                <a:close/>
                <a:moveTo>
                  <a:pt x="2730" y="853"/>
                </a:moveTo>
                <a:cubicBezTo>
                  <a:pt x="2738" y="853"/>
                  <a:pt x="2743" y="848"/>
                  <a:pt x="2743" y="841"/>
                </a:cubicBezTo>
                <a:cubicBezTo>
                  <a:pt x="2743" y="834"/>
                  <a:pt x="2738" y="828"/>
                  <a:pt x="2730" y="828"/>
                </a:cubicBezTo>
                <a:cubicBezTo>
                  <a:pt x="2723" y="828"/>
                  <a:pt x="2718" y="834"/>
                  <a:pt x="2718" y="841"/>
                </a:cubicBezTo>
                <a:cubicBezTo>
                  <a:pt x="2718" y="848"/>
                  <a:pt x="2723" y="853"/>
                  <a:pt x="2730" y="853"/>
                </a:cubicBezTo>
                <a:close/>
                <a:moveTo>
                  <a:pt x="2770" y="853"/>
                </a:moveTo>
                <a:cubicBezTo>
                  <a:pt x="2777" y="853"/>
                  <a:pt x="2783" y="848"/>
                  <a:pt x="2783" y="841"/>
                </a:cubicBezTo>
                <a:cubicBezTo>
                  <a:pt x="2783" y="834"/>
                  <a:pt x="2777" y="828"/>
                  <a:pt x="2770" y="828"/>
                </a:cubicBezTo>
                <a:cubicBezTo>
                  <a:pt x="2763" y="828"/>
                  <a:pt x="2757" y="834"/>
                  <a:pt x="2757" y="841"/>
                </a:cubicBezTo>
                <a:cubicBezTo>
                  <a:pt x="2757" y="848"/>
                  <a:pt x="2763" y="853"/>
                  <a:pt x="2770" y="853"/>
                </a:cubicBezTo>
                <a:close/>
                <a:moveTo>
                  <a:pt x="2809" y="853"/>
                </a:moveTo>
                <a:cubicBezTo>
                  <a:pt x="2816" y="853"/>
                  <a:pt x="2822" y="848"/>
                  <a:pt x="2822" y="841"/>
                </a:cubicBezTo>
                <a:cubicBezTo>
                  <a:pt x="2822" y="834"/>
                  <a:pt x="2816" y="828"/>
                  <a:pt x="2809" y="828"/>
                </a:cubicBezTo>
                <a:cubicBezTo>
                  <a:pt x="2802" y="828"/>
                  <a:pt x="2797" y="834"/>
                  <a:pt x="2797" y="841"/>
                </a:cubicBezTo>
                <a:cubicBezTo>
                  <a:pt x="2797" y="848"/>
                  <a:pt x="2802" y="853"/>
                  <a:pt x="2809" y="853"/>
                </a:cubicBezTo>
                <a:close/>
                <a:moveTo>
                  <a:pt x="2849" y="853"/>
                </a:moveTo>
                <a:cubicBezTo>
                  <a:pt x="2856" y="853"/>
                  <a:pt x="2862" y="848"/>
                  <a:pt x="2862" y="841"/>
                </a:cubicBezTo>
                <a:cubicBezTo>
                  <a:pt x="2862" y="834"/>
                  <a:pt x="2856" y="828"/>
                  <a:pt x="2849" y="828"/>
                </a:cubicBezTo>
                <a:cubicBezTo>
                  <a:pt x="2842" y="828"/>
                  <a:pt x="2836" y="834"/>
                  <a:pt x="2836" y="841"/>
                </a:cubicBezTo>
                <a:cubicBezTo>
                  <a:pt x="2836" y="848"/>
                  <a:pt x="2842" y="853"/>
                  <a:pt x="2849" y="853"/>
                </a:cubicBezTo>
                <a:close/>
                <a:moveTo>
                  <a:pt x="2888" y="853"/>
                </a:moveTo>
                <a:cubicBezTo>
                  <a:pt x="2895" y="853"/>
                  <a:pt x="2901" y="848"/>
                  <a:pt x="2901" y="841"/>
                </a:cubicBezTo>
                <a:cubicBezTo>
                  <a:pt x="2901" y="834"/>
                  <a:pt x="2895" y="828"/>
                  <a:pt x="2888" y="828"/>
                </a:cubicBezTo>
                <a:cubicBezTo>
                  <a:pt x="2881" y="828"/>
                  <a:pt x="2875" y="834"/>
                  <a:pt x="2875" y="841"/>
                </a:cubicBezTo>
                <a:cubicBezTo>
                  <a:pt x="2875" y="848"/>
                  <a:pt x="2881" y="853"/>
                  <a:pt x="2888" y="853"/>
                </a:cubicBezTo>
                <a:close/>
                <a:moveTo>
                  <a:pt x="641" y="893"/>
                </a:moveTo>
                <a:cubicBezTo>
                  <a:pt x="648" y="893"/>
                  <a:pt x="654" y="887"/>
                  <a:pt x="654" y="880"/>
                </a:cubicBezTo>
                <a:cubicBezTo>
                  <a:pt x="654" y="873"/>
                  <a:pt x="648" y="867"/>
                  <a:pt x="641" y="867"/>
                </a:cubicBezTo>
                <a:cubicBezTo>
                  <a:pt x="634" y="867"/>
                  <a:pt x="628" y="873"/>
                  <a:pt x="628" y="880"/>
                </a:cubicBezTo>
                <a:cubicBezTo>
                  <a:pt x="628" y="887"/>
                  <a:pt x="634" y="893"/>
                  <a:pt x="641" y="893"/>
                </a:cubicBezTo>
                <a:close/>
                <a:moveTo>
                  <a:pt x="680" y="893"/>
                </a:moveTo>
                <a:cubicBezTo>
                  <a:pt x="687" y="893"/>
                  <a:pt x="693" y="887"/>
                  <a:pt x="693" y="880"/>
                </a:cubicBezTo>
                <a:cubicBezTo>
                  <a:pt x="693" y="873"/>
                  <a:pt x="687" y="867"/>
                  <a:pt x="680" y="867"/>
                </a:cubicBezTo>
                <a:cubicBezTo>
                  <a:pt x="673" y="867"/>
                  <a:pt x="668" y="873"/>
                  <a:pt x="668" y="880"/>
                </a:cubicBezTo>
                <a:cubicBezTo>
                  <a:pt x="668" y="887"/>
                  <a:pt x="673" y="893"/>
                  <a:pt x="680" y="893"/>
                </a:cubicBezTo>
                <a:close/>
                <a:moveTo>
                  <a:pt x="1548" y="893"/>
                </a:moveTo>
                <a:cubicBezTo>
                  <a:pt x="1555" y="893"/>
                  <a:pt x="1561" y="887"/>
                  <a:pt x="1561" y="880"/>
                </a:cubicBezTo>
                <a:cubicBezTo>
                  <a:pt x="1561" y="873"/>
                  <a:pt x="1555" y="867"/>
                  <a:pt x="1548" y="867"/>
                </a:cubicBezTo>
                <a:cubicBezTo>
                  <a:pt x="1541" y="867"/>
                  <a:pt x="1535" y="873"/>
                  <a:pt x="1535" y="880"/>
                </a:cubicBezTo>
                <a:cubicBezTo>
                  <a:pt x="1535" y="887"/>
                  <a:pt x="1541" y="893"/>
                  <a:pt x="1548" y="893"/>
                </a:cubicBezTo>
                <a:close/>
                <a:moveTo>
                  <a:pt x="1587" y="893"/>
                </a:moveTo>
                <a:cubicBezTo>
                  <a:pt x="1594" y="893"/>
                  <a:pt x="1600" y="887"/>
                  <a:pt x="1600" y="880"/>
                </a:cubicBezTo>
                <a:cubicBezTo>
                  <a:pt x="1600" y="873"/>
                  <a:pt x="1594" y="867"/>
                  <a:pt x="1587" y="867"/>
                </a:cubicBezTo>
                <a:cubicBezTo>
                  <a:pt x="1580" y="867"/>
                  <a:pt x="1574" y="873"/>
                  <a:pt x="1574" y="880"/>
                </a:cubicBezTo>
                <a:cubicBezTo>
                  <a:pt x="1574" y="887"/>
                  <a:pt x="1580" y="893"/>
                  <a:pt x="1587" y="893"/>
                </a:cubicBezTo>
                <a:close/>
                <a:moveTo>
                  <a:pt x="1627" y="893"/>
                </a:moveTo>
                <a:cubicBezTo>
                  <a:pt x="1634" y="893"/>
                  <a:pt x="1639" y="887"/>
                  <a:pt x="1639" y="880"/>
                </a:cubicBezTo>
                <a:cubicBezTo>
                  <a:pt x="1639" y="873"/>
                  <a:pt x="1634" y="867"/>
                  <a:pt x="1627" y="867"/>
                </a:cubicBezTo>
                <a:cubicBezTo>
                  <a:pt x="1620" y="867"/>
                  <a:pt x="1614" y="873"/>
                  <a:pt x="1614" y="880"/>
                </a:cubicBezTo>
                <a:cubicBezTo>
                  <a:pt x="1614" y="887"/>
                  <a:pt x="1620" y="893"/>
                  <a:pt x="1627" y="893"/>
                </a:cubicBezTo>
                <a:close/>
                <a:moveTo>
                  <a:pt x="1666" y="893"/>
                </a:moveTo>
                <a:cubicBezTo>
                  <a:pt x="1673" y="893"/>
                  <a:pt x="1679" y="887"/>
                  <a:pt x="1679" y="880"/>
                </a:cubicBezTo>
                <a:cubicBezTo>
                  <a:pt x="1679" y="873"/>
                  <a:pt x="1673" y="867"/>
                  <a:pt x="1666" y="867"/>
                </a:cubicBezTo>
                <a:cubicBezTo>
                  <a:pt x="1659" y="867"/>
                  <a:pt x="1653" y="873"/>
                  <a:pt x="1653" y="880"/>
                </a:cubicBezTo>
                <a:cubicBezTo>
                  <a:pt x="1653" y="887"/>
                  <a:pt x="1659" y="893"/>
                  <a:pt x="1666" y="893"/>
                </a:cubicBezTo>
                <a:close/>
                <a:moveTo>
                  <a:pt x="1705" y="893"/>
                </a:moveTo>
                <a:cubicBezTo>
                  <a:pt x="1713" y="893"/>
                  <a:pt x="1718" y="887"/>
                  <a:pt x="1718" y="880"/>
                </a:cubicBezTo>
                <a:cubicBezTo>
                  <a:pt x="1718" y="873"/>
                  <a:pt x="1713" y="867"/>
                  <a:pt x="1705" y="867"/>
                </a:cubicBezTo>
                <a:cubicBezTo>
                  <a:pt x="1698" y="867"/>
                  <a:pt x="1693" y="873"/>
                  <a:pt x="1693" y="880"/>
                </a:cubicBezTo>
                <a:cubicBezTo>
                  <a:pt x="1693" y="887"/>
                  <a:pt x="1698" y="893"/>
                  <a:pt x="1705" y="893"/>
                </a:cubicBezTo>
                <a:close/>
                <a:moveTo>
                  <a:pt x="1745" y="893"/>
                </a:moveTo>
                <a:cubicBezTo>
                  <a:pt x="1752" y="893"/>
                  <a:pt x="1758" y="887"/>
                  <a:pt x="1758" y="880"/>
                </a:cubicBezTo>
                <a:cubicBezTo>
                  <a:pt x="1758" y="873"/>
                  <a:pt x="1752" y="867"/>
                  <a:pt x="1745" y="867"/>
                </a:cubicBezTo>
                <a:cubicBezTo>
                  <a:pt x="1738" y="867"/>
                  <a:pt x="1732" y="873"/>
                  <a:pt x="1732" y="880"/>
                </a:cubicBezTo>
                <a:cubicBezTo>
                  <a:pt x="1732" y="887"/>
                  <a:pt x="1738" y="893"/>
                  <a:pt x="1745" y="893"/>
                </a:cubicBezTo>
                <a:close/>
                <a:moveTo>
                  <a:pt x="1784" y="893"/>
                </a:moveTo>
                <a:cubicBezTo>
                  <a:pt x="1791" y="893"/>
                  <a:pt x="1797" y="887"/>
                  <a:pt x="1797" y="880"/>
                </a:cubicBezTo>
                <a:cubicBezTo>
                  <a:pt x="1797" y="873"/>
                  <a:pt x="1791" y="867"/>
                  <a:pt x="1784" y="867"/>
                </a:cubicBezTo>
                <a:cubicBezTo>
                  <a:pt x="1777" y="867"/>
                  <a:pt x="1772" y="873"/>
                  <a:pt x="1772" y="880"/>
                </a:cubicBezTo>
                <a:cubicBezTo>
                  <a:pt x="1772" y="887"/>
                  <a:pt x="1777" y="893"/>
                  <a:pt x="1784" y="893"/>
                </a:cubicBezTo>
                <a:close/>
                <a:moveTo>
                  <a:pt x="1824" y="893"/>
                </a:moveTo>
                <a:cubicBezTo>
                  <a:pt x="1831" y="893"/>
                  <a:pt x="1836" y="887"/>
                  <a:pt x="1836" y="880"/>
                </a:cubicBezTo>
                <a:cubicBezTo>
                  <a:pt x="1836" y="873"/>
                  <a:pt x="1831" y="867"/>
                  <a:pt x="1824" y="867"/>
                </a:cubicBezTo>
                <a:cubicBezTo>
                  <a:pt x="1817" y="867"/>
                  <a:pt x="1811" y="873"/>
                  <a:pt x="1811" y="880"/>
                </a:cubicBezTo>
                <a:cubicBezTo>
                  <a:pt x="1811" y="887"/>
                  <a:pt x="1817" y="893"/>
                  <a:pt x="1824" y="893"/>
                </a:cubicBezTo>
                <a:close/>
                <a:moveTo>
                  <a:pt x="1863" y="893"/>
                </a:moveTo>
                <a:cubicBezTo>
                  <a:pt x="1870" y="893"/>
                  <a:pt x="1876" y="887"/>
                  <a:pt x="1876" y="880"/>
                </a:cubicBezTo>
                <a:cubicBezTo>
                  <a:pt x="1876" y="873"/>
                  <a:pt x="1870" y="867"/>
                  <a:pt x="1863" y="867"/>
                </a:cubicBezTo>
                <a:cubicBezTo>
                  <a:pt x="1856" y="867"/>
                  <a:pt x="1850" y="873"/>
                  <a:pt x="1850" y="880"/>
                </a:cubicBezTo>
                <a:cubicBezTo>
                  <a:pt x="1850" y="887"/>
                  <a:pt x="1856" y="893"/>
                  <a:pt x="1863" y="893"/>
                </a:cubicBezTo>
                <a:close/>
                <a:moveTo>
                  <a:pt x="1903" y="893"/>
                </a:moveTo>
                <a:cubicBezTo>
                  <a:pt x="1910" y="893"/>
                  <a:pt x="1915" y="887"/>
                  <a:pt x="1915" y="880"/>
                </a:cubicBezTo>
                <a:cubicBezTo>
                  <a:pt x="1915" y="873"/>
                  <a:pt x="1910" y="867"/>
                  <a:pt x="1903" y="867"/>
                </a:cubicBezTo>
                <a:cubicBezTo>
                  <a:pt x="1896" y="867"/>
                  <a:pt x="1890" y="873"/>
                  <a:pt x="1890" y="880"/>
                </a:cubicBezTo>
                <a:cubicBezTo>
                  <a:pt x="1890" y="887"/>
                  <a:pt x="1896" y="893"/>
                  <a:pt x="1903" y="893"/>
                </a:cubicBezTo>
                <a:close/>
                <a:moveTo>
                  <a:pt x="1942" y="893"/>
                </a:moveTo>
                <a:cubicBezTo>
                  <a:pt x="1949" y="893"/>
                  <a:pt x="1955" y="887"/>
                  <a:pt x="1955" y="880"/>
                </a:cubicBezTo>
                <a:cubicBezTo>
                  <a:pt x="1955" y="873"/>
                  <a:pt x="1949" y="867"/>
                  <a:pt x="1942" y="867"/>
                </a:cubicBezTo>
                <a:cubicBezTo>
                  <a:pt x="1935" y="867"/>
                  <a:pt x="1929" y="873"/>
                  <a:pt x="1929" y="880"/>
                </a:cubicBezTo>
                <a:cubicBezTo>
                  <a:pt x="1929" y="887"/>
                  <a:pt x="1935" y="893"/>
                  <a:pt x="1942" y="893"/>
                </a:cubicBezTo>
                <a:close/>
                <a:moveTo>
                  <a:pt x="1981" y="893"/>
                </a:moveTo>
                <a:cubicBezTo>
                  <a:pt x="1988" y="893"/>
                  <a:pt x="1994" y="887"/>
                  <a:pt x="1994" y="880"/>
                </a:cubicBezTo>
                <a:cubicBezTo>
                  <a:pt x="1994" y="873"/>
                  <a:pt x="1988" y="867"/>
                  <a:pt x="1981" y="867"/>
                </a:cubicBezTo>
                <a:cubicBezTo>
                  <a:pt x="1974" y="867"/>
                  <a:pt x="1969" y="873"/>
                  <a:pt x="1969" y="880"/>
                </a:cubicBezTo>
                <a:cubicBezTo>
                  <a:pt x="1969" y="887"/>
                  <a:pt x="1974" y="893"/>
                  <a:pt x="1981" y="893"/>
                </a:cubicBezTo>
                <a:close/>
                <a:moveTo>
                  <a:pt x="2021" y="893"/>
                </a:moveTo>
                <a:cubicBezTo>
                  <a:pt x="2028" y="893"/>
                  <a:pt x="2034" y="887"/>
                  <a:pt x="2034" y="880"/>
                </a:cubicBezTo>
                <a:cubicBezTo>
                  <a:pt x="2034" y="873"/>
                  <a:pt x="2028" y="867"/>
                  <a:pt x="2021" y="867"/>
                </a:cubicBezTo>
                <a:cubicBezTo>
                  <a:pt x="2014" y="867"/>
                  <a:pt x="2008" y="873"/>
                  <a:pt x="2008" y="880"/>
                </a:cubicBezTo>
                <a:cubicBezTo>
                  <a:pt x="2008" y="887"/>
                  <a:pt x="2014" y="893"/>
                  <a:pt x="2021" y="893"/>
                </a:cubicBezTo>
                <a:close/>
                <a:moveTo>
                  <a:pt x="2100" y="893"/>
                </a:moveTo>
                <a:cubicBezTo>
                  <a:pt x="2107" y="893"/>
                  <a:pt x="2112" y="887"/>
                  <a:pt x="2112" y="880"/>
                </a:cubicBezTo>
                <a:cubicBezTo>
                  <a:pt x="2112" y="873"/>
                  <a:pt x="2107" y="867"/>
                  <a:pt x="2100" y="867"/>
                </a:cubicBezTo>
                <a:cubicBezTo>
                  <a:pt x="2093" y="867"/>
                  <a:pt x="2087" y="873"/>
                  <a:pt x="2087" y="880"/>
                </a:cubicBezTo>
                <a:cubicBezTo>
                  <a:pt x="2087" y="887"/>
                  <a:pt x="2093" y="893"/>
                  <a:pt x="2100" y="893"/>
                </a:cubicBezTo>
                <a:close/>
                <a:moveTo>
                  <a:pt x="2139" y="893"/>
                </a:moveTo>
                <a:cubicBezTo>
                  <a:pt x="2146" y="893"/>
                  <a:pt x="2152" y="887"/>
                  <a:pt x="2152" y="880"/>
                </a:cubicBezTo>
                <a:cubicBezTo>
                  <a:pt x="2152" y="873"/>
                  <a:pt x="2146" y="867"/>
                  <a:pt x="2139" y="867"/>
                </a:cubicBezTo>
                <a:cubicBezTo>
                  <a:pt x="2132" y="867"/>
                  <a:pt x="2126" y="873"/>
                  <a:pt x="2126" y="880"/>
                </a:cubicBezTo>
                <a:cubicBezTo>
                  <a:pt x="2126" y="887"/>
                  <a:pt x="2132" y="893"/>
                  <a:pt x="2139" y="893"/>
                </a:cubicBezTo>
                <a:close/>
                <a:moveTo>
                  <a:pt x="2179" y="893"/>
                </a:moveTo>
                <a:cubicBezTo>
                  <a:pt x="2186" y="893"/>
                  <a:pt x="2191" y="887"/>
                  <a:pt x="2191" y="880"/>
                </a:cubicBezTo>
                <a:cubicBezTo>
                  <a:pt x="2191" y="873"/>
                  <a:pt x="2186" y="867"/>
                  <a:pt x="2179" y="867"/>
                </a:cubicBezTo>
                <a:cubicBezTo>
                  <a:pt x="2172" y="867"/>
                  <a:pt x="2166" y="873"/>
                  <a:pt x="2166" y="880"/>
                </a:cubicBezTo>
                <a:cubicBezTo>
                  <a:pt x="2166" y="887"/>
                  <a:pt x="2172" y="893"/>
                  <a:pt x="2179" y="893"/>
                </a:cubicBezTo>
                <a:close/>
                <a:moveTo>
                  <a:pt x="2218" y="893"/>
                </a:moveTo>
                <a:cubicBezTo>
                  <a:pt x="2225" y="893"/>
                  <a:pt x="2231" y="887"/>
                  <a:pt x="2231" y="880"/>
                </a:cubicBezTo>
                <a:cubicBezTo>
                  <a:pt x="2231" y="873"/>
                  <a:pt x="2225" y="867"/>
                  <a:pt x="2218" y="867"/>
                </a:cubicBezTo>
                <a:cubicBezTo>
                  <a:pt x="2211" y="867"/>
                  <a:pt x="2205" y="873"/>
                  <a:pt x="2205" y="880"/>
                </a:cubicBezTo>
                <a:cubicBezTo>
                  <a:pt x="2205" y="887"/>
                  <a:pt x="2211" y="893"/>
                  <a:pt x="2218" y="893"/>
                </a:cubicBezTo>
                <a:close/>
                <a:moveTo>
                  <a:pt x="2257" y="867"/>
                </a:moveTo>
                <a:cubicBezTo>
                  <a:pt x="2250" y="867"/>
                  <a:pt x="2245" y="873"/>
                  <a:pt x="2245" y="880"/>
                </a:cubicBezTo>
                <a:cubicBezTo>
                  <a:pt x="2245" y="887"/>
                  <a:pt x="2250" y="893"/>
                  <a:pt x="2257" y="893"/>
                </a:cubicBezTo>
                <a:cubicBezTo>
                  <a:pt x="2264" y="893"/>
                  <a:pt x="2270" y="887"/>
                  <a:pt x="2270" y="880"/>
                </a:cubicBezTo>
                <a:cubicBezTo>
                  <a:pt x="2270" y="873"/>
                  <a:pt x="2264" y="867"/>
                  <a:pt x="2257" y="867"/>
                </a:cubicBezTo>
                <a:close/>
                <a:moveTo>
                  <a:pt x="2415" y="867"/>
                </a:moveTo>
                <a:cubicBezTo>
                  <a:pt x="2408" y="867"/>
                  <a:pt x="2402" y="873"/>
                  <a:pt x="2402" y="880"/>
                </a:cubicBezTo>
                <a:cubicBezTo>
                  <a:pt x="2402" y="887"/>
                  <a:pt x="2408" y="893"/>
                  <a:pt x="2415" y="893"/>
                </a:cubicBezTo>
                <a:cubicBezTo>
                  <a:pt x="2422" y="893"/>
                  <a:pt x="2428" y="887"/>
                  <a:pt x="2428" y="880"/>
                </a:cubicBezTo>
                <a:cubicBezTo>
                  <a:pt x="2428" y="873"/>
                  <a:pt x="2422" y="867"/>
                  <a:pt x="2415" y="867"/>
                </a:cubicBezTo>
                <a:close/>
                <a:moveTo>
                  <a:pt x="2455" y="893"/>
                </a:moveTo>
                <a:cubicBezTo>
                  <a:pt x="2462" y="893"/>
                  <a:pt x="2467" y="887"/>
                  <a:pt x="2467" y="880"/>
                </a:cubicBezTo>
                <a:cubicBezTo>
                  <a:pt x="2467" y="873"/>
                  <a:pt x="2462" y="867"/>
                  <a:pt x="2455" y="867"/>
                </a:cubicBezTo>
                <a:cubicBezTo>
                  <a:pt x="2447" y="867"/>
                  <a:pt x="2442" y="873"/>
                  <a:pt x="2442" y="880"/>
                </a:cubicBezTo>
                <a:cubicBezTo>
                  <a:pt x="2442" y="887"/>
                  <a:pt x="2447" y="893"/>
                  <a:pt x="2455" y="893"/>
                </a:cubicBezTo>
                <a:close/>
                <a:moveTo>
                  <a:pt x="2494" y="893"/>
                </a:moveTo>
                <a:cubicBezTo>
                  <a:pt x="2501" y="893"/>
                  <a:pt x="2507" y="887"/>
                  <a:pt x="2507" y="880"/>
                </a:cubicBezTo>
                <a:cubicBezTo>
                  <a:pt x="2507" y="873"/>
                  <a:pt x="2501" y="867"/>
                  <a:pt x="2494" y="867"/>
                </a:cubicBezTo>
                <a:cubicBezTo>
                  <a:pt x="2487" y="867"/>
                  <a:pt x="2481" y="873"/>
                  <a:pt x="2481" y="880"/>
                </a:cubicBezTo>
                <a:cubicBezTo>
                  <a:pt x="2481" y="887"/>
                  <a:pt x="2487" y="893"/>
                  <a:pt x="2494" y="893"/>
                </a:cubicBezTo>
                <a:close/>
                <a:moveTo>
                  <a:pt x="2533" y="893"/>
                </a:moveTo>
                <a:cubicBezTo>
                  <a:pt x="2540" y="893"/>
                  <a:pt x="2546" y="887"/>
                  <a:pt x="2546" y="880"/>
                </a:cubicBezTo>
                <a:cubicBezTo>
                  <a:pt x="2546" y="873"/>
                  <a:pt x="2540" y="867"/>
                  <a:pt x="2533" y="867"/>
                </a:cubicBezTo>
                <a:cubicBezTo>
                  <a:pt x="2526" y="867"/>
                  <a:pt x="2521" y="873"/>
                  <a:pt x="2521" y="880"/>
                </a:cubicBezTo>
                <a:cubicBezTo>
                  <a:pt x="2521" y="887"/>
                  <a:pt x="2526" y="893"/>
                  <a:pt x="2533" y="893"/>
                </a:cubicBezTo>
                <a:close/>
                <a:moveTo>
                  <a:pt x="2573" y="893"/>
                </a:moveTo>
                <a:cubicBezTo>
                  <a:pt x="2580" y="893"/>
                  <a:pt x="2586" y="887"/>
                  <a:pt x="2586" y="880"/>
                </a:cubicBezTo>
                <a:cubicBezTo>
                  <a:pt x="2586" y="873"/>
                  <a:pt x="2580" y="867"/>
                  <a:pt x="2573" y="867"/>
                </a:cubicBezTo>
                <a:cubicBezTo>
                  <a:pt x="2566" y="867"/>
                  <a:pt x="2560" y="873"/>
                  <a:pt x="2560" y="880"/>
                </a:cubicBezTo>
                <a:cubicBezTo>
                  <a:pt x="2560" y="887"/>
                  <a:pt x="2566" y="893"/>
                  <a:pt x="2573" y="893"/>
                </a:cubicBezTo>
                <a:close/>
                <a:moveTo>
                  <a:pt x="2612" y="867"/>
                </a:moveTo>
                <a:cubicBezTo>
                  <a:pt x="2605" y="867"/>
                  <a:pt x="2599" y="873"/>
                  <a:pt x="2599" y="880"/>
                </a:cubicBezTo>
                <a:cubicBezTo>
                  <a:pt x="2599" y="887"/>
                  <a:pt x="2605" y="893"/>
                  <a:pt x="2612" y="893"/>
                </a:cubicBezTo>
                <a:cubicBezTo>
                  <a:pt x="2619" y="893"/>
                  <a:pt x="2625" y="887"/>
                  <a:pt x="2625" y="880"/>
                </a:cubicBezTo>
                <a:cubicBezTo>
                  <a:pt x="2625" y="873"/>
                  <a:pt x="2619" y="867"/>
                  <a:pt x="2612" y="867"/>
                </a:cubicBezTo>
                <a:close/>
                <a:moveTo>
                  <a:pt x="2652" y="893"/>
                </a:moveTo>
                <a:cubicBezTo>
                  <a:pt x="2659" y="893"/>
                  <a:pt x="2664" y="887"/>
                  <a:pt x="2664" y="880"/>
                </a:cubicBezTo>
                <a:cubicBezTo>
                  <a:pt x="2664" y="873"/>
                  <a:pt x="2659" y="867"/>
                  <a:pt x="2652" y="867"/>
                </a:cubicBezTo>
                <a:cubicBezTo>
                  <a:pt x="2645" y="867"/>
                  <a:pt x="2639" y="873"/>
                  <a:pt x="2639" y="880"/>
                </a:cubicBezTo>
                <a:cubicBezTo>
                  <a:pt x="2639" y="887"/>
                  <a:pt x="2645" y="893"/>
                  <a:pt x="2652" y="893"/>
                </a:cubicBezTo>
                <a:close/>
                <a:moveTo>
                  <a:pt x="2691" y="893"/>
                </a:moveTo>
                <a:cubicBezTo>
                  <a:pt x="2698" y="893"/>
                  <a:pt x="2704" y="887"/>
                  <a:pt x="2704" y="880"/>
                </a:cubicBezTo>
                <a:cubicBezTo>
                  <a:pt x="2704" y="873"/>
                  <a:pt x="2698" y="867"/>
                  <a:pt x="2691" y="867"/>
                </a:cubicBezTo>
                <a:cubicBezTo>
                  <a:pt x="2684" y="867"/>
                  <a:pt x="2678" y="873"/>
                  <a:pt x="2678" y="880"/>
                </a:cubicBezTo>
                <a:cubicBezTo>
                  <a:pt x="2678" y="887"/>
                  <a:pt x="2684" y="893"/>
                  <a:pt x="2691" y="893"/>
                </a:cubicBezTo>
                <a:close/>
                <a:moveTo>
                  <a:pt x="2730" y="893"/>
                </a:moveTo>
                <a:cubicBezTo>
                  <a:pt x="2738" y="893"/>
                  <a:pt x="2743" y="887"/>
                  <a:pt x="2743" y="880"/>
                </a:cubicBezTo>
                <a:cubicBezTo>
                  <a:pt x="2743" y="873"/>
                  <a:pt x="2738" y="867"/>
                  <a:pt x="2730" y="867"/>
                </a:cubicBezTo>
                <a:cubicBezTo>
                  <a:pt x="2723" y="867"/>
                  <a:pt x="2718" y="873"/>
                  <a:pt x="2718" y="880"/>
                </a:cubicBezTo>
                <a:cubicBezTo>
                  <a:pt x="2718" y="887"/>
                  <a:pt x="2723" y="893"/>
                  <a:pt x="2730" y="893"/>
                </a:cubicBezTo>
                <a:close/>
                <a:moveTo>
                  <a:pt x="2770" y="893"/>
                </a:moveTo>
                <a:cubicBezTo>
                  <a:pt x="2777" y="893"/>
                  <a:pt x="2783" y="887"/>
                  <a:pt x="2783" y="880"/>
                </a:cubicBezTo>
                <a:cubicBezTo>
                  <a:pt x="2783" y="873"/>
                  <a:pt x="2777" y="867"/>
                  <a:pt x="2770" y="867"/>
                </a:cubicBezTo>
                <a:cubicBezTo>
                  <a:pt x="2763" y="867"/>
                  <a:pt x="2757" y="873"/>
                  <a:pt x="2757" y="880"/>
                </a:cubicBezTo>
                <a:cubicBezTo>
                  <a:pt x="2757" y="887"/>
                  <a:pt x="2763" y="893"/>
                  <a:pt x="2770" y="893"/>
                </a:cubicBezTo>
                <a:close/>
                <a:moveTo>
                  <a:pt x="2809" y="893"/>
                </a:moveTo>
                <a:cubicBezTo>
                  <a:pt x="2816" y="893"/>
                  <a:pt x="2822" y="887"/>
                  <a:pt x="2822" y="880"/>
                </a:cubicBezTo>
                <a:cubicBezTo>
                  <a:pt x="2822" y="873"/>
                  <a:pt x="2816" y="867"/>
                  <a:pt x="2809" y="867"/>
                </a:cubicBezTo>
                <a:cubicBezTo>
                  <a:pt x="2802" y="867"/>
                  <a:pt x="2797" y="873"/>
                  <a:pt x="2797" y="880"/>
                </a:cubicBezTo>
                <a:cubicBezTo>
                  <a:pt x="2797" y="887"/>
                  <a:pt x="2802" y="893"/>
                  <a:pt x="2809" y="893"/>
                </a:cubicBezTo>
                <a:close/>
                <a:moveTo>
                  <a:pt x="2849" y="893"/>
                </a:moveTo>
                <a:cubicBezTo>
                  <a:pt x="2856" y="893"/>
                  <a:pt x="2862" y="887"/>
                  <a:pt x="2862" y="880"/>
                </a:cubicBezTo>
                <a:cubicBezTo>
                  <a:pt x="2862" y="873"/>
                  <a:pt x="2856" y="867"/>
                  <a:pt x="2849" y="867"/>
                </a:cubicBezTo>
                <a:cubicBezTo>
                  <a:pt x="2842" y="867"/>
                  <a:pt x="2836" y="873"/>
                  <a:pt x="2836" y="880"/>
                </a:cubicBezTo>
                <a:cubicBezTo>
                  <a:pt x="2836" y="887"/>
                  <a:pt x="2842" y="893"/>
                  <a:pt x="2849" y="893"/>
                </a:cubicBezTo>
                <a:close/>
                <a:moveTo>
                  <a:pt x="2888" y="893"/>
                </a:moveTo>
                <a:cubicBezTo>
                  <a:pt x="2895" y="893"/>
                  <a:pt x="2901" y="887"/>
                  <a:pt x="2901" y="880"/>
                </a:cubicBezTo>
                <a:cubicBezTo>
                  <a:pt x="2901" y="873"/>
                  <a:pt x="2895" y="867"/>
                  <a:pt x="2888" y="867"/>
                </a:cubicBezTo>
                <a:cubicBezTo>
                  <a:pt x="2881" y="867"/>
                  <a:pt x="2875" y="873"/>
                  <a:pt x="2875" y="880"/>
                </a:cubicBezTo>
                <a:cubicBezTo>
                  <a:pt x="2875" y="887"/>
                  <a:pt x="2881" y="893"/>
                  <a:pt x="2888" y="893"/>
                </a:cubicBezTo>
                <a:close/>
                <a:moveTo>
                  <a:pt x="2928" y="893"/>
                </a:moveTo>
                <a:cubicBezTo>
                  <a:pt x="2935" y="893"/>
                  <a:pt x="2940" y="887"/>
                  <a:pt x="2940" y="880"/>
                </a:cubicBezTo>
                <a:cubicBezTo>
                  <a:pt x="2940" y="873"/>
                  <a:pt x="2935" y="867"/>
                  <a:pt x="2928" y="867"/>
                </a:cubicBezTo>
                <a:cubicBezTo>
                  <a:pt x="2921" y="867"/>
                  <a:pt x="2915" y="873"/>
                  <a:pt x="2915" y="880"/>
                </a:cubicBezTo>
                <a:cubicBezTo>
                  <a:pt x="2915" y="887"/>
                  <a:pt x="2921" y="893"/>
                  <a:pt x="2928" y="893"/>
                </a:cubicBezTo>
                <a:close/>
                <a:moveTo>
                  <a:pt x="641" y="907"/>
                </a:moveTo>
                <a:cubicBezTo>
                  <a:pt x="634" y="907"/>
                  <a:pt x="628" y="912"/>
                  <a:pt x="628" y="919"/>
                </a:cubicBezTo>
                <a:cubicBezTo>
                  <a:pt x="628" y="926"/>
                  <a:pt x="634" y="932"/>
                  <a:pt x="641" y="932"/>
                </a:cubicBezTo>
                <a:cubicBezTo>
                  <a:pt x="648" y="932"/>
                  <a:pt x="654" y="926"/>
                  <a:pt x="654" y="919"/>
                </a:cubicBezTo>
                <a:cubicBezTo>
                  <a:pt x="654" y="912"/>
                  <a:pt x="648" y="907"/>
                  <a:pt x="641" y="907"/>
                </a:cubicBezTo>
                <a:close/>
                <a:moveTo>
                  <a:pt x="680" y="907"/>
                </a:moveTo>
                <a:cubicBezTo>
                  <a:pt x="673" y="907"/>
                  <a:pt x="668" y="912"/>
                  <a:pt x="668" y="919"/>
                </a:cubicBezTo>
                <a:cubicBezTo>
                  <a:pt x="668" y="926"/>
                  <a:pt x="673" y="932"/>
                  <a:pt x="680" y="932"/>
                </a:cubicBezTo>
                <a:cubicBezTo>
                  <a:pt x="687" y="932"/>
                  <a:pt x="693" y="926"/>
                  <a:pt x="693" y="919"/>
                </a:cubicBezTo>
                <a:cubicBezTo>
                  <a:pt x="693" y="912"/>
                  <a:pt x="687" y="907"/>
                  <a:pt x="680" y="907"/>
                </a:cubicBezTo>
                <a:close/>
                <a:moveTo>
                  <a:pt x="799" y="907"/>
                </a:moveTo>
                <a:cubicBezTo>
                  <a:pt x="792" y="907"/>
                  <a:pt x="786" y="912"/>
                  <a:pt x="786" y="919"/>
                </a:cubicBezTo>
                <a:cubicBezTo>
                  <a:pt x="786" y="926"/>
                  <a:pt x="792" y="932"/>
                  <a:pt x="799" y="932"/>
                </a:cubicBezTo>
                <a:cubicBezTo>
                  <a:pt x="806" y="932"/>
                  <a:pt x="811" y="926"/>
                  <a:pt x="811" y="919"/>
                </a:cubicBezTo>
                <a:cubicBezTo>
                  <a:pt x="811" y="912"/>
                  <a:pt x="806" y="907"/>
                  <a:pt x="799" y="907"/>
                </a:cubicBezTo>
                <a:close/>
                <a:moveTo>
                  <a:pt x="930" y="919"/>
                </a:moveTo>
                <a:cubicBezTo>
                  <a:pt x="930" y="912"/>
                  <a:pt x="924" y="907"/>
                  <a:pt x="917" y="907"/>
                </a:cubicBezTo>
                <a:cubicBezTo>
                  <a:pt x="910" y="907"/>
                  <a:pt x="904" y="912"/>
                  <a:pt x="904" y="919"/>
                </a:cubicBezTo>
                <a:cubicBezTo>
                  <a:pt x="904" y="926"/>
                  <a:pt x="910" y="932"/>
                  <a:pt x="917" y="932"/>
                </a:cubicBezTo>
                <a:cubicBezTo>
                  <a:pt x="924" y="932"/>
                  <a:pt x="930" y="926"/>
                  <a:pt x="930" y="919"/>
                </a:cubicBezTo>
                <a:close/>
                <a:moveTo>
                  <a:pt x="1548" y="932"/>
                </a:moveTo>
                <a:cubicBezTo>
                  <a:pt x="1555" y="932"/>
                  <a:pt x="1561" y="926"/>
                  <a:pt x="1561" y="919"/>
                </a:cubicBezTo>
                <a:cubicBezTo>
                  <a:pt x="1561" y="912"/>
                  <a:pt x="1555" y="907"/>
                  <a:pt x="1548" y="907"/>
                </a:cubicBezTo>
                <a:cubicBezTo>
                  <a:pt x="1541" y="907"/>
                  <a:pt x="1535" y="912"/>
                  <a:pt x="1535" y="919"/>
                </a:cubicBezTo>
                <a:cubicBezTo>
                  <a:pt x="1535" y="926"/>
                  <a:pt x="1541" y="932"/>
                  <a:pt x="1548" y="932"/>
                </a:cubicBezTo>
                <a:close/>
                <a:moveTo>
                  <a:pt x="1587" y="932"/>
                </a:moveTo>
                <a:cubicBezTo>
                  <a:pt x="1594" y="932"/>
                  <a:pt x="1600" y="926"/>
                  <a:pt x="1600" y="919"/>
                </a:cubicBezTo>
                <a:cubicBezTo>
                  <a:pt x="1600" y="912"/>
                  <a:pt x="1594" y="907"/>
                  <a:pt x="1587" y="907"/>
                </a:cubicBezTo>
                <a:cubicBezTo>
                  <a:pt x="1580" y="907"/>
                  <a:pt x="1574" y="912"/>
                  <a:pt x="1574" y="919"/>
                </a:cubicBezTo>
                <a:cubicBezTo>
                  <a:pt x="1574" y="926"/>
                  <a:pt x="1580" y="932"/>
                  <a:pt x="1587" y="932"/>
                </a:cubicBezTo>
                <a:close/>
                <a:moveTo>
                  <a:pt x="1627" y="932"/>
                </a:moveTo>
                <a:cubicBezTo>
                  <a:pt x="1634" y="932"/>
                  <a:pt x="1639" y="926"/>
                  <a:pt x="1639" y="919"/>
                </a:cubicBezTo>
                <a:cubicBezTo>
                  <a:pt x="1639" y="912"/>
                  <a:pt x="1634" y="907"/>
                  <a:pt x="1627" y="907"/>
                </a:cubicBezTo>
                <a:cubicBezTo>
                  <a:pt x="1620" y="907"/>
                  <a:pt x="1614" y="912"/>
                  <a:pt x="1614" y="919"/>
                </a:cubicBezTo>
                <a:cubicBezTo>
                  <a:pt x="1614" y="926"/>
                  <a:pt x="1620" y="932"/>
                  <a:pt x="1627" y="932"/>
                </a:cubicBezTo>
                <a:close/>
                <a:moveTo>
                  <a:pt x="1666" y="932"/>
                </a:moveTo>
                <a:cubicBezTo>
                  <a:pt x="1673" y="932"/>
                  <a:pt x="1679" y="926"/>
                  <a:pt x="1679" y="919"/>
                </a:cubicBezTo>
                <a:cubicBezTo>
                  <a:pt x="1679" y="912"/>
                  <a:pt x="1673" y="907"/>
                  <a:pt x="1666" y="907"/>
                </a:cubicBezTo>
                <a:cubicBezTo>
                  <a:pt x="1659" y="907"/>
                  <a:pt x="1653" y="912"/>
                  <a:pt x="1653" y="919"/>
                </a:cubicBezTo>
                <a:cubicBezTo>
                  <a:pt x="1653" y="926"/>
                  <a:pt x="1659" y="932"/>
                  <a:pt x="1666" y="932"/>
                </a:cubicBezTo>
                <a:close/>
                <a:moveTo>
                  <a:pt x="1705" y="932"/>
                </a:moveTo>
                <a:cubicBezTo>
                  <a:pt x="1713" y="932"/>
                  <a:pt x="1718" y="926"/>
                  <a:pt x="1718" y="919"/>
                </a:cubicBezTo>
                <a:cubicBezTo>
                  <a:pt x="1718" y="912"/>
                  <a:pt x="1713" y="907"/>
                  <a:pt x="1705" y="907"/>
                </a:cubicBezTo>
                <a:cubicBezTo>
                  <a:pt x="1698" y="907"/>
                  <a:pt x="1693" y="912"/>
                  <a:pt x="1693" y="919"/>
                </a:cubicBezTo>
                <a:cubicBezTo>
                  <a:pt x="1693" y="926"/>
                  <a:pt x="1698" y="932"/>
                  <a:pt x="1705" y="932"/>
                </a:cubicBezTo>
                <a:close/>
                <a:moveTo>
                  <a:pt x="1745" y="932"/>
                </a:moveTo>
                <a:cubicBezTo>
                  <a:pt x="1752" y="932"/>
                  <a:pt x="1758" y="926"/>
                  <a:pt x="1758" y="919"/>
                </a:cubicBezTo>
                <a:cubicBezTo>
                  <a:pt x="1758" y="912"/>
                  <a:pt x="1752" y="907"/>
                  <a:pt x="1745" y="907"/>
                </a:cubicBezTo>
                <a:cubicBezTo>
                  <a:pt x="1738" y="907"/>
                  <a:pt x="1732" y="912"/>
                  <a:pt x="1732" y="919"/>
                </a:cubicBezTo>
                <a:cubicBezTo>
                  <a:pt x="1732" y="926"/>
                  <a:pt x="1738" y="932"/>
                  <a:pt x="1745" y="932"/>
                </a:cubicBezTo>
                <a:close/>
                <a:moveTo>
                  <a:pt x="1784" y="932"/>
                </a:moveTo>
                <a:cubicBezTo>
                  <a:pt x="1791" y="932"/>
                  <a:pt x="1797" y="926"/>
                  <a:pt x="1797" y="919"/>
                </a:cubicBezTo>
                <a:cubicBezTo>
                  <a:pt x="1797" y="912"/>
                  <a:pt x="1791" y="907"/>
                  <a:pt x="1784" y="907"/>
                </a:cubicBezTo>
                <a:cubicBezTo>
                  <a:pt x="1777" y="907"/>
                  <a:pt x="1772" y="912"/>
                  <a:pt x="1772" y="919"/>
                </a:cubicBezTo>
                <a:cubicBezTo>
                  <a:pt x="1772" y="926"/>
                  <a:pt x="1777" y="932"/>
                  <a:pt x="1784" y="932"/>
                </a:cubicBezTo>
                <a:close/>
                <a:moveTo>
                  <a:pt x="1824" y="932"/>
                </a:moveTo>
                <a:cubicBezTo>
                  <a:pt x="1831" y="932"/>
                  <a:pt x="1836" y="926"/>
                  <a:pt x="1836" y="919"/>
                </a:cubicBezTo>
                <a:cubicBezTo>
                  <a:pt x="1836" y="912"/>
                  <a:pt x="1831" y="907"/>
                  <a:pt x="1824" y="907"/>
                </a:cubicBezTo>
                <a:cubicBezTo>
                  <a:pt x="1817" y="907"/>
                  <a:pt x="1811" y="912"/>
                  <a:pt x="1811" y="919"/>
                </a:cubicBezTo>
                <a:cubicBezTo>
                  <a:pt x="1811" y="926"/>
                  <a:pt x="1817" y="932"/>
                  <a:pt x="1824" y="932"/>
                </a:cubicBezTo>
                <a:close/>
                <a:moveTo>
                  <a:pt x="1863" y="932"/>
                </a:moveTo>
                <a:cubicBezTo>
                  <a:pt x="1870" y="932"/>
                  <a:pt x="1876" y="926"/>
                  <a:pt x="1876" y="919"/>
                </a:cubicBezTo>
                <a:cubicBezTo>
                  <a:pt x="1876" y="912"/>
                  <a:pt x="1870" y="907"/>
                  <a:pt x="1863" y="907"/>
                </a:cubicBezTo>
                <a:cubicBezTo>
                  <a:pt x="1856" y="907"/>
                  <a:pt x="1850" y="912"/>
                  <a:pt x="1850" y="919"/>
                </a:cubicBezTo>
                <a:cubicBezTo>
                  <a:pt x="1850" y="926"/>
                  <a:pt x="1856" y="932"/>
                  <a:pt x="1863" y="932"/>
                </a:cubicBezTo>
                <a:close/>
                <a:moveTo>
                  <a:pt x="1903" y="932"/>
                </a:moveTo>
                <a:cubicBezTo>
                  <a:pt x="1910" y="932"/>
                  <a:pt x="1915" y="926"/>
                  <a:pt x="1915" y="919"/>
                </a:cubicBezTo>
                <a:cubicBezTo>
                  <a:pt x="1915" y="912"/>
                  <a:pt x="1910" y="907"/>
                  <a:pt x="1903" y="907"/>
                </a:cubicBezTo>
                <a:cubicBezTo>
                  <a:pt x="1896" y="907"/>
                  <a:pt x="1890" y="912"/>
                  <a:pt x="1890" y="919"/>
                </a:cubicBezTo>
                <a:cubicBezTo>
                  <a:pt x="1890" y="926"/>
                  <a:pt x="1896" y="932"/>
                  <a:pt x="1903" y="932"/>
                </a:cubicBezTo>
                <a:close/>
                <a:moveTo>
                  <a:pt x="1942" y="932"/>
                </a:moveTo>
                <a:cubicBezTo>
                  <a:pt x="1949" y="932"/>
                  <a:pt x="1955" y="926"/>
                  <a:pt x="1955" y="919"/>
                </a:cubicBezTo>
                <a:cubicBezTo>
                  <a:pt x="1955" y="912"/>
                  <a:pt x="1949" y="907"/>
                  <a:pt x="1942" y="907"/>
                </a:cubicBezTo>
                <a:cubicBezTo>
                  <a:pt x="1935" y="907"/>
                  <a:pt x="1929" y="912"/>
                  <a:pt x="1929" y="919"/>
                </a:cubicBezTo>
                <a:cubicBezTo>
                  <a:pt x="1929" y="926"/>
                  <a:pt x="1935" y="932"/>
                  <a:pt x="1942" y="932"/>
                </a:cubicBezTo>
                <a:close/>
                <a:moveTo>
                  <a:pt x="1981" y="932"/>
                </a:moveTo>
                <a:cubicBezTo>
                  <a:pt x="1988" y="932"/>
                  <a:pt x="1994" y="926"/>
                  <a:pt x="1994" y="919"/>
                </a:cubicBezTo>
                <a:cubicBezTo>
                  <a:pt x="1994" y="912"/>
                  <a:pt x="1988" y="907"/>
                  <a:pt x="1981" y="907"/>
                </a:cubicBezTo>
                <a:cubicBezTo>
                  <a:pt x="1974" y="907"/>
                  <a:pt x="1969" y="912"/>
                  <a:pt x="1969" y="919"/>
                </a:cubicBezTo>
                <a:cubicBezTo>
                  <a:pt x="1969" y="926"/>
                  <a:pt x="1974" y="932"/>
                  <a:pt x="1981" y="932"/>
                </a:cubicBezTo>
                <a:close/>
                <a:moveTo>
                  <a:pt x="2021" y="932"/>
                </a:moveTo>
                <a:cubicBezTo>
                  <a:pt x="2028" y="932"/>
                  <a:pt x="2034" y="926"/>
                  <a:pt x="2034" y="919"/>
                </a:cubicBezTo>
                <a:cubicBezTo>
                  <a:pt x="2034" y="912"/>
                  <a:pt x="2028" y="907"/>
                  <a:pt x="2021" y="907"/>
                </a:cubicBezTo>
                <a:cubicBezTo>
                  <a:pt x="2014" y="907"/>
                  <a:pt x="2008" y="912"/>
                  <a:pt x="2008" y="919"/>
                </a:cubicBezTo>
                <a:cubicBezTo>
                  <a:pt x="2008" y="926"/>
                  <a:pt x="2014" y="932"/>
                  <a:pt x="2021" y="932"/>
                </a:cubicBezTo>
                <a:close/>
                <a:moveTo>
                  <a:pt x="2060" y="932"/>
                </a:moveTo>
                <a:cubicBezTo>
                  <a:pt x="2067" y="932"/>
                  <a:pt x="2073" y="926"/>
                  <a:pt x="2073" y="919"/>
                </a:cubicBezTo>
                <a:cubicBezTo>
                  <a:pt x="2073" y="912"/>
                  <a:pt x="2067" y="907"/>
                  <a:pt x="2060" y="907"/>
                </a:cubicBezTo>
                <a:cubicBezTo>
                  <a:pt x="2053" y="907"/>
                  <a:pt x="2048" y="912"/>
                  <a:pt x="2048" y="919"/>
                </a:cubicBezTo>
                <a:cubicBezTo>
                  <a:pt x="2048" y="926"/>
                  <a:pt x="2053" y="932"/>
                  <a:pt x="2060" y="932"/>
                </a:cubicBezTo>
                <a:close/>
                <a:moveTo>
                  <a:pt x="2100" y="932"/>
                </a:moveTo>
                <a:cubicBezTo>
                  <a:pt x="2107" y="932"/>
                  <a:pt x="2112" y="926"/>
                  <a:pt x="2112" y="919"/>
                </a:cubicBezTo>
                <a:cubicBezTo>
                  <a:pt x="2112" y="912"/>
                  <a:pt x="2107" y="907"/>
                  <a:pt x="2100" y="907"/>
                </a:cubicBezTo>
                <a:cubicBezTo>
                  <a:pt x="2093" y="907"/>
                  <a:pt x="2087" y="912"/>
                  <a:pt x="2087" y="919"/>
                </a:cubicBezTo>
                <a:cubicBezTo>
                  <a:pt x="2087" y="926"/>
                  <a:pt x="2093" y="932"/>
                  <a:pt x="2100" y="932"/>
                </a:cubicBezTo>
                <a:close/>
                <a:moveTo>
                  <a:pt x="2139" y="932"/>
                </a:moveTo>
                <a:cubicBezTo>
                  <a:pt x="2146" y="932"/>
                  <a:pt x="2152" y="926"/>
                  <a:pt x="2152" y="919"/>
                </a:cubicBezTo>
                <a:cubicBezTo>
                  <a:pt x="2152" y="912"/>
                  <a:pt x="2146" y="907"/>
                  <a:pt x="2139" y="907"/>
                </a:cubicBezTo>
                <a:cubicBezTo>
                  <a:pt x="2132" y="907"/>
                  <a:pt x="2126" y="912"/>
                  <a:pt x="2126" y="919"/>
                </a:cubicBezTo>
                <a:cubicBezTo>
                  <a:pt x="2126" y="926"/>
                  <a:pt x="2132" y="932"/>
                  <a:pt x="2139" y="932"/>
                </a:cubicBezTo>
                <a:close/>
                <a:moveTo>
                  <a:pt x="2179" y="932"/>
                </a:moveTo>
                <a:cubicBezTo>
                  <a:pt x="2186" y="932"/>
                  <a:pt x="2191" y="926"/>
                  <a:pt x="2191" y="919"/>
                </a:cubicBezTo>
                <a:cubicBezTo>
                  <a:pt x="2191" y="912"/>
                  <a:pt x="2186" y="907"/>
                  <a:pt x="2179" y="907"/>
                </a:cubicBezTo>
                <a:cubicBezTo>
                  <a:pt x="2172" y="907"/>
                  <a:pt x="2166" y="912"/>
                  <a:pt x="2166" y="919"/>
                </a:cubicBezTo>
                <a:cubicBezTo>
                  <a:pt x="2166" y="926"/>
                  <a:pt x="2172" y="932"/>
                  <a:pt x="2179" y="932"/>
                </a:cubicBezTo>
                <a:close/>
                <a:moveTo>
                  <a:pt x="2218" y="932"/>
                </a:moveTo>
                <a:cubicBezTo>
                  <a:pt x="2225" y="932"/>
                  <a:pt x="2231" y="926"/>
                  <a:pt x="2231" y="919"/>
                </a:cubicBezTo>
                <a:cubicBezTo>
                  <a:pt x="2231" y="912"/>
                  <a:pt x="2225" y="907"/>
                  <a:pt x="2218" y="907"/>
                </a:cubicBezTo>
                <a:cubicBezTo>
                  <a:pt x="2211" y="907"/>
                  <a:pt x="2205" y="912"/>
                  <a:pt x="2205" y="919"/>
                </a:cubicBezTo>
                <a:cubicBezTo>
                  <a:pt x="2205" y="926"/>
                  <a:pt x="2211" y="932"/>
                  <a:pt x="2218" y="932"/>
                </a:cubicBezTo>
                <a:close/>
                <a:moveTo>
                  <a:pt x="2257" y="907"/>
                </a:moveTo>
                <a:cubicBezTo>
                  <a:pt x="2250" y="907"/>
                  <a:pt x="2245" y="912"/>
                  <a:pt x="2245" y="919"/>
                </a:cubicBezTo>
                <a:cubicBezTo>
                  <a:pt x="2245" y="926"/>
                  <a:pt x="2250" y="932"/>
                  <a:pt x="2257" y="932"/>
                </a:cubicBezTo>
                <a:cubicBezTo>
                  <a:pt x="2264" y="932"/>
                  <a:pt x="2270" y="926"/>
                  <a:pt x="2270" y="919"/>
                </a:cubicBezTo>
                <a:cubicBezTo>
                  <a:pt x="2270" y="912"/>
                  <a:pt x="2264" y="907"/>
                  <a:pt x="2257" y="907"/>
                </a:cubicBezTo>
                <a:close/>
                <a:moveTo>
                  <a:pt x="2455" y="932"/>
                </a:moveTo>
                <a:cubicBezTo>
                  <a:pt x="2462" y="932"/>
                  <a:pt x="2467" y="926"/>
                  <a:pt x="2467" y="919"/>
                </a:cubicBezTo>
                <a:cubicBezTo>
                  <a:pt x="2467" y="912"/>
                  <a:pt x="2462" y="907"/>
                  <a:pt x="2455" y="907"/>
                </a:cubicBezTo>
                <a:cubicBezTo>
                  <a:pt x="2447" y="907"/>
                  <a:pt x="2442" y="912"/>
                  <a:pt x="2442" y="919"/>
                </a:cubicBezTo>
                <a:cubicBezTo>
                  <a:pt x="2442" y="926"/>
                  <a:pt x="2447" y="932"/>
                  <a:pt x="2455" y="932"/>
                </a:cubicBezTo>
                <a:close/>
                <a:moveTo>
                  <a:pt x="2494" y="932"/>
                </a:moveTo>
                <a:cubicBezTo>
                  <a:pt x="2501" y="932"/>
                  <a:pt x="2507" y="926"/>
                  <a:pt x="2507" y="919"/>
                </a:cubicBezTo>
                <a:cubicBezTo>
                  <a:pt x="2507" y="912"/>
                  <a:pt x="2501" y="907"/>
                  <a:pt x="2494" y="907"/>
                </a:cubicBezTo>
                <a:cubicBezTo>
                  <a:pt x="2487" y="907"/>
                  <a:pt x="2481" y="912"/>
                  <a:pt x="2481" y="919"/>
                </a:cubicBezTo>
                <a:cubicBezTo>
                  <a:pt x="2481" y="926"/>
                  <a:pt x="2487" y="932"/>
                  <a:pt x="2494" y="932"/>
                </a:cubicBezTo>
                <a:close/>
                <a:moveTo>
                  <a:pt x="2533" y="907"/>
                </a:moveTo>
                <a:cubicBezTo>
                  <a:pt x="2526" y="907"/>
                  <a:pt x="2521" y="912"/>
                  <a:pt x="2521" y="919"/>
                </a:cubicBezTo>
                <a:cubicBezTo>
                  <a:pt x="2521" y="926"/>
                  <a:pt x="2526" y="932"/>
                  <a:pt x="2533" y="932"/>
                </a:cubicBezTo>
                <a:cubicBezTo>
                  <a:pt x="2540" y="932"/>
                  <a:pt x="2546" y="926"/>
                  <a:pt x="2546" y="919"/>
                </a:cubicBezTo>
                <a:cubicBezTo>
                  <a:pt x="2546" y="912"/>
                  <a:pt x="2540" y="907"/>
                  <a:pt x="2533" y="907"/>
                </a:cubicBezTo>
                <a:close/>
                <a:moveTo>
                  <a:pt x="2573" y="907"/>
                </a:moveTo>
                <a:cubicBezTo>
                  <a:pt x="2566" y="907"/>
                  <a:pt x="2560" y="912"/>
                  <a:pt x="2560" y="919"/>
                </a:cubicBezTo>
                <a:cubicBezTo>
                  <a:pt x="2560" y="926"/>
                  <a:pt x="2566" y="932"/>
                  <a:pt x="2573" y="932"/>
                </a:cubicBezTo>
                <a:cubicBezTo>
                  <a:pt x="2580" y="932"/>
                  <a:pt x="2586" y="926"/>
                  <a:pt x="2586" y="919"/>
                </a:cubicBezTo>
                <a:cubicBezTo>
                  <a:pt x="2586" y="912"/>
                  <a:pt x="2580" y="907"/>
                  <a:pt x="2573" y="907"/>
                </a:cubicBezTo>
                <a:close/>
                <a:moveTo>
                  <a:pt x="2652" y="907"/>
                </a:moveTo>
                <a:cubicBezTo>
                  <a:pt x="2645" y="907"/>
                  <a:pt x="2639" y="912"/>
                  <a:pt x="2639" y="919"/>
                </a:cubicBezTo>
                <a:cubicBezTo>
                  <a:pt x="2639" y="926"/>
                  <a:pt x="2645" y="932"/>
                  <a:pt x="2652" y="932"/>
                </a:cubicBezTo>
                <a:cubicBezTo>
                  <a:pt x="2659" y="932"/>
                  <a:pt x="2664" y="926"/>
                  <a:pt x="2664" y="919"/>
                </a:cubicBezTo>
                <a:cubicBezTo>
                  <a:pt x="2664" y="912"/>
                  <a:pt x="2659" y="907"/>
                  <a:pt x="2652" y="907"/>
                </a:cubicBezTo>
                <a:close/>
                <a:moveTo>
                  <a:pt x="2691" y="932"/>
                </a:moveTo>
                <a:cubicBezTo>
                  <a:pt x="2698" y="932"/>
                  <a:pt x="2704" y="926"/>
                  <a:pt x="2704" y="919"/>
                </a:cubicBezTo>
                <a:cubicBezTo>
                  <a:pt x="2704" y="912"/>
                  <a:pt x="2698" y="907"/>
                  <a:pt x="2691" y="907"/>
                </a:cubicBezTo>
                <a:cubicBezTo>
                  <a:pt x="2684" y="907"/>
                  <a:pt x="2678" y="912"/>
                  <a:pt x="2678" y="919"/>
                </a:cubicBezTo>
                <a:cubicBezTo>
                  <a:pt x="2678" y="926"/>
                  <a:pt x="2684" y="932"/>
                  <a:pt x="2691" y="932"/>
                </a:cubicBezTo>
                <a:close/>
                <a:moveTo>
                  <a:pt x="2730" y="907"/>
                </a:moveTo>
                <a:cubicBezTo>
                  <a:pt x="2723" y="907"/>
                  <a:pt x="2718" y="912"/>
                  <a:pt x="2718" y="919"/>
                </a:cubicBezTo>
                <a:cubicBezTo>
                  <a:pt x="2718" y="926"/>
                  <a:pt x="2723" y="932"/>
                  <a:pt x="2730" y="932"/>
                </a:cubicBezTo>
                <a:cubicBezTo>
                  <a:pt x="2738" y="932"/>
                  <a:pt x="2743" y="926"/>
                  <a:pt x="2743" y="919"/>
                </a:cubicBezTo>
                <a:cubicBezTo>
                  <a:pt x="2743" y="912"/>
                  <a:pt x="2738" y="907"/>
                  <a:pt x="2730" y="907"/>
                </a:cubicBezTo>
                <a:close/>
                <a:moveTo>
                  <a:pt x="2770" y="932"/>
                </a:moveTo>
                <a:cubicBezTo>
                  <a:pt x="2777" y="932"/>
                  <a:pt x="2783" y="926"/>
                  <a:pt x="2783" y="919"/>
                </a:cubicBezTo>
                <a:cubicBezTo>
                  <a:pt x="2783" y="912"/>
                  <a:pt x="2777" y="907"/>
                  <a:pt x="2770" y="907"/>
                </a:cubicBezTo>
                <a:cubicBezTo>
                  <a:pt x="2763" y="907"/>
                  <a:pt x="2757" y="912"/>
                  <a:pt x="2757" y="919"/>
                </a:cubicBezTo>
                <a:cubicBezTo>
                  <a:pt x="2757" y="926"/>
                  <a:pt x="2763" y="932"/>
                  <a:pt x="2770" y="932"/>
                </a:cubicBezTo>
                <a:close/>
                <a:moveTo>
                  <a:pt x="720" y="946"/>
                </a:moveTo>
                <a:cubicBezTo>
                  <a:pt x="713" y="946"/>
                  <a:pt x="707" y="952"/>
                  <a:pt x="707" y="959"/>
                </a:cubicBezTo>
                <a:cubicBezTo>
                  <a:pt x="707" y="966"/>
                  <a:pt x="713" y="972"/>
                  <a:pt x="720" y="972"/>
                </a:cubicBezTo>
                <a:cubicBezTo>
                  <a:pt x="727" y="972"/>
                  <a:pt x="733" y="966"/>
                  <a:pt x="733" y="959"/>
                </a:cubicBezTo>
                <a:cubicBezTo>
                  <a:pt x="733" y="952"/>
                  <a:pt x="727" y="946"/>
                  <a:pt x="720" y="946"/>
                </a:cubicBezTo>
                <a:close/>
                <a:moveTo>
                  <a:pt x="759" y="946"/>
                </a:moveTo>
                <a:cubicBezTo>
                  <a:pt x="752" y="946"/>
                  <a:pt x="747" y="952"/>
                  <a:pt x="747" y="959"/>
                </a:cubicBezTo>
                <a:cubicBezTo>
                  <a:pt x="747" y="966"/>
                  <a:pt x="752" y="972"/>
                  <a:pt x="759" y="972"/>
                </a:cubicBezTo>
                <a:cubicBezTo>
                  <a:pt x="766" y="972"/>
                  <a:pt x="772" y="966"/>
                  <a:pt x="772" y="959"/>
                </a:cubicBezTo>
                <a:cubicBezTo>
                  <a:pt x="772" y="952"/>
                  <a:pt x="766" y="946"/>
                  <a:pt x="759" y="946"/>
                </a:cubicBezTo>
                <a:close/>
                <a:moveTo>
                  <a:pt x="799" y="952"/>
                </a:moveTo>
                <a:cubicBezTo>
                  <a:pt x="795" y="952"/>
                  <a:pt x="791" y="955"/>
                  <a:pt x="791" y="959"/>
                </a:cubicBezTo>
                <a:cubicBezTo>
                  <a:pt x="791" y="963"/>
                  <a:pt x="795" y="966"/>
                  <a:pt x="799" y="966"/>
                </a:cubicBezTo>
                <a:cubicBezTo>
                  <a:pt x="803" y="966"/>
                  <a:pt x="806" y="963"/>
                  <a:pt x="806" y="959"/>
                </a:cubicBezTo>
                <a:cubicBezTo>
                  <a:pt x="806" y="955"/>
                  <a:pt x="803" y="952"/>
                  <a:pt x="799" y="952"/>
                </a:cubicBezTo>
                <a:close/>
                <a:moveTo>
                  <a:pt x="1548" y="972"/>
                </a:moveTo>
                <a:cubicBezTo>
                  <a:pt x="1555" y="972"/>
                  <a:pt x="1561" y="966"/>
                  <a:pt x="1561" y="959"/>
                </a:cubicBezTo>
                <a:cubicBezTo>
                  <a:pt x="1561" y="952"/>
                  <a:pt x="1555" y="946"/>
                  <a:pt x="1548" y="946"/>
                </a:cubicBezTo>
                <a:cubicBezTo>
                  <a:pt x="1541" y="946"/>
                  <a:pt x="1535" y="952"/>
                  <a:pt x="1535" y="959"/>
                </a:cubicBezTo>
                <a:cubicBezTo>
                  <a:pt x="1535" y="966"/>
                  <a:pt x="1541" y="972"/>
                  <a:pt x="1548" y="972"/>
                </a:cubicBezTo>
                <a:close/>
                <a:moveTo>
                  <a:pt x="1587" y="946"/>
                </a:moveTo>
                <a:cubicBezTo>
                  <a:pt x="1580" y="946"/>
                  <a:pt x="1574" y="952"/>
                  <a:pt x="1574" y="959"/>
                </a:cubicBezTo>
                <a:cubicBezTo>
                  <a:pt x="1574" y="966"/>
                  <a:pt x="1580" y="972"/>
                  <a:pt x="1587" y="972"/>
                </a:cubicBezTo>
                <a:cubicBezTo>
                  <a:pt x="1594" y="972"/>
                  <a:pt x="1600" y="966"/>
                  <a:pt x="1600" y="959"/>
                </a:cubicBezTo>
                <a:cubicBezTo>
                  <a:pt x="1600" y="952"/>
                  <a:pt x="1594" y="946"/>
                  <a:pt x="1587" y="946"/>
                </a:cubicBezTo>
                <a:close/>
                <a:moveTo>
                  <a:pt x="1627" y="946"/>
                </a:moveTo>
                <a:cubicBezTo>
                  <a:pt x="1620" y="946"/>
                  <a:pt x="1614" y="952"/>
                  <a:pt x="1614" y="959"/>
                </a:cubicBezTo>
                <a:cubicBezTo>
                  <a:pt x="1614" y="966"/>
                  <a:pt x="1620" y="972"/>
                  <a:pt x="1627" y="972"/>
                </a:cubicBezTo>
                <a:cubicBezTo>
                  <a:pt x="1634" y="972"/>
                  <a:pt x="1639" y="966"/>
                  <a:pt x="1639" y="959"/>
                </a:cubicBezTo>
                <a:cubicBezTo>
                  <a:pt x="1639" y="952"/>
                  <a:pt x="1634" y="946"/>
                  <a:pt x="1627" y="946"/>
                </a:cubicBezTo>
                <a:close/>
                <a:moveTo>
                  <a:pt x="1666" y="972"/>
                </a:moveTo>
                <a:cubicBezTo>
                  <a:pt x="1673" y="972"/>
                  <a:pt x="1679" y="966"/>
                  <a:pt x="1679" y="959"/>
                </a:cubicBezTo>
                <a:cubicBezTo>
                  <a:pt x="1679" y="952"/>
                  <a:pt x="1673" y="946"/>
                  <a:pt x="1666" y="946"/>
                </a:cubicBezTo>
                <a:cubicBezTo>
                  <a:pt x="1659" y="946"/>
                  <a:pt x="1653" y="952"/>
                  <a:pt x="1653" y="959"/>
                </a:cubicBezTo>
                <a:cubicBezTo>
                  <a:pt x="1653" y="966"/>
                  <a:pt x="1659" y="972"/>
                  <a:pt x="1666" y="972"/>
                </a:cubicBezTo>
                <a:close/>
                <a:moveTo>
                  <a:pt x="1705" y="972"/>
                </a:moveTo>
                <a:cubicBezTo>
                  <a:pt x="1713" y="972"/>
                  <a:pt x="1718" y="966"/>
                  <a:pt x="1718" y="959"/>
                </a:cubicBezTo>
                <a:cubicBezTo>
                  <a:pt x="1718" y="952"/>
                  <a:pt x="1713" y="946"/>
                  <a:pt x="1705" y="946"/>
                </a:cubicBezTo>
                <a:cubicBezTo>
                  <a:pt x="1698" y="946"/>
                  <a:pt x="1693" y="952"/>
                  <a:pt x="1693" y="959"/>
                </a:cubicBezTo>
                <a:cubicBezTo>
                  <a:pt x="1693" y="966"/>
                  <a:pt x="1698" y="972"/>
                  <a:pt x="1705" y="972"/>
                </a:cubicBezTo>
                <a:close/>
                <a:moveTo>
                  <a:pt x="1745" y="972"/>
                </a:moveTo>
                <a:cubicBezTo>
                  <a:pt x="1752" y="972"/>
                  <a:pt x="1758" y="966"/>
                  <a:pt x="1758" y="959"/>
                </a:cubicBezTo>
                <a:cubicBezTo>
                  <a:pt x="1758" y="952"/>
                  <a:pt x="1752" y="946"/>
                  <a:pt x="1745" y="946"/>
                </a:cubicBezTo>
                <a:cubicBezTo>
                  <a:pt x="1738" y="946"/>
                  <a:pt x="1732" y="952"/>
                  <a:pt x="1732" y="959"/>
                </a:cubicBezTo>
                <a:cubicBezTo>
                  <a:pt x="1732" y="966"/>
                  <a:pt x="1738" y="972"/>
                  <a:pt x="1745" y="972"/>
                </a:cubicBezTo>
                <a:close/>
                <a:moveTo>
                  <a:pt x="1784" y="972"/>
                </a:moveTo>
                <a:cubicBezTo>
                  <a:pt x="1791" y="972"/>
                  <a:pt x="1797" y="966"/>
                  <a:pt x="1797" y="959"/>
                </a:cubicBezTo>
                <a:cubicBezTo>
                  <a:pt x="1797" y="952"/>
                  <a:pt x="1791" y="946"/>
                  <a:pt x="1784" y="946"/>
                </a:cubicBezTo>
                <a:cubicBezTo>
                  <a:pt x="1777" y="946"/>
                  <a:pt x="1772" y="952"/>
                  <a:pt x="1772" y="959"/>
                </a:cubicBezTo>
                <a:cubicBezTo>
                  <a:pt x="1772" y="966"/>
                  <a:pt x="1777" y="972"/>
                  <a:pt x="1784" y="972"/>
                </a:cubicBezTo>
                <a:close/>
                <a:moveTo>
                  <a:pt x="1824" y="972"/>
                </a:moveTo>
                <a:cubicBezTo>
                  <a:pt x="1831" y="972"/>
                  <a:pt x="1836" y="966"/>
                  <a:pt x="1836" y="959"/>
                </a:cubicBezTo>
                <a:cubicBezTo>
                  <a:pt x="1836" y="952"/>
                  <a:pt x="1831" y="946"/>
                  <a:pt x="1824" y="946"/>
                </a:cubicBezTo>
                <a:cubicBezTo>
                  <a:pt x="1817" y="946"/>
                  <a:pt x="1811" y="952"/>
                  <a:pt x="1811" y="959"/>
                </a:cubicBezTo>
                <a:cubicBezTo>
                  <a:pt x="1811" y="966"/>
                  <a:pt x="1817" y="972"/>
                  <a:pt x="1824" y="972"/>
                </a:cubicBezTo>
                <a:close/>
                <a:moveTo>
                  <a:pt x="1863" y="946"/>
                </a:moveTo>
                <a:cubicBezTo>
                  <a:pt x="1856" y="946"/>
                  <a:pt x="1850" y="952"/>
                  <a:pt x="1850" y="959"/>
                </a:cubicBezTo>
                <a:cubicBezTo>
                  <a:pt x="1850" y="966"/>
                  <a:pt x="1856" y="972"/>
                  <a:pt x="1863" y="972"/>
                </a:cubicBezTo>
                <a:cubicBezTo>
                  <a:pt x="1870" y="972"/>
                  <a:pt x="1876" y="966"/>
                  <a:pt x="1876" y="959"/>
                </a:cubicBezTo>
                <a:cubicBezTo>
                  <a:pt x="1876" y="952"/>
                  <a:pt x="1870" y="946"/>
                  <a:pt x="1863" y="946"/>
                </a:cubicBezTo>
                <a:close/>
                <a:moveTo>
                  <a:pt x="1903" y="972"/>
                </a:moveTo>
                <a:cubicBezTo>
                  <a:pt x="1910" y="972"/>
                  <a:pt x="1915" y="966"/>
                  <a:pt x="1915" y="959"/>
                </a:cubicBezTo>
                <a:cubicBezTo>
                  <a:pt x="1915" y="952"/>
                  <a:pt x="1910" y="946"/>
                  <a:pt x="1903" y="946"/>
                </a:cubicBezTo>
                <a:cubicBezTo>
                  <a:pt x="1896" y="946"/>
                  <a:pt x="1890" y="952"/>
                  <a:pt x="1890" y="959"/>
                </a:cubicBezTo>
                <a:cubicBezTo>
                  <a:pt x="1890" y="966"/>
                  <a:pt x="1896" y="972"/>
                  <a:pt x="1903" y="972"/>
                </a:cubicBezTo>
                <a:close/>
                <a:moveTo>
                  <a:pt x="1942" y="972"/>
                </a:moveTo>
                <a:cubicBezTo>
                  <a:pt x="1949" y="972"/>
                  <a:pt x="1955" y="966"/>
                  <a:pt x="1955" y="959"/>
                </a:cubicBezTo>
                <a:cubicBezTo>
                  <a:pt x="1955" y="952"/>
                  <a:pt x="1949" y="946"/>
                  <a:pt x="1942" y="946"/>
                </a:cubicBezTo>
                <a:cubicBezTo>
                  <a:pt x="1935" y="946"/>
                  <a:pt x="1929" y="952"/>
                  <a:pt x="1929" y="959"/>
                </a:cubicBezTo>
                <a:cubicBezTo>
                  <a:pt x="1929" y="966"/>
                  <a:pt x="1935" y="972"/>
                  <a:pt x="1942" y="972"/>
                </a:cubicBezTo>
                <a:close/>
                <a:moveTo>
                  <a:pt x="1981" y="972"/>
                </a:moveTo>
                <a:cubicBezTo>
                  <a:pt x="1988" y="972"/>
                  <a:pt x="1994" y="966"/>
                  <a:pt x="1994" y="959"/>
                </a:cubicBezTo>
                <a:cubicBezTo>
                  <a:pt x="1994" y="952"/>
                  <a:pt x="1988" y="946"/>
                  <a:pt x="1981" y="946"/>
                </a:cubicBezTo>
                <a:cubicBezTo>
                  <a:pt x="1974" y="946"/>
                  <a:pt x="1969" y="952"/>
                  <a:pt x="1969" y="959"/>
                </a:cubicBezTo>
                <a:cubicBezTo>
                  <a:pt x="1969" y="966"/>
                  <a:pt x="1974" y="972"/>
                  <a:pt x="1981" y="972"/>
                </a:cubicBezTo>
                <a:close/>
                <a:moveTo>
                  <a:pt x="2021" y="972"/>
                </a:moveTo>
                <a:cubicBezTo>
                  <a:pt x="2028" y="972"/>
                  <a:pt x="2034" y="966"/>
                  <a:pt x="2034" y="959"/>
                </a:cubicBezTo>
                <a:cubicBezTo>
                  <a:pt x="2034" y="952"/>
                  <a:pt x="2028" y="946"/>
                  <a:pt x="2021" y="946"/>
                </a:cubicBezTo>
                <a:cubicBezTo>
                  <a:pt x="2014" y="946"/>
                  <a:pt x="2008" y="952"/>
                  <a:pt x="2008" y="959"/>
                </a:cubicBezTo>
                <a:cubicBezTo>
                  <a:pt x="2008" y="966"/>
                  <a:pt x="2014" y="972"/>
                  <a:pt x="2021" y="972"/>
                </a:cubicBezTo>
                <a:close/>
                <a:moveTo>
                  <a:pt x="2060" y="972"/>
                </a:moveTo>
                <a:cubicBezTo>
                  <a:pt x="2067" y="972"/>
                  <a:pt x="2073" y="966"/>
                  <a:pt x="2073" y="959"/>
                </a:cubicBezTo>
                <a:cubicBezTo>
                  <a:pt x="2073" y="952"/>
                  <a:pt x="2067" y="946"/>
                  <a:pt x="2060" y="946"/>
                </a:cubicBezTo>
                <a:cubicBezTo>
                  <a:pt x="2053" y="946"/>
                  <a:pt x="2048" y="952"/>
                  <a:pt x="2048" y="959"/>
                </a:cubicBezTo>
                <a:cubicBezTo>
                  <a:pt x="2048" y="966"/>
                  <a:pt x="2053" y="972"/>
                  <a:pt x="2060" y="972"/>
                </a:cubicBezTo>
                <a:close/>
                <a:moveTo>
                  <a:pt x="2139" y="972"/>
                </a:moveTo>
                <a:cubicBezTo>
                  <a:pt x="2146" y="972"/>
                  <a:pt x="2152" y="966"/>
                  <a:pt x="2152" y="959"/>
                </a:cubicBezTo>
                <a:cubicBezTo>
                  <a:pt x="2152" y="952"/>
                  <a:pt x="2146" y="946"/>
                  <a:pt x="2139" y="946"/>
                </a:cubicBezTo>
                <a:cubicBezTo>
                  <a:pt x="2132" y="946"/>
                  <a:pt x="2126" y="952"/>
                  <a:pt x="2126" y="959"/>
                </a:cubicBezTo>
                <a:cubicBezTo>
                  <a:pt x="2126" y="966"/>
                  <a:pt x="2132" y="972"/>
                  <a:pt x="2139" y="972"/>
                </a:cubicBezTo>
                <a:close/>
                <a:moveTo>
                  <a:pt x="2179" y="972"/>
                </a:moveTo>
                <a:cubicBezTo>
                  <a:pt x="2186" y="972"/>
                  <a:pt x="2191" y="966"/>
                  <a:pt x="2191" y="959"/>
                </a:cubicBezTo>
                <a:cubicBezTo>
                  <a:pt x="2191" y="952"/>
                  <a:pt x="2186" y="946"/>
                  <a:pt x="2179" y="946"/>
                </a:cubicBezTo>
                <a:cubicBezTo>
                  <a:pt x="2172" y="946"/>
                  <a:pt x="2166" y="952"/>
                  <a:pt x="2166" y="959"/>
                </a:cubicBezTo>
                <a:cubicBezTo>
                  <a:pt x="2166" y="966"/>
                  <a:pt x="2172" y="972"/>
                  <a:pt x="2179" y="972"/>
                </a:cubicBezTo>
                <a:close/>
                <a:moveTo>
                  <a:pt x="2218" y="946"/>
                </a:moveTo>
                <a:cubicBezTo>
                  <a:pt x="2211" y="946"/>
                  <a:pt x="2205" y="952"/>
                  <a:pt x="2205" y="959"/>
                </a:cubicBezTo>
                <a:cubicBezTo>
                  <a:pt x="2205" y="966"/>
                  <a:pt x="2211" y="972"/>
                  <a:pt x="2218" y="972"/>
                </a:cubicBezTo>
                <a:cubicBezTo>
                  <a:pt x="2225" y="972"/>
                  <a:pt x="2231" y="966"/>
                  <a:pt x="2231" y="959"/>
                </a:cubicBezTo>
                <a:cubicBezTo>
                  <a:pt x="2231" y="952"/>
                  <a:pt x="2225" y="946"/>
                  <a:pt x="2218" y="946"/>
                </a:cubicBezTo>
                <a:close/>
                <a:moveTo>
                  <a:pt x="2455" y="946"/>
                </a:moveTo>
                <a:cubicBezTo>
                  <a:pt x="2447" y="946"/>
                  <a:pt x="2442" y="952"/>
                  <a:pt x="2442" y="959"/>
                </a:cubicBezTo>
                <a:cubicBezTo>
                  <a:pt x="2442" y="966"/>
                  <a:pt x="2447" y="972"/>
                  <a:pt x="2455" y="972"/>
                </a:cubicBezTo>
                <a:cubicBezTo>
                  <a:pt x="2462" y="972"/>
                  <a:pt x="2467" y="966"/>
                  <a:pt x="2467" y="959"/>
                </a:cubicBezTo>
                <a:cubicBezTo>
                  <a:pt x="2467" y="952"/>
                  <a:pt x="2462" y="946"/>
                  <a:pt x="2455" y="946"/>
                </a:cubicBezTo>
                <a:close/>
                <a:moveTo>
                  <a:pt x="2494" y="946"/>
                </a:moveTo>
                <a:cubicBezTo>
                  <a:pt x="2487" y="946"/>
                  <a:pt x="2481" y="952"/>
                  <a:pt x="2481" y="959"/>
                </a:cubicBezTo>
                <a:cubicBezTo>
                  <a:pt x="2481" y="966"/>
                  <a:pt x="2487" y="972"/>
                  <a:pt x="2494" y="972"/>
                </a:cubicBezTo>
                <a:cubicBezTo>
                  <a:pt x="2501" y="972"/>
                  <a:pt x="2507" y="966"/>
                  <a:pt x="2507" y="959"/>
                </a:cubicBezTo>
                <a:cubicBezTo>
                  <a:pt x="2507" y="952"/>
                  <a:pt x="2501" y="946"/>
                  <a:pt x="2494" y="946"/>
                </a:cubicBezTo>
                <a:close/>
                <a:moveTo>
                  <a:pt x="2691" y="946"/>
                </a:moveTo>
                <a:cubicBezTo>
                  <a:pt x="2684" y="946"/>
                  <a:pt x="2678" y="952"/>
                  <a:pt x="2678" y="959"/>
                </a:cubicBezTo>
                <a:cubicBezTo>
                  <a:pt x="2678" y="966"/>
                  <a:pt x="2684" y="972"/>
                  <a:pt x="2691" y="972"/>
                </a:cubicBezTo>
                <a:cubicBezTo>
                  <a:pt x="2698" y="972"/>
                  <a:pt x="2704" y="966"/>
                  <a:pt x="2704" y="959"/>
                </a:cubicBezTo>
                <a:cubicBezTo>
                  <a:pt x="2704" y="952"/>
                  <a:pt x="2698" y="946"/>
                  <a:pt x="2691" y="946"/>
                </a:cubicBezTo>
                <a:close/>
                <a:moveTo>
                  <a:pt x="2730" y="972"/>
                </a:moveTo>
                <a:cubicBezTo>
                  <a:pt x="2738" y="972"/>
                  <a:pt x="2743" y="966"/>
                  <a:pt x="2743" y="959"/>
                </a:cubicBezTo>
                <a:cubicBezTo>
                  <a:pt x="2743" y="952"/>
                  <a:pt x="2738" y="946"/>
                  <a:pt x="2730" y="946"/>
                </a:cubicBezTo>
                <a:cubicBezTo>
                  <a:pt x="2723" y="946"/>
                  <a:pt x="2718" y="952"/>
                  <a:pt x="2718" y="959"/>
                </a:cubicBezTo>
                <a:cubicBezTo>
                  <a:pt x="2718" y="966"/>
                  <a:pt x="2723" y="972"/>
                  <a:pt x="2730" y="972"/>
                </a:cubicBezTo>
                <a:close/>
                <a:moveTo>
                  <a:pt x="2770" y="972"/>
                </a:moveTo>
                <a:cubicBezTo>
                  <a:pt x="2777" y="972"/>
                  <a:pt x="2783" y="966"/>
                  <a:pt x="2783" y="959"/>
                </a:cubicBezTo>
                <a:cubicBezTo>
                  <a:pt x="2783" y="952"/>
                  <a:pt x="2777" y="946"/>
                  <a:pt x="2770" y="946"/>
                </a:cubicBezTo>
                <a:cubicBezTo>
                  <a:pt x="2763" y="946"/>
                  <a:pt x="2757" y="952"/>
                  <a:pt x="2757" y="959"/>
                </a:cubicBezTo>
                <a:cubicBezTo>
                  <a:pt x="2757" y="966"/>
                  <a:pt x="2763" y="972"/>
                  <a:pt x="2770" y="972"/>
                </a:cubicBezTo>
                <a:close/>
                <a:moveTo>
                  <a:pt x="2928" y="972"/>
                </a:moveTo>
                <a:cubicBezTo>
                  <a:pt x="2935" y="972"/>
                  <a:pt x="2940" y="966"/>
                  <a:pt x="2940" y="959"/>
                </a:cubicBezTo>
                <a:cubicBezTo>
                  <a:pt x="2940" y="952"/>
                  <a:pt x="2935" y="946"/>
                  <a:pt x="2928" y="946"/>
                </a:cubicBezTo>
                <a:cubicBezTo>
                  <a:pt x="2921" y="946"/>
                  <a:pt x="2915" y="952"/>
                  <a:pt x="2915" y="959"/>
                </a:cubicBezTo>
                <a:cubicBezTo>
                  <a:pt x="2915" y="966"/>
                  <a:pt x="2921" y="972"/>
                  <a:pt x="2928" y="972"/>
                </a:cubicBezTo>
                <a:close/>
                <a:moveTo>
                  <a:pt x="838" y="986"/>
                </a:moveTo>
                <a:cubicBezTo>
                  <a:pt x="831" y="986"/>
                  <a:pt x="825" y="991"/>
                  <a:pt x="825" y="998"/>
                </a:cubicBezTo>
                <a:cubicBezTo>
                  <a:pt x="825" y="1005"/>
                  <a:pt x="831" y="1011"/>
                  <a:pt x="838" y="1011"/>
                </a:cubicBezTo>
                <a:cubicBezTo>
                  <a:pt x="845" y="1011"/>
                  <a:pt x="851" y="1005"/>
                  <a:pt x="851" y="998"/>
                </a:cubicBezTo>
                <a:cubicBezTo>
                  <a:pt x="851" y="991"/>
                  <a:pt x="845" y="986"/>
                  <a:pt x="838" y="986"/>
                </a:cubicBezTo>
                <a:close/>
                <a:moveTo>
                  <a:pt x="1548" y="986"/>
                </a:moveTo>
                <a:cubicBezTo>
                  <a:pt x="1541" y="986"/>
                  <a:pt x="1535" y="991"/>
                  <a:pt x="1535" y="998"/>
                </a:cubicBezTo>
                <a:cubicBezTo>
                  <a:pt x="1535" y="1005"/>
                  <a:pt x="1541" y="1011"/>
                  <a:pt x="1548" y="1011"/>
                </a:cubicBezTo>
                <a:cubicBezTo>
                  <a:pt x="1555" y="1011"/>
                  <a:pt x="1561" y="1005"/>
                  <a:pt x="1561" y="998"/>
                </a:cubicBezTo>
                <a:cubicBezTo>
                  <a:pt x="1561" y="991"/>
                  <a:pt x="1555" y="986"/>
                  <a:pt x="1548" y="986"/>
                </a:cubicBezTo>
                <a:close/>
                <a:moveTo>
                  <a:pt x="1587" y="1011"/>
                </a:moveTo>
                <a:cubicBezTo>
                  <a:pt x="1594" y="1011"/>
                  <a:pt x="1600" y="1005"/>
                  <a:pt x="1600" y="998"/>
                </a:cubicBezTo>
                <a:cubicBezTo>
                  <a:pt x="1600" y="991"/>
                  <a:pt x="1594" y="986"/>
                  <a:pt x="1587" y="986"/>
                </a:cubicBezTo>
                <a:cubicBezTo>
                  <a:pt x="1580" y="986"/>
                  <a:pt x="1574" y="991"/>
                  <a:pt x="1574" y="998"/>
                </a:cubicBezTo>
                <a:cubicBezTo>
                  <a:pt x="1574" y="1005"/>
                  <a:pt x="1580" y="1011"/>
                  <a:pt x="1587" y="1011"/>
                </a:cubicBezTo>
                <a:close/>
                <a:moveTo>
                  <a:pt x="1627" y="1011"/>
                </a:moveTo>
                <a:cubicBezTo>
                  <a:pt x="1634" y="1011"/>
                  <a:pt x="1639" y="1005"/>
                  <a:pt x="1639" y="998"/>
                </a:cubicBezTo>
                <a:cubicBezTo>
                  <a:pt x="1639" y="991"/>
                  <a:pt x="1634" y="986"/>
                  <a:pt x="1627" y="986"/>
                </a:cubicBezTo>
                <a:cubicBezTo>
                  <a:pt x="1620" y="986"/>
                  <a:pt x="1614" y="991"/>
                  <a:pt x="1614" y="998"/>
                </a:cubicBezTo>
                <a:cubicBezTo>
                  <a:pt x="1614" y="1005"/>
                  <a:pt x="1620" y="1011"/>
                  <a:pt x="1627" y="1011"/>
                </a:cubicBezTo>
                <a:close/>
                <a:moveTo>
                  <a:pt x="1666" y="1011"/>
                </a:moveTo>
                <a:cubicBezTo>
                  <a:pt x="1673" y="1011"/>
                  <a:pt x="1679" y="1005"/>
                  <a:pt x="1679" y="998"/>
                </a:cubicBezTo>
                <a:cubicBezTo>
                  <a:pt x="1679" y="991"/>
                  <a:pt x="1673" y="986"/>
                  <a:pt x="1666" y="986"/>
                </a:cubicBezTo>
                <a:cubicBezTo>
                  <a:pt x="1659" y="986"/>
                  <a:pt x="1653" y="991"/>
                  <a:pt x="1653" y="998"/>
                </a:cubicBezTo>
                <a:cubicBezTo>
                  <a:pt x="1653" y="1005"/>
                  <a:pt x="1659" y="1011"/>
                  <a:pt x="1666" y="1011"/>
                </a:cubicBezTo>
                <a:close/>
                <a:moveTo>
                  <a:pt x="1705" y="1011"/>
                </a:moveTo>
                <a:cubicBezTo>
                  <a:pt x="1713" y="1011"/>
                  <a:pt x="1718" y="1005"/>
                  <a:pt x="1718" y="998"/>
                </a:cubicBezTo>
                <a:cubicBezTo>
                  <a:pt x="1718" y="991"/>
                  <a:pt x="1713" y="986"/>
                  <a:pt x="1705" y="986"/>
                </a:cubicBezTo>
                <a:cubicBezTo>
                  <a:pt x="1698" y="986"/>
                  <a:pt x="1693" y="991"/>
                  <a:pt x="1693" y="998"/>
                </a:cubicBezTo>
                <a:cubicBezTo>
                  <a:pt x="1693" y="1005"/>
                  <a:pt x="1698" y="1011"/>
                  <a:pt x="1705" y="1011"/>
                </a:cubicBezTo>
                <a:close/>
                <a:moveTo>
                  <a:pt x="1745" y="1011"/>
                </a:moveTo>
                <a:cubicBezTo>
                  <a:pt x="1752" y="1011"/>
                  <a:pt x="1758" y="1005"/>
                  <a:pt x="1758" y="998"/>
                </a:cubicBezTo>
                <a:cubicBezTo>
                  <a:pt x="1758" y="991"/>
                  <a:pt x="1752" y="986"/>
                  <a:pt x="1745" y="986"/>
                </a:cubicBezTo>
                <a:cubicBezTo>
                  <a:pt x="1738" y="986"/>
                  <a:pt x="1732" y="991"/>
                  <a:pt x="1732" y="998"/>
                </a:cubicBezTo>
                <a:cubicBezTo>
                  <a:pt x="1732" y="1005"/>
                  <a:pt x="1738" y="1011"/>
                  <a:pt x="1745" y="1011"/>
                </a:cubicBezTo>
                <a:close/>
                <a:moveTo>
                  <a:pt x="1784" y="1011"/>
                </a:moveTo>
                <a:cubicBezTo>
                  <a:pt x="1791" y="1011"/>
                  <a:pt x="1797" y="1005"/>
                  <a:pt x="1797" y="998"/>
                </a:cubicBezTo>
                <a:cubicBezTo>
                  <a:pt x="1797" y="991"/>
                  <a:pt x="1791" y="986"/>
                  <a:pt x="1784" y="986"/>
                </a:cubicBezTo>
                <a:cubicBezTo>
                  <a:pt x="1777" y="986"/>
                  <a:pt x="1772" y="991"/>
                  <a:pt x="1772" y="998"/>
                </a:cubicBezTo>
                <a:cubicBezTo>
                  <a:pt x="1772" y="1005"/>
                  <a:pt x="1777" y="1011"/>
                  <a:pt x="1784" y="1011"/>
                </a:cubicBezTo>
                <a:close/>
                <a:moveTo>
                  <a:pt x="1824" y="1011"/>
                </a:moveTo>
                <a:cubicBezTo>
                  <a:pt x="1831" y="1011"/>
                  <a:pt x="1836" y="1005"/>
                  <a:pt x="1836" y="998"/>
                </a:cubicBezTo>
                <a:cubicBezTo>
                  <a:pt x="1836" y="991"/>
                  <a:pt x="1831" y="986"/>
                  <a:pt x="1824" y="986"/>
                </a:cubicBezTo>
                <a:cubicBezTo>
                  <a:pt x="1817" y="986"/>
                  <a:pt x="1811" y="991"/>
                  <a:pt x="1811" y="998"/>
                </a:cubicBezTo>
                <a:cubicBezTo>
                  <a:pt x="1811" y="1005"/>
                  <a:pt x="1817" y="1011"/>
                  <a:pt x="1824" y="1011"/>
                </a:cubicBezTo>
                <a:close/>
                <a:moveTo>
                  <a:pt x="1863" y="1011"/>
                </a:moveTo>
                <a:cubicBezTo>
                  <a:pt x="1870" y="1011"/>
                  <a:pt x="1876" y="1005"/>
                  <a:pt x="1876" y="998"/>
                </a:cubicBezTo>
                <a:cubicBezTo>
                  <a:pt x="1876" y="991"/>
                  <a:pt x="1870" y="986"/>
                  <a:pt x="1863" y="986"/>
                </a:cubicBezTo>
                <a:cubicBezTo>
                  <a:pt x="1856" y="986"/>
                  <a:pt x="1850" y="991"/>
                  <a:pt x="1850" y="998"/>
                </a:cubicBezTo>
                <a:cubicBezTo>
                  <a:pt x="1850" y="1005"/>
                  <a:pt x="1856" y="1011"/>
                  <a:pt x="1863" y="1011"/>
                </a:cubicBezTo>
                <a:close/>
                <a:moveTo>
                  <a:pt x="1903" y="986"/>
                </a:moveTo>
                <a:cubicBezTo>
                  <a:pt x="1896" y="986"/>
                  <a:pt x="1890" y="991"/>
                  <a:pt x="1890" y="998"/>
                </a:cubicBezTo>
                <a:cubicBezTo>
                  <a:pt x="1890" y="1005"/>
                  <a:pt x="1896" y="1011"/>
                  <a:pt x="1903" y="1011"/>
                </a:cubicBezTo>
                <a:cubicBezTo>
                  <a:pt x="1910" y="1011"/>
                  <a:pt x="1915" y="1005"/>
                  <a:pt x="1915" y="998"/>
                </a:cubicBezTo>
                <a:cubicBezTo>
                  <a:pt x="1915" y="991"/>
                  <a:pt x="1910" y="986"/>
                  <a:pt x="1903" y="986"/>
                </a:cubicBezTo>
                <a:close/>
                <a:moveTo>
                  <a:pt x="1942" y="1011"/>
                </a:moveTo>
                <a:cubicBezTo>
                  <a:pt x="1949" y="1011"/>
                  <a:pt x="1955" y="1005"/>
                  <a:pt x="1955" y="998"/>
                </a:cubicBezTo>
                <a:cubicBezTo>
                  <a:pt x="1955" y="991"/>
                  <a:pt x="1949" y="986"/>
                  <a:pt x="1942" y="986"/>
                </a:cubicBezTo>
                <a:cubicBezTo>
                  <a:pt x="1935" y="986"/>
                  <a:pt x="1929" y="991"/>
                  <a:pt x="1929" y="998"/>
                </a:cubicBezTo>
                <a:cubicBezTo>
                  <a:pt x="1929" y="1005"/>
                  <a:pt x="1935" y="1011"/>
                  <a:pt x="1942" y="1011"/>
                </a:cubicBezTo>
                <a:close/>
                <a:moveTo>
                  <a:pt x="1981" y="1011"/>
                </a:moveTo>
                <a:cubicBezTo>
                  <a:pt x="1988" y="1011"/>
                  <a:pt x="1994" y="1005"/>
                  <a:pt x="1994" y="998"/>
                </a:cubicBezTo>
                <a:cubicBezTo>
                  <a:pt x="1994" y="991"/>
                  <a:pt x="1988" y="986"/>
                  <a:pt x="1981" y="986"/>
                </a:cubicBezTo>
                <a:cubicBezTo>
                  <a:pt x="1974" y="986"/>
                  <a:pt x="1969" y="991"/>
                  <a:pt x="1969" y="998"/>
                </a:cubicBezTo>
                <a:cubicBezTo>
                  <a:pt x="1969" y="1005"/>
                  <a:pt x="1974" y="1011"/>
                  <a:pt x="1981" y="1011"/>
                </a:cubicBezTo>
                <a:close/>
                <a:moveTo>
                  <a:pt x="2008" y="998"/>
                </a:moveTo>
                <a:cubicBezTo>
                  <a:pt x="2008" y="1005"/>
                  <a:pt x="2014" y="1011"/>
                  <a:pt x="2021" y="1011"/>
                </a:cubicBezTo>
                <a:cubicBezTo>
                  <a:pt x="2028" y="1011"/>
                  <a:pt x="2034" y="1005"/>
                  <a:pt x="2034" y="998"/>
                </a:cubicBezTo>
                <a:cubicBezTo>
                  <a:pt x="2034" y="991"/>
                  <a:pt x="2028" y="986"/>
                  <a:pt x="2021" y="986"/>
                </a:cubicBezTo>
                <a:cubicBezTo>
                  <a:pt x="2014" y="986"/>
                  <a:pt x="2008" y="991"/>
                  <a:pt x="2008" y="998"/>
                </a:cubicBezTo>
                <a:close/>
                <a:moveTo>
                  <a:pt x="2060" y="1011"/>
                </a:moveTo>
                <a:cubicBezTo>
                  <a:pt x="2067" y="1011"/>
                  <a:pt x="2073" y="1005"/>
                  <a:pt x="2073" y="998"/>
                </a:cubicBezTo>
                <a:cubicBezTo>
                  <a:pt x="2073" y="991"/>
                  <a:pt x="2067" y="986"/>
                  <a:pt x="2060" y="986"/>
                </a:cubicBezTo>
                <a:cubicBezTo>
                  <a:pt x="2053" y="986"/>
                  <a:pt x="2048" y="991"/>
                  <a:pt x="2048" y="998"/>
                </a:cubicBezTo>
                <a:cubicBezTo>
                  <a:pt x="2048" y="1005"/>
                  <a:pt x="2053" y="1011"/>
                  <a:pt x="2060" y="1011"/>
                </a:cubicBezTo>
                <a:close/>
                <a:moveTo>
                  <a:pt x="2100" y="1011"/>
                </a:moveTo>
                <a:cubicBezTo>
                  <a:pt x="2107" y="1011"/>
                  <a:pt x="2112" y="1005"/>
                  <a:pt x="2112" y="998"/>
                </a:cubicBezTo>
                <a:cubicBezTo>
                  <a:pt x="2112" y="991"/>
                  <a:pt x="2107" y="986"/>
                  <a:pt x="2100" y="986"/>
                </a:cubicBezTo>
                <a:cubicBezTo>
                  <a:pt x="2093" y="986"/>
                  <a:pt x="2087" y="991"/>
                  <a:pt x="2087" y="998"/>
                </a:cubicBezTo>
                <a:cubicBezTo>
                  <a:pt x="2087" y="1005"/>
                  <a:pt x="2093" y="1011"/>
                  <a:pt x="2100" y="1011"/>
                </a:cubicBezTo>
                <a:close/>
                <a:moveTo>
                  <a:pt x="2139" y="1011"/>
                </a:moveTo>
                <a:cubicBezTo>
                  <a:pt x="2146" y="1011"/>
                  <a:pt x="2152" y="1005"/>
                  <a:pt x="2152" y="998"/>
                </a:cubicBezTo>
                <a:cubicBezTo>
                  <a:pt x="2152" y="991"/>
                  <a:pt x="2146" y="986"/>
                  <a:pt x="2139" y="986"/>
                </a:cubicBezTo>
                <a:cubicBezTo>
                  <a:pt x="2132" y="986"/>
                  <a:pt x="2126" y="991"/>
                  <a:pt x="2126" y="998"/>
                </a:cubicBezTo>
                <a:cubicBezTo>
                  <a:pt x="2126" y="1005"/>
                  <a:pt x="2132" y="1011"/>
                  <a:pt x="2139" y="1011"/>
                </a:cubicBezTo>
                <a:close/>
                <a:moveTo>
                  <a:pt x="2455" y="993"/>
                </a:moveTo>
                <a:cubicBezTo>
                  <a:pt x="2452" y="993"/>
                  <a:pt x="2449" y="995"/>
                  <a:pt x="2449" y="998"/>
                </a:cubicBezTo>
                <a:cubicBezTo>
                  <a:pt x="2449" y="1001"/>
                  <a:pt x="2452" y="1003"/>
                  <a:pt x="2455" y="1003"/>
                </a:cubicBezTo>
                <a:cubicBezTo>
                  <a:pt x="2457" y="1003"/>
                  <a:pt x="2460" y="1001"/>
                  <a:pt x="2460" y="998"/>
                </a:cubicBezTo>
                <a:cubicBezTo>
                  <a:pt x="2460" y="995"/>
                  <a:pt x="2457" y="993"/>
                  <a:pt x="2455" y="993"/>
                </a:cubicBezTo>
                <a:close/>
                <a:moveTo>
                  <a:pt x="2494" y="986"/>
                </a:moveTo>
                <a:cubicBezTo>
                  <a:pt x="2487" y="986"/>
                  <a:pt x="2481" y="991"/>
                  <a:pt x="2481" y="998"/>
                </a:cubicBezTo>
                <a:cubicBezTo>
                  <a:pt x="2481" y="1005"/>
                  <a:pt x="2487" y="1011"/>
                  <a:pt x="2494" y="1011"/>
                </a:cubicBezTo>
                <a:cubicBezTo>
                  <a:pt x="2501" y="1011"/>
                  <a:pt x="2507" y="1005"/>
                  <a:pt x="2507" y="998"/>
                </a:cubicBezTo>
                <a:cubicBezTo>
                  <a:pt x="2507" y="991"/>
                  <a:pt x="2501" y="986"/>
                  <a:pt x="2494" y="986"/>
                </a:cubicBezTo>
                <a:close/>
                <a:moveTo>
                  <a:pt x="2730" y="1011"/>
                </a:moveTo>
                <a:cubicBezTo>
                  <a:pt x="2738" y="1011"/>
                  <a:pt x="2743" y="1005"/>
                  <a:pt x="2743" y="998"/>
                </a:cubicBezTo>
                <a:cubicBezTo>
                  <a:pt x="2743" y="991"/>
                  <a:pt x="2738" y="986"/>
                  <a:pt x="2730" y="986"/>
                </a:cubicBezTo>
                <a:cubicBezTo>
                  <a:pt x="2723" y="986"/>
                  <a:pt x="2718" y="991"/>
                  <a:pt x="2718" y="998"/>
                </a:cubicBezTo>
                <a:cubicBezTo>
                  <a:pt x="2718" y="1005"/>
                  <a:pt x="2723" y="1011"/>
                  <a:pt x="2730" y="1011"/>
                </a:cubicBezTo>
                <a:close/>
                <a:moveTo>
                  <a:pt x="2770" y="1011"/>
                </a:moveTo>
                <a:cubicBezTo>
                  <a:pt x="2777" y="1011"/>
                  <a:pt x="2783" y="1005"/>
                  <a:pt x="2783" y="998"/>
                </a:cubicBezTo>
                <a:cubicBezTo>
                  <a:pt x="2783" y="991"/>
                  <a:pt x="2777" y="986"/>
                  <a:pt x="2770" y="986"/>
                </a:cubicBezTo>
                <a:cubicBezTo>
                  <a:pt x="2763" y="986"/>
                  <a:pt x="2757" y="991"/>
                  <a:pt x="2757" y="998"/>
                </a:cubicBezTo>
                <a:cubicBezTo>
                  <a:pt x="2757" y="1005"/>
                  <a:pt x="2763" y="1011"/>
                  <a:pt x="2770" y="1011"/>
                </a:cubicBezTo>
                <a:close/>
                <a:moveTo>
                  <a:pt x="2940" y="998"/>
                </a:moveTo>
                <a:cubicBezTo>
                  <a:pt x="2940" y="991"/>
                  <a:pt x="2935" y="986"/>
                  <a:pt x="2928" y="986"/>
                </a:cubicBezTo>
                <a:cubicBezTo>
                  <a:pt x="2921" y="986"/>
                  <a:pt x="2915" y="991"/>
                  <a:pt x="2915" y="998"/>
                </a:cubicBezTo>
                <a:cubicBezTo>
                  <a:pt x="2915" y="1005"/>
                  <a:pt x="2921" y="1011"/>
                  <a:pt x="2928" y="1011"/>
                </a:cubicBezTo>
                <a:cubicBezTo>
                  <a:pt x="2935" y="1011"/>
                  <a:pt x="2940" y="1005"/>
                  <a:pt x="2940" y="998"/>
                </a:cubicBezTo>
                <a:close/>
                <a:moveTo>
                  <a:pt x="878" y="1029"/>
                </a:moveTo>
                <a:cubicBezTo>
                  <a:pt x="873" y="1029"/>
                  <a:pt x="869" y="1033"/>
                  <a:pt x="869" y="1038"/>
                </a:cubicBezTo>
                <a:cubicBezTo>
                  <a:pt x="869" y="1042"/>
                  <a:pt x="873" y="1046"/>
                  <a:pt x="878" y="1046"/>
                </a:cubicBezTo>
                <a:cubicBezTo>
                  <a:pt x="882" y="1046"/>
                  <a:pt x="886" y="1042"/>
                  <a:pt x="886" y="1038"/>
                </a:cubicBezTo>
                <a:cubicBezTo>
                  <a:pt x="886" y="1033"/>
                  <a:pt x="882" y="1029"/>
                  <a:pt x="878" y="1029"/>
                </a:cubicBezTo>
                <a:close/>
                <a:moveTo>
                  <a:pt x="944" y="1038"/>
                </a:moveTo>
                <a:cubicBezTo>
                  <a:pt x="944" y="1045"/>
                  <a:pt x="949" y="1050"/>
                  <a:pt x="956" y="1050"/>
                </a:cubicBezTo>
                <a:cubicBezTo>
                  <a:pt x="963" y="1050"/>
                  <a:pt x="969" y="1045"/>
                  <a:pt x="969" y="1038"/>
                </a:cubicBezTo>
                <a:cubicBezTo>
                  <a:pt x="969" y="1031"/>
                  <a:pt x="963" y="1025"/>
                  <a:pt x="956" y="1025"/>
                </a:cubicBezTo>
                <a:cubicBezTo>
                  <a:pt x="949" y="1025"/>
                  <a:pt x="944" y="1031"/>
                  <a:pt x="944" y="1038"/>
                </a:cubicBezTo>
                <a:close/>
                <a:moveTo>
                  <a:pt x="996" y="1025"/>
                </a:moveTo>
                <a:cubicBezTo>
                  <a:pt x="989" y="1025"/>
                  <a:pt x="983" y="1031"/>
                  <a:pt x="983" y="1038"/>
                </a:cubicBezTo>
                <a:cubicBezTo>
                  <a:pt x="983" y="1045"/>
                  <a:pt x="989" y="1050"/>
                  <a:pt x="996" y="1050"/>
                </a:cubicBezTo>
                <a:cubicBezTo>
                  <a:pt x="1003" y="1050"/>
                  <a:pt x="1009" y="1045"/>
                  <a:pt x="1009" y="1038"/>
                </a:cubicBezTo>
                <a:cubicBezTo>
                  <a:pt x="1009" y="1031"/>
                  <a:pt x="1003" y="1025"/>
                  <a:pt x="996" y="1025"/>
                </a:cubicBezTo>
                <a:close/>
                <a:moveTo>
                  <a:pt x="1035" y="1025"/>
                </a:moveTo>
                <a:cubicBezTo>
                  <a:pt x="1028" y="1025"/>
                  <a:pt x="1023" y="1031"/>
                  <a:pt x="1023" y="1038"/>
                </a:cubicBezTo>
                <a:cubicBezTo>
                  <a:pt x="1023" y="1045"/>
                  <a:pt x="1028" y="1050"/>
                  <a:pt x="1035" y="1050"/>
                </a:cubicBezTo>
                <a:cubicBezTo>
                  <a:pt x="1042" y="1050"/>
                  <a:pt x="1048" y="1045"/>
                  <a:pt x="1048" y="1038"/>
                </a:cubicBezTo>
                <a:cubicBezTo>
                  <a:pt x="1048" y="1031"/>
                  <a:pt x="1042" y="1025"/>
                  <a:pt x="1035" y="1025"/>
                </a:cubicBezTo>
                <a:close/>
                <a:moveTo>
                  <a:pt x="1075" y="1050"/>
                </a:moveTo>
                <a:cubicBezTo>
                  <a:pt x="1082" y="1050"/>
                  <a:pt x="1087" y="1045"/>
                  <a:pt x="1087" y="1038"/>
                </a:cubicBezTo>
                <a:cubicBezTo>
                  <a:pt x="1087" y="1031"/>
                  <a:pt x="1082" y="1025"/>
                  <a:pt x="1075" y="1025"/>
                </a:cubicBezTo>
                <a:cubicBezTo>
                  <a:pt x="1068" y="1025"/>
                  <a:pt x="1062" y="1031"/>
                  <a:pt x="1062" y="1038"/>
                </a:cubicBezTo>
                <a:cubicBezTo>
                  <a:pt x="1062" y="1045"/>
                  <a:pt x="1068" y="1050"/>
                  <a:pt x="1075" y="1050"/>
                </a:cubicBezTo>
                <a:close/>
                <a:moveTo>
                  <a:pt x="1587" y="1025"/>
                </a:moveTo>
                <a:cubicBezTo>
                  <a:pt x="1580" y="1025"/>
                  <a:pt x="1574" y="1031"/>
                  <a:pt x="1574" y="1038"/>
                </a:cubicBezTo>
                <a:cubicBezTo>
                  <a:pt x="1574" y="1045"/>
                  <a:pt x="1580" y="1050"/>
                  <a:pt x="1587" y="1050"/>
                </a:cubicBezTo>
                <a:cubicBezTo>
                  <a:pt x="1594" y="1050"/>
                  <a:pt x="1600" y="1045"/>
                  <a:pt x="1600" y="1038"/>
                </a:cubicBezTo>
                <a:cubicBezTo>
                  <a:pt x="1600" y="1031"/>
                  <a:pt x="1594" y="1025"/>
                  <a:pt x="1587" y="1025"/>
                </a:cubicBezTo>
                <a:close/>
                <a:moveTo>
                  <a:pt x="1627" y="1025"/>
                </a:moveTo>
                <a:cubicBezTo>
                  <a:pt x="1620" y="1025"/>
                  <a:pt x="1614" y="1031"/>
                  <a:pt x="1614" y="1038"/>
                </a:cubicBezTo>
                <a:cubicBezTo>
                  <a:pt x="1614" y="1045"/>
                  <a:pt x="1620" y="1050"/>
                  <a:pt x="1627" y="1050"/>
                </a:cubicBezTo>
                <a:cubicBezTo>
                  <a:pt x="1634" y="1050"/>
                  <a:pt x="1639" y="1045"/>
                  <a:pt x="1639" y="1038"/>
                </a:cubicBezTo>
                <a:cubicBezTo>
                  <a:pt x="1639" y="1031"/>
                  <a:pt x="1634" y="1025"/>
                  <a:pt x="1627" y="1025"/>
                </a:cubicBezTo>
                <a:close/>
                <a:moveTo>
                  <a:pt x="1666" y="1025"/>
                </a:moveTo>
                <a:cubicBezTo>
                  <a:pt x="1659" y="1025"/>
                  <a:pt x="1653" y="1031"/>
                  <a:pt x="1653" y="1038"/>
                </a:cubicBezTo>
                <a:cubicBezTo>
                  <a:pt x="1653" y="1045"/>
                  <a:pt x="1659" y="1050"/>
                  <a:pt x="1666" y="1050"/>
                </a:cubicBezTo>
                <a:cubicBezTo>
                  <a:pt x="1673" y="1050"/>
                  <a:pt x="1679" y="1045"/>
                  <a:pt x="1679" y="1038"/>
                </a:cubicBezTo>
                <a:cubicBezTo>
                  <a:pt x="1679" y="1031"/>
                  <a:pt x="1673" y="1025"/>
                  <a:pt x="1666" y="1025"/>
                </a:cubicBezTo>
                <a:close/>
                <a:moveTo>
                  <a:pt x="1705" y="1025"/>
                </a:moveTo>
                <a:cubicBezTo>
                  <a:pt x="1698" y="1025"/>
                  <a:pt x="1693" y="1031"/>
                  <a:pt x="1693" y="1038"/>
                </a:cubicBezTo>
                <a:cubicBezTo>
                  <a:pt x="1693" y="1045"/>
                  <a:pt x="1698" y="1050"/>
                  <a:pt x="1705" y="1050"/>
                </a:cubicBezTo>
                <a:cubicBezTo>
                  <a:pt x="1713" y="1050"/>
                  <a:pt x="1718" y="1045"/>
                  <a:pt x="1718" y="1038"/>
                </a:cubicBezTo>
                <a:cubicBezTo>
                  <a:pt x="1718" y="1031"/>
                  <a:pt x="1713" y="1025"/>
                  <a:pt x="1705" y="1025"/>
                </a:cubicBezTo>
                <a:close/>
                <a:moveTo>
                  <a:pt x="1745" y="1025"/>
                </a:moveTo>
                <a:cubicBezTo>
                  <a:pt x="1738" y="1025"/>
                  <a:pt x="1732" y="1031"/>
                  <a:pt x="1732" y="1038"/>
                </a:cubicBezTo>
                <a:cubicBezTo>
                  <a:pt x="1732" y="1045"/>
                  <a:pt x="1738" y="1050"/>
                  <a:pt x="1745" y="1050"/>
                </a:cubicBezTo>
                <a:cubicBezTo>
                  <a:pt x="1752" y="1050"/>
                  <a:pt x="1758" y="1045"/>
                  <a:pt x="1758" y="1038"/>
                </a:cubicBezTo>
                <a:cubicBezTo>
                  <a:pt x="1758" y="1031"/>
                  <a:pt x="1752" y="1025"/>
                  <a:pt x="1745" y="1025"/>
                </a:cubicBezTo>
                <a:close/>
                <a:moveTo>
                  <a:pt x="1784" y="1025"/>
                </a:moveTo>
                <a:cubicBezTo>
                  <a:pt x="1777" y="1025"/>
                  <a:pt x="1772" y="1031"/>
                  <a:pt x="1772" y="1038"/>
                </a:cubicBezTo>
                <a:cubicBezTo>
                  <a:pt x="1772" y="1045"/>
                  <a:pt x="1777" y="1050"/>
                  <a:pt x="1784" y="1050"/>
                </a:cubicBezTo>
                <a:cubicBezTo>
                  <a:pt x="1791" y="1050"/>
                  <a:pt x="1797" y="1045"/>
                  <a:pt x="1797" y="1038"/>
                </a:cubicBezTo>
                <a:cubicBezTo>
                  <a:pt x="1797" y="1031"/>
                  <a:pt x="1791" y="1025"/>
                  <a:pt x="1784" y="1025"/>
                </a:cubicBezTo>
                <a:close/>
                <a:moveTo>
                  <a:pt x="1824" y="1050"/>
                </a:moveTo>
                <a:cubicBezTo>
                  <a:pt x="1831" y="1050"/>
                  <a:pt x="1836" y="1045"/>
                  <a:pt x="1836" y="1038"/>
                </a:cubicBezTo>
                <a:cubicBezTo>
                  <a:pt x="1836" y="1031"/>
                  <a:pt x="1831" y="1025"/>
                  <a:pt x="1824" y="1025"/>
                </a:cubicBezTo>
                <a:cubicBezTo>
                  <a:pt x="1817" y="1025"/>
                  <a:pt x="1811" y="1031"/>
                  <a:pt x="1811" y="1038"/>
                </a:cubicBezTo>
                <a:cubicBezTo>
                  <a:pt x="1811" y="1045"/>
                  <a:pt x="1817" y="1050"/>
                  <a:pt x="1824" y="1050"/>
                </a:cubicBezTo>
                <a:close/>
                <a:moveTo>
                  <a:pt x="1863" y="1025"/>
                </a:moveTo>
                <a:cubicBezTo>
                  <a:pt x="1856" y="1025"/>
                  <a:pt x="1850" y="1031"/>
                  <a:pt x="1850" y="1038"/>
                </a:cubicBezTo>
                <a:cubicBezTo>
                  <a:pt x="1850" y="1045"/>
                  <a:pt x="1856" y="1050"/>
                  <a:pt x="1863" y="1050"/>
                </a:cubicBezTo>
                <a:cubicBezTo>
                  <a:pt x="1870" y="1050"/>
                  <a:pt x="1876" y="1045"/>
                  <a:pt x="1876" y="1038"/>
                </a:cubicBezTo>
                <a:cubicBezTo>
                  <a:pt x="1876" y="1031"/>
                  <a:pt x="1870" y="1025"/>
                  <a:pt x="1863" y="1025"/>
                </a:cubicBezTo>
                <a:close/>
                <a:moveTo>
                  <a:pt x="1903" y="1025"/>
                </a:moveTo>
                <a:cubicBezTo>
                  <a:pt x="1896" y="1025"/>
                  <a:pt x="1890" y="1031"/>
                  <a:pt x="1890" y="1038"/>
                </a:cubicBezTo>
                <a:cubicBezTo>
                  <a:pt x="1890" y="1045"/>
                  <a:pt x="1896" y="1050"/>
                  <a:pt x="1903" y="1050"/>
                </a:cubicBezTo>
                <a:cubicBezTo>
                  <a:pt x="1910" y="1050"/>
                  <a:pt x="1915" y="1045"/>
                  <a:pt x="1915" y="1038"/>
                </a:cubicBezTo>
                <a:cubicBezTo>
                  <a:pt x="1915" y="1031"/>
                  <a:pt x="1910" y="1025"/>
                  <a:pt x="1903" y="1025"/>
                </a:cubicBezTo>
                <a:close/>
                <a:moveTo>
                  <a:pt x="1942" y="1050"/>
                </a:moveTo>
                <a:cubicBezTo>
                  <a:pt x="1949" y="1050"/>
                  <a:pt x="1955" y="1045"/>
                  <a:pt x="1955" y="1038"/>
                </a:cubicBezTo>
                <a:cubicBezTo>
                  <a:pt x="1955" y="1031"/>
                  <a:pt x="1949" y="1025"/>
                  <a:pt x="1942" y="1025"/>
                </a:cubicBezTo>
                <a:cubicBezTo>
                  <a:pt x="1935" y="1025"/>
                  <a:pt x="1929" y="1031"/>
                  <a:pt x="1929" y="1038"/>
                </a:cubicBezTo>
                <a:cubicBezTo>
                  <a:pt x="1929" y="1045"/>
                  <a:pt x="1935" y="1050"/>
                  <a:pt x="1942" y="1050"/>
                </a:cubicBezTo>
                <a:close/>
                <a:moveTo>
                  <a:pt x="1981" y="1025"/>
                </a:moveTo>
                <a:cubicBezTo>
                  <a:pt x="1974" y="1025"/>
                  <a:pt x="1969" y="1031"/>
                  <a:pt x="1969" y="1038"/>
                </a:cubicBezTo>
                <a:cubicBezTo>
                  <a:pt x="1969" y="1045"/>
                  <a:pt x="1974" y="1050"/>
                  <a:pt x="1981" y="1050"/>
                </a:cubicBezTo>
                <a:cubicBezTo>
                  <a:pt x="1988" y="1050"/>
                  <a:pt x="1994" y="1045"/>
                  <a:pt x="1994" y="1038"/>
                </a:cubicBezTo>
                <a:cubicBezTo>
                  <a:pt x="1994" y="1031"/>
                  <a:pt x="1988" y="1025"/>
                  <a:pt x="1981" y="1025"/>
                </a:cubicBezTo>
                <a:close/>
                <a:moveTo>
                  <a:pt x="2021" y="1050"/>
                </a:moveTo>
                <a:cubicBezTo>
                  <a:pt x="2028" y="1050"/>
                  <a:pt x="2034" y="1045"/>
                  <a:pt x="2034" y="1038"/>
                </a:cubicBezTo>
                <a:cubicBezTo>
                  <a:pt x="2034" y="1031"/>
                  <a:pt x="2028" y="1025"/>
                  <a:pt x="2021" y="1025"/>
                </a:cubicBezTo>
                <a:cubicBezTo>
                  <a:pt x="2014" y="1025"/>
                  <a:pt x="2008" y="1031"/>
                  <a:pt x="2008" y="1038"/>
                </a:cubicBezTo>
                <a:cubicBezTo>
                  <a:pt x="2008" y="1045"/>
                  <a:pt x="2014" y="1050"/>
                  <a:pt x="2021" y="1050"/>
                </a:cubicBezTo>
                <a:close/>
                <a:moveTo>
                  <a:pt x="2060" y="1050"/>
                </a:moveTo>
                <a:cubicBezTo>
                  <a:pt x="2067" y="1050"/>
                  <a:pt x="2073" y="1045"/>
                  <a:pt x="2073" y="1038"/>
                </a:cubicBezTo>
                <a:cubicBezTo>
                  <a:pt x="2073" y="1031"/>
                  <a:pt x="2067" y="1025"/>
                  <a:pt x="2060" y="1025"/>
                </a:cubicBezTo>
                <a:cubicBezTo>
                  <a:pt x="2053" y="1025"/>
                  <a:pt x="2048" y="1031"/>
                  <a:pt x="2048" y="1038"/>
                </a:cubicBezTo>
                <a:cubicBezTo>
                  <a:pt x="2048" y="1045"/>
                  <a:pt x="2053" y="1050"/>
                  <a:pt x="2060" y="1050"/>
                </a:cubicBezTo>
                <a:close/>
                <a:moveTo>
                  <a:pt x="2100" y="1025"/>
                </a:moveTo>
                <a:cubicBezTo>
                  <a:pt x="2093" y="1025"/>
                  <a:pt x="2087" y="1031"/>
                  <a:pt x="2087" y="1038"/>
                </a:cubicBezTo>
                <a:cubicBezTo>
                  <a:pt x="2087" y="1045"/>
                  <a:pt x="2093" y="1050"/>
                  <a:pt x="2100" y="1050"/>
                </a:cubicBezTo>
                <a:cubicBezTo>
                  <a:pt x="2107" y="1050"/>
                  <a:pt x="2112" y="1045"/>
                  <a:pt x="2112" y="1038"/>
                </a:cubicBezTo>
                <a:cubicBezTo>
                  <a:pt x="2112" y="1031"/>
                  <a:pt x="2107" y="1025"/>
                  <a:pt x="2100" y="1025"/>
                </a:cubicBezTo>
                <a:close/>
                <a:moveTo>
                  <a:pt x="2139" y="1050"/>
                </a:moveTo>
                <a:cubicBezTo>
                  <a:pt x="2146" y="1050"/>
                  <a:pt x="2152" y="1045"/>
                  <a:pt x="2152" y="1038"/>
                </a:cubicBezTo>
                <a:cubicBezTo>
                  <a:pt x="2152" y="1031"/>
                  <a:pt x="2146" y="1025"/>
                  <a:pt x="2139" y="1025"/>
                </a:cubicBezTo>
                <a:cubicBezTo>
                  <a:pt x="2132" y="1025"/>
                  <a:pt x="2126" y="1031"/>
                  <a:pt x="2126" y="1038"/>
                </a:cubicBezTo>
                <a:cubicBezTo>
                  <a:pt x="2126" y="1045"/>
                  <a:pt x="2132" y="1050"/>
                  <a:pt x="2139" y="1050"/>
                </a:cubicBezTo>
                <a:close/>
                <a:moveTo>
                  <a:pt x="2179" y="1050"/>
                </a:moveTo>
                <a:cubicBezTo>
                  <a:pt x="2186" y="1050"/>
                  <a:pt x="2191" y="1045"/>
                  <a:pt x="2191" y="1038"/>
                </a:cubicBezTo>
                <a:cubicBezTo>
                  <a:pt x="2191" y="1031"/>
                  <a:pt x="2186" y="1025"/>
                  <a:pt x="2179" y="1025"/>
                </a:cubicBezTo>
                <a:cubicBezTo>
                  <a:pt x="2172" y="1025"/>
                  <a:pt x="2166" y="1031"/>
                  <a:pt x="2166" y="1038"/>
                </a:cubicBezTo>
                <a:cubicBezTo>
                  <a:pt x="2166" y="1045"/>
                  <a:pt x="2172" y="1050"/>
                  <a:pt x="2179" y="1050"/>
                </a:cubicBezTo>
                <a:close/>
                <a:moveTo>
                  <a:pt x="2977" y="1038"/>
                </a:moveTo>
                <a:cubicBezTo>
                  <a:pt x="2977" y="1032"/>
                  <a:pt x="2973" y="1028"/>
                  <a:pt x="2967" y="1028"/>
                </a:cubicBezTo>
                <a:cubicBezTo>
                  <a:pt x="2962" y="1028"/>
                  <a:pt x="2957" y="1032"/>
                  <a:pt x="2957" y="1038"/>
                </a:cubicBezTo>
                <a:cubicBezTo>
                  <a:pt x="2957" y="1043"/>
                  <a:pt x="2962" y="1048"/>
                  <a:pt x="2967" y="1048"/>
                </a:cubicBezTo>
                <a:cubicBezTo>
                  <a:pt x="2973" y="1048"/>
                  <a:pt x="2977" y="1043"/>
                  <a:pt x="2977" y="1038"/>
                </a:cubicBezTo>
                <a:close/>
                <a:moveTo>
                  <a:pt x="917" y="1090"/>
                </a:moveTo>
                <a:cubicBezTo>
                  <a:pt x="924" y="1090"/>
                  <a:pt x="930" y="1084"/>
                  <a:pt x="930" y="1077"/>
                </a:cubicBezTo>
                <a:cubicBezTo>
                  <a:pt x="930" y="1070"/>
                  <a:pt x="924" y="1064"/>
                  <a:pt x="917" y="1064"/>
                </a:cubicBezTo>
                <a:cubicBezTo>
                  <a:pt x="910" y="1064"/>
                  <a:pt x="904" y="1070"/>
                  <a:pt x="904" y="1077"/>
                </a:cubicBezTo>
                <a:cubicBezTo>
                  <a:pt x="904" y="1084"/>
                  <a:pt x="910" y="1090"/>
                  <a:pt x="917" y="1090"/>
                </a:cubicBezTo>
                <a:close/>
                <a:moveTo>
                  <a:pt x="956" y="1090"/>
                </a:moveTo>
                <a:cubicBezTo>
                  <a:pt x="963" y="1090"/>
                  <a:pt x="969" y="1084"/>
                  <a:pt x="969" y="1077"/>
                </a:cubicBezTo>
                <a:cubicBezTo>
                  <a:pt x="969" y="1070"/>
                  <a:pt x="963" y="1064"/>
                  <a:pt x="956" y="1064"/>
                </a:cubicBezTo>
                <a:cubicBezTo>
                  <a:pt x="949" y="1064"/>
                  <a:pt x="944" y="1070"/>
                  <a:pt x="944" y="1077"/>
                </a:cubicBezTo>
                <a:cubicBezTo>
                  <a:pt x="944" y="1084"/>
                  <a:pt x="949" y="1090"/>
                  <a:pt x="956" y="1090"/>
                </a:cubicBezTo>
                <a:close/>
                <a:moveTo>
                  <a:pt x="996" y="1090"/>
                </a:moveTo>
                <a:cubicBezTo>
                  <a:pt x="1003" y="1090"/>
                  <a:pt x="1009" y="1084"/>
                  <a:pt x="1009" y="1077"/>
                </a:cubicBezTo>
                <a:cubicBezTo>
                  <a:pt x="1009" y="1070"/>
                  <a:pt x="1003" y="1064"/>
                  <a:pt x="996" y="1064"/>
                </a:cubicBezTo>
                <a:cubicBezTo>
                  <a:pt x="989" y="1064"/>
                  <a:pt x="983" y="1070"/>
                  <a:pt x="983" y="1077"/>
                </a:cubicBezTo>
                <a:cubicBezTo>
                  <a:pt x="983" y="1084"/>
                  <a:pt x="989" y="1090"/>
                  <a:pt x="996" y="1090"/>
                </a:cubicBezTo>
                <a:close/>
                <a:moveTo>
                  <a:pt x="1035" y="1090"/>
                </a:moveTo>
                <a:cubicBezTo>
                  <a:pt x="1042" y="1090"/>
                  <a:pt x="1048" y="1084"/>
                  <a:pt x="1048" y="1077"/>
                </a:cubicBezTo>
                <a:cubicBezTo>
                  <a:pt x="1048" y="1070"/>
                  <a:pt x="1042" y="1064"/>
                  <a:pt x="1035" y="1064"/>
                </a:cubicBezTo>
                <a:cubicBezTo>
                  <a:pt x="1028" y="1064"/>
                  <a:pt x="1023" y="1070"/>
                  <a:pt x="1023" y="1077"/>
                </a:cubicBezTo>
                <a:cubicBezTo>
                  <a:pt x="1023" y="1084"/>
                  <a:pt x="1028" y="1090"/>
                  <a:pt x="1035" y="1090"/>
                </a:cubicBezTo>
                <a:close/>
                <a:moveTo>
                  <a:pt x="1075" y="1090"/>
                </a:moveTo>
                <a:cubicBezTo>
                  <a:pt x="1082" y="1090"/>
                  <a:pt x="1087" y="1084"/>
                  <a:pt x="1087" y="1077"/>
                </a:cubicBezTo>
                <a:cubicBezTo>
                  <a:pt x="1087" y="1070"/>
                  <a:pt x="1082" y="1064"/>
                  <a:pt x="1075" y="1064"/>
                </a:cubicBezTo>
                <a:cubicBezTo>
                  <a:pt x="1068" y="1064"/>
                  <a:pt x="1062" y="1070"/>
                  <a:pt x="1062" y="1077"/>
                </a:cubicBezTo>
                <a:cubicBezTo>
                  <a:pt x="1062" y="1084"/>
                  <a:pt x="1068" y="1090"/>
                  <a:pt x="1075" y="1090"/>
                </a:cubicBezTo>
                <a:close/>
                <a:moveTo>
                  <a:pt x="1114" y="1090"/>
                </a:moveTo>
                <a:cubicBezTo>
                  <a:pt x="1121" y="1090"/>
                  <a:pt x="1127" y="1084"/>
                  <a:pt x="1127" y="1077"/>
                </a:cubicBezTo>
                <a:cubicBezTo>
                  <a:pt x="1127" y="1070"/>
                  <a:pt x="1121" y="1064"/>
                  <a:pt x="1114" y="1064"/>
                </a:cubicBezTo>
                <a:cubicBezTo>
                  <a:pt x="1107" y="1064"/>
                  <a:pt x="1101" y="1070"/>
                  <a:pt x="1101" y="1077"/>
                </a:cubicBezTo>
                <a:cubicBezTo>
                  <a:pt x="1101" y="1084"/>
                  <a:pt x="1107" y="1090"/>
                  <a:pt x="1114" y="1090"/>
                </a:cubicBezTo>
                <a:close/>
                <a:moveTo>
                  <a:pt x="1154" y="1090"/>
                </a:moveTo>
                <a:cubicBezTo>
                  <a:pt x="1161" y="1090"/>
                  <a:pt x="1166" y="1084"/>
                  <a:pt x="1166" y="1077"/>
                </a:cubicBezTo>
                <a:cubicBezTo>
                  <a:pt x="1166" y="1070"/>
                  <a:pt x="1161" y="1064"/>
                  <a:pt x="1154" y="1064"/>
                </a:cubicBezTo>
                <a:cubicBezTo>
                  <a:pt x="1147" y="1064"/>
                  <a:pt x="1141" y="1070"/>
                  <a:pt x="1141" y="1077"/>
                </a:cubicBezTo>
                <a:cubicBezTo>
                  <a:pt x="1141" y="1084"/>
                  <a:pt x="1147" y="1090"/>
                  <a:pt x="1154" y="1090"/>
                </a:cubicBezTo>
                <a:close/>
                <a:moveTo>
                  <a:pt x="1627" y="1064"/>
                </a:moveTo>
                <a:cubicBezTo>
                  <a:pt x="1620" y="1064"/>
                  <a:pt x="1614" y="1070"/>
                  <a:pt x="1614" y="1077"/>
                </a:cubicBezTo>
                <a:cubicBezTo>
                  <a:pt x="1614" y="1084"/>
                  <a:pt x="1620" y="1090"/>
                  <a:pt x="1627" y="1090"/>
                </a:cubicBezTo>
                <a:cubicBezTo>
                  <a:pt x="1634" y="1090"/>
                  <a:pt x="1639" y="1084"/>
                  <a:pt x="1639" y="1077"/>
                </a:cubicBezTo>
                <a:cubicBezTo>
                  <a:pt x="1639" y="1070"/>
                  <a:pt x="1634" y="1064"/>
                  <a:pt x="1627" y="1064"/>
                </a:cubicBezTo>
                <a:close/>
                <a:moveTo>
                  <a:pt x="1666" y="1064"/>
                </a:moveTo>
                <a:cubicBezTo>
                  <a:pt x="1659" y="1064"/>
                  <a:pt x="1653" y="1070"/>
                  <a:pt x="1653" y="1077"/>
                </a:cubicBezTo>
                <a:cubicBezTo>
                  <a:pt x="1653" y="1084"/>
                  <a:pt x="1659" y="1090"/>
                  <a:pt x="1666" y="1090"/>
                </a:cubicBezTo>
                <a:cubicBezTo>
                  <a:pt x="1673" y="1090"/>
                  <a:pt x="1679" y="1084"/>
                  <a:pt x="1679" y="1077"/>
                </a:cubicBezTo>
                <a:cubicBezTo>
                  <a:pt x="1679" y="1070"/>
                  <a:pt x="1673" y="1064"/>
                  <a:pt x="1666" y="1064"/>
                </a:cubicBezTo>
                <a:close/>
                <a:moveTo>
                  <a:pt x="1784" y="1064"/>
                </a:moveTo>
                <a:cubicBezTo>
                  <a:pt x="1777" y="1064"/>
                  <a:pt x="1772" y="1070"/>
                  <a:pt x="1772" y="1077"/>
                </a:cubicBezTo>
                <a:cubicBezTo>
                  <a:pt x="1772" y="1084"/>
                  <a:pt x="1777" y="1090"/>
                  <a:pt x="1784" y="1090"/>
                </a:cubicBezTo>
                <a:cubicBezTo>
                  <a:pt x="1791" y="1090"/>
                  <a:pt x="1797" y="1084"/>
                  <a:pt x="1797" y="1077"/>
                </a:cubicBezTo>
                <a:cubicBezTo>
                  <a:pt x="1797" y="1070"/>
                  <a:pt x="1791" y="1064"/>
                  <a:pt x="1784" y="1064"/>
                </a:cubicBezTo>
                <a:close/>
                <a:moveTo>
                  <a:pt x="1824" y="1090"/>
                </a:moveTo>
                <a:cubicBezTo>
                  <a:pt x="1831" y="1090"/>
                  <a:pt x="1836" y="1084"/>
                  <a:pt x="1836" y="1077"/>
                </a:cubicBezTo>
                <a:cubicBezTo>
                  <a:pt x="1836" y="1070"/>
                  <a:pt x="1831" y="1064"/>
                  <a:pt x="1824" y="1064"/>
                </a:cubicBezTo>
                <a:cubicBezTo>
                  <a:pt x="1817" y="1064"/>
                  <a:pt x="1811" y="1070"/>
                  <a:pt x="1811" y="1077"/>
                </a:cubicBezTo>
                <a:cubicBezTo>
                  <a:pt x="1811" y="1084"/>
                  <a:pt x="1817" y="1090"/>
                  <a:pt x="1824" y="1090"/>
                </a:cubicBezTo>
                <a:close/>
                <a:moveTo>
                  <a:pt x="1863" y="1090"/>
                </a:moveTo>
                <a:cubicBezTo>
                  <a:pt x="1870" y="1090"/>
                  <a:pt x="1876" y="1084"/>
                  <a:pt x="1876" y="1077"/>
                </a:cubicBezTo>
                <a:cubicBezTo>
                  <a:pt x="1876" y="1070"/>
                  <a:pt x="1870" y="1064"/>
                  <a:pt x="1863" y="1064"/>
                </a:cubicBezTo>
                <a:cubicBezTo>
                  <a:pt x="1856" y="1064"/>
                  <a:pt x="1850" y="1070"/>
                  <a:pt x="1850" y="1077"/>
                </a:cubicBezTo>
                <a:cubicBezTo>
                  <a:pt x="1850" y="1084"/>
                  <a:pt x="1856" y="1090"/>
                  <a:pt x="1863" y="1090"/>
                </a:cubicBezTo>
                <a:close/>
                <a:moveTo>
                  <a:pt x="1903" y="1090"/>
                </a:moveTo>
                <a:cubicBezTo>
                  <a:pt x="1910" y="1090"/>
                  <a:pt x="1915" y="1084"/>
                  <a:pt x="1915" y="1077"/>
                </a:cubicBezTo>
                <a:cubicBezTo>
                  <a:pt x="1915" y="1070"/>
                  <a:pt x="1910" y="1064"/>
                  <a:pt x="1903" y="1064"/>
                </a:cubicBezTo>
                <a:cubicBezTo>
                  <a:pt x="1896" y="1064"/>
                  <a:pt x="1890" y="1070"/>
                  <a:pt x="1890" y="1077"/>
                </a:cubicBezTo>
                <a:cubicBezTo>
                  <a:pt x="1890" y="1084"/>
                  <a:pt x="1896" y="1090"/>
                  <a:pt x="1903" y="1090"/>
                </a:cubicBezTo>
                <a:close/>
                <a:moveTo>
                  <a:pt x="1942" y="1090"/>
                </a:moveTo>
                <a:cubicBezTo>
                  <a:pt x="1949" y="1090"/>
                  <a:pt x="1955" y="1084"/>
                  <a:pt x="1955" y="1077"/>
                </a:cubicBezTo>
                <a:cubicBezTo>
                  <a:pt x="1955" y="1070"/>
                  <a:pt x="1949" y="1064"/>
                  <a:pt x="1942" y="1064"/>
                </a:cubicBezTo>
                <a:cubicBezTo>
                  <a:pt x="1935" y="1064"/>
                  <a:pt x="1929" y="1070"/>
                  <a:pt x="1929" y="1077"/>
                </a:cubicBezTo>
                <a:cubicBezTo>
                  <a:pt x="1929" y="1084"/>
                  <a:pt x="1935" y="1090"/>
                  <a:pt x="1942" y="1090"/>
                </a:cubicBezTo>
                <a:close/>
                <a:moveTo>
                  <a:pt x="1981" y="1090"/>
                </a:moveTo>
                <a:cubicBezTo>
                  <a:pt x="1988" y="1090"/>
                  <a:pt x="1994" y="1084"/>
                  <a:pt x="1994" y="1077"/>
                </a:cubicBezTo>
                <a:cubicBezTo>
                  <a:pt x="1994" y="1070"/>
                  <a:pt x="1988" y="1064"/>
                  <a:pt x="1981" y="1064"/>
                </a:cubicBezTo>
                <a:cubicBezTo>
                  <a:pt x="1974" y="1064"/>
                  <a:pt x="1969" y="1070"/>
                  <a:pt x="1969" y="1077"/>
                </a:cubicBezTo>
                <a:cubicBezTo>
                  <a:pt x="1969" y="1084"/>
                  <a:pt x="1974" y="1090"/>
                  <a:pt x="1981" y="1090"/>
                </a:cubicBezTo>
                <a:close/>
                <a:moveTo>
                  <a:pt x="2008" y="1077"/>
                </a:moveTo>
                <a:cubicBezTo>
                  <a:pt x="2008" y="1084"/>
                  <a:pt x="2014" y="1090"/>
                  <a:pt x="2021" y="1090"/>
                </a:cubicBezTo>
                <a:cubicBezTo>
                  <a:pt x="2028" y="1090"/>
                  <a:pt x="2034" y="1084"/>
                  <a:pt x="2034" y="1077"/>
                </a:cubicBezTo>
                <a:cubicBezTo>
                  <a:pt x="2034" y="1070"/>
                  <a:pt x="2028" y="1064"/>
                  <a:pt x="2021" y="1064"/>
                </a:cubicBezTo>
                <a:cubicBezTo>
                  <a:pt x="2014" y="1064"/>
                  <a:pt x="2008" y="1070"/>
                  <a:pt x="2008" y="1077"/>
                </a:cubicBezTo>
                <a:close/>
                <a:moveTo>
                  <a:pt x="2060" y="1090"/>
                </a:moveTo>
                <a:cubicBezTo>
                  <a:pt x="2067" y="1090"/>
                  <a:pt x="2073" y="1084"/>
                  <a:pt x="2073" y="1077"/>
                </a:cubicBezTo>
                <a:cubicBezTo>
                  <a:pt x="2073" y="1070"/>
                  <a:pt x="2067" y="1064"/>
                  <a:pt x="2060" y="1064"/>
                </a:cubicBezTo>
                <a:cubicBezTo>
                  <a:pt x="2053" y="1064"/>
                  <a:pt x="2048" y="1070"/>
                  <a:pt x="2048" y="1077"/>
                </a:cubicBezTo>
                <a:cubicBezTo>
                  <a:pt x="2048" y="1084"/>
                  <a:pt x="2053" y="1090"/>
                  <a:pt x="2060" y="1090"/>
                </a:cubicBezTo>
                <a:close/>
                <a:moveTo>
                  <a:pt x="2100" y="1090"/>
                </a:moveTo>
                <a:cubicBezTo>
                  <a:pt x="2107" y="1090"/>
                  <a:pt x="2112" y="1084"/>
                  <a:pt x="2112" y="1077"/>
                </a:cubicBezTo>
                <a:cubicBezTo>
                  <a:pt x="2112" y="1070"/>
                  <a:pt x="2107" y="1064"/>
                  <a:pt x="2100" y="1064"/>
                </a:cubicBezTo>
                <a:cubicBezTo>
                  <a:pt x="2093" y="1064"/>
                  <a:pt x="2087" y="1070"/>
                  <a:pt x="2087" y="1077"/>
                </a:cubicBezTo>
                <a:cubicBezTo>
                  <a:pt x="2087" y="1084"/>
                  <a:pt x="2093" y="1090"/>
                  <a:pt x="2100" y="1090"/>
                </a:cubicBezTo>
                <a:close/>
                <a:moveTo>
                  <a:pt x="2139" y="1090"/>
                </a:moveTo>
                <a:cubicBezTo>
                  <a:pt x="2146" y="1090"/>
                  <a:pt x="2152" y="1084"/>
                  <a:pt x="2152" y="1077"/>
                </a:cubicBezTo>
                <a:cubicBezTo>
                  <a:pt x="2152" y="1070"/>
                  <a:pt x="2146" y="1064"/>
                  <a:pt x="2139" y="1064"/>
                </a:cubicBezTo>
                <a:cubicBezTo>
                  <a:pt x="2132" y="1064"/>
                  <a:pt x="2126" y="1070"/>
                  <a:pt x="2126" y="1077"/>
                </a:cubicBezTo>
                <a:cubicBezTo>
                  <a:pt x="2126" y="1084"/>
                  <a:pt x="2132" y="1090"/>
                  <a:pt x="2139" y="1090"/>
                </a:cubicBezTo>
                <a:close/>
                <a:moveTo>
                  <a:pt x="2179" y="1064"/>
                </a:moveTo>
                <a:cubicBezTo>
                  <a:pt x="2172" y="1064"/>
                  <a:pt x="2166" y="1070"/>
                  <a:pt x="2166" y="1077"/>
                </a:cubicBezTo>
                <a:cubicBezTo>
                  <a:pt x="2166" y="1084"/>
                  <a:pt x="2172" y="1090"/>
                  <a:pt x="2179" y="1090"/>
                </a:cubicBezTo>
                <a:cubicBezTo>
                  <a:pt x="2186" y="1090"/>
                  <a:pt x="2191" y="1084"/>
                  <a:pt x="2191" y="1077"/>
                </a:cubicBezTo>
                <a:cubicBezTo>
                  <a:pt x="2191" y="1070"/>
                  <a:pt x="2186" y="1064"/>
                  <a:pt x="2179" y="1064"/>
                </a:cubicBezTo>
                <a:close/>
                <a:moveTo>
                  <a:pt x="2730" y="1064"/>
                </a:moveTo>
                <a:cubicBezTo>
                  <a:pt x="2723" y="1064"/>
                  <a:pt x="2718" y="1070"/>
                  <a:pt x="2718" y="1077"/>
                </a:cubicBezTo>
                <a:cubicBezTo>
                  <a:pt x="2718" y="1084"/>
                  <a:pt x="2723" y="1090"/>
                  <a:pt x="2730" y="1090"/>
                </a:cubicBezTo>
                <a:cubicBezTo>
                  <a:pt x="2738" y="1090"/>
                  <a:pt x="2743" y="1084"/>
                  <a:pt x="2743" y="1077"/>
                </a:cubicBezTo>
                <a:cubicBezTo>
                  <a:pt x="2743" y="1070"/>
                  <a:pt x="2738" y="1064"/>
                  <a:pt x="2730" y="1064"/>
                </a:cubicBezTo>
                <a:close/>
                <a:moveTo>
                  <a:pt x="2888" y="1090"/>
                </a:moveTo>
                <a:cubicBezTo>
                  <a:pt x="2895" y="1090"/>
                  <a:pt x="2901" y="1084"/>
                  <a:pt x="2901" y="1077"/>
                </a:cubicBezTo>
                <a:cubicBezTo>
                  <a:pt x="2901" y="1070"/>
                  <a:pt x="2895" y="1064"/>
                  <a:pt x="2888" y="1064"/>
                </a:cubicBezTo>
                <a:cubicBezTo>
                  <a:pt x="2881" y="1064"/>
                  <a:pt x="2875" y="1070"/>
                  <a:pt x="2875" y="1077"/>
                </a:cubicBezTo>
                <a:cubicBezTo>
                  <a:pt x="2875" y="1084"/>
                  <a:pt x="2881" y="1090"/>
                  <a:pt x="2888" y="1090"/>
                </a:cubicBezTo>
                <a:close/>
                <a:moveTo>
                  <a:pt x="917" y="1129"/>
                </a:moveTo>
                <a:cubicBezTo>
                  <a:pt x="924" y="1129"/>
                  <a:pt x="930" y="1124"/>
                  <a:pt x="930" y="1117"/>
                </a:cubicBezTo>
                <a:cubicBezTo>
                  <a:pt x="930" y="1110"/>
                  <a:pt x="924" y="1104"/>
                  <a:pt x="917" y="1104"/>
                </a:cubicBezTo>
                <a:cubicBezTo>
                  <a:pt x="910" y="1104"/>
                  <a:pt x="904" y="1110"/>
                  <a:pt x="904" y="1117"/>
                </a:cubicBezTo>
                <a:cubicBezTo>
                  <a:pt x="904" y="1124"/>
                  <a:pt x="910" y="1129"/>
                  <a:pt x="917" y="1129"/>
                </a:cubicBezTo>
                <a:close/>
                <a:moveTo>
                  <a:pt x="956" y="1129"/>
                </a:moveTo>
                <a:cubicBezTo>
                  <a:pt x="963" y="1129"/>
                  <a:pt x="969" y="1124"/>
                  <a:pt x="969" y="1117"/>
                </a:cubicBezTo>
                <a:cubicBezTo>
                  <a:pt x="969" y="1110"/>
                  <a:pt x="963" y="1104"/>
                  <a:pt x="956" y="1104"/>
                </a:cubicBezTo>
                <a:cubicBezTo>
                  <a:pt x="949" y="1104"/>
                  <a:pt x="944" y="1110"/>
                  <a:pt x="944" y="1117"/>
                </a:cubicBezTo>
                <a:cubicBezTo>
                  <a:pt x="944" y="1124"/>
                  <a:pt x="949" y="1129"/>
                  <a:pt x="956" y="1129"/>
                </a:cubicBezTo>
                <a:close/>
                <a:moveTo>
                  <a:pt x="996" y="1129"/>
                </a:moveTo>
                <a:cubicBezTo>
                  <a:pt x="1003" y="1129"/>
                  <a:pt x="1009" y="1124"/>
                  <a:pt x="1009" y="1117"/>
                </a:cubicBezTo>
                <a:cubicBezTo>
                  <a:pt x="1009" y="1110"/>
                  <a:pt x="1003" y="1104"/>
                  <a:pt x="996" y="1104"/>
                </a:cubicBezTo>
                <a:cubicBezTo>
                  <a:pt x="989" y="1104"/>
                  <a:pt x="983" y="1110"/>
                  <a:pt x="983" y="1117"/>
                </a:cubicBezTo>
                <a:cubicBezTo>
                  <a:pt x="983" y="1124"/>
                  <a:pt x="989" y="1129"/>
                  <a:pt x="996" y="1129"/>
                </a:cubicBezTo>
                <a:close/>
                <a:moveTo>
                  <a:pt x="1035" y="1129"/>
                </a:moveTo>
                <a:cubicBezTo>
                  <a:pt x="1042" y="1129"/>
                  <a:pt x="1048" y="1124"/>
                  <a:pt x="1048" y="1117"/>
                </a:cubicBezTo>
                <a:cubicBezTo>
                  <a:pt x="1048" y="1110"/>
                  <a:pt x="1042" y="1104"/>
                  <a:pt x="1035" y="1104"/>
                </a:cubicBezTo>
                <a:cubicBezTo>
                  <a:pt x="1028" y="1104"/>
                  <a:pt x="1023" y="1110"/>
                  <a:pt x="1023" y="1117"/>
                </a:cubicBezTo>
                <a:cubicBezTo>
                  <a:pt x="1023" y="1124"/>
                  <a:pt x="1028" y="1129"/>
                  <a:pt x="1035" y="1129"/>
                </a:cubicBezTo>
                <a:close/>
                <a:moveTo>
                  <a:pt x="1075" y="1129"/>
                </a:moveTo>
                <a:cubicBezTo>
                  <a:pt x="1082" y="1129"/>
                  <a:pt x="1087" y="1124"/>
                  <a:pt x="1087" y="1117"/>
                </a:cubicBezTo>
                <a:cubicBezTo>
                  <a:pt x="1087" y="1110"/>
                  <a:pt x="1082" y="1104"/>
                  <a:pt x="1075" y="1104"/>
                </a:cubicBezTo>
                <a:cubicBezTo>
                  <a:pt x="1068" y="1104"/>
                  <a:pt x="1062" y="1110"/>
                  <a:pt x="1062" y="1117"/>
                </a:cubicBezTo>
                <a:cubicBezTo>
                  <a:pt x="1062" y="1124"/>
                  <a:pt x="1068" y="1129"/>
                  <a:pt x="1075" y="1129"/>
                </a:cubicBezTo>
                <a:close/>
                <a:moveTo>
                  <a:pt x="1114" y="1129"/>
                </a:moveTo>
                <a:cubicBezTo>
                  <a:pt x="1121" y="1129"/>
                  <a:pt x="1127" y="1124"/>
                  <a:pt x="1127" y="1117"/>
                </a:cubicBezTo>
                <a:cubicBezTo>
                  <a:pt x="1127" y="1110"/>
                  <a:pt x="1121" y="1104"/>
                  <a:pt x="1114" y="1104"/>
                </a:cubicBezTo>
                <a:cubicBezTo>
                  <a:pt x="1107" y="1104"/>
                  <a:pt x="1101" y="1110"/>
                  <a:pt x="1101" y="1117"/>
                </a:cubicBezTo>
                <a:cubicBezTo>
                  <a:pt x="1101" y="1124"/>
                  <a:pt x="1107" y="1129"/>
                  <a:pt x="1114" y="1129"/>
                </a:cubicBezTo>
                <a:close/>
                <a:moveTo>
                  <a:pt x="1154" y="1129"/>
                </a:moveTo>
                <a:cubicBezTo>
                  <a:pt x="1161" y="1129"/>
                  <a:pt x="1166" y="1124"/>
                  <a:pt x="1166" y="1117"/>
                </a:cubicBezTo>
                <a:cubicBezTo>
                  <a:pt x="1166" y="1110"/>
                  <a:pt x="1161" y="1104"/>
                  <a:pt x="1154" y="1104"/>
                </a:cubicBezTo>
                <a:cubicBezTo>
                  <a:pt x="1146" y="1104"/>
                  <a:pt x="1141" y="1110"/>
                  <a:pt x="1141" y="1117"/>
                </a:cubicBezTo>
                <a:cubicBezTo>
                  <a:pt x="1141" y="1124"/>
                  <a:pt x="1146" y="1129"/>
                  <a:pt x="1154" y="1129"/>
                </a:cubicBezTo>
                <a:close/>
                <a:moveTo>
                  <a:pt x="1824" y="1104"/>
                </a:moveTo>
                <a:cubicBezTo>
                  <a:pt x="1817" y="1104"/>
                  <a:pt x="1811" y="1110"/>
                  <a:pt x="1811" y="1117"/>
                </a:cubicBezTo>
                <a:cubicBezTo>
                  <a:pt x="1811" y="1124"/>
                  <a:pt x="1817" y="1129"/>
                  <a:pt x="1824" y="1129"/>
                </a:cubicBezTo>
                <a:cubicBezTo>
                  <a:pt x="1831" y="1129"/>
                  <a:pt x="1836" y="1124"/>
                  <a:pt x="1836" y="1117"/>
                </a:cubicBezTo>
                <a:cubicBezTo>
                  <a:pt x="1836" y="1110"/>
                  <a:pt x="1831" y="1104"/>
                  <a:pt x="1824" y="1104"/>
                </a:cubicBezTo>
                <a:close/>
                <a:moveTo>
                  <a:pt x="1863" y="1104"/>
                </a:moveTo>
                <a:cubicBezTo>
                  <a:pt x="1856" y="1104"/>
                  <a:pt x="1850" y="1110"/>
                  <a:pt x="1850" y="1117"/>
                </a:cubicBezTo>
                <a:cubicBezTo>
                  <a:pt x="1850" y="1124"/>
                  <a:pt x="1856" y="1129"/>
                  <a:pt x="1863" y="1129"/>
                </a:cubicBezTo>
                <a:cubicBezTo>
                  <a:pt x="1870" y="1129"/>
                  <a:pt x="1876" y="1124"/>
                  <a:pt x="1876" y="1117"/>
                </a:cubicBezTo>
                <a:cubicBezTo>
                  <a:pt x="1876" y="1110"/>
                  <a:pt x="1870" y="1104"/>
                  <a:pt x="1863" y="1104"/>
                </a:cubicBezTo>
                <a:close/>
                <a:moveTo>
                  <a:pt x="1903" y="1104"/>
                </a:moveTo>
                <a:cubicBezTo>
                  <a:pt x="1896" y="1104"/>
                  <a:pt x="1890" y="1110"/>
                  <a:pt x="1890" y="1117"/>
                </a:cubicBezTo>
                <a:cubicBezTo>
                  <a:pt x="1890" y="1124"/>
                  <a:pt x="1896" y="1129"/>
                  <a:pt x="1903" y="1129"/>
                </a:cubicBezTo>
                <a:cubicBezTo>
                  <a:pt x="1910" y="1129"/>
                  <a:pt x="1915" y="1124"/>
                  <a:pt x="1915" y="1117"/>
                </a:cubicBezTo>
                <a:cubicBezTo>
                  <a:pt x="1915" y="1110"/>
                  <a:pt x="1910" y="1104"/>
                  <a:pt x="1903" y="1104"/>
                </a:cubicBezTo>
                <a:close/>
                <a:moveTo>
                  <a:pt x="1942" y="1129"/>
                </a:moveTo>
                <a:cubicBezTo>
                  <a:pt x="1949" y="1129"/>
                  <a:pt x="1955" y="1124"/>
                  <a:pt x="1955" y="1117"/>
                </a:cubicBezTo>
                <a:cubicBezTo>
                  <a:pt x="1955" y="1110"/>
                  <a:pt x="1949" y="1104"/>
                  <a:pt x="1942" y="1104"/>
                </a:cubicBezTo>
                <a:cubicBezTo>
                  <a:pt x="1935" y="1104"/>
                  <a:pt x="1929" y="1110"/>
                  <a:pt x="1929" y="1117"/>
                </a:cubicBezTo>
                <a:cubicBezTo>
                  <a:pt x="1929" y="1124"/>
                  <a:pt x="1935" y="1129"/>
                  <a:pt x="1942" y="1129"/>
                </a:cubicBezTo>
                <a:close/>
                <a:moveTo>
                  <a:pt x="1981" y="1104"/>
                </a:moveTo>
                <a:cubicBezTo>
                  <a:pt x="1974" y="1104"/>
                  <a:pt x="1969" y="1110"/>
                  <a:pt x="1969" y="1117"/>
                </a:cubicBezTo>
                <a:cubicBezTo>
                  <a:pt x="1969" y="1124"/>
                  <a:pt x="1974" y="1129"/>
                  <a:pt x="1981" y="1129"/>
                </a:cubicBezTo>
                <a:cubicBezTo>
                  <a:pt x="1988" y="1129"/>
                  <a:pt x="1994" y="1124"/>
                  <a:pt x="1994" y="1117"/>
                </a:cubicBezTo>
                <a:cubicBezTo>
                  <a:pt x="1994" y="1110"/>
                  <a:pt x="1988" y="1104"/>
                  <a:pt x="1981" y="1104"/>
                </a:cubicBezTo>
                <a:close/>
                <a:moveTo>
                  <a:pt x="2021" y="1129"/>
                </a:moveTo>
                <a:cubicBezTo>
                  <a:pt x="2028" y="1129"/>
                  <a:pt x="2034" y="1124"/>
                  <a:pt x="2034" y="1117"/>
                </a:cubicBezTo>
                <a:cubicBezTo>
                  <a:pt x="2034" y="1110"/>
                  <a:pt x="2028" y="1104"/>
                  <a:pt x="2021" y="1104"/>
                </a:cubicBezTo>
                <a:cubicBezTo>
                  <a:pt x="2014" y="1104"/>
                  <a:pt x="2008" y="1110"/>
                  <a:pt x="2008" y="1117"/>
                </a:cubicBezTo>
                <a:cubicBezTo>
                  <a:pt x="2008" y="1124"/>
                  <a:pt x="2014" y="1129"/>
                  <a:pt x="2021" y="1129"/>
                </a:cubicBezTo>
                <a:close/>
                <a:moveTo>
                  <a:pt x="2060" y="1129"/>
                </a:moveTo>
                <a:cubicBezTo>
                  <a:pt x="2067" y="1129"/>
                  <a:pt x="2073" y="1124"/>
                  <a:pt x="2073" y="1117"/>
                </a:cubicBezTo>
                <a:cubicBezTo>
                  <a:pt x="2073" y="1110"/>
                  <a:pt x="2067" y="1104"/>
                  <a:pt x="2060" y="1104"/>
                </a:cubicBezTo>
                <a:cubicBezTo>
                  <a:pt x="2053" y="1104"/>
                  <a:pt x="2048" y="1110"/>
                  <a:pt x="2048" y="1117"/>
                </a:cubicBezTo>
                <a:cubicBezTo>
                  <a:pt x="2048" y="1124"/>
                  <a:pt x="2053" y="1129"/>
                  <a:pt x="2060" y="1129"/>
                </a:cubicBezTo>
                <a:close/>
                <a:moveTo>
                  <a:pt x="2100" y="1129"/>
                </a:moveTo>
                <a:cubicBezTo>
                  <a:pt x="2107" y="1129"/>
                  <a:pt x="2112" y="1124"/>
                  <a:pt x="2112" y="1117"/>
                </a:cubicBezTo>
                <a:cubicBezTo>
                  <a:pt x="2112" y="1110"/>
                  <a:pt x="2107" y="1104"/>
                  <a:pt x="2100" y="1104"/>
                </a:cubicBezTo>
                <a:cubicBezTo>
                  <a:pt x="2093" y="1104"/>
                  <a:pt x="2087" y="1110"/>
                  <a:pt x="2087" y="1117"/>
                </a:cubicBezTo>
                <a:cubicBezTo>
                  <a:pt x="2087" y="1124"/>
                  <a:pt x="2093" y="1129"/>
                  <a:pt x="2100" y="1129"/>
                </a:cubicBezTo>
                <a:close/>
                <a:moveTo>
                  <a:pt x="2139" y="1129"/>
                </a:moveTo>
                <a:cubicBezTo>
                  <a:pt x="2146" y="1129"/>
                  <a:pt x="2152" y="1124"/>
                  <a:pt x="2152" y="1117"/>
                </a:cubicBezTo>
                <a:cubicBezTo>
                  <a:pt x="2152" y="1110"/>
                  <a:pt x="2146" y="1104"/>
                  <a:pt x="2139" y="1104"/>
                </a:cubicBezTo>
                <a:cubicBezTo>
                  <a:pt x="2132" y="1104"/>
                  <a:pt x="2126" y="1110"/>
                  <a:pt x="2126" y="1117"/>
                </a:cubicBezTo>
                <a:cubicBezTo>
                  <a:pt x="2126" y="1124"/>
                  <a:pt x="2132" y="1129"/>
                  <a:pt x="2139" y="1129"/>
                </a:cubicBezTo>
                <a:close/>
                <a:moveTo>
                  <a:pt x="2730" y="1104"/>
                </a:moveTo>
                <a:cubicBezTo>
                  <a:pt x="2723" y="1104"/>
                  <a:pt x="2718" y="1110"/>
                  <a:pt x="2718" y="1117"/>
                </a:cubicBezTo>
                <a:cubicBezTo>
                  <a:pt x="2718" y="1124"/>
                  <a:pt x="2723" y="1129"/>
                  <a:pt x="2730" y="1129"/>
                </a:cubicBezTo>
                <a:cubicBezTo>
                  <a:pt x="2738" y="1129"/>
                  <a:pt x="2743" y="1124"/>
                  <a:pt x="2743" y="1117"/>
                </a:cubicBezTo>
                <a:cubicBezTo>
                  <a:pt x="2743" y="1110"/>
                  <a:pt x="2738" y="1104"/>
                  <a:pt x="2730" y="1104"/>
                </a:cubicBezTo>
                <a:close/>
                <a:moveTo>
                  <a:pt x="2809" y="1104"/>
                </a:moveTo>
                <a:cubicBezTo>
                  <a:pt x="2802" y="1104"/>
                  <a:pt x="2797" y="1110"/>
                  <a:pt x="2797" y="1117"/>
                </a:cubicBezTo>
                <a:cubicBezTo>
                  <a:pt x="2797" y="1124"/>
                  <a:pt x="2802" y="1129"/>
                  <a:pt x="2809" y="1129"/>
                </a:cubicBezTo>
                <a:cubicBezTo>
                  <a:pt x="2816" y="1129"/>
                  <a:pt x="2822" y="1124"/>
                  <a:pt x="2822" y="1117"/>
                </a:cubicBezTo>
                <a:cubicBezTo>
                  <a:pt x="2822" y="1110"/>
                  <a:pt x="2816" y="1104"/>
                  <a:pt x="2809" y="1104"/>
                </a:cubicBezTo>
                <a:close/>
                <a:moveTo>
                  <a:pt x="2849" y="1104"/>
                </a:moveTo>
                <a:cubicBezTo>
                  <a:pt x="2842" y="1104"/>
                  <a:pt x="2836" y="1110"/>
                  <a:pt x="2836" y="1117"/>
                </a:cubicBezTo>
                <a:cubicBezTo>
                  <a:pt x="2836" y="1124"/>
                  <a:pt x="2842" y="1129"/>
                  <a:pt x="2849" y="1129"/>
                </a:cubicBezTo>
                <a:cubicBezTo>
                  <a:pt x="2856" y="1129"/>
                  <a:pt x="2862" y="1124"/>
                  <a:pt x="2862" y="1117"/>
                </a:cubicBezTo>
                <a:cubicBezTo>
                  <a:pt x="2862" y="1110"/>
                  <a:pt x="2856" y="1104"/>
                  <a:pt x="2849" y="1104"/>
                </a:cubicBezTo>
                <a:close/>
                <a:moveTo>
                  <a:pt x="2888" y="1129"/>
                </a:moveTo>
                <a:cubicBezTo>
                  <a:pt x="2895" y="1129"/>
                  <a:pt x="2901" y="1124"/>
                  <a:pt x="2901" y="1117"/>
                </a:cubicBezTo>
                <a:cubicBezTo>
                  <a:pt x="2901" y="1110"/>
                  <a:pt x="2895" y="1104"/>
                  <a:pt x="2888" y="1104"/>
                </a:cubicBezTo>
                <a:cubicBezTo>
                  <a:pt x="2881" y="1104"/>
                  <a:pt x="2875" y="1110"/>
                  <a:pt x="2875" y="1117"/>
                </a:cubicBezTo>
                <a:cubicBezTo>
                  <a:pt x="2875" y="1124"/>
                  <a:pt x="2881" y="1129"/>
                  <a:pt x="2888" y="1129"/>
                </a:cubicBezTo>
                <a:close/>
                <a:moveTo>
                  <a:pt x="2919" y="1117"/>
                </a:moveTo>
                <a:cubicBezTo>
                  <a:pt x="2919" y="1121"/>
                  <a:pt x="2923" y="1125"/>
                  <a:pt x="2928" y="1125"/>
                </a:cubicBezTo>
                <a:cubicBezTo>
                  <a:pt x="2932" y="1125"/>
                  <a:pt x="2936" y="1121"/>
                  <a:pt x="2936" y="1117"/>
                </a:cubicBezTo>
                <a:cubicBezTo>
                  <a:pt x="2936" y="1112"/>
                  <a:pt x="2932" y="1108"/>
                  <a:pt x="2928" y="1108"/>
                </a:cubicBezTo>
                <a:cubicBezTo>
                  <a:pt x="2923" y="1108"/>
                  <a:pt x="2919" y="1112"/>
                  <a:pt x="2919" y="1117"/>
                </a:cubicBezTo>
                <a:close/>
                <a:moveTo>
                  <a:pt x="882" y="1156"/>
                </a:moveTo>
                <a:cubicBezTo>
                  <a:pt x="882" y="1154"/>
                  <a:pt x="880" y="1152"/>
                  <a:pt x="878" y="1152"/>
                </a:cubicBezTo>
                <a:cubicBezTo>
                  <a:pt x="875" y="1152"/>
                  <a:pt x="873" y="1154"/>
                  <a:pt x="873" y="1156"/>
                </a:cubicBezTo>
                <a:cubicBezTo>
                  <a:pt x="873" y="1158"/>
                  <a:pt x="875" y="1160"/>
                  <a:pt x="878" y="1160"/>
                </a:cubicBezTo>
                <a:cubicBezTo>
                  <a:pt x="880" y="1160"/>
                  <a:pt x="882" y="1158"/>
                  <a:pt x="882" y="1156"/>
                </a:cubicBezTo>
                <a:close/>
                <a:moveTo>
                  <a:pt x="917" y="1169"/>
                </a:moveTo>
                <a:cubicBezTo>
                  <a:pt x="924" y="1169"/>
                  <a:pt x="930" y="1163"/>
                  <a:pt x="930" y="1156"/>
                </a:cubicBezTo>
                <a:cubicBezTo>
                  <a:pt x="930" y="1149"/>
                  <a:pt x="924" y="1143"/>
                  <a:pt x="917" y="1143"/>
                </a:cubicBezTo>
                <a:cubicBezTo>
                  <a:pt x="910" y="1143"/>
                  <a:pt x="904" y="1149"/>
                  <a:pt x="904" y="1156"/>
                </a:cubicBezTo>
                <a:cubicBezTo>
                  <a:pt x="904" y="1163"/>
                  <a:pt x="910" y="1169"/>
                  <a:pt x="917" y="1169"/>
                </a:cubicBezTo>
                <a:close/>
                <a:moveTo>
                  <a:pt x="956" y="1169"/>
                </a:moveTo>
                <a:cubicBezTo>
                  <a:pt x="963" y="1169"/>
                  <a:pt x="969" y="1163"/>
                  <a:pt x="969" y="1156"/>
                </a:cubicBezTo>
                <a:cubicBezTo>
                  <a:pt x="969" y="1149"/>
                  <a:pt x="963" y="1143"/>
                  <a:pt x="956" y="1143"/>
                </a:cubicBezTo>
                <a:cubicBezTo>
                  <a:pt x="949" y="1143"/>
                  <a:pt x="944" y="1149"/>
                  <a:pt x="944" y="1156"/>
                </a:cubicBezTo>
                <a:cubicBezTo>
                  <a:pt x="944" y="1163"/>
                  <a:pt x="949" y="1169"/>
                  <a:pt x="956" y="1169"/>
                </a:cubicBezTo>
                <a:close/>
                <a:moveTo>
                  <a:pt x="996" y="1169"/>
                </a:moveTo>
                <a:cubicBezTo>
                  <a:pt x="1003" y="1169"/>
                  <a:pt x="1009" y="1163"/>
                  <a:pt x="1009" y="1156"/>
                </a:cubicBezTo>
                <a:cubicBezTo>
                  <a:pt x="1009" y="1149"/>
                  <a:pt x="1003" y="1143"/>
                  <a:pt x="996" y="1143"/>
                </a:cubicBezTo>
                <a:cubicBezTo>
                  <a:pt x="989" y="1143"/>
                  <a:pt x="983" y="1149"/>
                  <a:pt x="983" y="1156"/>
                </a:cubicBezTo>
                <a:cubicBezTo>
                  <a:pt x="983" y="1163"/>
                  <a:pt x="989" y="1169"/>
                  <a:pt x="996" y="1169"/>
                </a:cubicBezTo>
                <a:close/>
                <a:moveTo>
                  <a:pt x="1035" y="1169"/>
                </a:moveTo>
                <a:cubicBezTo>
                  <a:pt x="1042" y="1169"/>
                  <a:pt x="1048" y="1163"/>
                  <a:pt x="1048" y="1156"/>
                </a:cubicBezTo>
                <a:cubicBezTo>
                  <a:pt x="1048" y="1149"/>
                  <a:pt x="1042" y="1143"/>
                  <a:pt x="1035" y="1143"/>
                </a:cubicBezTo>
                <a:cubicBezTo>
                  <a:pt x="1028" y="1143"/>
                  <a:pt x="1023" y="1149"/>
                  <a:pt x="1023" y="1156"/>
                </a:cubicBezTo>
                <a:cubicBezTo>
                  <a:pt x="1023" y="1163"/>
                  <a:pt x="1028" y="1169"/>
                  <a:pt x="1035" y="1169"/>
                </a:cubicBezTo>
                <a:close/>
                <a:moveTo>
                  <a:pt x="1075" y="1169"/>
                </a:moveTo>
                <a:cubicBezTo>
                  <a:pt x="1082" y="1169"/>
                  <a:pt x="1087" y="1163"/>
                  <a:pt x="1087" y="1156"/>
                </a:cubicBezTo>
                <a:cubicBezTo>
                  <a:pt x="1087" y="1149"/>
                  <a:pt x="1082" y="1143"/>
                  <a:pt x="1075" y="1143"/>
                </a:cubicBezTo>
                <a:cubicBezTo>
                  <a:pt x="1068" y="1143"/>
                  <a:pt x="1062" y="1149"/>
                  <a:pt x="1062" y="1156"/>
                </a:cubicBezTo>
                <a:cubicBezTo>
                  <a:pt x="1062" y="1163"/>
                  <a:pt x="1068" y="1169"/>
                  <a:pt x="1075" y="1169"/>
                </a:cubicBezTo>
                <a:close/>
                <a:moveTo>
                  <a:pt x="1114" y="1169"/>
                </a:moveTo>
                <a:cubicBezTo>
                  <a:pt x="1121" y="1169"/>
                  <a:pt x="1127" y="1163"/>
                  <a:pt x="1127" y="1156"/>
                </a:cubicBezTo>
                <a:cubicBezTo>
                  <a:pt x="1127" y="1149"/>
                  <a:pt x="1121" y="1143"/>
                  <a:pt x="1114" y="1143"/>
                </a:cubicBezTo>
                <a:cubicBezTo>
                  <a:pt x="1107" y="1143"/>
                  <a:pt x="1101" y="1149"/>
                  <a:pt x="1101" y="1156"/>
                </a:cubicBezTo>
                <a:cubicBezTo>
                  <a:pt x="1101" y="1163"/>
                  <a:pt x="1107" y="1169"/>
                  <a:pt x="1114" y="1169"/>
                </a:cubicBezTo>
                <a:close/>
                <a:moveTo>
                  <a:pt x="1154" y="1169"/>
                </a:moveTo>
                <a:cubicBezTo>
                  <a:pt x="1161" y="1169"/>
                  <a:pt x="1166" y="1163"/>
                  <a:pt x="1166" y="1156"/>
                </a:cubicBezTo>
                <a:cubicBezTo>
                  <a:pt x="1166" y="1149"/>
                  <a:pt x="1161" y="1143"/>
                  <a:pt x="1154" y="1143"/>
                </a:cubicBezTo>
                <a:cubicBezTo>
                  <a:pt x="1146" y="1143"/>
                  <a:pt x="1141" y="1149"/>
                  <a:pt x="1141" y="1156"/>
                </a:cubicBezTo>
                <a:cubicBezTo>
                  <a:pt x="1141" y="1163"/>
                  <a:pt x="1146" y="1169"/>
                  <a:pt x="1154" y="1169"/>
                </a:cubicBezTo>
                <a:close/>
                <a:moveTo>
                  <a:pt x="1193" y="1169"/>
                </a:moveTo>
                <a:cubicBezTo>
                  <a:pt x="1200" y="1169"/>
                  <a:pt x="1206" y="1163"/>
                  <a:pt x="1206" y="1156"/>
                </a:cubicBezTo>
                <a:cubicBezTo>
                  <a:pt x="1206" y="1149"/>
                  <a:pt x="1200" y="1143"/>
                  <a:pt x="1193" y="1143"/>
                </a:cubicBezTo>
                <a:cubicBezTo>
                  <a:pt x="1186" y="1143"/>
                  <a:pt x="1180" y="1149"/>
                  <a:pt x="1180" y="1156"/>
                </a:cubicBezTo>
                <a:cubicBezTo>
                  <a:pt x="1180" y="1163"/>
                  <a:pt x="1186" y="1169"/>
                  <a:pt x="1193" y="1169"/>
                </a:cubicBezTo>
                <a:close/>
                <a:moveTo>
                  <a:pt x="1232" y="1169"/>
                </a:moveTo>
                <a:cubicBezTo>
                  <a:pt x="1239" y="1169"/>
                  <a:pt x="1245" y="1163"/>
                  <a:pt x="1245" y="1156"/>
                </a:cubicBezTo>
                <a:cubicBezTo>
                  <a:pt x="1245" y="1149"/>
                  <a:pt x="1239" y="1143"/>
                  <a:pt x="1232" y="1143"/>
                </a:cubicBezTo>
                <a:cubicBezTo>
                  <a:pt x="1225" y="1143"/>
                  <a:pt x="1220" y="1149"/>
                  <a:pt x="1220" y="1156"/>
                </a:cubicBezTo>
                <a:cubicBezTo>
                  <a:pt x="1220" y="1163"/>
                  <a:pt x="1225" y="1169"/>
                  <a:pt x="1232" y="1169"/>
                </a:cubicBezTo>
                <a:close/>
                <a:moveTo>
                  <a:pt x="1824" y="1169"/>
                </a:moveTo>
                <a:cubicBezTo>
                  <a:pt x="1831" y="1169"/>
                  <a:pt x="1836" y="1163"/>
                  <a:pt x="1836" y="1156"/>
                </a:cubicBezTo>
                <a:cubicBezTo>
                  <a:pt x="1836" y="1149"/>
                  <a:pt x="1831" y="1143"/>
                  <a:pt x="1824" y="1143"/>
                </a:cubicBezTo>
                <a:cubicBezTo>
                  <a:pt x="1817" y="1143"/>
                  <a:pt x="1811" y="1149"/>
                  <a:pt x="1811" y="1156"/>
                </a:cubicBezTo>
                <a:cubicBezTo>
                  <a:pt x="1811" y="1163"/>
                  <a:pt x="1817" y="1169"/>
                  <a:pt x="1824" y="1169"/>
                </a:cubicBezTo>
                <a:close/>
                <a:moveTo>
                  <a:pt x="1863" y="1169"/>
                </a:moveTo>
                <a:cubicBezTo>
                  <a:pt x="1870" y="1169"/>
                  <a:pt x="1876" y="1163"/>
                  <a:pt x="1876" y="1156"/>
                </a:cubicBezTo>
                <a:cubicBezTo>
                  <a:pt x="1876" y="1149"/>
                  <a:pt x="1870" y="1143"/>
                  <a:pt x="1863" y="1143"/>
                </a:cubicBezTo>
                <a:cubicBezTo>
                  <a:pt x="1856" y="1143"/>
                  <a:pt x="1850" y="1149"/>
                  <a:pt x="1850" y="1156"/>
                </a:cubicBezTo>
                <a:cubicBezTo>
                  <a:pt x="1850" y="1163"/>
                  <a:pt x="1856" y="1169"/>
                  <a:pt x="1863" y="1169"/>
                </a:cubicBezTo>
                <a:close/>
                <a:moveTo>
                  <a:pt x="1903" y="1169"/>
                </a:moveTo>
                <a:cubicBezTo>
                  <a:pt x="1910" y="1169"/>
                  <a:pt x="1915" y="1163"/>
                  <a:pt x="1915" y="1156"/>
                </a:cubicBezTo>
                <a:cubicBezTo>
                  <a:pt x="1915" y="1149"/>
                  <a:pt x="1910" y="1143"/>
                  <a:pt x="1903" y="1143"/>
                </a:cubicBezTo>
                <a:cubicBezTo>
                  <a:pt x="1896" y="1143"/>
                  <a:pt x="1890" y="1149"/>
                  <a:pt x="1890" y="1156"/>
                </a:cubicBezTo>
                <a:cubicBezTo>
                  <a:pt x="1890" y="1163"/>
                  <a:pt x="1896" y="1169"/>
                  <a:pt x="1903" y="1169"/>
                </a:cubicBezTo>
                <a:close/>
                <a:moveTo>
                  <a:pt x="1942" y="1169"/>
                </a:moveTo>
                <a:cubicBezTo>
                  <a:pt x="1949" y="1169"/>
                  <a:pt x="1955" y="1163"/>
                  <a:pt x="1955" y="1156"/>
                </a:cubicBezTo>
                <a:cubicBezTo>
                  <a:pt x="1955" y="1149"/>
                  <a:pt x="1949" y="1143"/>
                  <a:pt x="1942" y="1143"/>
                </a:cubicBezTo>
                <a:cubicBezTo>
                  <a:pt x="1935" y="1143"/>
                  <a:pt x="1929" y="1149"/>
                  <a:pt x="1929" y="1156"/>
                </a:cubicBezTo>
                <a:cubicBezTo>
                  <a:pt x="1929" y="1163"/>
                  <a:pt x="1935" y="1169"/>
                  <a:pt x="1942" y="1169"/>
                </a:cubicBezTo>
                <a:close/>
                <a:moveTo>
                  <a:pt x="1981" y="1169"/>
                </a:moveTo>
                <a:cubicBezTo>
                  <a:pt x="1988" y="1169"/>
                  <a:pt x="1994" y="1163"/>
                  <a:pt x="1994" y="1156"/>
                </a:cubicBezTo>
                <a:cubicBezTo>
                  <a:pt x="1994" y="1149"/>
                  <a:pt x="1988" y="1143"/>
                  <a:pt x="1981" y="1143"/>
                </a:cubicBezTo>
                <a:cubicBezTo>
                  <a:pt x="1974" y="1143"/>
                  <a:pt x="1969" y="1149"/>
                  <a:pt x="1969" y="1156"/>
                </a:cubicBezTo>
                <a:cubicBezTo>
                  <a:pt x="1969" y="1163"/>
                  <a:pt x="1974" y="1169"/>
                  <a:pt x="1981" y="1169"/>
                </a:cubicBezTo>
                <a:close/>
                <a:moveTo>
                  <a:pt x="2021" y="1169"/>
                </a:moveTo>
                <a:cubicBezTo>
                  <a:pt x="2028" y="1169"/>
                  <a:pt x="2034" y="1163"/>
                  <a:pt x="2034" y="1156"/>
                </a:cubicBezTo>
                <a:cubicBezTo>
                  <a:pt x="2034" y="1149"/>
                  <a:pt x="2028" y="1143"/>
                  <a:pt x="2021" y="1143"/>
                </a:cubicBezTo>
                <a:cubicBezTo>
                  <a:pt x="2014" y="1143"/>
                  <a:pt x="2008" y="1149"/>
                  <a:pt x="2008" y="1156"/>
                </a:cubicBezTo>
                <a:cubicBezTo>
                  <a:pt x="2008" y="1163"/>
                  <a:pt x="2014" y="1169"/>
                  <a:pt x="2021" y="1169"/>
                </a:cubicBezTo>
                <a:close/>
                <a:moveTo>
                  <a:pt x="2060" y="1169"/>
                </a:moveTo>
                <a:cubicBezTo>
                  <a:pt x="2067" y="1169"/>
                  <a:pt x="2073" y="1163"/>
                  <a:pt x="2073" y="1156"/>
                </a:cubicBezTo>
                <a:cubicBezTo>
                  <a:pt x="2073" y="1149"/>
                  <a:pt x="2067" y="1143"/>
                  <a:pt x="2060" y="1143"/>
                </a:cubicBezTo>
                <a:cubicBezTo>
                  <a:pt x="2053" y="1143"/>
                  <a:pt x="2048" y="1149"/>
                  <a:pt x="2048" y="1156"/>
                </a:cubicBezTo>
                <a:cubicBezTo>
                  <a:pt x="2048" y="1163"/>
                  <a:pt x="2053" y="1169"/>
                  <a:pt x="2060" y="1169"/>
                </a:cubicBezTo>
                <a:close/>
                <a:moveTo>
                  <a:pt x="2100" y="1143"/>
                </a:moveTo>
                <a:cubicBezTo>
                  <a:pt x="2093" y="1143"/>
                  <a:pt x="2087" y="1149"/>
                  <a:pt x="2087" y="1156"/>
                </a:cubicBezTo>
                <a:cubicBezTo>
                  <a:pt x="2087" y="1163"/>
                  <a:pt x="2093" y="1169"/>
                  <a:pt x="2100" y="1169"/>
                </a:cubicBezTo>
                <a:cubicBezTo>
                  <a:pt x="2107" y="1169"/>
                  <a:pt x="2112" y="1163"/>
                  <a:pt x="2112" y="1156"/>
                </a:cubicBezTo>
                <a:cubicBezTo>
                  <a:pt x="2112" y="1149"/>
                  <a:pt x="2107" y="1143"/>
                  <a:pt x="2100" y="1143"/>
                </a:cubicBezTo>
                <a:close/>
                <a:moveTo>
                  <a:pt x="2730" y="1143"/>
                </a:moveTo>
                <a:cubicBezTo>
                  <a:pt x="2723" y="1143"/>
                  <a:pt x="2718" y="1149"/>
                  <a:pt x="2718" y="1156"/>
                </a:cubicBezTo>
                <a:cubicBezTo>
                  <a:pt x="2718" y="1163"/>
                  <a:pt x="2723" y="1169"/>
                  <a:pt x="2730" y="1169"/>
                </a:cubicBezTo>
                <a:cubicBezTo>
                  <a:pt x="2738" y="1169"/>
                  <a:pt x="2743" y="1163"/>
                  <a:pt x="2743" y="1156"/>
                </a:cubicBezTo>
                <a:cubicBezTo>
                  <a:pt x="2743" y="1149"/>
                  <a:pt x="2738" y="1143"/>
                  <a:pt x="2730" y="1143"/>
                </a:cubicBezTo>
                <a:close/>
                <a:moveTo>
                  <a:pt x="2849" y="1143"/>
                </a:moveTo>
                <a:cubicBezTo>
                  <a:pt x="2842" y="1143"/>
                  <a:pt x="2836" y="1149"/>
                  <a:pt x="2836" y="1156"/>
                </a:cubicBezTo>
                <a:cubicBezTo>
                  <a:pt x="2836" y="1163"/>
                  <a:pt x="2842" y="1169"/>
                  <a:pt x="2849" y="1169"/>
                </a:cubicBezTo>
                <a:cubicBezTo>
                  <a:pt x="2856" y="1169"/>
                  <a:pt x="2862" y="1163"/>
                  <a:pt x="2862" y="1156"/>
                </a:cubicBezTo>
                <a:cubicBezTo>
                  <a:pt x="2862" y="1149"/>
                  <a:pt x="2856" y="1143"/>
                  <a:pt x="2849" y="1143"/>
                </a:cubicBezTo>
                <a:close/>
                <a:moveTo>
                  <a:pt x="2928" y="1169"/>
                </a:moveTo>
                <a:cubicBezTo>
                  <a:pt x="2935" y="1169"/>
                  <a:pt x="2940" y="1163"/>
                  <a:pt x="2940" y="1156"/>
                </a:cubicBezTo>
                <a:cubicBezTo>
                  <a:pt x="2940" y="1149"/>
                  <a:pt x="2935" y="1143"/>
                  <a:pt x="2928" y="1143"/>
                </a:cubicBezTo>
                <a:cubicBezTo>
                  <a:pt x="2921" y="1143"/>
                  <a:pt x="2915" y="1149"/>
                  <a:pt x="2915" y="1156"/>
                </a:cubicBezTo>
                <a:cubicBezTo>
                  <a:pt x="2915" y="1163"/>
                  <a:pt x="2921" y="1169"/>
                  <a:pt x="2928" y="1169"/>
                </a:cubicBezTo>
                <a:close/>
                <a:moveTo>
                  <a:pt x="3046" y="1144"/>
                </a:moveTo>
                <a:cubicBezTo>
                  <a:pt x="3039" y="1144"/>
                  <a:pt x="3034" y="1149"/>
                  <a:pt x="3034" y="1156"/>
                </a:cubicBezTo>
                <a:cubicBezTo>
                  <a:pt x="3034" y="1163"/>
                  <a:pt x="3039" y="1168"/>
                  <a:pt x="3046" y="1168"/>
                </a:cubicBezTo>
                <a:cubicBezTo>
                  <a:pt x="3053" y="1168"/>
                  <a:pt x="3058" y="1163"/>
                  <a:pt x="3058" y="1156"/>
                </a:cubicBezTo>
                <a:cubicBezTo>
                  <a:pt x="3058" y="1149"/>
                  <a:pt x="3053" y="1144"/>
                  <a:pt x="3046" y="1144"/>
                </a:cubicBezTo>
                <a:close/>
                <a:moveTo>
                  <a:pt x="3085" y="1169"/>
                </a:moveTo>
                <a:cubicBezTo>
                  <a:pt x="3092" y="1169"/>
                  <a:pt x="3098" y="1163"/>
                  <a:pt x="3098" y="1156"/>
                </a:cubicBezTo>
                <a:cubicBezTo>
                  <a:pt x="3098" y="1149"/>
                  <a:pt x="3092" y="1143"/>
                  <a:pt x="3085" y="1143"/>
                </a:cubicBezTo>
                <a:cubicBezTo>
                  <a:pt x="3078" y="1143"/>
                  <a:pt x="3073" y="1149"/>
                  <a:pt x="3073" y="1156"/>
                </a:cubicBezTo>
                <a:cubicBezTo>
                  <a:pt x="3073" y="1163"/>
                  <a:pt x="3078" y="1169"/>
                  <a:pt x="3085" y="1169"/>
                </a:cubicBezTo>
                <a:close/>
                <a:moveTo>
                  <a:pt x="3125" y="1167"/>
                </a:moveTo>
                <a:cubicBezTo>
                  <a:pt x="3131" y="1167"/>
                  <a:pt x="3136" y="1162"/>
                  <a:pt x="3136" y="1156"/>
                </a:cubicBezTo>
                <a:cubicBezTo>
                  <a:pt x="3136" y="1150"/>
                  <a:pt x="3131" y="1145"/>
                  <a:pt x="3125" y="1145"/>
                </a:cubicBezTo>
                <a:cubicBezTo>
                  <a:pt x="3118" y="1145"/>
                  <a:pt x="3113" y="1150"/>
                  <a:pt x="3113" y="1156"/>
                </a:cubicBezTo>
                <a:cubicBezTo>
                  <a:pt x="3113" y="1162"/>
                  <a:pt x="3118" y="1167"/>
                  <a:pt x="3125" y="1167"/>
                </a:cubicBezTo>
                <a:close/>
                <a:moveTo>
                  <a:pt x="878" y="1188"/>
                </a:moveTo>
                <a:cubicBezTo>
                  <a:pt x="873" y="1188"/>
                  <a:pt x="870" y="1191"/>
                  <a:pt x="870" y="1195"/>
                </a:cubicBezTo>
                <a:cubicBezTo>
                  <a:pt x="870" y="1199"/>
                  <a:pt x="873" y="1203"/>
                  <a:pt x="878" y="1203"/>
                </a:cubicBezTo>
                <a:cubicBezTo>
                  <a:pt x="882" y="1203"/>
                  <a:pt x="885" y="1199"/>
                  <a:pt x="885" y="1195"/>
                </a:cubicBezTo>
                <a:cubicBezTo>
                  <a:pt x="885" y="1191"/>
                  <a:pt x="882" y="1188"/>
                  <a:pt x="878" y="1188"/>
                </a:cubicBezTo>
                <a:close/>
                <a:moveTo>
                  <a:pt x="917" y="1183"/>
                </a:moveTo>
                <a:cubicBezTo>
                  <a:pt x="910" y="1183"/>
                  <a:pt x="904" y="1188"/>
                  <a:pt x="904" y="1195"/>
                </a:cubicBezTo>
                <a:cubicBezTo>
                  <a:pt x="904" y="1202"/>
                  <a:pt x="910" y="1208"/>
                  <a:pt x="917" y="1208"/>
                </a:cubicBezTo>
                <a:cubicBezTo>
                  <a:pt x="924" y="1208"/>
                  <a:pt x="930" y="1202"/>
                  <a:pt x="930" y="1195"/>
                </a:cubicBezTo>
                <a:cubicBezTo>
                  <a:pt x="930" y="1188"/>
                  <a:pt x="924" y="1183"/>
                  <a:pt x="917" y="1183"/>
                </a:cubicBezTo>
                <a:close/>
                <a:moveTo>
                  <a:pt x="956" y="1183"/>
                </a:moveTo>
                <a:cubicBezTo>
                  <a:pt x="949" y="1183"/>
                  <a:pt x="944" y="1188"/>
                  <a:pt x="944" y="1195"/>
                </a:cubicBezTo>
                <a:cubicBezTo>
                  <a:pt x="944" y="1202"/>
                  <a:pt x="949" y="1208"/>
                  <a:pt x="956" y="1208"/>
                </a:cubicBezTo>
                <a:cubicBezTo>
                  <a:pt x="963" y="1208"/>
                  <a:pt x="969" y="1202"/>
                  <a:pt x="969" y="1195"/>
                </a:cubicBezTo>
                <a:cubicBezTo>
                  <a:pt x="969" y="1188"/>
                  <a:pt x="963" y="1183"/>
                  <a:pt x="956" y="1183"/>
                </a:cubicBezTo>
                <a:close/>
                <a:moveTo>
                  <a:pt x="996" y="1208"/>
                </a:moveTo>
                <a:cubicBezTo>
                  <a:pt x="1003" y="1208"/>
                  <a:pt x="1009" y="1202"/>
                  <a:pt x="1009" y="1195"/>
                </a:cubicBezTo>
                <a:cubicBezTo>
                  <a:pt x="1009" y="1188"/>
                  <a:pt x="1003" y="1183"/>
                  <a:pt x="996" y="1183"/>
                </a:cubicBezTo>
                <a:cubicBezTo>
                  <a:pt x="989" y="1183"/>
                  <a:pt x="983" y="1188"/>
                  <a:pt x="983" y="1195"/>
                </a:cubicBezTo>
                <a:cubicBezTo>
                  <a:pt x="983" y="1202"/>
                  <a:pt x="989" y="1208"/>
                  <a:pt x="996" y="1208"/>
                </a:cubicBezTo>
                <a:close/>
                <a:moveTo>
                  <a:pt x="1035" y="1208"/>
                </a:moveTo>
                <a:cubicBezTo>
                  <a:pt x="1042" y="1208"/>
                  <a:pt x="1048" y="1202"/>
                  <a:pt x="1048" y="1195"/>
                </a:cubicBezTo>
                <a:cubicBezTo>
                  <a:pt x="1048" y="1188"/>
                  <a:pt x="1042" y="1183"/>
                  <a:pt x="1035" y="1183"/>
                </a:cubicBezTo>
                <a:cubicBezTo>
                  <a:pt x="1028" y="1183"/>
                  <a:pt x="1023" y="1188"/>
                  <a:pt x="1023" y="1195"/>
                </a:cubicBezTo>
                <a:cubicBezTo>
                  <a:pt x="1023" y="1202"/>
                  <a:pt x="1028" y="1208"/>
                  <a:pt x="1035" y="1208"/>
                </a:cubicBezTo>
                <a:close/>
                <a:moveTo>
                  <a:pt x="1075" y="1208"/>
                </a:moveTo>
                <a:cubicBezTo>
                  <a:pt x="1082" y="1208"/>
                  <a:pt x="1087" y="1202"/>
                  <a:pt x="1087" y="1195"/>
                </a:cubicBezTo>
                <a:cubicBezTo>
                  <a:pt x="1087" y="1188"/>
                  <a:pt x="1082" y="1183"/>
                  <a:pt x="1075" y="1183"/>
                </a:cubicBezTo>
                <a:cubicBezTo>
                  <a:pt x="1068" y="1183"/>
                  <a:pt x="1062" y="1188"/>
                  <a:pt x="1062" y="1195"/>
                </a:cubicBezTo>
                <a:cubicBezTo>
                  <a:pt x="1062" y="1202"/>
                  <a:pt x="1068" y="1208"/>
                  <a:pt x="1075" y="1208"/>
                </a:cubicBezTo>
                <a:close/>
                <a:moveTo>
                  <a:pt x="1114" y="1183"/>
                </a:moveTo>
                <a:cubicBezTo>
                  <a:pt x="1107" y="1183"/>
                  <a:pt x="1101" y="1188"/>
                  <a:pt x="1101" y="1195"/>
                </a:cubicBezTo>
                <a:cubicBezTo>
                  <a:pt x="1101" y="1202"/>
                  <a:pt x="1107" y="1208"/>
                  <a:pt x="1114" y="1208"/>
                </a:cubicBezTo>
                <a:cubicBezTo>
                  <a:pt x="1121" y="1208"/>
                  <a:pt x="1127" y="1202"/>
                  <a:pt x="1127" y="1195"/>
                </a:cubicBezTo>
                <a:cubicBezTo>
                  <a:pt x="1127" y="1188"/>
                  <a:pt x="1121" y="1183"/>
                  <a:pt x="1114" y="1183"/>
                </a:cubicBezTo>
                <a:close/>
                <a:moveTo>
                  <a:pt x="1154" y="1183"/>
                </a:moveTo>
                <a:cubicBezTo>
                  <a:pt x="1146" y="1183"/>
                  <a:pt x="1141" y="1188"/>
                  <a:pt x="1141" y="1195"/>
                </a:cubicBezTo>
                <a:cubicBezTo>
                  <a:pt x="1141" y="1202"/>
                  <a:pt x="1146" y="1208"/>
                  <a:pt x="1154" y="1208"/>
                </a:cubicBezTo>
                <a:cubicBezTo>
                  <a:pt x="1161" y="1208"/>
                  <a:pt x="1166" y="1202"/>
                  <a:pt x="1166" y="1195"/>
                </a:cubicBezTo>
                <a:cubicBezTo>
                  <a:pt x="1166" y="1188"/>
                  <a:pt x="1161" y="1183"/>
                  <a:pt x="1154" y="1183"/>
                </a:cubicBezTo>
                <a:close/>
                <a:moveTo>
                  <a:pt x="1193" y="1183"/>
                </a:moveTo>
                <a:cubicBezTo>
                  <a:pt x="1186" y="1183"/>
                  <a:pt x="1180" y="1188"/>
                  <a:pt x="1180" y="1195"/>
                </a:cubicBezTo>
                <a:cubicBezTo>
                  <a:pt x="1180" y="1202"/>
                  <a:pt x="1186" y="1208"/>
                  <a:pt x="1193" y="1208"/>
                </a:cubicBezTo>
                <a:cubicBezTo>
                  <a:pt x="1200" y="1208"/>
                  <a:pt x="1206" y="1202"/>
                  <a:pt x="1206" y="1195"/>
                </a:cubicBezTo>
                <a:cubicBezTo>
                  <a:pt x="1206" y="1188"/>
                  <a:pt x="1200" y="1183"/>
                  <a:pt x="1193" y="1183"/>
                </a:cubicBezTo>
                <a:close/>
                <a:moveTo>
                  <a:pt x="1232" y="1183"/>
                </a:moveTo>
                <a:cubicBezTo>
                  <a:pt x="1225" y="1183"/>
                  <a:pt x="1220" y="1188"/>
                  <a:pt x="1220" y="1195"/>
                </a:cubicBezTo>
                <a:cubicBezTo>
                  <a:pt x="1220" y="1202"/>
                  <a:pt x="1225" y="1208"/>
                  <a:pt x="1232" y="1208"/>
                </a:cubicBezTo>
                <a:cubicBezTo>
                  <a:pt x="1239" y="1208"/>
                  <a:pt x="1245" y="1202"/>
                  <a:pt x="1245" y="1195"/>
                </a:cubicBezTo>
                <a:cubicBezTo>
                  <a:pt x="1245" y="1188"/>
                  <a:pt x="1239" y="1183"/>
                  <a:pt x="1232" y="1183"/>
                </a:cubicBezTo>
                <a:close/>
                <a:moveTo>
                  <a:pt x="1272" y="1208"/>
                </a:moveTo>
                <a:cubicBezTo>
                  <a:pt x="1279" y="1208"/>
                  <a:pt x="1285" y="1202"/>
                  <a:pt x="1285" y="1195"/>
                </a:cubicBezTo>
                <a:cubicBezTo>
                  <a:pt x="1285" y="1188"/>
                  <a:pt x="1279" y="1183"/>
                  <a:pt x="1272" y="1183"/>
                </a:cubicBezTo>
                <a:cubicBezTo>
                  <a:pt x="1265" y="1183"/>
                  <a:pt x="1259" y="1188"/>
                  <a:pt x="1259" y="1195"/>
                </a:cubicBezTo>
                <a:cubicBezTo>
                  <a:pt x="1259" y="1202"/>
                  <a:pt x="1265" y="1208"/>
                  <a:pt x="1272" y="1208"/>
                </a:cubicBezTo>
                <a:close/>
                <a:moveTo>
                  <a:pt x="1311" y="1183"/>
                </a:moveTo>
                <a:cubicBezTo>
                  <a:pt x="1304" y="1183"/>
                  <a:pt x="1298" y="1188"/>
                  <a:pt x="1298" y="1195"/>
                </a:cubicBezTo>
                <a:cubicBezTo>
                  <a:pt x="1298" y="1202"/>
                  <a:pt x="1304" y="1208"/>
                  <a:pt x="1311" y="1208"/>
                </a:cubicBezTo>
                <a:cubicBezTo>
                  <a:pt x="1318" y="1208"/>
                  <a:pt x="1324" y="1202"/>
                  <a:pt x="1324" y="1195"/>
                </a:cubicBezTo>
                <a:cubicBezTo>
                  <a:pt x="1324" y="1188"/>
                  <a:pt x="1318" y="1183"/>
                  <a:pt x="1311" y="1183"/>
                </a:cubicBezTo>
                <a:close/>
                <a:moveTo>
                  <a:pt x="1824" y="1183"/>
                </a:moveTo>
                <a:cubicBezTo>
                  <a:pt x="1817" y="1183"/>
                  <a:pt x="1811" y="1188"/>
                  <a:pt x="1811" y="1195"/>
                </a:cubicBezTo>
                <a:cubicBezTo>
                  <a:pt x="1811" y="1202"/>
                  <a:pt x="1817" y="1208"/>
                  <a:pt x="1824" y="1208"/>
                </a:cubicBezTo>
                <a:cubicBezTo>
                  <a:pt x="1831" y="1208"/>
                  <a:pt x="1836" y="1202"/>
                  <a:pt x="1836" y="1195"/>
                </a:cubicBezTo>
                <a:cubicBezTo>
                  <a:pt x="1836" y="1188"/>
                  <a:pt x="1831" y="1183"/>
                  <a:pt x="1824" y="1183"/>
                </a:cubicBezTo>
                <a:close/>
                <a:moveTo>
                  <a:pt x="1863" y="1208"/>
                </a:moveTo>
                <a:cubicBezTo>
                  <a:pt x="1870" y="1208"/>
                  <a:pt x="1876" y="1202"/>
                  <a:pt x="1876" y="1195"/>
                </a:cubicBezTo>
                <a:cubicBezTo>
                  <a:pt x="1876" y="1188"/>
                  <a:pt x="1870" y="1183"/>
                  <a:pt x="1863" y="1183"/>
                </a:cubicBezTo>
                <a:cubicBezTo>
                  <a:pt x="1856" y="1183"/>
                  <a:pt x="1850" y="1188"/>
                  <a:pt x="1850" y="1195"/>
                </a:cubicBezTo>
                <a:cubicBezTo>
                  <a:pt x="1850" y="1202"/>
                  <a:pt x="1856" y="1208"/>
                  <a:pt x="1863" y="1208"/>
                </a:cubicBezTo>
                <a:close/>
                <a:moveTo>
                  <a:pt x="1903" y="1183"/>
                </a:moveTo>
                <a:cubicBezTo>
                  <a:pt x="1896" y="1183"/>
                  <a:pt x="1890" y="1188"/>
                  <a:pt x="1890" y="1195"/>
                </a:cubicBezTo>
                <a:cubicBezTo>
                  <a:pt x="1890" y="1202"/>
                  <a:pt x="1896" y="1208"/>
                  <a:pt x="1903" y="1208"/>
                </a:cubicBezTo>
                <a:cubicBezTo>
                  <a:pt x="1910" y="1208"/>
                  <a:pt x="1915" y="1202"/>
                  <a:pt x="1915" y="1195"/>
                </a:cubicBezTo>
                <a:cubicBezTo>
                  <a:pt x="1915" y="1188"/>
                  <a:pt x="1910" y="1183"/>
                  <a:pt x="1903" y="1183"/>
                </a:cubicBezTo>
                <a:close/>
                <a:moveTo>
                  <a:pt x="1942" y="1183"/>
                </a:moveTo>
                <a:cubicBezTo>
                  <a:pt x="1935" y="1183"/>
                  <a:pt x="1929" y="1188"/>
                  <a:pt x="1929" y="1195"/>
                </a:cubicBezTo>
                <a:cubicBezTo>
                  <a:pt x="1929" y="1202"/>
                  <a:pt x="1935" y="1208"/>
                  <a:pt x="1942" y="1208"/>
                </a:cubicBezTo>
                <a:cubicBezTo>
                  <a:pt x="1949" y="1208"/>
                  <a:pt x="1955" y="1202"/>
                  <a:pt x="1955" y="1195"/>
                </a:cubicBezTo>
                <a:cubicBezTo>
                  <a:pt x="1955" y="1188"/>
                  <a:pt x="1949" y="1183"/>
                  <a:pt x="1942" y="1183"/>
                </a:cubicBezTo>
                <a:close/>
                <a:moveTo>
                  <a:pt x="1981" y="1183"/>
                </a:moveTo>
                <a:cubicBezTo>
                  <a:pt x="1974" y="1183"/>
                  <a:pt x="1969" y="1188"/>
                  <a:pt x="1969" y="1195"/>
                </a:cubicBezTo>
                <a:cubicBezTo>
                  <a:pt x="1969" y="1202"/>
                  <a:pt x="1974" y="1208"/>
                  <a:pt x="1981" y="1208"/>
                </a:cubicBezTo>
                <a:cubicBezTo>
                  <a:pt x="1988" y="1208"/>
                  <a:pt x="1994" y="1202"/>
                  <a:pt x="1994" y="1195"/>
                </a:cubicBezTo>
                <a:cubicBezTo>
                  <a:pt x="1994" y="1188"/>
                  <a:pt x="1988" y="1183"/>
                  <a:pt x="1981" y="1183"/>
                </a:cubicBezTo>
                <a:close/>
                <a:moveTo>
                  <a:pt x="2021" y="1183"/>
                </a:moveTo>
                <a:cubicBezTo>
                  <a:pt x="2014" y="1183"/>
                  <a:pt x="2008" y="1188"/>
                  <a:pt x="2008" y="1195"/>
                </a:cubicBezTo>
                <a:cubicBezTo>
                  <a:pt x="2008" y="1202"/>
                  <a:pt x="2014" y="1208"/>
                  <a:pt x="2021" y="1208"/>
                </a:cubicBezTo>
                <a:cubicBezTo>
                  <a:pt x="2028" y="1208"/>
                  <a:pt x="2034" y="1202"/>
                  <a:pt x="2034" y="1195"/>
                </a:cubicBezTo>
                <a:cubicBezTo>
                  <a:pt x="2034" y="1188"/>
                  <a:pt x="2028" y="1183"/>
                  <a:pt x="2021" y="1183"/>
                </a:cubicBezTo>
                <a:close/>
                <a:moveTo>
                  <a:pt x="2060" y="1183"/>
                </a:moveTo>
                <a:cubicBezTo>
                  <a:pt x="2053" y="1183"/>
                  <a:pt x="2048" y="1188"/>
                  <a:pt x="2048" y="1195"/>
                </a:cubicBezTo>
                <a:cubicBezTo>
                  <a:pt x="2048" y="1202"/>
                  <a:pt x="2053" y="1208"/>
                  <a:pt x="2060" y="1208"/>
                </a:cubicBezTo>
                <a:cubicBezTo>
                  <a:pt x="2067" y="1208"/>
                  <a:pt x="2073" y="1202"/>
                  <a:pt x="2073" y="1195"/>
                </a:cubicBezTo>
                <a:cubicBezTo>
                  <a:pt x="2073" y="1188"/>
                  <a:pt x="2067" y="1183"/>
                  <a:pt x="2060" y="1183"/>
                </a:cubicBezTo>
                <a:close/>
                <a:moveTo>
                  <a:pt x="2770" y="1183"/>
                </a:moveTo>
                <a:cubicBezTo>
                  <a:pt x="2763" y="1183"/>
                  <a:pt x="2757" y="1188"/>
                  <a:pt x="2757" y="1195"/>
                </a:cubicBezTo>
                <a:cubicBezTo>
                  <a:pt x="2757" y="1202"/>
                  <a:pt x="2763" y="1208"/>
                  <a:pt x="2770" y="1208"/>
                </a:cubicBezTo>
                <a:cubicBezTo>
                  <a:pt x="2777" y="1208"/>
                  <a:pt x="2783" y="1202"/>
                  <a:pt x="2783" y="1195"/>
                </a:cubicBezTo>
                <a:cubicBezTo>
                  <a:pt x="2783" y="1188"/>
                  <a:pt x="2777" y="1183"/>
                  <a:pt x="2770" y="1183"/>
                </a:cubicBezTo>
                <a:close/>
                <a:moveTo>
                  <a:pt x="3125" y="1208"/>
                </a:moveTo>
                <a:cubicBezTo>
                  <a:pt x="3132" y="1208"/>
                  <a:pt x="3137" y="1202"/>
                  <a:pt x="3137" y="1195"/>
                </a:cubicBezTo>
                <a:cubicBezTo>
                  <a:pt x="3137" y="1188"/>
                  <a:pt x="3132" y="1183"/>
                  <a:pt x="3125" y="1183"/>
                </a:cubicBezTo>
                <a:cubicBezTo>
                  <a:pt x="3118" y="1183"/>
                  <a:pt x="3112" y="1188"/>
                  <a:pt x="3112" y="1195"/>
                </a:cubicBezTo>
                <a:cubicBezTo>
                  <a:pt x="3112" y="1202"/>
                  <a:pt x="3118" y="1208"/>
                  <a:pt x="3125" y="1208"/>
                </a:cubicBezTo>
                <a:close/>
                <a:moveTo>
                  <a:pt x="3164" y="1208"/>
                </a:moveTo>
                <a:cubicBezTo>
                  <a:pt x="3171" y="1208"/>
                  <a:pt x="3177" y="1202"/>
                  <a:pt x="3177" y="1195"/>
                </a:cubicBezTo>
                <a:cubicBezTo>
                  <a:pt x="3177" y="1188"/>
                  <a:pt x="3171" y="1183"/>
                  <a:pt x="3164" y="1183"/>
                </a:cubicBezTo>
                <a:cubicBezTo>
                  <a:pt x="3157" y="1183"/>
                  <a:pt x="3151" y="1188"/>
                  <a:pt x="3151" y="1195"/>
                </a:cubicBezTo>
                <a:cubicBezTo>
                  <a:pt x="3151" y="1202"/>
                  <a:pt x="3157" y="1208"/>
                  <a:pt x="3164" y="1208"/>
                </a:cubicBezTo>
                <a:close/>
                <a:moveTo>
                  <a:pt x="917" y="1222"/>
                </a:moveTo>
                <a:cubicBezTo>
                  <a:pt x="910" y="1222"/>
                  <a:pt x="904" y="1228"/>
                  <a:pt x="904" y="1235"/>
                </a:cubicBezTo>
                <a:cubicBezTo>
                  <a:pt x="904" y="1242"/>
                  <a:pt x="910" y="1248"/>
                  <a:pt x="917" y="1248"/>
                </a:cubicBezTo>
                <a:cubicBezTo>
                  <a:pt x="924" y="1248"/>
                  <a:pt x="930" y="1242"/>
                  <a:pt x="930" y="1235"/>
                </a:cubicBezTo>
                <a:cubicBezTo>
                  <a:pt x="930" y="1228"/>
                  <a:pt x="924" y="1222"/>
                  <a:pt x="917" y="1222"/>
                </a:cubicBezTo>
                <a:close/>
                <a:moveTo>
                  <a:pt x="956" y="1222"/>
                </a:moveTo>
                <a:cubicBezTo>
                  <a:pt x="949" y="1222"/>
                  <a:pt x="944" y="1228"/>
                  <a:pt x="944" y="1235"/>
                </a:cubicBezTo>
                <a:cubicBezTo>
                  <a:pt x="944" y="1242"/>
                  <a:pt x="949" y="1248"/>
                  <a:pt x="956" y="1248"/>
                </a:cubicBezTo>
                <a:cubicBezTo>
                  <a:pt x="963" y="1248"/>
                  <a:pt x="969" y="1242"/>
                  <a:pt x="969" y="1235"/>
                </a:cubicBezTo>
                <a:cubicBezTo>
                  <a:pt x="969" y="1228"/>
                  <a:pt x="963" y="1222"/>
                  <a:pt x="956" y="1222"/>
                </a:cubicBezTo>
                <a:close/>
                <a:moveTo>
                  <a:pt x="996" y="1222"/>
                </a:moveTo>
                <a:cubicBezTo>
                  <a:pt x="989" y="1222"/>
                  <a:pt x="983" y="1228"/>
                  <a:pt x="983" y="1235"/>
                </a:cubicBezTo>
                <a:cubicBezTo>
                  <a:pt x="983" y="1242"/>
                  <a:pt x="989" y="1248"/>
                  <a:pt x="996" y="1248"/>
                </a:cubicBezTo>
                <a:cubicBezTo>
                  <a:pt x="1003" y="1248"/>
                  <a:pt x="1009" y="1242"/>
                  <a:pt x="1009" y="1235"/>
                </a:cubicBezTo>
                <a:cubicBezTo>
                  <a:pt x="1009" y="1228"/>
                  <a:pt x="1003" y="1222"/>
                  <a:pt x="996" y="1222"/>
                </a:cubicBezTo>
                <a:close/>
                <a:moveTo>
                  <a:pt x="1035" y="1222"/>
                </a:moveTo>
                <a:cubicBezTo>
                  <a:pt x="1028" y="1222"/>
                  <a:pt x="1023" y="1228"/>
                  <a:pt x="1023" y="1235"/>
                </a:cubicBezTo>
                <a:cubicBezTo>
                  <a:pt x="1023" y="1242"/>
                  <a:pt x="1028" y="1248"/>
                  <a:pt x="1035" y="1248"/>
                </a:cubicBezTo>
                <a:cubicBezTo>
                  <a:pt x="1042" y="1248"/>
                  <a:pt x="1048" y="1242"/>
                  <a:pt x="1048" y="1235"/>
                </a:cubicBezTo>
                <a:cubicBezTo>
                  <a:pt x="1048" y="1228"/>
                  <a:pt x="1042" y="1222"/>
                  <a:pt x="1035" y="1222"/>
                </a:cubicBezTo>
                <a:close/>
                <a:moveTo>
                  <a:pt x="1075" y="1222"/>
                </a:moveTo>
                <a:cubicBezTo>
                  <a:pt x="1068" y="1222"/>
                  <a:pt x="1062" y="1228"/>
                  <a:pt x="1062" y="1235"/>
                </a:cubicBezTo>
                <a:cubicBezTo>
                  <a:pt x="1062" y="1242"/>
                  <a:pt x="1068" y="1248"/>
                  <a:pt x="1075" y="1248"/>
                </a:cubicBezTo>
                <a:cubicBezTo>
                  <a:pt x="1082" y="1248"/>
                  <a:pt x="1087" y="1242"/>
                  <a:pt x="1087" y="1235"/>
                </a:cubicBezTo>
                <a:cubicBezTo>
                  <a:pt x="1087" y="1228"/>
                  <a:pt x="1082" y="1222"/>
                  <a:pt x="1075" y="1222"/>
                </a:cubicBezTo>
                <a:close/>
                <a:moveTo>
                  <a:pt x="1114" y="1248"/>
                </a:moveTo>
                <a:cubicBezTo>
                  <a:pt x="1121" y="1248"/>
                  <a:pt x="1127" y="1242"/>
                  <a:pt x="1127" y="1235"/>
                </a:cubicBezTo>
                <a:cubicBezTo>
                  <a:pt x="1127" y="1228"/>
                  <a:pt x="1121" y="1222"/>
                  <a:pt x="1114" y="1222"/>
                </a:cubicBezTo>
                <a:cubicBezTo>
                  <a:pt x="1107" y="1222"/>
                  <a:pt x="1101" y="1228"/>
                  <a:pt x="1101" y="1235"/>
                </a:cubicBezTo>
                <a:cubicBezTo>
                  <a:pt x="1101" y="1242"/>
                  <a:pt x="1107" y="1248"/>
                  <a:pt x="1114" y="1248"/>
                </a:cubicBezTo>
                <a:close/>
                <a:moveTo>
                  <a:pt x="1154" y="1248"/>
                </a:moveTo>
                <a:cubicBezTo>
                  <a:pt x="1161" y="1248"/>
                  <a:pt x="1166" y="1242"/>
                  <a:pt x="1166" y="1235"/>
                </a:cubicBezTo>
                <a:cubicBezTo>
                  <a:pt x="1166" y="1228"/>
                  <a:pt x="1161" y="1222"/>
                  <a:pt x="1154" y="1222"/>
                </a:cubicBezTo>
                <a:cubicBezTo>
                  <a:pt x="1146" y="1222"/>
                  <a:pt x="1141" y="1228"/>
                  <a:pt x="1141" y="1235"/>
                </a:cubicBezTo>
                <a:cubicBezTo>
                  <a:pt x="1141" y="1242"/>
                  <a:pt x="1146" y="1248"/>
                  <a:pt x="1154" y="1248"/>
                </a:cubicBezTo>
                <a:close/>
                <a:moveTo>
                  <a:pt x="1193" y="1222"/>
                </a:moveTo>
                <a:cubicBezTo>
                  <a:pt x="1186" y="1222"/>
                  <a:pt x="1180" y="1228"/>
                  <a:pt x="1180" y="1235"/>
                </a:cubicBezTo>
                <a:cubicBezTo>
                  <a:pt x="1180" y="1242"/>
                  <a:pt x="1186" y="1248"/>
                  <a:pt x="1193" y="1248"/>
                </a:cubicBezTo>
                <a:cubicBezTo>
                  <a:pt x="1200" y="1248"/>
                  <a:pt x="1206" y="1242"/>
                  <a:pt x="1206" y="1235"/>
                </a:cubicBezTo>
                <a:cubicBezTo>
                  <a:pt x="1206" y="1228"/>
                  <a:pt x="1200" y="1222"/>
                  <a:pt x="1193" y="1222"/>
                </a:cubicBezTo>
                <a:close/>
                <a:moveTo>
                  <a:pt x="1232" y="1248"/>
                </a:moveTo>
                <a:cubicBezTo>
                  <a:pt x="1239" y="1248"/>
                  <a:pt x="1245" y="1242"/>
                  <a:pt x="1245" y="1235"/>
                </a:cubicBezTo>
                <a:cubicBezTo>
                  <a:pt x="1245" y="1228"/>
                  <a:pt x="1239" y="1222"/>
                  <a:pt x="1232" y="1222"/>
                </a:cubicBezTo>
                <a:cubicBezTo>
                  <a:pt x="1225" y="1222"/>
                  <a:pt x="1220" y="1228"/>
                  <a:pt x="1220" y="1235"/>
                </a:cubicBezTo>
                <a:cubicBezTo>
                  <a:pt x="1220" y="1242"/>
                  <a:pt x="1225" y="1248"/>
                  <a:pt x="1232" y="1248"/>
                </a:cubicBezTo>
                <a:close/>
                <a:moveTo>
                  <a:pt x="1272" y="1222"/>
                </a:moveTo>
                <a:cubicBezTo>
                  <a:pt x="1265" y="1222"/>
                  <a:pt x="1259" y="1228"/>
                  <a:pt x="1259" y="1235"/>
                </a:cubicBezTo>
                <a:cubicBezTo>
                  <a:pt x="1259" y="1242"/>
                  <a:pt x="1265" y="1248"/>
                  <a:pt x="1272" y="1248"/>
                </a:cubicBezTo>
                <a:cubicBezTo>
                  <a:pt x="1279" y="1248"/>
                  <a:pt x="1285" y="1242"/>
                  <a:pt x="1285" y="1235"/>
                </a:cubicBezTo>
                <a:cubicBezTo>
                  <a:pt x="1285" y="1228"/>
                  <a:pt x="1279" y="1222"/>
                  <a:pt x="1272" y="1222"/>
                </a:cubicBezTo>
                <a:close/>
                <a:moveTo>
                  <a:pt x="1311" y="1222"/>
                </a:moveTo>
                <a:cubicBezTo>
                  <a:pt x="1304" y="1222"/>
                  <a:pt x="1298" y="1228"/>
                  <a:pt x="1298" y="1235"/>
                </a:cubicBezTo>
                <a:cubicBezTo>
                  <a:pt x="1298" y="1242"/>
                  <a:pt x="1304" y="1248"/>
                  <a:pt x="1311" y="1248"/>
                </a:cubicBezTo>
                <a:cubicBezTo>
                  <a:pt x="1318" y="1248"/>
                  <a:pt x="1324" y="1242"/>
                  <a:pt x="1324" y="1235"/>
                </a:cubicBezTo>
                <a:cubicBezTo>
                  <a:pt x="1324" y="1228"/>
                  <a:pt x="1318" y="1222"/>
                  <a:pt x="1311" y="1222"/>
                </a:cubicBezTo>
                <a:close/>
                <a:moveTo>
                  <a:pt x="1863" y="1248"/>
                </a:moveTo>
                <a:cubicBezTo>
                  <a:pt x="1870" y="1248"/>
                  <a:pt x="1876" y="1242"/>
                  <a:pt x="1876" y="1235"/>
                </a:cubicBezTo>
                <a:cubicBezTo>
                  <a:pt x="1876" y="1228"/>
                  <a:pt x="1870" y="1222"/>
                  <a:pt x="1863" y="1222"/>
                </a:cubicBezTo>
                <a:cubicBezTo>
                  <a:pt x="1856" y="1222"/>
                  <a:pt x="1850" y="1228"/>
                  <a:pt x="1850" y="1235"/>
                </a:cubicBezTo>
                <a:cubicBezTo>
                  <a:pt x="1850" y="1242"/>
                  <a:pt x="1856" y="1248"/>
                  <a:pt x="1863" y="1248"/>
                </a:cubicBezTo>
                <a:close/>
                <a:moveTo>
                  <a:pt x="1903" y="1222"/>
                </a:moveTo>
                <a:cubicBezTo>
                  <a:pt x="1896" y="1222"/>
                  <a:pt x="1890" y="1228"/>
                  <a:pt x="1890" y="1235"/>
                </a:cubicBezTo>
                <a:cubicBezTo>
                  <a:pt x="1890" y="1242"/>
                  <a:pt x="1896" y="1248"/>
                  <a:pt x="1903" y="1248"/>
                </a:cubicBezTo>
                <a:cubicBezTo>
                  <a:pt x="1910" y="1248"/>
                  <a:pt x="1915" y="1242"/>
                  <a:pt x="1915" y="1235"/>
                </a:cubicBezTo>
                <a:cubicBezTo>
                  <a:pt x="1915" y="1228"/>
                  <a:pt x="1910" y="1222"/>
                  <a:pt x="1903" y="1222"/>
                </a:cubicBezTo>
                <a:close/>
                <a:moveTo>
                  <a:pt x="1942" y="1222"/>
                </a:moveTo>
                <a:cubicBezTo>
                  <a:pt x="1935" y="1222"/>
                  <a:pt x="1929" y="1228"/>
                  <a:pt x="1929" y="1235"/>
                </a:cubicBezTo>
                <a:cubicBezTo>
                  <a:pt x="1929" y="1242"/>
                  <a:pt x="1935" y="1248"/>
                  <a:pt x="1942" y="1248"/>
                </a:cubicBezTo>
                <a:cubicBezTo>
                  <a:pt x="1949" y="1248"/>
                  <a:pt x="1955" y="1242"/>
                  <a:pt x="1955" y="1235"/>
                </a:cubicBezTo>
                <a:cubicBezTo>
                  <a:pt x="1955" y="1228"/>
                  <a:pt x="1949" y="1222"/>
                  <a:pt x="1942" y="1222"/>
                </a:cubicBezTo>
                <a:close/>
                <a:moveTo>
                  <a:pt x="1981" y="1222"/>
                </a:moveTo>
                <a:cubicBezTo>
                  <a:pt x="1974" y="1222"/>
                  <a:pt x="1969" y="1228"/>
                  <a:pt x="1969" y="1235"/>
                </a:cubicBezTo>
                <a:cubicBezTo>
                  <a:pt x="1969" y="1242"/>
                  <a:pt x="1974" y="1248"/>
                  <a:pt x="1981" y="1248"/>
                </a:cubicBezTo>
                <a:cubicBezTo>
                  <a:pt x="1988" y="1248"/>
                  <a:pt x="1994" y="1242"/>
                  <a:pt x="1994" y="1235"/>
                </a:cubicBezTo>
                <a:cubicBezTo>
                  <a:pt x="1994" y="1228"/>
                  <a:pt x="1988" y="1222"/>
                  <a:pt x="1981" y="1222"/>
                </a:cubicBezTo>
                <a:close/>
                <a:moveTo>
                  <a:pt x="2021" y="1222"/>
                </a:moveTo>
                <a:cubicBezTo>
                  <a:pt x="2014" y="1222"/>
                  <a:pt x="2008" y="1228"/>
                  <a:pt x="2008" y="1235"/>
                </a:cubicBezTo>
                <a:cubicBezTo>
                  <a:pt x="2008" y="1242"/>
                  <a:pt x="2014" y="1248"/>
                  <a:pt x="2021" y="1248"/>
                </a:cubicBezTo>
                <a:cubicBezTo>
                  <a:pt x="2028" y="1248"/>
                  <a:pt x="2034" y="1242"/>
                  <a:pt x="2034" y="1235"/>
                </a:cubicBezTo>
                <a:cubicBezTo>
                  <a:pt x="2034" y="1228"/>
                  <a:pt x="2028" y="1222"/>
                  <a:pt x="2021" y="1222"/>
                </a:cubicBezTo>
                <a:close/>
                <a:moveTo>
                  <a:pt x="2060" y="1222"/>
                </a:moveTo>
                <a:cubicBezTo>
                  <a:pt x="2053" y="1222"/>
                  <a:pt x="2048" y="1228"/>
                  <a:pt x="2048" y="1235"/>
                </a:cubicBezTo>
                <a:cubicBezTo>
                  <a:pt x="2048" y="1242"/>
                  <a:pt x="2053" y="1248"/>
                  <a:pt x="2060" y="1248"/>
                </a:cubicBezTo>
                <a:cubicBezTo>
                  <a:pt x="2067" y="1248"/>
                  <a:pt x="2073" y="1242"/>
                  <a:pt x="2073" y="1235"/>
                </a:cubicBezTo>
                <a:cubicBezTo>
                  <a:pt x="2073" y="1228"/>
                  <a:pt x="2067" y="1222"/>
                  <a:pt x="2060" y="1222"/>
                </a:cubicBezTo>
                <a:close/>
                <a:moveTo>
                  <a:pt x="2100" y="1222"/>
                </a:moveTo>
                <a:cubicBezTo>
                  <a:pt x="2093" y="1222"/>
                  <a:pt x="2087" y="1228"/>
                  <a:pt x="2087" y="1235"/>
                </a:cubicBezTo>
                <a:cubicBezTo>
                  <a:pt x="2087" y="1242"/>
                  <a:pt x="2093" y="1248"/>
                  <a:pt x="2100" y="1248"/>
                </a:cubicBezTo>
                <a:cubicBezTo>
                  <a:pt x="2107" y="1248"/>
                  <a:pt x="2112" y="1242"/>
                  <a:pt x="2112" y="1235"/>
                </a:cubicBezTo>
                <a:cubicBezTo>
                  <a:pt x="2112" y="1228"/>
                  <a:pt x="2107" y="1222"/>
                  <a:pt x="2100" y="1222"/>
                </a:cubicBezTo>
                <a:close/>
                <a:moveTo>
                  <a:pt x="956" y="1287"/>
                </a:moveTo>
                <a:cubicBezTo>
                  <a:pt x="963" y="1287"/>
                  <a:pt x="969" y="1281"/>
                  <a:pt x="969" y="1274"/>
                </a:cubicBezTo>
                <a:cubicBezTo>
                  <a:pt x="969" y="1267"/>
                  <a:pt x="963" y="1261"/>
                  <a:pt x="956" y="1261"/>
                </a:cubicBezTo>
                <a:cubicBezTo>
                  <a:pt x="949" y="1261"/>
                  <a:pt x="944" y="1267"/>
                  <a:pt x="944" y="1274"/>
                </a:cubicBezTo>
                <a:cubicBezTo>
                  <a:pt x="944" y="1281"/>
                  <a:pt x="949" y="1287"/>
                  <a:pt x="956" y="1287"/>
                </a:cubicBezTo>
                <a:close/>
                <a:moveTo>
                  <a:pt x="996" y="1261"/>
                </a:moveTo>
                <a:cubicBezTo>
                  <a:pt x="989" y="1261"/>
                  <a:pt x="983" y="1267"/>
                  <a:pt x="983" y="1274"/>
                </a:cubicBezTo>
                <a:cubicBezTo>
                  <a:pt x="983" y="1281"/>
                  <a:pt x="989" y="1287"/>
                  <a:pt x="996" y="1287"/>
                </a:cubicBezTo>
                <a:cubicBezTo>
                  <a:pt x="1003" y="1287"/>
                  <a:pt x="1009" y="1281"/>
                  <a:pt x="1009" y="1274"/>
                </a:cubicBezTo>
                <a:cubicBezTo>
                  <a:pt x="1009" y="1267"/>
                  <a:pt x="1003" y="1261"/>
                  <a:pt x="996" y="1261"/>
                </a:cubicBezTo>
                <a:close/>
                <a:moveTo>
                  <a:pt x="1035" y="1261"/>
                </a:moveTo>
                <a:cubicBezTo>
                  <a:pt x="1028" y="1261"/>
                  <a:pt x="1023" y="1267"/>
                  <a:pt x="1023" y="1274"/>
                </a:cubicBezTo>
                <a:cubicBezTo>
                  <a:pt x="1023" y="1281"/>
                  <a:pt x="1028" y="1287"/>
                  <a:pt x="1035" y="1287"/>
                </a:cubicBezTo>
                <a:cubicBezTo>
                  <a:pt x="1042" y="1287"/>
                  <a:pt x="1048" y="1281"/>
                  <a:pt x="1048" y="1274"/>
                </a:cubicBezTo>
                <a:cubicBezTo>
                  <a:pt x="1048" y="1267"/>
                  <a:pt x="1042" y="1261"/>
                  <a:pt x="1035" y="1261"/>
                </a:cubicBezTo>
                <a:close/>
                <a:moveTo>
                  <a:pt x="1075" y="1261"/>
                </a:moveTo>
                <a:cubicBezTo>
                  <a:pt x="1068" y="1261"/>
                  <a:pt x="1062" y="1267"/>
                  <a:pt x="1062" y="1274"/>
                </a:cubicBezTo>
                <a:cubicBezTo>
                  <a:pt x="1062" y="1281"/>
                  <a:pt x="1068" y="1287"/>
                  <a:pt x="1075" y="1287"/>
                </a:cubicBezTo>
                <a:cubicBezTo>
                  <a:pt x="1082" y="1287"/>
                  <a:pt x="1087" y="1281"/>
                  <a:pt x="1087" y="1274"/>
                </a:cubicBezTo>
                <a:cubicBezTo>
                  <a:pt x="1087" y="1267"/>
                  <a:pt x="1082" y="1261"/>
                  <a:pt x="1075" y="1261"/>
                </a:cubicBezTo>
                <a:close/>
                <a:moveTo>
                  <a:pt x="1114" y="1261"/>
                </a:moveTo>
                <a:cubicBezTo>
                  <a:pt x="1107" y="1261"/>
                  <a:pt x="1101" y="1267"/>
                  <a:pt x="1101" y="1274"/>
                </a:cubicBezTo>
                <a:cubicBezTo>
                  <a:pt x="1101" y="1281"/>
                  <a:pt x="1107" y="1287"/>
                  <a:pt x="1114" y="1287"/>
                </a:cubicBezTo>
                <a:cubicBezTo>
                  <a:pt x="1121" y="1287"/>
                  <a:pt x="1127" y="1281"/>
                  <a:pt x="1127" y="1274"/>
                </a:cubicBezTo>
                <a:cubicBezTo>
                  <a:pt x="1127" y="1267"/>
                  <a:pt x="1121" y="1261"/>
                  <a:pt x="1114" y="1261"/>
                </a:cubicBezTo>
                <a:close/>
                <a:moveTo>
                  <a:pt x="1141" y="1274"/>
                </a:moveTo>
                <a:cubicBezTo>
                  <a:pt x="1141" y="1281"/>
                  <a:pt x="1146" y="1287"/>
                  <a:pt x="1154" y="1287"/>
                </a:cubicBezTo>
                <a:cubicBezTo>
                  <a:pt x="1161" y="1287"/>
                  <a:pt x="1166" y="1281"/>
                  <a:pt x="1166" y="1274"/>
                </a:cubicBezTo>
                <a:cubicBezTo>
                  <a:pt x="1166" y="1267"/>
                  <a:pt x="1161" y="1261"/>
                  <a:pt x="1154" y="1261"/>
                </a:cubicBezTo>
                <a:cubicBezTo>
                  <a:pt x="1146" y="1261"/>
                  <a:pt x="1141" y="1267"/>
                  <a:pt x="1141" y="1274"/>
                </a:cubicBezTo>
                <a:close/>
                <a:moveTo>
                  <a:pt x="1180" y="1274"/>
                </a:moveTo>
                <a:cubicBezTo>
                  <a:pt x="1180" y="1281"/>
                  <a:pt x="1186" y="1287"/>
                  <a:pt x="1193" y="1287"/>
                </a:cubicBezTo>
                <a:cubicBezTo>
                  <a:pt x="1200" y="1287"/>
                  <a:pt x="1206" y="1281"/>
                  <a:pt x="1206" y="1274"/>
                </a:cubicBezTo>
                <a:cubicBezTo>
                  <a:pt x="1206" y="1267"/>
                  <a:pt x="1200" y="1261"/>
                  <a:pt x="1193" y="1261"/>
                </a:cubicBezTo>
                <a:cubicBezTo>
                  <a:pt x="1186" y="1261"/>
                  <a:pt x="1180" y="1267"/>
                  <a:pt x="1180" y="1274"/>
                </a:cubicBezTo>
                <a:close/>
                <a:moveTo>
                  <a:pt x="1232" y="1287"/>
                </a:moveTo>
                <a:cubicBezTo>
                  <a:pt x="1239" y="1287"/>
                  <a:pt x="1245" y="1281"/>
                  <a:pt x="1245" y="1274"/>
                </a:cubicBezTo>
                <a:cubicBezTo>
                  <a:pt x="1245" y="1267"/>
                  <a:pt x="1239" y="1261"/>
                  <a:pt x="1232" y="1261"/>
                </a:cubicBezTo>
                <a:cubicBezTo>
                  <a:pt x="1225" y="1261"/>
                  <a:pt x="1220" y="1267"/>
                  <a:pt x="1220" y="1274"/>
                </a:cubicBezTo>
                <a:cubicBezTo>
                  <a:pt x="1220" y="1281"/>
                  <a:pt x="1225" y="1287"/>
                  <a:pt x="1232" y="1287"/>
                </a:cubicBezTo>
                <a:close/>
                <a:moveTo>
                  <a:pt x="1272" y="1261"/>
                </a:moveTo>
                <a:cubicBezTo>
                  <a:pt x="1265" y="1261"/>
                  <a:pt x="1259" y="1267"/>
                  <a:pt x="1259" y="1274"/>
                </a:cubicBezTo>
                <a:cubicBezTo>
                  <a:pt x="1259" y="1281"/>
                  <a:pt x="1265" y="1287"/>
                  <a:pt x="1272" y="1287"/>
                </a:cubicBezTo>
                <a:cubicBezTo>
                  <a:pt x="1279" y="1287"/>
                  <a:pt x="1285" y="1281"/>
                  <a:pt x="1285" y="1274"/>
                </a:cubicBezTo>
                <a:cubicBezTo>
                  <a:pt x="1285" y="1267"/>
                  <a:pt x="1279" y="1261"/>
                  <a:pt x="1272" y="1261"/>
                </a:cubicBezTo>
                <a:close/>
                <a:moveTo>
                  <a:pt x="1824" y="1261"/>
                </a:moveTo>
                <a:cubicBezTo>
                  <a:pt x="1817" y="1261"/>
                  <a:pt x="1811" y="1267"/>
                  <a:pt x="1811" y="1274"/>
                </a:cubicBezTo>
                <a:cubicBezTo>
                  <a:pt x="1811" y="1281"/>
                  <a:pt x="1817" y="1287"/>
                  <a:pt x="1824" y="1287"/>
                </a:cubicBezTo>
                <a:cubicBezTo>
                  <a:pt x="1831" y="1287"/>
                  <a:pt x="1837" y="1281"/>
                  <a:pt x="1837" y="1274"/>
                </a:cubicBezTo>
                <a:cubicBezTo>
                  <a:pt x="1837" y="1267"/>
                  <a:pt x="1831" y="1261"/>
                  <a:pt x="1824" y="1261"/>
                </a:cubicBezTo>
                <a:close/>
                <a:moveTo>
                  <a:pt x="1863" y="1287"/>
                </a:moveTo>
                <a:cubicBezTo>
                  <a:pt x="1870" y="1287"/>
                  <a:pt x="1876" y="1281"/>
                  <a:pt x="1876" y="1274"/>
                </a:cubicBezTo>
                <a:cubicBezTo>
                  <a:pt x="1876" y="1267"/>
                  <a:pt x="1870" y="1261"/>
                  <a:pt x="1863" y="1261"/>
                </a:cubicBezTo>
                <a:cubicBezTo>
                  <a:pt x="1856" y="1261"/>
                  <a:pt x="1850" y="1267"/>
                  <a:pt x="1850" y="1274"/>
                </a:cubicBezTo>
                <a:cubicBezTo>
                  <a:pt x="1850" y="1281"/>
                  <a:pt x="1856" y="1287"/>
                  <a:pt x="1863" y="1287"/>
                </a:cubicBezTo>
                <a:close/>
                <a:moveTo>
                  <a:pt x="1903" y="1261"/>
                </a:moveTo>
                <a:cubicBezTo>
                  <a:pt x="1896" y="1261"/>
                  <a:pt x="1890" y="1267"/>
                  <a:pt x="1890" y="1274"/>
                </a:cubicBezTo>
                <a:cubicBezTo>
                  <a:pt x="1890" y="1281"/>
                  <a:pt x="1896" y="1287"/>
                  <a:pt x="1903" y="1287"/>
                </a:cubicBezTo>
                <a:cubicBezTo>
                  <a:pt x="1910" y="1287"/>
                  <a:pt x="1915" y="1281"/>
                  <a:pt x="1915" y="1274"/>
                </a:cubicBezTo>
                <a:cubicBezTo>
                  <a:pt x="1915" y="1267"/>
                  <a:pt x="1910" y="1261"/>
                  <a:pt x="1903" y="1261"/>
                </a:cubicBezTo>
                <a:close/>
                <a:moveTo>
                  <a:pt x="1942" y="1261"/>
                </a:moveTo>
                <a:cubicBezTo>
                  <a:pt x="1935" y="1261"/>
                  <a:pt x="1929" y="1267"/>
                  <a:pt x="1929" y="1274"/>
                </a:cubicBezTo>
                <a:cubicBezTo>
                  <a:pt x="1929" y="1281"/>
                  <a:pt x="1935" y="1287"/>
                  <a:pt x="1942" y="1287"/>
                </a:cubicBezTo>
                <a:cubicBezTo>
                  <a:pt x="1949" y="1287"/>
                  <a:pt x="1955" y="1281"/>
                  <a:pt x="1955" y="1274"/>
                </a:cubicBezTo>
                <a:cubicBezTo>
                  <a:pt x="1955" y="1267"/>
                  <a:pt x="1949" y="1261"/>
                  <a:pt x="1942" y="1261"/>
                </a:cubicBezTo>
                <a:close/>
                <a:moveTo>
                  <a:pt x="1981" y="1261"/>
                </a:moveTo>
                <a:cubicBezTo>
                  <a:pt x="1974" y="1261"/>
                  <a:pt x="1969" y="1267"/>
                  <a:pt x="1969" y="1274"/>
                </a:cubicBezTo>
                <a:cubicBezTo>
                  <a:pt x="1969" y="1281"/>
                  <a:pt x="1974" y="1287"/>
                  <a:pt x="1981" y="1287"/>
                </a:cubicBezTo>
                <a:cubicBezTo>
                  <a:pt x="1988" y="1287"/>
                  <a:pt x="1994" y="1281"/>
                  <a:pt x="1994" y="1274"/>
                </a:cubicBezTo>
                <a:cubicBezTo>
                  <a:pt x="1994" y="1267"/>
                  <a:pt x="1988" y="1261"/>
                  <a:pt x="1981" y="1261"/>
                </a:cubicBezTo>
                <a:close/>
                <a:moveTo>
                  <a:pt x="2021" y="1261"/>
                </a:moveTo>
                <a:cubicBezTo>
                  <a:pt x="2014" y="1261"/>
                  <a:pt x="2008" y="1267"/>
                  <a:pt x="2008" y="1274"/>
                </a:cubicBezTo>
                <a:cubicBezTo>
                  <a:pt x="2008" y="1281"/>
                  <a:pt x="2014" y="1287"/>
                  <a:pt x="2021" y="1287"/>
                </a:cubicBezTo>
                <a:cubicBezTo>
                  <a:pt x="2028" y="1287"/>
                  <a:pt x="2034" y="1281"/>
                  <a:pt x="2034" y="1274"/>
                </a:cubicBezTo>
                <a:cubicBezTo>
                  <a:pt x="2034" y="1267"/>
                  <a:pt x="2028" y="1261"/>
                  <a:pt x="2021" y="1261"/>
                </a:cubicBezTo>
                <a:close/>
                <a:moveTo>
                  <a:pt x="2060" y="1287"/>
                </a:moveTo>
                <a:cubicBezTo>
                  <a:pt x="2067" y="1287"/>
                  <a:pt x="2073" y="1281"/>
                  <a:pt x="2073" y="1274"/>
                </a:cubicBezTo>
                <a:cubicBezTo>
                  <a:pt x="2073" y="1267"/>
                  <a:pt x="2067" y="1262"/>
                  <a:pt x="2060" y="1262"/>
                </a:cubicBezTo>
                <a:cubicBezTo>
                  <a:pt x="2053" y="1262"/>
                  <a:pt x="2048" y="1267"/>
                  <a:pt x="2048" y="1274"/>
                </a:cubicBezTo>
                <a:cubicBezTo>
                  <a:pt x="2048" y="1281"/>
                  <a:pt x="2053" y="1287"/>
                  <a:pt x="2060" y="1287"/>
                </a:cubicBezTo>
                <a:close/>
                <a:moveTo>
                  <a:pt x="2100" y="1261"/>
                </a:moveTo>
                <a:cubicBezTo>
                  <a:pt x="2093" y="1261"/>
                  <a:pt x="2087" y="1267"/>
                  <a:pt x="2087" y="1274"/>
                </a:cubicBezTo>
                <a:cubicBezTo>
                  <a:pt x="2087" y="1281"/>
                  <a:pt x="2093" y="1287"/>
                  <a:pt x="2100" y="1287"/>
                </a:cubicBezTo>
                <a:cubicBezTo>
                  <a:pt x="2107" y="1287"/>
                  <a:pt x="2112" y="1281"/>
                  <a:pt x="2112" y="1274"/>
                </a:cubicBezTo>
                <a:cubicBezTo>
                  <a:pt x="2112" y="1267"/>
                  <a:pt x="2107" y="1261"/>
                  <a:pt x="2100" y="1261"/>
                </a:cubicBezTo>
                <a:close/>
                <a:moveTo>
                  <a:pt x="3046" y="1287"/>
                </a:moveTo>
                <a:cubicBezTo>
                  <a:pt x="3053" y="1287"/>
                  <a:pt x="3059" y="1281"/>
                  <a:pt x="3059" y="1274"/>
                </a:cubicBezTo>
                <a:cubicBezTo>
                  <a:pt x="3059" y="1267"/>
                  <a:pt x="3053" y="1261"/>
                  <a:pt x="3046" y="1261"/>
                </a:cubicBezTo>
                <a:cubicBezTo>
                  <a:pt x="3039" y="1261"/>
                  <a:pt x="3033" y="1267"/>
                  <a:pt x="3033" y="1274"/>
                </a:cubicBezTo>
                <a:cubicBezTo>
                  <a:pt x="3033" y="1281"/>
                  <a:pt x="3039" y="1287"/>
                  <a:pt x="3046" y="1287"/>
                </a:cubicBezTo>
                <a:close/>
                <a:moveTo>
                  <a:pt x="996" y="1326"/>
                </a:moveTo>
                <a:cubicBezTo>
                  <a:pt x="1003" y="1326"/>
                  <a:pt x="1009" y="1321"/>
                  <a:pt x="1009" y="1314"/>
                </a:cubicBezTo>
                <a:cubicBezTo>
                  <a:pt x="1009" y="1307"/>
                  <a:pt x="1003" y="1301"/>
                  <a:pt x="996" y="1301"/>
                </a:cubicBezTo>
                <a:cubicBezTo>
                  <a:pt x="989" y="1301"/>
                  <a:pt x="983" y="1307"/>
                  <a:pt x="983" y="1314"/>
                </a:cubicBezTo>
                <a:cubicBezTo>
                  <a:pt x="983" y="1321"/>
                  <a:pt x="989" y="1326"/>
                  <a:pt x="996" y="1326"/>
                </a:cubicBezTo>
                <a:close/>
                <a:moveTo>
                  <a:pt x="1035" y="1326"/>
                </a:moveTo>
                <a:cubicBezTo>
                  <a:pt x="1042" y="1326"/>
                  <a:pt x="1048" y="1321"/>
                  <a:pt x="1048" y="1314"/>
                </a:cubicBezTo>
                <a:cubicBezTo>
                  <a:pt x="1048" y="1307"/>
                  <a:pt x="1042" y="1301"/>
                  <a:pt x="1035" y="1301"/>
                </a:cubicBezTo>
                <a:cubicBezTo>
                  <a:pt x="1028" y="1301"/>
                  <a:pt x="1023" y="1307"/>
                  <a:pt x="1023" y="1314"/>
                </a:cubicBezTo>
                <a:cubicBezTo>
                  <a:pt x="1023" y="1321"/>
                  <a:pt x="1028" y="1326"/>
                  <a:pt x="1035" y="1326"/>
                </a:cubicBezTo>
                <a:close/>
                <a:moveTo>
                  <a:pt x="1075" y="1326"/>
                </a:moveTo>
                <a:cubicBezTo>
                  <a:pt x="1082" y="1326"/>
                  <a:pt x="1087" y="1321"/>
                  <a:pt x="1087" y="1314"/>
                </a:cubicBezTo>
                <a:cubicBezTo>
                  <a:pt x="1087" y="1307"/>
                  <a:pt x="1082" y="1301"/>
                  <a:pt x="1075" y="1301"/>
                </a:cubicBezTo>
                <a:cubicBezTo>
                  <a:pt x="1068" y="1301"/>
                  <a:pt x="1062" y="1307"/>
                  <a:pt x="1062" y="1314"/>
                </a:cubicBezTo>
                <a:cubicBezTo>
                  <a:pt x="1062" y="1321"/>
                  <a:pt x="1068" y="1326"/>
                  <a:pt x="1075" y="1326"/>
                </a:cubicBezTo>
                <a:close/>
                <a:moveTo>
                  <a:pt x="1114" y="1326"/>
                </a:moveTo>
                <a:cubicBezTo>
                  <a:pt x="1121" y="1326"/>
                  <a:pt x="1127" y="1321"/>
                  <a:pt x="1127" y="1314"/>
                </a:cubicBezTo>
                <a:cubicBezTo>
                  <a:pt x="1127" y="1307"/>
                  <a:pt x="1121" y="1301"/>
                  <a:pt x="1114" y="1301"/>
                </a:cubicBezTo>
                <a:cubicBezTo>
                  <a:pt x="1107" y="1301"/>
                  <a:pt x="1101" y="1307"/>
                  <a:pt x="1101" y="1314"/>
                </a:cubicBezTo>
                <a:cubicBezTo>
                  <a:pt x="1101" y="1321"/>
                  <a:pt x="1107" y="1326"/>
                  <a:pt x="1114" y="1326"/>
                </a:cubicBezTo>
                <a:close/>
                <a:moveTo>
                  <a:pt x="1154" y="1326"/>
                </a:moveTo>
                <a:cubicBezTo>
                  <a:pt x="1161" y="1326"/>
                  <a:pt x="1166" y="1321"/>
                  <a:pt x="1166" y="1314"/>
                </a:cubicBezTo>
                <a:cubicBezTo>
                  <a:pt x="1166" y="1307"/>
                  <a:pt x="1161" y="1301"/>
                  <a:pt x="1154" y="1301"/>
                </a:cubicBezTo>
                <a:cubicBezTo>
                  <a:pt x="1146" y="1301"/>
                  <a:pt x="1141" y="1307"/>
                  <a:pt x="1141" y="1314"/>
                </a:cubicBezTo>
                <a:cubicBezTo>
                  <a:pt x="1141" y="1321"/>
                  <a:pt x="1146" y="1326"/>
                  <a:pt x="1154" y="1326"/>
                </a:cubicBezTo>
                <a:close/>
                <a:moveTo>
                  <a:pt x="1193" y="1326"/>
                </a:moveTo>
                <a:cubicBezTo>
                  <a:pt x="1200" y="1326"/>
                  <a:pt x="1206" y="1321"/>
                  <a:pt x="1206" y="1314"/>
                </a:cubicBezTo>
                <a:cubicBezTo>
                  <a:pt x="1206" y="1307"/>
                  <a:pt x="1200" y="1301"/>
                  <a:pt x="1193" y="1301"/>
                </a:cubicBezTo>
                <a:cubicBezTo>
                  <a:pt x="1186" y="1301"/>
                  <a:pt x="1180" y="1307"/>
                  <a:pt x="1180" y="1314"/>
                </a:cubicBezTo>
                <a:cubicBezTo>
                  <a:pt x="1180" y="1321"/>
                  <a:pt x="1186" y="1326"/>
                  <a:pt x="1193" y="1326"/>
                </a:cubicBezTo>
                <a:close/>
                <a:moveTo>
                  <a:pt x="1232" y="1326"/>
                </a:moveTo>
                <a:cubicBezTo>
                  <a:pt x="1239" y="1326"/>
                  <a:pt x="1245" y="1321"/>
                  <a:pt x="1245" y="1314"/>
                </a:cubicBezTo>
                <a:cubicBezTo>
                  <a:pt x="1245" y="1307"/>
                  <a:pt x="1239" y="1301"/>
                  <a:pt x="1232" y="1301"/>
                </a:cubicBezTo>
                <a:cubicBezTo>
                  <a:pt x="1225" y="1301"/>
                  <a:pt x="1220" y="1307"/>
                  <a:pt x="1220" y="1314"/>
                </a:cubicBezTo>
                <a:cubicBezTo>
                  <a:pt x="1220" y="1321"/>
                  <a:pt x="1225" y="1326"/>
                  <a:pt x="1232" y="1326"/>
                </a:cubicBezTo>
                <a:close/>
                <a:moveTo>
                  <a:pt x="1272" y="1301"/>
                </a:moveTo>
                <a:cubicBezTo>
                  <a:pt x="1265" y="1301"/>
                  <a:pt x="1259" y="1307"/>
                  <a:pt x="1259" y="1314"/>
                </a:cubicBezTo>
                <a:cubicBezTo>
                  <a:pt x="1259" y="1321"/>
                  <a:pt x="1265" y="1326"/>
                  <a:pt x="1272" y="1326"/>
                </a:cubicBezTo>
                <a:cubicBezTo>
                  <a:pt x="1279" y="1326"/>
                  <a:pt x="1285" y="1321"/>
                  <a:pt x="1285" y="1314"/>
                </a:cubicBezTo>
                <a:cubicBezTo>
                  <a:pt x="1285" y="1307"/>
                  <a:pt x="1279" y="1301"/>
                  <a:pt x="1272" y="1301"/>
                </a:cubicBezTo>
                <a:close/>
                <a:moveTo>
                  <a:pt x="1824" y="1301"/>
                </a:moveTo>
                <a:cubicBezTo>
                  <a:pt x="1817" y="1301"/>
                  <a:pt x="1811" y="1307"/>
                  <a:pt x="1811" y="1314"/>
                </a:cubicBezTo>
                <a:cubicBezTo>
                  <a:pt x="1811" y="1321"/>
                  <a:pt x="1817" y="1326"/>
                  <a:pt x="1824" y="1326"/>
                </a:cubicBezTo>
                <a:cubicBezTo>
                  <a:pt x="1831" y="1326"/>
                  <a:pt x="1837" y="1321"/>
                  <a:pt x="1837" y="1314"/>
                </a:cubicBezTo>
                <a:cubicBezTo>
                  <a:pt x="1837" y="1307"/>
                  <a:pt x="1831" y="1301"/>
                  <a:pt x="1824" y="1301"/>
                </a:cubicBezTo>
                <a:close/>
                <a:moveTo>
                  <a:pt x="1863" y="1326"/>
                </a:moveTo>
                <a:cubicBezTo>
                  <a:pt x="1870" y="1326"/>
                  <a:pt x="1876" y="1321"/>
                  <a:pt x="1876" y="1314"/>
                </a:cubicBezTo>
                <a:cubicBezTo>
                  <a:pt x="1876" y="1307"/>
                  <a:pt x="1870" y="1301"/>
                  <a:pt x="1863" y="1301"/>
                </a:cubicBezTo>
                <a:cubicBezTo>
                  <a:pt x="1856" y="1301"/>
                  <a:pt x="1850" y="1307"/>
                  <a:pt x="1850" y="1314"/>
                </a:cubicBezTo>
                <a:cubicBezTo>
                  <a:pt x="1850" y="1321"/>
                  <a:pt x="1856" y="1326"/>
                  <a:pt x="1863" y="1326"/>
                </a:cubicBezTo>
                <a:close/>
                <a:moveTo>
                  <a:pt x="1903" y="1326"/>
                </a:moveTo>
                <a:cubicBezTo>
                  <a:pt x="1910" y="1326"/>
                  <a:pt x="1915" y="1321"/>
                  <a:pt x="1915" y="1314"/>
                </a:cubicBezTo>
                <a:cubicBezTo>
                  <a:pt x="1915" y="1307"/>
                  <a:pt x="1910" y="1301"/>
                  <a:pt x="1903" y="1301"/>
                </a:cubicBezTo>
                <a:cubicBezTo>
                  <a:pt x="1896" y="1301"/>
                  <a:pt x="1890" y="1307"/>
                  <a:pt x="1890" y="1314"/>
                </a:cubicBezTo>
                <a:cubicBezTo>
                  <a:pt x="1890" y="1321"/>
                  <a:pt x="1896" y="1326"/>
                  <a:pt x="1903" y="1326"/>
                </a:cubicBezTo>
                <a:close/>
                <a:moveTo>
                  <a:pt x="1942" y="1326"/>
                </a:moveTo>
                <a:cubicBezTo>
                  <a:pt x="1949" y="1326"/>
                  <a:pt x="1955" y="1321"/>
                  <a:pt x="1955" y="1314"/>
                </a:cubicBezTo>
                <a:cubicBezTo>
                  <a:pt x="1955" y="1307"/>
                  <a:pt x="1949" y="1301"/>
                  <a:pt x="1942" y="1301"/>
                </a:cubicBezTo>
                <a:cubicBezTo>
                  <a:pt x="1935" y="1301"/>
                  <a:pt x="1929" y="1307"/>
                  <a:pt x="1929" y="1314"/>
                </a:cubicBezTo>
                <a:cubicBezTo>
                  <a:pt x="1929" y="1321"/>
                  <a:pt x="1935" y="1326"/>
                  <a:pt x="1942" y="1326"/>
                </a:cubicBezTo>
                <a:close/>
                <a:moveTo>
                  <a:pt x="1981" y="1301"/>
                </a:moveTo>
                <a:cubicBezTo>
                  <a:pt x="1974" y="1301"/>
                  <a:pt x="1969" y="1307"/>
                  <a:pt x="1969" y="1314"/>
                </a:cubicBezTo>
                <a:cubicBezTo>
                  <a:pt x="1969" y="1321"/>
                  <a:pt x="1974" y="1326"/>
                  <a:pt x="1981" y="1326"/>
                </a:cubicBezTo>
                <a:cubicBezTo>
                  <a:pt x="1988" y="1326"/>
                  <a:pt x="1994" y="1321"/>
                  <a:pt x="1994" y="1314"/>
                </a:cubicBezTo>
                <a:cubicBezTo>
                  <a:pt x="1994" y="1307"/>
                  <a:pt x="1988" y="1301"/>
                  <a:pt x="1981" y="1301"/>
                </a:cubicBezTo>
                <a:close/>
                <a:moveTo>
                  <a:pt x="2021" y="1326"/>
                </a:moveTo>
                <a:cubicBezTo>
                  <a:pt x="2028" y="1326"/>
                  <a:pt x="2034" y="1321"/>
                  <a:pt x="2034" y="1314"/>
                </a:cubicBezTo>
                <a:cubicBezTo>
                  <a:pt x="2034" y="1307"/>
                  <a:pt x="2028" y="1301"/>
                  <a:pt x="2021" y="1301"/>
                </a:cubicBezTo>
                <a:cubicBezTo>
                  <a:pt x="2014" y="1301"/>
                  <a:pt x="2008" y="1307"/>
                  <a:pt x="2008" y="1314"/>
                </a:cubicBezTo>
                <a:cubicBezTo>
                  <a:pt x="2008" y="1321"/>
                  <a:pt x="2014" y="1326"/>
                  <a:pt x="2021" y="1326"/>
                </a:cubicBezTo>
                <a:close/>
                <a:moveTo>
                  <a:pt x="2060" y="1301"/>
                </a:moveTo>
                <a:cubicBezTo>
                  <a:pt x="2053" y="1301"/>
                  <a:pt x="2048" y="1307"/>
                  <a:pt x="2048" y="1314"/>
                </a:cubicBezTo>
                <a:cubicBezTo>
                  <a:pt x="2048" y="1321"/>
                  <a:pt x="2053" y="1326"/>
                  <a:pt x="2060" y="1326"/>
                </a:cubicBezTo>
                <a:cubicBezTo>
                  <a:pt x="2067" y="1326"/>
                  <a:pt x="2073" y="1321"/>
                  <a:pt x="2073" y="1314"/>
                </a:cubicBezTo>
                <a:cubicBezTo>
                  <a:pt x="2073" y="1307"/>
                  <a:pt x="2067" y="1301"/>
                  <a:pt x="2060" y="1301"/>
                </a:cubicBezTo>
                <a:close/>
                <a:moveTo>
                  <a:pt x="2179" y="1301"/>
                </a:moveTo>
                <a:cubicBezTo>
                  <a:pt x="2172" y="1301"/>
                  <a:pt x="2166" y="1307"/>
                  <a:pt x="2166" y="1314"/>
                </a:cubicBezTo>
                <a:cubicBezTo>
                  <a:pt x="2166" y="1321"/>
                  <a:pt x="2172" y="1326"/>
                  <a:pt x="2179" y="1326"/>
                </a:cubicBezTo>
                <a:cubicBezTo>
                  <a:pt x="2186" y="1326"/>
                  <a:pt x="2191" y="1321"/>
                  <a:pt x="2191" y="1314"/>
                </a:cubicBezTo>
                <a:cubicBezTo>
                  <a:pt x="2191" y="1307"/>
                  <a:pt x="2186" y="1301"/>
                  <a:pt x="2179" y="1301"/>
                </a:cubicBezTo>
                <a:close/>
                <a:moveTo>
                  <a:pt x="2967" y="1326"/>
                </a:moveTo>
                <a:cubicBezTo>
                  <a:pt x="2974" y="1326"/>
                  <a:pt x="2980" y="1321"/>
                  <a:pt x="2980" y="1314"/>
                </a:cubicBezTo>
                <a:cubicBezTo>
                  <a:pt x="2980" y="1307"/>
                  <a:pt x="2974" y="1301"/>
                  <a:pt x="2967" y="1301"/>
                </a:cubicBezTo>
                <a:cubicBezTo>
                  <a:pt x="2960" y="1301"/>
                  <a:pt x="2954" y="1307"/>
                  <a:pt x="2954" y="1314"/>
                </a:cubicBezTo>
                <a:cubicBezTo>
                  <a:pt x="2954" y="1321"/>
                  <a:pt x="2960" y="1326"/>
                  <a:pt x="2967" y="1326"/>
                </a:cubicBezTo>
                <a:close/>
                <a:moveTo>
                  <a:pt x="3006" y="1326"/>
                </a:moveTo>
                <a:cubicBezTo>
                  <a:pt x="3014" y="1326"/>
                  <a:pt x="3019" y="1321"/>
                  <a:pt x="3019" y="1314"/>
                </a:cubicBezTo>
                <a:cubicBezTo>
                  <a:pt x="3019" y="1307"/>
                  <a:pt x="3014" y="1301"/>
                  <a:pt x="3006" y="1301"/>
                </a:cubicBezTo>
                <a:cubicBezTo>
                  <a:pt x="2999" y="1301"/>
                  <a:pt x="2994" y="1307"/>
                  <a:pt x="2994" y="1314"/>
                </a:cubicBezTo>
                <a:cubicBezTo>
                  <a:pt x="2994" y="1321"/>
                  <a:pt x="2999" y="1326"/>
                  <a:pt x="3006" y="1326"/>
                </a:cubicBezTo>
                <a:close/>
                <a:moveTo>
                  <a:pt x="3046" y="1326"/>
                </a:moveTo>
                <a:cubicBezTo>
                  <a:pt x="3053" y="1326"/>
                  <a:pt x="3059" y="1321"/>
                  <a:pt x="3059" y="1314"/>
                </a:cubicBezTo>
                <a:cubicBezTo>
                  <a:pt x="3059" y="1307"/>
                  <a:pt x="3053" y="1301"/>
                  <a:pt x="3046" y="1301"/>
                </a:cubicBezTo>
                <a:cubicBezTo>
                  <a:pt x="3039" y="1301"/>
                  <a:pt x="3033" y="1307"/>
                  <a:pt x="3033" y="1314"/>
                </a:cubicBezTo>
                <a:cubicBezTo>
                  <a:pt x="3033" y="1321"/>
                  <a:pt x="3039" y="1326"/>
                  <a:pt x="3046" y="1326"/>
                </a:cubicBezTo>
                <a:close/>
                <a:moveTo>
                  <a:pt x="3085" y="1326"/>
                </a:moveTo>
                <a:cubicBezTo>
                  <a:pt x="3092" y="1326"/>
                  <a:pt x="3098" y="1321"/>
                  <a:pt x="3098" y="1314"/>
                </a:cubicBezTo>
                <a:cubicBezTo>
                  <a:pt x="3098" y="1307"/>
                  <a:pt x="3092" y="1301"/>
                  <a:pt x="3085" y="1301"/>
                </a:cubicBezTo>
                <a:cubicBezTo>
                  <a:pt x="3078" y="1301"/>
                  <a:pt x="3073" y="1307"/>
                  <a:pt x="3073" y="1314"/>
                </a:cubicBezTo>
                <a:cubicBezTo>
                  <a:pt x="3073" y="1321"/>
                  <a:pt x="3078" y="1326"/>
                  <a:pt x="3085" y="1326"/>
                </a:cubicBezTo>
                <a:close/>
                <a:moveTo>
                  <a:pt x="3125" y="1326"/>
                </a:moveTo>
                <a:cubicBezTo>
                  <a:pt x="3132" y="1326"/>
                  <a:pt x="3137" y="1321"/>
                  <a:pt x="3137" y="1314"/>
                </a:cubicBezTo>
                <a:cubicBezTo>
                  <a:pt x="3137" y="1307"/>
                  <a:pt x="3132" y="1301"/>
                  <a:pt x="3125" y="1301"/>
                </a:cubicBezTo>
                <a:cubicBezTo>
                  <a:pt x="3118" y="1301"/>
                  <a:pt x="3112" y="1307"/>
                  <a:pt x="3112" y="1314"/>
                </a:cubicBezTo>
                <a:cubicBezTo>
                  <a:pt x="3112" y="1321"/>
                  <a:pt x="3118" y="1326"/>
                  <a:pt x="3125" y="1326"/>
                </a:cubicBezTo>
                <a:close/>
                <a:moveTo>
                  <a:pt x="3164" y="1326"/>
                </a:moveTo>
                <a:cubicBezTo>
                  <a:pt x="3171" y="1326"/>
                  <a:pt x="3177" y="1321"/>
                  <a:pt x="3177" y="1314"/>
                </a:cubicBezTo>
                <a:cubicBezTo>
                  <a:pt x="3177" y="1307"/>
                  <a:pt x="3171" y="1301"/>
                  <a:pt x="3164" y="1301"/>
                </a:cubicBezTo>
                <a:cubicBezTo>
                  <a:pt x="3157" y="1301"/>
                  <a:pt x="3151" y="1307"/>
                  <a:pt x="3151" y="1314"/>
                </a:cubicBezTo>
                <a:cubicBezTo>
                  <a:pt x="3151" y="1321"/>
                  <a:pt x="3157" y="1326"/>
                  <a:pt x="3164" y="1326"/>
                </a:cubicBezTo>
                <a:close/>
                <a:moveTo>
                  <a:pt x="996" y="1366"/>
                </a:moveTo>
                <a:cubicBezTo>
                  <a:pt x="1003" y="1366"/>
                  <a:pt x="1009" y="1360"/>
                  <a:pt x="1009" y="1353"/>
                </a:cubicBezTo>
                <a:cubicBezTo>
                  <a:pt x="1009" y="1346"/>
                  <a:pt x="1003" y="1340"/>
                  <a:pt x="996" y="1340"/>
                </a:cubicBezTo>
                <a:cubicBezTo>
                  <a:pt x="989" y="1340"/>
                  <a:pt x="983" y="1346"/>
                  <a:pt x="983" y="1353"/>
                </a:cubicBezTo>
                <a:cubicBezTo>
                  <a:pt x="983" y="1360"/>
                  <a:pt x="989" y="1366"/>
                  <a:pt x="996" y="1366"/>
                </a:cubicBezTo>
                <a:close/>
                <a:moveTo>
                  <a:pt x="1035" y="1366"/>
                </a:moveTo>
                <a:cubicBezTo>
                  <a:pt x="1042" y="1366"/>
                  <a:pt x="1048" y="1360"/>
                  <a:pt x="1048" y="1353"/>
                </a:cubicBezTo>
                <a:cubicBezTo>
                  <a:pt x="1048" y="1346"/>
                  <a:pt x="1042" y="1340"/>
                  <a:pt x="1035" y="1340"/>
                </a:cubicBezTo>
                <a:cubicBezTo>
                  <a:pt x="1028" y="1340"/>
                  <a:pt x="1023" y="1346"/>
                  <a:pt x="1023" y="1353"/>
                </a:cubicBezTo>
                <a:cubicBezTo>
                  <a:pt x="1023" y="1360"/>
                  <a:pt x="1028" y="1366"/>
                  <a:pt x="1035" y="1366"/>
                </a:cubicBezTo>
                <a:close/>
                <a:moveTo>
                  <a:pt x="1075" y="1366"/>
                </a:moveTo>
                <a:cubicBezTo>
                  <a:pt x="1082" y="1366"/>
                  <a:pt x="1087" y="1360"/>
                  <a:pt x="1087" y="1353"/>
                </a:cubicBezTo>
                <a:cubicBezTo>
                  <a:pt x="1087" y="1346"/>
                  <a:pt x="1082" y="1340"/>
                  <a:pt x="1075" y="1340"/>
                </a:cubicBezTo>
                <a:cubicBezTo>
                  <a:pt x="1068" y="1340"/>
                  <a:pt x="1062" y="1346"/>
                  <a:pt x="1062" y="1353"/>
                </a:cubicBezTo>
                <a:cubicBezTo>
                  <a:pt x="1062" y="1360"/>
                  <a:pt x="1068" y="1366"/>
                  <a:pt x="1075" y="1366"/>
                </a:cubicBezTo>
                <a:close/>
                <a:moveTo>
                  <a:pt x="1114" y="1366"/>
                </a:moveTo>
                <a:cubicBezTo>
                  <a:pt x="1121" y="1366"/>
                  <a:pt x="1127" y="1360"/>
                  <a:pt x="1127" y="1353"/>
                </a:cubicBezTo>
                <a:cubicBezTo>
                  <a:pt x="1127" y="1346"/>
                  <a:pt x="1121" y="1340"/>
                  <a:pt x="1114" y="1340"/>
                </a:cubicBezTo>
                <a:cubicBezTo>
                  <a:pt x="1107" y="1340"/>
                  <a:pt x="1101" y="1346"/>
                  <a:pt x="1101" y="1353"/>
                </a:cubicBezTo>
                <a:cubicBezTo>
                  <a:pt x="1101" y="1360"/>
                  <a:pt x="1107" y="1366"/>
                  <a:pt x="1114" y="1366"/>
                </a:cubicBezTo>
                <a:close/>
                <a:moveTo>
                  <a:pt x="1154" y="1366"/>
                </a:moveTo>
                <a:cubicBezTo>
                  <a:pt x="1161" y="1366"/>
                  <a:pt x="1166" y="1360"/>
                  <a:pt x="1166" y="1353"/>
                </a:cubicBezTo>
                <a:cubicBezTo>
                  <a:pt x="1166" y="1346"/>
                  <a:pt x="1161" y="1340"/>
                  <a:pt x="1154" y="1340"/>
                </a:cubicBezTo>
                <a:cubicBezTo>
                  <a:pt x="1146" y="1340"/>
                  <a:pt x="1141" y="1346"/>
                  <a:pt x="1141" y="1353"/>
                </a:cubicBezTo>
                <a:cubicBezTo>
                  <a:pt x="1141" y="1360"/>
                  <a:pt x="1146" y="1366"/>
                  <a:pt x="1154" y="1366"/>
                </a:cubicBezTo>
                <a:close/>
                <a:moveTo>
                  <a:pt x="1193" y="1366"/>
                </a:moveTo>
                <a:cubicBezTo>
                  <a:pt x="1200" y="1366"/>
                  <a:pt x="1206" y="1360"/>
                  <a:pt x="1206" y="1353"/>
                </a:cubicBezTo>
                <a:cubicBezTo>
                  <a:pt x="1206" y="1346"/>
                  <a:pt x="1200" y="1340"/>
                  <a:pt x="1193" y="1340"/>
                </a:cubicBezTo>
                <a:cubicBezTo>
                  <a:pt x="1186" y="1340"/>
                  <a:pt x="1180" y="1346"/>
                  <a:pt x="1180" y="1353"/>
                </a:cubicBezTo>
                <a:cubicBezTo>
                  <a:pt x="1180" y="1360"/>
                  <a:pt x="1186" y="1366"/>
                  <a:pt x="1193" y="1366"/>
                </a:cubicBezTo>
                <a:close/>
                <a:moveTo>
                  <a:pt x="1232" y="1340"/>
                </a:moveTo>
                <a:cubicBezTo>
                  <a:pt x="1225" y="1340"/>
                  <a:pt x="1220" y="1346"/>
                  <a:pt x="1220" y="1353"/>
                </a:cubicBezTo>
                <a:cubicBezTo>
                  <a:pt x="1220" y="1360"/>
                  <a:pt x="1225" y="1366"/>
                  <a:pt x="1232" y="1366"/>
                </a:cubicBezTo>
                <a:cubicBezTo>
                  <a:pt x="1239" y="1366"/>
                  <a:pt x="1245" y="1360"/>
                  <a:pt x="1245" y="1353"/>
                </a:cubicBezTo>
                <a:cubicBezTo>
                  <a:pt x="1245" y="1346"/>
                  <a:pt x="1239" y="1340"/>
                  <a:pt x="1232" y="1340"/>
                </a:cubicBezTo>
                <a:close/>
                <a:moveTo>
                  <a:pt x="1272" y="1340"/>
                </a:moveTo>
                <a:cubicBezTo>
                  <a:pt x="1265" y="1340"/>
                  <a:pt x="1259" y="1346"/>
                  <a:pt x="1259" y="1353"/>
                </a:cubicBezTo>
                <a:cubicBezTo>
                  <a:pt x="1259" y="1360"/>
                  <a:pt x="1265" y="1366"/>
                  <a:pt x="1272" y="1366"/>
                </a:cubicBezTo>
                <a:cubicBezTo>
                  <a:pt x="1279" y="1366"/>
                  <a:pt x="1285" y="1360"/>
                  <a:pt x="1285" y="1353"/>
                </a:cubicBezTo>
                <a:cubicBezTo>
                  <a:pt x="1285" y="1346"/>
                  <a:pt x="1279" y="1340"/>
                  <a:pt x="1272" y="1340"/>
                </a:cubicBezTo>
                <a:close/>
                <a:moveTo>
                  <a:pt x="1863" y="1366"/>
                </a:moveTo>
                <a:cubicBezTo>
                  <a:pt x="1870" y="1366"/>
                  <a:pt x="1876" y="1360"/>
                  <a:pt x="1876" y="1353"/>
                </a:cubicBezTo>
                <a:cubicBezTo>
                  <a:pt x="1876" y="1346"/>
                  <a:pt x="1870" y="1340"/>
                  <a:pt x="1863" y="1340"/>
                </a:cubicBezTo>
                <a:cubicBezTo>
                  <a:pt x="1856" y="1340"/>
                  <a:pt x="1850" y="1346"/>
                  <a:pt x="1850" y="1353"/>
                </a:cubicBezTo>
                <a:cubicBezTo>
                  <a:pt x="1850" y="1360"/>
                  <a:pt x="1856" y="1366"/>
                  <a:pt x="1863" y="1366"/>
                </a:cubicBezTo>
                <a:close/>
                <a:moveTo>
                  <a:pt x="1903" y="1366"/>
                </a:moveTo>
                <a:cubicBezTo>
                  <a:pt x="1910" y="1366"/>
                  <a:pt x="1915" y="1360"/>
                  <a:pt x="1915" y="1353"/>
                </a:cubicBezTo>
                <a:cubicBezTo>
                  <a:pt x="1915" y="1346"/>
                  <a:pt x="1910" y="1340"/>
                  <a:pt x="1903" y="1340"/>
                </a:cubicBezTo>
                <a:cubicBezTo>
                  <a:pt x="1896" y="1340"/>
                  <a:pt x="1890" y="1346"/>
                  <a:pt x="1890" y="1353"/>
                </a:cubicBezTo>
                <a:cubicBezTo>
                  <a:pt x="1890" y="1360"/>
                  <a:pt x="1896" y="1366"/>
                  <a:pt x="1903" y="1366"/>
                </a:cubicBezTo>
                <a:close/>
                <a:moveTo>
                  <a:pt x="1942" y="1366"/>
                </a:moveTo>
                <a:cubicBezTo>
                  <a:pt x="1949" y="1366"/>
                  <a:pt x="1955" y="1360"/>
                  <a:pt x="1955" y="1353"/>
                </a:cubicBezTo>
                <a:cubicBezTo>
                  <a:pt x="1955" y="1346"/>
                  <a:pt x="1949" y="1340"/>
                  <a:pt x="1942" y="1340"/>
                </a:cubicBezTo>
                <a:cubicBezTo>
                  <a:pt x="1935" y="1340"/>
                  <a:pt x="1929" y="1346"/>
                  <a:pt x="1929" y="1353"/>
                </a:cubicBezTo>
                <a:cubicBezTo>
                  <a:pt x="1929" y="1360"/>
                  <a:pt x="1935" y="1366"/>
                  <a:pt x="1942" y="1366"/>
                </a:cubicBezTo>
                <a:close/>
                <a:moveTo>
                  <a:pt x="1981" y="1366"/>
                </a:moveTo>
                <a:cubicBezTo>
                  <a:pt x="1988" y="1366"/>
                  <a:pt x="1994" y="1360"/>
                  <a:pt x="1994" y="1353"/>
                </a:cubicBezTo>
                <a:cubicBezTo>
                  <a:pt x="1994" y="1346"/>
                  <a:pt x="1988" y="1340"/>
                  <a:pt x="1981" y="1340"/>
                </a:cubicBezTo>
                <a:cubicBezTo>
                  <a:pt x="1974" y="1340"/>
                  <a:pt x="1969" y="1346"/>
                  <a:pt x="1969" y="1353"/>
                </a:cubicBezTo>
                <a:cubicBezTo>
                  <a:pt x="1969" y="1360"/>
                  <a:pt x="1974" y="1366"/>
                  <a:pt x="1981" y="1366"/>
                </a:cubicBezTo>
                <a:close/>
                <a:moveTo>
                  <a:pt x="2021" y="1366"/>
                </a:moveTo>
                <a:cubicBezTo>
                  <a:pt x="2028" y="1366"/>
                  <a:pt x="2034" y="1360"/>
                  <a:pt x="2034" y="1353"/>
                </a:cubicBezTo>
                <a:cubicBezTo>
                  <a:pt x="2034" y="1346"/>
                  <a:pt x="2028" y="1340"/>
                  <a:pt x="2021" y="1340"/>
                </a:cubicBezTo>
                <a:cubicBezTo>
                  <a:pt x="2014" y="1340"/>
                  <a:pt x="2008" y="1346"/>
                  <a:pt x="2008" y="1353"/>
                </a:cubicBezTo>
                <a:cubicBezTo>
                  <a:pt x="2008" y="1360"/>
                  <a:pt x="2014" y="1366"/>
                  <a:pt x="2021" y="1366"/>
                </a:cubicBezTo>
                <a:close/>
                <a:moveTo>
                  <a:pt x="2139" y="1340"/>
                </a:moveTo>
                <a:cubicBezTo>
                  <a:pt x="2132" y="1340"/>
                  <a:pt x="2126" y="1346"/>
                  <a:pt x="2126" y="1353"/>
                </a:cubicBezTo>
                <a:cubicBezTo>
                  <a:pt x="2126" y="1360"/>
                  <a:pt x="2132" y="1366"/>
                  <a:pt x="2139" y="1366"/>
                </a:cubicBezTo>
                <a:cubicBezTo>
                  <a:pt x="2146" y="1366"/>
                  <a:pt x="2152" y="1360"/>
                  <a:pt x="2152" y="1353"/>
                </a:cubicBezTo>
                <a:cubicBezTo>
                  <a:pt x="2152" y="1346"/>
                  <a:pt x="2146" y="1340"/>
                  <a:pt x="2139" y="1340"/>
                </a:cubicBezTo>
                <a:close/>
                <a:moveTo>
                  <a:pt x="2179" y="1340"/>
                </a:moveTo>
                <a:cubicBezTo>
                  <a:pt x="2172" y="1340"/>
                  <a:pt x="2166" y="1346"/>
                  <a:pt x="2166" y="1353"/>
                </a:cubicBezTo>
                <a:cubicBezTo>
                  <a:pt x="2166" y="1360"/>
                  <a:pt x="2172" y="1366"/>
                  <a:pt x="2179" y="1366"/>
                </a:cubicBezTo>
                <a:cubicBezTo>
                  <a:pt x="2186" y="1366"/>
                  <a:pt x="2191" y="1360"/>
                  <a:pt x="2191" y="1353"/>
                </a:cubicBezTo>
                <a:cubicBezTo>
                  <a:pt x="2191" y="1346"/>
                  <a:pt x="2186" y="1340"/>
                  <a:pt x="2179" y="1340"/>
                </a:cubicBezTo>
                <a:close/>
                <a:moveTo>
                  <a:pt x="2888" y="1366"/>
                </a:moveTo>
                <a:cubicBezTo>
                  <a:pt x="2895" y="1366"/>
                  <a:pt x="2901" y="1360"/>
                  <a:pt x="2901" y="1353"/>
                </a:cubicBezTo>
                <a:cubicBezTo>
                  <a:pt x="2901" y="1346"/>
                  <a:pt x="2895" y="1340"/>
                  <a:pt x="2888" y="1340"/>
                </a:cubicBezTo>
                <a:cubicBezTo>
                  <a:pt x="2881" y="1340"/>
                  <a:pt x="2875" y="1346"/>
                  <a:pt x="2875" y="1353"/>
                </a:cubicBezTo>
                <a:cubicBezTo>
                  <a:pt x="2875" y="1360"/>
                  <a:pt x="2881" y="1366"/>
                  <a:pt x="2888" y="1366"/>
                </a:cubicBezTo>
                <a:close/>
                <a:moveTo>
                  <a:pt x="2928" y="1366"/>
                </a:moveTo>
                <a:cubicBezTo>
                  <a:pt x="2935" y="1366"/>
                  <a:pt x="2940" y="1360"/>
                  <a:pt x="2940" y="1353"/>
                </a:cubicBezTo>
                <a:cubicBezTo>
                  <a:pt x="2940" y="1346"/>
                  <a:pt x="2935" y="1340"/>
                  <a:pt x="2928" y="1340"/>
                </a:cubicBezTo>
                <a:cubicBezTo>
                  <a:pt x="2921" y="1340"/>
                  <a:pt x="2915" y="1346"/>
                  <a:pt x="2915" y="1353"/>
                </a:cubicBezTo>
                <a:cubicBezTo>
                  <a:pt x="2915" y="1360"/>
                  <a:pt x="2921" y="1366"/>
                  <a:pt x="2928" y="1366"/>
                </a:cubicBezTo>
                <a:close/>
                <a:moveTo>
                  <a:pt x="2967" y="1366"/>
                </a:moveTo>
                <a:cubicBezTo>
                  <a:pt x="2974" y="1366"/>
                  <a:pt x="2980" y="1360"/>
                  <a:pt x="2980" y="1353"/>
                </a:cubicBezTo>
                <a:cubicBezTo>
                  <a:pt x="2980" y="1346"/>
                  <a:pt x="2974" y="1340"/>
                  <a:pt x="2967" y="1340"/>
                </a:cubicBezTo>
                <a:cubicBezTo>
                  <a:pt x="2960" y="1340"/>
                  <a:pt x="2954" y="1346"/>
                  <a:pt x="2954" y="1353"/>
                </a:cubicBezTo>
                <a:cubicBezTo>
                  <a:pt x="2954" y="1360"/>
                  <a:pt x="2960" y="1366"/>
                  <a:pt x="2967" y="1366"/>
                </a:cubicBezTo>
                <a:close/>
                <a:moveTo>
                  <a:pt x="3006" y="1366"/>
                </a:moveTo>
                <a:cubicBezTo>
                  <a:pt x="3014" y="1366"/>
                  <a:pt x="3019" y="1360"/>
                  <a:pt x="3019" y="1353"/>
                </a:cubicBezTo>
                <a:cubicBezTo>
                  <a:pt x="3019" y="1346"/>
                  <a:pt x="3014" y="1340"/>
                  <a:pt x="3006" y="1340"/>
                </a:cubicBezTo>
                <a:cubicBezTo>
                  <a:pt x="2999" y="1340"/>
                  <a:pt x="2994" y="1346"/>
                  <a:pt x="2994" y="1353"/>
                </a:cubicBezTo>
                <a:cubicBezTo>
                  <a:pt x="2994" y="1360"/>
                  <a:pt x="2999" y="1366"/>
                  <a:pt x="3006" y="1366"/>
                </a:cubicBezTo>
                <a:close/>
                <a:moveTo>
                  <a:pt x="3046" y="1366"/>
                </a:moveTo>
                <a:cubicBezTo>
                  <a:pt x="3053" y="1366"/>
                  <a:pt x="3059" y="1360"/>
                  <a:pt x="3059" y="1353"/>
                </a:cubicBezTo>
                <a:cubicBezTo>
                  <a:pt x="3059" y="1346"/>
                  <a:pt x="3053" y="1340"/>
                  <a:pt x="3046" y="1340"/>
                </a:cubicBezTo>
                <a:cubicBezTo>
                  <a:pt x="3039" y="1340"/>
                  <a:pt x="3033" y="1346"/>
                  <a:pt x="3033" y="1353"/>
                </a:cubicBezTo>
                <a:cubicBezTo>
                  <a:pt x="3033" y="1360"/>
                  <a:pt x="3039" y="1366"/>
                  <a:pt x="3046" y="1366"/>
                </a:cubicBezTo>
                <a:close/>
                <a:moveTo>
                  <a:pt x="3085" y="1366"/>
                </a:moveTo>
                <a:cubicBezTo>
                  <a:pt x="3092" y="1366"/>
                  <a:pt x="3098" y="1360"/>
                  <a:pt x="3098" y="1353"/>
                </a:cubicBezTo>
                <a:cubicBezTo>
                  <a:pt x="3098" y="1346"/>
                  <a:pt x="3092" y="1340"/>
                  <a:pt x="3085" y="1340"/>
                </a:cubicBezTo>
                <a:cubicBezTo>
                  <a:pt x="3078" y="1340"/>
                  <a:pt x="3073" y="1346"/>
                  <a:pt x="3073" y="1353"/>
                </a:cubicBezTo>
                <a:cubicBezTo>
                  <a:pt x="3073" y="1360"/>
                  <a:pt x="3078" y="1366"/>
                  <a:pt x="3085" y="1366"/>
                </a:cubicBezTo>
                <a:close/>
                <a:moveTo>
                  <a:pt x="3125" y="1366"/>
                </a:moveTo>
                <a:cubicBezTo>
                  <a:pt x="3132" y="1366"/>
                  <a:pt x="3137" y="1360"/>
                  <a:pt x="3137" y="1353"/>
                </a:cubicBezTo>
                <a:cubicBezTo>
                  <a:pt x="3137" y="1346"/>
                  <a:pt x="3132" y="1340"/>
                  <a:pt x="3125" y="1340"/>
                </a:cubicBezTo>
                <a:cubicBezTo>
                  <a:pt x="3118" y="1340"/>
                  <a:pt x="3112" y="1346"/>
                  <a:pt x="3112" y="1353"/>
                </a:cubicBezTo>
                <a:cubicBezTo>
                  <a:pt x="3112" y="1360"/>
                  <a:pt x="3118" y="1366"/>
                  <a:pt x="3125" y="1366"/>
                </a:cubicBezTo>
                <a:close/>
                <a:moveTo>
                  <a:pt x="3164" y="1366"/>
                </a:moveTo>
                <a:cubicBezTo>
                  <a:pt x="3171" y="1366"/>
                  <a:pt x="3177" y="1360"/>
                  <a:pt x="3177" y="1353"/>
                </a:cubicBezTo>
                <a:cubicBezTo>
                  <a:pt x="3177" y="1346"/>
                  <a:pt x="3171" y="1340"/>
                  <a:pt x="3164" y="1340"/>
                </a:cubicBezTo>
                <a:cubicBezTo>
                  <a:pt x="3157" y="1340"/>
                  <a:pt x="3151" y="1346"/>
                  <a:pt x="3151" y="1353"/>
                </a:cubicBezTo>
                <a:cubicBezTo>
                  <a:pt x="3151" y="1360"/>
                  <a:pt x="3157" y="1366"/>
                  <a:pt x="3164" y="1366"/>
                </a:cubicBezTo>
                <a:close/>
                <a:moveTo>
                  <a:pt x="3204" y="1366"/>
                </a:moveTo>
                <a:cubicBezTo>
                  <a:pt x="3211" y="1366"/>
                  <a:pt x="3216" y="1360"/>
                  <a:pt x="3216" y="1353"/>
                </a:cubicBezTo>
                <a:cubicBezTo>
                  <a:pt x="3216" y="1346"/>
                  <a:pt x="3211" y="1340"/>
                  <a:pt x="3204" y="1340"/>
                </a:cubicBezTo>
                <a:cubicBezTo>
                  <a:pt x="3197" y="1340"/>
                  <a:pt x="3191" y="1346"/>
                  <a:pt x="3191" y="1353"/>
                </a:cubicBezTo>
                <a:cubicBezTo>
                  <a:pt x="3191" y="1360"/>
                  <a:pt x="3197" y="1366"/>
                  <a:pt x="3204" y="1366"/>
                </a:cubicBezTo>
                <a:close/>
                <a:moveTo>
                  <a:pt x="996" y="1405"/>
                </a:moveTo>
                <a:cubicBezTo>
                  <a:pt x="1003" y="1405"/>
                  <a:pt x="1009" y="1400"/>
                  <a:pt x="1009" y="1393"/>
                </a:cubicBezTo>
                <a:cubicBezTo>
                  <a:pt x="1009" y="1385"/>
                  <a:pt x="1003" y="1380"/>
                  <a:pt x="996" y="1380"/>
                </a:cubicBezTo>
                <a:cubicBezTo>
                  <a:pt x="989" y="1380"/>
                  <a:pt x="983" y="1385"/>
                  <a:pt x="983" y="1393"/>
                </a:cubicBezTo>
                <a:cubicBezTo>
                  <a:pt x="983" y="1400"/>
                  <a:pt x="989" y="1405"/>
                  <a:pt x="996" y="1405"/>
                </a:cubicBezTo>
                <a:close/>
                <a:moveTo>
                  <a:pt x="1035" y="1405"/>
                </a:moveTo>
                <a:cubicBezTo>
                  <a:pt x="1042" y="1405"/>
                  <a:pt x="1048" y="1400"/>
                  <a:pt x="1048" y="1393"/>
                </a:cubicBezTo>
                <a:cubicBezTo>
                  <a:pt x="1048" y="1385"/>
                  <a:pt x="1042" y="1380"/>
                  <a:pt x="1035" y="1380"/>
                </a:cubicBezTo>
                <a:cubicBezTo>
                  <a:pt x="1028" y="1380"/>
                  <a:pt x="1023" y="1385"/>
                  <a:pt x="1023" y="1393"/>
                </a:cubicBezTo>
                <a:cubicBezTo>
                  <a:pt x="1023" y="1400"/>
                  <a:pt x="1028" y="1405"/>
                  <a:pt x="1035" y="1405"/>
                </a:cubicBezTo>
                <a:close/>
                <a:moveTo>
                  <a:pt x="1075" y="1405"/>
                </a:moveTo>
                <a:cubicBezTo>
                  <a:pt x="1082" y="1405"/>
                  <a:pt x="1087" y="1400"/>
                  <a:pt x="1087" y="1393"/>
                </a:cubicBezTo>
                <a:cubicBezTo>
                  <a:pt x="1087" y="1385"/>
                  <a:pt x="1082" y="1380"/>
                  <a:pt x="1075" y="1380"/>
                </a:cubicBezTo>
                <a:cubicBezTo>
                  <a:pt x="1068" y="1380"/>
                  <a:pt x="1062" y="1385"/>
                  <a:pt x="1062" y="1393"/>
                </a:cubicBezTo>
                <a:cubicBezTo>
                  <a:pt x="1062" y="1400"/>
                  <a:pt x="1068" y="1405"/>
                  <a:pt x="1075" y="1405"/>
                </a:cubicBezTo>
                <a:close/>
                <a:moveTo>
                  <a:pt x="1114" y="1405"/>
                </a:moveTo>
                <a:cubicBezTo>
                  <a:pt x="1121" y="1405"/>
                  <a:pt x="1127" y="1400"/>
                  <a:pt x="1127" y="1393"/>
                </a:cubicBezTo>
                <a:cubicBezTo>
                  <a:pt x="1127" y="1385"/>
                  <a:pt x="1121" y="1380"/>
                  <a:pt x="1114" y="1380"/>
                </a:cubicBezTo>
                <a:cubicBezTo>
                  <a:pt x="1107" y="1380"/>
                  <a:pt x="1101" y="1385"/>
                  <a:pt x="1101" y="1393"/>
                </a:cubicBezTo>
                <a:cubicBezTo>
                  <a:pt x="1101" y="1400"/>
                  <a:pt x="1107" y="1405"/>
                  <a:pt x="1114" y="1405"/>
                </a:cubicBezTo>
                <a:close/>
                <a:moveTo>
                  <a:pt x="1154" y="1405"/>
                </a:moveTo>
                <a:cubicBezTo>
                  <a:pt x="1161" y="1405"/>
                  <a:pt x="1166" y="1400"/>
                  <a:pt x="1166" y="1393"/>
                </a:cubicBezTo>
                <a:cubicBezTo>
                  <a:pt x="1166" y="1385"/>
                  <a:pt x="1161" y="1380"/>
                  <a:pt x="1154" y="1380"/>
                </a:cubicBezTo>
                <a:cubicBezTo>
                  <a:pt x="1146" y="1380"/>
                  <a:pt x="1141" y="1385"/>
                  <a:pt x="1141" y="1393"/>
                </a:cubicBezTo>
                <a:cubicBezTo>
                  <a:pt x="1141" y="1400"/>
                  <a:pt x="1146" y="1405"/>
                  <a:pt x="1154" y="1405"/>
                </a:cubicBezTo>
                <a:close/>
                <a:moveTo>
                  <a:pt x="1193" y="1380"/>
                </a:moveTo>
                <a:cubicBezTo>
                  <a:pt x="1186" y="1380"/>
                  <a:pt x="1180" y="1385"/>
                  <a:pt x="1180" y="1393"/>
                </a:cubicBezTo>
                <a:cubicBezTo>
                  <a:pt x="1180" y="1400"/>
                  <a:pt x="1186" y="1405"/>
                  <a:pt x="1193" y="1405"/>
                </a:cubicBezTo>
                <a:cubicBezTo>
                  <a:pt x="1200" y="1405"/>
                  <a:pt x="1206" y="1400"/>
                  <a:pt x="1206" y="1393"/>
                </a:cubicBezTo>
                <a:cubicBezTo>
                  <a:pt x="1206" y="1385"/>
                  <a:pt x="1200" y="1380"/>
                  <a:pt x="1193" y="1380"/>
                </a:cubicBezTo>
                <a:close/>
                <a:moveTo>
                  <a:pt x="1863" y="1380"/>
                </a:moveTo>
                <a:cubicBezTo>
                  <a:pt x="1856" y="1380"/>
                  <a:pt x="1850" y="1385"/>
                  <a:pt x="1850" y="1393"/>
                </a:cubicBezTo>
                <a:cubicBezTo>
                  <a:pt x="1850" y="1400"/>
                  <a:pt x="1856" y="1405"/>
                  <a:pt x="1863" y="1405"/>
                </a:cubicBezTo>
                <a:cubicBezTo>
                  <a:pt x="1870" y="1405"/>
                  <a:pt x="1876" y="1400"/>
                  <a:pt x="1876" y="1393"/>
                </a:cubicBezTo>
                <a:cubicBezTo>
                  <a:pt x="1876" y="1385"/>
                  <a:pt x="1870" y="1380"/>
                  <a:pt x="1863" y="1380"/>
                </a:cubicBezTo>
                <a:close/>
                <a:moveTo>
                  <a:pt x="1903" y="1405"/>
                </a:moveTo>
                <a:cubicBezTo>
                  <a:pt x="1910" y="1405"/>
                  <a:pt x="1915" y="1400"/>
                  <a:pt x="1915" y="1393"/>
                </a:cubicBezTo>
                <a:cubicBezTo>
                  <a:pt x="1915" y="1385"/>
                  <a:pt x="1910" y="1380"/>
                  <a:pt x="1903" y="1380"/>
                </a:cubicBezTo>
                <a:cubicBezTo>
                  <a:pt x="1896" y="1380"/>
                  <a:pt x="1890" y="1385"/>
                  <a:pt x="1890" y="1393"/>
                </a:cubicBezTo>
                <a:cubicBezTo>
                  <a:pt x="1890" y="1400"/>
                  <a:pt x="1896" y="1405"/>
                  <a:pt x="1903" y="1405"/>
                </a:cubicBezTo>
                <a:close/>
                <a:moveTo>
                  <a:pt x="1942" y="1405"/>
                </a:moveTo>
                <a:cubicBezTo>
                  <a:pt x="1949" y="1405"/>
                  <a:pt x="1955" y="1400"/>
                  <a:pt x="1955" y="1393"/>
                </a:cubicBezTo>
                <a:cubicBezTo>
                  <a:pt x="1955" y="1385"/>
                  <a:pt x="1949" y="1380"/>
                  <a:pt x="1942" y="1380"/>
                </a:cubicBezTo>
                <a:cubicBezTo>
                  <a:pt x="1935" y="1380"/>
                  <a:pt x="1929" y="1385"/>
                  <a:pt x="1929" y="1393"/>
                </a:cubicBezTo>
                <a:cubicBezTo>
                  <a:pt x="1929" y="1400"/>
                  <a:pt x="1935" y="1405"/>
                  <a:pt x="1942" y="1405"/>
                </a:cubicBezTo>
                <a:close/>
                <a:moveTo>
                  <a:pt x="1981" y="1405"/>
                </a:moveTo>
                <a:cubicBezTo>
                  <a:pt x="1988" y="1405"/>
                  <a:pt x="1994" y="1400"/>
                  <a:pt x="1994" y="1393"/>
                </a:cubicBezTo>
                <a:cubicBezTo>
                  <a:pt x="1994" y="1385"/>
                  <a:pt x="1988" y="1380"/>
                  <a:pt x="1981" y="1380"/>
                </a:cubicBezTo>
                <a:cubicBezTo>
                  <a:pt x="1974" y="1380"/>
                  <a:pt x="1969" y="1385"/>
                  <a:pt x="1969" y="1393"/>
                </a:cubicBezTo>
                <a:cubicBezTo>
                  <a:pt x="1969" y="1400"/>
                  <a:pt x="1974" y="1405"/>
                  <a:pt x="1981" y="1405"/>
                </a:cubicBezTo>
                <a:close/>
                <a:moveTo>
                  <a:pt x="2021" y="1380"/>
                </a:moveTo>
                <a:cubicBezTo>
                  <a:pt x="2014" y="1380"/>
                  <a:pt x="2008" y="1385"/>
                  <a:pt x="2008" y="1393"/>
                </a:cubicBezTo>
                <a:cubicBezTo>
                  <a:pt x="2008" y="1400"/>
                  <a:pt x="2014" y="1405"/>
                  <a:pt x="2021" y="1405"/>
                </a:cubicBezTo>
                <a:cubicBezTo>
                  <a:pt x="2028" y="1405"/>
                  <a:pt x="2034" y="1400"/>
                  <a:pt x="2034" y="1393"/>
                </a:cubicBezTo>
                <a:cubicBezTo>
                  <a:pt x="2034" y="1385"/>
                  <a:pt x="2028" y="1380"/>
                  <a:pt x="2021" y="1380"/>
                </a:cubicBezTo>
                <a:close/>
                <a:moveTo>
                  <a:pt x="2888" y="1405"/>
                </a:moveTo>
                <a:cubicBezTo>
                  <a:pt x="2895" y="1405"/>
                  <a:pt x="2901" y="1400"/>
                  <a:pt x="2901" y="1393"/>
                </a:cubicBezTo>
                <a:cubicBezTo>
                  <a:pt x="2901" y="1385"/>
                  <a:pt x="2895" y="1380"/>
                  <a:pt x="2888" y="1380"/>
                </a:cubicBezTo>
                <a:cubicBezTo>
                  <a:pt x="2881" y="1380"/>
                  <a:pt x="2875" y="1385"/>
                  <a:pt x="2875" y="1393"/>
                </a:cubicBezTo>
                <a:cubicBezTo>
                  <a:pt x="2875" y="1400"/>
                  <a:pt x="2881" y="1405"/>
                  <a:pt x="2888" y="1405"/>
                </a:cubicBezTo>
                <a:close/>
                <a:moveTo>
                  <a:pt x="2928" y="1405"/>
                </a:moveTo>
                <a:cubicBezTo>
                  <a:pt x="2935" y="1405"/>
                  <a:pt x="2940" y="1400"/>
                  <a:pt x="2940" y="1393"/>
                </a:cubicBezTo>
                <a:cubicBezTo>
                  <a:pt x="2940" y="1385"/>
                  <a:pt x="2935" y="1380"/>
                  <a:pt x="2928" y="1380"/>
                </a:cubicBezTo>
                <a:cubicBezTo>
                  <a:pt x="2921" y="1380"/>
                  <a:pt x="2915" y="1385"/>
                  <a:pt x="2915" y="1393"/>
                </a:cubicBezTo>
                <a:cubicBezTo>
                  <a:pt x="2915" y="1400"/>
                  <a:pt x="2921" y="1405"/>
                  <a:pt x="2928" y="1405"/>
                </a:cubicBezTo>
                <a:close/>
                <a:moveTo>
                  <a:pt x="2967" y="1405"/>
                </a:moveTo>
                <a:cubicBezTo>
                  <a:pt x="2974" y="1405"/>
                  <a:pt x="2980" y="1400"/>
                  <a:pt x="2980" y="1393"/>
                </a:cubicBezTo>
                <a:cubicBezTo>
                  <a:pt x="2980" y="1385"/>
                  <a:pt x="2974" y="1380"/>
                  <a:pt x="2967" y="1380"/>
                </a:cubicBezTo>
                <a:cubicBezTo>
                  <a:pt x="2960" y="1380"/>
                  <a:pt x="2954" y="1385"/>
                  <a:pt x="2954" y="1393"/>
                </a:cubicBezTo>
                <a:cubicBezTo>
                  <a:pt x="2954" y="1400"/>
                  <a:pt x="2960" y="1405"/>
                  <a:pt x="2967" y="1405"/>
                </a:cubicBezTo>
                <a:close/>
                <a:moveTo>
                  <a:pt x="3006" y="1380"/>
                </a:moveTo>
                <a:cubicBezTo>
                  <a:pt x="2999" y="1380"/>
                  <a:pt x="2994" y="1385"/>
                  <a:pt x="2994" y="1393"/>
                </a:cubicBezTo>
                <a:cubicBezTo>
                  <a:pt x="2994" y="1400"/>
                  <a:pt x="2999" y="1405"/>
                  <a:pt x="3006" y="1405"/>
                </a:cubicBezTo>
                <a:cubicBezTo>
                  <a:pt x="3014" y="1405"/>
                  <a:pt x="3019" y="1400"/>
                  <a:pt x="3019" y="1393"/>
                </a:cubicBezTo>
                <a:cubicBezTo>
                  <a:pt x="3019" y="1385"/>
                  <a:pt x="3014" y="1380"/>
                  <a:pt x="3006" y="1380"/>
                </a:cubicBezTo>
                <a:close/>
                <a:moveTo>
                  <a:pt x="3046" y="1405"/>
                </a:moveTo>
                <a:cubicBezTo>
                  <a:pt x="3053" y="1405"/>
                  <a:pt x="3059" y="1400"/>
                  <a:pt x="3059" y="1393"/>
                </a:cubicBezTo>
                <a:cubicBezTo>
                  <a:pt x="3059" y="1385"/>
                  <a:pt x="3053" y="1380"/>
                  <a:pt x="3046" y="1380"/>
                </a:cubicBezTo>
                <a:cubicBezTo>
                  <a:pt x="3039" y="1380"/>
                  <a:pt x="3033" y="1385"/>
                  <a:pt x="3033" y="1393"/>
                </a:cubicBezTo>
                <a:cubicBezTo>
                  <a:pt x="3033" y="1400"/>
                  <a:pt x="3039" y="1405"/>
                  <a:pt x="3046" y="1405"/>
                </a:cubicBezTo>
                <a:close/>
                <a:moveTo>
                  <a:pt x="3085" y="1380"/>
                </a:moveTo>
                <a:cubicBezTo>
                  <a:pt x="3078" y="1380"/>
                  <a:pt x="3073" y="1385"/>
                  <a:pt x="3073" y="1393"/>
                </a:cubicBezTo>
                <a:cubicBezTo>
                  <a:pt x="3073" y="1400"/>
                  <a:pt x="3078" y="1405"/>
                  <a:pt x="3085" y="1405"/>
                </a:cubicBezTo>
                <a:cubicBezTo>
                  <a:pt x="3092" y="1405"/>
                  <a:pt x="3098" y="1400"/>
                  <a:pt x="3098" y="1393"/>
                </a:cubicBezTo>
                <a:cubicBezTo>
                  <a:pt x="3098" y="1385"/>
                  <a:pt x="3092" y="1380"/>
                  <a:pt x="3085" y="1380"/>
                </a:cubicBezTo>
                <a:close/>
                <a:moveTo>
                  <a:pt x="3125" y="1405"/>
                </a:moveTo>
                <a:cubicBezTo>
                  <a:pt x="3132" y="1405"/>
                  <a:pt x="3137" y="1400"/>
                  <a:pt x="3137" y="1393"/>
                </a:cubicBezTo>
                <a:cubicBezTo>
                  <a:pt x="3137" y="1385"/>
                  <a:pt x="3132" y="1380"/>
                  <a:pt x="3125" y="1380"/>
                </a:cubicBezTo>
                <a:cubicBezTo>
                  <a:pt x="3118" y="1380"/>
                  <a:pt x="3112" y="1385"/>
                  <a:pt x="3112" y="1393"/>
                </a:cubicBezTo>
                <a:cubicBezTo>
                  <a:pt x="3112" y="1400"/>
                  <a:pt x="3118" y="1405"/>
                  <a:pt x="3125" y="1405"/>
                </a:cubicBezTo>
                <a:close/>
                <a:moveTo>
                  <a:pt x="3164" y="1405"/>
                </a:moveTo>
                <a:cubicBezTo>
                  <a:pt x="3171" y="1405"/>
                  <a:pt x="3177" y="1400"/>
                  <a:pt x="3177" y="1393"/>
                </a:cubicBezTo>
                <a:cubicBezTo>
                  <a:pt x="3177" y="1385"/>
                  <a:pt x="3171" y="1380"/>
                  <a:pt x="3164" y="1380"/>
                </a:cubicBezTo>
                <a:cubicBezTo>
                  <a:pt x="3157" y="1380"/>
                  <a:pt x="3151" y="1385"/>
                  <a:pt x="3151" y="1393"/>
                </a:cubicBezTo>
                <a:cubicBezTo>
                  <a:pt x="3151" y="1400"/>
                  <a:pt x="3157" y="1405"/>
                  <a:pt x="3164" y="1405"/>
                </a:cubicBezTo>
                <a:close/>
                <a:moveTo>
                  <a:pt x="3204" y="1380"/>
                </a:moveTo>
                <a:cubicBezTo>
                  <a:pt x="3197" y="1380"/>
                  <a:pt x="3191" y="1385"/>
                  <a:pt x="3191" y="1393"/>
                </a:cubicBezTo>
                <a:cubicBezTo>
                  <a:pt x="3191" y="1400"/>
                  <a:pt x="3197" y="1405"/>
                  <a:pt x="3204" y="1405"/>
                </a:cubicBezTo>
                <a:cubicBezTo>
                  <a:pt x="3211" y="1405"/>
                  <a:pt x="3216" y="1400"/>
                  <a:pt x="3216" y="1393"/>
                </a:cubicBezTo>
                <a:cubicBezTo>
                  <a:pt x="3216" y="1385"/>
                  <a:pt x="3211" y="1380"/>
                  <a:pt x="3204" y="1380"/>
                </a:cubicBezTo>
                <a:close/>
                <a:moveTo>
                  <a:pt x="3243" y="1405"/>
                </a:moveTo>
                <a:cubicBezTo>
                  <a:pt x="3250" y="1405"/>
                  <a:pt x="3256" y="1400"/>
                  <a:pt x="3256" y="1393"/>
                </a:cubicBezTo>
                <a:cubicBezTo>
                  <a:pt x="3256" y="1385"/>
                  <a:pt x="3250" y="1380"/>
                  <a:pt x="3243" y="1380"/>
                </a:cubicBezTo>
                <a:cubicBezTo>
                  <a:pt x="3236" y="1380"/>
                  <a:pt x="3230" y="1385"/>
                  <a:pt x="3230" y="1393"/>
                </a:cubicBezTo>
                <a:cubicBezTo>
                  <a:pt x="3230" y="1400"/>
                  <a:pt x="3236" y="1405"/>
                  <a:pt x="3243" y="1405"/>
                </a:cubicBezTo>
                <a:close/>
                <a:moveTo>
                  <a:pt x="996" y="1445"/>
                </a:moveTo>
                <a:cubicBezTo>
                  <a:pt x="1003" y="1445"/>
                  <a:pt x="1009" y="1439"/>
                  <a:pt x="1009" y="1432"/>
                </a:cubicBezTo>
                <a:cubicBezTo>
                  <a:pt x="1009" y="1425"/>
                  <a:pt x="1003" y="1419"/>
                  <a:pt x="996" y="1419"/>
                </a:cubicBezTo>
                <a:cubicBezTo>
                  <a:pt x="989" y="1419"/>
                  <a:pt x="983" y="1425"/>
                  <a:pt x="983" y="1432"/>
                </a:cubicBezTo>
                <a:cubicBezTo>
                  <a:pt x="983" y="1439"/>
                  <a:pt x="989" y="1445"/>
                  <a:pt x="996" y="1445"/>
                </a:cubicBezTo>
                <a:close/>
                <a:moveTo>
                  <a:pt x="1035" y="1445"/>
                </a:moveTo>
                <a:cubicBezTo>
                  <a:pt x="1042" y="1445"/>
                  <a:pt x="1048" y="1439"/>
                  <a:pt x="1048" y="1432"/>
                </a:cubicBezTo>
                <a:cubicBezTo>
                  <a:pt x="1048" y="1425"/>
                  <a:pt x="1042" y="1419"/>
                  <a:pt x="1035" y="1419"/>
                </a:cubicBezTo>
                <a:cubicBezTo>
                  <a:pt x="1028" y="1419"/>
                  <a:pt x="1023" y="1425"/>
                  <a:pt x="1023" y="1432"/>
                </a:cubicBezTo>
                <a:cubicBezTo>
                  <a:pt x="1023" y="1439"/>
                  <a:pt x="1028" y="1445"/>
                  <a:pt x="1035" y="1445"/>
                </a:cubicBezTo>
                <a:close/>
                <a:moveTo>
                  <a:pt x="1075" y="1445"/>
                </a:moveTo>
                <a:cubicBezTo>
                  <a:pt x="1082" y="1445"/>
                  <a:pt x="1087" y="1439"/>
                  <a:pt x="1087" y="1432"/>
                </a:cubicBezTo>
                <a:cubicBezTo>
                  <a:pt x="1087" y="1425"/>
                  <a:pt x="1082" y="1419"/>
                  <a:pt x="1075" y="1419"/>
                </a:cubicBezTo>
                <a:cubicBezTo>
                  <a:pt x="1068" y="1419"/>
                  <a:pt x="1062" y="1425"/>
                  <a:pt x="1062" y="1432"/>
                </a:cubicBezTo>
                <a:cubicBezTo>
                  <a:pt x="1062" y="1439"/>
                  <a:pt x="1068" y="1445"/>
                  <a:pt x="1075" y="1445"/>
                </a:cubicBezTo>
                <a:close/>
                <a:moveTo>
                  <a:pt x="1114" y="1445"/>
                </a:moveTo>
                <a:cubicBezTo>
                  <a:pt x="1121" y="1445"/>
                  <a:pt x="1127" y="1439"/>
                  <a:pt x="1127" y="1432"/>
                </a:cubicBezTo>
                <a:cubicBezTo>
                  <a:pt x="1127" y="1425"/>
                  <a:pt x="1121" y="1419"/>
                  <a:pt x="1114" y="1419"/>
                </a:cubicBezTo>
                <a:cubicBezTo>
                  <a:pt x="1107" y="1419"/>
                  <a:pt x="1101" y="1425"/>
                  <a:pt x="1101" y="1432"/>
                </a:cubicBezTo>
                <a:cubicBezTo>
                  <a:pt x="1101" y="1439"/>
                  <a:pt x="1107" y="1445"/>
                  <a:pt x="1114" y="1445"/>
                </a:cubicBezTo>
                <a:close/>
                <a:moveTo>
                  <a:pt x="1154" y="1445"/>
                </a:moveTo>
                <a:cubicBezTo>
                  <a:pt x="1161" y="1445"/>
                  <a:pt x="1166" y="1439"/>
                  <a:pt x="1166" y="1432"/>
                </a:cubicBezTo>
                <a:cubicBezTo>
                  <a:pt x="1166" y="1425"/>
                  <a:pt x="1161" y="1419"/>
                  <a:pt x="1154" y="1419"/>
                </a:cubicBezTo>
                <a:cubicBezTo>
                  <a:pt x="1146" y="1419"/>
                  <a:pt x="1141" y="1425"/>
                  <a:pt x="1141" y="1432"/>
                </a:cubicBezTo>
                <a:cubicBezTo>
                  <a:pt x="1141" y="1439"/>
                  <a:pt x="1146" y="1445"/>
                  <a:pt x="1154" y="1445"/>
                </a:cubicBezTo>
                <a:close/>
                <a:moveTo>
                  <a:pt x="1193" y="1419"/>
                </a:moveTo>
                <a:cubicBezTo>
                  <a:pt x="1186" y="1419"/>
                  <a:pt x="1180" y="1425"/>
                  <a:pt x="1180" y="1432"/>
                </a:cubicBezTo>
                <a:cubicBezTo>
                  <a:pt x="1180" y="1439"/>
                  <a:pt x="1186" y="1445"/>
                  <a:pt x="1193" y="1445"/>
                </a:cubicBezTo>
                <a:cubicBezTo>
                  <a:pt x="1200" y="1445"/>
                  <a:pt x="1206" y="1439"/>
                  <a:pt x="1206" y="1432"/>
                </a:cubicBezTo>
                <a:cubicBezTo>
                  <a:pt x="1206" y="1425"/>
                  <a:pt x="1200" y="1419"/>
                  <a:pt x="1193" y="1419"/>
                </a:cubicBezTo>
                <a:close/>
                <a:moveTo>
                  <a:pt x="1903" y="1419"/>
                </a:moveTo>
                <a:cubicBezTo>
                  <a:pt x="1896" y="1419"/>
                  <a:pt x="1890" y="1425"/>
                  <a:pt x="1890" y="1432"/>
                </a:cubicBezTo>
                <a:cubicBezTo>
                  <a:pt x="1890" y="1439"/>
                  <a:pt x="1896" y="1445"/>
                  <a:pt x="1903" y="1445"/>
                </a:cubicBezTo>
                <a:cubicBezTo>
                  <a:pt x="1910" y="1445"/>
                  <a:pt x="1915" y="1439"/>
                  <a:pt x="1915" y="1432"/>
                </a:cubicBezTo>
                <a:cubicBezTo>
                  <a:pt x="1915" y="1425"/>
                  <a:pt x="1910" y="1419"/>
                  <a:pt x="1903" y="1419"/>
                </a:cubicBezTo>
                <a:close/>
                <a:moveTo>
                  <a:pt x="1942" y="1445"/>
                </a:moveTo>
                <a:cubicBezTo>
                  <a:pt x="1949" y="1445"/>
                  <a:pt x="1955" y="1439"/>
                  <a:pt x="1955" y="1432"/>
                </a:cubicBezTo>
                <a:cubicBezTo>
                  <a:pt x="1955" y="1425"/>
                  <a:pt x="1949" y="1419"/>
                  <a:pt x="1942" y="1419"/>
                </a:cubicBezTo>
                <a:cubicBezTo>
                  <a:pt x="1935" y="1419"/>
                  <a:pt x="1929" y="1425"/>
                  <a:pt x="1929" y="1432"/>
                </a:cubicBezTo>
                <a:cubicBezTo>
                  <a:pt x="1929" y="1439"/>
                  <a:pt x="1935" y="1445"/>
                  <a:pt x="1942" y="1445"/>
                </a:cubicBezTo>
                <a:close/>
                <a:moveTo>
                  <a:pt x="1981" y="1445"/>
                </a:moveTo>
                <a:cubicBezTo>
                  <a:pt x="1988" y="1445"/>
                  <a:pt x="1994" y="1439"/>
                  <a:pt x="1994" y="1432"/>
                </a:cubicBezTo>
                <a:cubicBezTo>
                  <a:pt x="1994" y="1425"/>
                  <a:pt x="1988" y="1419"/>
                  <a:pt x="1981" y="1419"/>
                </a:cubicBezTo>
                <a:cubicBezTo>
                  <a:pt x="1974" y="1419"/>
                  <a:pt x="1969" y="1425"/>
                  <a:pt x="1969" y="1432"/>
                </a:cubicBezTo>
                <a:cubicBezTo>
                  <a:pt x="1969" y="1439"/>
                  <a:pt x="1974" y="1445"/>
                  <a:pt x="1981" y="1445"/>
                </a:cubicBezTo>
                <a:close/>
                <a:moveTo>
                  <a:pt x="2888" y="1419"/>
                </a:moveTo>
                <a:cubicBezTo>
                  <a:pt x="2881" y="1419"/>
                  <a:pt x="2875" y="1425"/>
                  <a:pt x="2875" y="1432"/>
                </a:cubicBezTo>
                <a:cubicBezTo>
                  <a:pt x="2875" y="1439"/>
                  <a:pt x="2881" y="1445"/>
                  <a:pt x="2888" y="1445"/>
                </a:cubicBezTo>
                <a:cubicBezTo>
                  <a:pt x="2895" y="1445"/>
                  <a:pt x="2901" y="1439"/>
                  <a:pt x="2901" y="1432"/>
                </a:cubicBezTo>
                <a:cubicBezTo>
                  <a:pt x="2901" y="1425"/>
                  <a:pt x="2895" y="1419"/>
                  <a:pt x="2888" y="1419"/>
                </a:cubicBezTo>
                <a:close/>
                <a:moveTo>
                  <a:pt x="2928" y="1419"/>
                </a:moveTo>
                <a:cubicBezTo>
                  <a:pt x="2921" y="1419"/>
                  <a:pt x="2915" y="1425"/>
                  <a:pt x="2915" y="1432"/>
                </a:cubicBezTo>
                <a:cubicBezTo>
                  <a:pt x="2915" y="1439"/>
                  <a:pt x="2921" y="1445"/>
                  <a:pt x="2928" y="1445"/>
                </a:cubicBezTo>
                <a:cubicBezTo>
                  <a:pt x="2935" y="1445"/>
                  <a:pt x="2940" y="1439"/>
                  <a:pt x="2940" y="1432"/>
                </a:cubicBezTo>
                <a:cubicBezTo>
                  <a:pt x="2940" y="1425"/>
                  <a:pt x="2935" y="1419"/>
                  <a:pt x="2928" y="1419"/>
                </a:cubicBezTo>
                <a:close/>
                <a:moveTo>
                  <a:pt x="2967" y="1445"/>
                </a:moveTo>
                <a:cubicBezTo>
                  <a:pt x="2974" y="1445"/>
                  <a:pt x="2980" y="1439"/>
                  <a:pt x="2980" y="1432"/>
                </a:cubicBezTo>
                <a:cubicBezTo>
                  <a:pt x="2980" y="1425"/>
                  <a:pt x="2974" y="1419"/>
                  <a:pt x="2967" y="1419"/>
                </a:cubicBezTo>
                <a:cubicBezTo>
                  <a:pt x="2960" y="1419"/>
                  <a:pt x="2954" y="1425"/>
                  <a:pt x="2954" y="1432"/>
                </a:cubicBezTo>
                <a:cubicBezTo>
                  <a:pt x="2954" y="1439"/>
                  <a:pt x="2960" y="1445"/>
                  <a:pt x="2967" y="1445"/>
                </a:cubicBezTo>
                <a:close/>
                <a:moveTo>
                  <a:pt x="3006" y="1419"/>
                </a:moveTo>
                <a:cubicBezTo>
                  <a:pt x="2999" y="1419"/>
                  <a:pt x="2994" y="1425"/>
                  <a:pt x="2994" y="1432"/>
                </a:cubicBezTo>
                <a:cubicBezTo>
                  <a:pt x="2994" y="1439"/>
                  <a:pt x="2999" y="1445"/>
                  <a:pt x="3006" y="1445"/>
                </a:cubicBezTo>
                <a:cubicBezTo>
                  <a:pt x="3014" y="1445"/>
                  <a:pt x="3019" y="1439"/>
                  <a:pt x="3019" y="1432"/>
                </a:cubicBezTo>
                <a:cubicBezTo>
                  <a:pt x="3019" y="1425"/>
                  <a:pt x="3014" y="1419"/>
                  <a:pt x="3006" y="1419"/>
                </a:cubicBezTo>
                <a:close/>
                <a:moveTo>
                  <a:pt x="3046" y="1419"/>
                </a:moveTo>
                <a:cubicBezTo>
                  <a:pt x="3039" y="1419"/>
                  <a:pt x="3033" y="1425"/>
                  <a:pt x="3033" y="1432"/>
                </a:cubicBezTo>
                <a:cubicBezTo>
                  <a:pt x="3033" y="1439"/>
                  <a:pt x="3039" y="1445"/>
                  <a:pt x="3046" y="1445"/>
                </a:cubicBezTo>
                <a:cubicBezTo>
                  <a:pt x="3053" y="1445"/>
                  <a:pt x="3059" y="1439"/>
                  <a:pt x="3059" y="1432"/>
                </a:cubicBezTo>
                <a:cubicBezTo>
                  <a:pt x="3059" y="1425"/>
                  <a:pt x="3053" y="1419"/>
                  <a:pt x="3046" y="1419"/>
                </a:cubicBezTo>
                <a:close/>
                <a:moveTo>
                  <a:pt x="3085" y="1445"/>
                </a:moveTo>
                <a:cubicBezTo>
                  <a:pt x="3092" y="1445"/>
                  <a:pt x="3098" y="1439"/>
                  <a:pt x="3098" y="1432"/>
                </a:cubicBezTo>
                <a:cubicBezTo>
                  <a:pt x="3098" y="1425"/>
                  <a:pt x="3092" y="1419"/>
                  <a:pt x="3085" y="1419"/>
                </a:cubicBezTo>
                <a:cubicBezTo>
                  <a:pt x="3078" y="1419"/>
                  <a:pt x="3073" y="1425"/>
                  <a:pt x="3073" y="1432"/>
                </a:cubicBezTo>
                <a:cubicBezTo>
                  <a:pt x="3073" y="1439"/>
                  <a:pt x="3078" y="1445"/>
                  <a:pt x="3085" y="1445"/>
                </a:cubicBezTo>
                <a:close/>
                <a:moveTo>
                  <a:pt x="3125" y="1419"/>
                </a:moveTo>
                <a:cubicBezTo>
                  <a:pt x="3118" y="1419"/>
                  <a:pt x="3112" y="1425"/>
                  <a:pt x="3112" y="1432"/>
                </a:cubicBezTo>
                <a:cubicBezTo>
                  <a:pt x="3112" y="1439"/>
                  <a:pt x="3118" y="1445"/>
                  <a:pt x="3125" y="1445"/>
                </a:cubicBezTo>
                <a:cubicBezTo>
                  <a:pt x="3132" y="1445"/>
                  <a:pt x="3137" y="1439"/>
                  <a:pt x="3137" y="1432"/>
                </a:cubicBezTo>
                <a:cubicBezTo>
                  <a:pt x="3137" y="1425"/>
                  <a:pt x="3132" y="1419"/>
                  <a:pt x="3125" y="1419"/>
                </a:cubicBezTo>
                <a:close/>
                <a:moveTo>
                  <a:pt x="3164" y="1445"/>
                </a:moveTo>
                <a:cubicBezTo>
                  <a:pt x="3171" y="1445"/>
                  <a:pt x="3177" y="1439"/>
                  <a:pt x="3177" y="1432"/>
                </a:cubicBezTo>
                <a:cubicBezTo>
                  <a:pt x="3177" y="1425"/>
                  <a:pt x="3171" y="1419"/>
                  <a:pt x="3164" y="1419"/>
                </a:cubicBezTo>
                <a:cubicBezTo>
                  <a:pt x="3157" y="1419"/>
                  <a:pt x="3151" y="1425"/>
                  <a:pt x="3151" y="1432"/>
                </a:cubicBezTo>
                <a:cubicBezTo>
                  <a:pt x="3151" y="1439"/>
                  <a:pt x="3157" y="1445"/>
                  <a:pt x="3164" y="1445"/>
                </a:cubicBezTo>
                <a:close/>
                <a:moveTo>
                  <a:pt x="3204" y="1445"/>
                </a:moveTo>
                <a:cubicBezTo>
                  <a:pt x="3211" y="1445"/>
                  <a:pt x="3216" y="1439"/>
                  <a:pt x="3216" y="1432"/>
                </a:cubicBezTo>
                <a:cubicBezTo>
                  <a:pt x="3216" y="1425"/>
                  <a:pt x="3211" y="1419"/>
                  <a:pt x="3204" y="1419"/>
                </a:cubicBezTo>
                <a:cubicBezTo>
                  <a:pt x="3197" y="1419"/>
                  <a:pt x="3191" y="1425"/>
                  <a:pt x="3191" y="1432"/>
                </a:cubicBezTo>
                <a:cubicBezTo>
                  <a:pt x="3191" y="1439"/>
                  <a:pt x="3197" y="1445"/>
                  <a:pt x="3204" y="1445"/>
                </a:cubicBezTo>
                <a:close/>
                <a:moveTo>
                  <a:pt x="3243" y="1419"/>
                </a:moveTo>
                <a:cubicBezTo>
                  <a:pt x="3236" y="1419"/>
                  <a:pt x="3230" y="1425"/>
                  <a:pt x="3230" y="1432"/>
                </a:cubicBezTo>
                <a:cubicBezTo>
                  <a:pt x="3230" y="1439"/>
                  <a:pt x="3236" y="1445"/>
                  <a:pt x="3243" y="1445"/>
                </a:cubicBezTo>
                <a:cubicBezTo>
                  <a:pt x="3250" y="1445"/>
                  <a:pt x="3256" y="1439"/>
                  <a:pt x="3256" y="1432"/>
                </a:cubicBezTo>
                <a:cubicBezTo>
                  <a:pt x="3256" y="1425"/>
                  <a:pt x="3250" y="1419"/>
                  <a:pt x="3243" y="1419"/>
                </a:cubicBezTo>
                <a:close/>
                <a:moveTo>
                  <a:pt x="996" y="1484"/>
                </a:moveTo>
                <a:cubicBezTo>
                  <a:pt x="1003" y="1484"/>
                  <a:pt x="1009" y="1478"/>
                  <a:pt x="1009" y="1471"/>
                </a:cubicBezTo>
                <a:cubicBezTo>
                  <a:pt x="1009" y="1464"/>
                  <a:pt x="1003" y="1459"/>
                  <a:pt x="996" y="1459"/>
                </a:cubicBezTo>
                <a:cubicBezTo>
                  <a:pt x="989" y="1459"/>
                  <a:pt x="983" y="1464"/>
                  <a:pt x="983" y="1471"/>
                </a:cubicBezTo>
                <a:cubicBezTo>
                  <a:pt x="983" y="1478"/>
                  <a:pt x="989" y="1484"/>
                  <a:pt x="996" y="1484"/>
                </a:cubicBezTo>
                <a:close/>
                <a:moveTo>
                  <a:pt x="1035" y="1484"/>
                </a:moveTo>
                <a:cubicBezTo>
                  <a:pt x="1042" y="1484"/>
                  <a:pt x="1048" y="1478"/>
                  <a:pt x="1048" y="1471"/>
                </a:cubicBezTo>
                <a:cubicBezTo>
                  <a:pt x="1048" y="1464"/>
                  <a:pt x="1042" y="1459"/>
                  <a:pt x="1035" y="1459"/>
                </a:cubicBezTo>
                <a:cubicBezTo>
                  <a:pt x="1028" y="1459"/>
                  <a:pt x="1023" y="1464"/>
                  <a:pt x="1023" y="1471"/>
                </a:cubicBezTo>
                <a:cubicBezTo>
                  <a:pt x="1023" y="1478"/>
                  <a:pt x="1028" y="1484"/>
                  <a:pt x="1035" y="1484"/>
                </a:cubicBezTo>
                <a:close/>
                <a:moveTo>
                  <a:pt x="1075" y="1484"/>
                </a:moveTo>
                <a:cubicBezTo>
                  <a:pt x="1082" y="1484"/>
                  <a:pt x="1087" y="1478"/>
                  <a:pt x="1087" y="1471"/>
                </a:cubicBezTo>
                <a:cubicBezTo>
                  <a:pt x="1087" y="1464"/>
                  <a:pt x="1082" y="1459"/>
                  <a:pt x="1075" y="1459"/>
                </a:cubicBezTo>
                <a:cubicBezTo>
                  <a:pt x="1068" y="1459"/>
                  <a:pt x="1062" y="1464"/>
                  <a:pt x="1062" y="1471"/>
                </a:cubicBezTo>
                <a:cubicBezTo>
                  <a:pt x="1062" y="1478"/>
                  <a:pt x="1068" y="1484"/>
                  <a:pt x="1075" y="1484"/>
                </a:cubicBezTo>
                <a:close/>
                <a:moveTo>
                  <a:pt x="1114" y="1459"/>
                </a:moveTo>
                <a:cubicBezTo>
                  <a:pt x="1107" y="1459"/>
                  <a:pt x="1101" y="1464"/>
                  <a:pt x="1101" y="1471"/>
                </a:cubicBezTo>
                <a:cubicBezTo>
                  <a:pt x="1101" y="1478"/>
                  <a:pt x="1107" y="1484"/>
                  <a:pt x="1114" y="1484"/>
                </a:cubicBezTo>
                <a:cubicBezTo>
                  <a:pt x="1121" y="1484"/>
                  <a:pt x="1127" y="1478"/>
                  <a:pt x="1127" y="1471"/>
                </a:cubicBezTo>
                <a:cubicBezTo>
                  <a:pt x="1127" y="1464"/>
                  <a:pt x="1121" y="1459"/>
                  <a:pt x="1114" y="1459"/>
                </a:cubicBezTo>
                <a:close/>
                <a:moveTo>
                  <a:pt x="1154" y="1459"/>
                </a:moveTo>
                <a:cubicBezTo>
                  <a:pt x="1146" y="1459"/>
                  <a:pt x="1141" y="1464"/>
                  <a:pt x="1141" y="1471"/>
                </a:cubicBezTo>
                <a:cubicBezTo>
                  <a:pt x="1141" y="1478"/>
                  <a:pt x="1146" y="1484"/>
                  <a:pt x="1154" y="1484"/>
                </a:cubicBezTo>
                <a:cubicBezTo>
                  <a:pt x="1161" y="1484"/>
                  <a:pt x="1166" y="1478"/>
                  <a:pt x="1166" y="1471"/>
                </a:cubicBezTo>
                <a:cubicBezTo>
                  <a:pt x="1166" y="1464"/>
                  <a:pt x="1161" y="1459"/>
                  <a:pt x="1154" y="1459"/>
                </a:cubicBezTo>
                <a:close/>
                <a:moveTo>
                  <a:pt x="1903" y="1459"/>
                </a:moveTo>
                <a:cubicBezTo>
                  <a:pt x="1896" y="1459"/>
                  <a:pt x="1890" y="1464"/>
                  <a:pt x="1890" y="1471"/>
                </a:cubicBezTo>
                <a:cubicBezTo>
                  <a:pt x="1890" y="1478"/>
                  <a:pt x="1896" y="1484"/>
                  <a:pt x="1903" y="1484"/>
                </a:cubicBezTo>
                <a:cubicBezTo>
                  <a:pt x="1910" y="1484"/>
                  <a:pt x="1915" y="1478"/>
                  <a:pt x="1915" y="1471"/>
                </a:cubicBezTo>
                <a:cubicBezTo>
                  <a:pt x="1915" y="1464"/>
                  <a:pt x="1910" y="1459"/>
                  <a:pt x="1903" y="1459"/>
                </a:cubicBezTo>
                <a:close/>
                <a:moveTo>
                  <a:pt x="1942" y="1459"/>
                </a:moveTo>
                <a:cubicBezTo>
                  <a:pt x="1935" y="1459"/>
                  <a:pt x="1929" y="1464"/>
                  <a:pt x="1929" y="1471"/>
                </a:cubicBezTo>
                <a:cubicBezTo>
                  <a:pt x="1929" y="1478"/>
                  <a:pt x="1935" y="1484"/>
                  <a:pt x="1942" y="1484"/>
                </a:cubicBezTo>
                <a:cubicBezTo>
                  <a:pt x="1949" y="1484"/>
                  <a:pt x="1955" y="1478"/>
                  <a:pt x="1955" y="1471"/>
                </a:cubicBezTo>
                <a:cubicBezTo>
                  <a:pt x="1955" y="1464"/>
                  <a:pt x="1949" y="1459"/>
                  <a:pt x="1942" y="1459"/>
                </a:cubicBezTo>
                <a:close/>
                <a:moveTo>
                  <a:pt x="1981" y="1459"/>
                </a:moveTo>
                <a:cubicBezTo>
                  <a:pt x="1974" y="1459"/>
                  <a:pt x="1969" y="1464"/>
                  <a:pt x="1969" y="1471"/>
                </a:cubicBezTo>
                <a:cubicBezTo>
                  <a:pt x="1969" y="1478"/>
                  <a:pt x="1974" y="1484"/>
                  <a:pt x="1981" y="1484"/>
                </a:cubicBezTo>
                <a:cubicBezTo>
                  <a:pt x="1988" y="1484"/>
                  <a:pt x="1994" y="1478"/>
                  <a:pt x="1994" y="1471"/>
                </a:cubicBezTo>
                <a:cubicBezTo>
                  <a:pt x="1994" y="1464"/>
                  <a:pt x="1988" y="1459"/>
                  <a:pt x="1981" y="1459"/>
                </a:cubicBezTo>
                <a:close/>
                <a:moveTo>
                  <a:pt x="2888" y="1459"/>
                </a:moveTo>
                <a:cubicBezTo>
                  <a:pt x="2881" y="1459"/>
                  <a:pt x="2875" y="1464"/>
                  <a:pt x="2875" y="1471"/>
                </a:cubicBezTo>
                <a:cubicBezTo>
                  <a:pt x="2875" y="1478"/>
                  <a:pt x="2881" y="1484"/>
                  <a:pt x="2888" y="1484"/>
                </a:cubicBezTo>
                <a:cubicBezTo>
                  <a:pt x="2895" y="1484"/>
                  <a:pt x="2901" y="1478"/>
                  <a:pt x="2901" y="1471"/>
                </a:cubicBezTo>
                <a:cubicBezTo>
                  <a:pt x="2901" y="1464"/>
                  <a:pt x="2895" y="1459"/>
                  <a:pt x="2888" y="1459"/>
                </a:cubicBezTo>
                <a:close/>
                <a:moveTo>
                  <a:pt x="2928" y="1459"/>
                </a:moveTo>
                <a:cubicBezTo>
                  <a:pt x="2921" y="1459"/>
                  <a:pt x="2915" y="1464"/>
                  <a:pt x="2915" y="1471"/>
                </a:cubicBezTo>
                <a:cubicBezTo>
                  <a:pt x="2915" y="1478"/>
                  <a:pt x="2921" y="1484"/>
                  <a:pt x="2928" y="1484"/>
                </a:cubicBezTo>
                <a:cubicBezTo>
                  <a:pt x="2935" y="1484"/>
                  <a:pt x="2940" y="1478"/>
                  <a:pt x="2940" y="1471"/>
                </a:cubicBezTo>
                <a:cubicBezTo>
                  <a:pt x="2940" y="1464"/>
                  <a:pt x="2935" y="1459"/>
                  <a:pt x="2928" y="1459"/>
                </a:cubicBezTo>
                <a:close/>
                <a:moveTo>
                  <a:pt x="2967" y="1459"/>
                </a:moveTo>
                <a:cubicBezTo>
                  <a:pt x="2960" y="1459"/>
                  <a:pt x="2954" y="1464"/>
                  <a:pt x="2954" y="1471"/>
                </a:cubicBezTo>
                <a:cubicBezTo>
                  <a:pt x="2954" y="1478"/>
                  <a:pt x="2960" y="1484"/>
                  <a:pt x="2967" y="1484"/>
                </a:cubicBezTo>
                <a:cubicBezTo>
                  <a:pt x="2974" y="1484"/>
                  <a:pt x="2980" y="1478"/>
                  <a:pt x="2980" y="1471"/>
                </a:cubicBezTo>
                <a:cubicBezTo>
                  <a:pt x="2980" y="1464"/>
                  <a:pt x="2974" y="1459"/>
                  <a:pt x="2967" y="1459"/>
                </a:cubicBezTo>
                <a:close/>
                <a:moveTo>
                  <a:pt x="3085" y="1459"/>
                </a:moveTo>
                <a:cubicBezTo>
                  <a:pt x="3078" y="1459"/>
                  <a:pt x="3073" y="1464"/>
                  <a:pt x="3073" y="1471"/>
                </a:cubicBezTo>
                <a:cubicBezTo>
                  <a:pt x="3073" y="1478"/>
                  <a:pt x="3078" y="1484"/>
                  <a:pt x="3085" y="1484"/>
                </a:cubicBezTo>
                <a:cubicBezTo>
                  <a:pt x="3092" y="1484"/>
                  <a:pt x="3098" y="1478"/>
                  <a:pt x="3098" y="1471"/>
                </a:cubicBezTo>
                <a:cubicBezTo>
                  <a:pt x="3098" y="1464"/>
                  <a:pt x="3092" y="1459"/>
                  <a:pt x="3085" y="1459"/>
                </a:cubicBezTo>
                <a:close/>
                <a:moveTo>
                  <a:pt x="3125" y="1459"/>
                </a:moveTo>
                <a:cubicBezTo>
                  <a:pt x="3118" y="1459"/>
                  <a:pt x="3112" y="1464"/>
                  <a:pt x="3112" y="1471"/>
                </a:cubicBezTo>
                <a:cubicBezTo>
                  <a:pt x="3112" y="1478"/>
                  <a:pt x="3118" y="1484"/>
                  <a:pt x="3125" y="1484"/>
                </a:cubicBezTo>
                <a:cubicBezTo>
                  <a:pt x="3132" y="1484"/>
                  <a:pt x="3137" y="1478"/>
                  <a:pt x="3137" y="1471"/>
                </a:cubicBezTo>
                <a:cubicBezTo>
                  <a:pt x="3137" y="1464"/>
                  <a:pt x="3132" y="1459"/>
                  <a:pt x="3125" y="1459"/>
                </a:cubicBezTo>
                <a:close/>
                <a:moveTo>
                  <a:pt x="3164" y="1459"/>
                </a:moveTo>
                <a:cubicBezTo>
                  <a:pt x="3157" y="1459"/>
                  <a:pt x="3151" y="1464"/>
                  <a:pt x="3151" y="1471"/>
                </a:cubicBezTo>
                <a:cubicBezTo>
                  <a:pt x="3151" y="1478"/>
                  <a:pt x="3157" y="1484"/>
                  <a:pt x="3164" y="1484"/>
                </a:cubicBezTo>
                <a:cubicBezTo>
                  <a:pt x="3171" y="1484"/>
                  <a:pt x="3177" y="1478"/>
                  <a:pt x="3177" y="1471"/>
                </a:cubicBezTo>
                <a:cubicBezTo>
                  <a:pt x="3177" y="1464"/>
                  <a:pt x="3171" y="1459"/>
                  <a:pt x="3164" y="1459"/>
                </a:cubicBezTo>
                <a:close/>
                <a:moveTo>
                  <a:pt x="3204" y="1459"/>
                </a:moveTo>
                <a:cubicBezTo>
                  <a:pt x="3197" y="1459"/>
                  <a:pt x="3191" y="1464"/>
                  <a:pt x="3191" y="1471"/>
                </a:cubicBezTo>
                <a:cubicBezTo>
                  <a:pt x="3191" y="1478"/>
                  <a:pt x="3197" y="1484"/>
                  <a:pt x="3204" y="1484"/>
                </a:cubicBezTo>
                <a:cubicBezTo>
                  <a:pt x="3211" y="1484"/>
                  <a:pt x="3216" y="1478"/>
                  <a:pt x="3216" y="1471"/>
                </a:cubicBezTo>
                <a:cubicBezTo>
                  <a:pt x="3216" y="1464"/>
                  <a:pt x="3211" y="1459"/>
                  <a:pt x="3204" y="1459"/>
                </a:cubicBezTo>
                <a:close/>
                <a:moveTo>
                  <a:pt x="3243" y="1466"/>
                </a:moveTo>
                <a:cubicBezTo>
                  <a:pt x="3240" y="1466"/>
                  <a:pt x="3238" y="1469"/>
                  <a:pt x="3238" y="1471"/>
                </a:cubicBezTo>
                <a:cubicBezTo>
                  <a:pt x="3238" y="1474"/>
                  <a:pt x="3240" y="1476"/>
                  <a:pt x="3243" y="1476"/>
                </a:cubicBezTo>
                <a:cubicBezTo>
                  <a:pt x="3246" y="1476"/>
                  <a:pt x="3248" y="1474"/>
                  <a:pt x="3248" y="1471"/>
                </a:cubicBezTo>
                <a:cubicBezTo>
                  <a:pt x="3248" y="1469"/>
                  <a:pt x="3246" y="1466"/>
                  <a:pt x="3243" y="1466"/>
                </a:cubicBezTo>
                <a:close/>
                <a:moveTo>
                  <a:pt x="996" y="1498"/>
                </a:moveTo>
                <a:cubicBezTo>
                  <a:pt x="989" y="1498"/>
                  <a:pt x="983" y="1504"/>
                  <a:pt x="983" y="1511"/>
                </a:cubicBezTo>
                <a:cubicBezTo>
                  <a:pt x="983" y="1518"/>
                  <a:pt x="989" y="1524"/>
                  <a:pt x="996" y="1524"/>
                </a:cubicBezTo>
                <a:cubicBezTo>
                  <a:pt x="1003" y="1524"/>
                  <a:pt x="1009" y="1518"/>
                  <a:pt x="1009" y="1511"/>
                </a:cubicBezTo>
                <a:cubicBezTo>
                  <a:pt x="1009" y="1504"/>
                  <a:pt x="1003" y="1498"/>
                  <a:pt x="996" y="1498"/>
                </a:cubicBezTo>
                <a:close/>
                <a:moveTo>
                  <a:pt x="1035" y="1498"/>
                </a:moveTo>
                <a:cubicBezTo>
                  <a:pt x="1028" y="1498"/>
                  <a:pt x="1023" y="1504"/>
                  <a:pt x="1023" y="1511"/>
                </a:cubicBezTo>
                <a:cubicBezTo>
                  <a:pt x="1023" y="1518"/>
                  <a:pt x="1028" y="1524"/>
                  <a:pt x="1035" y="1524"/>
                </a:cubicBezTo>
                <a:cubicBezTo>
                  <a:pt x="1042" y="1524"/>
                  <a:pt x="1048" y="1518"/>
                  <a:pt x="1048" y="1511"/>
                </a:cubicBezTo>
                <a:cubicBezTo>
                  <a:pt x="1048" y="1504"/>
                  <a:pt x="1042" y="1498"/>
                  <a:pt x="1035" y="1498"/>
                </a:cubicBezTo>
                <a:close/>
                <a:moveTo>
                  <a:pt x="1075" y="1498"/>
                </a:moveTo>
                <a:cubicBezTo>
                  <a:pt x="1068" y="1498"/>
                  <a:pt x="1062" y="1504"/>
                  <a:pt x="1062" y="1511"/>
                </a:cubicBezTo>
                <a:cubicBezTo>
                  <a:pt x="1062" y="1518"/>
                  <a:pt x="1068" y="1524"/>
                  <a:pt x="1075" y="1524"/>
                </a:cubicBezTo>
                <a:cubicBezTo>
                  <a:pt x="1082" y="1524"/>
                  <a:pt x="1087" y="1518"/>
                  <a:pt x="1087" y="1511"/>
                </a:cubicBezTo>
                <a:cubicBezTo>
                  <a:pt x="1087" y="1504"/>
                  <a:pt x="1082" y="1498"/>
                  <a:pt x="1075" y="1498"/>
                </a:cubicBezTo>
                <a:close/>
                <a:moveTo>
                  <a:pt x="3085" y="1498"/>
                </a:moveTo>
                <a:cubicBezTo>
                  <a:pt x="3078" y="1498"/>
                  <a:pt x="3073" y="1504"/>
                  <a:pt x="3073" y="1511"/>
                </a:cubicBezTo>
                <a:cubicBezTo>
                  <a:pt x="3073" y="1518"/>
                  <a:pt x="3078" y="1524"/>
                  <a:pt x="3085" y="1524"/>
                </a:cubicBezTo>
                <a:cubicBezTo>
                  <a:pt x="3092" y="1524"/>
                  <a:pt x="3098" y="1518"/>
                  <a:pt x="3098" y="1511"/>
                </a:cubicBezTo>
                <a:cubicBezTo>
                  <a:pt x="3098" y="1504"/>
                  <a:pt x="3092" y="1498"/>
                  <a:pt x="3085" y="1498"/>
                </a:cubicBezTo>
                <a:close/>
                <a:moveTo>
                  <a:pt x="3125" y="1498"/>
                </a:moveTo>
                <a:cubicBezTo>
                  <a:pt x="3118" y="1498"/>
                  <a:pt x="3112" y="1504"/>
                  <a:pt x="3112" y="1511"/>
                </a:cubicBezTo>
                <a:cubicBezTo>
                  <a:pt x="3112" y="1518"/>
                  <a:pt x="3118" y="1524"/>
                  <a:pt x="3125" y="1524"/>
                </a:cubicBezTo>
                <a:cubicBezTo>
                  <a:pt x="3132" y="1524"/>
                  <a:pt x="3137" y="1518"/>
                  <a:pt x="3137" y="1511"/>
                </a:cubicBezTo>
                <a:cubicBezTo>
                  <a:pt x="3137" y="1504"/>
                  <a:pt x="3132" y="1498"/>
                  <a:pt x="3125" y="1498"/>
                </a:cubicBezTo>
                <a:close/>
                <a:moveTo>
                  <a:pt x="3164" y="1498"/>
                </a:moveTo>
                <a:cubicBezTo>
                  <a:pt x="3157" y="1498"/>
                  <a:pt x="3151" y="1504"/>
                  <a:pt x="3151" y="1511"/>
                </a:cubicBezTo>
                <a:cubicBezTo>
                  <a:pt x="3151" y="1518"/>
                  <a:pt x="3157" y="1524"/>
                  <a:pt x="3164" y="1524"/>
                </a:cubicBezTo>
                <a:cubicBezTo>
                  <a:pt x="3171" y="1524"/>
                  <a:pt x="3177" y="1518"/>
                  <a:pt x="3177" y="1511"/>
                </a:cubicBezTo>
                <a:cubicBezTo>
                  <a:pt x="3177" y="1504"/>
                  <a:pt x="3171" y="1498"/>
                  <a:pt x="3164" y="1498"/>
                </a:cubicBezTo>
                <a:close/>
                <a:moveTo>
                  <a:pt x="3204" y="1498"/>
                </a:moveTo>
                <a:cubicBezTo>
                  <a:pt x="3197" y="1498"/>
                  <a:pt x="3191" y="1504"/>
                  <a:pt x="3191" y="1511"/>
                </a:cubicBezTo>
                <a:cubicBezTo>
                  <a:pt x="3191" y="1518"/>
                  <a:pt x="3197" y="1524"/>
                  <a:pt x="3204" y="1524"/>
                </a:cubicBezTo>
                <a:cubicBezTo>
                  <a:pt x="3211" y="1524"/>
                  <a:pt x="3216" y="1518"/>
                  <a:pt x="3216" y="1511"/>
                </a:cubicBezTo>
                <a:cubicBezTo>
                  <a:pt x="3216" y="1504"/>
                  <a:pt x="3211" y="1498"/>
                  <a:pt x="3204" y="1498"/>
                </a:cubicBezTo>
                <a:close/>
                <a:moveTo>
                  <a:pt x="956" y="1537"/>
                </a:moveTo>
                <a:cubicBezTo>
                  <a:pt x="949" y="1537"/>
                  <a:pt x="944" y="1543"/>
                  <a:pt x="944" y="1550"/>
                </a:cubicBezTo>
                <a:cubicBezTo>
                  <a:pt x="944" y="1557"/>
                  <a:pt x="949" y="1563"/>
                  <a:pt x="956" y="1563"/>
                </a:cubicBezTo>
                <a:cubicBezTo>
                  <a:pt x="963" y="1563"/>
                  <a:pt x="969" y="1557"/>
                  <a:pt x="969" y="1550"/>
                </a:cubicBezTo>
                <a:cubicBezTo>
                  <a:pt x="969" y="1543"/>
                  <a:pt x="963" y="1537"/>
                  <a:pt x="956" y="1537"/>
                </a:cubicBezTo>
                <a:close/>
                <a:moveTo>
                  <a:pt x="996" y="1537"/>
                </a:moveTo>
                <a:cubicBezTo>
                  <a:pt x="989" y="1537"/>
                  <a:pt x="983" y="1543"/>
                  <a:pt x="983" y="1550"/>
                </a:cubicBezTo>
                <a:cubicBezTo>
                  <a:pt x="983" y="1557"/>
                  <a:pt x="989" y="1563"/>
                  <a:pt x="996" y="1563"/>
                </a:cubicBezTo>
                <a:cubicBezTo>
                  <a:pt x="1003" y="1563"/>
                  <a:pt x="1009" y="1557"/>
                  <a:pt x="1009" y="1550"/>
                </a:cubicBezTo>
                <a:cubicBezTo>
                  <a:pt x="1009" y="1543"/>
                  <a:pt x="1003" y="1537"/>
                  <a:pt x="996" y="1537"/>
                </a:cubicBezTo>
                <a:close/>
                <a:moveTo>
                  <a:pt x="1035" y="1537"/>
                </a:moveTo>
                <a:cubicBezTo>
                  <a:pt x="1028" y="1537"/>
                  <a:pt x="1023" y="1543"/>
                  <a:pt x="1023" y="1550"/>
                </a:cubicBezTo>
                <a:cubicBezTo>
                  <a:pt x="1023" y="1557"/>
                  <a:pt x="1028" y="1563"/>
                  <a:pt x="1035" y="1563"/>
                </a:cubicBezTo>
                <a:cubicBezTo>
                  <a:pt x="1042" y="1563"/>
                  <a:pt x="1048" y="1557"/>
                  <a:pt x="1048" y="1550"/>
                </a:cubicBezTo>
                <a:cubicBezTo>
                  <a:pt x="1048" y="1543"/>
                  <a:pt x="1042" y="1537"/>
                  <a:pt x="1035" y="1537"/>
                </a:cubicBezTo>
                <a:close/>
                <a:moveTo>
                  <a:pt x="3480" y="1537"/>
                </a:moveTo>
                <a:cubicBezTo>
                  <a:pt x="3473" y="1537"/>
                  <a:pt x="3467" y="1543"/>
                  <a:pt x="3467" y="1550"/>
                </a:cubicBezTo>
                <a:cubicBezTo>
                  <a:pt x="3467" y="1557"/>
                  <a:pt x="3473" y="1563"/>
                  <a:pt x="3480" y="1563"/>
                </a:cubicBezTo>
                <a:cubicBezTo>
                  <a:pt x="3487" y="1563"/>
                  <a:pt x="3492" y="1557"/>
                  <a:pt x="3492" y="1550"/>
                </a:cubicBezTo>
                <a:cubicBezTo>
                  <a:pt x="3492" y="1543"/>
                  <a:pt x="3487" y="1537"/>
                  <a:pt x="3480" y="1537"/>
                </a:cubicBezTo>
                <a:close/>
                <a:moveTo>
                  <a:pt x="965" y="1590"/>
                </a:moveTo>
                <a:cubicBezTo>
                  <a:pt x="965" y="1585"/>
                  <a:pt x="961" y="1581"/>
                  <a:pt x="956" y="1581"/>
                </a:cubicBezTo>
                <a:cubicBezTo>
                  <a:pt x="952" y="1581"/>
                  <a:pt x="948" y="1585"/>
                  <a:pt x="948" y="1590"/>
                </a:cubicBezTo>
                <a:cubicBezTo>
                  <a:pt x="948" y="1594"/>
                  <a:pt x="952" y="1598"/>
                  <a:pt x="956" y="1598"/>
                </a:cubicBezTo>
                <a:cubicBezTo>
                  <a:pt x="961" y="1598"/>
                  <a:pt x="965" y="1594"/>
                  <a:pt x="965" y="1590"/>
                </a:cubicBezTo>
                <a:close/>
                <a:moveTo>
                  <a:pt x="996" y="1577"/>
                </a:moveTo>
                <a:cubicBezTo>
                  <a:pt x="989" y="1577"/>
                  <a:pt x="983" y="1583"/>
                  <a:pt x="983" y="1590"/>
                </a:cubicBezTo>
                <a:cubicBezTo>
                  <a:pt x="983" y="1597"/>
                  <a:pt x="989" y="1602"/>
                  <a:pt x="996" y="1602"/>
                </a:cubicBezTo>
                <a:cubicBezTo>
                  <a:pt x="1003" y="1602"/>
                  <a:pt x="1009" y="1597"/>
                  <a:pt x="1009" y="1590"/>
                </a:cubicBezTo>
                <a:cubicBezTo>
                  <a:pt x="1009" y="1583"/>
                  <a:pt x="1003" y="1577"/>
                  <a:pt x="996" y="1577"/>
                </a:cubicBezTo>
                <a:close/>
                <a:moveTo>
                  <a:pt x="1035" y="1577"/>
                </a:moveTo>
                <a:cubicBezTo>
                  <a:pt x="1028" y="1577"/>
                  <a:pt x="1023" y="1583"/>
                  <a:pt x="1023" y="1590"/>
                </a:cubicBezTo>
                <a:cubicBezTo>
                  <a:pt x="1023" y="1597"/>
                  <a:pt x="1028" y="1602"/>
                  <a:pt x="1035" y="1602"/>
                </a:cubicBezTo>
                <a:cubicBezTo>
                  <a:pt x="1042" y="1602"/>
                  <a:pt x="1048" y="1597"/>
                  <a:pt x="1048" y="1590"/>
                </a:cubicBezTo>
                <a:cubicBezTo>
                  <a:pt x="1048" y="1583"/>
                  <a:pt x="1042" y="1577"/>
                  <a:pt x="1035" y="1577"/>
                </a:cubicBezTo>
                <a:close/>
                <a:moveTo>
                  <a:pt x="3440" y="1577"/>
                </a:moveTo>
                <a:cubicBezTo>
                  <a:pt x="3433" y="1577"/>
                  <a:pt x="3427" y="1583"/>
                  <a:pt x="3427" y="1590"/>
                </a:cubicBezTo>
                <a:cubicBezTo>
                  <a:pt x="3427" y="1597"/>
                  <a:pt x="3433" y="1602"/>
                  <a:pt x="3440" y="1602"/>
                </a:cubicBezTo>
                <a:cubicBezTo>
                  <a:pt x="3447" y="1602"/>
                  <a:pt x="3453" y="1597"/>
                  <a:pt x="3453" y="1590"/>
                </a:cubicBezTo>
                <a:cubicBezTo>
                  <a:pt x="3453" y="1583"/>
                  <a:pt x="3447" y="1577"/>
                  <a:pt x="3440" y="1577"/>
                </a:cubicBezTo>
                <a:close/>
                <a:moveTo>
                  <a:pt x="944" y="1629"/>
                </a:moveTo>
                <a:cubicBezTo>
                  <a:pt x="944" y="1636"/>
                  <a:pt x="949" y="1642"/>
                  <a:pt x="956" y="1642"/>
                </a:cubicBezTo>
                <a:cubicBezTo>
                  <a:pt x="963" y="1642"/>
                  <a:pt x="969" y="1636"/>
                  <a:pt x="969" y="1629"/>
                </a:cubicBezTo>
                <a:cubicBezTo>
                  <a:pt x="969" y="1622"/>
                  <a:pt x="963" y="1616"/>
                  <a:pt x="956" y="1616"/>
                </a:cubicBezTo>
                <a:cubicBezTo>
                  <a:pt x="949" y="1616"/>
                  <a:pt x="944" y="1622"/>
                  <a:pt x="944" y="1629"/>
                </a:cubicBezTo>
                <a:close/>
                <a:moveTo>
                  <a:pt x="996" y="1616"/>
                </a:moveTo>
                <a:cubicBezTo>
                  <a:pt x="989" y="1616"/>
                  <a:pt x="983" y="1622"/>
                  <a:pt x="983" y="1629"/>
                </a:cubicBezTo>
                <a:cubicBezTo>
                  <a:pt x="983" y="1636"/>
                  <a:pt x="989" y="1642"/>
                  <a:pt x="996" y="1642"/>
                </a:cubicBezTo>
                <a:cubicBezTo>
                  <a:pt x="1003" y="1642"/>
                  <a:pt x="1009" y="1636"/>
                  <a:pt x="1009" y="1629"/>
                </a:cubicBezTo>
                <a:cubicBezTo>
                  <a:pt x="1009" y="1622"/>
                  <a:pt x="1003" y="1616"/>
                  <a:pt x="996" y="1616"/>
                </a:cubicBezTo>
                <a:close/>
                <a:moveTo>
                  <a:pt x="3401" y="1616"/>
                </a:moveTo>
                <a:cubicBezTo>
                  <a:pt x="3394" y="1616"/>
                  <a:pt x="3388" y="1622"/>
                  <a:pt x="3388" y="1629"/>
                </a:cubicBezTo>
                <a:cubicBezTo>
                  <a:pt x="3388" y="1636"/>
                  <a:pt x="3394" y="1642"/>
                  <a:pt x="3401" y="1642"/>
                </a:cubicBezTo>
                <a:cubicBezTo>
                  <a:pt x="3408" y="1642"/>
                  <a:pt x="3413" y="1636"/>
                  <a:pt x="3413" y="1629"/>
                </a:cubicBezTo>
                <a:cubicBezTo>
                  <a:pt x="3413" y="1622"/>
                  <a:pt x="3408" y="1616"/>
                  <a:pt x="3401" y="1616"/>
                </a:cubicBezTo>
                <a:close/>
                <a:moveTo>
                  <a:pt x="956" y="1656"/>
                </a:moveTo>
                <a:cubicBezTo>
                  <a:pt x="949" y="1656"/>
                  <a:pt x="944" y="1661"/>
                  <a:pt x="944" y="1668"/>
                </a:cubicBezTo>
                <a:cubicBezTo>
                  <a:pt x="944" y="1676"/>
                  <a:pt x="949" y="1681"/>
                  <a:pt x="956" y="1681"/>
                </a:cubicBezTo>
                <a:cubicBezTo>
                  <a:pt x="963" y="1681"/>
                  <a:pt x="969" y="1676"/>
                  <a:pt x="969" y="1668"/>
                </a:cubicBezTo>
                <a:cubicBezTo>
                  <a:pt x="969" y="1661"/>
                  <a:pt x="963" y="1656"/>
                  <a:pt x="956" y="1656"/>
                </a:cubicBezTo>
                <a:close/>
                <a:moveTo>
                  <a:pt x="996" y="1656"/>
                </a:moveTo>
                <a:cubicBezTo>
                  <a:pt x="989" y="1656"/>
                  <a:pt x="983" y="1661"/>
                  <a:pt x="983" y="1668"/>
                </a:cubicBezTo>
                <a:cubicBezTo>
                  <a:pt x="983" y="1676"/>
                  <a:pt x="989" y="1681"/>
                  <a:pt x="996" y="1681"/>
                </a:cubicBezTo>
                <a:cubicBezTo>
                  <a:pt x="1003" y="1681"/>
                  <a:pt x="1009" y="1676"/>
                  <a:pt x="1009" y="1668"/>
                </a:cubicBezTo>
                <a:cubicBezTo>
                  <a:pt x="1009" y="1661"/>
                  <a:pt x="1003" y="1656"/>
                  <a:pt x="996" y="1656"/>
                </a:cubicBezTo>
                <a:close/>
                <a:moveTo>
                  <a:pt x="956" y="1696"/>
                </a:moveTo>
                <a:cubicBezTo>
                  <a:pt x="950" y="1696"/>
                  <a:pt x="945" y="1702"/>
                  <a:pt x="945" y="1708"/>
                </a:cubicBezTo>
                <a:cubicBezTo>
                  <a:pt x="945" y="1714"/>
                  <a:pt x="950" y="1719"/>
                  <a:pt x="956" y="1719"/>
                </a:cubicBezTo>
                <a:cubicBezTo>
                  <a:pt x="963" y="1719"/>
                  <a:pt x="968" y="1714"/>
                  <a:pt x="968" y="1708"/>
                </a:cubicBezTo>
                <a:cubicBezTo>
                  <a:pt x="968" y="1702"/>
                  <a:pt x="963" y="1696"/>
                  <a:pt x="956" y="1696"/>
                </a:cubicBezTo>
                <a:close/>
                <a:moveTo>
                  <a:pt x="996" y="1719"/>
                </a:moveTo>
                <a:cubicBezTo>
                  <a:pt x="1002" y="1719"/>
                  <a:pt x="1007" y="1714"/>
                  <a:pt x="1007" y="1708"/>
                </a:cubicBezTo>
                <a:cubicBezTo>
                  <a:pt x="1007" y="1702"/>
                  <a:pt x="1002" y="1697"/>
                  <a:pt x="996" y="1697"/>
                </a:cubicBezTo>
                <a:cubicBezTo>
                  <a:pt x="990" y="1697"/>
                  <a:pt x="985" y="1702"/>
                  <a:pt x="985" y="1708"/>
                </a:cubicBezTo>
                <a:cubicBezTo>
                  <a:pt x="985" y="1714"/>
                  <a:pt x="990" y="1719"/>
                  <a:pt x="996" y="1719"/>
                </a:cubicBezTo>
                <a:close/>
                <a:moveTo>
                  <a:pt x="996" y="1735"/>
                </a:moveTo>
                <a:cubicBezTo>
                  <a:pt x="989" y="1735"/>
                  <a:pt x="983" y="1740"/>
                  <a:pt x="983" y="1747"/>
                </a:cubicBezTo>
                <a:cubicBezTo>
                  <a:pt x="983" y="1754"/>
                  <a:pt x="989" y="1760"/>
                  <a:pt x="996" y="1760"/>
                </a:cubicBezTo>
                <a:cubicBezTo>
                  <a:pt x="1003" y="1760"/>
                  <a:pt x="1009" y="1754"/>
                  <a:pt x="1009" y="1747"/>
                </a:cubicBezTo>
                <a:cubicBezTo>
                  <a:pt x="1009" y="1740"/>
                  <a:pt x="1003" y="1735"/>
                  <a:pt x="996" y="173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60114E90-5F86-F8FC-DCCB-71EDE45BD372}"/>
              </a:ext>
            </a:extLst>
          </p:cNvPr>
          <p:cNvGrpSpPr/>
          <p:nvPr/>
        </p:nvGrpSpPr>
        <p:grpSpPr>
          <a:xfrm>
            <a:off x="1735609" y="4751217"/>
            <a:ext cx="11484429" cy="6596680"/>
            <a:chOff x="2808143" y="-2100279"/>
            <a:chExt cx="11484429" cy="7981983"/>
          </a:xfrm>
        </p:grpSpPr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587A7295-3CAC-CF2C-B776-24E76EDCC7B7}"/>
                </a:ext>
              </a:extLst>
            </p:cNvPr>
            <p:cNvSpPr/>
            <p:nvPr/>
          </p:nvSpPr>
          <p:spPr>
            <a:xfrm>
              <a:off x="2808143" y="-2100279"/>
              <a:ext cx="11484429" cy="4590155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8FF945B6-DF47-5FCB-ACBC-8AC941D998BA}"/>
                </a:ext>
              </a:extLst>
            </p:cNvPr>
            <p:cNvSpPr/>
            <p:nvPr/>
          </p:nvSpPr>
          <p:spPr>
            <a:xfrm>
              <a:off x="2825461" y="-1757295"/>
              <a:ext cx="11449793" cy="4555519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59B48DC0-C9FD-301B-473C-C744B9E50A06}"/>
                </a:ext>
              </a:extLst>
            </p:cNvPr>
            <p:cNvSpPr/>
            <p:nvPr/>
          </p:nvSpPr>
          <p:spPr>
            <a:xfrm>
              <a:off x="2842779" y="-1414310"/>
              <a:ext cx="11415157" cy="4520882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254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E5E70F00-EF03-C5C5-7E7D-8D5960510BEB}"/>
                </a:ext>
              </a:extLst>
            </p:cNvPr>
            <p:cNvSpPr/>
            <p:nvPr/>
          </p:nvSpPr>
          <p:spPr>
            <a:xfrm>
              <a:off x="2860098" y="-1071326"/>
              <a:ext cx="11380520" cy="4486246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BB6E7A50-99A8-EF80-C141-8EC1585B39B9}"/>
                </a:ext>
              </a:extLst>
            </p:cNvPr>
            <p:cNvSpPr/>
            <p:nvPr/>
          </p:nvSpPr>
          <p:spPr>
            <a:xfrm>
              <a:off x="2877416" y="-728342"/>
              <a:ext cx="11345883" cy="4451610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6FBD4354-1820-5041-B3DE-14AB1E3CBADB}"/>
                </a:ext>
              </a:extLst>
            </p:cNvPr>
            <p:cNvSpPr/>
            <p:nvPr/>
          </p:nvSpPr>
          <p:spPr>
            <a:xfrm>
              <a:off x="2894734" y="-385357"/>
              <a:ext cx="11311248" cy="4416973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381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DD68287B-C1DE-2003-EA2E-3D0FAF4AF43C}"/>
                </a:ext>
              </a:extLst>
            </p:cNvPr>
            <p:cNvSpPr/>
            <p:nvPr/>
          </p:nvSpPr>
          <p:spPr>
            <a:xfrm>
              <a:off x="2912052" y="-42373"/>
              <a:ext cx="11276611" cy="4382337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F5FA2B2A-73A0-EF75-5F91-6D1116604D9C}"/>
                </a:ext>
              </a:extLst>
            </p:cNvPr>
            <p:cNvSpPr/>
            <p:nvPr/>
          </p:nvSpPr>
          <p:spPr>
            <a:xfrm>
              <a:off x="2929370" y="300611"/>
              <a:ext cx="11241975" cy="4347701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335200AF-D903-43D8-FCDF-B7308EA1BDB3}"/>
                </a:ext>
              </a:extLst>
            </p:cNvPr>
            <p:cNvSpPr/>
            <p:nvPr/>
          </p:nvSpPr>
          <p:spPr>
            <a:xfrm>
              <a:off x="2946688" y="643596"/>
              <a:ext cx="11207338" cy="4313064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737D149F-10B5-DF5C-DBAA-826D4A4D8499}"/>
                </a:ext>
              </a:extLst>
            </p:cNvPr>
            <p:cNvSpPr/>
            <p:nvPr/>
          </p:nvSpPr>
          <p:spPr>
            <a:xfrm>
              <a:off x="2964007" y="986580"/>
              <a:ext cx="11172702" cy="4278428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476C6425-75AF-62EF-7D0E-C27910F8CD50}"/>
                </a:ext>
              </a:extLst>
            </p:cNvPr>
            <p:cNvSpPr/>
            <p:nvPr/>
          </p:nvSpPr>
          <p:spPr>
            <a:xfrm>
              <a:off x="2981325" y="1329565"/>
              <a:ext cx="11138066" cy="4243791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7A455C28-0F14-866E-26B6-5225E20DBF7E}"/>
                </a:ext>
              </a:extLst>
            </p:cNvPr>
            <p:cNvSpPr/>
            <p:nvPr/>
          </p:nvSpPr>
          <p:spPr>
            <a:xfrm>
              <a:off x="2998643" y="1672549"/>
              <a:ext cx="11103429" cy="4209155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>
              <a:gradFill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AA6E2E4C-17C2-EFCD-52F0-0915789CFC55}"/>
              </a:ext>
            </a:extLst>
          </p:cNvPr>
          <p:cNvSpPr/>
          <p:nvPr/>
        </p:nvSpPr>
        <p:spPr>
          <a:xfrm>
            <a:off x="1558588" y="2209666"/>
            <a:ext cx="4208933" cy="994398"/>
          </a:xfrm>
          <a:prstGeom prst="roundRect">
            <a:avLst>
              <a:gd name="adj" fmla="val 12963"/>
            </a:avLst>
          </a:prstGeom>
          <a:noFill/>
          <a:ln w="38100">
            <a:solidFill>
              <a:srgbClr val="4660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88A5EF31-35B3-1C0D-F154-E001086BAA5D}"/>
              </a:ext>
            </a:extLst>
          </p:cNvPr>
          <p:cNvGrpSpPr/>
          <p:nvPr/>
        </p:nvGrpSpPr>
        <p:grpSpPr>
          <a:xfrm rot="10800000">
            <a:off x="-6489467" y="-5156829"/>
            <a:ext cx="11484429" cy="7981983"/>
            <a:chOff x="2808143" y="-2100279"/>
            <a:chExt cx="11484429" cy="7981983"/>
          </a:xfrm>
        </p:grpSpPr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0DFBDBB0-5BCE-D86D-B0FE-F07DC6FB4313}"/>
                </a:ext>
              </a:extLst>
            </p:cNvPr>
            <p:cNvSpPr/>
            <p:nvPr/>
          </p:nvSpPr>
          <p:spPr>
            <a:xfrm>
              <a:off x="2808143" y="-2100279"/>
              <a:ext cx="11484429" cy="4590155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DB0771AB-690C-4794-FE10-13C77DD0C8E6}"/>
                </a:ext>
              </a:extLst>
            </p:cNvPr>
            <p:cNvSpPr/>
            <p:nvPr/>
          </p:nvSpPr>
          <p:spPr>
            <a:xfrm>
              <a:off x="2825461" y="-1757295"/>
              <a:ext cx="11449793" cy="4555519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F8A6B813-4EFF-832A-6B9E-21EB838E8614}"/>
                </a:ext>
              </a:extLst>
            </p:cNvPr>
            <p:cNvSpPr/>
            <p:nvPr/>
          </p:nvSpPr>
          <p:spPr>
            <a:xfrm>
              <a:off x="2842779" y="-1414310"/>
              <a:ext cx="11415157" cy="4520882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381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8471F259-CE73-5068-F4BE-B1E9D7A1E2C8}"/>
                </a:ext>
              </a:extLst>
            </p:cNvPr>
            <p:cNvSpPr/>
            <p:nvPr/>
          </p:nvSpPr>
          <p:spPr>
            <a:xfrm>
              <a:off x="2860098" y="-1071326"/>
              <a:ext cx="11380520" cy="4486246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E56EB5A1-2C90-5B29-1B67-04383D96919A}"/>
                </a:ext>
              </a:extLst>
            </p:cNvPr>
            <p:cNvSpPr/>
            <p:nvPr/>
          </p:nvSpPr>
          <p:spPr>
            <a:xfrm>
              <a:off x="2877416" y="-728342"/>
              <a:ext cx="11345883" cy="4451610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5C91B07E-FA49-84A3-36B9-D981034F2824}"/>
                </a:ext>
              </a:extLst>
            </p:cNvPr>
            <p:cNvSpPr/>
            <p:nvPr/>
          </p:nvSpPr>
          <p:spPr>
            <a:xfrm>
              <a:off x="2894734" y="-385357"/>
              <a:ext cx="11311248" cy="4416973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D1C6E622-B3D8-3866-98E8-4E5138170656}"/>
                </a:ext>
              </a:extLst>
            </p:cNvPr>
            <p:cNvSpPr/>
            <p:nvPr/>
          </p:nvSpPr>
          <p:spPr>
            <a:xfrm>
              <a:off x="2912052" y="-42373"/>
              <a:ext cx="11276611" cy="4382337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CE69203E-0434-219D-5A10-476164412324}"/>
                </a:ext>
              </a:extLst>
            </p:cNvPr>
            <p:cNvSpPr/>
            <p:nvPr/>
          </p:nvSpPr>
          <p:spPr>
            <a:xfrm>
              <a:off x="2929370" y="300611"/>
              <a:ext cx="11241975" cy="4347701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A451D77F-6880-58D5-D578-7F65F2E61C64}"/>
                </a:ext>
              </a:extLst>
            </p:cNvPr>
            <p:cNvSpPr/>
            <p:nvPr/>
          </p:nvSpPr>
          <p:spPr>
            <a:xfrm>
              <a:off x="2946688" y="643596"/>
              <a:ext cx="11207338" cy="4313064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8709EC83-19DE-8BD3-02AD-4AB3BD99AFAA}"/>
                </a:ext>
              </a:extLst>
            </p:cNvPr>
            <p:cNvSpPr/>
            <p:nvPr/>
          </p:nvSpPr>
          <p:spPr>
            <a:xfrm>
              <a:off x="2964007" y="986580"/>
              <a:ext cx="11172702" cy="4278428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475633AB-FBF0-CF65-A40E-A8835096A007}"/>
                </a:ext>
              </a:extLst>
            </p:cNvPr>
            <p:cNvSpPr/>
            <p:nvPr/>
          </p:nvSpPr>
          <p:spPr>
            <a:xfrm>
              <a:off x="2981325" y="1329565"/>
              <a:ext cx="11138066" cy="4243791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11ADBACA-0772-CDFA-E365-10335FFF10EB}"/>
                </a:ext>
              </a:extLst>
            </p:cNvPr>
            <p:cNvSpPr/>
            <p:nvPr/>
          </p:nvSpPr>
          <p:spPr>
            <a:xfrm>
              <a:off x="2998643" y="1672549"/>
              <a:ext cx="11103429" cy="4209155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>
              <a:gradFill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4" name="文本框 53">
            <a:extLst>
              <a:ext uri="{FF2B5EF4-FFF2-40B4-BE49-F238E27FC236}">
                <a16:creationId xmlns:a16="http://schemas.microsoft.com/office/drawing/2014/main" id="{5BA6D6BD-C47D-5E0E-543A-0F01186A25E1}"/>
              </a:ext>
            </a:extLst>
          </p:cNvPr>
          <p:cNvSpPr txBox="1"/>
          <p:nvPr/>
        </p:nvSpPr>
        <p:spPr>
          <a:xfrm>
            <a:off x="4437062" y="1582034"/>
            <a:ext cx="331787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i="1" dirty="0"/>
              <a:t>CONTENTS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0E209F4F-A928-A3C2-6EEC-AA2D3A019C19}"/>
              </a:ext>
            </a:extLst>
          </p:cNvPr>
          <p:cNvSpPr txBox="1"/>
          <p:nvPr/>
        </p:nvSpPr>
        <p:spPr>
          <a:xfrm>
            <a:off x="2372416" y="2380647"/>
            <a:ext cx="2581275" cy="6511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3200" dirty="0">
                <a:solidFill>
                  <a:schemeClr val="tx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01/ </a:t>
            </a:r>
            <a:r>
              <a:rPr lang="zh-CN" altLang="en-US" sz="3200" dirty="0">
                <a:solidFill>
                  <a:schemeClr val="tx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项目概况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1408185F-4E4E-EE75-CE77-2E7EEC406C7C}"/>
              </a:ext>
            </a:extLst>
          </p:cNvPr>
          <p:cNvSpPr txBox="1"/>
          <p:nvPr/>
        </p:nvSpPr>
        <p:spPr>
          <a:xfrm>
            <a:off x="7238309" y="2380647"/>
            <a:ext cx="2581275" cy="6335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3200" dirty="0">
                <a:solidFill>
                  <a:schemeClr val="tx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02/ </a:t>
            </a:r>
            <a:r>
              <a:rPr lang="zh-CN" altLang="en-US" sz="3200" dirty="0">
                <a:solidFill>
                  <a:schemeClr val="tx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市场透视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C7ACC008-6169-1FD2-233F-96C6AE32EC97}"/>
              </a:ext>
            </a:extLst>
          </p:cNvPr>
          <p:cNvSpPr txBox="1"/>
          <p:nvPr/>
        </p:nvSpPr>
        <p:spPr>
          <a:xfrm>
            <a:off x="2372416" y="3740206"/>
            <a:ext cx="2581275" cy="6511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3200" dirty="0">
                <a:solidFill>
                  <a:schemeClr val="tx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03/ </a:t>
            </a:r>
            <a:r>
              <a:rPr lang="zh-CN" altLang="en-US" sz="3200" dirty="0">
                <a:solidFill>
                  <a:schemeClr val="tx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整体规划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DA8D3C7C-DC2B-20B8-4500-34BE14581993}"/>
              </a:ext>
            </a:extLst>
          </p:cNvPr>
          <p:cNvSpPr txBox="1"/>
          <p:nvPr/>
        </p:nvSpPr>
        <p:spPr>
          <a:xfrm>
            <a:off x="7238309" y="3740206"/>
            <a:ext cx="2581275" cy="6511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3200" dirty="0">
                <a:solidFill>
                  <a:schemeClr val="tx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04/ </a:t>
            </a:r>
            <a:r>
              <a:rPr lang="zh-CN" altLang="en-US" sz="3200" dirty="0"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财务分析</a:t>
            </a:r>
            <a:endParaRPr lang="zh-CN" altLang="en-US" sz="3200" dirty="0">
              <a:solidFill>
                <a:schemeClr val="tx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FDFE1658-289D-C574-A1EF-0D22184DA9FD}"/>
              </a:ext>
            </a:extLst>
          </p:cNvPr>
          <p:cNvGrpSpPr/>
          <p:nvPr/>
        </p:nvGrpSpPr>
        <p:grpSpPr>
          <a:xfrm>
            <a:off x="5093712" y="405743"/>
            <a:ext cx="2051961" cy="1106844"/>
            <a:chOff x="2899588" y="1249459"/>
            <a:chExt cx="2684056" cy="1447800"/>
          </a:xfrm>
        </p:grpSpPr>
        <p:grpSp>
          <p:nvGrpSpPr>
            <p:cNvPr id="66" name="组合 65">
              <a:extLst>
                <a:ext uri="{FF2B5EF4-FFF2-40B4-BE49-F238E27FC236}">
                  <a16:creationId xmlns:a16="http://schemas.microsoft.com/office/drawing/2014/main" id="{7AAB890A-1E70-D6FD-50B7-2A6590018048}"/>
                </a:ext>
              </a:extLst>
            </p:cNvPr>
            <p:cNvGrpSpPr/>
            <p:nvPr/>
          </p:nvGrpSpPr>
          <p:grpSpPr>
            <a:xfrm>
              <a:off x="2899588" y="1249459"/>
              <a:ext cx="1447800" cy="1447800"/>
              <a:chOff x="2438400" y="1373284"/>
              <a:chExt cx="1447800" cy="1447800"/>
            </a:xfrm>
          </p:grpSpPr>
          <p:sp>
            <p:nvSpPr>
              <p:cNvPr id="67" name="椭圆 66">
                <a:extLst>
                  <a:ext uri="{FF2B5EF4-FFF2-40B4-BE49-F238E27FC236}">
                    <a16:creationId xmlns:a16="http://schemas.microsoft.com/office/drawing/2014/main" id="{DABBFC89-4CD4-EB1B-8894-E90F5CFC072B}"/>
                  </a:ext>
                </a:extLst>
              </p:cNvPr>
              <p:cNvSpPr/>
              <p:nvPr/>
            </p:nvSpPr>
            <p:spPr>
              <a:xfrm>
                <a:off x="2438400" y="1373284"/>
                <a:ext cx="1447800" cy="1447800"/>
              </a:xfrm>
              <a:prstGeom prst="ellipse">
                <a:avLst/>
              </a:prstGeom>
              <a:solidFill>
                <a:srgbClr val="3060B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68" name="文本框 67">
                <a:extLst>
                  <a:ext uri="{FF2B5EF4-FFF2-40B4-BE49-F238E27FC236}">
                    <a16:creationId xmlns:a16="http://schemas.microsoft.com/office/drawing/2014/main" id="{5CDE28F4-4CF7-2380-7E1A-5ACC0F8A33D2}"/>
                  </a:ext>
                </a:extLst>
              </p:cNvPr>
              <p:cNvSpPr txBox="1"/>
              <p:nvPr/>
            </p:nvSpPr>
            <p:spPr>
              <a:xfrm>
                <a:off x="2592331" y="1517574"/>
                <a:ext cx="1147368" cy="120775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400" dirty="0">
                    <a:solidFill>
                      <a:schemeClr val="bg1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+mn-ea"/>
                    <a:sym typeface="+mn-lt"/>
                  </a:rPr>
                  <a:t>目</a:t>
                </a:r>
              </a:p>
            </p:txBody>
          </p:sp>
        </p:grpSp>
        <p:grpSp>
          <p:nvGrpSpPr>
            <p:cNvPr id="69" name="组合 68">
              <a:extLst>
                <a:ext uri="{FF2B5EF4-FFF2-40B4-BE49-F238E27FC236}">
                  <a16:creationId xmlns:a16="http://schemas.microsoft.com/office/drawing/2014/main" id="{3285300D-D10E-DCD8-B44B-DF5F257B3FBF}"/>
                </a:ext>
              </a:extLst>
            </p:cNvPr>
            <p:cNvGrpSpPr/>
            <p:nvPr/>
          </p:nvGrpSpPr>
          <p:grpSpPr>
            <a:xfrm>
              <a:off x="4135844" y="1249459"/>
              <a:ext cx="1447800" cy="1447800"/>
              <a:chOff x="2438400" y="1373284"/>
              <a:chExt cx="1447800" cy="1447800"/>
            </a:xfrm>
          </p:grpSpPr>
          <p:sp>
            <p:nvSpPr>
              <p:cNvPr id="70" name="椭圆 69">
                <a:extLst>
                  <a:ext uri="{FF2B5EF4-FFF2-40B4-BE49-F238E27FC236}">
                    <a16:creationId xmlns:a16="http://schemas.microsoft.com/office/drawing/2014/main" id="{831C06CF-A0FC-702F-C485-A8E2DE096BC8}"/>
                  </a:ext>
                </a:extLst>
              </p:cNvPr>
              <p:cNvSpPr/>
              <p:nvPr/>
            </p:nvSpPr>
            <p:spPr>
              <a:xfrm>
                <a:off x="2438400" y="1373284"/>
                <a:ext cx="1447800" cy="1447800"/>
              </a:xfrm>
              <a:prstGeom prst="ellipse">
                <a:avLst/>
              </a:prstGeom>
              <a:solidFill>
                <a:srgbClr val="3060B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71" name="文本框 70">
                <a:extLst>
                  <a:ext uri="{FF2B5EF4-FFF2-40B4-BE49-F238E27FC236}">
                    <a16:creationId xmlns:a16="http://schemas.microsoft.com/office/drawing/2014/main" id="{6D5D3895-0DFB-FC94-E13B-D26B09C5B0FF}"/>
                  </a:ext>
                </a:extLst>
              </p:cNvPr>
              <p:cNvSpPr txBox="1"/>
              <p:nvPr/>
            </p:nvSpPr>
            <p:spPr>
              <a:xfrm>
                <a:off x="2604065" y="1517574"/>
                <a:ext cx="1147368" cy="120775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400" dirty="0">
                    <a:solidFill>
                      <a:schemeClr val="bg1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+mn-ea"/>
                    <a:sym typeface="+mn-lt"/>
                  </a:rPr>
                  <a:t>录</a:t>
                </a:r>
              </a:p>
            </p:txBody>
          </p:sp>
        </p:grpSp>
      </p:grpSp>
      <p:sp>
        <p:nvSpPr>
          <p:cNvPr id="72" name="矩形: 圆角 71">
            <a:extLst>
              <a:ext uri="{FF2B5EF4-FFF2-40B4-BE49-F238E27FC236}">
                <a16:creationId xmlns:a16="http://schemas.microsoft.com/office/drawing/2014/main" id="{A21FF587-6F11-EBDF-EA6A-5AB4986A4E09}"/>
              </a:ext>
            </a:extLst>
          </p:cNvPr>
          <p:cNvSpPr/>
          <p:nvPr/>
        </p:nvSpPr>
        <p:spPr>
          <a:xfrm>
            <a:off x="6424479" y="2209666"/>
            <a:ext cx="4208933" cy="994398"/>
          </a:xfrm>
          <a:prstGeom prst="roundRect">
            <a:avLst>
              <a:gd name="adj" fmla="val 12963"/>
            </a:avLst>
          </a:prstGeom>
          <a:noFill/>
          <a:ln w="38100">
            <a:solidFill>
              <a:srgbClr val="4660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矩形: 圆角 72">
            <a:extLst>
              <a:ext uri="{FF2B5EF4-FFF2-40B4-BE49-F238E27FC236}">
                <a16:creationId xmlns:a16="http://schemas.microsoft.com/office/drawing/2014/main" id="{558B5BEE-6A51-9086-2BC4-F7CBEBC7FB02}"/>
              </a:ext>
            </a:extLst>
          </p:cNvPr>
          <p:cNvSpPr/>
          <p:nvPr/>
        </p:nvSpPr>
        <p:spPr>
          <a:xfrm>
            <a:off x="1558588" y="3578315"/>
            <a:ext cx="4208933" cy="994398"/>
          </a:xfrm>
          <a:prstGeom prst="roundRect">
            <a:avLst>
              <a:gd name="adj" fmla="val 12963"/>
            </a:avLst>
          </a:prstGeom>
          <a:noFill/>
          <a:ln w="38100">
            <a:solidFill>
              <a:srgbClr val="4660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矩形: 圆角 73">
            <a:extLst>
              <a:ext uri="{FF2B5EF4-FFF2-40B4-BE49-F238E27FC236}">
                <a16:creationId xmlns:a16="http://schemas.microsoft.com/office/drawing/2014/main" id="{B9A0A8EC-FF8A-472A-2A79-8EA0A76BED34}"/>
              </a:ext>
            </a:extLst>
          </p:cNvPr>
          <p:cNvSpPr/>
          <p:nvPr/>
        </p:nvSpPr>
        <p:spPr>
          <a:xfrm>
            <a:off x="6424479" y="3578315"/>
            <a:ext cx="4208933" cy="994398"/>
          </a:xfrm>
          <a:prstGeom prst="roundRect">
            <a:avLst>
              <a:gd name="adj" fmla="val 12963"/>
            </a:avLst>
          </a:prstGeom>
          <a:noFill/>
          <a:ln w="38100">
            <a:solidFill>
              <a:srgbClr val="4660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8915C390-6A16-341C-F69C-1C6D0D8F3BF2}"/>
              </a:ext>
            </a:extLst>
          </p:cNvPr>
          <p:cNvSpPr txBox="1"/>
          <p:nvPr/>
        </p:nvSpPr>
        <p:spPr>
          <a:xfrm>
            <a:off x="-32994600" y="-18053566"/>
            <a:ext cx="990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5 1 P PT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模板网   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www.5 1p ptmoban.com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78755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文本框 57">
            <a:extLst>
              <a:ext uri="{FF2B5EF4-FFF2-40B4-BE49-F238E27FC236}">
                <a16:creationId xmlns:a16="http://schemas.microsoft.com/office/drawing/2014/main" id="{0E209F4F-A928-A3C2-6EEC-AA2D3A019C19}"/>
              </a:ext>
            </a:extLst>
          </p:cNvPr>
          <p:cNvSpPr txBox="1"/>
          <p:nvPr/>
        </p:nvSpPr>
        <p:spPr>
          <a:xfrm>
            <a:off x="1757112" y="347172"/>
            <a:ext cx="2581275" cy="6511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200" dirty="0">
                <a:solidFill>
                  <a:schemeClr val="tx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财务分析</a:t>
            </a:r>
          </a:p>
        </p:txBody>
      </p: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7AAB890A-1E70-D6FD-50B7-2A6590018048}"/>
              </a:ext>
            </a:extLst>
          </p:cNvPr>
          <p:cNvGrpSpPr/>
          <p:nvPr/>
        </p:nvGrpSpPr>
        <p:grpSpPr>
          <a:xfrm>
            <a:off x="678118" y="171576"/>
            <a:ext cx="934586" cy="934586"/>
            <a:chOff x="1668174" y="603058"/>
            <a:chExt cx="2988254" cy="2988251"/>
          </a:xfrm>
        </p:grpSpPr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DABBFC89-4CD4-EB1B-8894-E90F5CFC072B}"/>
                </a:ext>
              </a:extLst>
            </p:cNvPr>
            <p:cNvSpPr/>
            <p:nvPr/>
          </p:nvSpPr>
          <p:spPr>
            <a:xfrm>
              <a:off x="1668174" y="603058"/>
              <a:ext cx="2988254" cy="2988251"/>
            </a:xfrm>
            <a:prstGeom prst="ellipse">
              <a:avLst/>
            </a:prstGeom>
            <a:solidFill>
              <a:srgbClr val="3060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5CDE28F4-4CF7-2380-7E1A-5ACC0F8A33D2}"/>
                </a:ext>
              </a:extLst>
            </p:cNvPr>
            <p:cNvSpPr txBox="1"/>
            <p:nvPr/>
          </p:nvSpPr>
          <p:spPr>
            <a:xfrm>
              <a:off x="1903590" y="954475"/>
              <a:ext cx="2589380" cy="22633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04</a:t>
              </a:r>
              <a:endParaRPr lang="zh-CN" altLang="en-US" sz="4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</p:grpSp>
      <p:sp>
        <p:nvSpPr>
          <p:cNvPr id="6" name="TextBox 169">
            <a:extLst>
              <a:ext uri="{FF2B5EF4-FFF2-40B4-BE49-F238E27FC236}">
                <a16:creationId xmlns:a16="http://schemas.microsoft.com/office/drawing/2014/main" id="{F322C3C3-FD93-94E5-9163-E6907113AB17}"/>
              </a:ext>
            </a:extLst>
          </p:cNvPr>
          <p:cNvSpPr txBox="1"/>
          <p:nvPr/>
        </p:nvSpPr>
        <p:spPr>
          <a:xfrm>
            <a:off x="1310122" y="5011495"/>
            <a:ext cx="9646804" cy="620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grpSp>
        <p:nvGrpSpPr>
          <p:cNvPr id="7" name="Group 170">
            <a:extLst>
              <a:ext uri="{FF2B5EF4-FFF2-40B4-BE49-F238E27FC236}">
                <a16:creationId xmlns:a16="http://schemas.microsoft.com/office/drawing/2014/main" id="{32ED6686-2F89-2911-B2E1-D910E64EE948}"/>
              </a:ext>
            </a:extLst>
          </p:cNvPr>
          <p:cNvGrpSpPr/>
          <p:nvPr/>
        </p:nvGrpSpPr>
        <p:grpSpPr>
          <a:xfrm>
            <a:off x="1409086" y="4541575"/>
            <a:ext cx="382487" cy="382487"/>
            <a:chOff x="3263900" y="4037013"/>
            <a:chExt cx="879475" cy="879475"/>
          </a:xfrm>
        </p:grpSpPr>
        <p:sp>
          <p:nvSpPr>
            <p:cNvPr id="8" name="Rectangle 20">
              <a:extLst>
                <a:ext uri="{FF2B5EF4-FFF2-40B4-BE49-F238E27FC236}">
                  <a16:creationId xmlns:a16="http://schemas.microsoft.com/office/drawing/2014/main" id="{AF477240-4B02-5E7B-3E9D-61542F3285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3900" y="4037013"/>
              <a:ext cx="879475" cy="879475"/>
            </a:xfrm>
            <a:prstGeom prst="rect">
              <a:avLst/>
            </a:prstGeom>
            <a:noFill/>
            <a:ln w="12700" cap="rnd">
              <a:solidFill>
                <a:schemeClr val="bg1">
                  <a:lumMod val="6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9" name="Line 21">
              <a:extLst>
                <a:ext uri="{FF2B5EF4-FFF2-40B4-BE49-F238E27FC236}">
                  <a16:creationId xmlns:a16="http://schemas.microsoft.com/office/drawing/2014/main" id="{58DBBC60-2191-ED31-D806-15884B1B75F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719513" y="4310063"/>
              <a:ext cx="0" cy="261938"/>
            </a:xfrm>
            <a:prstGeom prst="line">
              <a:avLst/>
            </a:prstGeom>
            <a:noFill/>
            <a:ln w="12700" cap="rnd">
              <a:solidFill>
                <a:schemeClr val="bg1">
                  <a:lumMod val="6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10" name="Line 22">
              <a:extLst>
                <a:ext uri="{FF2B5EF4-FFF2-40B4-BE49-F238E27FC236}">
                  <a16:creationId xmlns:a16="http://schemas.microsoft.com/office/drawing/2014/main" id="{653B5677-C9CD-9CBC-3F3F-F038FB10D9C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900488" y="4492626"/>
              <a:ext cx="0" cy="79375"/>
            </a:xfrm>
            <a:prstGeom prst="line">
              <a:avLst/>
            </a:prstGeom>
            <a:noFill/>
            <a:ln w="12700" cap="rnd">
              <a:solidFill>
                <a:schemeClr val="bg1">
                  <a:lumMod val="6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11" name="Line 23">
              <a:extLst>
                <a:ext uri="{FF2B5EF4-FFF2-40B4-BE49-F238E27FC236}">
                  <a16:creationId xmlns:a16="http://schemas.microsoft.com/office/drawing/2014/main" id="{D76311BB-2487-9F26-FE7F-1D61D3AFA6E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506788" y="4149726"/>
              <a:ext cx="0" cy="220663"/>
            </a:xfrm>
            <a:prstGeom prst="line">
              <a:avLst/>
            </a:prstGeom>
            <a:noFill/>
            <a:ln w="12700" cap="rnd">
              <a:solidFill>
                <a:schemeClr val="bg1">
                  <a:lumMod val="6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12" name="Line 24">
              <a:extLst>
                <a:ext uri="{FF2B5EF4-FFF2-40B4-BE49-F238E27FC236}">
                  <a16:creationId xmlns:a16="http://schemas.microsoft.com/office/drawing/2014/main" id="{5A6FFDEB-801F-A9DC-F3CF-65C21E60BFE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506788" y="4430713"/>
              <a:ext cx="0" cy="141288"/>
            </a:xfrm>
            <a:prstGeom prst="line">
              <a:avLst/>
            </a:prstGeom>
            <a:noFill/>
            <a:ln w="12700" cap="rnd">
              <a:solidFill>
                <a:schemeClr val="bg1">
                  <a:lumMod val="6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13" name="Line 25">
              <a:extLst>
                <a:ext uri="{FF2B5EF4-FFF2-40B4-BE49-F238E27FC236}">
                  <a16:creationId xmlns:a16="http://schemas.microsoft.com/office/drawing/2014/main" id="{BF755EA0-A042-9280-1E1F-6ECF1617037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900488" y="4149726"/>
              <a:ext cx="0" cy="280988"/>
            </a:xfrm>
            <a:prstGeom prst="line">
              <a:avLst/>
            </a:prstGeom>
            <a:noFill/>
            <a:ln w="12700" cap="rnd">
              <a:solidFill>
                <a:schemeClr val="bg1">
                  <a:lumMod val="6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14" name="Line 26">
              <a:extLst>
                <a:ext uri="{FF2B5EF4-FFF2-40B4-BE49-F238E27FC236}">
                  <a16:creationId xmlns:a16="http://schemas.microsoft.com/office/drawing/2014/main" id="{80F35D93-134A-6C7C-3A66-ADAEE668A96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719513" y="4149726"/>
              <a:ext cx="0" cy="98425"/>
            </a:xfrm>
            <a:prstGeom prst="line">
              <a:avLst/>
            </a:prstGeom>
            <a:noFill/>
            <a:ln w="12700" cap="rnd">
              <a:solidFill>
                <a:schemeClr val="bg1">
                  <a:lumMod val="6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15" name="Rectangle 27">
              <a:extLst>
                <a:ext uri="{FF2B5EF4-FFF2-40B4-BE49-F238E27FC236}">
                  <a16:creationId xmlns:a16="http://schemas.microsoft.com/office/drawing/2014/main" id="{D0AEC601-87B5-6BC1-165C-5EA425E902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0163" y="4430713"/>
              <a:ext cx="122238" cy="61913"/>
            </a:xfrm>
            <a:prstGeom prst="rect">
              <a:avLst/>
            </a:prstGeom>
            <a:noFill/>
            <a:ln w="12700" cap="rnd">
              <a:solidFill>
                <a:schemeClr val="bg1">
                  <a:lumMod val="6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16" name="Rectangle 28">
              <a:extLst>
                <a:ext uri="{FF2B5EF4-FFF2-40B4-BE49-F238E27FC236}">
                  <a16:creationId xmlns:a16="http://schemas.microsoft.com/office/drawing/2014/main" id="{9513A7BE-7AC5-0AB3-7C0A-5611D727C3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57600" y="4248151"/>
              <a:ext cx="122238" cy="61913"/>
            </a:xfrm>
            <a:prstGeom prst="rect">
              <a:avLst/>
            </a:prstGeom>
            <a:noFill/>
            <a:ln w="12700" cap="rnd">
              <a:solidFill>
                <a:schemeClr val="bg1">
                  <a:lumMod val="6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17" name="Rectangle 29">
              <a:extLst>
                <a:ext uri="{FF2B5EF4-FFF2-40B4-BE49-F238E27FC236}">
                  <a16:creationId xmlns:a16="http://schemas.microsoft.com/office/drawing/2014/main" id="{9D974422-5230-A103-A809-67031ADA0F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44875" y="4370388"/>
              <a:ext cx="122238" cy="60325"/>
            </a:xfrm>
            <a:prstGeom prst="rect">
              <a:avLst/>
            </a:prstGeom>
            <a:noFill/>
            <a:ln w="12700" cap="rnd">
              <a:solidFill>
                <a:schemeClr val="bg1">
                  <a:lumMod val="6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18" name="Oval 30">
              <a:extLst>
                <a:ext uri="{FF2B5EF4-FFF2-40B4-BE49-F238E27FC236}">
                  <a16:creationId xmlns:a16="http://schemas.microsoft.com/office/drawing/2014/main" id="{EFB45F7D-111A-24CA-0AF4-767D3FF9E0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0163" y="4673601"/>
              <a:ext cx="122238" cy="122238"/>
            </a:xfrm>
            <a:prstGeom prst="ellipse">
              <a:avLst/>
            </a:prstGeom>
            <a:noFill/>
            <a:ln w="12700" cap="rnd">
              <a:solidFill>
                <a:schemeClr val="bg1">
                  <a:lumMod val="6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19" name="Oval 31">
              <a:extLst>
                <a:ext uri="{FF2B5EF4-FFF2-40B4-BE49-F238E27FC236}">
                  <a16:creationId xmlns:a16="http://schemas.microsoft.com/office/drawing/2014/main" id="{06BF4B0D-B365-7813-CCAD-FC2A1A1DA9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57600" y="4673601"/>
              <a:ext cx="122238" cy="122238"/>
            </a:xfrm>
            <a:prstGeom prst="ellipse">
              <a:avLst/>
            </a:prstGeom>
            <a:noFill/>
            <a:ln w="12700" cap="rnd">
              <a:solidFill>
                <a:schemeClr val="bg1">
                  <a:lumMod val="6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20" name="Oval 32">
              <a:extLst>
                <a:ext uri="{FF2B5EF4-FFF2-40B4-BE49-F238E27FC236}">
                  <a16:creationId xmlns:a16="http://schemas.microsoft.com/office/drawing/2014/main" id="{D3145090-FEC5-9052-4D90-642E181620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44875" y="4673601"/>
              <a:ext cx="122238" cy="122238"/>
            </a:xfrm>
            <a:prstGeom prst="ellipse">
              <a:avLst/>
            </a:prstGeom>
            <a:noFill/>
            <a:ln w="12700" cap="rnd">
              <a:solidFill>
                <a:schemeClr val="bg1">
                  <a:lumMod val="6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>
                <a:cs typeface="+mn-ea"/>
                <a:sym typeface="+mn-lt"/>
              </a:endParaRPr>
            </a:p>
          </p:txBody>
        </p:sp>
      </p:grpSp>
      <p:sp>
        <p:nvSpPr>
          <p:cNvPr id="21" name="TextBox 186">
            <a:extLst>
              <a:ext uri="{FF2B5EF4-FFF2-40B4-BE49-F238E27FC236}">
                <a16:creationId xmlns:a16="http://schemas.microsoft.com/office/drawing/2014/main" id="{29259073-A0DA-EC1C-2E77-5A26F807BC6B}"/>
              </a:ext>
            </a:extLst>
          </p:cNvPr>
          <p:cNvSpPr txBox="1"/>
          <p:nvPr/>
        </p:nvSpPr>
        <p:spPr>
          <a:xfrm>
            <a:off x="1874383" y="4545966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cxnSp>
        <p:nvCxnSpPr>
          <p:cNvPr id="22" name="Straight Connector 187">
            <a:extLst>
              <a:ext uri="{FF2B5EF4-FFF2-40B4-BE49-F238E27FC236}">
                <a16:creationId xmlns:a16="http://schemas.microsoft.com/office/drawing/2014/main" id="{BF378A89-AD51-04AF-2F0D-0F95CC61F435}"/>
              </a:ext>
            </a:extLst>
          </p:cNvPr>
          <p:cNvCxnSpPr>
            <a:cxnSpLocks/>
          </p:cNvCxnSpPr>
          <p:nvPr/>
        </p:nvCxnSpPr>
        <p:spPr>
          <a:xfrm>
            <a:off x="1984076" y="4924062"/>
            <a:ext cx="1463974" cy="0"/>
          </a:xfrm>
          <a:prstGeom prst="line">
            <a:avLst/>
          </a:prstGeom>
          <a:ln w="12700">
            <a:solidFill>
              <a:srgbClr val="2C34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3" name="Chart 21">
            <a:extLst>
              <a:ext uri="{FF2B5EF4-FFF2-40B4-BE49-F238E27FC236}">
                <a16:creationId xmlns:a16="http://schemas.microsoft.com/office/drawing/2014/main" id="{56A37BC3-5B0E-EBAE-6AA5-EDA9E4D9C69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52161016"/>
              </p:ext>
            </p:extLst>
          </p:nvPr>
        </p:nvGraphicFramePr>
        <p:xfrm>
          <a:off x="1235075" y="1536292"/>
          <a:ext cx="10187271" cy="27804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8686357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文本框 57">
            <a:extLst>
              <a:ext uri="{FF2B5EF4-FFF2-40B4-BE49-F238E27FC236}">
                <a16:creationId xmlns:a16="http://schemas.microsoft.com/office/drawing/2014/main" id="{0E209F4F-A928-A3C2-6EEC-AA2D3A019C19}"/>
              </a:ext>
            </a:extLst>
          </p:cNvPr>
          <p:cNvSpPr txBox="1"/>
          <p:nvPr/>
        </p:nvSpPr>
        <p:spPr>
          <a:xfrm>
            <a:off x="1757112" y="347172"/>
            <a:ext cx="2581275" cy="6511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200" dirty="0">
                <a:solidFill>
                  <a:schemeClr val="tx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财务分析</a:t>
            </a:r>
          </a:p>
        </p:txBody>
      </p: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7AAB890A-1E70-D6FD-50B7-2A6590018048}"/>
              </a:ext>
            </a:extLst>
          </p:cNvPr>
          <p:cNvGrpSpPr/>
          <p:nvPr/>
        </p:nvGrpSpPr>
        <p:grpSpPr>
          <a:xfrm>
            <a:off x="678118" y="171576"/>
            <a:ext cx="934586" cy="934586"/>
            <a:chOff x="1668174" y="603058"/>
            <a:chExt cx="2988254" cy="2988251"/>
          </a:xfrm>
        </p:grpSpPr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DABBFC89-4CD4-EB1B-8894-E90F5CFC072B}"/>
                </a:ext>
              </a:extLst>
            </p:cNvPr>
            <p:cNvSpPr/>
            <p:nvPr/>
          </p:nvSpPr>
          <p:spPr>
            <a:xfrm>
              <a:off x="1668174" y="603058"/>
              <a:ext cx="2988254" cy="2988251"/>
            </a:xfrm>
            <a:prstGeom prst="ellipse">
              <a:avLst/>
            </a:prstGeom>
            <a:solidFill>
              <a:srgbClr val="3060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5CDE28F4-4CF7-2380-7E1A-5ACC0F8A33D2}"/>
                </a:ext>
              </a:extLst>
            </p:cNvPr>
            <p:cNvSpPr txBox="1"/>
            <p:nvPr/>
          </p:nvSpPr>
          <p:spPr>
            <a:xfrm>
              <a:off x="1903590" y="954475"/>
              <a:ext cx="2589380" cy="22633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04</a:t>
              </a:r>
              <a:endParaRPr lang="zh-CN" altLang="en-US" sz="4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</p:grpSp>
      <p:sp>
        <p:nvSpPr>
          <p:cNvPr id="6" name="未知">
            <a:extLst>
              <a:ext uri="{FF2B5EF4-FFF2-40B4-BE49-F238E27FC236}">
                <a16:creationId xmlns:a16="http://schemas.microsoft.com/office/drawing/2014/main" id="{B6033C82-8537-A215-2937-D7C79CDB6998}"/>
              </a:ext>
            </a:extLst>
          </p:cNvPr>
          <p:cNvSpPr/>
          <p:nvPr/>
        </p:nvSpPr>
        <p:spPr bwMode="auto">
          <a:xfrm>
            <a:off x="3758859" y="3429000"/>
            <a:ext cx="1368232" cy="701742"/>
          </a:xfrm>
          <a:custGeom>
            <a:avLst/>
            <a:gdLst>
              <a:gd name="T0" fmla="*/ 1281113 w 822"/>
              <a:gd name="T1" fmla="*/ 0 h 402"/>
              <a:gd name="T2" fmla="*/ 0 w 822"/>
              <a:gd name="T3" fmla="*/ 447675 h 402"/>
              <a:gd name="T4" fmla="*/ 1304925 w 822"/>
              <a:gd name="T5" fmla="*/ 638175 h 402"/>
              <a:gd name="T6" fmla="*/ 1281113 w 822"/>
              <a:gd name="T7" fmla="*/ 0 h 40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822" h="402">
                <a:moveTo>
                  <a:pt x="807" y="0"/>
                </a:moveTo>
                <a:lnTo>
                  <a:pt x="0" y="282"/>
                </a:lnTo>
                <a:lnTo>
                  <a:pt x="822" y="402"/>
                </a:lnTo>
                <a:lnTo>
                  <a:pt x="807" y="0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alpha val="23997"/>
                </a:schemeClr>
              </a:gs>
              <a:gs pos="100000">
                <a:schemeClr val="bg1">
                  <a:alpha val="1999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015">
              <a:cs typeface="+mn-ea"/>
              <a:sym typeface="+mn-lt"/>
            </a:endParaRPr>
          </a:p>
        </p:txBody>
      </p:sp>
      <p:sp>
        <p:nvSpPr>
          <p:cNvPr id="7" name="未知">
            <a:extLst>
              <a:ext uri="{FF2B5EF4-FFF2-40B4-BE49-F238E27FC236}">
                <a16:creationId xmlns:a16="http://schemas.microsoft.com/office/drawing/2014/main" id="{BBCA0138-D4A9-7754-B137-2BA5A42A427A}"/>
              </a:ext>
            </a:extLst>
          </p:cNvPr>
          <p:cNvSpPr/>
          <p:nvPr/>
        </p:nvSpPr>
        <p:spPr bwMode="auto">
          <a:xfrm>
            <a:off x="5322425" y="2774723"/>
            <a:ext cx="1358465" cy="801326"/>
          </a:xfrm>
          <a:custGeom>
            <a:avLst/>
            <a:gdLst>
              <a:gd name="T0" fmla="*/ 1293813 w 816"/>
              <a:gd name="T1" fmla="*/ 0 h 459"/>
              <a:gd name="T2" fmla="*/ 0 w 816"/>
              <a:gd name="T3" fmla="*/ 533400 h 459"/>
              <a:gd name="T4" fmla="*/ 1295400 w 816"/>
              <a:gd name="T5" fmla="*/ 728663 h 459"/>
              <a:gd name="T6" fmla="*/ 1293813 w 816"/>
              <a:gd name="T7" fmla="*/ 0 h 45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816" h="459">
                <a:moveTo>
                  <a:pt x="815" y="0"/>
                </a:moveTo>
                <a:lnTo>
                  <a:pt x="0" y="336"/>
                </a:lnTo>
                <a:lnTo>
                  <a:pt x="816" y="459"/>
                </a:lnTo>
                <a:lnTo>
                  <a:pt x="815" y="0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alpha val="23997"/>
                </a:schemeClr>
              </a:gs>
              <a:gs pos="100000">
                <a:schemeClr val="bg1">
                  <a:alpha val="1999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015">
              <a:cs typeface="+mn-ea"/>
              <a:sym typeface="+mn-lt"/>
            </a:endParaRPr>
          </a:p>
        </p:txBody>
      </p:sp>
      <p:sp>
        <p:nvSpPr>
          <p:cNvPr id="8" name="未知">
            <a:extLst>
              <a:ext uri="{FF2B5EF4-FFF2-40B4-BE49-F238E27FC236}">
                <a16:creationId xmlns:a16="http://schemas.microsoft.com/office/drawing/2014/main" id="{13E671AD-D68B-594B-81AD-FFA3B4904C4F}"/>
              </a:ext>
            </a:extLst>
          </p:cNvPr>
          <p:cNvSpPr/>
          <p:nvPr/>
        </p:nvSpPr>
        <p:spPr bwMode="auto">
          <a:xfrm>
            <a:off x="6854916" y="2178149"/>
            <a:ext cx="1377998" cy="805979"/>
          </a:xfrm>
          <a:custGeom>
            <a:avLst/>
            <a:gdLst>
              <a:gd name="T0" fmla="*/ 1298575 w 828"/>
              <a:gd name="T1" fmla="*/ 0 h 462"/>
              <a:gd name="T2" fmla="*/ 0 w 828"/>
              <a:gd name="T3" fmla="*/ 523875 h 462"/>
              <a:gd name="T4" fmla="*/ 1314450 w 828"/>
              <a:gd name="T5" fmla="*/ 733425 h 462"/>
              <a:gd name="T6" fmla="*/ 1298575 w 828"/>
              <a:gd name="T7" fmla="*/ 0 h 46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828" h="462">
                <a:moveTo>
                  <a:pt x="818" y="0"/>
                </a:moveTo>
                <a:lnTo>
                  <a:pt x="0" y="330"/>
                </a:lnTo>
                <a:lnTo>
                  <a:pt x="828" y="462"/>
                </a:lnTo>
                <a:lnTo>
                  <a:pt x="818" y="0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alpha val="23997"/>
                </a:schemeClr>
              </a:gs>
              <a:gs pos="100000">
                <a:schemeClr val="bg1">
                  <a:alpha val="1999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015">
              <a:cs typeface="+mn-ea"/>
              <a:sym typeface="+mn-lt"/>
            </a:endParaRPr>
          </a:p>
        </p:txBody>
      </p:sp>
      <p:sp>
        <p:nvSpPr>
          <p:cNvPr id="9" name="未知">
            <a:extLst>
              <a:ext uri="{FF2B5EF4-FFF2-40B4-BE49-F238E27FC236}">
                <a16:creationId xmlns:a16="http://schemas.microsoft.com/office/drawing/2014/main" id="{3EF6B0E1-70E6-835A-BE04-48E131CF18EE}"/>
              </a:ext>
            </a:extLst>
          </p:cNvPr>
          <p:cNvSpPr/>
          <p:nvPr/>
        </p:nvSpPr>
        <p:spPr bwMode="auto">
          <a:xfrm>
            <a:off x="8443343" y="1496883"/>
            <a:ext cx="1388653" cy="837623"/>
          </a:xfrm>
          <a:custGeom>
            <a:avLst/>
            <a:gdLst>
              <a:gd name="T0" fmla="*/ 1323975 w 834"/>
              <a:gd name="T1" fmla="*/ 0 h 480"/>
              <a:gd name="T2" fmla="*/ 0 w 834"/>
              <a:gd name="T3" fmla="*/ 566738 h 480"/>
              <a:gd name="T4" fmla="*/ 1323975 w 834"/>
              <a:gd name="T5" fmla="*/ 762000 h 480"/>
              <a:gd name="T6" fmla="*/ 1323975 w 834"/>
              <a:gd name="T7" fmla="*/ 0 h 48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834" h="480">
                <a:moveTo>
                  <a:pt x="834" y="0"/>
                </a:moveTo>
                <a:lnTo>
                  <a:pt x="0" y="357"/>
                </a:lnTo>
                <a:lnTo>
                  <a:pt x="834" y="480"/>
                </a:lnTo>
                <a:lnTo>
                  <a:pt x="834" y="0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alpha val="23997"/>
                </a:schemeClr>
              </a:gs>
              <a:gs pos="100000">
                <a:schemeClr val="bg1">
                  <a:alpha val="1999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015">
              <a:cs typeface="+mn-ea"/>
              <a:sym typeface="+mn-lt"/>
            </a:endParaRPr>
          </a:p>
        </p:txBody>
      </p:sp>
      <p:sp>
        <p:nvSpPr>
          <p:cNvPr id="10" name="未知">
            <a:extLst>
              <a:ext uri="{FF2B5EF4-FFF2-40B4-BE49-F238E27FC236}">
                <a16:creationId xmlns:a16="http://schemas.microsoft.com/office/drawing/2014/main" id="{E5E86B5C-1087-A551-7492-C8C41E635C6D}"/>
              </a:ext>
            </a:extLst>
          </p:cNvPr>
          <p:cNvSpPr/>
          <p:nvPr/>
        </p:nvSpPr>
        <p:spPr bwMode="auto">
          <a:xfrm>
            <a:off x="3745541" y="3429000"/>
            <a:ext cx="1396644" cy="1027484"/>
          </a:xfrm>
          <a:custGeom>
            <a:avLst/>
            <a:gdLst>
              <a:gd name="T0" fmla="*/ 0 w 963"/>
              <a:gd name="T1" fmla="*/ 280 h 691"/>
              <a:gd name="T2" fmla="*/ 822 w 963"/>
              <a:gd name="T3" fmla="*/ 0 h 691"/>
              <a:gd name="T4" fmla="*/ 839 w 963"/>
              <a:gd name="T5" fmla="*/ 589 h 691"/>
              <a:gd name="T6" fmla="*/ 3 w 963"/>
              <a:gd name="T7" fmla="*/ 589 h 691"/>
              <a:gd name="T8" fmla="*/ 0 w 963"/>
              <a:gd name="T9" fmla="*/ 280 h 69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63" h="691">
                <a:moveTo>
                  <a:pt x="0" y="328"/>
                </a:moveTo>
                <a:lnTo>
                  <a:pt x="944" y="0"/>
                </a:lnTo>
                <a:lnTo>
                  <a:pt x="963" y="691"/>
                </a:lnTo>
                <a:lnTo>
                  <a:pt x="3" y="691"/>
                </a:lnTo>
                <a:lnTo>
                  <a:pt x="0" y="328"/>
                </a:lnTo>
                <a:close/>
              </a:path>
            </a:pathLst>
          </a:custGeom>
          <a:solidFill>
            <a:srgbClr val="3060B4"/>
          </a:solidFill>
          <a:ln w="28575" cmpd="sng">
            <a:noFill/>
            <a:round/>
          </a:ln>
          <a:effectLst/>
        </p:spPr>
        <p:txBody>
          <a:bodyPr/>
          <a:lstStyle/>
          <a:p>
            <a:endParaRPr lang="zh-CN" altLang="en-US" sz="1015">
              <a:cs typeface="+mn-ea"/>
              <a:sym typeface="+mn-lt"/>
            </a:endParaRPr>
          </a:p>
        </p:txBody>
      </p:sp>
      <p:sp>
        <p:nvSpPr>
          <p:cNvPr id="11" name="Text Box 17">
            <a:extLst>
              <a:ext uri="{FF2B5EF4-FFF2-40B4-BE49-F238E27FC236}">
                <a16:creationId xmlns:a16="http://schemas.microsoft.com/office/drawing/2014/main" id="{139D1595-EAEF-5170-8924-5BAADB19F8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79933" y="3875580"/>
            <a:ext cx="526030" cy="55299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0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1</a:t>
            </a:r>
          </a:p>
        </p:txBody>
      </p:sp>
      <p:grpSp>
        <p:nvGrpSpPr>
          <p:cNvPr id="12" name="Group 32">
            <a:extLst>
              <a:ext uri="{FF2B5EF4-FFF2-40B4-BE49-F238E27FC236}">
                <a16:creationId xmlns:a16="http://schemas.microsoft.com/office/drawing/2014/main" id="{E1817755-F205-DACC-C937-955376C071A9}"/>
              </a:ext>
            </a:extLst>
          </p:cNvPr>
          <p:cNvGrpSpPr/>
          <p:nvPr/>
        </p:nvGrpSpPr>
        <p:grpSpPr bwMode="auto">
          <a:xfrm>
            <a:off x="5305554" y="2767278"/>
            <a:ext cx="1412952" cy="1689206"/>
            <a:chOff x="2435" y="2288"/>
            <a:chExt cx="849" cy="968"/>
          </a:xfrm>
          <a:solidFill>
            <a:schemeClr val="bg1">
              <a:lumMod val="75000"/>
            </a:schemeClr>
          </a:solidFill>
        </p:grpSpPr>
        <p:sp>
          <p:nvSpPr>
            <p:cNvPr id="13" name="未知">
              <a:extLst>
                <a:ext uri="{FF2B5EF4-FFF2-40B4-BE49-F238E27FC236}">
                  <a16:creationId xmlns:a16="http://schemas.microsoft.com/office/drawing/2014/main" id="{26B500DF-9A5B-2502-7A7E-FE4B8AE375D5}"/>
                </a:ext>
              </a:extLst>
            </p:cNvPr>
            <p:cNvSpPr/>
            <p:nvPr/>
          </p:nvSpPr>
          <p:spPr bwMode="auto">
            <a:xfrm>
              <a:off x="2435" y="2288"/>
              <a:ext cx="836" cy="968"/>
            </a:xfrm>
            <a:custGeom>
              <a:avLst/>
              <a:gdLst>
                <a:gd name="T0" fmla="*/ 0 w 960"/>
                <a:gd name="T1" fmla="*/ 340 h 1110"/>
                <a:gd name="T2" fmla="*/ 829 w 960"/>
                <a:gd name="T3" fmla="*/ 0 h 1110"/>
                <a:gd name="T4" fmla="*/ 836 w 960"/>
                <a:gd name="T5" fmla="*/ 968 h 1110"/>
                <a:gd name="T6" fmla="*/ 0 w 960"/>
                <a:gd name="T7" fmla="*/ 968 h 1110"/>
                <a:gd name="T8" fmla="*/ 0 w 960"/>
                <a:gd name="T9" fmla="*/ 340 h 11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60" h="1110">
                  <a:moveTo>
                    <a:pt x="0" y="390"/>
                  </a:moveTo>
                  <a:lnTo>
                    <a:pt x="952" y="0"/>
                  </a:lnTo>
                  <a:lnTo>
                    <a:pt x="960" y="1110"/>
                  </a:lnTo>
                  <a:lnTo>
                    <a:pt x="0" y="1110"/>
                  </a:lnTo>
                  <a:lnTo>
                    <a:pt x="0" y="390"/>
                  </a:lnTo>
                  <a:close/>
                </a:path>
              </a:pathLst>
            </a:custGeom>
            <a:solidFill>
              <a:schemeClr val="bg1"/>
            </a:solidFill>
            <a:ln w="28575" cmpd="sng">
              <a:solidFill>
                <a:srgbClr val="3060B4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015">
                <a:solidFill>
                  <a:srgbClr val="3060B4"/>
                </a:solidFill>
                <a:cs typeface="+mn-ea"/>
                <a:sym typeface="+mn-lt"/>
              </a:endParaRPr>
            </a:p>
          </p:txBody>
        </p:sp>
        <p:sp>
          <p:nvSpPr>
            <p:cNvPr id="14" name="Text Box 18">
              <a:extLst>
                <a:ext uri="{FF2B5EF4-FFF2-40B4-BE49-F238E27FC236}">
                  <a16:creationId xmlns:a16="http://schemas.microsoft.com/office/drawing/2014/main" id="{5A6C29F6-3FE1-6C73-CE2D-4E497ADAA40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68" y="2923"/>
              <a:ext cx="316" cy="3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3000" dirty="0">
                  <a:solidFill>
                    <a:srgbClr val="3060B4"/>
                  </a:solidFill>
                  <a:latin typeface="+mn-lt"/>
                  <a:ea typeface="+mn-ea"/>
                  <a:cs typeface="+mn-ea"/>
                  <a:sym typeface="+mn-lt"/>
                </a:rPr>
                <a:t>2</a:t>
              </a:r>
            </a:p>
          </p:txBody>
        </p:sp>
      </p:grpSp>
      <p:sp>
        <p:nvSpPr>
          <p:cNvPr id="15" name="未知">
            <a:extLst>
              <a:ext uri="{FF2B5EF4-FFF2-40B4-BE49-F238E27FC236}">
                <a16:creationId xmlns:a16="http://schemas.microsoft.com/office/drawing/2014/main" id="{5FB9F5F1-0421-DB58-3B58-C5C68CDA2CCF}"/>
              </a:ext>
            </a:extLst>
          </p:cNvPr>
          <p:cNvSpPr/>
          <p:nvPr/>
        </p:nvSpPr>
        <p:spPr bwMode="auto">
          <a:xfrm>
            <a:off x="6852252" y="2164189"/>
            <a:ext cx="1401971" cy="2293225"/>
          </a:xfrm>
          <a:custGeom>
            <a:avLst/>
            <a:gdLst>
              <a:gd name="T0" fmla="*/ 0 w 967"/>
              <a:gd name="T1" fmla="*/ 332 h 1507"/>
              <a:gd name="T2" fmla="*/ 826 w 967"/>
              <a:gd name="T3" fmla="*/ 0 h 1507"/>
              <a:gd name="T4" fmla="*/ 842 w 967"/>
              <a:gd name="T5" fmla="*/ 1314 h 1507"/>
              <a:gd name="T6" fmla="*/ 6 w 967"/>
              <a:gd name="T7" fmla="*/ 1314 h 1507"/>
              <a:gd name="T8" fmla="*/ 0 w 967"/>
              <a:gd name="T9" fmla="*/ 332 h 150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67" h="1507">
                <a:moveTo>
                  <a:pt x="0" y="381"/>
                </a:moveTo>
                <a:lnTo>
                  <a:pt x="949" y="0"/>
                </a:lnTo>
                <a:lnTo>
                  <a:pt x="967" y="1507"/>
                </a:lnTo>
                <a:lnTo>
                  <a:pt x="7" y="1507"/>
                </a:lnTo>
                <a:lnTo>
                  <a:pt x="0" y="381"/>
                </a:lnTo>
                <a:close/>
              </a:path>
            </a:pathLst>
          </a:custGeom>
          <a:solidFill>
            <a:srgbClr val="3060B4"/>
          </a:solidFill>
          <a:ln w="28575" cmpd="sng">
            <a:solidFill>
              <a:srgbClr val="C0C0C0"/>
            </a:solidFill>
            <a:round/>
          </a:ln>
          <a:effectLst/>
        </p:spPr>
        <p:txBody>
          <a:bodyPr/>
          <a:lstStyle/>
          <a:p>
            <a:endParaRPr lang="zh-CN" altLang="en-US" sz="1015">
              <a:cs typeface="+mn-ea"/>
              <a:sym typeface="+mn-lt"/>
            </a:endParaRPr>
          </a:p>
        </p:txBody>
      </p:sp>
      <p:sp>
        <p:nvSpPr>
          <p:cNvPr id="16" name="Text Box 19">
            <a:extLst>
              <a:ext uri="{FF2B5EF4-FFF2-40B4-BE49-F238E27FC236}">
                <a16:creationId xmlns:a16="http://schemas.microsoft.com/office/drawing/2014/main" id="{22E76F87-F09C-B68A-AC89-D8C344C2E0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72332" y="3876254"/>
            <a:ext cx="526155" cy="553236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0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3</a:t>
            </a:r>
          </a:p>
        </p:txBody>
      </p:sp>
      <p:grpSp>
        <p:nvGrpSpPr>
          <p:cNvPr id="17" name="Group 34">
            <a:extLst>
              <a:ext uri="{FF2B5EF4-FFF2-40B4-BE49-F238E27FC236}">
                <a16:creationId xmlns:a16="http://schemas.microsoft.com/office/drawing/2014/main" id="{93231BB7-073F-ED8C-869F-C396413DC216}"/>
              </a:ext>
            </a:extLst>
          </p:cNvPr>
          <p:cNvGrpSpPr/>
          <p:nvPr/>
        </p:nvGrpSpPr>
        <p:grpSpPr bwMode="auto">
          <a:xfrm>
            <a:off x="8414929" y="1488507"/>
            <a:ext cx="1468340" cy="2969839"/>
            <a:chOff x="4303" y="1555"/>
            <a:chExt cx="882" cy="1702"/>
          </a:xfrm>
          <a:solidFill>
            <a:schemeClr val="bg1">
              <a:lumMod val="75000"/>
            </a:schemeClr>
          </a:solidFill>
        </p:grpSpPr>
        <p:sp>
          <p:nvSpPr>
            <p:cNvPr id="18" name="未知">
              <a:extLst>
                <a:ext uri="{FF2B5EF4-FFF2-40B4-BE49-F238E27FC236}">
                  <a16:creationId xmlns:a16="http://schemas.microsoft.com/office/drawing/2014/main" id="{48B6911B-2BAB-C603-B06E-7682100E4D54}"/>
                </a:ext>
              </a:extLst>
            </p:cNvPr>
            <p:cNvSpPr/>
            <p:nvPr/>
          </p:nvSpPr>
          <p:spPr bwMode="auto">
            <a:xfrm>
              <a:off x="4303" y="1555"/>
              <a:ext cx="856" cy="1702"/>
            </a:xfrm>
            <a:custGeom>
              <a:avLst/>
              <a:gdLst>
                <a:gd name="T0" fmla="*/ 0 w 982"/>
                <a:gd name="T1" fmla="*/ 368 h 1953"/>
                <a:gd name="T2" fmla="*/ 856 w 982"/>
                <a:gd name="T3" fmla="*/ 0 h 1953"/>
                <a:gd name="T4" fmla="*/ 853 w 982"/>
                <a:gd name="T5" fmla="*/ 1702 h 1953"/>
                <a:gd name="T6" fmla="*/ 16 w 982"/>
                <a:gd name="T7" fmla="*/ 1702 h 1953"/>
                <a:gd name="T8" fmla="*/ 0 w 982"/>
                <a:gd name="T9" fmla="*/ 368 h 19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82" h="1953">
                  <a:moveTo>
                    <a:pt x="0" y="422"/>
                  </a:moveTo>
                  <a:lnTo>
                    <a:pt x="982" y="0"/>
                  </a:lnTo>
                  <a:lnTo>
                    <a:pt x="978" y="1953"/>
                  </a:lnTo>
                  <a:lnTo>
                    <a:pt x="18" y="1953"/>
                  </a:lnTo>
                  <a:lnTo>
                    <a:pt x="0" y="422"/>
                  </a:lnTo>
                  <a:close/>
                </a:path>
              </a:pathLst>
            </a:custGeom>
            <a:solidFill>
              <a:schemeClr val="bg1"/>
            </a:solidFill>
            <a:ln w="28575" cmpd="sng">
              <a:solidFill>
                <a:srgbClr val="3060B4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015">
                <a:solidFill>
                  <a:srgbClr val="3060B4"/>
                </a:solidFill>
                <a:cs typeface="+mn-ea"/>
                <a:sym typeface="+mn-lt"/>
              </a:endParaRPr>
            </a:p>
          </p:txBody>
        </p:sp>
        <p:sp>
          <p:nvSpPr>
            <p:cNvPr id="19" name="Text Box 20">
              <a:extLst>
                <a:ext uri="{FF2B5EF4-FFF2-40B4-BE49-F238E27FC236}">
                  <a16:creationId xmlns:a16="http://schemas.microsoft.com/office/drawing/2014/main" id="{E91474CC-11B2-E589-6666-641A0C757B6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69" y="2923"/>
              <a:ext cx="316" cy="3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3000" dirty="0">
                  <a:solidFill>
                    <a:srgbClr val="3060B4"/>
                  </a:solidFill>
                  <a:latin typeface="+mn-lt"/>
                  <a:ea typeface="+mn-ea"/>
                  <a:cs typeface="+mn-ea"/>
                  <a:sym typeface="+mn-lt"/>
                </a:rPr>
                <a:t>4</a:t>
              </a:r>
            </a:p>
          </p:txBody>
        </p:sp>
      </p:grpSp>
      <p:sp>
        <p:nvSpPr>
          <p:cNvPr id="20" name="Line 21">
            <a:extLst>
              <a:ext uri="{FF2B5EF4-FFF2-40B4-BE49-F238E27FC236}">
                <a16:creationId xmlns:a16="http://schemas.microsoft.com/office/drawing/2014/main" id="{DAB482ED-389D-B24F-B9C8-96CC39DFEA07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886308" y="3727752"/>
            <a:ext cx="2966425" cy="0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015">
              <a:cs typeface="+mn-ea"/>
              <a:sym typeface="+mn-lt"/>
            </a:endParaRPr>
          </a:p>
        </p:txBody>
      </p:sp>
      <p:sp>
        <p:nvSpPr>
          <p:cNvPr id="21" name="Rectangle 22">
            <a:extLst>
              <a:ext uri="{FF2B5EF4-FFF2-40B4-BE49-F238E27FC236}">
                <a16:creationId xmlns:a16="http://schemas.microsoft.com/office/drawing/2014/main" id="{49ADAB13-D5B6-0C23-95A7-206CF1F2DB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3080" y="3364782"/>
            <a:ext cx="2841234" cy="301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Tx/>
              <a:buChar char="•"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添加文字描述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Line 23">
            <a:extLst>
              <a:ext uri="{FF2B5EF4-FFF2-40B4-BE49-F238E27FC236}">
                <a16:creationId xmlns:a16="http://schemas.microsoft.com/office/drawing/2014/main" id="{D6110788-D2C0-83C1-EDA3-FEDB8E85A1A1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886308" y="3052069"/>
            <a:ext cx="4564619" cy="0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015">
              <a:cs typeface="+mn-ea"/>
              <a:sym typeface="+mn-lt"/>
            </a:endParaRPr>
          </a:p>
        </p:txBody>
      </p:sp>
      <p:sp>
        <p:nvSpPr>
          <p:cNvPr id="23" name="Rectangle 24">
            <a:extLst>
              <a:ext uri="{FF2B5EF4-FFF2-40B4-BE49-F238E27FC236}">
                <a16:creationId xmlns:a16="http://schemas.microsoft.com/office/drawing/2014/main" id="{1C221171-7615-2FCE-428A-C6C4759F0F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3080" y="2689099"/>
            <a:ext cx="2841234" cy="301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Tx/>
              <a:buChar char="•"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添加文字描述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Line 25">
            <a:extLst>
              <a:ext uri="{FF2B5EF4-FFF2-40B4-BE49-F238E27FC236}">
                <a16:creationId xmlns:a16="http://schemas.microsoft.com/office/drawing/2014/main" id="{5BDB8D9D-464A-7091-86B9-9FD01B3929C4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886308" y="2413615"/>
            <a:ext cx="6130849" cy="0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015">
              <a:cs typeface="+mn-ea"/>
              <a:sym typeface="+mn-lt"/>
            </a:endParaRPr>
          </a:p>
        </p:txBody>
      </p:sp>
      <p:sp>
        <p:nvSpPr>
          <p:cNvPr id="25" name="Rectangle 26">
            <a:extLst>
              <a:ext uri="{FF2B5EF4-FFF2-40B4-BE49-F238E27FC236}">
                <a16:creationId xmlns:a16="http://schemas.microsoft.com/office/drawing/2014/main" id="{F33DC73D-8076-0C16-C9E2-A259B4B710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3080" y="2050645"/>
            <a:ext cx="2841234" cy="301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Tx/>
              <a:buChar char="•"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添加文字描述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Line 27">
            <a:extLst>
              <a:ext uri="{FF2B5EF4-FFF2-40B4-BE49-F238E27FC236}">
                <a16:creationId xmlns:a16="http://schemas.microsoft.com/office/drawing/2014/main" id="{FEEEE84D-58D6-BD52-EE1F-451AB03934BA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886308" y="1807734"/>
            <a:ext cx="7728155" cy="0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015">
              <a:cs typeface="+mn-ea"/>
              <a:sym typeface="+mn-lt"/>
            </a:endParaRPr>
          </a:p>
        </p:txBody>
      </p:sp>
      <p:sp>
        <p:nvSpPr>
          <p:cNvPr id="27" name="Rectangle 28">
            <a:extLst>
              <a:ext uri="{FF2B5EF4-FFF2-40B4-BE49-F238E27FC236}">
                <a16:creationId xmlns:a16="http://schemas.microsoft.com/office/drawing/2014/main" id="{46B5A21D-0E95-906C-ECCD-ECEC5F660D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3080" y="1444764"/>
            <a:ext cx="2841234" cy="301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Tx/>
              <a:buChar char="•"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添加文字描述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792C3908-B820-F82D-F941-34CB596CC969}"/>
              </a:ext>
            </a:extLst>
          </p:cNvPr>
          <p:cNvCxnSpPr/>
          <p:nvPr/>
        </p:nvCxnSpPr>
        <p:spPr>
          <a:xfrm>
            <a:off x="780003" y="4706840"/>
            <a:ext cx="10762948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169">
            <a:extLst>
              <a:ext uri="{FF2B5EF4-FFF2-40B4-BE49-F238E27FC236}">
                <a16:creationId xmlns:a16="http://schemas.microsoft.com/office/drawing/2014/main" id="{B193AC21-BE79-ABEA-5B30-09254192161C}"/>
              </a:ext>
            </a:extLst>
          </p:cNvPr>
          <p:cNvSpPr txBox="1"/>
          <p:nvPr/>
        </p:nvSpPr>
        <p:spPr>
          <a:xfrm>
            <a:off x="1310122" y="5375715"/>
            <a:ext cx="9646804" cy="620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grpSp>
        <p:nvGrpSpPr>
          <p:cNvPr id="30" name="Group 170">
            <a:extLst>
              <a:ext uri="{FF2B5EF4-FFF2-40B4-BE49-F238E27FC236}">
                <a16:creationId xmlns:a16="http://schemas.microsoft.com/office/drawing/2014/main" id="{5D00DF26-FE9F-6C77-4744-BC48245ECB80}"/>
              </a:ext>
            </a:extLst>
          </p:cNvPr>
          <p:cNvGrpSpPr/>
          <p:nvPr/>
        </p:nvGrpSpPr>
        <p:grpSpPr>
          <a:xfrm>
            <a:off x="1409086" y="4905795"/>
            <a:ext cx="382487" cy="382487"/>
            <a:chOff x="3263900" y="4037013"/>
            <a:chExt cx="879475" cy="879475"/>
          </a:xfrm>
        </p:grpSpPr>
        <p:sp>
          <p:nvSpPr>
            <p:cNvPr id="31" name="Rectangle 20">
              <a:extLst>
                <a:ext uri="{FF2B5EF4-FFF2-40B4-BE49-F238E27FC236}">
                  <a16:creationId xmlns:a16="http://schemas.microsoft.com/office/drawing/2014/main" id="{4FF5028D-DDA0-FEDA-3E9D-EAA78EFE36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3900" y="4037013"/>
              <a:ext cx="879475" cy="879475"/>
            </a:xfrm>
            <a:prstGeom prst="rect">
              <a:avLst/>
            </a:prstGeom>
            <a:noFill/>
            <a:ln w="12700" cap="rnd">
              <a:solidFill>
                <a:schemeClr val="bg1">
                  <a:lumMod val="6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32" name="Line 21">
              <a:extLst>
                <a:ext uri="{FF2B5EF4-FFF2-40B4-BE49-F238E27FC236}">
                  <a16:creationId xmlns:a16="http://schemas.microsoft.com/office/drawing/2014/main" id="{890E8C2F-2124-D94B-F5AD-41FBDE17202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719513" y="4310063"/>
              <a:ext cx="0" cy="261938"/>
            </a:xfrm>
            <a:prstGeom prst="line">
              <a:avLst/>
            </a:prstGeom>
            <a:noFill/>
            <a:ln w="12700" cap="rnd">
              <a:solidFill>
                <a:schemeClr val="bg1">
                  <a:lumMod val="6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33" name="Line 22">
              <a:extLst>
                <a:ext uri="{FF2B5EF4-FFF2-40B4-BE49-F238E27FC236}">
                  <a16:creationId xmlns:a16="http://schemas.microsoft.com/office/drawing/2014/main" id="{39172CA2-6B2C-4952-9318-66EB848E49D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900488" y="4492626"/>
              <a:ext cx="0" cy="79375"/>
            </a:xfrm>
            <a:prstGeom prst="line">
              <a:avLst/>
            </a:prstGeom>
            <a:noFill/>
            <a:ln w="12700" cap="rnd">
              <a:solidFill>
                <a:schemeClr val="bg1">
                  <a:lumMod val="6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34" name="Line 23">
              <a:extLst>
                <a:ext uri="{FF2B5EF4-FFF2-40B4-BE49-F238E27FC236}">
                  <a16:creationId xmlns:a16="http://schemas.microsoft.com/office/drawing/2014/main" id="{E4462EAD-151F-3371-A80F-A0AB7936BE6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506788" y="4149726"/>
              <a:ext cx="0" cy="220663"/>
            </a:xfrm>
            <a:prstGeom prst="line">
              <a:avLst/>
            </a:prstGeom>
            <a:noFill/>
            <a:ln w="12700" cap="rnd">
              <a:solidFill>
                <a:schemeClr val="bg1">
                  <a:lumMod val="6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35" name="Line 24">
              <a:extLst>
                <a:ext uri="{FF2B5EF4-FFF2-40B4-BE49-F238E27FC236}">
                  <a16:creationId xmlns:a16="http://schemas.microsoft.com/office/drawing/2014/main" id="{F9FAE556-D3DC-EC1D-6843-3ED443C4671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506788" y="4430713"/>
              <a:ext cx="0" cy="141288"/>
            </a:xfrm>
            <a:prstGeom prst="line">
              <a:avLst/>
            </a:prstGeom>
            <a:noFill/>
            <a:ln w="12700" cap="rnd">
              <a:solidFill>
                <a:schemeClr val="bg1">
                  <a:lumMod val="6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36" name="Line 25">
              <a:extLst>
                <a:ext uri="{FF2B5EF4-FFF2-40B4-BE49-F238E27FC236}">
                  <a16:creationId xmlns:a16="http://schemas.microsoft.com/office/drawing/2014/main" id="{CA071DDE-B8C5-4215-37EC-2209C730234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900488" y="4149726"/>
              <a:ext cx="0" cy="280988"/>
            </a:xfrm>
            <a:prstGeom prst="line">
              <a:avLst/>
            </a:prstGeom>
            <a:noFill/>
            <a:ln w="12700" cap="rnd">
              <a:solidFill>
                <a:schemeClr val="bg1">
                  <a:lumMod val="6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37" name="Line 26">
              <a:extLst>
                <a:ext uri="{FF2B5EF4-FFF2-40B4-BE49-F238E27FC236}">
                  <a16:creationId xmlns:a16="http://schemas.microsoft.com/office/drawing/2014/main" id="{1E69A2F5-5A4D-D413-DAEC-6C041F98FCD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719513" y="4149726"/>
              <a:ext cx="0" cy="98425"/>
            </a:xfrm>
            <a:prstGeom prst="line">
              <a:avLst/>
            </a:prstGeom>
            <a:noFill/>
            <a:ln w="12700" cap="rnd">
              <a:solidFill>
                <a:schemeClr val="bg1">
                  <a:lumMod val="6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38" name="Rectangle 27">
              <a:extLst>
                <a:ext uri="{FF2B5EF4-FFF2-40B4-BE49-F238E27FC236}">
                  <a16:creationId xmlns:a16="http://schemas.microsoft.com/office/drawing/2014/main" id="{DE3EFD01-7FC7-988E-9CD0-91D6D351B8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0163" y="4430713"/>
              <a:ext cx="122238" cy="61913"/>
            </a:xfrm>
            <a:prstGeom prst="rect">
              <a:avLst/>
            </a:prstGeom>
            <a:noFill/>
            <a:ln w="12700" cap="rnd">
              <a:solidFill>
                <a:schemeClr val="bg1">
                  <a:lumMod val="6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39" name="Rectangle 28">
              <a:extLst>
                <a:ext uri="{FF2B5EF4-FFF2-40B4-BE49-F238E27FC236}">
                  <a16:creationId xmlns:a16="http://schemas.microsoft.com/office/drawing/2014/main" id="{E11E3807-116F-A70C-FB66-1AB71CECAB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57600" y="4248151"/>
              <a:ext cx="122238" cy="61913"/>
            </a:xfrm>
            <a:prstGeom prst="rect">
              <a:avLst/>
            </a:prstGeom>
            <a:noFill/>
            <a:ln w="12700" cap="rnd">
              <a:solidFill>
                <a:schemeClr val="bg1">
                  <a:lumMod val="6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40" name="Rectangle 29">
              <a:extLst>
                <a:ext uri="{FF2B5EF4-FFF2-40B4-BE49-F238E27FC236}">
                  <a16:creationId xmlns:a16="http://schemas.microsoft.com/office/drawing/2014/main" id="{57A8168E-9E24-D496-E4C8-19CA76FD75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44875" y="4370388"/>
              <a:ext cx="122238" cy="60325"/>
            </a:xfrm>
            <a:prstGeom prst="rect">
              <a:avLst/>
            </a:prstGeom>
            <a:noFill/>
            <a:ln w="12700" cap="rnd">
              <a:solidFill>
                <a:schemeClr val="bg1">
                  <a:lumMod val="6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41" name="Oval 30">
              <a:extLst>
                <a:ext uri="{FF2B5EF4-FFF2-40B4-BE49-F238E27FC236}">
                  <a16:creationId xmlns:a16="http://schemas.microsoft.com/office/drawing/2014/main" id="{CD126984-F13D-55F0-053C-622FD41417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0163" y="4673601"/>
              <a:ext cx="122238" cy="122238"/>
            </a:xfrm>
            <a:prstGeom prst="ellipse">
              <a:avLst/>
            </a:prstGeom>
            <a:noFill/>
            <a:ln w="12700" cap="rnd">
              <a:solidFill>
                <a:schemeClr val="bg1">
                  <a:lumMod val="6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42" name="Oval 31">
              <a:extLst>
                <a:ext uri="{FF2B5EF4-FFF2-40B4-BE49-F238E27FC236}">
                  <a16:creationId xmlns:a16="http://schemas.microsoft.com/office/drawing/2014/main" id="{AAAE5A3D-3DCD-D396-366A-EBF940998B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57600" y="4673601"/>
              <a:ext cx="122238" cy="122238"/>
            </a:xfrm>
            <a:prstGeom prst="ellipse">
              <a:avLst/>
            </a:prstGeom>
            <a:noFill/>
            <a:ln w="12700" cap="rnd">
              <a:solidFill>
                <a:schemeClr val="bg1">
                  <a:lumMod val="6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43" name="Oval 32">
              <a:extLst>
                <a:ext uri="{FF2B5EF4-FFF2-40B4-BE49-F238E27FC236}">
                  <a16:creationId xmlns:a16="http://schemas.microsoft.com/office/drawing/2014/main" id="{031B3158-F88C-0232-2494-343B5F6C9C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44875" y="4673601"/>
              <a:ext cx="122238" cy="122238"/>
            </a:xfrm>
            <a:prstGeom prst="ellipse">
              <a:avLst/>
            </a:prstGeom>
            <a:noFill/>
            <a:ln w="12700" cap="rnd">
              <a:solidFill>
                <a:schemeClr val="bg1">
                  <a:lumMod val="6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>
                <a:cs typeface="+mn-ea"/>
                <a:sym typeface="+mn-lt"/>
              </a:endParaRPr>
            </a:p>
          </p:txBody>
        </p:sp>
      </p:grpSp>
      <p:sp>
        <p:nvSpPr>
          <p:cNvPr id="44" name="TextBox 186">
            <a:extLst>
              <a:ext uri="{FF2B5EF4-FFF2-40B4-BE49-F238E27FC236}">
                <a16:creationId xmlns:a16="http://schemas.microsoft.com/office/drawing/2014/main" id="{BF9E6A51-7C3F-8E75-00F0-F7DD04008221}"/>
              </a:ext>
            </a:extLst>
          </p:cNvPr>
          <p:cNvSpPr txBox="1"/>
          <p:nvPr/>
        </p:nvSpPr>
        <p:spPr>
          <a:xfrm>
            <a:off x="1874383" y="4910186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cxnSp>
        <p:nvCxnSpPr>
          <p:cNvPr id="45" name="Straight Connector 187">
            <a:extLst>
              <a:ext uri="{FF2B5EF4-FFF2-40B4-BE49-F238E27FC236}">
                <a16:creationId xmlns:a16="http://schemas.microsoft.com/office/drawing/2014/main" id="{4E649EA5-309F-6BF2-C0A2-77AC9EF1673E}"/>
              </a:ext>
            </a:extLst>
          </p:cNvPr>
          <p:cNvCxnSpPr>
            <a:cxnSpLocks/>
          </p:cNvCxnSpPr>
          <p:nvPr/>
        </p:nvCxnSpPr>
        <p:spPr>
          <a:xfrm>
            <a:off x="1984076" y="5288282"/>
            <a:ext cx="1463974" cy="0"/>
          </a:xfrm>
          <a:prstGeom prst="line">
            <a:avLst/>
          </a:prstGeom>
          <a:ln w="12700">
            <a:solidFill>
              <a:srgbClr val="2C34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102553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文本框 57">
            <a:extLst>
              <a:ext uri="{FF2B5EF4-FFF2-40B4-BE49-F238E27FC236}">
                <a16:creationId xmlns:a16="http://schemas.microsoft.com/office/drawing/2014/main" id="{0E209F4F-A928-A3C2-6EEC-AA2D3A019C19}"/>
              </a:ext>
            </a:extLst>
          </p:cNvPr>
          <p:cNvSpPr txBox="1"/>
          <p:nvPr/>
        </p:nvSpPr>
        <p:spPr>
          <a:xfrm>
            <a:off x="1757112" y="347172"/>
            <a:ext cx="2581275" cy="6511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200" dirty="0">
                <a:solidFill>
                  <a:schemeClr val="tx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财务分析</a:t>
            </a:r>
          </a:p>
        </p:txBody>
      </p: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7AAB890A-1E70-D6FD-50B7-2A6590018048}"/>
              </a:ext>
            </a:extLst>
          </p:cNvPr>
          <p:cNvGrpSpPr/>
          <p:nvPr/>
        </p:nvGrpSpPr>
        <p:grpSpPr>
          <a:xfrm>
            <a:off x="678118" y="171576"/>
            <a:ext cx="934586" cy="934586"/>
            <a:chOff x="1668174" y="603058"/>
            <a:chExt cx="2988254" cy="2988251"/>
          </a:xfrm>
        </p:grpSpPr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DABBFC89-4CD4-EB1B-8894-E90F5CFC072B}"/>
                </a:ext>
              </a:extLst>
            </p:cNvPr>
            <p:cNvSpPr/>
            <p:nvPr/>
          </p:nvSpPr>
          <p:spPr>
            <a:xfrm>
              <a:off x="1668174" y="603058"/>
              <a:ext cx="2988254" cy="2988251"/>
            </a:xfrm>
            <a:prstGeom prst="ellipse">
              <a:avLst/>
            </a:prstGeom>
            <a:solidFill>
              <a:srgbClr val="3060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5CDE28F4-4CF7-2380-7E1A-5ACC0F8A33D2}"/>
                </a:ext>
              </a:extLst>
            </p:cNvPr>
            <p:cNvSpPr txBox="1"/>
            <p:nvPr/>
          </p:nvSpPr>
          <p:spPr>
            <a:xfrm>
              <a:off x="1903590" y="954475"/>
              <a:ext cx="2589380" cy="22633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04</a:t>
              </a:r>
              <a:endParaRPr lang="zh-CN" altLang="en-US" sz="4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</p:grpSp>
      <p:grpSp>
        <p:nvGrpSpPr>
          <p:cNvPr id="12" name="Group 24">
            <a:extLst>
              <a:ext uri="{FF2B5EF4-FFF2-40B4-BE49-F238E27FC236}">
                <a16:creationId xmlns:a16="http://schemas.microsoft.com/office/drawing/2014/main" id="{8016891E-5593-2E67-9B55-21E1E8975D64}"/>
              </a:ext>
            </a:extLst>
          </p:cNvPr>
          <p:cNvGrpSpPr/>
          <p:nvPr/>
        </p:nvGrpSpPr>
        <p:grpSpPr>
          <a:xfrm>
            <a:off x="3047749" y="1508545"/>
            <a:ext cx="6109699" cy="4073133"/>
            <a:chOff x="2357422" y="1500180"/>
            <a:chExt cx="4582274" cy="3054850"/>
          </a:xfrm>
        </p:grpSpPr>
        <p:graphicFrame>
          <p:nvGraphicFramePr>
            <p:cNvPr id="13" name="Diagram 87">
              <a:extLst>
                <a:ext uri="{FF2B5EF4-FFF2-40B4-BE49-F238E27FC236}">
                  <a16:creationId xmlns:a16="http://schemas.microsoft.com/office/drawing/2014/main" id="{676C64B5-4C18-D81E-3EF1-1C4F452AAC34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833663762"/>
                </p:ext>
              </p:extLst>
            </p:nvPr>
          </p:nvGraphicFramePr>
          <p:xfrm>
            <a:off x="2357422" y="1500180"/>
            <a:ext cx="4582274" cy="305485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3" r:lo="rId4" r:qs="rId5" r:cs="rId6"/>
            </a:graphicData>
          </a:graphic>
        </p:graphicFrame>
        <p:sp>
          <p:nvSpPr>
            <p:cNvPr id="14" name="Rectangle 17">
              <a:extLst>
                <a:ext uri="{FF2B5EF4-FFF2-40B4-BE49-F238E27FC236}">
                  <a16:creationId xmlns:a16="http://schemas.microsoft.com/office/drawing/2014/main" id="{8C833D70-EB9E-F774-8940-2F957FA90365}"/>
                </a:ext>
              </a:extLst>
            </p:cNvPr>
            <p:cNvSpPr/>
            <p:nvPr/>
          </p:nvSpPr>
          <p:spPr>
            <a:xfrm>
              <a:off x="3428992" y="1797474"/>
              <a:ext cx="928694" cy="992579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8000" dirty="0">
                  <a:solidFill>
                    <a:schemeClr val="bg1"/>
                  </a:solidFill>
                  <a:cs typeface="+mn-ea"/>
                  <a:sym typeface="+mn-lt"/>
                </a:rPr>
                <a:t>S</a:t>
              </a:r>
            </a:p>
          </p:txBody>
        </p:sp>
        <p:sp>
          <p:nvSpPr>
            <p:cNvPr id="15" name="Rectangle 18">
              <a:extLst>
                <a:ext uri="{FF2B5EF4-FFF2-40B4-BE49-F238E27FC236}">
                  <a16:creationId xmlns:a16="http://schemas.microsoft.com/office/drawing/2014/main" id="{0AC3E06C-E3FC-953E-19C5-BF817DE4614B}"/>
                </a:ext>
              </a:extLst>
            </p:cNvPr>
            <p:cNvSpPr/>
            <p:nvPr/>
          </p:nvSpPr>
          <p:spPr>
            <a:xfrm>
              <a:off x="4929190" y="1797474"/>
              <a:ext cx="928694" cy="992579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8000" dirty="0">
                  <a:solidFill>
                    <a:schemeClr val="bg1"/>
                  </a:solidFill>
                  <a:cs typeface="+mn-ea"/>
                  <a:sym typeface="+mn-lt"/>
                </a:rPr>
                <a:t>W</a:t>
              </a:r>
            </a:p>
          </p:txBody>
        </p:sp>
        <p:sp>
          <p:nvSpPr>
            <p:cNvPr id="16" name="Rectangle 19">
              <a:extLst>
                <a:ext uri="{FF2B5EF4-FFF2-40B4-BE49-F238E27FC236}">
                  <a16:creationId xmlns:a16="http://schemas.microsoft.com/office/drawing/2014/main" id="{C24A86E5-2E82-3939-33CA-4DBD6DE7B27B}"/>
                </a:ext>
              </a:extLst>
            </p:cNvPr>
            <p:cNvSpPr/>
            <p:nvPr/>
          </p:nvSpPr>
          <p:spPr>
            <a:xfrm>
              <a:off x="3428992" y="3226234"/>
              <a:ext cx="928694" cy="992579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8000" dirty="0">
                  <a:solidFill>
                    <a:schemeClr val="bg1"/>
                  </a:solidFill>
                  <a:cs typeface="+mn-ea"/>
                  <a:sym typeface="+mn-lt"/>
                </a:rPr>
                <a:t>O</a:t>
              </a:r>
            </a:p>
          </p:txBody>
        </p:sp>
        <p:sp>
          <p:nvSpPr>
            <p:cNvPr id="17" name="Rectangle 20">
              <a:extLst>
                <a:ext uri="{FF2B5EF4-FFF2-40B4-BE49-F238E27FC236}">
                  <a16:creationId xmlns:a16="http://schemas.microsoft.com/office/drawing/2014/main" id="{91131ABD-7FD2-AF65-3A22-A508388DA1BB}"/>
                </a:ext>
              </a:extLst>
            </p:cNvPr>
            <p:cNvSpPr/>
            <p:nvPr/>
          </p:nvSpPr>
          <p:spPr>
            <a:xfrm>
              <a:off x="4929190" y="3297671"/>
              <a:ext cx="928694" cy="992579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8000" dirty="0">
                  <a:solidFill>
                    <a:schemeClr val="bg1"/>
                  </a:solidFill>
                  <a:cs typeface="+mn-ea"/>
                  <a:sym typeface="+mn-lt"/>
                </a:rPr>
                <a:t>T</a:t>
              </a:r>
            </a:p>
          </p:txBody>
        </p:sp>
      </p:grpSp>
      <p:grpSp>
        <p:nvGrpSpPr>
          <p:cNvPr id="18" name="Group 1">
            <a:extLst>
              <a:ext uri="{FF2B5EF4-FFF2-40B4-BE49-F238E27FC236}">
                <a16:creationId xmlns:a16="http://schemas.microsoft.com/office/drawing/2014/main" id="{48B81C53-903A-5D45-D8DD-246E80F08443}"/>
              </a:ext>
            </a:extLst>
          </p:cNvPr>
          <p:cNvGrpSpPr/>
          <p:nvPr/>
        </p:nvGrpSpPr>
        <p:grpSpPr bwMode="auto">
          <a:xfrm>
            <a:off x="8030966" y="1986280"/>
            <a:ext cx="3067786" cy="1066800"/>
            <a:chOff x="45" y="276"/>
            <a:chExt cx="1932" cy="672"/>
          </a:xfrm>
        </p:grpSpPr>
        <p:sp>
          <p:nvSpPr>
            <p:cNvPr id="19" name="Rectangle 2">
              <a:extLst>
                <a:ext uri="{FF2B5EF4-FFF2-40B4-BE49-F238E27FC236}">
                  <a16:creationId xmlns:a16="http://schemas.microsoft.com/office/drawing/2014/main" id="{86BB04BD-F35E-C119-4746-1BF94B629596}"/>
                </a:ext>
              </a:extLst>
            </p:cNvPr>
            <p:cNvSpPr/>
            <p:nvPr/>
          </p:nvSpPr>
          <p:spPr bwMode="auto">
            <a:xfrm>
              <a:off x="45" y="276"/>
              <a:ext cx="1176" cy="272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 anchor="ctr"/>
            <a:lstStyle/>
            <a:p>
              <a:pPr algn="l"/>
              <a:r>
                <a:rPr lang="zh-CN" altLang="en-US" b="1" dirty="0">
                  <a:cs typeface="+mn-ea"/>
                  <a:sym typeface="+mn-lt"/>
                </a:rPr>
                <a:t>添加标题文本</a:t>
              </a:r>
              <a:endParaRPr lang="en-US" b="1" dirty="0">
                <a:cs typeface="+mn-ea"/>
                <a:sym typeface="+mn-lt"/>
              </a:endParaRPr>
            </a:p>
          </p:txBody>
        </p:sp>
        <p:sp>
          <p:nvSpPr>
            <p:cNvPr id="20" name="Rectangle 3">
              <a:extLst>
                <a:ext uri="{FF2B5EF4-FFF2-40B4-BE49-F238E27FC236}">
                  <a16:creationId xmlns:a16="http://schemas.microsoft.com/office/drawing/2014/main" id="{5F582288-7FE0-EB19-B168-DC716CD7E959}"/>
                </a:ext>
              </a:extLst>
            </p:cNvPr>
            <p:cNvSpPr/>
            <p:nvPr/>
          </p:nvSpPr>
          <p:spPr bwMode="auto">
            <a:xfrm>
              <a:off x="45" y="534"/>
              <a:ext cx="1932" cy="414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/>
            <a:lstStyle/>
            <a:p>
              <a:pPr algn="l">
                <a:lnSpc>
                  <a:spcPct val="15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21" name="Group 1">
            <a:extLst>
              <a:ext uri="{FF2B5EF4-FFF2-40B4-BE49-F238E27FC236}">
                <a16:creationId xmlns:a16="http://schemas.microsoft.com/office/drawing/2014/main" id="{1EC0227B-8D01-6A65-F676-226255E56DBA}"/>
              </a:ext>
            </a:extLst>
          </p:cNvPr>
          <p:cNvGrpSpPr/>
          <p:nvPr/>
        </p:nvGrpSpPr>
        <p:grpSpPr bwMode="auto">
          <a:xfrm>
            <a:off x="1100779" y="1986280"/>
            <a:ext cx="3067786" cy="1066800"/>
            <a:chOff x="45" y="276"/>
            <a:chExt cx="1932" cy="672"/>
          </a:xfrm>
        </p:grpSpPr>
        <p:sp>
          <p:nvSpPr>
            <p:cNvPr id="22" name="Rectangle 2">
              <a:extLst>
                <a:ext uri="{FF2B5EF4-FFF2-40B4-BE49-F238E27FC236}">
                  <a16:creationId xmlns:a16="http://schemas.microsoft.com/office/drawing/2014/main" id="{FD06201E-AF4C-677B-083E-4D37A0E558A1}"/>
                </a:ext>
              </a:extLst>
            </p:cNvPr>
            <p:cNvSpPr/>
            <p:nvPr/>
          </p:nvSpPr>
          <p:spPr bwMode="auto">
            <a:xfrm>
              <a:off x="798" y="276"/>
              <a:ext cx="1176" cy="272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 anchor="ctr"/>
            <a:lstStyle/>
            <a:p>
              <a:pPr algn="r"/>
              <a:r>
                <a:rPr lang="zh-CN" altLang="en-US" b="1" dirty="0">
                  <a:cs typeface="+mn-ea"/>
                  <a:sym typeface="+mn-lt"/>
                </a:rPr>
                <a:t>添加标题文本</a:t>
              </a:r>
              <a:endParaRPr lang="en-US" b="1" dirty="0">
                <a:cs typeface="+mn-ea"/>
                <a:sym typeface="+mn-lt"/>
              </a:endParaRPr>
            </a:p>
          </p:txBody>
        </p:sp>
        <p:sp>
          <p:nvSpPr>
            <p:cNvPr id="23" name="Rectangle 3">
              <a:extLst>
                <a:ext uri="{FF2B5EF4-FFF2-40B4-BE49-F238E27FC236}">
                  <a16:creationId xmlns:a16="http://schemas.microsoft.com/office/drawing/2014/main" id="{FD047F42-932F-944A-9287-DA29B3C4E66E}"/>
                </a:ext>
              </a:extLst>
            </p:cNvPr>
            <p:cNvSpPr/>
            <p:nvPr/>
          </p:nvSpPr>
          <p:spPr bwMode="auto">
            <a:xfrm>
              <a:off x="45" y="534"/>
              <a:ext cx="1932" cy="414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/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24" name="Group 1">
            <a:extLst>
              <a:ext uri="{FF2B5EF4-FFF2-40B4-BE49-F238E27FC236}">
                <a16:creationId xmlns:a16="http://schemas.microsoft.com/office/drawing/2014/main" id="{53C73B8D-A29C-0D4E-2804-949D0C3AAD32}"/>
              </a:ext>
            </a:extLst>
          </p:cNvPr>
          <p:cNvGrpSpPr/>
          <p:nvPr/>
        </p:nvGrpSpPr>
        <p:grpSpPr bwMode="auto">
          <a:xfrm>
            <a:off x="8030966" y="4113700"/>
            <a:ext cx="3067786" cy="1066800"/>
            <a:chOff x="45" y="276"/>
            <a:chExt cx="1932" cy="672"/>
          </a:xfrm>
        </p:grpSpPr>
        <p:sp>
          <p:nvSpPr>
            <p:cNvPr id="25" name="Rectangle 2">
              <a:extLst>
                <a:ext uri="{FF2B5EF4-FFF2-40B4-BE49-F238E27FC236}">
                  <a16:creationId xmlns:a16="http://schemas.microsoft.com/office/drawing/2014/main" id="{C5D80911-676A-7468-6A1D-E59522E30D4D}"/>
                </a:ext>
              </a:extLst>
            </p:cNvPr>
            <p:cNvSpPr/>
            <p:nvPr/>
          </p:nvSpPr>
          <p:spPr bwMode="auto">
            <a:xfrm>
              <a:off x="45" y="276"/>
              <a:ext cx="1176" cy="272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 anchor="ctr"/>
            <a:lstStyle/>
            <a:p>
              <a:pPr algn="l"/>
              <a:r>
                <a:rPr lang="zh-CN" altLang="en-US" b="1" dirty="0">
                  <a:cs typeface="+mn-ea"/>
                  <a:sym typeface="+mn-lt"/>
                </a:rPr>
                <a:t>添加标题文本</a:t>
              </a:r>
              <a:endParaRPr lang="en-US" b="1" dirty="0">
                <a:cs typeface="+mn-ea"/>
                <a:sym typeface="+mn-lt"/>
              </a:endParaRPr>
            </a:p>
          </p:txBody>
        </p:sp>
        <p:sp>
          <p:nvSpPr>
            <p:cNvPr id="26" name="Rectangle 3">
              <a:extLst>
                <a:ext uri="{FF2B5EF4-FFF2-40B4-BE49-F238E27FC236}">
                  <a16:creationId xmlns:a16="http://schemas.microsoft.com/office/drawing/2014/main" id="{1075E2A7-42E6-C786-7A4E-BAEA9D2B4A8A}"/>
                </a:ext>
              </a:extLst>
            </p:cNvPr>
            <p:cNvSpPr/>
            <p:nvPr/>
          </p:nvSpPr>
          <p:spPr bwMode="auto">
            <a:xfrm>
              <a:off x="45" y="534"/>
              <a:ext cx="1932" cy="414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/>
            <a:lstStyle/>
            <a:p>
              <a:pPr algn="l">
                <a:lnSpc>
                  <a:spcPct val="15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27" name="Group 1">
            <a:extLst>
              <a:ext uri="{FF2B5EF4-FFF2-40B4-BE49-F238E27FC236}">
                <a16:creationId xmlns:a16="http://schemas.microsoft.com/office/drawing/2014/main" id="{F2C255D5-1CDE-B1E6-3364-317541C63983}"/>
              </a:ext>
            </a:extLst>
          </p:cNvPr>
          <p:cNvGrpSpPr/>
          <p:nvPr/>
        </p:nvGrpSpPr>
        <p:grpSpPr bwMode="auto">
          <a:xfrm>
            <a:off x="1100779" y="4113700"/>
            <a:ext cx="3067786" cy="1066800"/>
            <a:chOff x="45" y="276"/>
            <a:chExt cx="1932" cy="672"/>
          </a:xfrm>
        </p:grpSpPr>
        <p:sp>
          <p:nvSpPr>
            <p:cNvPr id="28" name="Rectangle 2">
              <a:extLst>
                <a:ext uri="{FF2B5EF4-FFF2-40B4-BE49-F238E27FC236}">
                  <a16:creationId xmlns:a16="http://schemas.microsoft.com/office/drawing/2014/main" id="{964C58D5-18C0-FC89-CE70-61AF70DA2FD2}"/>
                </a:ext>
              </a:extLst>
            </p:cNvPr>
            <p:cNvSpPr/>
            <p:nvPr/>
          </p:nvSpPr>
          <p:spPr bwMode="auto">
            <a:xfrm>
              <a:off x="798" y="276"/>
              <a:ext cx="1176" cy="272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 anchor="ctr"/>
            <a:lstStyle/>
            <a:p>
              <a:pPr algn="r"/>
              <a:r>
                <a:rPr lang="zh-CN" altLang="en-US" b="1" dirty="0">
                  <a:cs typeface="+mn-ea"/>
                  <a:sym typeface="+mn-lt"/>
                </a:rPr>
                <a:t>添加标题文本</a:t>
              </a:r>
              <a:endParaRPr lang="en-US" b="1" dirty="0">
                <a:cs typeface="+mn-ea"/>
                <a:sym typeface="+mn-lt"/>
              </a:endParaRPr>
            </a:p>
          </p:txBody>
        </p:sp>
        <p:sp>
          <p:nvSpPr>
            <p:cNvPr id="29" name="Rectangle 3">
              <a:extLst>
                <a:ext uri="{FF2B5EF4-FFF2-40B4-BE49-F238E27FC236}">
                  <a16:creationId xmlns:a16="http://schemas.microsoft.com/office/drawing/2014/main" id="{057F560B-34B0-4AEC-58E2-E2F1323EE25C}"/>
                </a:ext>
              </a:extLst>
            </p:cNvPr>
            <p:cNvSpPr/>
            <p:nvPr/>
          </p:nvSpPr>
          <p:spPr bwMode="auto">
            <a:xfrm>
              <a:off x="45" y="534"/>
              <a:ext cx="1932" cy="414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/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cs typeface="+mn-ea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82988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Freeform 5">
            <a:extLst>
              <a:ext uri="{FF2B5EF4-FFF2-40B4-BE49-F238E27FC236}">
                <a16:creationId xmlns:a16="http://schemas.microsoft.com/office/drawing/2014/main" id="{8E1AE40B-18CA-D3C2-BF9B-47641570E8DF}"/>
              </a:ext>
            </a:extLst>
          </p:cNvPr>
          <p:cNvSpPr>
            <a:spLocks noEditPoints="1"/>
          </p:cNvSpPr>
          <p:nvPr/>
        </p:nvSpPr>
        <p:spPr bwMode="auto">
          <a:xfrm>
            <a:off x="947275" y="763178"/>
            <a:ext cx="10344838" cy="5045916"/>
          </a:xfrm>
          <a:custGeom>
            <a:avLst/>
            <a:gdLst>
              <a:gd name="T0" fmla="*/ 1193 w 3611"/>
              <a:gd name="T1" fmla="*/ 65 h 1760"/>
              <a:gd name="T2" fmla="*/ 1206 w 3611"/>
              <a:gd name="T3" fmla="*/ 92 h 1760"/>
              <a:gd name="T4" fmla="*/ 1114 w 3611"/>
              <a:gd name="T5" fmla="*/ 118 h 1760"/>
              <a:gd name="T6" fmla="*/ 878 w 3611"/>
              <a:gd name="T7" fmla="*/ 183 h 1760"/>
              <a:gd name="T8" fmla="*/ 444 w 3611"/>
              <a:gd name="T9" fmla="*/ 223 h 1760"/>
              <a:gd name="T10" fmla="*/ 2612 w 3611"/>
              <a:gd name="T11" fmla="*/ 223 h 1760"/>
              <a:gd name="T12" fmla="*/ 1363 w 3611"/>
              <a:gd name="T13" fmla="*/ 249 h 1760"/>
              <a:gd name="T14" fmla="*/ 2928 w 3611"/>
              <a:gd name="T15" fmla="*/ 236 h 1760"/>
              <a:gd name="T16" fmla="*/ 431 w 3611"/>
              <a:gd name="T17" fmla="*/ 289 h 1760"/>
              <a:gd name="T18" fmla="*/ 1981 w 3611"/>
              <a:gd name="T19" fmla="*/ 301 h 1760"/>
              <a:gd name="T20" fmla="*/ 3125 w 3611"/>
              <a:gd name="T21" fmla="*/ 301 h 1760"/>
              <a:gd name="T22" fmla="*/ 496 w 3611"/>
              <a:gd name="T23" fmla="*/ 328 h 1760"/>
              <a:gd name="T24" fmla="*/ 1981 w 3611"/>
              <a:gd name="T25" fmla="*/ 315 h 1760"/>
              <a:gd name="T26" fmla="*/ 2836 w 3611"/>
              <a:gd name="T27" fmla="*/ 328 h 1760"/>
              <a:gd name="T28" fmla="*/ 128 w 3611"/>
              <a:gd name="T29" fmla="*/ 380 h 1760"/>
              <a:gd name="T30" fmla="*/ 1232 w 3611"/>
              <a:gd name="T31" fmla="*/ 380 h 1760"/>
              <a:gd name="T32" fmla="*/ 2546 w 3611"/>
              <a:gd name="T33" fmla="*/ 367 h 1760"/>
              <a:gd name="T34" fmla="*/ 3361 w 3611"/>
              <a:gd name="T35" fmla="*/ 355 h 1760"/>
              <a:gd name="T36" fmla="*/ 707 w 3611"/>
              <a:gd name="T37" fmla="*/ 407 h 1760"/>
              <a:gd name="T38" fmla="*/ 2494 w 3611"/>
              <a:gd name="T39" fmla="*/ 420 h 1760"/>
              <a:gd name="T40" fmla="*/ 3401 w 3611"/>
              <a:gd name="T41" fmla="*/ 420 h 1760"/>
              <a:gd name="T42" fmla="*/ 1955 w 3611"/>
              <a:gd name="T43" fmla="*/ 446 h 1760"/>
              <a:gd name="T44" fmla="*/ 2770 w 3611"/>
              <a:gd name="T45" fmla="*/ 434 h 1760"/>
              <a:gd name="T46" fmla="*/ 628 w 3611"/>
              <a:gd name="T47" fmla="*/ 486 h 1760"/>
              <a:gd name="T48" fmla="*/ 2336 w 3611"/>
              <a:gd name="T49" fmla="*/ 499 h 1760"/>
              <a:gd name="T50" fmla="*/ 404 w 3611"/>
              <a:gd name="T51" fmla="*/ 512 h 1760"/>
              <a:gd name="T52" fmla="*/ 1876 w 3611"/>
              <a:gd name="T53" fmla="*/ 525 h 1760"/>
              <a:gd name="T54" fmla="*/ 2691 w 3611"/>
              <a:gd name="T55" fmla="*/ 512 h 1760"/>
              <a:gd name="T56" fmla="*/ 786 w 3611"/>
              <a:gd name="T57" fmla="*/ 565 h 1760"/>
              <a:gd name="T58" fmla="*/ 2218 w 3611"/>
              <a:gd name="T59" fmla="*/ 577 h 1760"/>
              <a:gd name="T60" fmla="*/ 3085 w 3611"/>
              <a:gd name="T61" fmla="*/ 577 h 1760"/>
              <a:gd name="T62" fmla="*/ 1758 w 3611"/>
              <a:gd name="T63" fmla="*/ 604 h 1760"/>
              <a:gd name="T64" fmla="*/ 2573 w 3611"/>
              <a:gd name="T65" fmla="*/ 591 h 1760"/>
              <a:gd name="T66" fmla="*/ 707 w 3611"/>
              <a:gd name="T67" fmla="*/ 643 h 1760"/>
              <a:gd name="T68" fmla="*/ 2376 w 3611"/>
              <a:gd name="T69" fmla="*/ 656 h 1760"/>
              <a:gd name="T70" fmla="*/ 602 w 3611"/>
              <a:gd name="T71" fmla="*/ 696 h 1760"/>
              <a:gd name="T72" fmla="*/ 2270 w 3611"/>
              <a:gd name="T73" fmla="*/ 683 h 1760"/>
              <a:gd name="T74" fmla="*/ 523 w 3611"/>
              <a:gd name="T75" fmla="*/ 710 h 1760"/>
              <a:gd name="T76" fmla="*/ 2284 w 3611"/>
              <a:gd name="T77" fmla="*/ 722 h 1760"/>
              <a:gd name="T78" fmla="*/ 602 w 3611"/>
              <a:gd name="T79" fmla="*/ 774 h 1760"/>
              <a:gd name="T80" fmla="*/ 2415 w 3611"/>
              <a:gd name="T81" fmla="*/ 774 h 1760"/>
              <a:gd name="T82" fmla="*/ 772 w 3611"/>
              <a:gd name="T83" fmla="*/ 801 h 1760"/>
              <a:gd name="T84" fmla="*/ 2415 w 3611"/>
              <a:gd name="T85" fmla="*/ 788 h 1760"/>
              <a:gd name="T86" fmla="*/ 1693 w 3611"/>
              <a:gd name="T87" fmla="*/ 841 h 1760"/>
              <a:gd name="T88" fmla="*/ 2573 w 3611"/>
              <a:gd name="T89" fmla="*/ 853 h 1760"/>
              <a:gd name="T90" fmla="*/ 1981 w 3611"/>
              <a:gd name="T91" fmla="*/ 893 h 1760"/>
              <a:gd name="T92" fmla="*/ 628 w 3611"/>
              <a:gd name="T93" fmla="*/ 919 h 1760"/>
              <a:gd name="T94" fmla="*/ 2218 w 3611"/>
              <a:gd name="T95" fmla="*/ 907 h 1760"/>
              <a:gd name="T96" fmla="*/ 1876 w 3611"/>
              <a:gd name="T97" fmla="*/ 959 h 1760"/>
              <a:gd name="T98" fmla="*/ 1745 w 3611"/>
              <a:gd name="T99" fmla="*/ 1011 h 1760"/>
              <a:gd name="T100" fmla="*/ 1627 w 3611"/>
              <a:gd name="T101" fmla="*/ 1025 h 1760"/>
              <a:gd name="T102" fmla="*/ 1127 w 3611"/>
              <a:gd name="T103" fmla="*/ 1077 h 1760"/>
              <a:gd name="T104" fmla="*/ 1075 w 3611"/>
              <a:gd name="T105" fmla="*/ 1104 h 1760"/>
              <a:gd name="T106" fmla="*/ 1023 w 3611"/>
              <a:gd name="T107" fmla="*/ 1156 h 1760"/>
              <a:gd name="T108" fmla="*/ 917 w 3611"/>
              <a:gd name="T109" fmla="*/ 1183 h 1760"/>
              <a:gd name="T110" fmla="*/ 956 w 3611"/>
              <a:gd name="T111" fmla="*/ 1222 h 1760"/>
              <a:gd name="T112" fmla="*/ 1101 w 3611"/>
              <a:gd name="T113" fmla="*/ 1274 h 1760"/>
              <a:gd name="T114" fmla="*/ 1272 w 3611"/>
              <a:gd name="T115" fmla="*/ 1326 h 1760"/>
              <a:gd name="T116" fmla="*/ 1245 w 3611"/>
              <a:gd name="T117" fmla="*/ 1353 h 1760"/>
              <a:gd name="T118" fmla="*/ 1114 w 3611"/>
              <a:gd name="T119" fmla="*/ 1405 h 1760"/>
              <a:gd name="T120" fmla="*/ 1154 w 3611"/>
              <a:gd name="T121" fmla="*/ 1445 h 1760"/>
              <a:gd name="T122" fmla="*/ 1929 w 3611"/>
              <a:gd name="T123" fmla="*/ 1471 h 1760"/>
              <a:gd name="T124" fmla="*/ 948 w 3611"/>
              <a:gd name="T125" fmla="*/ 1590 h 1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611" h="1760">
                <a:moveTo>
                  <a:pt x="825" y="13"/>
                </a:moveTo>
                <a:cubicBezTo>
                  <a:pt x="825" y="6"/>
                  <a:pt x="831" y="0"/>
                  <a:pt x="838" y="0"/>
                </a:cubicBezTo>
                <a:cubicBezTo>
                  <a:pt x="845" y="0"/>
                  <a:pt x="851" y="6"/>
                  <a:pt x="851" y="13"/>
                </a:cubicBezTo>
                <a:cubicBezTo>
                  <a:pt x="851" y="20"/>
                  <a:pt x="845" y="25"/>
                  <a:pt x="838" y="25"/>
                </a:cubicBezTo>
                <a:cubicBezTo>
                  <a:pt x="831" y="25"/>
                  <a:pt x="825" y="20"/>
                  <a:pt x="825" y="13"/>
                </a:cubicBezTo>
                <a:close/>
                <a:moveTo>
                  <a:pt x="878" y="25"/>
                </a:moveTo>
                <a:cubicBezTo>
                  <a:pt x="885" y="25"/>
                  <a:pt x="890" y="20"/>
                  <a:pt x="890" y="13"/>
                </a:cubicBezTo>
                <a:cubicBezTo>
                  <a:pt x="890" y="6"/>
                  <a:pt x="885" y="0"/>
                  <a:pt x="878" y="0"/>
                </a:cubicBezTo>
                <a:cubicBezTo>
                  <a:pt x="870" y="0"/>
                  <a:pt x="865" y="6"/>
                  <a:pt x="865" y="13"/>
                </a:cubicBezTo>
                <a:cubicBezTo>
                  <a:pt x="865" y="20"/>
                  <a:pt x="870" y="25"/>
                  <a:pt x="878" y="25"/>
                </a:cubicBezTo>
                <a:close/>
                <a:moveTo>
                  <a:pt x="917" y="25"/>
                </a:moveTo>
                <a:cubicBezTo>
                  <a:pt x="924" y="25"/>
                  <a:pt x="930" y="20"/>
                  <a:pt x="930" y="13"/>
                </a:cubicBezTo>
                <a:cubicBezTo>
                  <a:pt x="930" y="6"/>
                  <a:pt x="924" y="0"/>
                  <a:pt x="917" y="0"/>
                </a:cubicBezTo>
                <a:cubicBezTo>
                  <a:pt x="910" y="0"/>
                  <a:pt x="904" y="6"/>
                  <a:pt x="904" y="13"/>
                </a:cubicBezTo>
                <a:cubicBezTo>
                  <a:pt x="904" y="20"/>
                  <a:pt x="910" y="25"/>
                  <a:pt x="917" y="25"/>
                </a:cubicBezTo>
                <a:close/>
                <a:moveTo>
                  <a:pt x="956" y="25"/>
                </a:moveTo>
                <a:cubicBezTo>
                  <a:pt x="963" y="25"/>
                  <a:pt x="969" y="20"/>
                  <a:pt x="969" y="13"/>
                </a:cubicBezTo>
                <a:cubicBezTo>
                  <a:pt x="969" y="6"/>
                  <a:pt x="963" y="0"/>
                  <a:pt x="956" y="0"/>
                </a:cubicBezTo>
                <a:cubicBezTo>
                  <a:pt x="949" y="0"/>
                  <a:pt x="944" y="6"/>
                  <a:pt x="944" y="13"/>
                </a:cubicBezTo>
                <a:cubicBezTo>
                  <a:pt x="944" y="20"/>
                  <a:pt x="949" y="25"/>
                  <a:pt x="956" y="25"/>
                </a:cubicBezTo>
                <a:close/>
                <a:moveTo>
                  <a:pt x="996" y="25"/>
                </a:moveTo>
                <a:cubicBezTo>
                  <a:pt x="1003" y="25"/>
                  <a:pt x="1009" y="20"/>
                  <a:pt x="1009" y="13"/>
                </a:cubicBezTo>
                <a:cubicBezTo>
                  <a:pt x="1009" y="6"/>
                  <a:pt x="1003" y="0"/>
                  <a:pt x="996" y="0"/>
                </a:cubicBezTo>
                <a:cubicBezTo>
                  <a:pt x="989" y="0"/>
                  <a:pt x="983" y="6"/>
                  <a:pt x="983" y="13"/>
                </a:cubicBezTo>
                <a:cubicBezTo>
                  <a:pt x="983" y="20"/>
                  <a:pt x="989" y="25"/>
                  <a:pt x="996" y="25"/>
                </a:cubicBezTo>
                <a:close/>
                <a:moveTo>
                  <a:pt x="1035" y="25"/>
                </a:moveTo>
                <a:cubicBezTo>
                  <a:pt x="1042" y="25"/>
                  <a:pt x="1048" y="20"/>
                  <a:pt x="1048" y="13"/>
                </a:cubicBezTo>
                <a:cubicBezTo>
                  <a:pt x="1048" y="6"/>
                  <a:pt x="1042" y="0"/>
                  <a:pt x="1035" y="0"/>
                </a:cubicBezTo>
                <a:cubicBezTo>
                  <a:pt x="1028" y="0"/>
                  <a:pt x="1022" y="6"/>
                  <a:pt x="1022" y="13"/>
                </a:cubicBezTo>
                <a:cubicBezTo>
                  <a:pt x="1022" y="20"/>
                  <a:pt x="1028" y="25"/>
                  <a:pt x="1035" y="25"/>
                </a:cubicBezTo>
                <a:close/>
                <a:moveTo>
                  <a:pt x="1114" y="25"/>
                </a:moveTo>
                <a:cubicBezTo>
                  <a:pt x="1121" y="25"/>
                  <a:pt x="1127" y="20"/>
                  <a:pt x="1127" y="13"/>
                </a:cubicBezTo>
                <a:cubicBezTo>
                  <a:pt x="1127" y="6"/>
                  <a:pt x="1121" y="0"/>
                  <a:pt x="1114" y="0"/>
                </a:cubicBezTo>
                <a:cubicBezTo>
                  <a:pt x="1107" y="0"/>
                  <a:pt x="1101" y="6"/>
                  <a:pt x="1101" y="13"/>
                </a:cubicBezTo>
                <a:cubicBezTo>
                  <a:pt x="1101" y="20"/>
                  <a:pt x="1107" y="25"/>
                  <a:pt x="1114" y="25"/>
                </a:cubicBezTo>
                <a:close/>
                <a:moveTo>
                  <a:pt x="1193" y="25"/>
                </a:moveTo>
                <a:cubicBezTo>
                  <a:pt x="1200" y="25"/>
                  <a:pt x="1206" y="20"/>
                  <a:pt x="1206" y="13"/>
                </a:cubicBezTo>
                <a:cubicBezTo>
                  <a:pt x="1206" y="6"/>
                  <a:pt x="1200" y="0"/>
                  <a:pt x="1193" y="0"/>
                </a:cubicBezTo>
                <a:cubicBezTo>
                  <a:pt x="1186" y="0"/>
                  <a:pt x="1180" y="6"/>
                  <a:pt x="1180" y="13"/>
                </a:cubicBezTo>
                <a:cubicBezTo>
                  <a:pt x="1180" y="20"/>
                  <a:pt x="1186" y="25"/>
                  <a:pt x="1193" y="25"/>
                </a:cubicBezTo>
                <a:close/>
                <a:moveTo>
                  <a:pt x="1272" y="25"/>
                </a:moveTo>
                <a:cubicBezTo>
                  <a:pt x="1279" y="25"/>
                  <a:pt x="1285" y="20"/>
                  <a:pt x="1285" y="13"/>
                </a:cubicBezTo>
                <a:cubicBezTo>
                  <a:pt x="1285" y="6"/>
                  <a:pt x="1279" y="0"/>
                  <a:pt x="1272" y="0"/>
                </a:cubicBezTo>
                <a:cubicBezTo>
                  <a:pt x="1265" y="0"/>
                  <a:pt x="1259" y="6"/>
                  <a:pt x="1259" y="13"/>
                </a:cubicBezTo>
                <a:cubicBezTo>
                  <a:pt x="1259" y="20"/>
                  <a:pt x="1265" y="25"/>
                  <a:pt x="1272" y="25"/>
                </a:cubicBezTo>
                <a:close/>
                <a:moveTo>
                  <a:pt x="1311" y="25"/>
                </a:moveTo>
                <a:cubicBezTo>
                  <a:pt x="1318" y="25"/>
                  <a:pt x="1324" y="20"/>
                  <a:pt x="1324" y="13"/>
                </a:cubicBezTo>
                <a:cubicBezTo>
                  <a:pt x="1324" y="6"/>
                  <a:pt x="1318" y="0"/>
                  <a:pt x="1311" y="0"/>
                </a:cubicBezTo>
                <a:cubicBezTo>
                  <a:pt x="1304" y="0"/>
                  <a:pt x="1298" y="6"/>
                  <a:pt x="1298" y="13"/>
                </a:cubicBezTo>
                <a:cubicBezTo>
                  <a:pt x="1298" y="20"/>
                  <a:pt x="1304" y="25"/>
                  <a:pt x="1311" y="25"/>
                </a:cubicBezTo>
                <a:close/>
                <a:moveTo>
                  <a:pt x="1351" y="25"/>
                </a:moveTo>
                <a:cubicBezTo>
                  <a:pt x="1358" y="25"/>
                  <a:pt x="1363" y="20"/>
                  <a:pt x="1363" y="13"/>
                </a:cubicBezTo>
                <a:cubicBezTo>
                  <a:pt x="1363" y="6"/>
                  <a:pt x="1358" y="0"/>
                  <a:pt x="1351" y="0"/>
                </a:cubicBezTo>
                <a:cubicBezTo>
                  <a:pt x="1344" y="0"/>
                  <a:pt x="1338" y="6"/>
                  <a:pt x="1338" y="13"/>
                </a:cubicBezTo>
                <a:cubicBezTo>
                  <a:pt x="1338" y="20"/>
                  <a:pt x="1344" y="25"/>
                  <a:pt x="1351" y="25"/>
                </a:cubicBezTo>
                <a:close/>
                <a:moveTo>
                  <a:pt x="1390" y="25"/>
                </a:moveTo>
                <a:cubicBezTo>
                  <a:pt x="1397" y="25"/>
                  <a:pt x="1403" y="20"/>
                  <a:pt x="1403" y="13"/>
                </a:cubicBezTo>
                <a:cubicBezTo>
                  <a:pt x="1403" y="6"/>
                  <a:pt x="1397" y="0"/>
                  <a:pt x="1390" y="0"/>
                </a:cubicBezTo>
                <a:cubicBezTo>
                  <a:pt x="1383" y="0"/>
                  <a:pt x="1377" y="6"/>
                  <a:pt x="1377" y="13"/>
                </a:cubicBezTo>
                <a:cubicBezTo>
                  <a:pt x="1377" y="20"/>
                  <a:pt x="1383" y="25"/>
                  <a:pt x="1390" y="25"/>
                </a:cubicBezTo>
                <a:close/>
                <a:moveTo>
                  <a:pt x="1429" y="20"/>
                </a:moveTo>
                <a:cubicBezTo>
                  <a:pt x="1434" y="20"/>
                  <a:pt x="1437" y="17"/>
                  <a:pt x="1437" y="13"/>
                </a:cubicBezTo>
                <a:cubicBezTo>
                  <a:pt x="1437" y="9"/>
                  <a:pt x="1434" y="5"/>
                  <a:pt x="1429" y="5"/>
                </a:cubicBezTo>
                <a:cubicBezTo>
                  <a:pt x="1425" y="5"/>
                  <a:pt x="1422" y="9"/>
                  <a:pt x="1422" y="13"/>
                </a:cubicBezTo>
                <a:cubicBezTo>
                  <a:pt x="1422" y="17"/>
                  <a:pt x="1425" y="20"/>
                  <a:pt x="1429" y="20"/>
                </a:cubicBezTo>
                <a:close/>
                <a:moveTo>
                  <a:pt x="759" y="65"/>
                </a:moveTo>
                <a:cubicBezTo>
                  <a:pt x="766" y="65"/>
                  <a:pt x="772" y="59"/>
                  <a:pt x="772" y="52"/>
                </a:cubicBezTo>
                <a:cubicBezTo>
                  <a:pt x="772" y="45"/>
                  <a:pt x="766" y="39"/>
                  <a:pt x="759" y="39"/>
                </a:cubicBezTo>
                <a:cubicBezTo>
                  <a:pt x="752" y="39"/>
                  <a:pt x="746" y="45"/>
                  <a:pt x="746" y="52"/>
                </a:cubicBezTo>
                <a:cubicBezTo>
                  <a:pt x="746" y="59"/>
                  <a:pt x="752" y="65"/>
                  <a:pt x="759" y="65"/>
                </a:cubicBezTo>
                <a:close/>
                <a:moveTo>
                  <a:pt x="838" y="43"/>
                </a:moveTo>
                <a:cubicBezTo>
                  <a:pt x="833" y="43"/>
                  <a:pt x="829" y="47"/>
                  <a:pt x="829" y="52"/>
                </a:cubicBezTo>
                <a:cubicBezTo>
                  <a:pt x="829" y="57"/>
                  <a:pt x="833" y="61"/>
                  <a:pt x="838" y="61"/>
                </a:cubicBezTo>
                <a:cubicBezTo>
                  <a:pt x="843" y="61"/>
                  <a:pt x="847" y="57"/>
                  <a:pt x="847" y="52"/>
                </a:cubicBezTo>
                <a:cubicBezTo>
                  <a:pt x="847" y="47"/>
                  <a:pt x="843" y="43"/>
                  <a:pt x="838" y="43"/>
                </a:cubicBezTo>
                <a:close/>
                <a:moveTo>
                  <a:pt x="917" y="65"/>
                </a:moveTo>
                <a:cubicBezTo>
                  <a:pt x="924" y="65"/>
                  <a:pt x="930" y="59"/>
                  <a:pt x="930" y="52"/>
                </a:cubicBezTo>
                <a:cubicBezTo>
                  <a:pt x="930" y="45"/>
                  <a:pt x="924" y="39"/>
                  <a:pt x="917" y="39"/>
                </a:cubicBezTo>
                <a:cubicBezTo>
                  <a:pt x="910" y="39"/>
                  <a:pt x="904" y="45"/>
                  <a:pt x="904" y="52"/>
                </a:cubicBezTo>
                <a:cubicBezTo>
                  <a:pt x="904" y="59"/>
                  <a:pt x="910" y="65"/>
                  <a:pt x="917" y="65"/>
                </a:cubicBezTo>
                <a:close/>
                <a:moveTo>
                  <a:pt x="956" y="65"/>
                </a:moveTo>
                <a:cubicBezTo>
                  <a:pt x="963" y="65"/>
                  <a:pt x="969" y="59"/>
                  <a:pt x="969" y="52"/>
                </a:cubicBezTo>
                <a:cubicBezTo>
                  <a:pt x="969" y="45"/>
                  <a:pt x="963" y="39"/>
                  <a:pt x="956" y="39"/>
                </a:cubicBezTo>
                <a:cubicBezTo>
                  <a:pt x="949" y="39"/>
                  <a:pt x="944" y="45"/>
                  <a:pt x="944" y="52"/>
                </a:cubicBezTo>
                <a:cubicBezTo>
                  <a:pt x="944" y="59"/>
                  <a:pt x="949" y="65"/>
                  <a:pt x="956" y="65"/>
                </a:cubicBezTo>
                <a:close/>
                <a:moveTo>
                  <a:pt x="1035" y="65"/>
                </a:moveTo>
                <a:cubicBezTo>
                  <a:pt x="1042" y="65"/>
                  <a:pt x="1048" y="59"/>
                  <a:pt x="1048" y="52"/>
                </a:cubicBezTo>
                <a:cubicBezTo>
                  <a:pt x="1048" y="45"/>
                  <a:pt x="1042" y="39"/>
                  <a:pt x="1035" y="39"/>
                </a:cubicBezTo>
                <a:cubicBezTo>
                  <a:pt x="1028" y="39"/>
                  <a:pt x="1022" y="45"/>
                  <a:pt x="1022" y="52"/>
                </a:cubicBezTo>
                <a:cubicBezTo>
                  <a:pt x="1022" y="59"/>
                  <a:pt x="1028" y="65"/>
                  <a:pt x="1035" y="65"/>
                </a:cubicBezTo>
                <a:close/>
                <a:moveTo>
                  <a:pt x="1075" y="65"/>
                </a:moveTo>
                <a:cubicBezTo>
                  <a:pt x="1082" y="65"/>
                  <a:pt x="1087" y="59"/>
                  <a:pt x="1087" y="52"/>
                </a:cubicBezTo>
                <a:cubicBezTo>
                  <a:pt x="1087" y="45"/>
                  <a:pt x="1082" y="39"/>
                  <a:pt x="1075" y="39"/>
                </a:cubicBezTo>
                <a:cubicBezTo>
                  <a:pt x="1068" y="39"/>
                  <a:pt x="1062" y="45"/>
                  <a:pt x="1062" y="52"/>
                </a:cubicBezTo>
                <a:cubicBezTo>
                  <a:pt x="1062" y="59"/>
                  <a:pt x="1068" y="65"/>
                  <a:pt x="1075" y="65"/>
                </a:cubicBezTo>
                <a:close/>
                <a:moveTo>
                  <a:pt x="1114" y="65"/>
                </a:moveTo>
                <a:cubicBezTo>
                  <a:pt x="1121" y="65"/>
                  <a:pt x="1127" y="59"/>
                  <a:pt x="1127" y="52"/>
                </a:cubicBezTo>
                <a:cubicBezTo>
                  <a:pt x="1127" y="45"/>
                  <a:pt x="1121" y="39"/>
                  <a:pt x="1114" y="39"/>
                </a:cubicBezTo>
                <a:cubicBezTo>
                  <a:pt x="1107" y="39"/>
                  <a:pt x="1101" y="45"/>
                  <a:pt x="1101" y="52"/>
                </a:cubicBezTo>
                <a:cubicBezTo>
                  <a:pt x="1101" y="59"/>
                  <a:pt x="1107" y="65"/>
                  <a:pt x="1114" y="65"/>
                </a:cubicBezTo>
                <a:close/>
                <a:moveTo>
                  <a:pt x="1153" y="65"/>
                </a:moveTo>
                <a:cubicBezTo>
                  <a:pt x="1161" y="65"/>
                  <a:pt x="1166" y="59"/>
                  <a:pt x="1166" y="52"/>
                </a:cubicBezTo>
                <a:cubicBezTo>
                  <a:pt x="1166" y="45"/>
                  <a:pt x="1161" y="39"/>
                  <a:pt x="1153" y="39"/>
                </a:cubicBezTo>
                <a:cubicBezTo>
                  <a:pt x="1146" y="39"/>
                  <a:pt x="1141" y="45"/>
                  <a:pt x="1141" y="52"/>
                </a:cubicBezTo>
                <a:cubicBezTo>
                  <a:pt x="1141" y="59"/>
                  <a:pt x="1146" y="65"/>
                  <a:pt x="1153" y="65"/>
                </a:cubicBezTo>
                <a:close/>
                <a:moveTo>
                  <a:pt x="1193" y="65"/>
                </a:moveTo>
                <a:cubicBezTo>
                  <a:pt x="1200" y="65"/>
                  <a:pt x="1206" y="59"/>
                  <a:pt x="1206" y="52"/>
                </a:cubicBezTo>
                <a:cubicBezTo>
                  <a:pt x="1206" y="45"/>
                  <a:pt x="1200" y="39"/>
                  <a:pt x="1193" y="39"/>
                </a:cubicBezTo>
                <a:cubicBezTo>
                  <a:pt x="1186" y="39"/>
                  <a:pt x="1180" y="45"/>
                  <a:pt x="1180" y="52"/>
                </a:cubicBezTo>
                <a:cubicBezTo>
                  <a:pt x="1180" y="59"/>
                  <a:pt x="1186" y="65"/>
                  <a:pt x="1193" y="65"/>
                </a:cubicBezTo>
                <a:close/>
                <a:moveTo>
                  <a:pt x="1232" y="65"/>
                </a:moveTo>
                <a:cubicBezTo>
                  <a:pt x="1239" y="65"/>
                  <a:pt x="1245" y="59"/>
                  <a:pt x="1245" y="52"/>
                </a:cubicBezTo>
                <a:cubicBezTo>
                  <a:pt x="1245" y="45"/>
                  <a:pt x="1239" y="39"/>
                  <a:pt x="1232" y="39"/>
                </a:cubicBezTo>
                <a:cubicBezTo>
                  <a:pt x="1225" y="39"/>
                  <a:pt x="1220" y="45"/>
                  <a:pt x="1220" y="52"/>
                </a:cubicBezTo>
                <a:cubicBezTo>
                  <a:pt x="1220" y="59"/>
                  <a:pt x="1225" y="65"/>
                  <a:pt x="1232" y="65"/>
                </a:cubicBezTo>
                <a:close/>
                <a:moveTo>
                  <a:pt x="1272" y="65"/>
                </a:moveTo>
                <a:cubicBezTo>
                  <a:pt x="1279" y="65"/>
                  <a:pt x="1285" y="59"/>
                  <a:pt x="1285" y="52"/>
                </a:cubicBezTo>
                <a:cubicBezTo>
                  <a:pt x="1285" y="45"/>
                  <a:pt x="1279" y="39"/>
                  <a:pt x="1272" y="39"/>
                </a:cubicBezTo>
                <a:cubicBezTo>
                  <a:pt x="1265" y="39"/>
                  <a:pt x="1259" y="45"/>
                  <a:pt x="1259" y="52"/>
                </a:cubicBezTo>
                <a:cubicBezTo>
                  <a:pt x="1259" y="59"/>
                  <a:pt x="1265" y="65"/>
                  <a:pt x="1272" y="65"/>
                </a:cubicBezTo>
                <a:close/>
                <a:moveTo>
                  <a:pt x="1311" y="65"/>
                </a:moveTo>
                <a:cubicBezTo>
                  <a:pt x="1318" y="65"/>
                  <a:pt x="1324" y="59"/>
                  <a:pt x="1324" y="52"/>
                </a:cubicBezTo>
                <a:cubicBezTo>
                  <a:pt x="1324" y="45"/>
                  <a:pt x="1318" y="39"/>
                  <a:pt x="1311" y="39"/>
                </a:cubicBezTo>
                <a:cubicBezTo>
                  <a:pt x="1304" y="39"/>
                  <a:pt x="1298" y="45"/>
                  <a:pt x="1298" y="52"/>
                </a:cubicBezTo>
                <a:cubicBezTo>
                  <a:pt x="1298" y="59"/>
                  <a:pt x="1304" y="65"/>
                  <a:pt x="1311" y="65"/>
                </a:cubicBezTo>
                <a:close/>
                <a:moveTo>
                  <a:pt x="1351" y="65"/>
                </a:moveTo>
                <a:cubicBezTo>
                  <a:pt x="1358" y="65"/>
                  <a:pt x="1363" y="59"/>
                  <a:pt x="1363" y="52"/>
                </a:cubicBezTo>
                <a:cubicBezTo>
                  <a:pt x="1363" y="45"/>
                  <a:pt x="1358" y="39"/>
                  <a:pt x="1351" y="39"/>
                </a:cubicBezTo>
                <a:cubicBezTo>
                  <a:pt x="1344" y="39"/>
                  <a:pt x="1338" y="45"/>
                  <a:pt x="1338" y="52"/>
                </a:cubicBezTo>
                <a:cubicBezTo>
                  <a:pt x="1338" y="59"/>
                  <a:pt x="1344" y="65"/>
                  <a:pt x="1351" y="65"/>
                </a:cubicBezTo>
                <a:close/>
                <a:moveTo>
                  <a:pt x="1390" y="65"/>
                </a:moveTo>
                <a:cubicBezTo>
                  <a:pt x="1397" y="65"/>
                  <a:pt x="1403" y="59"/>
                  <a:pt x="1403" y="52"/>
                </a:cubicBezTo>
                <a:cubicBezTo>
                  <a:pt x="1403" y="45"/>
                  <a:pt x="1397" y="39"/>
                  <a:pt x="1390" y="39"/>
                </a:cubicBezTo>
                <a:cubicBezTo>
                  <a:pt x="1383" y="39"/>
                  <a:pt x="1377" y="45"/>
                  <a:pt x="1377" y="52"/>
                </a:cubicBezTo>
                <a:cubicBezTo>
                  <a:pt x="1377" y="59"/>
                  <a:pt x="1383" y="65"/>
                  <a:pt x="1390" y="65"/>
                </a:cubicBezTo>
                <a:close/>
                <a:moveTo>
                  <a:pt x="1429" y="65"/>
                </a:moveTo>
                <a:cubicBezTo>
                  <a:pt x="1437" y="65"/>
                  <a:pt x="1442" y="59"/>
                  <a:pt x="1442" y="52"/>
                </a:cubicBezTo>
                <a:cubicBezTo>
                  <a:pt x="1442" y="45"/>
                  <a:pt x="1437" y="39"/>
                  <a:pt x="1429" y="39"/>
                </a:cubicBezTo>
                <a:cubicBezTo>
                  <a:pt x="1422" y="39"/>
                  <a:pt x="1417" y="45"/>
                  <a:pt x="1417" y="52"/>
                </a:cubicBezTo>
                <a:cubicBezTo>
                  <a:pt x="1417" y="59"/>
                  <a:pt x="1422" y="65"/>
                  <a:pt x="1429" y="65"/>
                </a:cubicBezTo>
                <a:close/>
                <a:moveTo>
                  <a:pt x="1469" y="65"/>
                </a:moveTo>
                <a:cubicBezTo>
                  <a:pt x="1476" y="65"/>
                  <a:pt x="1482" y="59"/>
                  <a:pt x="1482" y="52"/>
                </a:cubicBezTo>
                <a:cubicBezTo>
                  <a:pt x="1482" y="45"/>
                  <a:pt x="1476" y="39"/>
                  <a:pt x="1469" y="39"/>
                </a:cubicBezTo>
                <a:cubicBezTo>
                  <a:pt x="1462" y="39"/>
                  <a:pt x="1456" y="45"/>
                  <a:pt x="1456" y="52"/>
                </a:cubicBezTo>
                <a:cubicBezTo>
                  <a:pt x="1456" y="59"/>
                  <a:pt x="1462" y="65"/>
                  <a:pt x="1469" y="65"/>
                </a:cubicBezTo>
                <a:close/>
                <a:moveTo>
                  <a:pt x="1508" y="65"/>
                </a:moveTo>
                <a:cubicBezTo>
                  <a:pt x="1515" y="65"/>
                  <a:pt x="1521" y="59"/>
                  <a:pt x="1521" y="52"/>
                </a:cubicBezTo>
                <a:cubicBezTo>
                  <a:pt x="1521" y="45"/>
                  <a:pt x="1515" y="39"/>
                  <a:pt x="1508" y="39"/>
                </a:cubicBezTo>
                <a:cubicBezTo>
                  <a:pt x="1501" y="39"/>
                  <a:pt x="1496" y="45"/>
                  <a:pt x="1496" y="52"/>
                </a:cubicBezTo>
                <a:cubicBezTo>
                  <a:pt x="1496" y="59"/>
                  <a:pt x="1501" y="65"/>
                  <a:pt x="1508" y="65"/>
                </a:cubicBezTo>
                <a:close/>
                <a:moveTo>
                  <a:pt x="2652" y="65"/>
                </a:moveTo>
                <a:cubicBezTo>
                  <a:pt x="2659" y="65"/>
                  <a:pt x="2664" y="59"/>
                  <a:pt x="2664" y="52"/>
                </a:cubicBezTo>
                <a:cubicBezTo>
                  <a:pt x="2664" y="45"/>
                  <a:pt x="2659" y="39"/>
                  <a:pt x="2652" y="39"/>
                </a:cubicBezTo>
                <a:cubicBezTo>
                  <a:pt x="2645" y="39"/>
                  <a:pt x="2639" y="45"/>
                  <a:pt x="2639" y="52"/>
                </a:cubicBezTo>
                <a:cubicBezTo>
                  <a:pt x="2639" y="59"/>
                  <a:pt x="2645" y="65"/>
                  <a:pt x="2652" y="65"/>
                </a:cubicBezTo>
                <a:close/>
                <a:moveTo>
                  <a:pt x="641" y="102"/>
                </a:moveTo>
                <a:cubicBezTo>
                  <a:pt x="647" y="102"/>
                  <a:pt x="652" y="97"/>
                  <a:pt x="652" y="92"/>
                </a:cubicBezTo>
                <a:cubicBezTo>
                  <a:pt x="652" y="86"/>
                  <a:pt x="647" y="81"/>
                  <a:pt x="641" y="81"/>
                </a:cubicBezTo>
                <a:cubicBezTo>
                  <a:pt x="635" y="81"/>
                  <a:pt x="630" y="86"/>
                  <a:pt x="630" y="92"/>
                </a:cubicBezTo>
                <a:cubicBezTo>
                  <a:pt x="630" y="97"/>
                  <a:pt x="635" y="102"/>
                  <a:pt x="641" y="102"/>
                </a:cubicBezTo>
                <a:close/>
                <a:moveTo>
                  <a:pt x="759" y="104"/>
                </a:moveTo>
                <a:cubicBezTo>
                  <a:pt x="766" y="104"/>
                  <a:pt x="772" y="99"/>
                  <a:pt x="772" y="92"/>
                </a:cubicBezTo>
                <a:cubicBezTo>
                  <a:pt x="772" y="84"/>
                  <a:pt x="766" y="79"/>
                  <a:pt x="759" y="79"/>
                </a:cubicBezTo>
                <a:cubicBezTo>
                  <a:pt x="752" y="79"/>
                  <a:pt x="746" y="84"/>
                  <a:pt x="746" y="92"/>
                </a:cubicBezTo>
                <a:cubicBezTo>
                  <a:pt x="746" y="99"/>
                  <a:pt x="752" y="104"/>
                  <a:pt x="759" y="104"/>
                </a:cubicBezTo>
                <a:close/>
                <a:moveTo>
                  <a:pt x="799" y="104"/>
                </a:moveTo>
                <a:cubicBezTo>
                  <a:pt x="806" y="104"/>
                  <a:pt x="811" y="99"/>
                  <a:pt x="811" y="92"/>
                </a:cubicBezTo>
                <a:cubicBezTo>
                  <a:pt x="811" y="84"/>
                  <a:pt x="806" y="79"/>
                  <a:pt x="799" y="79"/>
                </a:cubicBezTo>
                <a:cubicBezTo>
                  <a:pt x="792" y="79"/>
                  <a:pt x="786" y="84"/>
                  <a:pt x="786" y="92"/>
                </a:cubicBezTo>
                <a:cubicBezTo>
                  <a:pt x="786" y="99"/>
                  <a:pt x="792" y="104"/>
                  <a:pt x="799" y="104"/>
                </a:cubicBezTo>
                <a:close/>
                <a:moveTo>
                  <a:pt x="838" y="104"/>
                </a:moveTo>
                <a:cubicBezTo>
                  <a:pt x="845" y="104"/>
                  <a:pt x="851" y="99"/>
                  <a:pt x="851" y="92"/>
                </a:cubicBezTo>
                <a:cubicBezTo>
                  <a:pt x="851" y="84"/>
                  <a:pt x="845" y="79"/>
                  <a:pt x="838" y="79"/>
                </a:cubicBezTo>
                <a:cubicBezTo>
                  <a:pt x="831" y="79"/>
                  <a:pt x="825" y="84"/>
                  <a:pt x="825" y="92"/>
                </a:cubicBezTo>
                <a:cubicBezTo>
                  <a:pt x="825" y="99"/>
                  <a:pt x="831" y="104"/>
                  <a:pt x="838" y="104"/>
                </a:cubicBezTo>
                <a:close/>
                <a:moveTo>
                  <a:pt x="878" y="104"/>
                </a:moveTo>
                <a:cubicBezTo>
                  <a:pt x="885" y="104"/>
                  <a:pt x="890" y="99"/>
                  <a:pt x="890" y="92"/>
                </a:cubicBezTo>
                <a:cubicBezTo>
                  <a:pt x="890" y="84"/>
                  <a:pt x="885" y="79"/>
                  <a:pt x="878" y="79"/>
                </a:cubicBezTo>
                <a:cubicBezTo>
                  <a:pt x="870" y="79"/>
                  <a:pt x="865" y="84"/>
                  <a:pt x="865" y="92"/>
                </a:cubicBezTo>
                <a:cubicBezTo>
                  <a:pt x="865" y="99"/>
                  <a:pt x="870" y="104"/>
                  <a:pt x="878" y="104"/>
                </a:cubicBezTo>
                <a:close/>
                <a:moveTo>
                  <a:pt x="917" y="104"/>
                </a:moveTo>
                <a:cubicBezTo>
                  <a:pt x="924" y="104"/>
                  <a:pt x="930" y="99"/>
                  <a:pt x="930" y="92"/>
                </a:cubicBezTo>
                <a:cubicBezTo>
                  <a:pt x="930" y="84"/>
                  <a:pt x="924" y="79"/>
                  <a:pt x="917" y="79"/>
                </a:cubicBezTo>
                <a:cubicBezTo>
                  <a:pt x="910" y="79"/>
                  <a:pt x="904" y="84"/>
                  <a:pt x="904" y="92"/>
                </a:cubicBezTo>
                <a:cubicBezTo>
                  <a:pt x="904" y="99"/>
                  <a:pt x="910" y="104"/>
                  <a:pt x="917" y="104"/>
                </a:cubicBezTo>
                <a:close/>
                <a:moveTo>
                  <a:pt x="996" y="104"/>
                </a:moveTo>
                <a:cubicBezTo>
                  <a:pt x="1003" y="104"/>
                  <a:pt x="1009" y="99"/>
                  <a:pt x="1009" y="92"/>
                </a:cubicBezTo>
                <a:cubicBezTo>
                  <a:pt x="1009" y="84"/>
                  <a:pt x="1003" y="79"/>
                  <a:pt x="996" y="79"/>
                </a:cubicBezTo>
                <a:cubicBezTo>
                  <a:pt x="989" y="79"/>
                  <a:pt x="983" y="84"/>
                  <a:pt x="983" y="92"/>
                </a:cubicBezTo>
                <a:cubicBezTo>
                  <a:pt x="983" y="99"/>
                  <a:pt x="989" y="104"/>
                  <a:pt x="996" y="104"/>
                </a:cubicBezTo>
                <a:close/>
                <a:moveTo>
                  <a:pt x="1035" y="104"/>
                </a:moveTo>
                <a:cubicBezTo>
                  <a:pt x="1042" y="104"/>
                  <a:pt x="1048" y="99"/>
                  <a:pt x="1048" y="92"/>
                </a:cubicBezTo>
                <a:cubicBezTo>
                  <a:pt x="1048" y="84"/>
                  <a:pt x="1042" y="79"/>
                  <a:pt x="1035" y="79"/>
                </a:cubicBezTo>
                <a:cubicBezTo>
                  <a:pt x="1028" y="79"/>
                  <a:pt x="1022" y="84"/>
                  <a:pt x="1022" y="92"/>
                </a:cubicBezTo>
                <a:cubicBezTo>
                  <a:pt x="1022" y="99"/>
                  <a:pt x="1028" y="104"/>
                  <a:pt x="1035" y="104"/>
                </a:cubicBezTo>
                <a:close/>
                <a:moveTo>
                  <a:pt x="1075" y="104"/>
                </a:moveTo>
                <a:cubicBezTo>
                  <a:pt x="1082" y="104"/>
                  <a:pt x="1087" y="99"/>
                  <a:pt x="1087" y="92"/>
                </a:cubicBezTo>
                <a:cubicBezTo>
                  <a:pt x="1087" y="84"/>
                  <a:pt x="1082" y="79"/>
                  <a:pt x="1075" y="79"/>
                </a:cubicBezTo>
                <a:cubicBezTo>
                  <a:pt x="1068" y="79"/>
                  <a:pt x="1062" y="84"/>
                  <a:pt x="1062" y="92"/>
                </a:cubicBezTo>
                <a:cubicBezTo>
                  <a:pt x="1062" y="99"/>
                  <a:pt x="1068" y="104"/>
                  <a:pt x="1075" y="104"/>
                </a:cubicBezTo>
                <a:close/>
                <a:moveTo>
                  <a:pt x="1114" y="104"/>
                </a:moveTo>
                <a:cubicBezTo>
                  <a:pt x="1121" y="104"/>
                  <a:pt x="1127" y="99"/>
                  <a:pt x="1127" y="92"/>
                </a:cubicBezTo>
                <a:cubicBezTo>
                  <a:pt x="1127" y="84"/>
                  <a:pt x="1121" y="79"/>
                  <a:pt x="1114" y="79"/>
                </a:cubicBezTo>
                <a:cubicBezTo>
                  <a:pt x="1107" y="79"/>
                  <a:pt x="1101" y="84"/>
                  <a:pt x="1101" y="92"/>
                </a:cubicBezTo>
                <a:cubicBezTo>
                  <a:pt x="1101" y="99"/>
                  <a:pt x="1107" y="104"/>
                  <a:pt x="1114" y="104"/>
                </a:cubicBezTo>
                <a:close/>
                <a:moveTo>
                  <a:pt x="1153" y="104"/>
                </a:moveTo>
                <a:cubicBezTo>
                  <a:pt x="1161" y="104"/>
                  <a:pt x="1166" y="99"/>
                  <a:pt x="1166" y="92"/>
                </a:cubicBezTo>
                <a:cubicBezTo>
                  <a:pt x="1166" y="84"/>
                  <a:pt x="1161" y="79"/>
                  <a:pt x="1153" y="79"/>
                </a:cubicBezTo>
                <a:cubicBezTo>
                  <a:pt x="1146" y="79"/>
                  <a:pt x="1141" y="84"/>
                  <a:pt x="1141" y="92"/>
                </a:cubicBezTo>
                <a:cubicBezTo>
                  <a:pt x="1141" y="99"/>
                  <a:pt x="1146" y="104"/>
                  <a:pt x="1153" y="104"/>
                </a:cubicBezTo>
                <a:close/>
                <a:moveTo>
                  <a:pt x="1193" y="104"/>
                </a:moveTo>
                <a:cubicBezTo>
                  <a:pt x="1200" y="104"/>
                  <a:pt x="1206" y="99"/>
                  <a:pt x="1206" y="92"/>
                </a:cubicBezTo>
                <a:cubicBezTo>
                  <a:pt x="1206" y="84"/>
                  <a:pt x="1200" y="79"/>
                  <a:pt x="1193" y="79"/>
                </a:cubicBezTo>
                <a:cubicBezTo>
                  <a:pt x="1186" y="79"/>
                  <a:pt x="1180" y="84"/>
                  <a:pt x="1180" y="92"/>
                </a:cubicBezTo>
                <a:cubicBezTo>
                  <a:pt x="1180" y="99"/>
                  <a:pt x="1186" y="104"/>
                  <a:pt x="1193" y="104"/>
                </a:cubicBezTo>
                <a:close/>
                <a:moveTo>
                  <a:pt x="1232" y="104"/>
                </a:moveTo>
                <a:cubicBezTo>
                  <a:pt x="1239" y="104"/>
                  <a:pt x="1245" y="99"/>
                  <a:pt x="1245" y="92"/>
                </a:cubicBezTo>
                <a:cubicBezTo>
                  <a:pt x="1245" y="84"/>
                  <a:pt x="1239" y="79"/>
                  <a:pt x="1232" y="79"/>
                </a:cubicBezTo>
                <a:cubicBezTo>
                  <a:pt x="1225" y="79"/>
                  <a:pt x="1220" y="84"/>
                  <a:pt x="1220" y="92"/>
                </a:cubicBezTo>
                <a:cubicBezTo>
                  <a:pt x="1220" y="99"/>
                  <a:pt x="1225" y="104"/>
                  <a:pt x="1232" y="104"/>
                </a:cubicBezTo>
                <a:close/>
                <a:moveTo>
                  <a:pt x="1272" y="104"/>
                </a:moveTo>
                <a:cubicBezTo>
                  <a:pt x="1279" y="104"/>
                  <a:pt x="1285" y="99"/>
                  <a:pt x="1285" y="92"/>
                </a:cubicBezTo>
                <a:cubicBezTo>
                  <a:pt x="1285" y="84"/>
                  <a:pt x="1279" y="79"/>
                  <a:pt x="1272" y="79"/>
                </a:cubicBezTo>
                <a:cubicBezTo>
                  <a:pt x="1265" y="79"/>
                  <a:pt x="1259" y="84"/>
                  <a:pt x="1259" y="92"/>
                </a:cubicBezTo>
                <a:cubicBezTo>
                  <a:pt x="1259" y="99"/>
                  <a:pt x="1265" y="104"/>
                  <a:pt x="1272" y="104"/>
                </a:cubicBezTo>
                <a:close/>
                <a:moveTo>
                  <a:pt x="1311" y="104"/>
                </a:moveTo>
                <a:cubicBezTo>
                  <a:pt x="1318" y="104"/>
                  <a:pt x="1324" y="99"/>
                  <a:pt x="1324" y="92"/>
                </a:cubicBezTo>
                <a:cubicBezTo>
                  <a:pt x="1324" y="84"/>
                  <a:pt x="1318" y="79"/>
                  <a:pt x="1311" y="79"/>
                </a:cubicBezTo>
                <a:cubicBezTo>
                  <a:pt x="1304" y="79"/>
                  <a:pt x="1298" y="84"/>
                  <a:pt x="1298" y="92"/>
                </a:cubicBezTo>
                <a:cubicBezTo>
                  <a:pt x="1298" y="99"/>
                  <a:pt x="1304" y="104"/>
                  <a:pt x="1311" y="104"/>
                </a:cubicBezTo>
                <a:close/>
                <a:moveTo>
                  <a:pt x="1351" y="104"/>
                </a:moveTo>
                <a:cubicBezTo>
                  <a:pt x="1358" y="104"/>
                  <a:pt x="1363" y="99"/>
                  <a:pt x="1363" y="92"/>
                </a:cubicBezTo>
                <a:cubicBezTo>
                  <a:pt x="1363" y="84"/>
                  <a:pt x="1358" y="79"/>
                  <a:pt x="1351" y="79"/>
                </a:cubicBezTo>
                <a:cubicBezTo>
                  <a:pt x="1344" y="79"/>
                  <a:pt x="1338" y="84"/>
                  <a:pt x="1338" y="92"/>
                </a:cubicBezTo>
                <a:cubicBezTo>
                  <a:pt x="1338" y="99"/>
                  <a:pt x="1344" y="104"/>
                  <a:pt x="1351" y="104"/>
                </a:cubicBezTo>
                <a:close/>
                <a:moveTo>
                  <a:pt x="1390" y="104"/>
                </a:moveTo>
                <a:cubicBezTo>
                  <a:pt x="1397" y="104"/>
                  <a:pt x="1403" y="99"/>
                  <a:pt x="1403" y="92"/>
                </a:cubicBezTo>
                <a:cubicBezTo>
                  <a:pt x="1403" y="84"/>
                  <a:pt x="1397" y="79"/>
                  <a:pt x="1390" y="79"/>
                </a:cubicBezTo>
                <a:cubicBezTo>
                  <a:pt x="1383" y="79"/>
                  <a:pt x="1377" y="84"/>
                  <a:pt x="1377" y="92"/>
                </a:cubicBezTo>
                <a:cubicBezTo>
                  <a:pt x="1377" y="99"/>
                  <a:pt x="1383" y="104"/>
                  <a:pt x="1390" y="104"/>
                </a:cubicBezTo>
                <a:close/>
                <a:moveTo>
                  <a:pt x="1429" y="104"/>
                </a:moveTo>
                <a:cubicBezTo>
                  <a:pt x="1437" y="104"/>
                  <a:pt x="1442" y="99"/>
                  <a:pt x="1442" y="92"/>
                </a:cubicBezTo>
                <a:cubicBezTo>
                  <a:pt x="1442" y="84"/>
                  <a:pt x="1437" y="79"/>
                  <a:pt x="1429" y="79"/>
                </a:cubicBezTo>
                <a:cubicBezTo>
                  <a:pt x="1422" y="79"/>
                  <a:pt x="1417" y="84"/>
                  <a:pt x="1417" y="92"/>
                </a:cubicBezTo>
                <a:cubicBezTo>
                  <a:pt x="1417" y="99"/>
                  <a:pt x="1422" y="104"/>
                  <a:pt x="1429" y="104"/>
                </a:cubicBezTo>
                <a:close/>
                <a:moveTo>
                  <a:pt x="1469" y="104"/>
                </a:moveTo>
                <a:cubicBezTo>
                  <a:pt x="1476" y="104"/>
                  <a:pt x="1482" y="99"/>
                  <a:pt x="1482" y="92"/>
                </a:cubicBezTo>
                <a:cubicBezTo>
                  <a:pt x="1482" y="84"/>
                  <a:pt x="1476" y="79"/>
                  <a:pt x="1469" y="79"/>
                </a:cubicBezTo>
                <a:cubicBezTo>
                  <a:pt x="1462" y="79"/>
                  <a:pt x="1456" y="84"/>
                  <a:pt x="1456" y="92"/>
                </a:cubicBezTo>
                <a:cubicBezTo>
                  <a:pt x="1456" y="99"/>
                  <a:pt x="1462" y="104"/>
                  <a:pt x="1469" y="104"/>
                </a:cubicBezTo>
                <a:close/>
                <a:moveTo>
                  <a:pt x="1824" y="104"/>
                </a:moveTo>
                <a:cubicBezTo>
                  <a:pt x="1831" y="104"/>
                  <a:pt x="1836" y="99"/>
                  <a:pt x="1836" y="92"/>
                </a:cubicBezTo>
                <a:cubicBezTo>
                  <a:pt x="1836" y="84"/>
                  <a:pt x="1831" y="79"/>
                  <a:pt x="1824" y="79"/>
                </a:cubicBezTo>
                <a:cubicBezTo>
                  <a:pt x="1817" y="79"/>
                  <a:pt x="1811" y="84"/>
                  <a:pt x="1811" y="92"/>
                </a:cubicBezTo>
                <a:cubicBezTo>
                  <a:pt x="1811" y="99"/>
                  <a:pt x="1817" y="104"/>
                  <a:pt x="1824" y="104"/>
                </a:cubicBezTo>
                <a:close/>
                <a:moveTo>
                  <a:pt x="1863" y="104"/>
                </a:moveTo>
                <a:cubicBezTo>
                  <a:pt x="1870" y="104"/>
                  <a:pt x="1876" y="99"/>
                  <a:pt x="1876" y="92"/>
                </a:cubicBezTo>
                <a:cubicBezTo>
                  <a:pt x="1876" y="84"/>
                  <a:pt x="1870" y="79"/>
                  <a:pt x="1863" y="79"/>
                </a:cubicBezTo>
                <a:cubicBezTo>
                  <a:pt x="1856" y="79"/>
                  <a:pt x="1850" y="84"/>
                  <a:pt x="1850" y="92"/>
                </a:cubicBezTo>
                <a:cubicBezTo>
                  <a:pt x="1850" y="99"/>
                  <a:pt x="1856" y="104"/>
                  <a:pt x="1863" y="104"/>
                </a:cubicBezTo>
                <a:close/>
                <a:moveTo>
                  <a:pt x="1903" y="104"/>
                </a:moveTo>
                <a:cubicBezTo>
                  <a:pt x="1910" y="104"/>
                  <a:pt x="1915" y="99"/>
                  <a:pt x="1915" y="92"/>
                </a:cubicBezTo>
                <a:cubicBezTo>
                  <a:pt x="1915" y="84"/>
                  <a:pt x="1910" y="79"/>
                  <a:pt x="1903" y="79"/>
                </a:cubicBezTo>
                <a:cubicBezTo>
                  <a:pt x="1896" y="79"/>
                  <a:pt x="1890" y="84"/>
                  <a:pt x="1890" y="92"/>
                </a:cubicBezTo>
                <a:cubicBezTo>
                  <a:pt x="1890" y="99"/>
                  <a:pt x="1896" y="104"/>
                  <a:pt x="1903" y="104"/>
                </a:cubicBezTo>
                <a:close/>
                <a:moveTo>
                  <a:pt x="2691" y="101"/>
                </a:moveTo>
                <a:cubicBezTo>
                  <a:pt x="2696" y="101"/>
                  <a:pt x="2700" y="97"/>
                  <a:pt x="2700" y="92"/>
                </a:cubicBezTo>
                <a:cubicBezTo>
                  <a:pt x="2700" y="86"/>
                  <a:pt x="2696" y="82"/>
                  <a:pt x="2691" y="82"/>
                </a:cubicBezTo>
                <a:cubicBezTo>
                  <a:pt x="2686" y="82"/>
                  <a:pt x="2682" y="86"/>
                  <a:pt x="2682" y="92"/>
                </a:cubicBezTo>
                <a:cubicBezTo>
                  <a:pt x="2682" y="97"/>
                  <a:pt x="2686" y="101"/>
                  <a:pt x="2691" y="101"/>
                </a:cubicBezTo>
                <a:close/>
                <a:moveTo>
                  <a:pt x="2730" y="104"/>
                </a:moveTo>
                <a:cubicBezTo>
                  <a:pt x="2737" y="104"/>
                  <a:pt x="2743" y="99"/>
                  <a:pt x="2743" y="92"/>
                </a:cubicBezTo>
                <a:cubicBezTo>
                  <a:pt x="2743" y="84"/>
                  <a:pt x="2737" y="79"/>
                  <a:pt x="2730" y="79"/>
                </a:cubicBezTo>
                <a:cubicBezTo>
                  <a:pt x="2723" y="79"/>
                  <a:pt x="2718" y="84"/>
                  <a:pt x="2718" y="92"/>
                </a:cubicBezTo>
                <a:cubicBezTo>
                  <a:pt x="2718" y="99"/>
                  <a:pt x="2723" y="104"/>
                  <a:pt x="2730" y="104"/>
                </a:cubicBezTo>
                <a:close/>
                <a:moveTo>
                  <a:pt x="483" y="144"/>
                </a:moveTo>
                <a:cubicBezTo>
                  <a:pt x="490" y="144"/>
                  <a:pt x="496" y="138"/>
                  <a:pt x="496" y="131"/>
                </a:cubicBezTo>
                <a:cubicBezTo>
                  <a:pt x="496" y="124"/>
                  <a:pt x="490" y="118"/>
                  <a:pt x="483" y="118"/>
                </a:cubicBezTo>
                <a:cubicBezTo>
                  <a:pt x="476" y="118"/>
                  <a:pt x="471" y="124"/>
                  <a:pt x="471" y="131"/>
                </a:cubicBezTo>
                <a:cubicBezTo>
                  <a:pt x="471" y="138"/>
                  <a:pt x="476" y="144"/>
                  <a:pt x="483" y="144"/>
                </a:cubicBezTo>
                <a:close/>
                <a:moveTo>
                  <a:pt x="720" y="144"/>
                </a:moveTo>
                <a:cubicBezTo>
                  <a:pt x="727" y="144"/>
                  <a:pt x="733" y="138"/>
                  <a:pt x="733" y="131"/>
                </a:cubicBezTo>
                <a:cubicBezTo>
                  <a:pt x="733" y="124"/>
                  <a:pt x="727" y="118"/>
                  <a:pt x="720" y="118"/>
                </a:cubicBezTo>
                <a:cubicBezTo>
                  <a:pt x="713" y="118"/>
                  <a:pt x="707" y="124"/>
                  <a:pt x="707" y="131"/>
                </a:cubicBezTo>
                <a:cubicBezTo>
                  <a:pt x="707" y="138"/>
                  <a:pt x="713" y="144"/>
                  <a:pt x="720" y="144"/>
                </a:cubicBezTo>
                <a:close/>
                <a:moveTo>
                  <a:pt x="799" y="118"/>
                </a:moveTo>
                <a:cubicBezTo>
                  <a:pt x="792" y="118"/>
                  <a:pt x="786" y="124"/>
                  <a:pt x="786" y="131"/>
                </a:cubicBezTo>
                <a:cubicBezTo>
                  <a:pt x="786" y="138"/>
                  <a:pt x="792" y="144"/>
                  <a:pt x="799" y="144"/>
                </a:cubicBezTo>
                <a:cubicBezTo>
                  <a:pt x="806" y="144"/>
                  <a:pt x="811" y="138"/>
                  <a:pt x="811" y="131"/>
                </a:cubicBezTo>
                <a:cubicBezTo>
                  <a:pt x="811" y="124"/>
                  <a:pt x="806" y="118"/>
                  <a:pt x="799" y="118"/>
                </a:cubicBezTo>
                <a:close/>
                <a:moveTo>
                  <a:pt x="838" y="144"/>
                </a:moveTo>
                <a:cubicBezTo>
                  <a:pt x="845" y="144"/>
                  <a:pt x="851" y="138"/>
                  <a:pt x="851" y="131"/>
                </a:cubicBezTo>
                <a:cubicBezTo>
                  <a:pt x="851" y="124"/>
                  <a:pt x="845" y="118"/>
                  <a:pt x="838" y="118"/>
                </a:cubicBezTo>
                <a:cubicBezTo>
                  <a:pt x="831" y="118"/>
                  <a:pt x="825" y="124"/>
                  <a:pt x="825" y="131"/>
                </a:cubicBezTo>
                <a:cubicBezTo>
                  <a:pt x="825" y="138"/>
                  <a:pt x="831" y="144"/>
                  <a:pt x="838" y="144"/>
                </a:cubicBezTo>
                <a:close/>
                <a:moveTo>
                  <a:pt x="878" y="144"/>
                </a:moveTo>
                <a:cubicBezTo>
                  <a:pt x="885" y="144"/>
                  <a:pt x="890" y="138"/>
                  <a:pt x="890" y="131"/>
                </a:cubicBezTo>
                <a:cubicBezTo>
                  <a:pt x="890" y="124"/>
                  <a:pt x="885" y="118"/>
                  <a:pt x="878" y="118"/>
                </a:cubicBezTo>
                <a:cubicBezTo>
                  <a:pt x="870" y="118"/>
                  <a:pt x="865" y="124"/>
                  <a:pt x="865" y="131"/>
                </a:cubicBezTo>
                <a:cubicBezTo>
                  <a:pt x="865" y="138"/>
                  <a:pt x="870" y="144"/>
                  <a:pt x="878" y="144"/>
                </a:cubicBezTo>
                <a:close/>
                <a:moveTo>
                  <a:pt x="1009" y="131"/>
                </a:moveTo>
                <a:cubicBezTo>
                  <a:pt x="1009" y="124"/>
                  <a:pt x="1003" y="118"/>
                  <a:pt x="996" y="118"/>
                </a:cubicBezTo>
                <a:cubicBezTo>
                  <a:pt x="989" y="118"/>
                  <a:pt x="983" y="124"/>
                  <a:pt x="983" y="131"/>
                </a:cubicBezTo>
                <a:cubicBezTo>
                  <a:pt x="983" y="138"/>
                  <a:pt x="989" y="144"/>
                  <a:pt x="996" y="144"/>
                </a:cubicBezTo>
                <a:cubicBezTo>
                  <a:pt x="1003" y="144"/>
                  <a:pt x="1009" y="138"/>
                  <a:pt x="1009" y="131"/>
                </a:cubicBezTo>
                <a:close/>
                <a:moveTo>
                  <a:pt x="1035" y="144"/>
                </a:moveTo>
                <a:cubicBezTo>
                  <a:pt x="1042" y="144"/>
                  <a:pt x="1048" y="138"/>
                  <a:pt x="1048" y="131"/>
                </a:cubicBezTo>
                <a:cubicBezTo>
                  <a:pt x="1048" y="124"/>
                  <a:pt x="1042" y="118"/>
                  <a:pt x="1035" y="118"/>
                </a:cubicBezTo>
                <a:cubicBezTo>
                  <a:pt x="1028" y="118"/>
                  <a:pt x="1022" y="124"/>
                  <a:pt x="1022" y="131"/>
                </a:cubicBezTo>
                <a:cubicBezTo>
                  <a:pt x="1022" y="138"/>
                  <a:pt x="1028" y="144"/>
                  <a:pt x="1035" y="144"/>
                </a:cubicBezTo>
                <a:close/>
                <a:moveTo>
                  <a:pt x="1075" y="144"/>
                </a:moveTo>
                <a:cubicBezTo>
                  <a:pt x="1082" y="144"/>
                  <a:pt x="1087" y="138"/>
                  <a:pt x="1087" y="131"/>
                </a:cubicBezTo>
                <a:cubicBezTo>
                  <a:pt x="1087" y="124"/>
                  <a:pt x="1082" y="118"/>
                  <a:pt x="1075" y="118"/>
                </a:cubicBezTo>
                <a:cubicBezTo>
                  <a:pt x="1068" y="118"/>
                  <a:pt x="1062" y="124"/>
                  <a:pt x="1062" y="131"/>
                </a:cubicBezTo>
                <a:cubicBezTo>
                  <a:pt x="1062" y="138"/>
                  <a:pt x="1068" y="144"/>
                  <a:pt x="1075" y="144"/>
                </a:cubicBezTo>
                <a:close/>
                <a:moveTo>
                  <a:pt x="1114" y="144"/>
                </a:moveTo>
                <a:cubicBezTo>
                  <a:pt x="1121" y="144"/>
                  <a:pt x="1127" y="138"/>
                  <a:pt x="1127" y="131"/>
                </a:cubicBezTo>
                <a:cubicBezTo>
                  <a:pt x="1127" y="124"/>
                  <a:pt x="1121" y="118"/>
                  <a:pt x="1114" y="118"/>
                </a:cubicBezTo>
                <a:cubicBezTo>
                  <a:pt x="1107" y="118"/>
                  <a:pt x="1101" y="124"/>
                  <a:pt x="1101" y="131"/>
                </a:cubicBezTo>
                <a:cubicBezTo>
                  <a:pt x="1101" y="138"/>
                  <a:pt x="1107" y="144"/>
                  <a:pt x="1114" y="144"/>
                </a:cubicBezTo>
                <a:close/>
                <a:moveTo>
                  <a:pt x="1153" y="144"/>
                </a:moveTo>
                <a:cubicBezTo>
                  <a:pt x="1161" y="144"/>
                  <a:pt x="1166" y="138"/>
                  <a:pt x="1166" y="131"/>
                </a:cubicBezTo>
                <a:cubicBezTo>
                  <a:pt x="1166" y="124"/>
                  <a:pt x="1161" y="118"/>
                  <a:pt x="1153" y="118"/>
                </a:cubicBezTo>
                <a:cubicBezTo>
                  <a:pt x="1146" y="118"/>
                  <a:pt x="1141" y="124"/>
                  <a:pt x="1141" y="131"/>
                </a:cubicBezTo>
                <a:cubicBezTo>
                  <a:pt x="1141" y="138"/>
                  <a:pt x="1146" y="144"/>
                  <a:pt x="1153" y="144"/>
                </a:cubicBezTo>
                <a:close/>
                <a:moveTo>
                  <a:pt x="1193" y="118"/>
                </a:moveTo>
                <a:cubicBezTo>
                  <a:pt x="1186" y="118"/>
                  <a:pt x="1180" y="124"/>
                  <a:pt x="1180" y="131"/>
                </a:cubicBezTo>
                <a:cubicBezTo>
                  <a:pt x="1180" y="138"/>
                  <a:pt x="1186" y="144"/>
                  <a:pt x="1193" y="144"/>
                </a:cubicBezTo>
                <a:cubicBezTo>
                  <a:pt x="1200" y="144"/>
                  <a:pt x="1206" y="138"/>
                  <a:pt x="1206" y="131"/>
                </a:cubicBezTo>
                <a:cubicBezTo>
                  <a:pt x="1206" y="124"/>
                  <a:pt x="1200" y="118"/>
                  <a:pt x="1193" y="118"/>
                </a:cubicBezTo>
                <a:close/>
                <a:moveTo>
                  <a:pt x="1232" y="118"/>
                </a:moveTo>
                <a:cubicBezTo>
                  <a:pt x="1225" y="118"/>
                  <a:pt x="1220" y="124"/>
                  <a:pt x="1220" y="131"/>
                </a:cubicBezTo>
                <a:cubicBezTo>
                  <a:pt x="1220" y="138"/>
                  <a:pt x="1225" y="144"/>
                  <a:pt x="1232" y="144"/>
                </a:cubicBezTo>
                <a:cubicBezTo>
                  <a:pt x="1239" y="144"/>
                  <a:pt x="1245" y="138"/>
                  <a:pt x="1245" y="131"/>
                </a:cubicBezTo>
                <a:cubicBezTo>
                  <a:pt x="1245" y="124"/>
                  <a:pt x="1239" y="118"/>
                  <a:pt x="1232" y="118"/>
                </a:cubicBezTo>
                <a:close/>
                <a:moveTo>
                  <a:pt x="1272" y="118"/>
                </a:moveTo>
                <a:cubicBezTo>
                  <a:pt x="1265" y="118"/>
                  <a:pt x="1259" y="124"/>
                  <a:pt x="1259" y="131"/>
                </a:cubicBezTo>
                <a:cubicBezTo>
                  <a:pt x="1259" y="138"/>
                  <a:pt x="1265" y="144"/>
                  <a:pt x="1272" y="144"/>
                </a:cubicBezTo>
                <a:cubicBezTo>
                  <a:pt x="1279" y="144"/>
                  <a:pt x="1285" y="138"/>
                  <a:pt x="1285" y="131"/>
                </a:cubicBezTo>
                <a:cubicBezTo>
                  <a:pt x="1285" y="124"/>
                  <a:pt x="1279" y="118"/>
                  <a:pt x="1272" y="118"/>
                </a:cubicBezTo>
                <a:close/>
                <a:moveTo>
                  <a:pt x="1311" y="144"/>
                </a:moveTo>
                <a:cubicBezTo>
                  <a:pt x="1318" y="144"/>
                  <a:pt x="1324" y="138"/>
                  <a:pt x="1324" y="131"/>
                </a:cubicBezTo>
                <a:cubicBezTo>
                  <a:pt x="1324" y="124"/>
                  <a:pt x="1318" y="118"/>
                  <a:pt x="1311" y="118"/>
                </a:cubicBezTo>
                <a:cubicBezTo>
                  <a:pt x="1304" y="118"/>
                  <a:pt x="1298" y="124"/>
                  <a:pt x="1298" y="131"/>
                </a:cubicBezTo>
                <a:cubicBezTo>
                  <a:pt x="1298" y="138"/>
                  <a:pt x="1304" y="144"/>
                  <a:pt x="1311" y="144"/>
                </a:cubicBezTo>
                <a:close/>
                <a:moveTo>
                  <a:pt x="1351" y="144"/>
                </a:moveTo>
                <a:cubicBezTo>
                  <a:pt x="1358" y="144"/>
                  <a:pt x="1363" y="138"/>
                  <a:pt x="1363" y="131"/>
                </a:cubicBezTo>
                <a:cubicBezTo>
                  <a:pt x="1363" y="124"/>
                  <a:pt x="1358" y="118"/>
                  <a:pt x="1351" y="118"/>
                </a:cubicBezTo>
                <a:cubicBezTo>
                  <a:pt x="1344" y="118"/>
                  <a:pt x="1338" y="124"/>
                  <a:pt x="1338" y="131"/>
                </a:cubicBezTo>
                <a:cubicBezTo>
                  <a:pt x="1338" y="138"/>
                  <a:pt x="1344" y="144"/>
                  <a:pt x="1351" y="144"/>
                </a:cubicBezTo>
                <a:close/>
                <a:moveTo>
                  <a:pt x="1390" y="144"/>
                </a:moveTo>
                <a:cubicBezTo>
                  <a:pt x="1397" y="144"/>
                  <a:pt x="1403" y="138"/>
                  <a:pt x="1403" y="131"/>
                </a:cubicBezTo>
                <a:cubicBezTo>
                  <a:pt x="1403" y="124"/>
                  <a:pt x="1397" y="118"/>
                  <a:pt x="1390" y="118"/>
                </a:cubicBezTo>
                <a:cubicBezTo>
                  <a:pt x="1383" y="118"/>
                  <a:pt x="1377" y="124"/>
                  <a:pt x="1377" y="131"/>
                </a:cubicBezTo>
                <a:cubicBezTo>
                  <a:pt x="1377" y="138"/>
                  <a:pt x="1383" y="144"/>
                  <a:pt x="1390" y="144"/>
                </a:cubicBezTo>
                <a:close/>
                <a:moveTo>
                  <a:pt x="1429" y="144"/>
                </a:moveTo>
                <a:cubicBezTo>
                  <a:pt x="1437" y="144"/>
                  <a:pt x="1442" y="138"/>
                  <a:pt x="1442" y="131"/>
                </a:cubicBezTo>
                <a:cubicBezTo>
                  <a:pt x="1442" y="124"/>
                  <a:pt x="1437" y="118"/>
                  <a:pt x="1429" y="118"/>
                </a:cubicBezTo>
                <a:cubicBezTo>
                  <a:pt x="1422" y="118"/>
                  <a:pt x="1417" y="124"/>
                  <a:pt x="1417" y="131"/>
                </a:cubicBezTo>
                <a:cubicBezTo>
                  <a:pt x="1417" y="138"/>
                  <a:pt x="1422" y="144"/>
                  <a:pt x="1429" y="144"/>
                </a:cubicBezTo>
                <a:close/>
                <a:moveTo>
                  <a:pt x="1469" y="118"/>
                </a:moveTo>
                <a:cubicBezTo>
                  <a:pt x="1462" y="118"/>
                  <a:pt x="1456" y="124"/>
                  <a:pt x="1456" y="131"/>
                </a:cubicBezTo>
                <a:cubicBezTo>
                  <a:pt x="1456" y="138"/>
                  <a:pt x="1462" y="144"/>
                  <a:pt x="1469" y="144"/>
                </a:cubicBezTo>
                <a:cubicBezTo>
                  <a:pt x="1476" y="144"/>
                  <a:pt x="1482" y="138"/>
                  <a:pt x="1482" y="131"/>
                </a:cubicBezTo>
                <a:cubicBezTo>
                  <a:pt x="1482" y="124"/>
                  <a:pt x="1476" y="118"/>
                  <a:pt x="1469" y="118"/>
                </a:cubicBezTo>
                <a:close/>
                <a:moveTo>
                  <a:pt x="1508" y="144"/>
                </a:moveTo>
                <a:cubicBezTo>
                  <a:pt x="1515" y="144"/>
                  <a:pt x="1521" y="138"/>
                  <a:pt x="1521" y="131"/>
                </a:cubicBezTo>
                <a:cubicBezTo>
                  <a:pt x="1521" y="124"/>
                  <a:pt x="1515" y="118"/>
                  <a:pt x="1508" y="118"/>
                </a:cubicBezTo>
                <a:cubicBezTo>
                  <a:pt x="1501" y="118"/>
                  <a:pt x="1496" y="124"/>
                  <a:pt x="1496" y="131"/>
                </a:cubicBezTo>
                <a:cubicBezTo>
                  <a:pt x="1496" y="138"/>
                  <a:pt x="1501" y="144"/>
                  <a:pt x="1508" y="144"/>
                </a:cubicBezTo>
                <a:close/>
                <a:moveTo>
                  <a:pt x="1876" y="131"/>
                </a:moveTo>
                <a:cubicBezTo>
                  <a:pt x="1876" y="124"/>
                  <a:pt x="1870" y="118"/>
                  <a:pt x="1863" y="118"/>
                </a:cubicBezTo>
                <a:cubicBezTo>
                  <a:pt x="1856" y="118"/>
                  <a:pt x="1850" y="124"/>
                  <a:pt x="1850" y="131"/>
                </a:cubicBezTo>
                <a:cubicBezTo>
                  <a:pt x="1850" y="138"/>
                  <a:pt x="1856" y="144"/>
                  <a:pt x="1863" y="144"/>
                </a:cubicBezTo>
                <a:cubicBezTo>
                  <a:pt x="1870" y="144"/>
                  <a:pt x="1876" y="138"/>
                  <a:pt x="1876" y="131"/>
                </a:cubicBezTo>
                <a:close/>
                <a:moveTo>
                  <a:pt x="2730" y="144"/>
                </a:moveTo>
                <a:cubicBezTo>
                  <a:pt x="2738" y="144"/>
                  <a:pt x="2743" y="138"/>
                  <a:pt x="2743" y="131"/>
                </a:cubicBezTo>
                <a:cubicBezTo>
                  <a:pt x="2743" y="124"/>
                  <a:pt x="2738" y="118"/>
                  <a:pt x="2730" y="118"/>
                </a:cubicBezTo>
                <a:cubicBezTo>
                  <a:pt x="2723" y="118"/>
                  <a:pt x="2718" y="124"/>
                  <a:pt x="2718" y="131"/>
                </a:cubicBezTo>
                <a:cubicBezTo>
                  <a:pt x="2718" y="138"/>
                  <a:pt x="2723" y="144"/>
                  <a:pt x="2730" y="144"/>
                </a:cubicBezTo>
                <a:close/>
                <a:moveTo>
                  <a:pt x="2770" y="141"/>
                </a:moveTo>
                <a:cubicBezTo>
                  <a:pt x="2775" y="141"/>
                  <a:pt x="2780" y="136"/>
                  <a:pt x="2780" y="131"/>
                </a:cubicBezTo>
                <a:cubicBezTo>
                  <a:pt x="2780" y="125"/>
                  <a:pt x="2775" y="121"/>
                  <a:pt x="2770" y="121"/>
                </a:cubicBezTo>
                <a:cubicBezTo>
                  <a:pt x="2764" y="121"/>
                  <a:pt x="2760" y="125"/>
                  <a:pt x="2760" y="131"/>
                </a:cubicBezTo>
                <a:cubicBezTo>
                  <a:pt x="2760" y="136"/>
                  <a:pt x="2764" y="141"/>
                  <a:pt x="2770" y="141"/>
                </a:cubicBezTo>
                <a:close/>
                <a:moveTo>
                  <a:pt x="523" y="183"/>
                </a:moveTo>
                <a:cubicBezTo>
                  <a:pt x="530" y="183"/>
                  <a:pt x="535" y="177"/>
                  <a:pt x="535" y="170"/>
                </a:cubicBezTo>
                <a:cubicBezTo>
                  <a:pt x="535" y="163"/>
                  <a:pt x="530" y="158"/>
                  <a:pt x="523" y="158"/>
                </a:cubicBezTo>
                <a:cubicBezTo>
                  <a:pt x="516" y="158"/>
                  <a:pt x="510" y="163"/>
                  <a:pt x="510" y="170"/>
                </a:cubicBezTo>
                <a:cubicBezTo>
                  <a:pt x="510" y="177"/>
                  <a:pt x="516" y="183"/>
                  <a:pt x="523" y="183"/>
                </a:cubicBezTo>
                <a:close/>
                <a:moveTo>
                  <a:pt x="602" y="183"/>
                </a:moveTo>
                <a:cubicBezTo>
                  <a:pt x="609" y="183"/>
                  <a:pt x="614" y="177"/>
                  <a:pt x="614" y="170"/>
                </a:cubicBezTo>
                <a:cubicBezTo>
                  <a:pt x="614" y="163"/>
                  <a:pt x="609" y="158"/>
                  <a:pt x="602" y="158"/>
                </a:cubicBezTo>
                <a:cubicBezTo>
                  <a:pt x="595" y="158"/>
                  <a:pt x="589" y="163"/>
                  <a:pt x="589" y="170"/>
                </a:cubicBezTo>
                <a:cubicBezTo>
                  <a:pt x="589" y="177"/>
                  <a:pt x="595" y="183"/>
                  <a:pt x="602" y="183"/>
                </a:cubicBezTo>
                <a:close/>
                <a:moveTo>
                  <a:pt x="641" y="183"/>
                </a:moveTo>
                <a:cubicBezTo>
                  <a:pt x="648" y="183"/>
                  <a:pt x="654" y="177"/>
                  <a:pt x="654" y="170"/>
                </a:cubicBezTo>
                <a:cubicBezTo>
                  <a:pt x="654" y="163"/>
                  <a:pt x="648" y="158"/>
                  <a:pt x="641" y="158"/>
                </a:cubicBezTo>
                <a:cubicBezTo>
                  <a:pt x="634" y="158"/>
                  <a:pt x="628" y="163"/>
                  <a:pt x="628" y="170"/>
                </a:cubicBezTo>
                <a:cubicBezTo>
                  <a:pt x="628" y="177"/>
                  <a:pt x="634" y="183"/>
                  <a:pt x="641" y="183"/>
                </a:cubicBezTo>
                <a:close/>
                <a:moveTo>
                  <a:pt x="680" y="183"/>
                </a:moveTo>
                <a:cubicBezTo>
                  <a:pt x="687" y="183"/>
                  <a:pt x="693" y="177"/>
                  <a:pt x="693" y="170"/>
                </a:cubicBezTo>
                <a:cubicBezTo>
                  <a:pt x="693" y="163"/>
                  <a:pt x="687" y="158"/>
                  <a:pt x="680" y="158"/>
                </a:cubicBezTo>
                <a:cubicBezTo>
                  <a:pt x="673" y="158"/>
                  <a:pt x="668" y="163"/>
                  <a:pt x="668" y="170"/>
                </a:cubicBezTo>
                <a:cubicBezTo>
                  <a:pt x="668" y="177"/>
                  <a:pt x="673" y="183"/>
                  <a:pt x="680" y="183"/>
                </a:cubicBezTo>
                <a:close/>
                <a:moveTo>
                  <a:pt x="720" y="183"/>
                </a:moveTo>
                <a:cubicBezTo>
                  <a:pt x="727" y="183"/>
                  <a:pt x="733" y="177"/>
                  <a:pt x="733" y="170"/>
                </a:cubicBezTo>
                <a:cubicBezTo>
                  <a:pt x="733" y="163"/>
                  <a:pt x="727" y="158"/>
                  <a:pt x="720" y="158"/>
                </a:cubicBezTo>
                <a:cubicBezTo>
                  <a:pt x="713" y="158"/>
                  <a:pt x="707" y="163"/>
                  <a:pt x="707" y="170"/>
                </a:cubicBezTo>
                <a:cubicBezTo>
                  <a:pt x="707" y="177"/>
                  <a:pt x="713" y="183"/>
                  <a:pt x="720" y="183"/>
                </a:cubicBezTo>
                <a:close/>
                <a:moveTo>
                  <a:pt x="799" y="183"/>
                </a:moveTo>
                <a:cubicBezTo>
                  <a:pt x="806" y="183"/>
                  <a:pt x="811" y="177"/>
                  <a:pt x="811" y="170"/>
                </a:cubicBezTo>
                <a:cubicBezTo>
                  <a:pt x="811" y="163"/>
                  <a:pt x="806" y="158"/>
                  <a:pt x="799" y="158"/>
                </a:cubicBezTo>
                <a:cubicBezTo>
                  <a:pt x="792" y="158"/>
                  <a:pt x="786" y="163"/>
                  <a:pt x="786" y="170"/>
                </a:cubicBezTo>
                <a:cubicBezTo>
                  <a:pt x="786" y="177"/>
                  <a:pt x="792" y="183"/>
                  <a:pt x="799" y="183"/>
                </a:cubicBezTo>
                <a:close/>
                <a:moveTo>
                  <a:pt x="838" y="183"/>
                </a:moveTo>
                <a:cubicBezTo>
                  <a:pt x="845" y="183"/>
                  <a:pt x="851" y="177"/>
                  <a:pt x="851" y="170"/>
                </a:cubicBezTo>
                <a:cubicBezTo>
                  <a:pt x="851" y="163"/>
                  <a:pt x="845" y="158"/>
                  <a:pt x="838" y="158"/>
                </a:cubicBezTo>
                <a:cubicBezTo>
                  <a:pt x="831" y="158"/>
                  <a:pt x="825" y="163"/>
                  <a:pt x="825" y="170"/>
                </a:cubicBezTo>
                <a:cubicBezTo>
                  <a:pt x="825" y="177"/>
                  <a:pt x="831" y="183"/>
                  <a:pt x="838" y="183"/>
                </a:cubicBezTo>
                <a:close/>
                <a:moveTo>
                  <a:pt x="890" y="170"/>
                </a:moveTo>
                <a:cubicBezTo>
                  <a:pt x="890" y="163"/>
                  <a:pt x="885" y="158"/>
                  <a:pt x="878" y="158"/>
                </a:cubicBezTo>
                <a:cubicBezTo>
                  <a:pt x="871" y="158"/>
                  <a:pt x="865" y="163"/>
                  <a:pt x="865" y="170"/>
                </a:cubicBezTo>
                <a:cubicBezTo>
                  <a:pt x="865" y="177"/>
                  <a:pt x="871" y="183"/>
                  <a:pt x="878" y="183"/>
                </a:cubicBezTo>
                <a:cubicBezTo>
                  <a:pt x="885" y="183"/>
                  <a:pt x="890" y="177"/>
                  <a:pt x="890" y="170"/>
                </a:cubicBezTo>
                <a:close/>
                <a:moveTo>
                  <a:pt x="1114" y="183"/>
                </a:moveTo>
                <a:cubicBezTo>
                  <a:pt x="1121" y="183"/>
                  <a:pt x="1127" y="177"/>
                  <a:pt x="1127" y="170"/>
                </a:cubicBezTo>
                <a:cubicBezTo>
                  <a:pt x="1127" y="163"/>
                  <a:pt x="1121" y="158"/>
                  <a:pt x="1114" y="158"/>
                </a:cubicBezTo>
                <a:cubicBezTo>
                  <a:pt x="1107" y="158"/>
                  <a:pt x="1101" y="163"/>
                  <a:pt x="1101" y="170"/>
                </a:cubicBezTo>
                <a:cubicBezTo>
                  <a:pt x="1101" y="177"/>
                  <a:pt x="1107" y="183"/>
                  <a:pt x="1114" y="183"/>
                </a:cubicBezTo>
                <a:close/>
                <a:moveTo>
                  <a:pt x="1153" y="183"/>
                </a:moveTo>
                <a:cubicBezTo>
                  <a:pt x="1161" y="183"/>
                  <a:pt x="1166" y="177"/>
                  <a:pt x="1166" y="170"/>
                </a:cubicBezTo>
                <a:cubicBezTo>
                  <a:pt x="1166" y="163"/>
                  <a:pt x="1161" y="158"/>
                  <a:pt x="1153" y="158"/>
                </a:cubicBezTo>
                <a:cubicBezTo>
                  <a:pt x="1146" y="158"/>
                  <a:pt x="1141" y="163"/>
                  <a:pt x="1141" y="170"/>
                </a:cubicBezTo>
                <a:cubicBezTo>
                  <a:pt x="1141" y="177"/>
                  <a:pt x="1146" y="183"/>
                  <a:pt x="1153" y="183"/>
                </a:cubicBezTo>
                <a:close/>
                <a:moveTo>
                  <a:pt x="1193" y="183"/>
                </a:moveTo>
                <a:cubicBezTo>
                  <a:pt x="1200" y="183"/>
                  <a:pt x="1206" y="177"/>
                  <a:pt x="1206" y="170"/>
                </a:cubicBezTo>
                <a:cubicBezTo>
                  <a:pt x="1206" y="163"/>
                  <a:pt x="1200" y="158"/>
                  <a:pt x="1193" y="158"/>
                </a:cubicBezTo>
                <a:cubicBezTo>
                  <a:pt x="1186" y="158"/>
                  <a:pt x="1180" y="163"/>
                  <a:pt x="1180" y="170"/>
                </a:cubicBezTo>
                <a:cubicBezTo>
                  <a:pt x="1180" y="177"/>
                  <a:pt x="1186" y="183"/>
                  <a:pt x="1193" y="183"/>
                </a:cubicBezTo>
                <a:close/>
                <a:moveTo>
                  <a:pt x="1232" y="183"/>
                </a:moveTo>
                <a:cubicBezTo>
                  <a:pt x="1239" y="183"/>
                  <a:pt x="1245" y="177"/>
                  <a:pt x="1245" y="170"/>
                </a:cubicBezTo>
                <a:cubicBezTo>
                  <a:pt x="1245" y="163"/>
                  <a:pt x="1239" y="158"/>
                  <a:pt x="1232" y="158"/>
                </a:cubicBezTo>
                <a:cubicBezTo>
                  <a:pt x="1225" y="158"/>
                  <a:pt x="1220" y="163"/>
                  <a:pt x="1220" y="170"/>
                </a:cubicBezTo>
                <a:cubicBezTo>
                  <a:pt x="1220" y="177"/>
                  <a:pt x="1225" y="183"/>
                  <a:pt x="1232" y="183"/>
                </a:cubicBezTo>
                <a:close/>
                <a:moveTo>
                  <a:pt x="1272" y="183"/>
                </a:moveTo>
                <a:cubicBezTo>
                  <a:pt x="1279" y="183"/>
                  <a:pt x="1285" y="177"/>
                  <a:pt x="1285" y="170"/>
                </a:cubicBezTo>
                <a:cubicBezTo>
                  <a:pt x="1285" y="163"/>
                  <a:pt x="1279" y="158"/>
                  <a:pt x="1272" y="158"/>
                </a:cubicBezTo>
                <a:cubicBezTo>
                  <a:pt x="1265" y="158"/>
                  <a:pt x="1259" y="163"/>
                  <a:pt x="1259" y="170"/>
                </a:cubicBezTo>
                <a:cubicBezTo>
                  <a:pt x="1259" y="177"/>
                  <a:pt x="1265" y="183"/>
                  <a:pt x="1272" y="183"/>
                </a:cubicBezTo>
                <a:close/>
                <a:moveTo>
                  <a:pt x="1311" y="183"/>
                </a:moveTo>
                <a:cubicBezTo>
                  <a:pt x="1318" y="183"/>
                  <a:pt x="1324" y="177"/>
                  <a:pt x="1324" y="170"/>
                </a:cubicBezTo>
                <a:cubicBezTo>
                  <a:pt x="1324" y="163"/>
                  <a:pt x="1318" y="158"/>
                  <a:pt x="1311" y="158"/>
                </a:cubicBezTo>
                <a:cubicBezTo>
                  <a:pt x="1304" y="158"/>
                  <a:pt x="1298" y="163"/>
                  <a:pt x="1298" y="170"/>
                </a:cubicBezTo>
                <a:cubicBezTo>
                  <a:pt x="1298" y="177"/>
                  <a:pt x="1304" y="183"/>
                  <a:pt x="1311" y="183"/>
                </a:cubicBezTo>
                <a:close/>
                <a:moveTo>
                  <a:pt x="1351" y="183"/>
                </a:moveTo>
                <a:cubicBezTo>
                  <a:pt x="1358" y="183"/>
                  <a:pt x="1363" y="177"/>
                  <a:pt x="1363" y="170"/>
                </a:cubicBezTo>
                <a:cubicBezTo>
                  <a:pt x="1363" y="163"/>
                  <a:pt x="1358" y="158"/>
                  <a:pt x="1351" y="158"/>
                </a:cubicBezTo>
                <a:cubicBezTo>
                  <a:pt x="1344" y="158"/>
                  <a:pt x="1338" y="163"/>
                  <a:pt x="1338" y="170"/>
                </a:cubicBezTo>
                <a:cubicBezTo>
                  <a:pt x="1338" y="177"/>
                  <a:pt x="1344" y="183"/>
                  <a:pt x="1351" y="183"/>
                </a:cubicBezTo>
                <a:close/>
                <a:moveTo>
                  <a:pt x="1390" y="183"/>
                </a:moveTo>
                <a:cubicBezTo>
                  <a:pt x="1397" y="183"/>
                  <a:pt x="1403" y="177"/>
                  <a:pt x="1403" y="170"/>
                </a:cubicBezTo>
                <a:cubicBezTo>
                  <a:pt x="1403" y="163"/>
                  <a:pt x="1397" y="158"/>
                  <a:pt x="1390" y="158"/>
                </a:cubicBezTo>
                <a:cubicBezTo>
                  <a:pt x="1383" y="158"/>
                  <a:pt x="1377" y="163"/>
                  <a:pt x="1377" y="170"/>
                </a:cubicBezTo>
                <a:cubicBezTo>
                  <a:pt x="1377" y="177"/>
                  <a:pt x="1383" y="183"/>
                  <a:pt x="1390" y="183"/>
                </a:cubicBezTo>
                <a:close/>
                <a:moveTo>
                  <a:pt x="1429" y="183"/>
                </a:moveTo>
                <a:cubicBezTo>
                  <a:pt x="1437" y="183"/>
                  <a:pt x="1442" y="177"/>
                  <a:pt x="1442" y="170"/>
                </a:cubicBezTo>
                <a:cubicBezTo>
                  <a:pt x="1442" y="163"/>
                  <a:pt x="1437" y="158"/>
                  <a:pt x="1429" y="158"/>
                </a:cubicBezTo>
                <a:cubicBezTo>
                  <a:pt x="1422" y="158"/>
                  <a:pt x="1417" y="163"/>
                  <a:pt x="1417" y="170"/>
                </a:cubicBezTo>
                <a:cubicBezTo>
                  <a:pt x="1417" y="177"/>
                  <a:pt x="1422" y="183"/>
                  <a:pt x="1429" y="183"/>
                </a:cubicBezTo>
                <a:close/>
                <a:moveTo>
                  <a:pt x="1469" y="183"/>
                </a:moveTo>
                <a:cubicBezTo>
                  <a:pt x="1476" y="183"/>
                  <a:pt x="1482" y="177"/>
                  <a:pt x="1482" y="170"/>
                </a:cubicBezTo>
                <a:cubicBezTo>
                  <a:pt x="1482" y="163"/>
                  <a:pt x="1476" y="158"/>
                  <a:pt x="1469" y="158"/>
                </a:cubicBezTo>
                <a:cubicBezTo>
                  <a:pt x="1462" y="158"/>
                  <a:pt x="1456" y="163"/>
                  <a:pt x="1456" y="170"/>
                </a:cubicBezTo>
                <a:cubicBezTo>
                  <a:pt x="1456" y="177"/>
                  <a:pt x="1462" y="183"/>
                  <a:pt x="1469" y="183"/>
                </a:cubicBezTo>
                <a:close/>
                <a:moveTo>
                  <a:pt x="1508" y="158"/>
                </a:moveTo>
                <a:cubicBezTo>
                  <a:pt x="1501" y="158"/>
                  <a:pt x="1496" y="163"/>
                  <a:pt x="1496" y="170"/>
                </a:cubicBezTo>
                <a:cubicBezTo>
                  <a:pt x="1496" y="177"/>
                  <a:pt x="1501" y="183"/>
                  <a:pt x="1508" y="183"/>
                </a:cubicBezTo>
                <a:cubicBezTo>
                  <a:pt x="1515" y="183"/>
                  <a:pt x="1521" y="177"/>
                  <a:pt x="1521" y="170"/>
                </a:cubicBezTo>
                <a:cubicBezTo>
                  <a:pt x="1521" y="163"/>
                  <a:pt x="1515" y="158"/>
                  <a:pt x="1508" y="158"/>
                </a:cubicBezTo>
                <a:close/>
                <a:moveTo>
                  <a:pt x="2297" y="183"/>
                </a:moveTo>
                <a:cubicBezTo>
                  <a:pt x="2304" y="183"/>
                  <a:pt x="2310" y="177"/>
                  <a:pt x="2310" y="170"/>
                </a:cubicBezTo>
                <a:cubicBezTo>
                  <a:pt x="2310" y="163"/>
                  <a:pt x="2304" y="158"/>
                  <a:pt x="2297" y="158"/>
                </a:cubicBezTo>
                <a:cubicBezTo>
                  <a:pt x="2290" y="158"/>
                  <a:pt x="2284" y="163"/>
                  <a:pt x="2284" y="170"/>
                </a:cubicBezTo>
                <a:cubicBezTo>
                  <a:pt x="2284" y="177"/>
                  <a:pt x="2290" y="183"/>
                  <a:pt x="2297" y="183"/>
                </a:cubicBezTo>
                <a:close/>
                <a:moveTo>
                  <a:pt x="2612" y="183"/>
                </a:moveTo>
                <a:cubicBezTo>
                  <a:pt x="2619" y="183"/>
                  <a:pt x="2625" y="177"/>
                  <a:pt x="2625" y="170"/>
                </a:cubicBezTo>
                <a:cubicBezTo>
                  <a:pt x="2625" y="163"/>
                  <a:pt x="2619" y="158"/>
                  <a:pt x="2612" y="158"/>
                </a:cubicBezTo>
                <a:cubicBezTo>
                  <a:pt x="2605" y="158"/>
                  <a:pt x="2599" y="163"/>
                  <a:pt x="2599" y="170"/>
                </a:cubicBezTo>
                <a:cubicBezTo>
                  <a:pt x="2599" y="177"/>
                  <a:pt x="2605" y="183"/>
                  <a:pt x="2612" y="183"/>
                </a:cubicBezTo>
                <a:close/>
                <a:moveTo>
                  <a:pt x="2652" y="158"/>
                </a:moveTo>
                <a:cubicBezTo>
                  <a:pt x="2645" y="158"/>
                  <a:pt x="2639" y="163"/>
                  <a:pt x="2639" y="170"/>
                </a:cubicBezTo>
                <a:cubicBezTo>
                  <a:pt x="2639" y="177"/>
                  <a:pt x="2645" y="183"/>
                  <a:pt x="2652" y="183"/>
                </a:cubicBezTo>
                <a:cubicBezTo>
                  <a:pt x="2659" y="183"/>
                  <a:pt x="2664" y="177"/>
                  <a:pt x="2664" y="170"/>
                </a:cubicBezTo>
                <a:cubicBezTo>
                  <a:pt x="2664" y="163"/>
                  <a:pt x="2659" y="158"/>
                  <a:pt x="2652" y="158"/>
                </a:cubicBezTo>
                <a:close/>
                <a:moveTo>
                  <a:pt x="2691" y="183"/>
                </a:moveTo>
                <a:cubicBezTo>
                  <a:pt x="2698" y="183"/>
                  <a:pt x="2704" y="177"/>
                  <a:pt x="2704" y="170"/>
                </a:cubicBezTo>
                <a:cubicBezTo>
                  <a:pt x="2704" y="163"/>
                  <a:pt x="2698" y="158"/>
                  <a:pt x="2691" y="158"/>
                </a:cubicBezTo>
                <a:cubicBezTo>
                  <a:pt x="2684" y="158"/>
                  <a:pt x="2678" y="163"/>
                  <a:pt x="2678" y="170"/>
                </a:cubicBezTo>
                <a:cubicBezTo>
                  <a:pt x="2678" y="177"/>
                  <a:pt x="2684" y="183"/>
                  <a:pt x="2691" y="183"/>
                </a:cubicBezTo>
                <a:close/>
                <a:moveTo>
                  <a:pt x="2730" y="183"/>
                </a:moveTo>
                <a:cubicBezTo>
                  <a:pt x="2738" y="183"/>
                  <a:pt x="2743" y="177"/>
                  <a:pt x="2743" y="170"/>
                </a:cubicBezTo>
                <a:cubicBezTo>
                  <a:pt x="2743" y="163"/>
                  <a:pt x="2738" y="158"/>
                  <a:pt x="2730" y="158"/>
                </a:cubicBezTo>
                <a:cubicBezTo>
                  <a:pt x="2723" y="158"/>
                  <a:pt x="2718" y="163"/>
                  <a:pt x="2718" y="170"/>
                </a:cubicBezTo>
                <a:cubicBezTo>
                  <a:pt x="2718" y="177"/>
                  <a:pt x="2723" y="183"/>
                  <a:pt x="2730" y="183"/>
                </a:cubicBezTo>
                <a:close/>
                <a:moveTo>
                  <a:pt x="2770" y="183"/>
                </a:moveTo>
                <a:cubicBezTo>
                  <a:pt x="2777" y="183"/>
                  <a:pt x="2783" y="177"/>
                  <a:pt x="2783" y="170"/>
                </a:cubicBezTo>
                <a:cubicBezTo>
                  <a:pt x="2783" y="163"/>
                  <a:pt x="2777" y="158"/>
                  <a:pt x="2770" y="158"/>
                </a:cubicBezTo>
                <a:cubicBezTo>
                  <a:pt x="2763" y="158"/>
                  <a:pt x="2757" y="163"/>
                  <a:pt x="2757" y="170"/>
                </a:cubicBezTo>
                <a:cubicBezTo>
                  <a:pt x="2757" y="177"/>
                  <a:pt x="2763" y="183"/>
                  <a:pt x="2770" y="183"/>
                </a:cubicBezTo>
                <a:close/>
                <a:moveTo>
                  <a:pt x="2809" y="183"/>
                </a:moveTo>
                <a:cubicBezTo>
                  <a:pt x="2816" y="183"/>
                  <a:pt x="2822" y="177"/>
                  <a:pt x="2822" y="170"/>
                </a:cubicBezTo>
                <a:cubicBezTo>
                  <a:pt x="2822" y="163"/>
                  <a:pt x="2816" y="158"/>
                  <a:pt x="2809" y="158"/>
                </a:cubicBezTo>
                <a:cubicBezTo>
                  <a:pt x="2802" y="158"/>
                  <a:pt x="2797" y="163"/>
                  <a:pt x="2797" y="170"/>
                </a:cubicBezTo>
                <a:cubicBezTo>
                  <a:pt x="2797" y="177"/>
                  <a:pt x="2802" y="183"/>
                  <a:pt x="2809" y="183"/>
                </a:cubicBezTo>
                <a:close/>
                <a:moveTo>
                  <a:pt x="3125" y="183"/>
                </a:moveTo>
                <a:cubicBezTo>
                  <a:pt x="3132" y="183"/>
                  <a:pt x="3137" y="177"/>
                  <a:pt x="3137" y="170"/>
                </a:cubicBezTo>
                <a:cubicBezTo>
                  <a:pt x="3137" y="163"/>
                  <a:pt x="3132" y="158"/>
                  <a:pt x="3125" y="158"/>
                </a:cubicBezTo>
                <a:cubicBezTo>
                  <a:pt x="3118" y="158"/>
                  <a:pt x="3112" y="163"/>
                  <a:pt x="3112" y="170"/>
                </a:cubicBezTo>
                <a:cubicBezTo>
                  <a:pt x="3112" y="177"/>
                  <a:pt x="3118" y="183"/>
                  <a:pt x="3125" y="183"/>
                </a:cubicBezTo>
                <a:close/>
                <a:moveTo>
                  <a:pt x="3204" y="183"/>
                </a:moveTo>
                <a:cubicBezTo>
                  <a:pt x="3211" y="183"/>
                  <a:pt x="3216" y="177"/>
                  <a:pt x="3216" y="170"/>
                </a:cubicBezTo>
                <a:cubicBezTo>
                  <a:pt x="3216" y="163"/>
                  <a:pt x="3211" y="158"/>
                  <a:pt x="3204" y="158"/>
                </a:cubicBezTo>
                <a:cubicBezTo>
                  <a:pt x="3197" y="158"/>
                  <a:pt x="3191" y="163"/>
                  <a:pt x="3191" y="170"/>
                </a:cubicBezTo>
                <a:cubicBezTo>
                  <a:pt x="3191" y="177"/>
                  <a:pt x="3197" y="183"/>
                  <a:pt x="3204" y="183"/>
                </a:cubicBezTo>
                <a:close/>
                <a:moveTo>
                  <a:pt x="444" y="223"/>
                </a:moveTo>
                <a:cubicBezTo>
                  <a:pt x="451" y="223"/>
                  <a:pt x="457" y="217"/>
                  <a:pt x="457" y="210"/>
                </a:cubicBezTo>
                <a:cubicBezTo>
                  <a:pt x="457" y="203"/>
                  <a:pt x="451" y="197"/>
                  <a:pt x="444" y="197"/>
                </a:cubicBezTo>
                <a:cubicBezTo>
                  <a:pt x="437" y="197"/>
                  <a:pt x="431" y="203"/>
                  <a:pt x="431" y="210"/>
                </a:cubicBezTo>
                <a:cubicBezTo>
                  <a:pt x="431" y="217"/>
                  <a:pt x="437" y="223"/>
                  <a:pt x="444" y="223"/>
                </a:cubicBezTo>
                <a:close/>
                <a:moveTo>
                  <a:pt x="483" y="223"/>
                </a:moveTo>
                <a:cubicBezTo>
                  <a:pt x="490" y="223"/>
                  <a:pt x="496" y="217"/>
                  <a:pt x="496" y="210"/>
                </a:cubicBezTo>
                <a:cubicBezTo>
                  <a:pt x="496" y="203"/>
                  <a:pt x="490" y="197"/>
                  <a:pt x="483" y="197"/>
                </a:cubicBezTo>
                <a:cubicBezTo>
                  <a:pt x="476" y="197"/>
                  <a:pt x="471" y="203"/>
                  <a:pt x="471" y="210"/>
                </a:cubicBezTo>
                <a:cubicBezTo>
                  <a:pt x="471" y="217"/>
                  <a:pt x="476" y="223"/>
                  <a:pt x="483" y="223"/>
                </a:cubicBezTo>
                <a:close/>
                <a:moveTo>
                  <a:pt x="523" y="223"/>
                </a:moveTo>
                <a:cubicBezTo>
                  <a:pt x="530" y="223"/>
                  <a:pt x="535" y="217"/>
                  <a:pt x="535" y="210"/>
                </a:cubicBezTo>
                <a:cubicBezTo>
                  <a:pt x="535" y="203"/>
                  <a:pt x="530" y="197"/>
                  <a:pt x="523" y="197"/>
                </a:cubicBezTo>
                <a:cubicBezTo>
                  <a:pt x="516" y="197"/>
                  <a:pt x="510" y="203"/>
                  <a:pt x="510" y="210"/>
                </a:cubicBezTo>
                <a:cubicBezTo>
                  <a:pt x="510" y="217"/>
                  <a:pt x="516" y="223"/>
                  <a:pt x="523" y="223"/>
                </a:cubicBezTo>
                <a:close/>
                <a:moveTo>
                  <a:pt x="602" y="223"/>
                </a:moveTo>
                <a:cubicBezTo>
                  <a:pt x="609" y="223"/>
                  <a:pt x="614" y="217"/>
                  <a:pt x="614" y="210"/>
                </a:cubicBezTo>
                <a:cubicBezTo>
                  <a:pt x="614" y="203"/>
                  <a:pt x="609" y="197"/>
                  <a:pt x="602" y="197"/>
                </a:cubicBezTo>
                <a:cubicBezTo>
                  <a:pt x="595" y="197"/>
                  <a:pt x="589" y="203"/>
                  <a:pt x="589" y="210"/>
                </a:cubicBezTo>
                <a:cubicBezTo>
                  <a:pt x="589" y="217"/>
                  <a:pt x="595" y="223"/>
                  <a:pt x="602" y="223"/>
                </a:cubicBezTo>
                <a:close/>
                <a:moveTo>
                  <a:pt x="680" y="223"/>
                </a:moveTo>
                <a:cubicBezTo>
                  <a:pt x="687" y="223"/>
                  <a:pt x="693" y="217"/>
                  <a:pt x="693" y="210"/>
                </a:cubicBezTo>
                <a:cubicBezTo>
                  <a:pt x="693" y="203"/>
                  <a:pt x="687" y="197"/>
                  <a:pt x="680" y="197"/>
                </a:cubicBezTo>
                <a:cubicBezTo>
                  <a:pt x="673" y="197"/>
                  <a:pt x="668" y="203"/>
                  <a:pt x="668" y="210"/>
                </a:cubicBezTo>
                <a:cubicBezTo>
                  <a:pt x="668" y="217"/>
                  <a:pt x="673" y="223"/>
                  <a:pt x="680" y="223"/>
                </a:cubicBezTo>
                <a:close/>
                <a:moveTo>
                  <a:pt x="747" y="210"/>
                </a:moveTo>
                <a:cubicBezTo>
                  <a:pt x="747" y="217"/>
                  <a:pt x="752" y="223"/>
                  <a:pt x="759" y="223"/>
                </a:cubicBezTo>
                <a:cubicBezTo>
                  <a:pt x="766" y="223"/>
                  <a:pt x="772" y="217"/>
                  <a:pt x="772" y="210"/>
                </a:cubicBezTo>
                <a:cubicBezTo>
                  <a:pt x="772" y="203"/>
                  <a:pt x="766" y="197"/>
                  <a:pt x="759" y="197"/>
                </a:cubicBezTo>
                <a:cubicBezTo>
                  <a:pt x="752" y="197"/>
                  <a:pt x="747" y="203"/>
                  <a:pt x="747" y="210"/>
                </a:cubicBezTo>
                <a:close/>
                <a:moveTo>
                  <a:pt x="799" y="223"/>
                </a:moveTo>
                <a:cubicBezTo>
                  <a:pt x="806" y="223"/>
                  <a:pt x="811" y="217"/>
                  <a:pt x="811" y="210"/>
                </a:cubicBezTo>
                <a:cubicBezTo>
                  <a:pt x="811" y="203"/>
                  <a:pt x="806" y="197"/>
                  <a:pt x="799" y="197"/>
                </a:cubicBezTo>
                <a:cubicBezTo>
                  <a:pt x="792" y="197"/>
                  <a:pt x="786" y="203"/>
                  <a:pt x="786" y="210"/>
                </a:cubicBezTo>
                <a:cubicBezTo>
                  <a:pt x="786" y="217"/>
                  <a:pt x="792" y="223"/>
                  <a:pt x="799" y="223"/>
                </a:cubicBezTo>
                <a:close/>
                <a:moveTo>
                  <a:pt x="838" y="223"/>
                </a:moveTo>
                <a:cubicBezTo>
                  <a:pt x="845" y="223"/>
                  <a:pt x="851" y="217"/>
                  <a:pt x="851" y="210"/>
                </a:cubicBezTo>
                <a:cubicBezTo>
                  <a:pt x="851" y="203"/>
                  <a:pt x="845" y="197"/>
                  <a:pt x="838" y="197"/>
                </a:cubicBezTo>
                <a:cubicBezTo>
                  <a:pt x="831" y="197"/>
                  <a:pt x="825" y="203"/>
                  <a:pt x="825" y="210"/>
                </a:cubicBezTo>
                <a:cubicBezTo>
                  <a:pt x="825" y="217"/>
                  <a:pt x="831" y="223"/>
                  <a:pt x="838" y="223"/>
                </a:cubicBezTo>
                <a:close/>
                <a:moveTo>
                  <a:pt x="917" y="197"/>
                </a:moveTo>
                <a:cubicBezTo>
                  <a:pt x="910" y="197"/>
                  <a:pt x="904" y="203"/>
                  <a:pt x="904" y="210"/>
                </a:cubicBezTo>
                <a:cubicBezTo>
                  <a:pt x="904" y="217"/>
                  <a:pt x="910" y="222"/>
                  <a:pt x="917" y="222"/>
                </a:cubicBezTo>
                <a:cubicBezTo>
                  <a:pt x="924" y="222"/>
                  <a:pt x="930" y="217"/>
                  <a:pt x="930" y="210"/>
                </a:cubicBezTo>
                <a:cubicBezTo>
                  <a:pt x="930" y="203"/>
                  <a:pt x="924" y="197"/>
                  <a:pt x="917" y="197"/>
                </a:cubicBezTo>
                <a:close/>
                <a:moveTo>
                  <a:pt x="1153" y="223"/>
                </a:moveTo>
                <a:cubicBezTo>
                  <a:pt x="1161" y="223"/>
                  <a:pt x="1166" y="217"/>
                  <a:pt x="1166" y="210"/>
                </a:cubicBezTo>
                <a:cubicBezTo>
                  <a:pt x="1166" y="203"/>
                  <a:pt x="1161" y="197"/>
                  <a:pt x="1153" y="197"/>
                </a:cubicBezTo>
                <a:cubicBezTo>
                  <a:pt x="1146" y="197"/>
                  <a:pt x="1141" y="203"/>
                  <a:pt x="1141" y="210"/>
                </a:cubicBezTo>
                <a:cubicBezTo>
                  <a:pt x="1141" y="217"/>
                  <a:pt x="1146" y="223"/>
                  <a:pt x="1153" y="223"/>
                </a:cubicBezTo>
                <a:close/>
                <a:moveTo>
                  <a:pt x="1193" y="223"/>
                </a:moveTo>
                <a:cubicBezTo>
                  <a:pt x="1200" y="223"/>
                  <a:pt x="1206" y="217"/>
                  <a:pt x="1206" y="210"/>
                </a:cubicBezTo>
                <a:cubicBezTo>
                  <a:pt x="1206" y="203"/>
                  <a:pt x="1200" y="197"/>
                  <a:pt x="1193" y="197"/>
                </a:cubicBezTo>
                <a:cubicBezTo>
                  <a:pt x="1186" y="197"/>
                  <a:pt x="1180" y="203"/>
                  <a:pt x="1180" y="210"/>
                </a:cubicBezTo>
                <a:cubicBezTo>
                  <a:pt x="1180" y="217"/>
                  <a:pt x="1186" y="223"/>
                  <a:pt x="1193" y="223"/>
                </a:cubicBezTo>
                <a:close/>
                <a:moveTo>
                  <a:pt x="1232" y="223"/>
                </a:moveTo>
                <a:cubicBezTo>
                  <a:pt x="1239" y="223"/>
                  <a:pt x="1245" y="217"/>
                  <a:pt x="1245" y="210"/>
                </a:cubicBezTo>
                <a:cubicBezTo>
                  <a:pt x="1245" y="203"/>
                  <a:pt x="1239" y="197"/>
                  <a:pt x="1232" y="197"/>
                </a:cubicBezTo>
                <a:cubicBezTo>
                  <a:pt x="1225" y="197"/>
                  <a:pt x="1220" y="203"/>
                  <a:pt x="1220" y="210"/>
                </a:cubicBezTo>
                <a:cubicBezTo>
                  <a:pt x="1220" y="217"/>
                  <a:pt x="1225" y="223"/>
                  <a:pt x="1232" y="223"/>
                </a:cubicBezTo>
                <a:close/>
                <a:moveTo>
                  <a:pt x="1272" y="223"/>
                </a:moveTo>
                <a:cubicBezTo>
                  <a:pt x="1279" y="223"/>
                  <a:pt x="1285" y="217"/>
                  <a:pt x="1285" y="210"/>
                </a:cubicBezTo>
                <a:cubicBezTo>
                  <a:pt x="1285" y="203"/>
                  <a:pt x="1279" y="197"/>
                  <a:pt x="1272" y="197"/>
                </a:cubicBezTo>
                <a:cubicBezTo>
                  <a:pt x="1265" y="197"/>
                  <a:pt x="1259" y="203"/>
                  <a:pt x="1259" y="210"/>
                </a:cubicBezTo>
                <a:cubicBezTo>
                  <a:pt x="1259" y="217"/>
                  <a:pt x="1265" y="223"/>
                  <a:pt x="1272" y="223"/>
                </a:cubicBezTo>
                <a:close/>
                <a:moveTo>
                  <a:pt x="1311" y="223"/>
                </a:moveTo>
                <a:cubicBezTo>
                  <a:pt x="1318" y="223"/>
                  <a:pt x="1324" y="217"/>
                  <a:pt x="1324" y="210"/>
                </a:cubicBezTo>
                <a:cubicBezTo>
                  <a:pt x="1324" y="203"/>
                  <a:pt x="1318" y="197"/>
                  <a:pt x="1311" y="197"/>
                </a:cubicBezTo>
                <a:cubicBezTo>
                  <a:pt x="1304" y="197"/>
                  <a:pt x="1298" y="203"/>
                  <a:pt x="1298" y="210"/>
                </a:cubicBezTo>
                <a:cubicBezTo>
                  <a:pt x="1298" y="217"/>
                  <a:pt x="1304" y="223"/>
                  <a:pt x="1311" y="223"/>
                </a:cubicBezTo>
                <a:close/>
                <a:moveTo>
                  <a:pt x="1351" y="223"/>
                </a:moveTo>
                <a:cubicBezTo>
                  <a:pt x="1358" y="223"/>
                  <a:pt x="1363" y="217"/>
                  <a:pt x="1363" y="210"/>
                </a:cubicBezTo>
                <a:cubicBezTo>
                  <a:pt x="1363" y="203"/>
                  <a:pt x="1358" y="197"/>
                  <a:pt x="1351" y="197"/>
                </a:cubicBezTo>
                <a:cubicBezTo>
                  <a:pt x="1344" y="197"/>
                  <a:pt x="1338" y="203"/>
                  <a:pt x="1338" y="210"/>
                </a:cubicBezTo>
                <a:cubicBezTo>
                  <a:pt x="1338" y="217"/>
                  <a:pt x="1344" y="223"/>
                  <a:pt x="1351" y="223"/>
                </a:cubicBezTo>
                <a:close/>
                <a:moveTo>
                  <a:pt x="1390" y="223"/>
                </a:moveTo>
                <a:cubicBezTo>
                  <a:pt x="1397" y="223"/>
                  <a:pt x="1403" y="217"/>
                  <a:pt x="1403" y="210"/>
                </a:cubicBezTo>
                <a:cubicBezTo>
                  <a:pt x="1403" y="203"/>
                  <a:pt x="1397" y="197"/>
                  <a:pt x="1390" y="197"/>
                </a:cubicBezTo>
                <a:cubicBezTo>
                  <a:pt x="1383" y="197"/>
                  <a:pt x="1377" y="203"/>
                  <a:pt x="1377" y="210"/>
                </a:cubicBezTo>
                <a:cubicBezTo>
                  <a:pt x="1377" y="217"/>
                  <a:pt x="1383" y="223"/>
                  <a:pt x="1390" y="223"/>
                </a:cubicBezTo>
                <a:close/>
                <a:moveTo>
                  <a:pt x="1429" y="223"/>
                </a:moveTo>
                <a:cubicBezTo>
                  <a:pt x="1437" y="223"/>
                  <a:pt x="1442" y="217"/>
                  <a:pt x="1442" y="210"/>
                </a:cubicBezTo>
                <a:cubicBezTo>
                  <a:pt x="1442" y="203"/>
                  <a:pt x="1437" y="197"/>
                  <a:pt x="1429" y="197"/>
                </a:cubicBezTo>
                <a:cubicBezTo>
                  <a:pt x="1422" y="197"/>
                  <a:pt x="1417" y="203"/>
                  <a:pt x="1417" y="210"/>
                </a:cubicBezTo>
                <a:cubicBezTo>
                  <a:pt x="1417" y="217"/>
                  <a:pt x="1422" y="223"/>
                  <a:pt x="1429" y="223"/>
                </a:cubicBezTo>
                <a:close/>
                <a:moveTo>
                  <a:pt x="2257" y="223"/>
                </a:moveTo>
                <a:cubicBezTo>
                  <a:pt x="2264" y="223"/>
                  <a:pt x="2270" y="217"/>
                  <a:pt x="2270" y="210"/>
                </a:cubicBezTo>
                <a:cubicBezTo>
                  <a:pt x="2270" y="203"/>
                  <a:pt x="2264" y="197"/>
                  <a:pt x="2257" y="197"/>
                </a:cubicBezTo>
                <a:cubicBezTo>
                  <a:pt x="2250" y="197"/>
                  <a:pt x="2245" y="203"/>
                  <a:pt x="2245" y="210"/>
                </a:cubicBezTo>
                <a:cubicBezTo>
                  <a:pt x="2245" y="217"/>
                  <a:pt x="2250" y="223"/>
                  <a:pt x="2257" y="223"/>
                </a:cubicBezTo>
                <a:close/>
                <a:moveTo>
                  <a:pt x="2415" y="223"/>
                </a:moveTo>
                <a:cubicBezTo>
                  <a:pt x="2422" y="223"/>
                  <a:pt x="2428" y="217"/>
                  <a:pt x="2428" y="210"/>
                </a:cubicBezTo>
                <a:cubicBezTo>
                  <a:pt x="2428" y="203"/>
                  <a:pt x="2422" y="197"/>
                  <a:pt x="2415" y="197"/>
                </a:cubicBezTo>
                <a:cubicBezTo>
                  <a:pt x="2408" y="197"/>
                  <a:pt x="2402" y="203"/>
                  <a:pt x="2402" y="210"/>
                </a:cubicBezTo>
                <a:cubicBezTo>
                  <a:pt x="2402" y="217"/>
                  <a:pt x="2408" y="223"/>
                  <a:pt x="2415" y="223"/>
                </a:cubicBezTo>
                <a:close/>
                <a:moveTo>
                  <a:pt x="2454" y="218"/>
                </a:moveTo>
                <a:cubicBezTo>
                  <a:pt x="2459" y="218"/>
                  <a:pt x="2462" y="214"/>
                  <a:pt x="2462" y="210"/>
                </a:cubicBezTo>
                <a:cubicBezTo>
                  <a:pt x="2462" y="205"/>
                  <a:pt x="2459" y="202"/>
                  <a:pt x="2454" y="202"/>
                </a:cubicBezTo>
                <a:cubicBezTo>
                  <a:pt x="2450" y="202"/>
                  <a:pt x="2447" y="205"/>
                  <a:pt x="2447" y="210"/>
                </a:cubicBezTo>
                <a:cubicBezTo>
                  <a:pt x="2447" y="214"/>
                  <a:pt x="2450" y="218"/>
                  <a:pt x="2454" y="218"/>
                </a:cubicBezTo>
                <a:close/>
                <a:moveTo>
                  <a:pt x="2533" y="223"/>
                </a:moveTo>
                <a:cubicBezTo>
                  <a:pt x="2540" y="223"/>
                  <a:pt x="2546" y="217"/>
                  <a:pt x="2546" y="210"/>
                </a:cubicBezTo>
                <a:cubicBezTo>
                  <a:pt x="2546" y="203"/>
                  <a:pt x="2540" y="197"/>
                  <a:pt x="2533" y="197"/>
                </a:cubicBezTo>
                <a:cubicBezTo>
                  <a:pt x="2526" y="197"/>
                  <a:pt x="2521" y="203"/>
                  <a:pt x="2521" y="210"/>
                </a:cubicBezTo>
                <a:cubicBezTo>
                  <a:pt x="2521" y="217"/>
                  <a:pt x="2526" y="223"/>
                  <a:pt x="2533" y="223"/>
                </a:cubicBezTo>
                <a:close/>
                <a:moveTo>
                  <a:pt x="2573" y="223"/>
                </a:moveTo>
                <a:cubicBezTo>
                  <a:pt x="2580" y="223"/>
                  <a:pt x="2586" y="217"/>
                  <a:pt x="2586" y="210"/>
                </a:cubicBezTo>
                <a:cubicBezTo>
                  <a:pt x="2586" y="203"/>
                  <a:pt x="2580" y="197"/>
                  <a:pt x="2573" y="197"/>
                </a:cubicBezTo>
                <a:cubicBezTo>
                  <a:pt x="2566" y="197"/>
                  <a:pt x="2560" y="203"/>
                  <a:pt x="2560" y="210"/>
                </a:cubicBezTo>
                <a:cubicBezTo>
                  <a:pt x="2560" y="217"/>
                  <a:pt x="2566" y="223"/>
                  <a:pt x="2573" y="223"/>
                </a:cubicBezTo>
                <a:close/>
                <a:moveTo>
                  <a:pt x="2612" y="223"/>
                </a:moveTo>
                <a:cubicBezTo>
                  <a:pt x="2619" y="223"/>
                  <a:pt x="2625" y="217"/>
                  <a:pt x="2625" y="210"/>
                </a:cubicBezTo>
                <a:cubicBezTo>
                  <a:pt x="2625" y="203"/>
                  <a:pt x="2619" y="197"/>
                  <a:pt x="2612" y="197"/>
                </a:cubicBezTo>
                <a:cubicBezTo>
                  <a:pt x="2605" y="197"/>
                  <a:pt x="2599" y="203"/>
                  <a:pt x="2599" y="210"/>
                </a:cubicBezTo>
                <a:cubicBezTo>
                  <a:pt x="2599" y="217"/>
                  <a:pt x="2605" y="223"/>
                  <a:pt x="2612" y="223"/>
                </a:cubicBezTo>
                <a:close/>
                <a:moveTo>
                  <a:pt x="2639" y="210"/>
                </a:moveTo>
                <a:cubicBezTo>
                  <a:pt x="2639" y="217"/>
                  <a:pt x="2645" y="223"/>
                  <a:pt x="2652" y="223"/>
                </a:cubicBezTo>
                <a:cubicBezTo>
                  <a:pt x="2659" y="223"/>
                  <a:pt x="2664" y="217"/>
                  <a:pt x="2664" y="210"/>
                </a:cubicBezTo>
                <a:cubicBezTo>
                  <a:pt x="2664" y="203"/>
                  <a:pt x="2659" y="197"/>
                  <a:pt x="2652" y="197"/>
                </a:cubicBezTo>
                <a:cubicBezTo>
                  <a:pt x="2645" y="197"/>
                  <a:pt x="2639" y="203"/>
                  <a:pt x="2639" y="210"/>
                </a:cubicBezTo>
                <a:close/>
                <a:moveTo>
                  <a:pt x="2691" y="197"/>
                </a:moveTo>
                <a:cubicBezTo>
                  <a:pt x="2684" y="197"/>
                  <a:pt x="2678" y="203"/>
                  <a:pt x="2678" y="210"/>
                </a:cubicBezTo>
                <a:cubicBezTo>
                  <a:pt x="2678" y="217"/>
                  <a:pt x="2684" y="223"/>
                  <a:pt x="2691" y="223"/>
                </a:cubicBezTo>
                <a:cubicBezTo>
                  <a:pt x="2698" y="223"/>
                  <a:pt x="2704" y="217"/>
                  <a:pt x="2704" y="210"/>
                </a:cubicBezTo>
                <a:cubicBezTo>
                  <a:pt x="2704" y="203"/>
                  <a:pt x="2698" y="197"/>
                  <a:pt x="2691" y="197"/>
                </a:cubicBezTo>
                <a:close/>
                <a:moveTo>
                  <a:pt x="2718" y="210"/>
                </a:moveTo>
                <a:cubicBezTo>
                  <a:pt x="2718" y="217"/>
                  <a:pt x="2723" y="223"/>
                  <a:pt x="2730" y="223"/>
                </a:cubicBezTo>
                <a:cubicBezTo>
                  <a:pt x="2738" y="223"/>
                  <a:pt x="2743" y="217"/>
                  <a:pt x="2743" y="210"/>
                </a:cubicBezTo>
                <a:cubicBezTo>
                  <a:pt x="2743" y="203"/>
                  <a:pt x="2738" y="197"/>
                  <a:pt x="2730" y="197"/>
                </a:cubicBezTo>
                <a:cubicBezTo>
                  <a:pt x="2723" y="197"/>
                  <a:pt x="2718" y="203"/>
                  <a:pt x="2718" y="210"/>
                </a:cubicBezTo>
                <a:close/>
                <a:moveTo>
                  <a:pt x="2809" y="197"/>
                </a:moveTo>
                <a:cubicBezTo>
                  <a:pt x="2802" y="197"/>
                  <a:pt x="2797" y="203"/>
                  <a:pt x="2797" y="210"/>
                </a:cubicBezTo>
                <a:cubicBezTo>
                  <a:pt x="2797" y="217"/>
                  <a:pt x="2802" y="223"/>
                  <a:pt x="2809" y="223"/>
                </a:cubicBezTo>
                <a:cubicBezTo>
                  <a:pt x="2816" y="223"/>
                  <a:pt x="2822" y="217"/>
                  <a:pt x="2822" y="210"/>
                </a:cubicBezTo>
                <a:cubicBezTo>
                  <a:pt x="2822" y="203"/>
                  <a:pt x="2816" y="197"/>
                  <a:pt x="2809" y="197"/>
                </a:cubicBezTo>
                <a:close/>
                <a:moveTo>
                  <a:pt x="2849" y="223"/>
                </a:moveTo>
                <a:cubicBezTo>
                  <a:pt x="2856" y="223"/>
                  <a:pt x="2861" y="217"/>
                  <a:pt x="2861" y="210"/>
                </a:cubicBezTo>
                <a:cubicBezTo>
                  <a:pt x="2861" y="203"/>
                  <a:pt x="2856" y="197"/>
                  <a:pt x="2849" y="197"/>
                </a:cubicBezTo>
                <a:cubicBezTo>
                  <a:pt x="2842" y="197"/>
                  <a:pt x="2836" y="203"/>
                  <a:pt x="2836" y="210"/>
                </a:cubicBezTo>
                <a:cubicBezTo>
                  <a:pt x="2836" y="217"/>
                  <a:pt x="2842" y="223"/>
                  <a:pt x="2849" y="223"/>
                </a:cubicBezTo>
                <a:close/>
                <a:moveTo>
                  <a:pt x="2888" y="223"/>
                </a:moveTo>
                <a:cubicBezTo>
                  <a:pt x="2895" y="223"/>
                  <a:pt x="2901" y="217"/>
                  <a:pt x="2901" y="210"/>
                </a:cubicBezTo>
                <a:cubicBezTo>
                  <a:pt x="2901" y="203"/>
                  <a:pt x="2895" y="197"/>
                  <a:pt x="2888" y="197"/>
                </a:cubicBezTo>
                <a:cubicBezTo>
                  <a:pt x="2881" y="197"/>
                  <a:pt x="2875" y="203"/>
                  <a:pt x="2875" y="210"/>
                </a:cubicBezTo>
                <a:cubicBezTo>
                  <a:pt x="2875" y="217"/>
                  <a:pt x="2881" y="223"/>
                  <a:pt x="2888" y="223"/>
                </a:cubicBezTo>
                <a:close/>
                <a:moveTo>
                  <a:pt x="2967" y="223"/>
                </a:moveTo>
                <a:cubicBezTo>
                  <a:pt x="2974" y="223"/>
                  <a:pt x="2980" y="217"/>
                  <a:pt x="2980" y="210"/>
                </a:cubicBezTo>
                <a:cubicBezTo>
                  <a:pt x="2980" y="203"/>
                  <a:pt x="2974" y="197"/>
                  <a:pt x="2967" y="197"/>
                </a:cubicBezTo>
                <a:cubicBezTo>
                  <a:pt x="2960" y="197"/>
                  <a:pt x="2954" y="203"/>
                  <a:pt x="2954" y="210"/>
                </a:cubicBezTo>
                <a:cubicBezTo>
                  <a:pt x="2954" y="217"/>
                  <a:pt x="2960" y="223"/>
                  <a:pt x="2967" y="223"/>
                </a:cubicBezTo>
                <a:close/>
                <a:moveTo>
                  <a:pt x="523" y="262"/>
                </a:moveTo>
                <a:cubicBezTo>
                  <a:pt x="530" y="262"/>
                  <a:pt x="535" y="256"/>
                  <a:pt x="535" y="249"/>
                </a:cubicBezTo>
                <a:cubicBezTo>
                  <a:pt x="535" y="242"/>
                  <a:pt x="530" y="236"/>
                  <a:pt x="523" y="236"/>
                </a:cubicBezTo>
                <a:cubicBezTo>
                  <a:pt x="516" y="236"/>
                  <a:pt x="510" y="242"/>
                  <a:pt x="510" y="249"/>
                </a:cubicBezTo>
                <a:cubicBezTo>
                  <a:pt x="510" y="256"/>
                  <a:pt x="516" y="262"/>
                  <a:pt x="523" y="262"/>
                </a:cubicBezTo>
                <a:close/>
                <a:moveTo>
                  <a:pt x="562" y="262"/>
                </a:moveTo>
                <a:cubicBezTo>
                  <a:pt x="569" y="262"/>
                  <a:pt x="575" y="256"/>
                  <a:pt x="575" y="249"/>
                </a:cubicBezTo>
                <a:cubicBezTo>
                  <a:pt x="575" y="242"/>
                  <a:pt x="569" y="236"/>
                  <a:pt x="562" y="236"/>
                </a:cubicBezTo>
                <a:cubicBezTo>
                  <a:pt x="555" y="236"/>
                  <a:pt x="549" y="242"/>
                  <a:pt x="549" y="249"/>
                </a:cubicBezTo>
                <a:cubicBezTo>
                  <a:pt x="549" y="256"/>
                  <a:pt x="555" y="262"/>
                  <a:pt x="562" y="262"/>
                </a:cubicBezTo>
                <a:close/>
                <a:moveTo>
                  <a:pt x="602" y="262"/>
                </a:moveTo>
                <a:cubicBezTo>
                  <a:pt x="609" y="262"/>
                  <a:pt x="614" y="256"/>
                  <a:pt x="614" y="249"/>
                </a:cubicBezTo>
                <a:cubicBezTo>
                  <a:pt x="614" y="242"/>
                  <a:pt x="609" y="236"/>
                  <a:pt x="602" y="236"/>
                </a:cubicBezTo>
                <a:cubicBezTo>
                  <a:pt x="595" y="236"/>
                  <a:pt x="589" y="242"/>
                  <a:pt x="589" y="249"/>
                </a:cubicBezTo>
                <a:cubicBezTo>
                  <a:pt x="589" y="256"/>
                  <a:pt x="595" y="262"/>
                  <a:pt x="602" y="262"/>
                </a:cubicBezTo>
                <a:close/>
                <a:moveTo>
                  <a:pt x="720" y="237"/>
                </a:moveTo>
                <a:cubicBezTo>
                  <a:pt x="713" y="237"/>
                  <a:pt x="707" y="242"/>
                  <a:pt x="707" y="249"/>
                </a:cubicBezTo>
                <a:cubicBezTo>
                  <a:pt x="707" y="256"/>
                  <a:pt x="713" y="262"/>
                  <a:pt x="720" y="262"/>
                </a:cubicBezTo>
                <a:cubicBezTo>
                  <a:pt x="727" y="262"/>
                  <a:pt x="733" y="256"/>
                  <a:pt x="733" y="249"/>
                </a:cubicBezTo>
                <a:cubicBezTo>
                  <a:pt x="733" y="242"/>
                  <a:pt x="727" y="237"/>
                  <a:pt x="720" y="237"/>
                </a:cubicBezTo>
                <a:close/>
                <a:moveTo>
                  <a:pt x="803" y="249"/>
                </a:moveTo>
                <a:cubicBezTo>
                  <a:pt x="803" y="247"/>
                  <a:pt x="801" y="245"/>
                  <a:pt x="799" y="245"/>
                </a:cubicBezTo>
                <a:cubicBezTo>
                  <a:pt x="796" y="245"/>
                  <a:pt x="795" y="247"/>
                  <a:pt x="795" y="249"/>
                </a:cubicBezTo>
                <a:cubicBezTo>
                  <a:pt x="795" y="251"/>
                  <a:pt x="796" y="253"/>
                  <a:pt x="799" y="253"/>
                </a:cubicBezTo>
                <a:cubicBezTo>
                  <a:pt x="801" y="253"/>
                  <a:pt x="803" y="251"/>
                  <a:pt x="803" y="249"/>
                </a:cubicBezTo>
                <a:close/>
                <a:moveTo>
                  <a:pt x="838" y="262"/>
                </a:moveTo>
                <a:cubicBezTo>
                  <a:pt x="845" y="262"/>
                  <a:pt x="851" y="256"/>
                  <a:pt x="851" y="249"/>
                </a:cubicBezTo>
                <a:cubicBezTo>
                  <a:pt x="851" y="242"/>
                  <a:pt x="845" y="236"/>
                  <a:pt x="838" y="236"/>
                </a:cubicBezTo>
                <a:cubicBezTo>
                  <a:pt x="831" y="236"/>
                  <a:pt x="825" y="242"/>
                  <a:pt x="825" y="249"/>
                </a:cubicBezTo>
                <a:cubicBezTo>
                  <a:pt x="825" y="256"/>
                  <a:pt x="831" y="262"/>
                  <a:pt x="838" y="262"/>
                </a:cubicBezTo>
                <a:close/>
                <a:moveTo>
                  <a:pt x="878" y="262"/>
                </a:moveTo>
                <a:cubicBezTo>
                  <a:pt x="885" y="262"/>
                  <a:pt x="890" y="256"/>
                  <a:pt x="890" y="249"/>
                </a:cubicBezTo>
                <a:cubicBezTo>
                  <a:pt x="890" y="242"/>
                  <a:pt x="885" y="236"/>
                  <a:pt x="878" y="236"/>
                </a:cubicBezTo>
                <a:cubicBezTo>
                  <a:pt x="870" y="236"/>
                  <a:pt x="865" y="242"/>
                  <a:pt x="865" y="249"/>
                </a:cubicBezTo>
                <a:cubicBezTo>
                  <a:pt x="865" y="256"/>
                  <a:pt x="870" y="262"/>
                  <a:pt x="878" y="262"/>
                </a:cubicBezTo>
                <a:close/>
                <a:moveTo>
                  <a:pt x="917" y="262"/>
                </a:moveTo>
                <a:cubicBezTo>
                  <a:pt x="924" y="262"/>
                  <a:pt x="930" y="256"/>
                  <a:pt x="930" y="249"/>
                </a:cubicBezTo>
                <a:cubicBezTo>
                  <a:pt x="930" y="242"/>
                  <a:pt x="924" y="236"/>
                  <a:pt x="917" y="236"/>
                </a:cubicBezTo>
                <a:cubicBezTo>
                  <a:pt x="910" y="236"/>
                  <a:pt x="904" y="242"/>
                  <a:pt x="904" y="249"/>
                </a:cubicBezTo>
                <a:cubicBezTo>
                  <a:pt x="904" y="256"/>
                  <a:pt x="910" y="262"/>
                  <a:pt x="917" y="262"/>
                </a:cubicBezTo>
                <a:close/>
                <a:moveTo>
                  <a:pt x="956" y="237"/>
                </a:moveTo>
                <a:cubicBezTo>
                  <a:pt x="949" y="237"/>
                  <a:pt x="944" y="242"/>
                  <a:pt x="944" y="249"/>
                </a:cubicBezTo>
                <a:cubicBezTo>
                  <a:pt x="944" y="256"/>
                  <a:pt x="949" y="262"/>
                  <a:pt x="956" y="262"/>
                </a:cubicBezTo>
                <a:cubicBezTo>
                  <a:pt x="963" y="262"/>
                  <a:pt x="969" y="256"/>
                  <a:pt x="969" y="249"/>
                </a:cubicBezTo>
                <a:cubicBezTo>
                  <a:pt x="969" y="242"/>
                  <a:pt x="963" y="237"/>
                  <a:pt x="956" y="237"/>
                </a:cubicBezTo>
                <a:close/>
                <a:moveTo>
                  <a:pt x="1193" y="262"/>
                </a:moveTo>
                <a:cubicBezTo>
                  <a:pt x="1200" y="262"/>
                  <a:pt x="1206" y="256"/>
                  <a:pt x="1206" y="249"/>
                </a:cubicBezTo>
                <a:cubicBezTo>
                  <a:pt x="1206" y="242"/>
                  <a:pt x="1200" y="236"/>
                  <a:pt x="1193" y="236"/>
                </a:cubicBezTo>
                <a:cubicBezTo>
                  <a:pt x="1186" y="236"/>
                  <a:pt x="1180" y="242"/>
                  <a:pt x="1180" y="249"/>
                </a:cubicBezTo>
                <a:cubicBezTo>
                  <a:pt x="1180" y="256"/>
                  <a:pt x="1186" y="262"/>
                  <a:pt x="1193" y="262"/>
                </a:cubicBezTo>
                <a:close/>
                <a:moveTo>
                  <a:pt x="1232" y="262"/>
                </a:moveTo>
                <a:cubicBezTo>
                  <a:pt x="1239" y="262"/>
                  <a:pt x="1245" y="256"/>
                  <a:pt x="1245" y="249"/>
                </a:cubicBezTo>
                <a:cubicBezTo>
                  <a:pt x="1245" y="242"/>
                  <a:pt x="1239" y="236"/>
                  <a:pt x="1232" y="236"/>
                </a:cubicBezTo>
                <a:cubicBezTo>
                  <a:pt x="1225" y="236"/>
                  <a:pt x="1220" y="242"/>
                  <a:pt x="1220" y="249"/>
                </a:cubicBezTo>
                <a:cubicBezTo>
                  <a:pt x="1220" y="256"/>
                  <a:pt x="1225" y="262"/>
                  <a:pt x="1232" y="262"/>
                </a:cubicBezTo>
                <a:close/>
                <a:moveTo>
                  <a:pt x="1272" y="262"/>
                </a:moveTo>
                <a:cubicBezTo>
                  <a:pt x="1279" y="262"/>
                  <a:pt x="1285" y="256"/>
                  <a:pt x="1285" y="249"/>
                </a:cubicBezTo>
                <a:cubicBezTo>
                  <a:pt x="1285" y="242"/>
                  <a:pt x="1279" y="236"/>
                  <a:pt x="1272" y="236"/>
                </a:cubicBezTo>
                <a:cubicBezTo>
                  <a:pt x="1265" y="236"/>
                  <a:pt x="1259" y="242"/>
                  <a:pt x="1259" y="249"/>
                </a:cubicBezTo>
                <a:cubicBezTo>
                  <a:pt x="1259" y="256"/>
                  <a:pt x="1265" y="262"/>
                  <a:pt x="1272" y="262"/>
                </a:cubicBezTo>
                <a:close/>
                <a:moveTo>
                  <a:pt x="1311" y="262"/>
                </a:moveTo>
                <a:cubicBezTo>
                  <a:pt x="1318" y="262"/>
                  <a:pt x="1324" y="256"/>
                  <a:pt x="1324" y="249"/>
                </a:cubicBezTo>
                <a:cubicBezTo>
                  <a:pt x="1324" y="242"/>
                  <a:pt x="1318" y="236"/>
                  <a:pt x="1311" y="236"/>
                </a:cubicBezTo>
                <a:cubicBezTo>
                  <a:pt x="1304" y="236"/>
                  <a:pt x="1298" y="242"/>
                  <a:pt x="1298" y="249"/>
                </a:cubicBezTo>
                <a:cubicBezTo>
                  <a:pt x="1298" y="256"/>
                  <a:pt x="1304" y="262"/>
                  <a:pt x="1311" y="262"/>
                </a:cubicBezTo>
                <a:close/>
                <a:moveTo>
                  <a:pt x="1351" y="262"/>
                </a:moveTo>
                <a:cubicBezTo>
                  <a:pt x="1358" y="262"/>
                  <a:pt x="1363" y="256"/>
                  <a:pt x="1363" y="249"/>
                </a:cubicBezTo>
                <a:cubicBezTo>
                  <a:pt x="1363" y="242"/>
                  <a:pt x="1358" y="236"/>
                  <a:pt x="1351" y="236"/>
                </a:cubicBezTo>
                <a:cubicBezTo>
                  <a:pt x="1344" y="236"/>
                  <a:pt x="1338" y="242"/>
                  <a:pt x="1338" y="249"/>
                </a:cubicBezTo>
                <a:cubicBezTo>
                  <a:pt x="1338" y="256"/>
                  <a:pt x="1344" y="262"/>
                  <a:pt x="1351" y="262"/>
                </a:cubicBezTo>
                <a:close/>
                <a:moveTo>
                  <a:pt x="1390" y="262"/>
                </a:moveTo>
                <a:cubicBezTo>
                  <a:pt x="1397" y="262"/>
                  <a:pt x="1403" y="256"/>
                  <a:pt x="1403" y="249"/>
                </a:cubicBezTo>
                <a:cubicBezTo>
                  <a:pt x="1403" y="242"/>
                  <a:pt x="1397" y="236"/>
                  <a:pt x="1390" y="236"/>
                </a:cubicBezTo>
                <a:cubicBezTo>
                  <a:pt x="1383" y="236"/>
                  <a:pt x="1377" y="242"/>
                  <a:pt x="1377" y="249"/>
                </a:cubicBezTo>
                <a:cubicBezTo>
                  <a:pt x="1377" y="256"/>
                  <a:pt x="1383" y="262"/>
                  <a:pt x="1390" y="262"/>
                </a:cubicBezTo>
                <a:close/>
                <a:moveTo>
                  <a:pt x="1429" y="262"/>
                </a:moveTo>
                <a:cubicBezTo>
                  <a:pt x="1437" y="262"/>
                  <a:pt x="1442" y="256"/>
                  <a:pt x="1442" y="249"/>
                </a:cubicBezTo>
                <a:cubicBezTo>
                  <a:pt x="1442" y="242"/>
                  <a:pt x="1437" y="236"/>
                  <a:pt x="1429" y="236"/>
                </a:cubicBezTo>
                <a:cubicBezTo>
                  <a:pt x="1422" y="236"/>
                  <a:pt x="1417" y="242"/>
                  <a:pt x="1417" y="249"/>
                </a:cubicBezTo>
                <a:cubicBezTo>
                  <a:pt x="1417" y="256"/>
                  <a:pt x="1422" y="262"/>
                  <a:pt x="1429" y="262"/>
                </a:cubicBezTo>
                <a:close/>
                <a:moveTo>
                  <a:pt x="1469" y="236"/>
                </a:moveTo>
                <a:cubicBezTo>
                  <a:pt x="1462" y="236"/>
                  <a:pt x="1456" y="242"/>
                  <a:pt x="1456" y="249"/>
                </a:cubicBezTo>
                <a:cubicBezTo>
                  <a:pt x="1456" y="256"/>
                  <a:pt x="1462" y="262"/>
                  <a:pt x="1469" y="262"/>
                </a:cubicBezTo>
                <a:cubicBezTo>
                  <a:pt x="1476" y="262"/>
                  <a:pt x="1482" y="256"/>
                  <a:pt x="1482" y="249"/>
                </a:cubicBezTo>
                <a:cubicBezTo>
                  <a:pt x="1482" y="242"/>
                  <a:pt x="1476" y="236"/>
                  <a:pt x="1469" y="236"/>
                </a:cubicBezTo>
                <a:close/>
                <a:moveTo>
                  <a:pt x="1981" y="262"/>
                </a:moveTo>
                <a:cubicBezTo>
                  <a:pt x="1988" y="262"/>
                  <a:pt x="1994" y="256"/>
                  <a:pt x="1994" y="249"/>
                </a:cubicBezTo>
                <a:cubicBezTo>
                  <a:pt x="1994" y="242"/>
                  <a:pt x="1988" y="237"/>
                  <a:pt x="1981" y="237"/>
                </a:cubicBezTo>
                <a:cubicBezTo>
                  <a:pt x="1974" y="237"/>
                  <a:pt x="1969" y="242"/>
                  <a:pt x="1969" y="249"/>
                </a:cubicBezTo>
                <a:cubicBezTo>
                  <a:pt x="1969" y="256"/>
                  <a:pt x="1974" y="262"/>
                  <a:pt x="1981" y="262"/>
                </a:cubicBezTo>
                <a:close/>
                <a:moveTo>
                  <a:pt x="2257" y="262"/>
                </a:moveTo>
                <a:cubicBezTo>
                  <a:pt x="2264" y="262"/>
                  <a:pt x="2270" y="256"/>
                  <a:pt x="2270" y="249"/>
                </a:cubicBezTo>
                <a:cubicBezTo>
                  <a:pt x="2270" y="242"/>
                  <a:pt x="2264" y="236"/>
                  <a:pt x="2257" y="236"/>
                </a:cubicBezTo>
                <a:cubicBezTo>
                  <a:pt x="2250" y="236"/>
                  <a:pt x="2245" y="242"/>
                  <a:pt x="2245" y="249"/>
                </a:cubicBezTo>
                <a:cubicBezTo>
                  <a:pt x="2245" y="256"/>
                  <a:pt x="2250" y="262"/>
                  <a:pt x="2257" y="262"/>
                </a:cubicBezTo>
                <a:close/>
                <a:moveTo>
                  <a:pt x="2376" y="262"/>
                </a:moveTo>
                <a:cubicBezTo>
                  <a:pt x="2383" y="262"/>
                  <a:pt x="2388" y="256"/>
                  <a:pt x="2388" y="249"/>
                </a:cubicBezTo>
                <a:cubicBezTo>
                  <a:pt x="2388" y="242"/>
                  <a:pt x="2383" y="236"/>
                  <a:pt x="2376" y="236"/>
                </a:cubicBezTo>
                <a:cubicBezTo>
                  <a:pt x="2369" y="236"/>
                  <a:pt x="2363" y="242"/>
                  <a:pt x="2363" y="249"/>
                </a:cubicBezTo>
                <a:cubicBezTo>
                  <a:pt x="2363" y="256"/>
                  <a:pt x="2369" y="262"/>
                  <a:pt x="2376" y="262"/>
                </a:cubicBezTo>
                <a:close/>
                <a:moveTo>
                  <a:pt x="2415" y="262"/>
                </a:moveTo>
                <a:cubicBezTo>
                  <a:pt x="2422" y="262"/>
                  <a:pt x="2428" y="256"/>
                  <a:pt x="2428" y="249"/>
                </a:cubicBezTo>
                <a:cubicBezTo>
                  <a:pt x="2428" y="242"/>
                  <a:pt x="2422" y="236"/>
                  <a:pt x="2415" y="236"/>
                </a:cubicBezTo>
                <a:cubicBezTo>
                  <a:pt x="2408" y="236"/>
                  <a:pt x="2402" y="242"/>
                  <a:pt x="2402" y="249"/>
                </a:cubicBezTo>
                <a:cubicBezTo>
                  <a:pt x="2402" y="256"/>
                  <a:pt x="2408" y="262"/>
                  <a:pt x="2415" y="262"/>
                </a:cubicBezTo>
                <a:close/>
                <a:moveTo>
                  <a:pt x="2454" y="262"/>
                </a:moveTo>
                <a:cubicBezTo>
                  <a:pt x="2462" y="262"/>
                  <a:pt x="2467" y="256"/>
                  <a:pt x="2467" y="249"/>
                </a:cubicBezTo>
                <a:cubicBezTo>
                  <a:pt x="2467" y="242"/>
                  <a:pt x="2462" y="236"/>
                  <a:pt x="2454" y="236"/>
                </a:cubicBezTo>
                <a:cubicBezTo>
                  <a:pt x="2447" y="236"/>
                  <a:pt x="2442" y="242"/>
                  <a:pt x="2442" y="249"/>
                </a:cubicBezTo>
                <a:cubicBezTo>
                  <a:pt x="2442" y="256"/>
                  <a:pt x="2447" y="262"/>
                  <a:pt x="2454" y="262"/>
                </a:cubicBezTo>
                <a:close/>
                <a:moveTo>
                  <a:pt x="2494" y="262"/>
                </a:moveTo>
                <a:cubicBezTo>
                  <a:pt x="2501" y="262"/>
                  <a:pt x="2507" y="256"/>
                  <a:pt x="2507" y="249"/>
                </a:cubicBezTo>
                <a:cubicBezTo>
                  <a:pt x="2507" y="242"/>
                  <a:pt x="2501" y="236"/>
                  <a:pt x="2494" y="236"/>
                </a:cubicBezTo>
                <a:cubicBezTo>
                  <a:pt x="2487" y="236"/>
                  <a:pt x="2481" y="242"/>
                  <a:pt x="2481" y="249"/>
                </a:cubicBezTo>
                <a:cubicBezTo>
                  <a:pt x="2481" y="256"/>
                  <a:pt x="2487" y="262"/>
                  <a:pt x="2494" y="262"/>
                </a:cubicBezTo>
                <a:close/>
                <a:moveTo>
                  <a:pt x="2533" y="262"/>
                </a:moveTo>
                <a:cubicBezTo>
                  <a:pt x="2540" y="262"/>
                  <a:pt x="2546" y="256"/>
                  <a:pt x="2546" y="249"/>
                </a:cubicBezTo>
                <a:cubicBezTo>
                  <a:pt x="2546" y="242"/>
                  <a:pt x="2540" y="236"/>
                  <a:pt x="2533" y="236"/>
                </a:cubicBezTo>
                <a:cubicBezTo>
                  <a:pt x="2526" y="236"/>
                  <a:pt x="2521" y="242"/>
                  <a:pt x="2521" y="249"/>
                </a:cubicBezTo>
                <a:cubicBezTo>
                  <a:pt x="2521" y="256"/>
                  <a:pt x="2526" y="262"/>
                  <a:pt x="2533" y="262"/>
                </a:cubicBezTo>
                <a:close/>
                <a:moveTo>
                  <a:pt x="2573" y="262"/>
                </a:moveTo>
                <a:cubicBezTo>
                  <a:pt x="2580" y="262"/>
                  <a:pt x="2586" y="256"/>
                  <a:pt x="2586" y="249"/>
                </a:cubicBezTo>
                <a:cubicBezTo>
                  <a:pt x="2586" y="242"/>
                  <a:pt x="2580" y="236"/>
                  <a:pt x="2573" y="236"/>
                </a:cubicBezTo>
                <a:cubicBezTo>
                  <a:pt x="2566" y="236"/>
                  <a:pt x="2560" y="242"/>
                  <a:pt x="2560" y="249"/>
                </a:cubicBezTo>
                <a:cubicBezTo>
                  <a:pt x="2560" y="256"/>
                  <a:pt x="2566" y="262"/>
                  <a:pt x="2573" y="262"/>
                </a:cubicBezTo>
                <a:close/>
                <a:moveTo>
                  <a:pt x="2612" y="262"/>
                </a:moveTo>
                <a:cubicBezTo>
                  <a:pt x="2619" y="262"/>
                  <a:pt x="2625" y="256"/>
                  <a:pt x="2625" y="249"/>
                </a:cubicBezTo>
                <a:cubicBezTo>
                  <a:pt x="2625" y="242"/>
                  <a:pt x="2619" y="236"/>
                  <a:pt x="2612" y="236"/>
                </a:cubicBezTo>
                <a:cubicBezTo>
                  <a:pt x="2605" y="236"/>
                  <a:pt x="2599" y="242"/>
                  <a:pt x="2599" y="249"/>
                </a:cubicBezTo>
                <a:cubicBezTo>
                  <a:pt x="2599" y="256"/>
                  <a:pt x="2605" y="262"/>
                  <a:pt x="2612" y="262"/>
                </a:cubicBezTo>
                <a:close/>
                <a:moveTo>
                  <a:pt x="2652" y="262"/>
                </a:moveTo>
                <a:cubicBezTo>
                  <a:pt x="2659" y="262"/>
                  <a:pt x="2664" y="256"/>
                  <a:pt x="2664" y="249"/>
                </a:cubicBezTo>
                <a:cubicBezTo>
                  <a:pt x="2664" y="242"/>
                  <a:pt x="2659" y="236"/>
                  <a:pt x="2652" y="236"/>
                </a:cubicBezTo>
                <a:cubicBezTo>
                  <a:pt x="2645" y="236"/>
                  <a:pt x="2639" y="242"/>
                  <a:pt x="2639" y="249"/>
                </a:cubicBezTo>
                <a:cubicBezTo>
                  <a:pt x="2639" y="256"/>
                  <a:pt x="2645" y="262"/>
                  <a:pt x="2652" y="262"/>
                </a:cubicBezTo>
                <a:close/>
                <a:moveTo>
                  <a:pt x="2691" y="262"/>
                </a:moveTo>
                <a:cubicBezTo>
                  <a:pt x="2698" y="262"/>
                  <a:pt x="2704" y="256"/>
                  <a:pt x="2704" y="249"/>
                </a:cubicBezTo>
                <a:cubicBezTo>
                  <a:pt x="2704" y="242"/>
                  <a:pt x="2698" y="236"/>
                  <a:pt x="2691" y="236"/>
                </a:cubicBezTo>
                <a:cubicBezTo>
                  <a:pt x="2684" y="236"/>
                  <a:pt x="2678" y="242"/>
                  <a:pt x="2678" y="249"/>
                </a:cubicBezTo>
                <a:cubicBezTo>
                  <a:pt x="2678" y="256"/>
                  <a:pt x="2684" y="262"/>
                  <a:pt x="2691" y="262"/>
                </a:cubicBezTo>
                <a:close/>
                <a:moveTo>
                  <a:pt x="2730" y="262"/>
                </a:moveTo>
                <a:cubicBezTo>
                  <a:pt x="2738" y="262"/>
                  <a:pt x="2743" y="256"/>
                  <a:pt x="2743" y="249"/>
                </a:cubicBezTo>
                <a:cubicBezTo>
                  <a:pt x="2743" y="242"/>
                  <a:pt x="2738" y="236"/>
                  <a:pt x="2730" y="236"/>
                </a:cubicBezTo>
                <a:cubicBezTo>
                  <a:pt x="2723" y="236"/>
                  <a:pt x="2718" y="242"/>
                  <a:pt x="2718" y="249"/>
                </a:cubicBezTo>
                <a:cubicBezTo>
                  <a:pt x="2718" y="256"/>
                  <a:pt x="2723" y="262"/>
                  <a:pt x="2730" y="262"/>
                </a:cubicBezTo>
                <a:close/>
                <a:moveTo>
                  <a:pt x="2770" y="262"/>
                </a:moveTo>
                <a:cubicBezTo>
                  <a:pt x="2777" y="262"/>
                  <a:pt x="2783" y="256"/>
                  <a:pt x="2783" y="249"/>
                </a:cubicBezTo>
                <a:cubicBezTo>
                  <a:pt x="2783" y="242"/>
                  <a:pt x="2777" y="236"/>
                  <a:pt x="2770" y="236"/>
                </a:cubicBezTo>
                <a:cubicBezTo>
                  <a:pt x="2763" y="236"/>
                  <a:pt x="2757" y="242"/>
                  <a:pt x="2757" y="249"/>
                </a:cubicBezTo>
                <a:cubicBezTo>
                  <a:pt x="2757" y="256"/>
                  <a:pt x="2763" y="262"/>
                  <a:pt x="2770" y="262"/>
                </a:cubicBezTo>
                <a:close/>
                <a:moveTo>
                  <a:pt x="2770" y="223"/>
                </a:moveTo>
                <a:cubicBezTo>
                  <a:pt x="2777" y="223"/>
                  <a:pt x="2783" y="217"/>
                  <a:pt x="2783" y="210"/>
                </a:cubicBezTo>
                <a:cubicBezTo>
                  <a:pt x="2783" y="203"/>
                  <a:pt x="2777" y="197"/>
                  <a:pt x="2770" y="197"/>
                </a:cubicBezTo>
                <a:cubicBezTo>
                  <a:pt x="2763" y="197"/>
                  <a:pt x="2757" y="203"/>
                  <a:pt x="2757" y="210"/>
                </a:cubicBezTo>
                <a:cubicBezTo>
                  <a:pt x="2757" y="217"/>
                  <a:pt x="2763" y="223"/>
                  <a:pt x="2770" y="223"/>
                </a:cubicBezTo>
                <a:close/>
                <a:moveTo>
                  <a:pt x="2809" y="262"/>
                </a:moveTo>
                <a:cubicBezTo>
                  <a:pt x="2816" y="262"/>
                  <a:pt x="2822" y="256"/>
                  <a:pt x="2822" y="249"/>
                </a:cubicBezTo>
                <a:cubicBezTo>
                  <a:pt x="2822" y="242"/>
                  <a:pt x="2816" y="236"/>
                  <a:pt x="2809" y="236"/>
                </a:cubicBezTo>
                <a:cubicBezTo>
                  <a:pt x="2802" y="236"/>
                  <a:pt x="2797" y="242"/>
                  <a:pt x="2797" y="249"/>
                </a:cubicBezTo>
                <a:cubicBezTo>
                  <a:pt x="2797" y="256"/>
                  <a:pt x="2802" y="262"/>
                  <a:pt x="2809" y="262"/>
                </a:cubicBezTo>
                <a:close/>
                <a:moveTo>
                  <a:pt x="2849" y="262"/>
                </a:moveTo>
                <a:cubicBezTo>
                  <a:pt x="2856" y="262"/>
                  <a:pt x="2861" y="256"/>
                  <a:pt x="2861" y="249"/>
                </a:cubicBezTo>
                <a:cubicBezTo>
                  <a:pt x="2861" y="242"/>
                  <a:pt x="2856" y="236"/>
                  <a:pt x="2849" y="236"/>
                </a:cubicBezTo>
                <a:cubicBezTo>
                  <a:pt x="2842" y="236"/>
                  <a:pt x="2836" y="242"/>
                  <a:pt x="2836" y="249"/>
                </a:cubicBezTo>
                <a:cubicBezTo>
                  <a:pt x="2836" y="256"/>
                  <a:pt x="2842" y="262"/>
                  <a:pt x="2849" y="262"/>
                </a:cubicBezTo>
                <a:close/>
                <a:moveTo>
                  <a:pt x="2888" y="262"/>
                </a:moveTo>
                <a:cubicBezTo>
                  <a:pt x="2895" y="262"/>
                  <a:pt x="2901" y="256"/>
                  <a:pt x="2901" y="249"/>
                </a:cubicBezTo>
                <a:cubicBezTo>
                  <a:pt x="2901" y="242"/>
                  <a:pt x="2895" y="236"/>
                  <a:pt x="2888" y="236"/>
                </a:cubicBezTo>
                <a:cubicBezTo>
                  <a:pt x="2881" y="236"/>
                  <a:pt x="2875" y="242"/>
                  <a:pt x="2875" y="249"/>
                </a:cubicBezTo>
                <a:cubicBezTo>
                  <a:pt x="2875" y="256"/>
                  <a:pt x="2881" y="262"/>
                  <a:pt x="2888" y="262"/>
                </a:cubicBezTo>
                <a:close/>
                <a:moveTo>
                  <a:pt x="2928" y="262"/>
                </a:moveTo>
                <a:cubicBezTo>
                  <a:pt x="2935" y="262"/>
                  <a:pt x="2940" y="256"/>
                  <a:pt x="2940" y="249"/>
                </a:cubicBezTo>
                <a:cubicBezTo>
                  <a:pt x="2940" y="242"/>
                  <a:pt x="2935" y="236"/>
                  <a:pt x="2928" y="236"/>
                </a:cubicBezTo>
                <a:cubicBezTo>
                  <a:pt x="2921" y="236"/>
                  <a:pt x="2915" y="242"/>
                  <a:pt x="2915" y="249"/>
                </a:cubicBezTo>
                <a:cubicBezTo>
                  <a:pt x="2915" y="256"/>
                  <a:pt x="2921" y="262"/>
                  <a:pt x="2928" y="262"/>
                </a:cubicBezTo>
                <a:close/>
                <a:moveTo>
                  <a:pt x="2967" y="262"/>
                </a:moveTo>
                <a:cubicBezTo>
                  <a:pt x="2974" y="262"/>
                  <a:pt x="2980" y="256"/>
                  <a:pt x="2980" y="249"/>
                </a:cubicBezTo>
                <a:cubicBezTo>
                  <a:pt x="2980" y="242"/>
                  <a:pt x="2974" y="236"/>
                  <a:pt x="2967" y="236"/>
                </a:cubicBezTo>
                <a:cubicBezTo>
                  <a:pt x="2960" y="236"/>
                  <a:pt x="2954" y="242"/>
                  <a:pt x="2954" y="249"/>
                </a:cubicBezTo>
                <a:cubicBezTo>
                  <a:pt x="2954" y="256"/>
                  <a:pt x="2960" y="262"/>
                  <a:pt x="2967" y="262"/>
                </a:cubicBezTo>
                <a:close/>
                <a:moveTo>
                  <a:pt x="3006" y="262"/>
                </a:moveTo>
                <a:cubicBezTo>
                  <a:pt x="3013" y="262"/>
                  <a:pt x="3019" y="256"/>
                  <a:pt x="3019" y="249"/>
                </a:cubicBezTo>
                <a:cubicBezTo>
                  <a:pt x="3019" y="242"/>
                  <a:pt x="3013" y="236"/>
                  <a:pt x="3006" y="236"/>
                </a:cubicBezTo>
                <a:cubicBezTo>
                  <a:pt x="2999" y="236"/>
                  <a:pt x="2994" y="242"/>
                  <a:pt x="2994" y="249"/>
                </a:cubicBezTo>
                <a:cubicBezTo>
                  <a:pt x="2994" y="256"/>
                  <a:pt x="2999" y="262"/>
                  <a:pt x="3006" y="262"/>
                </a:cubicBezTo>
                <a:close/>
                <a:moveTo>
                  <a:pt x="3046" y="262"/>
                </a:moveTo>
                <a:cubicBezTo>
                  <a:pt x="3053" y="262"/>
                  <a:pt x="3059" y="256"/>
                  <a:pt x="3059" y="249"/>
                </a:cubicBezTo>
                <a:cubicBezTo>
                  <a:pt x="3059" y="242"/>
                  <a:pt x="3053" y="237"/>
                  <a:pt x="3046" y="237"/>
                </a:cubicBezTo>
                <a:cubicBezTo>
                  <a:pt x="3039" y="237"/>
                  <a:pt x="3033" y="242"/>
                  <a:pt x="3033" y="249"/>
                </a:cubicBezTo>
                <a:cubicBezTo>
                  <a:pt x="3033" y="256"/>
                  <a:pt x="3039" y="262"/>
                  <a:pt x="3046" y="262"/>
                </a:cubicBezTo>
                <a:close/>
                <a:moveTo>
                  <a:pt x="3085" y="262"/>
                </a:moveTo>
                <a:cubicBezTo>
                  <a:pt x="3092" y="262"/>
                  <a:pt x="3098" y="256"/>
                  <a:pt x="3098" y="249"/>
                </a:cubicBezTo>
                <a:cubicBezTo>
                  <a:pt x="3098" y="242"/>
                  <a:pt x="3092" y="236"/>
                  <a:pt x="3085" y="236"/>
                </a:cubicBezTo>
                <a:cubicBezTo>
                  <a:pt x="3078" y="236"/>
                  <a:pt x="3073" y="242"/>
                  <a:pt x="3073" y="249"/>
                </a:cubicBezTo>
                <a:cubicBezTo>
                  <a:pt x="3073" y="256"/>
                  <a:pt x="3078" y="262"/>
                  <a:pt x="3085" y="262"/>
                </a:cubicBezTo>
                <a:close/>
                <a:moveTo>
                  <a:pt x="3125" y="262"/>
                </a:moveTo>
                <a:cubicBezTo>
                  <a:pt x="3132" y="262"/>
                  <a:pt x="3137" y="256"/>
                  <a:pt x="3137" y="249"/>
                </a:cubicBezTo>
                <a:cubicBezTo>
                  <a:pt x="3137" y="242"/>
                  <a:pt x="3132" y="236"/>
                  <a:pt x="3125" y="236"/>
                </a:cubicBezTo>
                <a:cubicBezTo>
                  <a:pt x="3118" y="236"/>
                  <a:pt x="3112" y="242"/>
                  <a:pt x="3112" y="249"/>
                </a:cubicBezTo>
                <a:cubicBezTo>
                  <a:pt x="3112" y="256"/>
                  <a:pt x="3118" y="262"/>
                  <a:pt x="3125" y="262"/>
                </a:cubicBezTo>
                <a:close/>
                <a:moveTo>
                  <a:pt x="3164" y="262"/>
                </a:moveTo>
                <a:cubicBezTo>
                  <a:pt x="3171" y="262"/>
                  <a:pt x="3177" y="256"/>
                  <a:pt x="3177" y="249"/>
                </a:cubicBezTo>
                <a:cubicBezTo>
                  <a:pt x="3177" y="242"/>
                  <a:pt x="3171" y="236"/>
                  <a:pt x="3164" y="236"/>
                </a:cubicBezTo>
                <a:cubicBezTo>
                  <a:pt x="3157" y="236"/>
                  <a:pt x="3151" y="242"/>
                  <a:pt x="3151" y="249"/>
                </a:cubicBezTo>
                <a:cubicBezTo>
                  <a:pt x="3151" y="256"/>
                  <a:pt x="3157" y="262"/>
                  <a:pt x="3164" y="262"/>
                </a:cubicBezTo>
                <a:close/>
                <a:moveTo>
                  <a:pt x="3204" y="262"/>
                </a:moveTo>
                <a:cubicBezTo>
                  <a:pt x="3211" y="262"/>
                  <a:pt x="3216" y="256"/>
                  <a:pt x="3216" y="249"/>
                </a:cubicBezTo>
                <a:cubicBezTo>
                  <a:pt x="3216" y="242"/>
                  <a:pt x="3211" y="236"/>
                  <a:pt x="3204" y="236"/>
                </a:cubicBezTo>
                <a:cubicBezTo>
                  <a:pt x="3197" y="236"/>
                  <a:pt x="3191" y="242"/>
                  <a:pt x="3191" y="249"/>
                </a:cubicBezTo>
                <a:cubicBezTo>
                  <a:pt x="3191" y="256"/>
                  <a:pt x="3197" y="262"/>
                  <a:pt x="3204" y="262"/>
                </a:cubicBezTo>
                <a:close/>
                <a:moveTo>
                  <a:pt x="3282" y="262"/>
                </a:moveTo>
                <a:cubicBezTo>
                  <a:pt x="3289" y="262"/>
                  <a:pt x="3295" y="256"/>
                  <a:pt x="3295" y="249"/>
                </a:cubicBezTo>
                <a:cubicBezTo>
                  <a:pt x="3295" y="242"/>
                  <a:pt x="3289" y="236"/>
                  <a:pt x="3282" y="236"/>
                </a:cubicBezTo>
                <a:cubicBezTo>
                  <a:pt x="3275" y="236"/>
                  <a:pt x="3270" y="242"/>
                  <a:pt x="3270" y="249"/>
                </a:cubicBezTo>
                <a:cubicBezTo>
                  <a:pt x="3270" y="256"/>
                  <a:pt x="3275" y="262"/>
                  <a:pt x="3282" y="262"/>
                </a:cubicBezTo>
                <a:close/>
                <a:moveTo>
                  <a:pt x="3519" y="262"/>
                </a:moveTo>
                <a:cubicBezTo>
                  <a:pt x="3526" y="262"/>
                  <a:pt x="3532" y="256"/>
                  <a:pt x="3532" y="249"/>
                </a:cubicBezTo>
                <a:cubicBezTo>
                  <a:pt x="3532" y="242"/>
                  <a:pt x="3526" y="236"/>
                  <a:pt x="3519" y="236"/>
                </a:cubicBezTo>
                <a:cubicBezTo>
                  <a:pt x="3512" y="236"/>
                  <a:pt x="3506" y="242"/>
                  <a:pt x="3506" y="249"/>
                </a:cubicBezTo>
                <a:cubicBezTo>
                  <a:pt x="3506" y="256"/>
                  <a:pt x="3512" y="262"/>
                  <a:pt x="3519" y="262"/>
                </a:cubicBezTo>
                <a:close/>
                <a:moveTo>
                  <a:pt x="10" y="278"/>
                </a:moveTo>
                <a:cubicBezTo>
                  <a:pt x="4" y="278"/>
                  <a:pt x="0" y="283"/>
                  <a:pt x="0" y="289"/>
                </a:cubicBezTo>
                <a:cubicBezTo>
                  <a:pt x="0" y="295"/>
                  <a:pt x="4" y="299"/>
                  <a:pt x="10" y="299"/>
                </a:cubicBezTo>
                <a:cubicBezTo>
                  <a:pt x="16" y="299"/>
                  <a:pt x="21" y="295"/>
                  <a:pt x="21" y="289"/>
                </a:cubicBezTo>
                <a:cubicBezTo>
                  <a:pt x="21" y="283"/>
                  <a:pt x="16" y="278"/>
                  <a:pt x="10" y="278"/>
                </a:cubicBezTo>
                <a:close/>
                <a:moveTo>
                  <a:pt x="50" y="301"/>
                </a:moveTo>
                <a:cubicBezTo>
                  <a:pt x="57" y="301"/>
                  <a:pt x="62" y="296"/>
                  <a:pt x="62" y="289"/>
                </a:cubicBezTo>
                <a:cubicBezTo>
                  <a:pt x="62" y="282"/>
                  <a:pt x="57" y="276"/>
                  <a:pt x="50" y="276"/>
                </a:cubicBezTo>
                <a:cubicBezTo>
                  <a:pt x="43" y="276"/>
                  <a:pt x="37" y="282"/>
                  <a:pt x="37" y="289"/>
                </a:cubicBezTo>
                <a:cubicBezTo>
                  <a:pt x="37" y="296"/>
                  <a:pt x="43" y="301"/>
                  <a:pt x="50" y="301"/>
                </a:cubicBezTo>
                <a:close/>
                <a:moveTo>
                  <a:pt x="89" y="301"/>
                </a:moveTo>
                <a:cubicBezTo>
                  <a:pt x="96" y="301"/>
                  <a:pt x="102" y="296"/>
                  <a:pt x="102" y="289"/>
                </a:cubicBezTo>
                <a:cubicBezTo>
                  <a:pt x="102" y="282"/>
                  <a:pt x="96" y="276"/>
                  <a:pt x="89" y="276"/>
                </a:cubicBezTo>
                <a:cubicBezTo>
                  <a:pt x="82" y="276"/>
                  <a:pt x="76" y="282"/>
                  <a:pt x="76" y="289"/>
                </a:cubicBezTo>
                <a:cubicBezTo>
                  <a:pt x="76" y="296"/>
                  <a:pt x="82" y="301"/>
                  <a:pt x="89" y="301"/>
                </a:cubicBezTo>
                <a:close/>
                <a:moveTo>
                  <a:pt x="128" y="301"/>
                </a:moveTo>
                <a:cubicBezTo>
                  <a:pt x="136" y="301"/>
                  <a:pt x="141" y="296"/>
                  <a:pt x="141" y="289"/>
                </a:cubicBezTo>
                <a:cubicBezTo>
                  <a:pt x="141" y="282"/>
                  <a:pt x="136" y="276"/>
                  <a:pt x="128" y="276"/>
                </a:cubicBezTo>
                <a:cubicBezTo>
                  <a:pt x="121" y="276"/>
                  <a:pt x="116" y="282"/>
                  <a:pt x="116" y="289"/>
                </a:cubicBezTo>
                <a:cubicBezTo>
                  <a:pt x="116" y="296"/>
                  <a:pt x="121" y="301"/>
                  <a:pt x="128" y="301"/>
                </a:cubicBezTo>
                <a:close/>
                <a:moveTo>
                  <a:pt x="168" y="301"/>
                </a:moveTo>
                <a:cubicBezTo>
                  <a:pt x="175" y="301"/>
                  <a:pt x="181" y="296"/>
                  <a:pt x="181" y="289"/>
                </a:cubicBezTo>
                <a:cubicBezTo>
                  <a:pt x="181" y="282"/>
                  <a:pt x="175" y="276"/>
                  <a:pt x="168" y="276"/>
                </a:cubicBezTo>
                <a:cubicBezTo>
                  <a:pt x="161" y="276"/>
                  <a:pt x="155" y="282"/>
                  <a:pt x="155" y="289"/>
                </a:cubicBezTo>
                <a:cubicBezTo>
                  <a:pt x="155" y="296"/>
                  <a:pt x="161" y="301"/>
                  <a:pt x="168" y="301"/>
                </a:cubicBezTo>
                <a:close/>
                <a:moveTo>
                  <a:pt x="207" y="301"/>
                </a:moveTo>
                <a:cubicBezTo>
                  <a:pt x="214" y="301"/>
                  <a:pt x="220" y="296"/>
                  <a:pt x="220" y="289"/>
                </a:cubicBezTo>
                <a:cubicBezTo>
                  <a:pt x="220" y="282"/>
                  <a:pt x="214" y="276"/>
                  <a:pt x="207" y="276"/>
                </a:cubicBezTo>
                <a:cubicBezTo>
                  <a:pt x="200" y="276"/>
                  <a:pt x="195" y="282"/>
                  <a:pt x="195" y="289"/>
                </a:cubicBezTo>
                <a:cubicBezTo>
                  <a:pt x="195" y="296"/>
                  <a:pt x="200" y="301"/>
                  <a:pt x="207" y="301"/>
                </a:cubicBezTo>
                <a:close/>
                <a:moveTo>
                  <a:pt x="247" y="301"/>
                </a:moveTo>
                <a:cubicBezTo>
                  <a:pt x="254" y="301"/>
                  <a:pt x="259" y="296"/>
                  <a:pt x="259" y="289"/>
                </a:cubicBezTo>
                <a:cubicBezTo>
                  <a:pt x="259" y="282"/>
                  <a:pt x="254" y="276"/>
                  <a:pt x="247" y="276"/>
                </a:cubicBezTo>
                <a:cubicBezTo>
                  <a:pt x="240" y="276"/>
                  <a:pt x="234" y="282"/>
                  <a:pt x="234" y="289"/>
                </a:cubicBezTo>
                <a:cubicBezTo>
                  <a:pt x="234" y="296"/>
                  <a:pt x="240" y="301"/>
                  <a:pt x="247" y="301"/>
                </a:cubicBezTo>
                <a:close/>
                <a:moveTo>
                  <a:pt x="286" y="301"/>
                </a:moveTo>
                <a:cubicBezTo>
                  <a:pt x="293" y="301"/>
                  <a:pt x="299" y="296"/>
                  <a:pt x="299" y="289"/>
                </a:cubicBezTo>
                <a:cubicBezTo>
                  <a:pt x="299" y="282"/>
                  <a:pt x="293" y="276"/>
                  <a:pt x="286" y="276"/>
                </a:cubicBezTo>
                <a:cubicBezTo>
                  <a:pt x="279" y="276"/>
                  <a:pt x="273" y="282"/>
                  <a:pt x="273" y="289"/>
                </a:cubicBezTo>
                <a:cubicBezTo>
                  <a:pt x="273" y="296"/>
                  <a:pt x="279" y="301"/>
                  <a:pt x="286" y="301"/>
                </a:cubicBezTo>
                <a:close/>
                <a:moveTo>
                  <a:pt x="326" y="301"/>
                </a:moveTo>
                <a:cubicBezTo>
                  <a:pt x="333" y="301"/>
                  <a:pt x="338" y="296"/>
                  <a:pt x="338" y="289"/>
                </a:cubicBezTo>
                <a:cubicBezTo>
                  <a:pt x="338" y="282"/>
                  <a:pt x="333" y="276"/>
                  <a:pt x="326" y="276"/>
                </a:cubicBezTo>
                <a:cubicBezTo>
                  <a:pt x="319" y="276"/>
                  <a:pt x="313" y="282"/>
                  <a:pt x="313" y="289"/>
                </a:cubicBezTo>
                <a:cubicBezTo>
                  <a:pt x="313" y="296"/>
                  <a:pt x="319" y="301"/>
                  <a:pt x="326" y="301"/>
                </a:cubicBezTo>
                <a:close/>
                <a:moveTo>
                  <a:pt x="365" y="301"/>
                </a:moveTo>
                <a:cubicBezTo>
                  <a:pt x="372" y="301"/>
                  <a:pt x="378" y="296"/>
                  <a:pt x="378" y="289"/>
                </a:cubicBezTo>
                <a:cubicBezTo>
                  <a:pt x="378" y="282"/>
                  <a:pt x="372" y="276"/>
                  <a:pt x="365" y="276"/>
                </a:cubicBezTo>
                <a:cubicBezTo>
                  <a:pt x="358" y="276"/>
                  <a:pt x="352" y="282"/>
                  <a:pt x="352" y="289"/>
                </a:cubicBezTo>
                <a:cubicBezTo>
                  <a:pt x="352" y="296"/>
                  <a:pt x="358" y="301"/>
                  <a:pt x="365" y="301"/>
                </a:cubicBezTo>
                <a:close/>
                <a:moveTo>
                  <a:pt x="404" y="301"/>
                </a:moveTo>
                <a:cubicBezTo>
                  <a:pt x="411" y="301"/>
                  <a:pt x="417" y="296"/>
                  <a:pt x="417" y="289"/>
                </a:cubicBezTo>
                <a:cubicBezTo>
                  <a:pt x="417" y="282"/>
                  <a:pt x="411" y="276"/>
                  <a:pt x="404" y="276"/>
                </a:cubicBezTo>
                <a:cubicBezTo>
                  <a:pt x="397" y="276"/>
                  <a:pt x="392" y="282"/>
                  <a:pt x="392" y="289"/>
                </a:cubicBezTo>
                <a:cubicBezTo>
                  <a:pt x="392" y="296"/>
                  <a:pt x="397" y="301"/>
                  <a:pt x="404" y="301"/>
                </a:cubicBezTo>
                <a:close/>
                <a:moveTo>
                  <a:pt x="444" y="301"/>
                </a:moveTo>
                <a:cubicBezTo>
                  <a:pt x="451" y="301"/>
                  <a:pt x="457" y="296"/>
                  <a:pt x="457" y="289"/>
                </a:cubicBezTo>
                <a:cubicBezTo>
                  <a:pt x="457" y="282"/>
                  <a:pt x="451" y="276"/>
                  <a:pt x="444" y="276"/>
                </a:cubicBezTo>
                <a:cubicBezTo>
                  <a:pt x="437" y="276"/>
                  <a:pt x="431" y="282"/>
                  <a:pt x="431" y="289"/>
                </a:cubicBezTo>
                <a:cubicBezTo>
                  <a:pt x="431" y="296"/>
                  <a:pt x="437" y="301"/>
                  <a:pt x="444" y="301"/>
                </a:cubicBezTo>
                <a:close/>
                <a:moveTo>
                  <a:pt x="483" y="301"/>
                </a:moveTo>
                <a:cubicBezTo>
                  <a:pt x="490" y="301"/>
                  <a:pt x="496" y="296"/>
                  <a:pt x="496" y="289"/>
                </a:cubicBezTo>
                <a:cubicBezTo>
                  <a:pt x="496" y="282"/>
                  <a:pt x="490" y="276"/>
                  <a:pt x="483" y="276"/>
                </a:cubicBezTo>
                <a:cubicBezTo>
                  <a:pt x="476" y="276"/>
                  <a:pt x="471" y="282"/>
                  <a:pt x="471" y="289"/>
                </a:cubicBezTo>
                <a:cubicBezTo>
                  <a:pt x="471" y="296"/>
                  <a:pt x="476" y="301"/>
                  <a:pt x="483" y="301"/>
                </a:cubicBezTo>
                <a:close/>
                <a:moveTo>
                  <a:pt x="523" y="301"/>
                </a:moveTo>
                <a:cubicBezTo>
                  <a:pt x="530" y="301"/>
                  <a:pt x="535" y="296"/>
                  <a:pt x="535" y="289"/>
                </a:cubicBezTo>
                <a:cubicBezTo>
                  <a:pt x="535" y="282"/>
                  <a:pt x="530" y="276"/>
                  <a:pt x="523" y="276"/>
                </a:cubicBezTo>
                <a:cubicBezTo>
                  <a:pt x="516" y="276"/>
                  <a:pt x="510" y="282"/>
                  <a:pt x="510" y="289"/>
                </a:cubicBezTo>
                <a:cubicBezTo>
                  <a:pt x="510" y="296"/>
                  <a:pt x="516" y="301"/>
                  <a:pt x="523" y="301"/>
                </a:cubicBezTo>
                <a:close/>
                <a:moveTo>
                  <a:pt x="562" y="301"/>
                </a:moveTo>
                <a:cubicBezTo>
                  <a:pt x="569" y="301"/>
                  <a:pt x="575" y="296"/>
                  <a:pt x="575" y="289"/>
                </a:cubicBezTo>
                <a:cubicBezTo>
                  <a:pt x="575" y="282"/>
                  <a:pt x="569" y="276"/>
                  <a:pt x="562" y="276"/>
                </a:cubicBezTo>
                <a:cubicBezTo>
                  <a:pt x="555" y="276"/>
                  <a:pt x="549" y="282"/>
                  <a:pt x="549" y="289"/>
                </a:cubicBezTo>
                <a:cubicBezTo>
                  <a:pt x="549" y="296"/>
                  <a:pt x="555" y="301"/>
                  <a:pt x="562" y="301"/>
                </a:cubicBezTo>
                <a:close/>
                <a:moveTo>
                  <a:pt x="641" y="301"/>
                </a:moveTo>
                <a:cubicBezTo>
                  <a:pt x="648" y="301"/>
                  <a:pt x="654" y="296"/>
                  <a:pt x="654" y="289"/>
                </a:cubicBezTo>
                <a:cubicBezTo>
                  <a:pt x="654" y="282"/>
                  <a:pt x="648" y="276"/>
                  <a:pt x="641" y="276"/>
                </a:cubicBezTo>
                <a:cubicBezTo>
                  <a:pt x="634" y="276"/>
                  <a:pt x="628" y="282"/>
                  <a:pt x="628" y="289"/>
                </a:cubicBezTo>
                <a:cubicBezTo>
                  <a:pt x="628" y="296"/>
                  <a:pt x="634" y="301"/>
                  <a:pt x="641" y="301"/>
                </a:cubicBezTo>
                <a:close/>
                <a:moveTo>
                  <a:pt x="720" y="301"/>
                </a:moveTo>
                <a:cubicBezTo>
                  <a:pt x="727" y="301"/>
                  <a:pt x="733" y="296"/>
                  <a:pt x="733" y="289"/>
                </a:cubicBezTo>
                <a:cubicBezTo>
                  <a:pt x="733" y="282"/>
                  <a:pt x="727" y="276"/>
                  <a:pt x="720" y="276"/>
                </a:cubicBezTo>
                <a:cubicBezTo>
                  <a:pt x="713" y="276"/>
                  <a:pt x="707" y="282"/>
                  <a:pt x="707" y="289"/>
                </a:cubicBezTo>
                <a:cubicBezTo>
                  <a:pt x="707" y="296"/>
                  <a:pt x="713" y="301"/>
                  <a:pt x="720" y="301"/>
                </a:cubicBezTo>
                <a:close/>
                <a:moveTo>
                  <a:pt x="759" y="301"/>
                </a:moveTo>
                <a:cubicBezTo>
                  <a:pt x="766" y="301"/>
                  <a:pt x="772" y="296"/>
                  <a:pt x="772" y="289"/>
                </a:cubicBezTo>
                <a:cubicBezTo>
                  <a:pt x="772" y="282"/>
                  <a:pt x="766" y="276"/>
                  <a:pt x="759" y="276"/>
                </a:cubicBezTo>
                <a:cubicBezTo>
                  <a:pt x="752" y="276"/>
                  <a:pt x="747" y="282"/>
                  <a:pt x="747" y="289"/>
                </a:cubicBezTo>
                <a:cubicBezTo>
                  <a:pt x="747" y="296"/>
                  <a:pt x="752" y="301"/>
                  <a:pt x="759" y="301"/>
                </a:cubicBezTo>
                <a:close/>
                <a:moveTo>
                  <a:pt x="786" y="289"/>
                </a:moveTo>
                <a:cubicBezTo>
                  <a:pt x="786" y="296"/>
                  <a:pt x="792" y="301"/>
                  <a:pt x="799" y="301"/>
                </a:cubicBezTo>
                <a:cubicBezTo>
                  <a:pt x="806" y="301"/>
                  <a:pt x="811" y="296"/>
                  <a:pt x="811" y="289"/>
                </a:cubicBezTo>
                <a:cubicBezTo>
                  <a:pt x="811" y="282"/>
                  <a:pt x="806" y="276"/>
                  <a:pt x="799" y="276"/>
                </a:cubicBezTo>
                <a:cubicBezTo>
                  <a:pt x="792" y="276"/>
                  <a:pt x="786" y="282"/>
                  <a:pt x="786" y="289"/>
                </a:cubicBezTo>
                <a:close/>
                <a:moveTo>
                  <a:pt x="838" y="301"/>
                </a:moveTo>
                <a:cubicBezTo>
                  <a:pt x="845" y="301"/>
                  <a:pt x="851" y="296"/>
                  <a:pt x="851" y="289"/>
                </a:cubicBezTo>
                <a:cubicBezTo>
                  <a:pt x="851" y="282"/>
                  <a:pt x="845" y="276"/>
                  <a:pt x="838" y="276"/>
                </a:cubicBezTo>
                <a:cubicBezTo>
                  <a:pt x="831" y="276"/>
                  <a:pt x="825" y="282"/>
                  <a:pt x="825" y="289"/>
                </a:cubicBezTo>
                <a:cubicBezTo>
                  <a:pt x="825" y="296"/>
                  <a:pt x="831" y="301"/>
                  <a:pt x="838" y="301"/>
                </a:cubicBezTo>
                <a:close/>
                <a:moveTo>
                  <a:pt x="956" y="301"/>
                </a:moveTo>
                <a:cubicBezTo>
                  <a:pt x="963" y="301"/>
                  <a:pt x="969" y="296"/>
                  <a:pt x="969" y="289"/>
                </a:cubicBezTo>
                <a:cubicBezTo>
                  <a:pt x="969" y="282"/>
                  <a:pt x="963" y="276"/>
                  <a:pt x="956" y="276"/>
                </a:cubicBezTo>
                <a:cubicBezTo>
                  <a:pt x="949" y="276"/>
                  <a:pt x="944" y="282"/>
                  <a:pt x="944" y="289"/>
                </a:cubicBezTo>
                <a:cubicBezTo>
                  <a:pt x="944" y="296"/>
                  <a:pt x="949" y="301"/>
                  <a:pt x="956" y="301"/>
                </a:cubicBezTo>
                <a:close/>
                <a:moveTo>
                  <a:pt x="996" y="301"/>
                </a:moveTo>
                <a:cubicBezTo>
                  <a:pt x="1003" y="301"/>
                  <a:pt x="1009" y="296"/>
                  <a:pt x="1009" y="289"/>
                </a:cubicBezTo>
                <a:cubicBezTo>
                  <a:pt x="1009" y="282"/>
                  <a:pt x="1003" y="276"/>
                  <a:pt x="996" y="276"/>
                </a:cubicBezTo>
                <a:cubicBezTo>
                  <a:pt x="989" y="276"/>
                  <a:pt x="983" y="282"/>
                  <a:pt x="983" y="289"/>
                </a:cubicBezTo>
                <a:cubicBezTo>
                  <a:pt x="983" y="296"/>
                  <a:pt x="989" y="301"/>
                  <a:pt x="996" y="301"/>
                </a:cubicBezTo>
                <a:close/>
                <a:moveTo>
                  <a:pt x="1193" y="301"/>
                </a:moveTo>
                <a:cubicBezTo>
                  <a:pt x="1200" y="301"/>
                  <a:pt x="1206" y="296"/>
                  <a:pt x="1206" y="289"/>
                </a:cubicBezTo>
                <a:cubicBezTo>
                  <a:pt x="1206" y="282"/>
                  <a:pt x="1200" y="276"/>
                  <a:pt x="1193" y="276"/>
                </a:cubicBezTo>
                <a:cubicBezTo>
                  <a:pt x="1186" y="276"/>
                  <a:pt x="1180" y="282"/>
                  <a:pt x="1180" y="289"/>
                </a:cubicBezTo>
                <a:cubicBezTo>
                  <a:pt x="1180" y="296"/>
                  <a:pt x="1186" y="301"/>
                  <a:pt x="1193" y="301"/>
                </a:cubicBezTo>
                <a:close/>
                <a:moveTo>
                  <a:pt x="1232" y="301"/>
                </a:moveTo>
                <a:cubicBezTo>
                  <a:pt x="1239" y="301"/>
                  <a:pt x="1245" y="296"/>
                  <a:pt x="1245" y="289"/>
                </a:cubicBezTo>
                <a:cubicBezTo>
                  <a:pt x="1245" y="282"/>
                  <a:pt x="1239" y="276"/>
                  <a:pt x="1232" y="276"/>
                </a:cubicBezTo>
                <a:cubicBezTo>
                  <a:pt x="1225" y="276"/>
                  <a:pt x="1220" y="282"/>
                  <a:pt x="1220" y="289"/>
                </a:cubicBezTo>
                <a:cubicBezTo>
                  <a:pt x="1220" y="296"/>
                  <a:pt x="1225" y="301"/>
                  <a:pt x="1232" y="301"/>
                </a:cubicBezTo>
                <a:close/>
                <a:moveTo>
                  <a:pt x="1272" y="301"/>
                </a:moveTo>
                <a:cubicBezTo>
                  <a:pt x="1279" y="301"/>
                  <a:pt x="1285" y="296"/>
                  <a:pt x="1285" y="289"/>
                </a:cubicBezTo>
                <a:cubicBezTo>
                  <a:pt x="1285" y="282"/>
                  <a:pt x="1279" y="276"/>
                  <a:pt x="1272" y="276"/>
                </a:cubicBezTo>
                <a:cubicBezTo>
                  <a:pt x="1265" y="276"/>
                  <a:pt x="1259" y="282"/>
                  <a:pt x="1259" y="289"/>
                </a:cubicBezTo>
                <a:cubicBezTo>
                  <a:pt x="1259" y="296"/>
                  <a:pt x="1265" y="301"/>
                  <a:pt x="1272" y="301"/>
                </a:cubicBezTo>
                <a:close/>
                <a:moveTo>
                  <a:pt x="1311" y="301"/>
                </a:moveTo>
                <a:cubicBezTo>
                  <a:pt x="1318" y="301"/>
                  <a:pt x="1324" y="296"/>
                  <a:pt x="1324" y="289"/>
                </a:cubicBezTo>
                <a:cubicBezTo>
                  <a:pt x="1324" y="282"/>
                  <a:pt x="1318" y="276"/>
                  <a:pt x="1311" y="276"/>
                </a:cubicBezTo>
                <a:cubicBezTo>
                  <a:pt x="1304" y="276"/>
                  <a:pt x="1298" y="282"/>
                  <a:pt x="1298" y="289"/>
                </a:cubicBezTo>
                <a:cubicBezTo>
                  <a:pt x="1298" y="296"/>
                  <a:pt x="1304" y="301"/>
                  <a:pt x="1311" y="301"/>
                </a:cubicBezTo>
                <a:close/>
                <a:moveTo>
                  <a:pt x="1351" y="276"/>
                </a:moveTo>
                <a:cubicBezTo>
                  <a:pt x="1344" y="276"/>
                  <a:pt x="1338" y="282"/>
                  <a:pt x="1338" y="289"/>
                </a:cubicBezTo>
                <a:cubicBezTo>
                  <a:pt x="1338" y="296"/>
                  <a:pt x="1344" y="301"/>
                  <a:pt x="1351" y="301"/>
                </a:cubicBezTo>
                <a:cubicBezTo>
                  <a:pt x="1358" y="301"/>
                  <a:pt x="1363" y="296"/>
                  <a:pt x="1363" y="289"/>
                </a:cubicBezTo>
                <a:cubicBezTo>
                  <a:pt x="1363" y="282"/>
                  <a:pt x="1358" y="276"/>
                  <a:pt x="1351" y="276"/>
                </a:cubicBezTo>
                <a:close/>
                <a:moveTo>
                  <a:pt x="1390" y="276"/>
                </a:moveTo>
                <a:cubicBezTo>
                  <a:pt x="1383" y="276"/>
                  <a:pt x="1377" y="282"/>
                  <a:pt x="1377" y="289"/>
                </a:cubicBezTo>
                <a:cubicBezTo>
                  <a:pt x="1377" y="296"/>
                  <a:pt x="1383" y="301"/>
                  <a:pt x="1390" y="301"/>
                </a:cubicBezTo>
                <a:cubicBezTo>
                  <a:pt x="1397" y="301"/>
                  <a:pt x="1403" y="296"/>
                  <a:pt x="1403" y="289"/>
                </a:cubicBezTo>
                <a:cubicBezTo>
                  <a:pt x="1403" y="282"/>
                  <a:pt x="1397" y="276"/>
                  <a:pt x="1390" y="276"/>
                </a:cubicBezTo>
                <a:close/>
                <a:moveTo>
                  <a:pt x="1429" y="276"/>
                </a:moveTo>
                <a:cubicBezTo>
                  <a:pt x="1422" y="276"/>
                  <a:pt x="1417" y="282"/>
                  <a:pt x="1417" y="289"/>
                </a:cubicBezTo>
                <a:cubicBezTo>
                  <a:pt x="1417" y="296"/>
                  <a:pt x="1422" y="301"/>
                  <a:pt x="1429" y="301"/>
                </a:cubicBezTo>
                <a:cubicBezTo>
                  <a:pt x="1437" y="301"/>
                  <a:pt x="1442" y="296"/>
                  <a:pt x="1442" y="289"/>
                </a:cubicBezTo>
                <a:cubicBezTo>
                  <a:pt x="1442" y="282"/>
                  <a:pt x="1437" y="276"/>
                  <a:pt x="1429" y="276"/>
                </a:cubicBezTo>
                <a:close/>
                <a:moveTo>
                  <a:pt x="1859" y="289"/>
                </a:moveTo>
                <a:cubicBezTo>
                  <a:pt x="1859" y="291"/>
                  <a:pt x="1861" y="293"/>
                  <a:pt x="1863" y="293"/>
                </a:cubicBezTo>
                <a:cubicBezTo>
                  <a:pt x="1865" y="293"/>
                  <a:pt x="1867" y="291"/>
                  <a:pt x="1867" y="289"/>
                </a:cubicBezTo>
                <a:cubicBezTo>
                  <a:pt x="1867" y="286"/>
                  <a:pt x="1865" y="284"/>
                  <a:pt x="1863" y="284"/>
                </a:cubicBezTo>
                <a:cubicBezTo>
                  <a:pt x="1861" y="284"/>
                  <a:pt x="1859" y="286"/>
                  <a:pt x="1859" y="289"/>
                </a:cubicBezTo>
                <a:close/>
                <a:moveTo>
                  <a:pt x="1903" y="301"/>
                </a:moveTo>
                <a:cubicBezTo>
                  <a:pt x="1910" y="301"/>
                  <a:pt x="1915" y="296"/>
                  <a:pt x="1915" y="289"/>
                </a:cubicBezTo>
                <a:cubicBezTo>
                  <a:pt x="1915" y="282"/>
                  <a:pt x="1910" y="276"/>
                  <a:pt x="1903" y="276"/>
                </a:cubicBezTo>
                <a:cubicBezTo>
                  <a:pt x="1896" y="276"/>
                  <a:pt x="1890" y="282"/>
                  <a:pt x="1890" y="289"/>
                </a:cubicBezTo>
                <a:cubicBezTo>
                  <a:pt x="1890" y="296"/>
                  <a:pt x="1896" y="301"/>
                  <a:pt x="1903" y="301"/>
                </a:cubicBezTo>
                <a:close/>
                <a:moveTo>
                  <a:pt x="1942" y="301"/>
                </a:moveTo>
                <a:cubicBezTo>
                  <a:pt x="1949" y="301"/>
                  <a:pt x="1955" y="296"/>
                  <a:pt x="1955" y="289"/>
                </a:cubicBezTo>
                <a:cubicBezTo>
                  <a:pt x="1955" y="282"/>
                  <a:pt x="1949" y="276"/>
                  <a:pt x="1942" y="276"/>
                </a:cubicBezTo>
                <a:cubicBezTo>
                  <a:pt x="1935" y="276"/>
                  <a:pt x="1929" y="282"/>
                  <a:pt x="1929" y="289"/>
                </a:cubicBezTo>
                <a:cubicBezTo>
                  <a:pt x="1929" y="296"/>
                  <a:pt x="1935" y="301"/>
                  <a:pt x="1942" y="301"/>
                </a:cubicBezTo>
                <a:close/>
                <a:moveTo>
                  <a:pt x="1981" y="301"/>
                </a:moveTo>
                <a:cubicBezTo>
                  <a:pt x="1988" y="301"/>
                  <a:pt x="1994" y="296"/>
                  <a:pt x="1994" y="289"/>
                </a:cubicBezTo>
                <a:cubicBezTo>
                  <a:pt x="1994" y="282"/>
                  <a:pt x="1988" y="276"/>
                  <a:pt x="1981" y="276"/>
                </a:cubicBezTo>
                <a:cubicBezTo>
                  <a:pt x="1974" y="276"/>
                  <a:pt x="1969" y="282"/>
                  <a:pt x="1969" y="289"/>
                </a:cubicBezTo>
                <a:cubicBezTo>
                  <a:pt x="1969" y="296"/>
                  <a:pt x="1974" y="301"/>
                  <a:pt x="1981" y="301"/>
                </a:cubicBezTo>
                <a:close/>
                <a:moveTo>
                  <a:pt x="2021" y="301"/>
                </a:moveTo>
                <a:cubicBezTo>
                  <a:pt x="2028" y="301"/>
                  <a:pt x="2034" y="296"/>
                  <a:pt x="2034" y="289"/>
                </a:cubicBezTo>
                <a:cubicBezTo>
                  <a:pt x="2034" y="282"/>
                  <a:pt x="2028" y="276"/>
                  <a:pt x="2021" y="276"/>
                </a:cubicBezTo>
                <a:cubicBezTo>
                  <a:pt x="2014" y="276"/>
                  <a:pt x="2008" y="282"/>
                  <a:pt x="2008" y="289"/>
                </a:cubicBezTo>
                <a:cubicBezTo>
                  <a:pt x="2008" y="296"/>
                  <a:pt x="2014" y="301"/>
                  <a:pt x="2021" y="301"/>
                </a:cubicBezTo>
                <a:close/>
                <a:moveTo>
                  <a:pt x="2060" y="301"/>
                </a:moveTo>
                <a:cubicBezTo>
                  <a:pt x="2067" y="301"/>
                  <a:pt x="2073" y="296"/>
                  <a:pt x="2073" y="289"/>
                </a:cubicBezTo>
                <a:cubicBezTo>
                  <a:pt x="2073" y="282"/>
                  <a:pt x="2067" y="276"/>
                  <a:pt x="2060" y="276"/>
                </a:cubicBezTo>
                <a:cubicBezTo>
                  <a:pt x="2053" y="276"/>
                  <a:pt x="2048" y="282"/>
                  <a:pt x="2048" y="289"/>
                </a:cubicBezTo>
                <a:cubicBezTo>
                  <a:pt x="2048" y="296"/>
                  <a:pt x="2053" y="301"/>
                  <a:pt x="2060" y="301"/>
                </a:cubicBezTo>
                <a:close/>
                <a:moveTo>
                  <a:pt x="2288" y="289"/>
                </a:moveTo>
                <a:cubicBezTo>
                  <a:pt x="2288" y="293"/>
                  <a:pt x="2292" y="297"/>
                  <a:pt x="2297" y="297"/>
                </a:cubicBezTo>
                <a:cubicBezTo>
                  <a:pt x="2302" y="297"/>
                  <a:pt x="2305" y="293"/>
                  <a:pt x="2305" y="289"/>
                </a:cubicBezTo>
                <a:cubicBezTo>
                  <a:pt x="2305" y="284"/>
                  <a:pt x="2302" y="280"/>
                  <a:pt x="2297" y="280"/>
                </a:cubicBezTo>
                <a:cubicBezTo>
                  <a:pt x="2292" y="280"/>
                  <a:pt x="2288" y="284"/>
                  <a:pt x="2288" y="289"/>
                </a:cubicBezTo>
                <a:close/>
                <a:moveTo>
                  <a:pt x="2336" y="301"/>
                </a:moveTo>
                <a:cubicBezTo>
                  <a:pt x="2343" y="301"/>
                  <a:pt x="2349" y="296"/>
                  <a:pt x="2349" y="289"/>
                </a:cubicBezTo>
                <a:cubicBezTo>
                  <a:pt x="2349" y="282"/>
                  <a:pt x="2343" y="276"/>
                  <a:pt x="2336" y="276"/>
                </a:cubicBezTo>
                <a:cubicBezTo>
                  <a:pt x="2329" y="276"/>
                  <a:pt x="2323" y="282"/>
                  <a:pt x="2323" y="289"/>
                </a:cubicBezTo>
                <a:cubicBezTo>
                  <a:pt x="2323" y="296"/>
                  <a:pt x="2329" y="301"/>
                  <a:pt x="2336" y="301"/>
                </a:cubicBezTo>
                <a:close/>
                <a:moveTo>
                  <a:pt x="2415" y="301"/>
                </a:moveTo>
                <a:cubicBezTo>
                  <a:pt x="2422" y="301"/>
                  <a:pt x="2428" y="296"/>
                  <a:pt x="2428" y="289"/>
                </a:cubicBezTo>
                <a:cubicBezTo>
                  <a:pt x="2428" y="282"/>
                  <a:pt x="2422" y="276"/>
                  <a:pt x="2415" y="276"/>
                </a:cubicBezTo>
                <a:cubicBezTo>
                  <a:pt x="2408" y="276"/>
                  <a:pt x="2402" y="282"/>
                  <a:pt x="2402" y="289"/>
                </a:cubicBezTo>
                <a:cubicBezTo>
                  <a:pt x="2402" y="296"/>
                  <a:pt x="2408" y="301"/>
                  <a:pt x="2415" y="301"/>
                </a:cubicBezTo>
                <a:close/>
                <a:moveTo>
                  <a:pt x="2494" y="301"/>
                </a:moveTo>
                <a:cubicBezTo>
                  <a:pt x="2501" y="301"/>
                  <a:pt x="2507" y="296"/>
                  <a:pt x="2507" y="289"/>
                </a:cubicBezTo>
                <a:cubicBezTo>
                  <a:pt x="2507" y="282"/>
                  <a:pt x="2501" y="276"/>
                  <a:pt x="2494" y="276"/>
                </a:cubicBezTo>
                <a:cubicBezTo>
                  <a:pt x="2487" y="276"/>
                  <a:pt x="2481" y="282"/>
                  <a:pt x="2481" y="289"/>
                </a:cubicBezTo>
                <a:cubicBezTo>
                  <a:pt x="2481" y="296"/>
                  <a:pt x="2487" y="301"/>
                  <a:pt x="2494" y="301"/>
                </a:cubicBezTo>
                <a:close/>
                <a:moveTo>
                  <a:pt x="2533" y="301"/>
                </a:moveTo>
                <a:cubicBezTo>
                  <a:pt x="2540" y="301"/>
                  <a:pt x="2546" y="296"/>
                  <a:pt x="2546" y="289"/>
                </a:cubicBezTo>
                <a:cubicBezTo>
                  <a:pt x="2546" y="282"/>
                  <a:pt x="2540" y="276"/>
                  <a:pt x="2533" y="276"/>
                </a:cubicBezTo>
                <a:cubicBezTo>
                  <a:pt x="2526" y="276"/>
                  <a:pt x="2521" y="282"/>
                  <a:pt x="2521" y="289"/>
                </a:cubicBezTo>
                <a:cubicBezTo>
                  <a:pt x="2521" y="296"/>
                  <a:pt x="2526" y="301"/>
                  <a:pt x="2533" y="301"/>
                </a:cubicBezTo>
                <a:close/>
                <a:moveTo>
                  <a:pt x="2573" y="301"/>
                </a:moveTo>
                <a:cubicBezTo>
                  <a:pt x="2580" y="301"/>
                  <a:pt x="2586" y="296"/>
                  <a:pt x="2586" y="289"/>
                </a:cubicBezTo>
                <a:cubicBezTo>
                  <a:pt x="2586" y="282"/>
                  <a:pt x="2580" y="276"/>
                  <a:pt x="2573" y="276"/>
                </a:cubicBezTo>
                <a:cubicBezTo>
                  <a:pt x="2566" y="276"/>
                  <a:pt x="2560" y="282"/>
                  <a:pt x="2560" y="289"/>
                </a:cubicBezTo>
                <a:cubicBezTo>
                  <a:pt x="2560" y="296"/>
                  <a:pt x="2566" y="301"/>
                  <a:pt x="2573" y="301"/>
                </a:cubicBezTo>
                <a:close/>
                <a:moveTo>
                  <a:pt x="2612" y="301"/>
                </a:moveTo>
                <a:cubicBezTo>
                  <a:pt x="2619" y="301"/>
                  <a:pt x="2625" y="296"/>
                  <a:pt x="2625" y="289"/>
                </a:cubicBezTo>
                <a:cubicBezTo>
                  <a:pt x="2625" y="282"/>
                  <a:pt x="2619" y="276"/>
                  <a:pt x="2612" y="276"/>
                </a:cubicBezTo>
                <a:cubicBezTo>
                  <a:pt x="2605" y="276"/>
                  <a:pt x="2599" y="282"/>
                  <a:pt x="2599" y="289"/>
                </a:cubicBezTo>
                <a:cubicBezTo>
                  <a:pt x="2599" y="296"/>
                  <a:pt x="2605" y="301"/>
                  <a:pt x="2612" y="301"/>
                </a:cubicBezTo>
                <a:close/>
                <a:moveTo>
                  <a:pt x="2652" y="301"/>
                </a:moveTo>
                <a:cubicBezTo>
                  <a:pt x="2659" y="301"/>
                  <a:pt x="2664" y="296"/>
                  <a:pt x="2664" y="289"/>
                </a:cubicBezTo>
                <a:cubicBezTo>
                  <a:pt x="2664" y="282"/>
                  <a:pt x="2659" y="276"/>
                  <a:pt x="2652" y="276"/>
                </a:cubicBezTo>
                <a:cubicBezTo>
                  <a:pt x="2645" y="276"/>
                  <a:pt x="2639" y="282"/>
                  <a:pt x="2639" y="289"/>
                </a:cubicBezTo>
                <a:cubicBezTo>
                  <a:pt x="2639" y="296"/>
                  <a:pt x="2645" y="301"/>
                  <a:pt x="2652" y="301"/>
                </a:cubicBezTo>
                <a:close/>
                <a:moveTo>
                  <a:pt x="2691" y="301"/>
                </a:moveTo>
                <a:cubicBezTo>
                  <a:pt x="2698" y="301"/>
                  <a:pt x="2704" y="296"/>
                  <a:pt x="2704" y="289"/>
                </a:cubicBezTo>
                <a:cubicBezTo>
                  <a:pt x="2704" y="282"/>
                  <a:pt x="2698" y="276"/>
                  <a:pt x="2691" y="276"/>
                </a:cubicBezTo>
                <a:cubicBezTo>
                  <a:pt x="2684" y="276"/>
                  <a:pt x="2678" y="282"/>
                  <a:pt x="2678" y="289"/>
                </a:cubicBezTo>
                <a:cubicBezTo>
                  <a:pt x="2678" y="296"/>
                  <a:pt x="2684" y="301"/>
                  <a:pt x="2691" y="301"/>
                </a:cubicBezTo>
                <a:close/>
                <a:moveTo>
                  <a:pt x="2730" y="301"/>
                </a:moveTo>
                <a:cubicBezTo>
                  <a:pt x="2738" y="301"/>
                  <a:pt x="2743" y="296"/>
                  <a:pt x="2743" y="289"/>
                </a:cubicBezTo>
                <a:cubicBezTo>
                  <a:pt x="2743" y="282"/>
                  <a:pt x="2738" y="276"/>
                  <a:pt x="2730" y="276"/>
                </a:cubicBezTo>
                <a:cubicBezTo>
                  <a:pt x="2723" y="276"/>
                  <a:pt x="2718" y="282"/>
                  <a:pt x="2718" y="289"/>
                </a:cubicBezTo>
                <a:cubicBezTo>
                  <a:pt x="2718" y="296"/>
                  <a:pt x="2723" y="301"/>
                  <a:pt x="2730" y="301"/>
                </a:cubicBezTo>
                <a:close/>
                <a:moveTo>
                  <a:pt x="2770" y="301"/>
                </a:moveTo>
                <a:cubicBezTo>
                  <a:pt x="2777" y="301"/>
                  <a:pt x="2783" y="296"/>
                  <a:pt x="2783" y="289"/>
                </a:cubicBezTo>
                <a:cubicBezTo>
                  <a:pt x="2783" y="282"/>
                  <a:pt x="2777" y="276"/>
                  <a:pt x="2770" y="276"/>
                </a:cubicBezTo>
                <a:cubicBezTo>
                  <a:pt x="2763" y="276"/>
                  <a:pt x="2757" y="282"/>
                  <a:pt x="2757" y="289"/>
                </a:cubicBezTo>
                <a:cubicBezTo>
                  <a:pt x="2757" y="296"/>
                  <a:pt x="2763" y="301"/>
                  <a:pt x="2770" y="301"/>
                </a:cubicBezTo>
                <a:close/>
                <a:moveTo>
                  <a:pt x="2809" y="301"/>
                </a:moveTo>
                <a:cubicBezTo>
                  <a:pt x="2816" y="301"/>
                  <a:pt x="2822" y="296"/>
                  <a:pt x="2822" y="289"/>
                </a:cubicBezTo>
                <a:cubicBezTo>
                  <a:pt x="2822" y="282"/>
                  <a:pt x="2816" y="276"/>
                  <a:pt x="2809" y="276"/>
                </a:cubicBezTo>
                <a:cubicBezTo>
                  <a:pt x="2802" y="276"/>
                  <a:pt x="2797" y="282"/>
                  <a:pt x="2797" y="289"/>
                </a:cubicBezTo>
                <a:cubicBezTo>
                  <a:pt x="2797" y="296"/>
                  <a:pt x="2802" y="301"/>
                  <a:pt x="2809" y="301"/>
                </a:cubicBezTo>
                <a:close/>
                <a:moveTo>
                  <a:pt x="2849" y="301"/>
                </a:moveTo>
                <a:cubicBezTo>
                  <a:pt x="2856" y="301"/>
                  <a:pt x="2861" y="296"/>
                  <a:pt x="2861" y="289"/>
                </a:cubicBezTo>
                <a:cubicBezTo>
                  <a:pt x="2861" y="282"/>
                  <a:pt x="2856" y="276"/>
                  <a:pt x="2849" y="276"/>
                </a:cubicBezTo>
                <a:cubicBezTo>
                  <a:pt x="2842" y="276"/>
                  <a:pt x="2836" y="282"/>
                  <a:pt x="2836" y="289"/>
                </a:cubicBezTo>
                <a:cubicBezTo>
                  <a:pt x="2836" y="296"/>
                  <a:pt x="2842" y="301"/>
                  <a:pt x="2849" y="301"/>
                </a:cubicBezTo>
                <a:close/>
                <a:moveTo>
                  <a:pt x="2888" y="301"/>
                </a:moveTo>
                <a:cubicBezTo>
                  <a:pt x="2895" y="301"/>
                  <a:pt x="2901" y="296"/>
                  <a:pt x="2901" y="289"/>
                </a:cubicBezTo>
                <a:cubicBezTo>
                  <a:pt x="2901" y="282"/>
                  <a:pt x="2895" y="276"/>
                  <a:pt x="2888" y="276"/>
                </a:cubicBezTo>
                <a:cubicBezTo>
                  <a:pt x="2881" y="276"/>
                  <a:pt x="2875" y="282"/>
                  <a:pt x="2875" y="289"/>
                </a:cubicBezTo>
                <a:cubicBezTo>
                  <a:pt x="2875" y="296"/>
                  <a:pt x="2881" y="301"/>
                  <a:pt x="2888" y="301"/>
                </a:cubicBezTo>
                <a:close/>
                <a:moveTo>
                  <a:pt x="2928" y="301"/>
                </a:moveTo>
                <a:cubicBezTo>
                  <a:pt x="2935" y="301"/>
                  <a:pt x="2940" y="296"/>
                  <a:pt x="2940" y="289"/>
                </a:cubicBezTo>
                <a:cubicBezTo>
                  <a:pt x="2940" y="282"/>
                  <a:pt x="2935" y="276"/>
                  <a:pt x="2928" y="276"/>
                </a:cubicBezTo>
                <a:cubicBezTo>
                  <a:pt x="2921" y="276"/>
                  <a:pt x="2915" y="282"/>
                  <a:pt x="2915" y="289"/>
                </a:cubicBezTo>
                <a:cubicBezTo>
                  <a:pt x="2915" y="296"/>
                  <a:pt x="2921" y="301"/>
                  <a:pt x="2928" y="301"/>
                </a:cubicBezTo>
                <a:close/>
                <a:moveTo>
                  <a:pt x="2967" y="301"/>
                </a:moveTo>
                <a:cubicBezTo>
                  <a:pt x="2974" y="301"/>
                  <a:pt x="2980" y="296"/>
                  <a:pt x="2980" y="289"/>
                </a:cubicBezTo>
                <a:cubicBezTo>
                  <a:pt x="2980" y="282"/>
                  <a:pt x="2974" y="276"/>
                  <a:pt x="2967" y="276"/>
                </a:cubicBezTo>
                <a:cubicBezTo>
                  <a:pt x="2960" y="276"/>
                  <a:pt x="2954" y="282"/>
                  <a:pt x="2954" y="289"/>
                </a:cubicBezTo>
                <a:cubicBezTo>
                  <a:pt x="2954" y="296"/>
                  <a:pt x="2960" y="301"/>
                  <a:pt x="2967" y="301"/>
                </a:cubicBezTo>
                <a:close/>
                <a:moveTo>
                  <a:pt x="3006" y="301"/>
                </a:moveTo>
                <a:cubicBezTo>
                  <a:pt x="3013" y="301"/>
                  <a:pt x="3019" y="296"/>
                  <a:pt x="3019" y="289"/>
                </a:cubicBezTo>
                <a:cubicBezTo>
                  <a:pt x="3019" y="282"/>
                  <a:pt x="3013" y="276"/>
                  <a:pt x="3006" y="276"/>
                </a:cubicBezTo>
                <a:cubicBezTo>
                  <a:pt x="2999" y="276"/>
                  <a:pt x="2994" y="282"/>
                  <a:pt x="2994" y="289"/>
                </a:cubicBezTo>
                <a:cubicBezTo>
                  <a:pt x="2994" y="296"/>
                  <a:pt x="2999" y="301"/>
                  <a:pt x="3006" y="301"/>
                </a:cubicBezTo>
                <a:close/>
                <a:moveTo>
                  <a:pt x="3046" y="301"/>
                </a:moveTo>
                <a:cubicBezTo>
                  <a:pt x="3053" y="301"/>
                  <a:pt x="3059" y="296"/>
                  <a:pt x="3059" y="289"/>
                </a:cubicBezTo>
                <a:cubicBezTo>
                  <a:pt x="3059" y="282"/>
                  <a:pt x="3053" y="276"/>
                  <a:pt x="3046" y="276"/>
                </a:cubicBezTo>
                <a:cubicBezTo>
                  <a:pt x="3039" y="276"/>
                  <a:pt x="3033" y="282"/>
                  <a:pt x="3033" y="289"/>
                </a:cubicBezTo>
                <a:cubicBezTo>
                  <a:pt x="3033" y="296"/>
                  <a:pt x="3039" y="301"/>
                  <a:pt x="3046" y="301"/>
                </a:cubicBezTo>
                <a:close/>
                <a:moveTo>
                  <a:pt x="3085" y="301"/>
                </a:moveTo>
                <a:cubicBezTo>
                  <a:pt x="3092" y="301"/>
                  <a:pt x="3098" y="296"/>
                  <a:pt x="3098" y="289"/>
                </a:cubicBezTo>
                <a:cubicBezTo>
                  <a:pt x="3098" y="282"/>
                  <a:pt x="3092" y="276"/>
                  <a:pt x="3085" y="276"/>
                </a:cubicBezTo>
                <a:cubicBezTo>
                  <a:pt x="3078" y="276"/>
                  <a:pt x="3073" y="282"/>
                  <a:pt x="3073" y="289"/>
                </a:cubicBezTo>
                <a:cubicBezTo>
                  <a:pt x="3073" y="296"/>
                  <a:pt x="3078" y="301"/>
                  <a:pt x="3085" y="301"/>
                </a:cubicBezTo>
                <a:close/>
                <a:moveTo>
                  <a:pt x="3125" y="301"/>
                </a:moveTo>
                <a:cubicBezTo>
                  <a:pt x="3132" y="301"/>
                  <a:pt x="3137" y="296"/>
                  <a:pt x="3137" y="289"/>
                </a:cubicBezTo>
                <a:cubicBezTo>
                  <a:pt x="3137" y="282"/>
                  <a:pt x="3132" y="276"/>
                  <a:pt x="3125" y="276"/>
                </a:cubicBezTo>
                <a:cubicBezTo>
                  <a:pt x="3118" y="276"/>
                  <a:pt x="3112" y="282"/>
                  <a:pt x="3112" y="289"/>
                </a:cubicBezTo>
                <a:cubicBezTo>
                  <a:pt x="3112" y="296"/>
                  <a:pt x="3118" y="301"/>
                  <a:pt x="3125" y="301"/>
                </a:cubicBezTo>
                <a:close/>
                <a:moveTo>
                  <a:pt x="3164" y="301"/>
                </a:moveTo>
                <a:cubicBezTo>
                  <a:pt x="3171" y="301"/>
                  <a:pt x="3177" y="296"/>
                  <a:pt x="3177" y="289"/>
                </a:cubicBezTo>
                <a:cubicBezTo>
                  <a:pt x="3177" y="282"/>
                  <a:pt x="3171" y="276"/>
                  <a:pt x="3164" y="276"/>
                </a:cubicBezTo>
                <a:cubicBezTo>
                  <a:pt x="3157" y="276"/>
                  <a:pt x="3151" y="282"/>
                  <a:pt x="3151" y="289"/>
                </a:cubicBezTo>
                <a:cubicBezTo>
                  <a:pt x="3151" y="296"/>
                  <a:pt x="3157" y="301"/>
                  <a:pt x="3164" y="301"/>
                </a:cubicBezTo>
                <a:close/>
                <a:moveTo>
                  <a:pt x="3204" y="301"/>
                </a:moveTo>
                <a:cubicBezTo>
                  <a:pt x="3211" y="301"/>
                  <a:pt x="3216" y="296"/>
                  <a:pt x="3216" y="289"/>
                </a:cubicBezTo>
                <a:cubicBezTo>
                  <a:pt x="3216" y="282"/>
                  <a:pt x="3211" y="276"/>
                  <a:pt x="3204" y="276"/>
                </a:cubicBezTo>
                <a:cubicBezTo>
                  <a:pt x="3197" y="276"/>
                  <a:pt x="3191" y="282"/>
                  <a:pt x="3191" y="289"/>
                </a:cubicBezTo>
                <a:cubicBezTo>
                  <a:pt x="3191" y="296"/>
                  <a:pt x="3197" y="301"/>
                  <a:pt x="3204" y="301"/>
                </a:cubicBezTo>
                <a:close/>
                <a:moveTo>
                  <a:pt x="3243" y="301"/>
                </a:moveTo>
                <a:cubicBezTo>
                  <a:pt x="3250" y="301"/>
                  <a:pt x="3256" y="296"/>
                  <a:pt x="3256" y="289"/>
                </a:cubicBezTo>
                <a:cubicBezTo>
                  <a:pt x="3256" y="282"/>
                  <a:pt x="3250" y="276"/>
                  <a:pt x="3243" y="276"/>
                </a:cubicBezTo>
                <a:cubicBezTo>
                  <a:pt x="3236" y="276"/>
                  <a:pt x="3230" y="282"/>
                  <a:pt x="3230" y="289"/>
                </a:cubicBezTo>
                <a:cubicBezTo>
                  <a:pt x="3230" y="296"/>
                  <a:pt x="3236" y="301"/>
                  <a:pt x="3243" y="301"/>
                </a:cubicBezTo>
                <a:close/>
                <a:moveTo>
                  <a:pt x="3282" y="301"/>
                </a:moveTo>
                <a:cubicBezTo>
                  <a:pt x="3289" y="301"/>
                  <a:pt x="3295" y="296"/>
                  <a:pt x="3295" y="289"/>
                </a:cubicBezTo>
                <a:cubicBezTo>
                  <a:pt x="3295" y="282"/>
                  <a:pt x="3289" y="276"/>
                  <a:pt x="3282" y="276"/>
                </a:cubicBezTo>
                <a:cubicBezTo>
                  <a:pt x="3275" y="276"/>
                  <a:pt x="3270" y="282"/>
                  <a:pt x="3270" y="289"/>
                </a:cubicBezTo>
                <a:cubicBezTo>
                  <a:pt x="3270" y="296"/>
                  <a:pt x="3275" y="301"/>
                  <a:pt x="3282" y="301"/>
                </a:cubicBezTo>
                <a:close/>
                <a:moveTo>
                  <a:pt x="3322" y="301"/>
                </a:moveTo>
                <a:cubicBezTo>
                  <a:pt x="3329" y="301"/>
                  <a:pt x="3335" y="296"/>
                  <a:pt x="3335" y="289"/>
                </a:cubicBezTo>
                <a:cubicBezTo>
                  <a:pt x="3335" y="282"/>
                  <a:pt x="3329" y="276"/>
                  <a:pt x="3322" y="276"/>
                </a:cubicBezTo>
                <a:cubicBezTo>
                  <a:pt x="3315" y="276"/>
                  <a:pt x="3309" y="282"/>
                  <a:pt x="3309" y="289"/>
                </a:cubicBezTo>
                <a:cubicBezTo>
                  <a:pt x="3309" y="296"/>
                  <a:pt x="3315" y="301"/>
                  <a:pt x="3322" y="301"/>
                </a:cubicBezTo>
                <a:close/>
                <a:moveTo>
                  <a:pt x="3361" y="301"/>
                </a:moveTo>
                <a:cubicBezTo>
                  <a:pt x="3368" y="301"/>
                  <a:pt x="3374" y="296"/>
                  <a:pt x="3374" y="289"/>
                </a:cubicBezTo>
                <a:cubicBezTo>
                  <a:pt x="3374" y="282"/>
                  <a:pt x="3368" y="276"/>
                  <a:pt x="3361" y="276"/>
                </a:cubicBezTo>
                <a:cubicBezTo>
                  <a:pt x="3354" y="276"/>
                  <a:pt x="3348" y="282"/>
                  <a:pt x="3348" y="289"/>
                </a:cubicBezTo>
                <a:cubicBezTo>
                  <a:pt x="3348" y="296"/>
                  <a:pt x="3354" y="301"/>
                  <a:pt x="3361" y="301"/>
                </a:cubicBezTo>
                <a:close/>
                <a:moveTo>
                  <a:pt x="3401" y="301"/>
                </a:moveTo>
                <a:cubicBezTo>
                  <a:pt x="3408" y="301"/>
                  <a:pt x="3413" y="296"/>
                  <a:pt x="3413" y="289"/>
                </a:cubicBezTo>
                <a:cubicBezTo>
                  <a:pt x="3413" y="282"/>
                  <a:pt x="3408" y="276"/>
                  <a:pt x="3401" y="276"/>
                </a:cubicBezTo>
                <a:cubicBezTo>
                  <a:pt x="3394" y="276"/>
                  <a:pt x="3388" y="282"/>
                  <a:pt x="3388" y="289"/>
                </a:cubicBezTo>
                <a:cubicBezTo>
                  <a:pt x="3388" y="296"/>
                  <a:pt x="3394" y="301"/>
                  <a:pt x="3401" y="301"/>
                </a:cubicBezTo>
                <a:close/>
                <a:moveTo>
                  <a:pt x="3440" y="301"/>
                </a:moveTo>
                <a:cubicBezTo>
                  <a:pt x="3447" y="301"/>
                  <a:pt x="3453" y="296"/>
                  <a:pt x="3453" y="289"/>
                </a:cubicBezTo>
                <a:cubicBezTo>
                  <a:pt x="3453" y="282"/>
                  <a:pt x="3447" y="276"/>
                  <a:pt x="3440" y="276"/>
                </a:cubicBezTo>
                <a:cubicBezTo>
                  <a:pt x="3433" y="276"/>
                  <a:pt x="3427" y="282"/>
                  <a:pt x="3427" y="289"/>
                </a:cubicBezTo>
                <a:cubicBezTo>
                  <a:pt x="3427" y="296"/>
                  <a:pt x="3433" y="301"/>
                  <a:pt x="3440" y="301"/>
                </a:cubicBezTo>
                <a:close/>
                <a:moveTo>
                  <a:pt x="3480" y="301"/>
                </a:moveTo>
                <a:cubicBezTo>
                  <a:pt x="3487" y="301"/>
                  <a:pt x="3492" y="296"/>
                  <a:pt x="3492" y="289"/>
                </a:cubicBezTo>
                <a:cubicBezTo>
                  <a:pt x="3492" y="282"/>
                  <a:pt x="3487" y="276"/>
                  <a:pt x="3480" y="276"/>
                </a:cubicBezTo>
                <a:cubicBezTo>
                  <a:pt x="3472" y="276"/>
                  <a:pt x="3467" y="282"/>
                  <a:pt x="3467" y="289"/>
                </a:cubicBezTo>
                <a:cubicBezTo>
                  <a:pt x="3467" y="296"/>
                  <a:pt x="3472" y="301"/>
                  <a:pt x="3480" y="301"/>
                </a:cubicBezTo>
                <a:close/>
                <a:moveTo>
                  <a:pt x="3519" y="301"/>
                </a:moveTo>
                <a:cubicBezTo>
                  <a:pt x="3526" y="301"/>
                  <a:pt x="3532" y="296"/>
                  <a:pt x="3532" y="289"/>
                </a:cubicBezTo>
                <a:cubicBezTo>
                  <a:pt x="3532" y="282"/>
                  <a:pt x="3526" y="276"/>
                  <a:pt x="3519" y="276"/>
                </a:cubicBezTo>
                <a:cubicBezTo>
                  <a:pt x="3512" y="276"/>
                  <a:pt x="3506" y="282"/>
                  <a:pt x="3506" y="289"/>
                </a:cubicBezTo>
                <a:cubicBezTo>
                  <a:pt x="3506" y="296"/>
                  <a:pt x="3512" y="301"/>
                  <a:pt x="3519" y="301"/>
                </a:cubicBezTo>
                <a:close/>
                <a:moveTo>
                  <a:pt x="89" y="341"/>
                </a:moveTo>
                <a:cubicBezTo>
                  <a:pt x="96" y="341"/>
                  <a:pt x="102" y="335"/>
                  <a:pt x="102" y="328"/>
                </a:cubicBezTo>
                <a:cubicBezTo>
                  <a:pt x="102" y="321"/>
                  <a:pt x="96" y="315"/>
                  <a:pt x="89" y="315"/>
                </a:cubicBezTo>
                <a:cubicBezTo>
                  <a:pt x="82" y="315"/>
                  <a:pt x="76" y="321"/>
                  <a:pt x="76" y="328"/>
                </a:cubicBezTo>
                <a:cubicBezTo>
                  <a:pt x="76" y="335"/>
                  <a:pt x="82" y="341"/>
                  <a:pt x="89" y="341"/>
                </a:cubicBezTo>
                <a:close/>
                <a:moveTo>
                  <a:pt x="128" y="341"/>
                </a:moveTo>
                <a:cubicBezTo>
                  <a:pt x="136" y="341"/>
                  <a:pt x="141" y="335"/>
                  <a:pt x="141" y="328"/>
                </a:cubicBezTo>
                <a:cubicBezTo>
                  <a:pt x="141" y="321"/>
                  <a:pt x="136" y="315"/>
                  <a:pt x="128" y="315"/>
                </a:cubicBezTo>
                <a:cubicBezTo>
                  <a:pt x="121" y="315"/>
                  <a:pt x="116" y="321"/>
                  <a:pt x="116" y="328"/>
                </a:cubicBezTo>
                <a:cubicBezTo>
                  <a:pt x="116" y="335"/>
                  <a:pt x="121" y="341"/>
                  <a:pt x="128" y="341"/>
                </a:cubicBezTo>
                <a:close/>
                <a:moveTo>
                  <a:pt x="168" y="341"/>
                </a:moveTo>
                <a:cubicBezTo>
                  <a:pt x="175" y="341"/>
                  <a:pt x="181" y="335"/>
                  <a:pt x="181" y="328"/>
                </a:cubicBezTo>
                <a:cubicBezTo>
                  <a:pt x="181" y="321"/>
                  <a:pt x="175" y="315"/>
                  <a:pt x="168" y="315"/>
                </a:cubicBezTo>
                <a:cubicBezTo>
                  <a:pt x="161" y="315"/>
                  <a:pt x="155" y="321"/>
                  <a:pt x="155" y="328"/>
                </a:cubicBezTo>
                <a:cubicBezTo>
                  <a:pt x="155" y="335"/>
                  <a:pt x="161" y="341"/>
                  <a:pt x="168" y="341"/>
                </a:cubicBezTo>
                <a:close/>
                <a:moveTo>
                  <a:pt x="207" y="341"/>
                </a:moveTo>
                <a:cubicBezTo>
                  <a:pt x="214" y="341"/>
                  <a:pt x="220" y="335"/>
                  <a:pt x="220" y="328"/>
                </a:cubicBezTo>
                <a:cubicBezTo>
                  <a:pt x="220" y="321"/>
                  <a:pt x="214" y="315"/>
                  <a:pt x="207" y="315"/>
                </a:cubicBezTo>
                <a:cubicBezTo>
                  <a:pt x="200" y="315"/>
                  <a:pt x="195" y="321"/>
                  <a:pt x="195" y="328"/>
                </a:cubicBezTo>
                <a:cubicBezTo>
                  <a:pt x="195" y="335"/>
                  <a:pt x="200" y="341"/>
                  <a:pt x="207" y="341"/>
                </a:cubicBezTo>
                <a:close/>
                <a:moveTo>
                  <a:pt x="247" y="341"/>
                </a:moveTo>
                <a:cubicBezTo>
                  <a:pt x="254" y="341"/>
                  <a:pt x="259" y="335"/>
                  <a:pt x="259" y="328"/>
                </a:cubicBezTo>
                <a:cubicBezTo>
                  <a:pt x="259" y="321"/>
                  <a:pt x="254" y="315"/>
                  <a:pt x="247" y="315"/>
                </a:cubicBezTo>
                <a:cubicBezTo>
                  <a:pt x="240" y="315"/>
                  <a:pt x="234" y="321"/>
                  <a:pt x="234" y="328"/>
                </a:cubicBezTo>
                <a:cubicBezTo>
                  <a:pt x="234" y="335"/>
                  <a:pt x="240" y="341"/>
                  <a:pt x="247" y="341"/>
                </a:cubicBezTo>
                <a:close/>
                <a:moveTo>
                  <a:pt x="286" y="341"/>
                </a:moveTo>
                <a:cubicBezTo>
                  <a:pt x="293" y="341"/>
                  <a:pt x="299" y="335"/>
                  <a:pt x="299" y="328"/>
                </a:cubicBezTo>
                <a:cubicBezTo>
                  <a:pt x="299" y="321"/>
                  <a:pt x="293" y="315"/>
                  <a:pt x="286" y="315"/>
                </a:cubicBezTo>
                <a:cubicBezTo>
                  <a:pt x="279" y="315"/>
                  <a:pt x="273" y="321"/>
                  <a:pt x="273" y="328"/>
                </a:cubicBezTo>
                <a:cubicBezTo>
                  <a:pt x="273" y="335"/>
                  <a:pt x="279" y="341"/>
                  <a:pt x="286" y="341"/>
                </a:cubicBezTo>
                <a:close/>
                <a:moveTo>
                  <a:pt x="326" y="341"/>
                </a:moveTo>
                <a:cubicBezTo>
                  <a:pt x="333" y="341"/>
                  <a:pt x="338" y="335"/>
                  <a:pt x="338" y="328"/>
                </a:cubicBezTo>
                <a:cubicBezTo>
                  <a:pt x="338" y="321"/>
                  <a:pt x="333" y="315"/>
                  <a:pt x="326" y="315"/>
                </a:cubicBezTo>
                <a:cubicBezTo>
                  <a:pt x="319" y="315"/>
                  <a:pt x="313" y="321"/>
                  <a:pt x="313" y="328"/>
                </a:cubicBezTo>
                <a:cubicBezTo>
                  <a:pt x="313" y="335"/>
                  <a:pt x="319" y="341"/>
                  <a:pt x="326" y="341"/>
                </a:cubicBezTo>
                <a:close/>
                <a:moveTo>
                  <a:pt x="365" y="341"/>
                </a:moveTo>
                <a:cubicBezTo>
                  <a:pt x="372" y="341"/>
                  <a:pt x="378" y="335"/>
                  <a:pt x="378" y="328"/>
                </a:cubicBezTo>
                <a:cubicBezTo>
                  <a:pt x="378" y="321"/>
                  <a:pt x="372" y="315"/>
                  <a:pt x="365" y="315"/>
                </a:cubicBezTo>
                <a:cubicBezTo>
                  <a:pt x="358" y="315"/>
                  <a:pt x="352" y="321"/>
                  <a:pt x="352" y="328"/>
                </a:cubicBezTo>
                <a:cubicBezTo>
                  <a:pt x="352" y="335"/>
                  <a:pt x="358" y="341"/>
                  <a:pt x="365" y="341"/>
                </a:cubicBezTo>
                <a:close/>
                <a:moveTo>
                  <a:pt x="404" y="341"/>
                </a:moveTo>
                <a:cubicBezTo>
                  <a:pt x="411" y="341"/>
                  <a:pt x="417" y="335"/>
                  <a:pt x="417" y="328"/>
                </a:cubicBezTo>
                <a:cubicBezTo>
                  <a:pt x="417" y="321"/>
                  <a:pt x="411" y="315"/>
                  <a:pt x="404" y="315"/>
                </a:cubicBezTo>
                <a:cubicBezTo>
                  <a:pt x="397" y="315"/>
                  <a:pt x="392" y="321"/>
                  <a:pt x="392" y="328"/>
                </a:cubicBezTo>
                <a:cubicBezTo>
                  <a:pt x="392" y="335"/>
                  <a:pt x="397" y="341"/>
                  <a:pt x="404" y="341"/>
                </a:cubicBezTo>
                <a:close/>
                <a:moveTo>
                  <a:pt x="444" y="341"/>
                </a:moveTo>
                <a:cubicBezTo>
                  <a:pt x="451" y="341"/>
                  <a:pt x="457" y="335"/>
                  <a:pt x="457" y="328"/>
                </a:cubicBezTo>
                <a:cubicBezTo>
                  <a:pt x="457" y="321"/>
                  <a:pt x="451" y="315"/>
                  <a:pt x="444" y="315"/>
                </a:cubicBezTo>
                <a:cubicBezTo>
                  <a:pt x="437" y="315"/>
                  <a:pt x="431" y="321"/>
                  <a:pt x="431" y="328"/>
                </a:cubicBezTo>
                <a:cubicBezTo>
                  <a:pt x="431" y="335"/>
                  <a:pt x="437" y="341"/>
                  <a:pt x="444" y="341"/>
                </a:cubicBezTo>
                <a:close/>
                <a:moveTo>
                  <a:pt x="483" y="341"/>
                </a:moveTo>
                <a:cubicBezTo>
                  <a:pt x="490" y="341"/>
                  <a:pt x="496" y="335"/>
                  <a:pt x="496" y="328"/>
                </a:cubicBezTo>
                <a:cubicBezTo>
                  <a:pt x="496" y="321"/>
                  <a:pt x="490" y="315"/>
                  <a:pt x="483" y="315"/>
                </a:cubicBezTo>
                <a:cubicBezTo>
                  <a:pt x="476" y="315"/>
                  <a:pt x="471" y="321"/>
                  <a:pt x="471" y="328"/>
                </a:cubicBezTo>
                <a:cubicBezTo>
                  <a:pt x="471" y="335"/>
                  <a:pt x="476" y="341"/>
                  <a:pt x="483" y="341"/>
                </a:cubicBezTo>
                <a:close/>
                <a:moveTo>
                  <a:pt x="523" y="341"/>
                </a:moveTo>
                <a:cubicBezTo>
                  <a:pt x="530" y="341"/>
                  <a:pt x="535" y="335"/>
                  <a:pt x="535" y="328"/>
                </a:cubicBezTo>
                <a:cubicBezTo>
                  <a:pt x="535" y="321"/>
                  <a:pt x="530" y="315"/>
                  <a:pt x="523" y="315"/>
                </a:cubicBezTo>
                <a:cubicBezTo>
                  <a:pt x="516" y="315"/>
                  <a:pt x="510" y="321"/>
                  <a:pt x="510" y="328"/>
                </a:cubicBezTo>
                <a:cubicBezTo>
                  <a:pt x="510" y="335"/>
                  <a:pt x="516" y="341"/>
                  <a:pt x="523" y="341"/>
                </a:cubicBezTo>
                <a:close/>
                <a:moveTo>
                  <a:pt x="562" y="341"/>
                </a:moveTo>
                <a:cubicBezTo>
                  <a:pt x="569" y="341"/>
                  <a:pt x="575" y="335"/>
                  <a:pt x="575" y="328"/>
                </a:cubicBezTo>
                <a:cubicBezTo>
                  <a:pt x="575" y="321"/>
                  <a:pt x="569" y="315"/>
                  <a:pt x="562" y="315"/>
                </a:cubicBezTo>
                <a:cubicBezTo>
                  <a:pt x="555" y="315"/>
                  <a:pt x="549" y="321"/>
                  <a:pt x="549" y="328"/>
                </a:cubicBezTo>
                <a:cubicBezTo>
                  <a:pt x="549" y="335"/>
                  <a:pt x="555" y="341"/>
                  <a:pt x="562" y="341"/>
                </a:cubicBezTo>
                <a:close/>
                <a:moveTo>
                  <a:pt x="602" y="316"/>
                </a:moveTo>
                <a:cubicBezTo>
                  <a:pt x="595" y="316"/>
                  <a:pt x="589" y="321"/>
                  <a:pt x="589" y="328"/>
                </a:cubicBezTo>
                <a:cubicBezTo>
                  <a:pt x="589" y="335"/>
                  <a:pt x="595" y="340"/>
                  <a:pt x="602" y="340"/>
                </a:cubicBezTo>
                <a:cubicBezTo>
                  <a:pt x="608" y="340"/>
                  <a:pt x="614" y="335"/>
                  <a:pt x="614" y="328"/>
                </a:cubicBezTo>
                <a:cubicBezTo>
                  <a:pt x="614" y="321"/>
                  <a:pt x="608" y="316"/>
                  <a:pt x="602" y="316"/>
                </a:cubicBezTo>
                <a:close/>
                <a:moveTo>
                  <a:pt x="641" y="341"/>
                </a:moveTo>
                <a:cubicBezTo>
                  <a:pt x="648" y="341"/>
                  <a:pt x="654" y="335"/>
                  <a:pt x="654" y="328"/>
                </a:cubicBezTo>
                <a:cubicBezTo>
                  <a:pt x="654" y="321"/>
                  <a:pt x="648" y="315"/>
                  <a:pt x="641" y="315"/>
                </a:cubicBezTo>
                <a:cubicBezTo>
                  <a:pt x="634" y="315"/>
                  <a:pt x="628" y="321"/>
                  <a:pt x="628" y="328"/>
                </a:cubicBezTo>
                <a:cubicBezTo>
                  <a:pt x="628" y="335"/>
                  <a:pt x="634" y="341"/>
                  <a:pt x="641" y="341"/>
                </a:cubicBezTo>
                <a:close/>
                <a:moveTo>
                  <a:pt x="680" y="341"/>
                </a:moveTo>
                <a:cubicBezTo>
                  <a:pt x="687" y="341"/>
                  <a:pt x="693" y="335"/>
                  <a:pt x="693" y="328"/>
                </a:cubicBezTo>
                <a:cubicBezTo>
                  <a:pt x="693" y="321"/>
                  <a:pt x="687" y="315"/>
                  <a:pt x="680" y="315"/>
                </a:cubicBezTo>
                <a:cubicBezTo>
                  <a:pt x="673" y="315"/>
                  <a:pt x="668" y="321"/>
                  <a:pt x="668" y="328"/>
                </a:cubicBezTo>
                <a:cubicBezTo>
                  <a:pt x="668" y="335"/>
                  <a:pt x="673" y="341"/>
                  <a:pt x="680" y="341"/>
                </a:cubicBezTo>
                <a:close/>
                <a:moveTo>
                  <a:pt x="720" y="341"/>
                </a:moveTo>
                <a:cubicBezTo>
                  <a:pt x="727" y="341"/>
                  <a:pt x="733" y="335"/>
                  <a:pt x="733" y="328"/>
                </a:cubicBezTo>
                <a:cubicBezTo>
                  <a:pt x="733" y="321"/>
                  <a:pt x="727" y="315"/>
                  <a:pt x="720" y="315"/>
                </a:cubicBezTo>
                <a:cubicBezTo>
                  <a:pt x="713" y="315"/>
                  <a:pt x="707" y="321"/>
                  <a:pt x="707" y="328"/>
                </a:cubicBezTo>
                <a:cubicBezTo>
                  <a:pt x="707" y="335"/>
                  <a:pt x="713" y="341"/>
                  <a:pt x="720" y="341"/>
                </a:cubicBezTo>
                <a:close/>
                <a:moveTo>
                  <a:pt x="759" y="341"/>
                </a:moveTo>
                <a:cubicBezTo>
                  <a:pt x="766" y="341"/>
                  <a:pt x="772" y="335"/>
                  <a:pt x="772" y="328"/>
                </a:cubicBezTo>
                <a:cubicBezTo>
                  <a:pt x="772" y="321"/>
                  <a:pt x="766" y="315"/>
                  <a:pt x="759" y="315"/>
                </a:cubicBezTo>
                <a:cubicBezTo>
                  <a:pt x="752" y="315"/>
                  <a:pt x="747" y="321"/>
                  <a:pt x="747" y="328"/>
                </a:cubicBezTo>
                <a:cubicBezTo>
                  <a:pt x="747" y="335"/>
                  <a:pt x="752" y="341"/>
                  <a:pt x="759" y="341"/>
                </a:cubicBezTo>
                <a:close/>
                <a:moveTo>
                  <a:pt x="799" y="341"/>
                </a:moveTo>
                <a:cubicBezTo>
                  <a:pt x="806" y="341"/>
                  <a:pt x="811" y="335"/>
                  <a:pt x="811" y="328"/>
                </a:cubicBezTo>
                <a:cubicBezTo>
                  <a:pt x="811" y="321"/>
                  <a:pt x="806" y="315"/>
                  <a:pt x="799" y="315"/>
                </a:cubicBezTo>
                <a:cubicBezTo>
                  <a:pt x="792" y="315"/>
                  <a:pt x="786" y="321"/>
                  <a:pt x="786" y="328"/>
                </a:cubicBezTo>
                <a:cubicBezTo>
                  <a:pt x="786" y="335"/>
                  <a:pt x="792" y="341"/>
                  <a:pt x="799" y="341"/>
                </a:cubicBezTo>
                <a:close/>
                <a:moveTo>
                  <a:pt x="838" y="341"/>
                </a:moveTo>
                <a:cubicBezTo>
                  <a:pt x="845" y="341"/>
                  <a:pt x="851" y="335"/>
                  <a:pt x="851" y="328"/>
                </a:cubicBezTo>
                <a:cubicBezTo>
                  <a:pt x="851" y="321"/>
                  <a:pt x="845" y="315"/>
                  <a:pt x="838" y="315"/>
                </a:cubicBezTo>
                <a:cubicBezTo>
                  <a:pt x="831" y="315"/>
                  <a:pt x="825" y="321"/>
                  <a:pt x="825" y="328"/>
                </a:cubicBezTo>
                <a:cubicBezTo>
                  <a:pt x="825" y="335"/>
                  <a:pt x="831" y="341"/>
                  <a:pt x="838" y="341"/>
                </a:cubicBezTo>
                <a:close/>
                <a:moveTo>
                  <a:pt x="956" y="341"/>
                </a:moveTo>
                <a:cubicBezTo>
                  <a:pt x="963" y="341"/>
                  <a:pt x="969" y="335"/>
                  <a:pt x="969" y="328"/>
                </a:cubicBezTo>
                <a:cubicBezTo>
                  <a:pt x="969" y="321"/>
                  <a:pt x="963" y="315"/>
                  <a:pt x="956" y="315"/>
                </a:cubicBezTo>
                <a:cubicBezTo>
                  <a:pt x="949" y="315"/>
                  <a:pt x="944" y="321"/>
                  <a:pt x="944" y="328"/>
                </a:cubicBezTo>
                <a:cubicBezTo>
                  <a:pt x="944" y="335"/>
                  <a:pt x="949" y="341"/>
                  <a:pt x="956" y="341"/>
                </a:cubicBezTo>
                <a:close/>
                <a:moveTo>
                  <a:pt x="996" y="341"/>
                </a:moveTo>
                <a:cubicBezTo>
                  <a:pt x="1003" y="341"/>
                  <a:pt x="1009" y="335"/>
                  <a:pt x="1009" y="328"/>
                </a:cubicBezTo>
                <a:cubicBezTo>
                  <a:pt x="1009" y="321"/>
                  <a:pt x="1003" y="315"/>
                  <a:pt x="996" y="315"/>
                </a:cubicBezTo>
                <a:cubicBezTo>
                  <a:pt x="989" y="315"/>
                  <a:pt x="983" y="321"/>
                  <a:pt x="983" y="328"/>
                </a:cubicBezTo>
                <a:cubicBezTo>
                  <a:pt x="983" y="335"/>
                  <a:pt x="989" y="341"/>
                  <a:pt x="996" y="341"/>
                </a:cubicBezTo>
                <a:close/>
                <a:moveTo>
                  <a:pt x="1035" y="341"/>
                </a:moveTo>
                <a:cubicBezTo>
                  <a:pt x="1042" y="341"/>
                  <a:pt x="1048" y="335"/>
                  <a:pt x="1048" y="328"/>
                </a:cubicBezTo>
                <a:cubicBezTo>
                  <a:pt x="1048" y="321"/>
                  <a:pt x="1042" y="315"/>
                  <a:pt x="1035" y="315"/>
                </a:cubicBezTo>
                <a:cubicBezTo>
                  <a:pt x="1028" y="315"/>
                  <a:pt x="1022" y="321"/>
                  <a:pt x="1022" y="328"/>
                </a:cubicBezTo>
                <a:cubicBezTo>
                  <a:pt x="1022" y="335"/>
                  <a:pt x="1028" y="341"/>
                  <a:pt x="1035" y="341"/>
                </a:cubicBezTo>
                <a:close/>
                <a:moveTo>
                  <a:pt x="1153" y="319"/>
                </a:moveTo>
                <a:cubicBezTo>
                  <a:pt x="1148" y="319"/>
                  <a:pt x="1144" y="323"/>
                  <a:pt x="1144" y="328"/>
                </a:cubicBezTo>
                <a:cubicBezTo>
                  <a:pt x="1144" y="333"/>
                  <a:pt x="1148" y="337"/>
                  <a:pt x="1153" y="337"/>
                </a:cubicBezTo>
                <a:cubicBezTo>
                  <a:pt x="1159" y="337"/>
                  <a:pt x="1163" y="333"/>
                  <a:pt x="1163" y="328"/>
                </a:cubicBezTo>
                <a:cubicBezTo>
                  <a:pt x="1163" y="323"/>
                  <a:pt x="1159" y="319"/>
                  <a:pt x="1153" y="319"/>
                </a:cubicBezTo>
                <a:close/>
                <a:moveTo>
                  <a:pt x="1193" y="341"/>
                </a:moveTo>
                <a:cubicBezTo>
                  <a:pt x="1200" y="341"/>
                  <a:pt x="1206" y="335"/>
                  <a:pt x="1206" y="328"/>
                </a:cubicBezTo>
                <a:cubicBezTo>
                  <a:pt x="1206" y="321"/>
                  <a:pt x="1200" y="315"/>
                  <a:pt x="1193" y="315"/>
                </a:cubicBezTo>
                <a:cubicBezTo>
                  <a:pt x="1186" y="315"/>
                  <a:pt x="1180" y="321"/>
                  <a:pt x="1180" y="328"/>
                </a:cubicBezTo>
                <a:cubicBezTo>
                  <a:pt x="1180" y="335"/>
                  <a:pt x="1186" y="341"/>
                  <a:pt x="1193" y="341"/>
                </a:cubicBezTo>
                <a:close/>
                <a:moveTo>
                  <a:pt x="1232" y="341"/>
                </a:moveTo>
                <a:cubicBezTo>
                  <a:pt x="1239" y="341"/>
                  <a:pt x="1245" y="335"/>
                  <a:pt x="1245" y="328"/>
                </a:cubicBezTo>
                <a:cubicBezTo>
                  <a:pt x="1245" y="321"/>
                  <a:pt x="1239" y="315"/>
                  <a:pt x="1232" y="315"/>
                </a:cubicBezTo>
                <a:cubicBezTo>
                  <a:pt x="1225" y="315"/>
                  <a:pt x="1220" y="321"/>
                  <a:pt x="1220" y="328"/>
                </a:cubicBezTo>
                <a:cubicBezTo>
                  <a:pt x="1220" y="335"/>
                  <a:pt x="1225" y="341"/>
                  <a:pt x="1232" y="341"/>
                </a:cubicBezTo>
                <a:close/>
                <a:moveTo>
                  <a:pt x="1272" y="341"/>
                </a:moveTo>
                <a:cubicBezTo>
                  <a:pt x="1279" y="341"/>
                  <a:pt x="1285" y="335"/>
                  <a:pt x="1285" y="328"/>
                </a:cubicBezTo>
                <a:cubicBezTo>
                  <a:pt x="1285" y="321"/>
                  <a:pt x="1279" y="315"/>
                  <a:pt x="1272" y="315"/>
                </a:cubicBezTo>
                <a:cubicBezTo>
                  <a:pt x="1265" y="315"/>
                  <a:pt x="1259" y="321"/>
                  <a:pt x="1259" y="328"/>
                </a:cubicBezTo>
                <a:cubicBezTo>
                  <a:pt x="1259" y="335"/>
                  <a:pt x="1265" y="341"/>
                  <a:pt x="1272" y="341"/>
                </a:cubicBezTo>
                <a:close/>
                <a:moveTo>
                  <a:pt x="1311" y="341"/>
                </a:moveTo>
                <a:cubicBezTo>
                  <a:pt x="1318" y="341"/>
                  <a:pt x="1324" y="335"/>
                  <a:pt x="1324" y="328"/>
                </a:cubicBezTo>
                <a:cubicBezTo>
                  <a:pt x="1324" y="321"/>
                  <a:pt x="1318" y="315"/>
                  <a:pt x="1311" y="315"/>
                </a:cubicBezTo>
                <a:cubicBezTo>
                  <a:pt x="1304" y="315"/>
                  <a:pt x="1298" y="321"/>
                  <a:pt x="1298" y="328"/>
                </a:cubicBezTo>
                <a:cubicBezTo>
                  <a:pt x="1298" y="335"/>
                  <a:pt x="1304" y="341"/>
                  <a:pt x="1311" y="341"/>
                </a:cubicBezTo>
                <a:close/>
                <a:moveTo>
                  <a:pt x="1863" y="341"/>
                </a:moveTo>
                <a:cubicBezTo>
                  <a:pt x="1870" y="341"/>
                  <a:pt x="1876" y="335"/>
                  <a:pt x="1876" y="328"/>
                </a:cubicBezTo>
                <a:cubicBezTo>
                  <a:pt x="1876" y="321"/>
                  <a:pt x="1870" y="315"/>
                  <a:pt x="1863" y="315"/>
                </a:cubicBezTo>
                <a:cubicBezTo>
                  <a:pt x="1856" y="315"/>
                  <a:pt x="1850" y="321"/>
                  <a:pt x="1850" y="328"/>
                </a:cubicBezTo>
                <a:cubicBezTo>
                  <a:pt x="1850" y="335"/>
                  <a:pt x="1856" y="341"/>
                  <a:pt x="1863" y="341"/>
                </a:cubicBezTo>
                <a:close/>
                <a:moveTo>
                  <a:pt x="1903" y="341"/>
                </a:moveTo>
                <a:cubicBezTo>
                  <a:pt x="1910" y="341"/>
                  <a:pt x="1915" y="335"/>
                  <a:pt x="1915" y="328"/>
                </a:cubicBezTo>
                <a:cubicBezTo>
                  <a:pt x="1915" y="321"/>
                  <a:pt x="1910" y="315"/>
                  <a:pt x="1903" y="315"/>
                </a:cubicBezTo>
                <a:cubicBezTo>
                  <a:pt x="1896" y="315"/>
                  <a:pt x="1890" y="321"/>
                  <a:pt x="1890" y="328"/>
                </a:cubicBezTo>
                <a:cubicBezTo>
                  <a:pt x="1890" y="335"/>
                  <a:pt x="1896" y="341"/>
                  <a:pt x="1903" y="341"/>
                </a:cubicBezTo>
                <a:close/>
                <a:moveTo>
                  <a:pt x="1942" y="341"/>
                </a:moveTo>
                <a:cubicBezTo>
                  <a:pt x="1949" y="341"/>
                  <a:pt x="1955" y="335"/>
                  <a:pt x="1955" y="328"/>
                </a:cubicBezTo>
                <a:cubicBezTo>
                  <a:pt x="1955" y="321"/>
                  <a:pt x="1949" y="315"/>
                  <a:pt x="1942" y="315"/>
                </a:cubicBezTo>
                <a:cubicBezTo>
                  <a:pt x="1935" y="315"/>
                  <a:pt x="1929" y="321"/>
                  <a:pt x="1929" y="328"/>
                </a:cubicBezTo>
                <a:cubicBezTo>
                  <a:pt x="1929" y="335"/>
                  <a:pt x="1935" y="341"/>
                  <a:pt x="1942" y="341"/>
                </a:cubicBezTo>
                <a:close/>
                <a:moveTo>
                  <a:pt x="1981" y="341"/>
                </a:moveTo>
                <a:cubicBezTo>
                  <a:pt x="1988" y="341"/>
                  <a:pt x="1994" y="335"/>
                  <a:pt x="1994" y="328"/>
                </a:cubicBezTo>
                <a:cubicBezTo>
                  <a:pt x="1994" y="321"/>
                  <a:pt x="1988" y="315"/>
                  <a:pt x="1981" y="315"/>
                </a:cubicBezTo>
                <a:cubicBezTo>
                  <a:pt x="1974" y="315"/>
                  <a:pt x="1969" y="321"/>
                  <a:pt x="1969" y="328"/>
                </a:cubicBezTo>
                <a:cubicBezTo>
                  <a:pt x="1969" y="335"/>
                  <a:pt x="1974" y="341"/>
                  <a:pt x="1981" y="341"/>
                </a:cubicBezTo>
                <a:close/>
                <a:moveTo>
                  <a:pt x="2021" y="315"/>
                </a:moveTo>
                <a:cubicBezTo>
                  <a:pt x="2014" y="315"/>
                  <a:pt x="2008" y="321"/>
                  <a:pt x="2008" y="328"/>
                </a:cubicBezTo>
                <a:cubicBezTo>
                  <a:pt x="2008" y="335"/>
                  <a:pt x="2014" y="341"/>
                  <a:pt x="2021" y="341"/>
                </a:cubicBezTo>
                <a:cubicBezTo>
                  <a:pt x="2028" y="341"/>
                  <a:pt x="2034" y="335"/>
                  <a:pt x="2034" y="328"/>
                </a:cubicBezTo>
                <a:cubicBezTo>
                  <a:pt x="2034" y="321"/>
                  <a:pt x="2028" y="315"/>
                  <a:pt x="2021" y="315"/>
                </a:cubicBezTo>
                <a:close/>
                <a:moveTo>
                  <a:pt x="2060" y="315"/>
                </a:moveTo>
                <a:cubicBezTo>
                  <a:pt x="2053" y="315"/>
                  <a:pt x="2048" y="321"/>
                  <a:pt x="2048" y="328"/>
                </a:cubicBezTo>
                <a:cubicBezTo>
                  <a:pt x="2048" y="335"/>
                  <a:pt x="2053" y="341"/>
                  <a:pt x="2060" y="341"/>
                </a:cubicBezTo>
                <a:cubicBezTo>
                  <a:pt x="2067" y="341"/>
                  <a:pt x="2073" y="335"/>
                  <a:pt x="2073" y="328"/>
                </a:cubicBezTo>
                <a:cubicBezTo>
                  <a:pt x="2073" y="321"/>
                  <a:pt x="2067" y="315"/>
                  <a:pt x="2060" y="315"/>
                </a:cubicBezTo>
                <a:close/>
                <a:moveTo>
                  <a:pt x="2100" y="341"/>
                </a:moveTo>
                <a:cubicBezTo>
                  <a:pt x="2107" y="341"/>
                  <a:pt x="2112" y="335"/>
                  <a:pt x="2112" y="328"/>
                </a:cubicBezTo>
                <a:cubicBezTo>
                  <a:pt x="2112" y="321"/>
                  <a:pt x="2107" y="315"/>
                  <a:pt x="2100" y="315"/>
                </a:cubicBezTo>
                <a:cubicBezTo>
                  <a:pt x="2093" y="315"/>
                  <a:pt x="2087" y="321"/>
                  <a:pt x="2087" y="328"/>
                </a:cubicBezTo>
                <a:cubicBezTo>
                  <a:pt x="2087" y="335"/>
                  <a:pt x="2093" y="341"/>
                  <a:pt x="2100" y="341"/>
                </a:cubicBezTo>
                <a:close/>
                <a:moveTo>
                  <a:pt x="2179" y="341"/>
                </a:moveTo>
                <a:cubicBezTo>
                  <a:pt x="2186" y="341"/>
                  <a:pt x="2191" y="335"/>
                  <a:pt x="2191" y="328"/>
                </a:cubicBezTo>
                <a:cubicBezTo>
                  <a:pt x="2191" y="321"/>
                  <a:pt x="2186" y="315"/>
                  <a:pt x="2179" y="315"/>
                </a:cubicBezTo>
                <a:cubicBezTo>
                  <a:pt x="2171" y="315"/>
                  <a:pt x="2166" y="321"/>
                  <a:pt x="2166" y="328"/>
                </a:cubicBezTo>
                <a:cubicBezTo>
                  <a:pt x="2166" y="335"/>
                  <a:pt x="2171" y="341"/>
                  <a:pt x="2179" y="341"/>
                </a:cubicBezTo>
                <a:close/>
                <a:moveTo>
                  <a:pt x="2218" y="341"/>
                </a:moveTo>
                <a:cubicBezTo>
                  <a:pt x="2225" y="341"/>
                  <a:pt x="2231" y="335"/>
                  <a:pt x="2231" y="328"/>
                </a:cubicBezTo>
                <a:cubicBezTo>
                  <a:pt x="2231" y="321"/>
                  <a:pt x="2225" y="315"/>
                  <a:pt x="2218" y="315"/>
                </a:cubicBezTo>
                <a:cubicBezTo>
                  <a:pt x="2211" y="315"/>
                  <a:pt x="2205" y="321"/>
                  <a:pt x="2205" y="328"/>
                </a:cubicBezTo>
                <a:cubicBezTo>
                  <a:pt x="2205" y="335"/>
                  <a:pt x="2211" y="341"/>
                  <a:pt x="2218" y="341"/>
                </a:cubicBezTo>
                <a:close/>
                <a:moveTo>
                  <a:pt x="2257" y="341"/>
                </a:moveTo>
                <a:cubicBezTo>
                  <a:pt x="2264" y="341"/>
                  <a:pt x="2270" y="335"/>
                  <a:pt x="2270" y="328"/>
                </a:cubicBezTo>
                <a:cubicBezTo>
                  <a:pt x="2270" y="321"/>
                  <a:pt x="2264" y="315"/>
                  <a:pt x="2257" y="315"/>
                </a:cubicBezTo>
                <a:cubicBezTo>
                  <a:pt x="2250" y="315"/>
                  <a:pt x="2245" y="321"/>
                  <a:pt x="2245" y="328"/>
                </a:cubicBezTo>
                <a:cubicBezTo>
                  <a:pt x="2245" y="335"/>
                  <a:pt x="2250" y="341"/>
                  <a:pt x="2257" y="341"/>
                </a:cubicBezTo>
                <a:close/>
                <a:moveTo>
                  <a:pt x="2297" y="341"/>
                </a:moveTo>
                <a:cubicBezTo>
                  <a:pt x="2304" y="341"/>
                  <a:pt x="2310" y="335"/>
                  <a:pt x="2310" y="328"/>
                </a:cubicBezTo>
                <a:cubicBezTo>
                  <a:pt x="2310" y="321"/>
                  <a:pt x="2304" y="315"/>
                  <a:pt x="2297" y="315"/>
                </a:cubicBezTo>
                <a:cubicBezTo>
                  <a:pt x="2290" y="315"/>
                  <a:pt x="2284" y="321"/>
                  <a:pt x="2284" y="328"/>
                </a:cubicBezTo>
                <a:cubicBezTo>
                  <a:pt x="2284" y="335"/>
                  <a:pt x="2290" y="341"/>
                  <a:pt x="2297" y="341"/>
                </a:cubicBezTo>
                <a:close/>
                <a:moveTo>
                  <a:pt x="2336" y="341"/>
                </a:moveTo>
                <a:cubicBezTo>
                  <a:pt x="2343" y="341"/>
                  <a:pt x="2349" y="335"/>
                  <a:pt x="2349" y="328"/>
                </a:cubicBezTo>
                <a:cubicBezTo>
                  <a:pt x="2349" y="321"/>
                  <a:pt x="2343" y="315"/>
                  <a:pt x="2336" y="315"/>
                </a:cubicBezTo>
                <a:cubicBezTo>
                  <a:pt x="2329" y="315"/>
                  <a:pt x="2323" y="321"/>
                  <a:pt x="2323" y="328"/>
                </a:cubicBezTo>
                <a:cubicBezTo>
                  <a:pt x="2323" y="335"/>
                  <a:pt x="2329" y="341"/>
                  <a:pt x="2336" y="341"/>
                </a:cubicBezTo>
                <a:close/>
                <a:moveTo>
                  <a:pt x="2376" y="341"/>
                </a:moveTo>
                <a:cubicBezTo>
                  <a:pt x="2383" y="341"/>
                  <a:pt x="2388" y="335"/>
                  <a:pt x="2388" y="328"/>
                </a:cubicBezTo>
                <a:cubicBezTo>
                  <a:pt x="2388" y="321"/>
                  <a:pt x="2383" y="315"/>
                  <a:pt x="2376" y="315"/>
                </a:cubicBezTo>
                <a:cubicBezTo>
                  <a:pt x="2369" y="315"/>
                  <a:pt x="2363" y="321"/>
                  <a:pt x="2363" y="328"/>
                </a:cubicBezTo>
                <a:cubicBezTo>
                  <a:pt x="2363" y="335"/>
                  <a:pt x="2369" y="341"/>
                  <a:pt x="2376" y="341"/>
                </a:cubicBezTo>
                <a:close/>
                <a:moveTo>
                  <a:pt x="2415" y="316"/>
                </a:moveTo>
                <a:cubicBezTo>
                  <a:pt x="2408" y="316"/>
                  <a:pt x="2403" y="321"/>
                  <a:pt x="2403" y="328"/>
                </a:cubicBezTo>
                <a:cubicBezTo>
                  <a:pt x="2403" y="335"/>
                  <a:pt x="2408" y="340"/>
                  <a:pt x="2415" y="340"/>
                </a:cubicBezTo>
                <a:cubicBezTo>
                  <a:pt x="2422" y="340"/>
                  <a:pt x="2427" y="335"/>
                  <a:pt x="2427" y="328"/>
                </a:cubicBezTo>
                <a:cubicBezTo>
                  <a:pt x="2427" y="321"/>
                  <a:pt x="2422" y="316"/>
                  <a:pt x="2415" y="316"/>
                </a:cubicBezTo>
                <a:close/>
                <a:moveTo>
                  <a:pt x="2454" y="341"/>
                </a:moveTo>
                <a:cubicBezTo>
                  <a:pt x="2462" y="341"/>
                  <a:pt x="2467" y="335"/>
                  <a:pt x="2467" y="328"/>
                </a:cubicBezTo>
                <a:cubicBezTo>
                  <a:pt x="2467" y="321"/>
                  <a:pt x="2462" y="315"/>
                  <a:pt x="2454" y="315"/>
                </a:cubicBezTo>
                <a:cubicBezTo>
                  <a:pt x="2447" y="315"/>
                  <a:pt x="2442" y="321"/>
                  <a:pt x="2442" y="328"/>
                </a:cubicBezTo>
                <a:cubicBezTo>
                  <a:pt x="2442" y="335"/>
                  <a:pt x="2447" y="341"/>
                  <a:pt x="2454" y="341"/>
                </a:cubicBezTo>
                <a:close/>
                <a:moveTo>
                  <a:pt x="2494" y="341"/>
                </a:moveTo>
                <a:cubicBezTo>
                  <a:pt x="2501" y="341"/>
                  <a:pt x="2507" y="335"/>
                  <a:pt x="2507" y="328"/>
                </a:cubicBezTo>
                <a:cubicBezTo>
                  <a:pt x="2507" y="321"/>
                  <a:pt x="2501" y="315"/>
                  <a:pt x="2494" y="315"/>
                </a:cubicBezTo>
                <a:cubicBezTo>
                  <a:pt x="2487" y="315"/>
                  <a:pt x="2481" y="321"/>
                  <a:pt x="2481" y="328"/>
                </a:cubicBezTo>
                <a:cubicBezTo>
                  <a:pt x="2481" y="335"/>
                  <a:pt x="2487" y="341"/>
                  <a:pt x="2494" y="341"/>
                </a:cubicBezTo>
                <a:close/>
                <a:moveTo>
                  <a:pt x="2533" y="341"/>
                </a:moveTo>
                <a:cubicBezTo>
                  <a:pt x="2540" y="341"/>
                  <a:pt x="2546" y="335"/>
                  <a:pt x="2546" y="328"/>
                </a:cubicBezTo>
                <a:cubicBezTo>
                  <a:pt x="2546" y="321"/>
                  <a:pt x="2540" y="315"/>
                  <a:pt x="2533" y="315"/>
                </a:cubicBezTo>
                <a:cubicBezTo>
                  <a:pt x="2526" y="315"/>
                  <a:pt x="2521" y="321"/>
                  <a:pt x="2521" y="328"/>
                </a:cubicBezTo>
                <a:cubicBezTo>
                  <a:pt x="2521" y="335"/>
                  <a:pt x="2526" y="341"/>
                  <a:pt x="2533" y="341"/>
                </a:cubicBezTo>
                <a:close/>
                <a:moveTo>
                  <a:pt x="2573" y="341"/>
                </a:moveTo>
                <a:cubicBezTo>
                  <a:pt x="2580" y="341"/>
                  <a:pt x="2586" y="335"/>
                  <a:pt x="2586" y="328"/>
                </a:cubicBezTo>
                <a:cubicBezTo>
                  <a:pt x="2586" y="321"/>
                  <a:pt x="2580" y="315"/>
                  <a:pt x="2573" y="315"/>
                </a:cubicBezTo>
                <a:cubicBezTo>
                  <a:pt x="2566" y="315"/>
                  <a:pt x="2560" y="321"/>
                  <a:pt x="2560" y="328"/>
                </a:cubicBezTo>
                <a:cubicBezTo>
                  <a:pt x="2560" y="335"/>
                  <a:pt x="2566" y="341"/>
                  <a:pt x="2573" y="341"/>
                </a:cubicBezTo>
                <a:close/>
                <a:moveTo>
                  <a:pt x="2612" y="341"/>
                </a:moveTo>
                <a:cubicBezTo>
                  <a:pt x="2619" y="341"/>
                  <a:pt x="2625" y="335"/>
                  <a:pt x="2625" y="328"/>
                </a:cubicBezTo>
                <a:cubicBezTo>
                  <a:pt x="2625" y="321"/>
                  <a:pt x="2619" y="315"/>
                  <a:pt x="2612" y="315"/>
                </a:cubicBezTo>
                <a:cubicBezTo>
                  <a:pt x="2605" y="315"/>
                  <a:pt x="2599" y="321"/>
                  <a:pt x="2599" y="328"/>
                </a:cubicBezTo>
                <a:cubicBezTo>
                  <a:pt x="2599" y="335"/>
                  <a:pt x="2605" y="341"/>
                  <a:pt x="2612" y="341"/>
                </a:cubicBezTo>
                <a:close/>
                <a:moveTo>
                  <a:pt x="2652" y="341"/>
                </a:moveTo>
                <a:cubicBezTo>
                  <a:pt x="2659" y="341"/>
                  <a:pt x="2664" y="335"/>
                  <a:pt x="2664" y="328"/>
                </a:cubicBezTo>
                <a:cubicBezTo>
                  <a:pt x="2664" y="321"/>
                  <a:pt x="2659" y="315"/>
                  <a:pt x="2652" y="315"/>
                </a:cubicBezTo>
                <a:cubicBezTo>
                  <a:pt x="2645" y="315"/>
                  <a:pt x="2639" y="321"/>
                  <a:pt x="2639" y="328"/>
                </a:cubicBezTo>
                <a:cubicBezTo>
                  <a:pt x="2639" y="335"/>
                  <a:pt x="2645" y="341"/>
                  <a:pt x="2652" y="341"/>
                </a:cubicBezTo>
                <a:close/>
                <a:moveTo>
                  <a:pt x="2691" y="341"/>
                </a:moveTo>
                <a:cubicBezTo>
                  <a:pt x="2698" y="341"/>
                  <a:pt x="2704" y="335"/>
                  <a:pt x="2704" y="328"/>
                </a:cubicBezTo>
                <a:cubicBezTo>
                  <a:pt x="2704" y="321"/>
                  <a:pt x="2698" y="315"/>
                  <a:pt x="2691" y="315"/>
                </a:cubicBezTo>
                <a:cubicBezTo>
                  <a:pt x="2684" y="315"/>
                  <a:pt x="2678" y="321"/>
                  <a:pt x="2678" y="328"/>
                </a:cubicBezTo>
                <a:cubicBezTo>
                  <a:pt x="2678" y="335"/>
                  <a:pt x="2684" y="341"/>
                  <a:pt x="2691" y="341"/>
                </a:cubicBezTo>
                <a:close/>
                <a:moveTo>
                  <a:pt x="2730" y="341"/>
                </a:moveTo>
                <a:cubicBezTo>
                  <a:pt x="2738" y="341"/>
                  <a:pt x="2743" y="335"/>
                  <a:pt x="2743" y="328"/>
                </a:cubicBezTo>
                <a:cubicBezTo>
                  <a:pt x="2743" y="321"/>
                  <a:pt x="2738" y="315"/>
                  <a:pt x="2730" y="315"/>
                </a:cubicBezTo>
                <a:cubicBezTo>
                  <a:pt x="2723" y="315"/>
                  <a:pt x="2718" y="321"/>
                  <a:pt x="2718" y="328"/>
                </a:cubicBezTo>
                <a:cubicBezTo>
                  <a:pt x="2718" y="335"/>
                  <a:pt x="2723" y="341"/>
                  <a:pt x="2730" y="341"/>
                </a:cubicBezTo>
                <a:close/>
                <a:moveTo>
                  <a:pt x="2770" y="341"/>
                </a:moveTo>
                <a:cubicBezTo>
                  <a:pt x="2777" y="341"/>
                  <a:pt x="2783" y="335"/>
                  <a:pt x="2783" y="328"/>
                </a:cubicBezTo>
                <a:cubicBezTo>
                  <a:pt x="2783" y="321"/>
                  <a:pt x="2777" y="315"/>
                  <a:pt x="2770" y="315"/>
                </a:cubicBezTo>
                <a:cubicBezTo>
                  <a:pt x="2763" y="315"/>
                  <a:pt x="2757" y="321"/>
                  <a:pt x="2757" y="328"/>
                </a:cubicBezTo>
                <a:cubicBezTo>
                  <a:pt x="2757" y="335"/>
                  <a:pt x="2763" y="341"/>
                  <a:pt x="2770" y="341"/>
                </a:cubicBezTo>
                <a:close/>
                <a:moveTo>
                  <a:pt x="2809" y="341"/>
                </a:moveTo>
                <a:cubicBezTo>
                  <a:pt x="2816" y="341"/>
                  <a:pt x="2822" y="335"/>
                  <a:pt x="2822" y="328"/>
                </a:cubicBezTo>
                <a:cubicBezTo>
                  <a:pt x="2822" y="321"/>
                  <a:pt x="2816" y="315"/>
                  <a:pt x="2809" y="315"/>
                </a:cubicBezTo>
                <a:cubicBezTo>
                  <a:pt x="2802" y="315"/>
                  <a:pt x="2797" y="321"/>
                  <a:pt x="2797" y="328"/>
                </a:cubicBezTo>
                <a:cubicBezTo>
                  <a:pt x="2797" y="335"/>
                  <a:pt x="2802" y="341"/>
                  <a:pt x="2809" y="341"/>
                </a:cubicBezTo>
                <a:close/>
                <a:moveTo>
                  <a:pt x="2849" y="341"/>
                </a:moveTo>
                <a:cubicBezTo>
                  <a:pt x="2856" y="341"/>
                  <a:pt x="2861" y="335"/>
                  <a:pt x="2861" y="328"/>
                </a:cubicBezTo>
                <a:cubicBezTo>
                  <a:pt x="2861" y="321"/>
                  <a:pt x="2856" y="315"/>
                  <a:pt x="2849" y="315"/>
                </a:cubicBezTo>
                <a:cubicBezTo>
                  <a:pt x="2842" y="315"/>
                  <a:pt x="2836" y="321"/>
                  <a:pt x="2836" y="328"/>
                </a:cubicBezTo>
                <a:cubicBezTo>
                  <a:pt x="2836" y="335"/>
                  <a:pt x="2842" y="341"/>
                  <a:pt x="2849" y="341"/>
                </a:cubicBezTo>
                <a:close/>
                <a:moveTo>
                  <a:pt x="2888" y="341"/>
                </a:moveTo>
                <a:cubicBezTo>
                  <a:pt x="2895" y="341"/>
                  <a:pt x="2901" y="335"/>
                  <a:pt x="2901" y="328"/>
                </a:cubicBezTo>
                <a:cubicBezTo>
                  <a:pt x="2901" y="321"/>
                  <a:pt x="2895" y="315"/>
                  <a:pt x="2888" y="315"/>
                </a:cubicBezTo>
                <a:cubicBezTo>
                  <a:pt x="2881" y="315"/>
                  <a:pt x="2875" y="321"/>
                  <a:pt x="2875" y="328"/>
                </a:cubicBezTo>
                <a:cubicBezTo>
                  <a:pt x="2875" y="335"/>
                  <a:pt x="2881" y="341"/>
                  <a:pt x="2888" y="341"/>
                </a:cubicBezTo>
                <a:close/>
                <a:moveTo>
                  <a:pt x="2928" y="341"/>
                </a:moveTo>
                <a:cubicBezTo>
                  <a:pt x="2935" y="341"/>
                  <a:pt x="2940" y="335"/>
                  <a:pt x="2940" y="328"/>
                </a:cubicBezTo>
                <a:cubicBezTo>
                  <a:pt x="2940" y="321"/>
                  <a:pt x="2935" y="315"/>
                  <a:pt x="2928" y="315"/>
                </a:cubicBezTo>
                <a:cubicBezTo>
                  <a:pt x="2921" y="315"/>
                  <a:pt x="2915" y="321"/>
                  <a:pt x="2915" y="328"/>
                </a:cubicBezTo>
                <a:cubicBezTo>
                  <a:pt x="2915" y="335"/>
                  <a:pt x="2921" y="341"/>
                  <a:pt x="2928" y="341"/>
                </a:cubicBezTo>
                <a:close/>
                <a:moveTo>
                  <a:pt x="2967" y="341"/>
                </a:moveTo>
                <a:cubicBezTo>
                  <a:pt x="2974" y="341"/>
                  <a:pt x="2980" y="335"/>
                  <a:pt x="2980" y="328"/>
                </a:cubicBezTo>
                <a:cubicBezTo>
                  <a:pt x="2980" y="321"/>
                  <a:pt x="2974" y="315"/>
                  <a:pt x="2967" y="315"/>
                </a:cubicBezTo>
                <a:cubicBezTo>
                  <a:pt x="2960" y="315"/>
                  <a:pt x="2954" y="321"/>
                  <a:pt x="2954" y="328"/>
                </a:cubicBezTo>
                <a:cubicBezTo>
                  <a:pt x="2954" y="335"/>
                  <a:pt x="2960" y="341"/>
                  <a:pt x="2967" y="341"/>
                </a:cubicBezTo>
                <a:close/>
                <a:moveTo>
                  <a:pt x="3006" y="341"/>
                </a:moveTo>
                <a:cubicBezTo>
                  <a:pt x="3013" y="341"/>
                  <a:pt x="3019" y="335"/>
                  <a:pt x="3019" y="328"/>
                </a:cubicBezTo>
                <a:cubicBezTo>
                  <a:pt x="3019" y="321"/>
                  <a:pt x="3013" y="315"/>
                  <a:pt x="3006" y="315"/>
                </a:cubicBezTo>
                <a:cubicBezTo>
                  <a:pt x="2999" y="315"/>
                  <a:pt x="2994" y="321"/>
                  <a:pt x="2994" y="328"/>
                </a:cubicBezTo>
                <a:cubicBezTo>
                  <a:pt x="2994" y="335"/>
                  <a:pt x="2999" y="341"/>
                  <a:pt x="3006" y="341"/>
                </a:cubicBezTo>
                <a:close/>
                <a:moveTo>
                  <a:pt x="3046" y="341"/>
                </a:moveTo>
                <a:cubicBezTo>
                  <a:pt x="3053" y="341"/>
                  <a:pt x="3059" y="335"/>
                  <a:pt x="3059" y="328"/>
                </a:cubicBezTo>
                <a:cubicBezTo>
                  <a:pt x="3059" y="321"/>
                  <a:pt x="3053" y="315"/>
                  <a:pt x="3046" y="315"/>
                </a:cubicBezTo>
                <a:cubicBezTo>
                  <a:pt x="3039" y="315"/>
                  <a:pt x="3033" y="321"/>
                  <a:pt x="3033" y="328"/>
                </a:cubicBezTo>
                <a:cubicBezTo>
                  <a:pt x="3033" y="335"/>
                  <a:pt x="3039" y="341"/>
                  <a:pt x="3046" y="341"/>
                </a:cubicBezTo>
                <a:close/>
                <a:moveTo>
                  <a:pt x="3085" y="341"/>
                </a:moveTo>
                <a:cubicBezTo>
                  <a:pt x="3092" y="341"/>
                  <a:pt x="3098" y="335"/>
                  <a:pt x="3098" y="328"/>
                </a:cubicBezTo>
                <a:cubicBezTo>
                  <a:pt x="3098" y="321"/>
                  <a:pt x="3092" y="315"/>
                  <a:pt x="3085" y="315"/>
                </a:cubicBezTo>
                <a:cubicBezTo>
                  <a:pt x="3078" y="315"/>
                  <a:pt x="3073" y="321"/>
                  <a:pt x="3073" y="328"/>
                </a:cubicBezTo>
                <a:cubicBezTo>
                  <a:pt x="3073" y="335"/>
                  <a:pt x="3078" y="341"/>
                  <a:pt x="3085" y="341"/>
                </a:cubicBezTo>
                <a:close/>
                <a:moveTo>
                  <a:pt x="3125" y="341"/>
                </a:moveTo>
                <a:cubicBezTo>
                  <a:pt x="3132" y="341"/>
                  <a:pt x="3137" y="335"/>
                  <a:pt x="3137" y="328"/>
                </a:cubicBezTo>
                <a:cubicBezTo>
                  <a:pt x="3137" y="321"/>
                  <a:pt x="3132" y="315"/>
                  <a:pt x="3125" y="315"/>
                </a:cubicBezTo>
                <a:cubicBezTo>
                  <a:pt x="3118" y="315"/>
                  <a:pt x="3112" y="321"/>
                  <a:pt x="3112" y="328"/>
                </a:cubicBezTo>
                <a:cubicBezTo>
                  <a:pt x="3112" y="335"/>
                  <a:pt x="3118" y="341"/>
                  <a:pt x="3125" y="341"/>
                </a:cubicBezTo>
                <a:close/>
                <a:moveTo>
                  <a:pt x="3164" y="341"/>
                </a:moveTo>
                <a:cubicBezTo>
                  <a:pt x="3171" y="341"/>
                  <a:pt x="3177" y="335"/>
                  <a:pt x="3177" y="328"/>
                </a:cubicBezTo>
                <a:cubicBezTo>
                  <a:pt x="3177" y="321"/>
                  <a:pt x="3171" y="315"/>
                  <a:pt x="3164" y="315"/>
                </a:cubicBezTo>
                <a:cubicBezTo>
                  <a:pt x="3157" y="315"/>
                  <a:pt x="3151" y="321"/>
                  <a:pt x="3151" y="328"/>
                </a:cubicBezTo>
                <a:cubicBezTo>
                  <a:pt x="3151" y="335"/>
                  <a:pt x="3157" y="341"/>
                  <a:pt x="3164" y="341"/>
                </a:cubicBezTo>
                <a:close/>
                <a:moveTo>
                  <a:pt x="3204" y="341"/>
                </a:moveTo>
                <a:cubicBezTo>
                  <a:pt x="3211" y="341"/>
                  <a:pt x="3216" y="335"/>
                  <a:pt x="3216" y="328"/>
                </a:cubicBezTo>
                <a:cubicBezTo>
                  <a:pt x="3216" y="321"/>
                  <a:pt x="3211" y="315"/>
                  <a:pt x="3204" y="315"/>
                </a:cubicBezTo>
                <a:cubicBezTo>
                  <a:pt x="3197" y="315"/>
                  <a:pt x="3191" y="321"/>
                  <a:pt x="3191" y="328"/>
                </a:cubicBezTo>
                <a:cubicBezTo>
                  <a:pt x="3191" y="335"/>
                  <a:pt x="3197" y="341"/>
                  <a:pt x="3204" y="341"/>
                </a:cubicBezTo>
                <a:close/>
                <a:moveTo>
                  <a:pt x="3243" y="341"/>
                </a:moveTo>
                <a:cubicBezTo>
                  <a:pt x="3250" y="341"/>
                  <a:pt x="3256" y="335"/>
                  <a:pt x="3256" y="328"/>
                </a:cubicBezTo>
                <a:cubicBezTo>
                  <a:pt x="3256" y="321"/>
                  <a:pt x="3250" y="315"/>
                  <a:pt x="3243" y="315"/>
                </a:cubicBezTo>
                <a:cubicBezTo>
                  <a:pt x="3236" y="315"/>
                  <a:pt x="3230" y="321"/>
                  <a:pt x="3230" y="328"/>
                </a:cubicBezTo>
                <a:cubicBezTo>
                  <a:pt x="3230" y="335"/>
                  <a:pt x="3236" y="341"/>
                  <a:pt x="3243" y="341"/>
                </a:cubicBezTo>
                <a:close/>
                <a:moveTo>
                  <a:pt x="3282" y="341"/>
                </a:moveTo>
                <a:cubicBezTo>
                  <a:pt x="3289" y="341"/>
                  <a:pt x="3295" y="335"/>
                  <a:pt x="3295" y="328"/>
                </a:cubicBezTo>
                <a:cubicBezTo>
                  <a:pt x="3295" y="321"/>
                  <a:pt x="3289" y="315"/>
                  <a:pt x="3282" y="315"/>
                </a:cubicBezTo>
                <a:cubicBezTo>
                  <a:pt x="3275" y="315"/>
                  <a:pt x="3270" y="321"/>
                  <a:pt x="3270" y="328"/>
                </a:cubicBezTo>
                <a:cubicBezTo>
                  <a:pt x="3270" y="335"/>
                  <a:pt x="3275" y="341"/>
                  <a:pt x="3282" y="341"/>
                </a:cubicBezTo>
                <a:close/>
                <a:moveTo>
                  <a:pt x="3322" y="341"/>
                </a:moveTo>
                <a:cubicBezTo>
                  <a:pt x="3329" y="341"/>
                  <a:pt x="3335" y="335"/>
                  <a:pt x="3335" y="328"/>
                </a:cubicBezTo>
                <a:cubicBezTo>
                  <a:pt x="3335" y="321"/>
                  <a:pt x="3329" y="315"/>
                  <a:pt x="3322" y="315"/>
                </a:cubicBezTo>
                <a:cubicBezTo>
                  <a:pt x="3315" y="315"/>
                  <a:pt x="3309" y="321"/>
                  <a:pt x="3309" y="328"/>
                </a:cubicBezTo>
                <a:cubicBezTo>
                  <a:pt x="3309" y="335"/>
                  <a:pt x="3315" y="341"/>
                  <a:pt x="3322" y="341"/>
                </a:cubicBezTo>
                <a:close/>
                <a:moveTo>
                  <a:pt x="3361" y="341"/>
                </a:moveTo>
                <a:cubicBezTo>
                  <a:pt x="3368" y="341"/>
                  <a:pt x="3374" y="335"/>
                  <a:pt x="3374" y="328"/>
                </a:cubicBezTo>
                <a:cubicBezTo>
                  <a:pt x="3374" y="321"/>
                  <a:pt x="3368" y="315"/>
                  <a:pt x="3361" y="315"/>
                </a:cubicBezTo>
                <a:cubicBezTo>
                  <a:pt x="3354" y="315"/>
                  <a:pt x="3348" y="321"/>
                  <a:pt x="3348" y="328"/>
                </a:cubicBezTo>
                <a:cubicBezTo>
                  <a:pt x="3348" y="335"/>
                  <a:pt x="3354" y="341"/>
                  <a:pt x="3361" y="341"/>
                </a:cubicBezTo>
                <a:close/>
                <a:moveTo>
                  <a:pt x="3401" y="341"/>
                </a:moveTo>
                <a:cubicBezTo>
                  <a:pt x="3408" y="341"/>
                  <a:pt x="3413" y="335"/>
                  <a:pt x="3413" y="328"/>
                </a:cubicBezTo>
                <a:cubicBezTo>
                  <a:pt x="3413" y="321"/>
                  <a:pt x="3408" y="315"/>
                  <a:pt x="3401" y="315"/>
                </a:cubicBezTo>
                <a:cubicBezTo>
                  <a:pt x="3394" y="315"/>
                  <a:pt x="3388" y="321"/>
                  <a:pt x="3388" y="328"/>
                </a:cubicBezTo>
                <a:cubicBezTo>
                  <a:pt x="3388" y="335"/>
                  <a:pt x="3394" y="341"/>
                  <a:pt x="3401" y="341"/>
                </a:cubicBezTo>
                <a:close/>
                <a:moveTo>
                  <a:pt x="3440" y="341"/>
                </a:moveTo>
                <a:cubicBezTo>
                  <a:pt x="3447" y="341"/>
                  <a:pt x="3453" y="335"/>
                  <a:pt x="3453" y="328"/>
                </a:cubicBezTo>
                <a:cubicBezTo>
                  <a:pt x="3453" y="321"/>
                  <a:pt x="3447" y="315"/>
                  <a:pt x="3440" y="315"/>
                </a:cubicBezTo>
                <a:cubicBezTo>
                  <a:pt x="3433" y="315"/>
                  <a:pt x="3427" y="321"/>
                  <a:pt x="3427" y="328"/>
                </a:cubicBezTo>
                <a:cubicBezTo>
                  <a:pt x="3427" y="335"/>
                  <a:pt x="3433" y="341"/>
                  <a:pt x="3440" y="341"/>
                </a:cubicBezTo>
                <a:close/>
                <a:moveTo>
                  <a:pt x="3480" y="341"/>
                </a:moveTo>
                <a:cubicBezTo>
                  <a:pt x="3487" y="341"/>
                  <a:pt x="3492" y="335"/>
                  <a:pt x="3492" y="328"/>
                </a:cubicBezTo>
                <a:cubicBezTo>
                  <a:pt x="3492" y="321"/>
                  <a:pt x="3487" y="315"/>
                  <a:pt x="3480" y="315"/>
                </a:cubicBezTo>
                <a:cubicBezTo>
                  <a:pt x="3472" y="315"/>
                  <a:pt x="3467" y="321"/>
                  <a:pt x="3467" y="328"/>
                </a:cubicBezTo>
                <a:cubicBezTo>
                  <a:pt x="3467" y="335"/>
                  <a:pt x="3472" y="341"/>
                  <a:pt x="3480" y="341"/>
                </a:cubicBezTo>
                <a:close/>
                <a:moveTo>
                  <a:pt x="3519" y="315"/>
                </a:moveTo>
                <a:cubicBezTo>
                  <a:pt x="3512" y="315"/>
                  <a:pt x="3506" y="321"/>
                  <a:pt x="3506" y="328"/>
                </a:cubicBezTo>
                <a:cubicBezTo>
                  <a:pt x="3506" y="335"/>
                  <a:pt x="3512" y="341"/>
                  <a:pt x="3519" y="341"/>
                </a:cubicBezTo>
                <a:cubicBezTo>
                  <a:pt x="3526" y="341"/>
                  <a:pt x="3532" y="335"/>
                  <a:pt x="3532" y="328"/>
                </a:cubicBezTo>
                <a:cubicBezTo>
                  <a:pt x="3532" y="321"/>
                  <a:pt x="3526" y="315"/>
                  <a:pt x="3519" y="315"/>
                </a:cubicBezTo>
                <a:close/>
                <a:moveTo>
                  <a:pt x="3558" y="315"/>
                </a:moveTo>
                <a:cubicBezTo>
                  <a:pt x="3551" y="315"/>
                  <a:pt x="3546" y="321"/>
                  <a:pt x="3546" y="328"/>
                </a:cubicBezTo>
                <a:cubicBezTo>
                  <a:pt x="3546" y="335"/>
                  <a:pt x="3551" y="341"/>
                  <a:pt x="3558" y="341"/>
                </a:cubicBezTo>
                <a:cubicBezTo>
                  <a:pt x="3565" y="341"/>
                  <a:pt x="3571" y="335"/>
                  <a:pt x="3571" y="328"/>
                </a:cubicBezTo>
                <a:cubicBezTo>
                  <a:pt x="3571" y="321"/>
                  <a:pt x="3565" y="315"/>
                  <a:pt x="3558" y="315"/>
                </a:cubicBezTo>
                <a:close/>
                <a:moveTo>
                  <a:pt x="3598" y="315"/>
                </a:moveTo>
                <a:cubicBezTo>
                  <a:pt x="3591" y="315"/>
                  <a:pt x="3585" y="321"/>
                  <a:pt x="3585" y="328"/>
                </a:cubicBezTo>
                <a:cubicBezTo>
                  <a:pt x="3585" y="335"/>
                  <a:pt x="3591" y="341"/>
                  <a:pt x="3598" y="341"/>
                </a:cubicBezTo>
                <a:cubicBezTo>
                  <a:pt x="3605" y="341"/>
                  <a:pt x="3611" y="335"/>
                  <a:pt x="3611" y="328"/>
                </a:cubicBezTo>
                <a:cubicBezTo>
                  <a:pt x="3611" y="321"/>
                  <a:pt x="3605" y="315"/>
                  <a:pt x="3598" y="315"/>
                </a:cubicBezTo>
                <a:close/>
                <a:moveTo>
                  <a:pt x="89" y="380"/>
                </a:moveTo>
                <a:cubicBezTo>
                  <a:pt x="96" y="380"/>
                  <a:pt x="102" y="375"/>
                  <a:pt x="102" y="367"/>
                </a:cubicBezTo>
                <a:cubicBezTo>
                  <a:pt x="102" y="360"/>
                  <a:pt x="96" y="355"/>
                  <a:pt x="89" y="355"/>
                </a:cubicBezTo>
                <a:cubicBezTo>
                  <a:pt x="82" y="355"/>
                  <a:pt x="76" y="360"/>
                  <a:pt x="76" y="367"/>
                </a:cubicBezTo>
                <a:cubicBezTo>
                  <a:pt x="76" y="375"/>
                  <a:pt x="82" y="380"/>
                  <a:pt x="89" y="380"/>
                </a:cubicBezTo>
                <a:close/>
                <a:moveTo>
                  <a:pt x="128" y="380"/>
                </a:moveTo>
                <a:cubicBezTo>
                  <a:pt x="136" y="380"/>
                  <a:pt x="141" y="375"/>
                  <a:pt x="141" y="367"/>
                </a:cubicBezTo>
                <a:cubicBezTo>
                  <a:pt x="141" y="360"/>
                  <a:pt x="136" y="355"/>
                  <a:pt x="128" y="355"/>
                </a:cubicBezTo>
                <a:cubicBezTo>
                  <a:pt x="121" y="355"/>
                  <a:pt x="116" y="360"/>
                  <a:pt x="116" y="367"/>
                </a:cubicBezTo>
                <a:cubicBezTo>
                  <a:pt x="116" y="375"/>
                  <a:pt x="121" y="380"/>
                  <a:pt x="128" y="380"/>
                </a:cubicBezTo>
                <a:close/>
                <a:moveTo>
                  <a:pt x="168" y="380"/>
                </a:moveTo>
                <a:cubicBezTo>
                  <a:pt x="175" y="380"/>
                  <a:pt x="181" y="375"/>
                  <a:pt x="181" y="367"/>
                </a:cubicBezTo>
                <a:cubicBezTo>
                  <a:pt x="181" y="360"/>
                  <a:pt x="175" y="355"/>
                  <a:pt x="168" y="355"/>
                </a:cubicBezTo>
                <a:cubicBezTo>
                  <a:pt x="161" y="355"/>
                  <a:pt x="155" y="360"/>
                  <a:pt x="155" y="367"/>
                </a:cubicBezTo>
                <a:cubicBezTo>
                  <a:pt x="155" y="375"/>
                  <a:pt x="161" y="380"/>
                  <a:pt x="168" y="380"/>
                </a:cubicBezTo>
                <a:close/>
                <a:moveTo>
                  <a:pt x="207" y="380"/>
                </a:moveTo>
                <a:cubicBezTo>
                  <a:pt x="214" y="380"/>
                  <a:pt x="220" y="375"/>
                  <a:pt x="220" y="367"/>
                </a:cubicBezTo>
                <a:cubicBezTo>
                  <a:pt x="220" y="360"/>
                  <a:pt x="214" y="355"/>
                  <a:pt x="207" y="355"/>
                </a:cubicBezTo>
                <a:cubicBezTo>
                  <a:pt x="200" y="355"/>
                  <a:pt x="195" y="360"/>
                  <a:pt x="195" y="367"/>
                </a:cubicBezTo>
                <a:cubicBezTo>
                  <a:pt x="195" y="375"/>
                  <a:pt x="200" y="380"/>
                  <a:pt x="207" y="380"/>
                </a:cubicBezTo>
                <a:close/>
                <a:moveTo>
                  <a:pt x="247" y="380"/>
                </a:moveTo>
                <a:cubicBezTo>
                  <a:pt x="254" y="380"/>
                  <a:pt x="259" y="375"/>
                  <a:pt x="259" y="367"/>
                </a:cubicBezTo>
                <a:cubicBezTo>
                  <a:pt x="259" y="360"/>
                  <a:pt x="254" y="355"/>
                  <a:pt x="247" y="355"/>
                </a:cubicBezTo>
                <a:cubicBezTo>
                  <a:pt x="240" y="355"/>
                  <a:pt x="234" y="360"/>
                  <a:pt x="234" y="367"/>
                </a:cubicBezTo>
                <a:cubicBezTo>
                  <a:pt x="234" y="375"/>
                  <a:pt x="240" y="380"/>
                  <a:pt x="247" y="380"/>
                </a:cubicBezTo>
                <a:close/>
                <a:moveTo>
                  <a:pt x="286" y="380"/>
                </a:moveTo>
                <a:cubicBezTo>
                  <a:pt x="293" y="380"/>
                  <a:pt x="299" y="375"/>
                  <a:pt x="299" y="367"/>
                </a:cubicBezTo>
                <a:cubicBezTo>
                  <a:pt x="299" y="360"/>
                  <a:pt x="293" y="355"/>
                  <a:pt x="286" y="355"/>
                </a:cubicBezTo>
                <a:cubicBezTo>
                  <a:pt x="279" y="355"/>
                  <a:pt x="273" y="360"/>
                  <a:pt x="273" y="367"/>
                </a:cubicBezTo>
                <a:cubicBezTo>
                  <a:pt x="273" y="375"/>
                  <a:pt x="279" y="380"/>
                  <a:pt x="286" y="380"/>
                </a:cubicBezTo>
                <a:close/>
                <a:moveTo>
                  <a:pt x="326" y="380"/>
                </a:moveTo>
                <a:cubicBezTo>
                  <a:pt x="333" y="380"/>
                  <a:pt x="338" y="375"/>
                  <a:pt x="338" y="367"/>
                </a:cubicBezTo>
                <a:cubicBezTo>
                  <a:pt x="338" y="360"/>
                  <a:pt x="333" y="355"/>
                  <a:pt x="326" y="355"/>
                </a:cubicBezTo>
                <a:cubicBezTo>
                  <a:pt x="319" y="355"/>
                  <a:pt x="313" y="360"/>
                  <a:pt x="313" y="367"/>
                </a:cubicBezTo>
                <a:cubicBezTo>
                  <a:pt x="313" y="375"/>
                  <a:pt x="319" y="380"/>
                  <a:pt x="326" y="380"/>
                </a:cubicBezTo>
                <a:close/>
                <a:moveTo>
                  <a:pt x="365" y="380"/>
                </a:moveTo>
                <a:cubicBezTo>
                  <a:pt x="372" y="380"/>
                  <a:pt x="378" y="375"/>
                  <a:pt x="378" y="367"/>
                </a:cubicBezTo>
                <a:cubicBezTo>
                  <a:pt x="378" y="360"/>
                  <a:pt x="372" y="355"/>
                  <a:pt x="365" y="355"/>
                </a:cubicBezTo>
                <a:cubicBezTo>
                  <a:pt x="358" y="355"/>
                  <a:pt x="352" y="360"/>
                  <a:pt x="352" y="367"/>
                </a:cubicBezTo>
                <a:cubicBezTo>
                  <a:pt x="352" y="375"/>
                  <a:pt x="358" y="380"/>
                  <a:pt x="365" y="380"/>
                </a:cubicBezTo>
                <a:close/>
                <a:moveTo>
                  <a:pt x="404" y="380"/>
                </a:moveTo>
                <a:cubicBezTo>
                  <a:pt x="411" y="380"/>
                  <a:pt x="417" y="375"/>
                  <a:pt x="417" y="367"/>
                </a:cubicBezTo>
                <a:cubicBezTo>
                  <a:pt x="417" y="360"/>
                  <a:pt x="411" y="355"/>
                  <a:pt x="404" y="355"/>
                </a:cubicBezTo>
                <a:cubicBezTo>
                  <a:pt x="397" y="355"/>
                  <a:pt x="392" y="360"/>
                  <a:pt x="392" y="367"/>
                </a:cubicBezTo>
                <a:cubicBezTo>
                  <a:pt x="392" y="375"/>
                  <a:pt x="397" y="380"/>
                  <a:pt x="404" y="380"/>
                </a:cubicBezTo>
                <a:close/>
                <a:moveTo>
                  <a:pt x="444" y="380"/>
                </a:moveTo>
                <a:cubicBezTo>
                  <a:pt x="451" y="380"/>
                  <a:pt x="457" y="375"/>
                  <a:pt x="457" y="367"/>
                </a:cubicBezTo>
                <a:cubicBezTo>
                  <a:pt x="457" y="360"/>
                  <a:pt x="451" y="355"/>
                  <a:pt x="444" y="355"/>
                </a:cubicBezTo>
                <a:cubicBezTo>
                  <a:pt x="437" y="355"/>
                  <a:pt x="431" y="360"/>
                  <a:pt x="431" y="367"/>
                </a:cubicBezTo>
                <a:cubicBezTo>
                  <a:pt x="431" y="375"/>
                  <a:pt x="437" y="380"/>
                  <a:pt x="444" y="380"/>
                </a:cubicBezTo>
                <a:close/>
                <a:moveTo>
                  <a:pt x="483" y="380"/>
                </a:moveTo>
                <a:cubicBezTo>
                  <a:pt x="490" y="380"/>
                  <a:pt x="496" y="375"/>
                  <a:pt x="496" y="367"/>
                </a:cubicBezTo>
                <a:cubicBezTo>
                  <a:pt x="496" y="360"/>
                  <a:pt x="490" y="355"/>
                  <a:pt x="483" y="355"/>
                </a:cubicBezTo>
                <a:cubicBezTo>
                  <a:pt x="476" y="355"/>
                  <a:pt x="471" y="360"/>
                  <a:pt x="471" y="367"/>
                </a:cubicBezTo>
                <a:cubicBezTo>
                  <a:pt x="471" y="375"/>
                  <a:pt x="476" y="380"/>
                  <a:pt x="483" y="380"/>
                </a:cubicBezTo>
                <a:close/>
                <a:moveTo>
                  <a:pt x="523" y="380"/>
                </a:moveTo>
                <a:cubicBezTo>
                  <a:pt x="530" y="380"/>
                  <a:pt x="535" y="375"/>
                  <a:pt x="535" y="367"/>
                </a:cubicBezTo>
                <a:cubicBezTo>
                  <a:pt x="535" y="360"/>
                  <a:pt x="530" y="355"/>
                  <a:pt x="523" y="355"/>
                </a:cubicBezTo>
                <a:cubicBezTo>
                  <a:pt x="516" y="355"/>
                  <a:pt x="510" y="360"/>
                  <a:pt x="510" y="367"/>
                </a:cubicBezTo>
                <a:cubicBezTo>
                  <a:pt x="510" y="375"/>
                  <a:pt x="516" y="380"/>
                  <a:pt x="523" y="380"/>
                </a:cubicBezTo>
                <a:close/>
                <a:moveTo>
                  <a:pt x="562" y="380"/>
                </a:moveTo>
                <a:cubicBezTo>
                  <a:pt x="569" y="380"/>
                  <a:pt x="575" y="375"/>
                  <a:pt x="575" y="367"/>
                </a:cubicBezTo>
                <a:cubicBezTo>
                  <a:pt x="575" y="360"/>
                  <a:pt x="569" y="355"/>
                  <a:pt x="562" y="355"/>
                </a:cubicBezTo>
                <a:cubicBezTo>
                  <a:pt x="555" y="355"/>
                  <a:pt x="549" y="360"/>
                  <a:pt x="549" y="367"/>
                </a:cubicBezTo>
                <a:cubicBezTo>
                  <a:pt x="549" y="375"/>
                  <a:pt x="555" y="380"/>
                  <a:pt x="562" y="380"/>
                </a:cubicBezTo>
                <a:close/>
                <a:moveTo>
                  <a:pt x="602" y="380"/>
                </a:moveTo>
                <a:cubicBezTo>
                  <a:pt x="609" y="380"/>
                  <a:pt x="614" y="375"/>
                  <a:pt x="614" y="367"/>
                </a:cubicBezTo>
                <a:cubicBezTo>
                  <a:pt x="614" y="360"/>
                  <a:pt x="609" y="355"/>
                  <a:pt x="602" y="355"/>
                </a:cubicBezTo>
                <a:cubicBezTo>
                  <a:pt x="595" y="355"/>
                  <a:pt x="589" y="360"/>
                  <a:pt x="589" y="367"/>
                </a:cubicBezTo>
                <a:cubicBezTo>
                  <a:pt x="589" y="375"/>
                  <a:pt x="595" y="380"/>
                  <a:pt x="602" y="380"/>
                </a:cubicBezTo>
                <a:close/>
                <a:moveTo>
                  <a:pt x="641" y="380"/>
                </a:moveTo>
                <a:cubicBezTo>
                  <a:pt x="648" y="380"/>
                  <a:pt x="654" y="375"/>
                  <a:pt x="654" y="367"/>
                </a:cubicBezTo>
                <a:cubicBezTo>
                  <a:pt x="654" y="360"/>
                  <a:pt x="648" y="355"/>
                  <a:pt x="641" y="355"/>
                </a:cubicBezTo>
                <a:cubicBezTo>
                  <a:pt x="634" y="355"/>
                  <a:pt x="628" y="360"/>
                  <a:pt x="628" y="367"/>
                </a:cubicBezTo>
                <a:cubicBezTo>
                  <a:pt x="628" y="375"/>
                  <a:pt x="634" y="380"/>
                  <a:pt x="641" y="380"/>
                </a:cubicBezTo>
                <a:close/>
                <a:moveTo>
                  <a:pt x="680" y="380"/>
                </a:moveTo>
                <a:cubicBezTo>
                  <a:pt x="687" y="380"/>
                  <a:pt x="693" y="375"/>
                  <a:pt x="693" y="367"/>
                </a:cubicBezTo>
                <a:cubicBezTo>
                  <a:pt x="693" y="360"/>
                  <a:pt x="687" y="355"/>
                  <a:pt x="680" y="355"/>
                </a:cubicBezTo>
                <a:cubicBezTo>
                  <a:pt x="673" y="355"/>
                  <a:pt x="668" y="360"/>
                  <a:pt x="668" y="367"/>
                </a:cubicBezTo>
                <a:cubicBezTo>
                  <a:pt x="668" y="375"/>
                  <a:pt x="673" y="380"/>
                  <a:pt x="680" y="380"/>
                </a:cubicBezTo>
                <a:close/>
                <a:moveTo>
                  <a:pt x="720" y="380"/>
                </a:moveTo>
                <a:cubicBezTo>
                  <a:pt x="727" y="380"/>
                  <a:pt x="733" y="375"/>
                  <a:pt x="733" y="367"/>
                </a:cubicBezTo>
                <a:cubicBezTo>
                  <a:pt x="733" y="360"/>
                  <a:pt x="727" y="355"/>
                  <a:pt x="720" y="355"/>
                </a:cubicBezTo>
                <a:cubicBezTo>
                  <a:pt x="713" y="355"/>
                  <a:pt x="707" y="360"/>
                  <a:pt x="707" y="367"/>
                </a:cubicBezTo>
                <a:cubicBezTo>
                  <a:pt x="707" y="375"/>
                  <a:pt x="713" y="380"/>
                  <a:pt x="720" y="380"/>
                </a:cubicBezTo>
                <a:close/>
                <a:moveTo>
                  <a:pt x="759" y="380"/>
                </a:moveTo>
                <a:cubicBezTo>
                  <a:pt x="766" y="380"/>
                  <a:pt x="772" y="375"/>
                  <a:pt x="772" y="367"/>
                </a:cubicBezTo>
                <a:cubicBezTo>
                  <a:pt x="772" y="360"/>
                  <a:pt x="766" y="355"/>
                  <a:pt x="759" y="355"/>
                </a:cubicBezTo>
                <a:cubicBezTo>
                  <a:pt x="752" y="355"/>
                  <a:pt x="747" y="360"/>
                  <a:pt x="747" y="367"/>
                </a:cubicBezTo>
                <a:cubicBezTo>
                  <a:pt x="747" y="375"/>
                  <a:pt x="752" y="380"/>
                  <a:pt x="759" y="380"/>
                </a:cubicBezTo>
                <a:close/>
                <a:moveTo>
                  <a:pt x="799" y="380"/>
                </a:moveTo>
                <a:cubicBezTo>
                  <a:pt x="806" y="380"/>
                  <a:pt x="811" y="375"/>
                  <a:pt x="811" y="367"/>
                </a:cubicBezTo>
                <a:cubicBezTo>
                  <a:pt x="811" y="360"/>
                  <a:pt x="806" y="355"/>
                  <a:pt x="799" y="355"/>
                </a:cubicBezTo>
                <a:cubicBezTo>
                  <a:pt x="792" y="355"/>
                  <a:pt x="786" y="360"/>
                  <a:pt x="786" y="367"/>
                </a:cubicBezTo>
                <a:cubicBezTo>
                  <a:pt x="786" y="375"/>
                  <a:pt x="792" y="380"/>
                  <a:pt x="799" y="380"/>
                </a:cubicBezTo>
                <a:close/>
                <a:moveTo>
                  <a:pt x="838" y="380"/>
                </a:moveTo>
                <a:cubicBezTo>
                  <a:pt x="845" y="380"/>
                  <a:pt x="851" y="375"/>
                  <a:pt x="851" y="367"/>
                </a:cubicBezTo>
                <a:cubicBezTo>
                  <a:pt x="851" y="360"/>
                  <a:pt x="845" y="355"/>
                  <a:pt x="838" y="355"/>
                </a:cubicBezTo>
                <a:cubicBezTo>
                  <a:pt x="831" y="355"/>
                  <a:pt x="825" y="360"/>
                  <a:pt x="825" y="367"/>
                </a:cubicBezTo>
                <a:cubicBezTo>
                  <a:pt x="825" y="375"/>
                  <a:pt x="831" y="380"/>
                  <a:pt x="838" y="380"/>
                </a:cubicBezTo>
                <a:close/>
                <a:moveTo>
                  <a:pt x="956" y="380"/>
                </a:moveTo>
                <a:cubicBezTo>
                  <a:pt x="963" y="380"/>
                  <a:pt x="969" y="375"/>
                  <a:pt x="969" y="367"/>
                </a:cubicBezTo>
                <a:cubicBezTo>
                  <a:pt x="969" y="360"/>
                  <a:pt x="963" y="355"/>
                  <a:pt x="956" y="355"/>
                </a:cubicBezTo>
                <a:cubicBezTo>
                  <a:pt x="949" y="355"/>
                  <a:pt x="944" y="360"/>
                  <a:pt x="944" y="367"/>
                </a:cubicBezTo>
                <a:cubicBezTo>
                  <a:pt x="944" y="375"/>
                  <a:pt x="949" y="380"/>
                  <a:pt x="956" y="380"/>
                </a:cubicBezTo>
                <a:close/>
                <a:moveTo>
                  <a:pt x="996" y="380"/>
                </a:moveTo>
                <a:cubicBezTo>
                  <a:pt x="1003" y="380"/>
                  <a:pt x="1009" y="375"/>
                  <a:pt x="1009" y="367"/>
                </a:cubicBezTo>
                <a:cubicBezTo>
                  <a:pt x="1009" y="360"/>
                  <a:pt x="1003" y="355"/>
                  <a:pt x="996" y="355"/>
                </a:cubicBezTo>
                <a:cubicBezTo>
                  <a:pt x="989" y="355"/>
                  <a:pt x="983" y="360"/>
                  <a:pt x="983" y="367"/>
                </a:cubicBezTo>
                <a:cubicBezTo>
                  <a:pt x="983" y="375"/>
                  <a:pt x="989" y="380"/>
                  <a:pt x="996" y="380"/>
                </a:cubicBezTo>
                <a:close/>
                <a:moveTo>
                  <a:pt x="1193" y="380"/>
                </a:moveTo>
                <a:cubicBezTo>
                  <a:pt x="1200" y="380"/>
                  <a:pt x="1206" y="375"/>
                  <a:pt x="1206" y="367"/>
                </a:cubicBezTo>
                <a:cubicBezTo>
                  <a:pt x="1206" y="360"/>
                  <a:pt x="1200" y="355"/>
                  <a:pt x="1193" y="355"/>
                </a:cubicBezTo>
                <a:cubicBezTo>
                  <a:pt x="1186" y="355"/>
                  <a:pt x="1180" y="360"/>
                  <a:pt x="1180" y="367"/>
                </a:cubicBezTo>
                <a:cubicBezTo>
                  <a:pt x="1180" y="375"/>
                  <a:pt x="1186" y="380"/>
                  <a:pt x="1193" y="380"/>
                </a:cubicBezTo>
                <a:close/>
                <a:moveTo>
                  <a:pt x="1232" y="380"/>
                </a:moveTo>
                <a:cubicBezTo>
                  <a:pt x="1239" y="380"/>
                  <a:pt x="1245" y="375"/>
                  <a:pt x="1245" y="367"/>
                </a:cubicBezTo>
                <a:cubicBezTo>
                  <a:pt x="1245" y="360"/>
                  <a:pt x="1239" y="355"/>
                  <a:pt x="1232" y="355"/>
                </a:cubicBezTo>
                <a:cubicBezTo>
                  <a:pt x="1225" y="355"/>
                  <a:pt x="1220" y="360"/>
                  <a:pt x="1220" y="367"/>
                </a:cubicBezTo>
                <a:cubicBezTo>
                  <a:pt x="1220" y="375"/>
                  <a:pt x="1225" y="380"/>
                  <a:pt x="1232" y="380"/>
                </a:cubicBezTo>
                <a:close/>
                <a:moveTo>
                  <a:pt x="1272" y="380"/>
                </a:moveTo>
                <a:cubicBezTo>
                  <a:pt x="1279" y="380"/>
                  <a:pt x="1285" y="375"/>
                  <a:pt x="1285" y="367"/>
                </a:cubicBezTo>
                <a:cubicBezTo>
                  <a:pt x="1285" y="360"/>
                  <a:pt x="1279" y="355"/>
                  <a:pt x="1272" y="355"/>
                </a:cubicBezTo>
                <a:cubicBezTo>
                  <a:pt x="1265" y="355"/>
                  <a:pt x="1259" y="360"/>
                  <a:pt x="1259" y="367"/>
                </a:cubicBezTo>
                <a:cubicBezTo>
                  <a:pt x="1259" y="375"/>
                  <a:pt x="1265" y="380"/>
                  <a:pt x="1272" y="380"/>
                </a:cubicBezTo>
                <a:close/>
                <a:moveTo>
                  <a:pt x="1508" y="355"/>
                </a:moveTo>
                <a:cubicBezTo>
                  <a:pt x="1501" y="355"/>
                  <a:pt x="1496" y="360"/>
                  <a:pt x="1496" y="367"/>
                </a:cubicBezTo>
                <a:cubicBezTo>
                  <a:pt x="1496" y="375"/>
                  <a:pt x="1501" y="380"/>
                  <a:pt x="1508" y="380"/>
                </a:cubicBezTo>
                <a:cubicBezTo>
                  <a:pt x="1515" y="380"/>
                  <a:pt x="1521" y="375"/>
                  <a:pt x="1521" y="367"/>
                </a:cubicBezTo>
                <a:cubicBezTo>
                  <a:pt x="1521" y="360"/>
                  <a:pt x="1515" y="355"/>
                  <a:pt x="1508" y="355"/>
                </a:cubicBezTo>
                <a:close/>
                <a:moveTo>
                  <a:pt x="1824" y="380"/>
                </a:moveTo>
                <a:cubicBezTo>
                  <a:pt x="1831" y="380"/>
                  <a:pt x="1836" y="375"/>
                  <a:pt x="1836" y="367"/>
                </a:cubicBezTo>
                <a:cubicBezTo>
                  <a:pt x="1836" y="360"/>
                  <a:pt x="1831" y="355"/>
                  <a:pt x="1824" y="355"/>
                </a:cubicBezTo>
                <a:cubicBezTo>
                  <a:pt x="1817" y="355"/>
                  <a:pt x="1811" y="360"/>
                  <a:pt x="1811" y="367"/>
                </a:cubicBezTo>
                <a:cubicBezTo>
                  <a:pt x="1811" y="375"/>
                  <a:pt x="1817" y="380"/>
                  <a:pt x="1824" y="380"/>
                </a:cubicBezTo>
                <a:close/>
                <a:moveTo>
                  <a:pt x="1863" y="380"/>
                </a:moveTo>
                <a:cubicBezTo>
                  <a:pt x="1870" y="380"/>
                  <a:pt x="1876" y="375"/>
                  <a:pt x="1876" y="367"/>
                </a:cubicBezTo>
                <a:cubicBezTo>
                  <a:pt x="1876" y="360"/>
                  <a:pt x="1870" y="355"/>
                  <a:pt x="1863" y="355"/>
                </a:cubicBezTo>
                <a:cubicBezTo>
                  <a:pt x="1856" y="355"/>
                  <a:pt x="1850" y="360"/>
                  <a:pt x="1850" y="367"/>
                </a:cubicBezTo>
                <a:cubicBezTo>
                  <a:pt x="1850" y="375"/>
                  <a:pt x="1856" y="380"/>
                  <a:pt x="1863" y="380"/>
                </a:cubicBezTo>
                <a:close/>
                <a:moveTo>
                  <a:pt x="1903" y="380"/>
                </a:moveTo>
                <a:cubicBezTo>
                  <a:pt x="1910" y="380"/>
                  <a:pt x="1915" y="375"/>
                  <a:pt x="1915" y="367"/>
                </a:cubicBezTo>
                <a:cubicBezTo>
                  <a:pt x="1915" y="360"/>
                  <a:pt x="1910" y="355"/>
                  <a:pt x="1903" y="355"/>
                </a:cubicBezTo>
                <a:cubicBezTo>
                  <a:pt x="1896" y="355"/>
                  <a:pt x="1890" y="360"/>
                  <a:pt x="1890" y="367"/>
                </a:cubicBezTo>
                <a:cubicBezTo>
                  <a:pt x="1890" y="375"/>
                  <a:pt x="1896" y="380"/>
                  <a:pt x="1903" y="380"/>
                </a:cubicBezTo>
                <a:close/>
                <a:moveTo>
                  <a:pt x="1942" y="380"/>
                </a:moveTo>
                <a:cubicBezTo>
                  <a:pt x="1949" y="380"/>
                  <a:pt x="1955" y="375"/>
                  <a:pt x="1955" y="367"/>
                </a:cubicBezTo>
                <a:cubicBezTo>
                  <a:pt x="1955" y="360"/>
                  <a:pt x="1949" y="355"/>
                  <a:pt x="1942" y="355"/>
                </a:cubicBezTo>
                <a:cubicBezTo>
                  <a:pt x="1935" y="355"/>
                  <a:pt x="1929" y="360"/>
                  <a:pt x="1929" y="367"/>
                </a:cubicBezTo>
                <a:cubicBezTo>
                  <a:pt x="1929" y="375"/>
                  <a:pt x="1935" y="380"/>
                  <a:pt x="1942" y="380"/>
                </a:cubicBezTo>
                <a:close/>
                <a:moveTo>
                  <a:pt x="1981" y="380"/>
                </a:moveTo>
                <a:cubicBezTo>
                  <a:pt x="1988" y="380"/>
                  <a:pt x="1994" y="375"/>
                  <a:pt x="1994" y="367"/>
                </a:cubicBezTo>
                <a:cubicBezTo>
                  <a:pt x="1994" y="360"/>
                  <a:pt x="1988" y="355"/>
                  <a:pt x="1981" y="355"/>
                </a:cubicBezTo>
                <a:cubicBezTo>
                  <a:pt x="1974" y="355"/>
                  <a:pt x="1969" y="360"/>
                  <a:pt x="1969" y="367"/>
                </a:cubicBezTo>
                <a:cubicBezTo>
                  <a:pt x="1969" y="375"/>
                  <a:pt x="1974" y="380"/>
                  <a:pt x="1981" y="380"/>
                </a:cubicBezTo>
                <a:close/>
                <a:moveTo>
                  <a:pt x="2021" y="380"/>
                </a:moveTo>
                <a:cubicBezTo>
                  <a:pt x="2028" y="380"/>
                  <a:pt x="2034" y="375"/>
                  <a:pt x="2034" y="367"/>
                </a:cubicBezTo>
                <a:cubicBezTo>
                  <a:pt x="2034" y="360"/>
                  <a:pt x="2028" y="355"/>
                  <a:pt x="2021" y="355"/>
                </a:cubicBezTo>
                <a:cubicBezTo>
                  <a:pt x="2014" y="355"/>
                  <a:pt x="2008" y="360"/>
                  <a:pt x="2008" y="367"/>
                </a:cubicBezTo>
                <a:cubicBezTo>
                  <a:pt x="2008" y="375"/>
                  <a:pt x="2014" y="380"/>
                  <a:pt x="2021" y="380"/>
                </a:cubicBezTo>
                <a:close/>
                <a:moveTo>
                  <a:pt x="2060" y="380"/>
                </a:moveTo>
                <a:cubicBezTo>
                  <a:pt x="2067" y="380"/>
                  <a:pt x="2073" y="375"/>
                  <a:pt x="2073" y="367"/>
                </a:cubicBezTo>
                <a:cubicBezTo>
                  <a:pt x="2073" y="360"/>
                  <a:pt x="2067" y="355"/>
                  <a:pt x="2060" y="355"/>
                </a:cubicBezTo>
                <a:cubicBezTo>
                  <a:pt x="2053" y="355"/>
                  <a:pt x="2048" y="360"/>
                  <a:pt x="2048" y="367"/>
                </a:cubicBezTo>
                <a:cubicBezTo>
                  <a:pt x="2048" y="375"/>
                  <a:pt x="2053" y="380"/>
                  <a:pt x="2060" y="380"/>
                </a:cubicBezTo>
                <a:close/>
                <a:moveTo>
                  <a:pt x="2100" y="380"/>
                </a:moveTo>
                <a:cubicBezTo>
                  <a:pt x="2107" y="380"/>
                  <a:pt x="2112" y="375"/>
                  <a:pt x="2112" y="367"/>
                </a:cubicBezTo>
                <a:cubicBezTo>
                  <a:pt x="2112" y="360"/>
                  <a:pt x="2107" y="355"/>
                  <a:pt x="2100" y="355"/>
                </a:cubicBezTo>
                <a:cubicBezTo>
                  <a:pt x="2093" y="355"/>
                  <a:pt x="2087" y="360"/>
                  <a:pt x="2087" y="367"/>
                </a:cubicBezTo>
                <a:cubicBezTo>
                  <a:pt x="2087" y="375"/>
                  <a:pt x="2093" y="380"/>
                  <a:pt x="2100" y="380"/>
                </a:cubicBezTo>
                <a:close/>
                <a:moveTo>
                  <a:pt x="2139" y="380"/>
                </a:moveTo>
                <a:cubicBezTo>
                  <a:pt x="2146" y="380"/>
                  <a:pt x="2152" y="375"/>
                  <a:pt x="2152" y="367"/>
                </a:cubicBezTo>
                <a:cubicBezTo>
                  <a:pt x="2152" y="360"/>
                  <a:pt x="2146" y="355"/>
                  <a:pt x="2139" y="355"/>
                </a:cubicBezTo>
                <a:cubicBezTo>
                  <a:pt x="2132" y="355"/>
                  <a:pt x="2126" y="360"/>
                  <a:pt x="2126" y="367"/>
                </a:cubicBezTo>
                <a:cubicBezTo>
                  <a:pt x="2126" y="375"/>
                  <a:pt x="2132" y="380"/>
                  <a:pt x="2139" y="380"/>
                </a:cubicBezTo>
                <a:close/>
                <a:moveTo>
                  <a:pt x="2179" y="380"/>
                </a:moveTo>
                <a:cubicBezTo>
                  <a:pt x="2186" y="380"/>
                  <a:pt x="2191" y="375"/>
                  <a:pt x="2191" y="367"/>
                </a:cubicBezTo>
                <a:cubicBezTo>
                  <a:pt x="2191" y="360"/>
                  <a:pt x="2186" y="355"/>
                  <a:pt x="2179" y="355"/>
                </a:cubicBezTo>
                <a:cubicBezTo>
                  <a:pt x="2171" y="355"/>
                  <a:pt x="2166" y="360"/>
                  <a:pt x="2166" y="367"/>
                </a:cubicBezTo>
                <a:cubicBezTo>
                  <a:pt x="2166" y="375"/>
                  <a:pt x="2171" y="380"/>
                  <a:pt x="2179" y="380"/>
                </a:cubicBezTo>
                <a:close/>
                <a:moveTo>
                  <a:pt x="2218" y="380"/>
                </a:moveTo>
                <a:cubicBezTo>
                  <a:pt x="2225" y="380"/>
                  <a:pt x="2231" y="375"/>
                  <a:pt x="2231" y="367"/>
                </a:cubicBezTo>
                <a:cubicBezTo>
                  <a:pt x="2231" y="360"/>
                  <a:pt x="2225" y="355"/>
                  <a:pt x="2218" y="355"/>
                </a:cubicBezTo>
                <a:cubicBezTo>
                  <a:pt x="2211" y="355"/>
                  <a:pt x="2205" y="360"/>
                  <a:pt x="2205" y="367"/>
                </a:cubicBezTo>
                <a:cubicBezTo>
                  <a:pt x="2205" y="375"/>
                  <a:pt x="2211" y="380"/>
                  <a:pt x="2218" y="380"/>
                </a:cubicBezTo>
                <a:close/>
                <a:moveTo>
                  <a:pt x="2257" y="380"/>
                </a:moveTo>
                <a:cubicBezTo>
                  <a:pt x="2264" y="380"/>
                  <a:pt x="2270" y="375"/>
                  <a:pt x="2270" y="367"/>
                </a:cubicBezTo>
                <a:cubicBezTo>
                  <a:pt x="2270" y="360"/>
                  <a:pt x="2264" y="355"/>
                  <a:pt x="2257" y="355"/>
                </a:cubicBezTo>
                <a:cubicBezTo>
                  <a:pt x="2250" y="355"/>
                  <a:pt x="2245" y="360"/>
                  <a:pt x="2245" y="367"/>
                </a:cubicBezTo>
                <a:cubicBezTo>
                  <a:pt x="2245" y="375"/>
                  <a:pt x="2250" y="380"/>
                  <a:pt x="2257" y="380"/>
                </a:cubicBezTo>
                <a:close/>
                <a:moveTo>
                  <a:pt x="2297" y="380"/>
                </a:moveTo>
                <a:cubicBezTo>
                  <a:pt x="2304" y="380"/>
                  <a:pt x="2310" y="375"/>
                  <a:pt x="2310" y="367"/>
                </a:cubicBezTo>
                <a:cubicBezTo>
                  <a:pt x="2310" y="360"/>
                  <a:pt x="2304" y="355"/>
                  <a:pt x="2297" y="355"/>
                </a:cubicBezTo>
                <a:cubicBezTo>
                  <a:pt x="2290" y="355"/>
                  <a:pt x="2284" y="360"/>
                  <a:pt x="2284" y="367"/>
                </a:cubicBezTo>
                <a:cubicBezTo>
                  <a:pt x="2284" y="375"/>
                  <a:pt x="2290" y="380"/>
                  <a:pt x="2297" y="380"/>
                </a:cubicBezTo>
                <a:close/>
                <a:moveTo>
                  <a:pt x="2336" y="380"/>
                </a:moveTo>
                <a:cubicBezTo>
                  <a:pt x="2343" y="380"/>
                  <a:pt x="2349" y="375"/>
                  <a:pt x="2349" y="367"/>
                </a:cubicBezTo>
                <a:cubicBezTo>
                  <a:pt x="2349" y="360"/>
                  <a:pt x="2343" y="355"/>
                  <a:pt x="2336" y="355"/>
                </a:cubicBezTo>
                <a:cubicBezTo>
                  <a:pt x="2329" y="355"/>
                  <a:pt x="2323" y="360"/>
                  <a:pt x="2323" y="367"/>
                </a:cubicBezTo>
                <a:cubicBezTo>
                  <a:pt x="2323" y="375"/>
                  <a:pt x="2329" y="380"/>
                  <a:pt x="2336" y="380"/>
                </a:cubicBezTo>
                <a:close/>
                <a:moveTo>
                  <a:pt x="2376" y="380"/>
                </a:moveTo>
                <a:cubicBezTo>
                  <a:pt x="2383" y="380"/>
                  <a:pt x="2388" y="375"/>
                  <a:pt x="2388" y="367"/>
                </a:cubicBezTo>
                <a:cubicBezTo>
                  <a:pt x="2388" y="360"/>
                  <a:pt x="2383" y="355"/>
                  <a:pt x="2376" y="355"/>
                </a:cubicBezTo>
                <a:cubicBezTo>
                  <a:pt x="2369" y="355"/>
                  <a:pt x="2363" y="360"/>
                  <a:pt x="2363" y="367"/>
                </a:cubicBezTo>
                <a:cubicBezTo>
                  <a:pt x="2363" y="375"/>
                  <a:pt x="2369" y="380"/>
                  <a:pt x="2376" y="380"/>
                </a:cubicBezTo>
                <a:close/>
                <a:moveTo>
                  <a:pt x="2415" y="380"/>
                </a:moveTo>
                <a:cubicBezTo>
                  <a:pt x="2422" y="380"/>
                  <a:pt x="2428" y="375"/>
                  <a:pt x="2428" y="367"/>
                </a:cubicBezTo>
                <a:cubicBezTo>
                  <a:pt x="2428" y="360"/>
                  <a:pt x="2422" y="355"/>
                  <a:pt x="2415" y="355"/>
                </a:cubicBezTo>
                <a:cubicBezTo>
                  <a:pt x="2408" y="355"/>
                  <a:pt x="2402" y="360"/>
                  <a:pt x="2402" y="367"/>
                </a:cubicBezTo>
                <a:cubicBezTo>
                  <a:pt x="2402" y="375"/>
                  <a:pt x="2408" y="380"/>
                  <a:pt x="2415" y="380"/>
                </a:cubicBezTo>
                <a:close/>
                <a:moveTo>
                  <a:pt x="2454" y="380"/>
                </a:moveTo>
                <a:cubicBezTo>
                  <a:pt x="2462" y="380"/>
                  <a:pt x="2467" y="375"/>
                  <a:pt x="2467" y="367"/>
                </a:cubicBezTo>
                <a:cubicBezTo>
                  <a:pt x="2467" y="360"/>
                  <a:pt x="2462" y="355"/>
                  <a:pt x="2454" y="355"/>
                </a:cubicBezTo>
                <a:cubicBezTo>
                  <a:pt x="2447" y="355"/>
                  <a:pt x="2442" y="360"/>
                  <a:pt x="2442" y="367"/>
                </a:cubicBezTo>
                <a:cubicBezTo>
                  <a:pt x="2442" y="375"/>
                  <a:pt x="2447" y="380"/>
                  <a:pt x="2454" y="380"/>
                </a:cubicBezTo>
                <a:close/>
                <a:moveTo>
                  <a:pt x="2494" y="380"/>
                </a:moveTo>
                <a:cubicBezTo>
                  <a:pt x="2501" y="380"/>
                  <a:pt x="2507" y="375"/>
                  <a:pt x="2507" y="367"/>
                </a:cubicBezTo>
                <a:cubicBezTo>
                  <a:pt x="2507" y="360"/>
                  <a:pt x="2501" y="355"/>
                  <a:pt x="2494" y="355"/>
                </a:cubicBezTo>
                <a:cubicBezTo>
                  <a:pt x="2487" y="355"/>
                  <a:pt x="2481" y="360"/>
                  <a:pt x="2481" y="367"/>
                </a:cubicBezTo>
                <a:cubicBezTo>
                  <a:pt x="2481" y="375"/>
                  <a:pt x="2487" y="380"/>
                  <a:pt x="2494" y="380"/>
                </a:cubicBezTo>
                <a:close/>
                <a:moveTo>
                  <a:pt x="2533" y="380"/>
                </a:moveTo>
                <a:cubicBezTo>
                  <a:pt x="2540" y="380"/>
                  <a:pt x="2546" y="375"/>
                  <a:pt x="2546" y="367"/>
                </a:cubicBezTo>
                <a:cubicBezTo>
                  <a:pt x="2546" y="360"/>
                  <a:pt x="2540" y="355"/>
                  <a:pt x="2533" y="355"/>
                </a:cubicBezTo>
                <a:cubicBezTo>
                  <a:pt x="2526" y="355"/>
                  <a:pt x="2521" y="360"/>
                  <a:pt x="2521" y="367"/>
                </a:cubicBezTo>
                <a:cubicBezTo>
                  <a:pt x="2521" y="375"/>
                  <a:pt x="2526" y="380"/>
                  <a:pt x="2533" y="380"/>
                </a:cubicBezTo>
                <a:close/>
                <a:moveTo>
                  <a:pt x="2573" y="380"/>
                </a:moveTo>
                <a:cubicBezTo>
                  <a:pt x="2580" y="380"/>
                  <a:pt x="2586" y="375"/>
                  <a:pt x="2586" y="367"/>
                </a:cubicBezTo>
                <a:cubicBezTo>
                  <a:pt x="2586" y="360"/>
                  <a:pt x="2580" y="355"/>
                  <a:pt x="2573" y="355"/>
                </a:cubicBezTo>
                <a:cubicBezTo>
                  <a:pt x="2566" y="355"/>
                  <a:pt x="2560" y="360"/>
                  <a:pt x="2560" y="367"/>
                </a:cubicBezTo>
                <a:cubicBezTo>
                  <a:pt x="2560" y="375"/>
                  <a:pt x="2566" y="380"/>
                  <a:pt x="2573" y="380"/>
                </a:cubicBezTo>
                <a:close/>
                <a:moveTo>
                  <a:pt x="2612" y="380"/>
                </a:moveTo>
                <a:cubicBezTo>
                  <a:pt x="2619" y="380"/>
                  <a:pt x="2625" y="375"/>
                  <a:pt x="2625" y="367"/>
                </a:cubicBezTo>
                <a:cubicBezTo>
                  <a:pt x="2625" y="360"/>
                  <a:pt x="2619" y="355"/>
                  <a:pt x="2612" y="355"/>
                </a:cubicBezTo>
                <a:cubicBezTo>
                  <a:pt x="2605" y="355"/>
                  <a:pt x="2599" y="360"/>
                  <a:pt x="2599" y="367"/>
                </a:cubicBezTo>
                <a:cubicBezTo>
                  <a:pt x="2599" y="375"/>
                  <a:pt x="2605" y="380"/>
                  <a:pt x="2612" y="380"/>
                </a:cubicBezTo>
                <a:close/>
                <a:moveTo>
                  <a:pt x="2652" y="380"/>
                </a:moveTo>
                <a:cubicBezTo>
                  <a:pt x="2659" y="380"/>
                  <a:pt x="2664" y="375"/>
                  <a:pt x="2664" y="367"/>
                </a:cubicBezTo>
                <a:cubicBezTo>
                  <a:pt x="2664" y="360"/>
                  <a:pt x="2659" y="355"/>
                  <a:pt x="2652" y="355"/>
                </a:cubicBezTo>
                <a:cubicBezTo>
                  <a:pt x="2645" y="355"/>
                  <a:pt x="2639" y="360"/>
                  <a:pt x="2639" y="367"/>
                </a:cubicBezTo>
                <a:cubicBezTo>
                  <a:pt x="2639" y="375"/>
                  <a:pt x="2645" y="380"/>
                  <a:pt x="2652" y="380"/>
                </a:cubicBezTo>
                <a:close/>
                <a:moveTo>
                  <a:pt x="2691" y="380"/>
                </a:moveTo>
                <a:cubicBezTo>
                  <a:pt x="2698" y="380"/>
                  <a:pt x="2704" y="375"/>
                  <a:pt x="2704" y="367"/>
                </a:cubicBezTo>
                <a:cubicBezTo>
                  <a:pt x="2704" y="360"/>
                  <a:pt x="2698" y="355"/>
                  <a:pt x="2691" y="355"/>
                </a:cubicBezTo>
                <a:cubicBezTo>
                  <a:pt x="2684" y="355"/>
                  <a:pt x="2678" y="360"/>
                  <a:pt x="2678" y="367"/>
                </a:cubicBezTo>
                <a:cubicBezTo>
                  <a:pt x="2678" y="375"/>
                  <a:pt x="2684" y="380"/>
                  <a:pt x="2691" y="380"/>
                </a:cubicBezTo>
                <a:close/>
                <a:moveTo>
                  <a:pt x="2730" y="380"/>
                </a:moveTo>
                <a:cubicBezTo>
                  <a:pt x="2738" y="380"/>
                  <a:pt x="2743" y="375"/>
                  <a:pt x="2743" y="367"/>
                </a:cubicBezTo>
                <a:cubicBezTo>
                  <a:pt x="2743" y="360"/>
                  <a:pt x="2738" y="355"/>
                  <a:pt x="2730" y="355"/>
                </a:cubicBezTo>
                <a:cubicBezTo>
                  <a:pt x="2723" y="355"/>
                  <a:pt x="2718" y="360"/>
                  <a:pt x="2718" y="367"/>
                </a:cubicBezTo>
                <a:cubicBezTo>
                  <a:pt x="2718" y="375"/>
                  <a:pt x="2723" y="380"/>
                  <a:pt x="2730" y="380"/>
                </a:cubicBezTo>
                <a:close/>
                <a:moveTo>
                  <a:pt x="2770" y="380"/>
                </a:moveTo>
                <a:cubicBezTo>
                  <a:pt x="2777" y="380"/>
                  <a:pt x="2783" y="375"/>
                  <a:pt x="2783" y="367"/>
                </a:cubicBezTo>
                <a:cubicBezTo>
                  <a:pt x="2783" y="360"/>
                  <a:pt x="2777" y="355"/>
                  <a:pt x="2770" y="355"/>
                </a:cubicBezTo>
                <a:cubicBezTo>
                  <a:pt x="2763" y="355"/>
                  <a:pt x="2757" y="360"/>
                  <a:pt x="2757" y="367"/>
                </a:cubicBezTo>
                <a:cubicBezTo>
                  <a:pt x="2757" y="375"/>
                  <a:pt x="2763" y="380"/>
                  <a:pt x="2770" y="380"/>
                </a:cubicBezTo>
                <a:close/>
                <a:moveTo>
                  <a:pt x="2809" y="380"/>
                </a:moveTo>
                <a:cubicBezTo>
                  <a:pt x="2816" y="380"/>
                  <a:pt x="2822" y="375"/>
                  <a:pt x="2822" y="367"/>
                </a:cubicBezTo>
                <a:cubicBezTo>
                  <a:pt x="2822" y="360"/>
                  <a:pt x="2816" y="355"/>
                  <a:pt x="2809" y="355"/>
                </a:cubicBezTo>
                <a:cubicBezTo>
                  <a:pt x="2802" y="355"/>
                  <a:pt x="2797" y="360"/>
                  <a:pt x="2797" y="367"/>
                </a:cubicBezTo>
                <a:cubicBezTo>
                  <a:pt x="2797" y="375"/>
                  <a:pt x="2802" y="380"/>
                  <a:pt x="2809" y="380"/>
                </a:cubicBezTo>
                <a:close/>
                <a:moveTo>
                  <a:pt x="2849" y="380"/>
                </a:moveTo>
                <a:cubicBezTo>
                  <a:pt x="2856" y="380"/>
                  <a:pt x="2861" y="375"/>
                  <a:pt x="2861" y="367"/>
                </a:cubicBezTo>
                <a:cubicBezTo>
                  <a:pt x="2861" y="360"/>
                  <a:pt x="2856" y="355"/>
                  <a:pt x="2849" y="355"/>
                </a:cubicBezTo>
                <a:cubicBezTo>
                  <a:pt x="2842" y="355"/>
                  <a:pt x="2836" y="360"/>
                  <a:pt x="2836" y="367"/>
                </a:cubicBezTo>
                <a:cubicBezTo>
                  <a:pt x="2836" y="375"/>
                  <a:pt x="2842" y="380"/>
                  <a:pt x="2849" y="380"/>
                </a:cubicBezTo>
                <a:close/>
                <a:moveTo>
                  <a:pt x="2888" y="380"/>
                </a:moveTo>
                <a:cubicBezTo>
                  <a:pt x="2895" y="380"/>
                  <a:pt x="2901" y="375"/>
                  <a:pt x="2901" y="367"/>
                </a:cubicBezTo>
                <a:cubicBezTo>
                  <a:pt x="2901" y="360"/>
                  <a:pt x="2895" y="355"/>
                  <a:pt x="2888" y="355"/>
                </a:cubicBezTo>
                <a:cubicBezTo>
                  <a:pt x="2881" y="355"/>
                  <a:pt x="2875" y="360"/>
                  <a:pt x="2875" y="367"/>
                </a:cubicBezTo>
                <a:cubicBezTo>
                  <a:pt x="2875" y="375"/>
                  <a:pt x="2881" y="380"/>
                  <a:pt x="2888" y="380"/>
                </a:cubicBezTo>
                <a:close/>
                <a:moveTo>
                  <a:pt x="2928" y="380"/>
                </a:moveTo>
                <a:cubicBezTo>
                  <a:pt x="2935" y="380"/>
                  <a:pt x="2940" y="375"/>
                  <a:pt x="2940" y="367"/>
                </a:cubicBezTo>
                <a:cubicBezTo>
                  <a:pt x="2940" y="360"/>
                  <a:pt x="2935" y="355"/>
                  <a:pt x="2928" y="355"/>
                </a:cubicBezTo>
                <a:cubicBezTo>
                  <a:pt x="2921" y="355"/>
                  <a:pt x="2915" y="360"/>
                  <a:pt x="2915" y="367"/>
                </a:cubicBezTo>
                <a:cubicBezTo>
                  <a:pt x="2915" y="375"/>
                  <a:pt x="2921" y="380"/>
                  <a:pt x="2928" y="380"/>
                </a:cubicBezTo>
                <a:close/>
                <a:moveTo>
                  <a:pt x="2967" y="380"/>
                </a:moveTo>
                <a:cubicBezTo>
                  <a:pt x="2974" y="380"/>
                  <a:pt x="2980" y="375"/>
                  <a:pt x="2980" y="367"/>
                </a:cubicBezTo>
                <a:cubicBezTo>
                  <a:pt x="2980" y="360"/>
                  <a:pt x="2974" y="355"/>
                  <a:pt x="2967" y="355"/>
                </a:cubicBezTo>
                <a:cubicBezTo>
                  <a:pt x="2960" y="355"/>
                  <a:pt x="2954" y="360"/>
                  <a:pt x="2954" y="367"/>
                </a:cubicBezTo>
                <a:cubicBezTo>
                  <a:pt x="2954" y="375"/>
                  <a:pt x="2960" y="380"/>
                  <a:pt x="2967" y="380"/>
                </a:cubicBezTo>
                <a:close/>
                <a:moveTo>
                  <a:pt x="3006" y="380"/>
                </a:moveTo>
                <a:cubicBezTo>
                  <a:pt x="3013" y="380"/>
                  <a:pt x="3019" y="375"/>
                  <a:pt x="3019" y="367"/>
                </a:cubicBezTo>
                <a:cubicBezTo>
                  <a:pt x="3019" y="360"/>
                  <a:pt x="3013" y="355"/>
                  <a:pt x="3006" y="355"/>
                </a:cubicBezTo>
                <a:cubicBezTo>
                  <a:pt x="2999" y="355"/>
                  <a:pt x="2994" y="360"/>
                  <a:pt x="2994" y="367"/>
                </a:cubicBezTo>
                <a:cubicBezTo>
                  <a:pt x="2994" y="375"/>
                  <a:pt x="2999" y="380"/>
                  <a:pt x="3006" y="380"/>
                </a:cubicBezTo>
                <a:close/>
                <a:moveTo>
                  <a:pt x="3046" y="380"/>
                </a:moveTo>
                <a:cubicBezTo>
                  <a:pt x="3053" y="380"/>
                  <a:pt x="3059" y="375"/>
                  <a:pt x="3059" y="367"/>
                </a:cubicBezTo>
                <a:cubicBezTo>
                  <a:pt x="3059" y="360"/>
                  <a:pt x="3053" y="355"/>
                  <a:pt x="3046" y="355"/>
                </a:cubicBezTo>
                <a:cubicBezTo>
                  <a:pt x="3039" y="355"/>
                  <a:pt x="3033" y="360"/>
                  <a:pt x="3033" y="367"/>
                </a:cubicBezTo>
                <a:cubicBezTo>
                  <a:pt x="3033" y="375"/>
                  <a:pt x="3039" y="380"/>
                  <a:pt x="3046" y="380"/>
                </a:cubicBezTo>
                <a:close/>
                <a:moveTo>
                  <a:pt x="3085" y="380"/>
                </a:moveTo>
                <a:cubicBezTo>
                  <a:pt x="3092" y="380"/>
                  <a:pt x="3098" y="375"/>
                  <a:pt x="3098" y="367"/>
                </a:cubicBezTo>
                <a:cubicBezTo>
                  <a:pt x="3098" y="360"/>
                  <a:pt x="3092" y="355"/>
                  <a:pt x="3085" y="355"/>
                </a:cubicBezTo>
                <a:cubicBezTo>
                  <a:pt x="3078" y="355"/>
                  <a:pt x="3073" y="360"/>
                  <a:pt x="3073" y="367"/>
                </a:cubicBezTo>
                <a:cubicBezTo>
                  <a:pt x="3073" y="375"/>
                  <a:pt x="3078" y="380"/>
                  <a:pt x="3085" y="380"/>
                </a:cubicBezTo>
                <a:close/>
                <a:moveTo>
                  <a:pt x="3125" y="380"/>
                </a:moveTo>
                <a:cubicBezTo>
                  <a:pt x="3132" y="380"/>
                  <a:pt x="3137" y="375"/>
                  <a:pt x="3137" y="367"/>
                </a:cubicBezTo>
                <a:cubicBezTo>
                  <a:pt x="3137" y="360"/>
                  <a:pt x="3132" y="355"/>
                  <a:pt x="3125" y="355"/>
                </a:cubicBezTo>
                <a:cubicBezTo>
                  <a:pt x="3118" y="355"/>
                  <a:pt x="3112" y="360"/>
                  <a:pt x="3112" y="367"/>
                </a:cubicBezTo>
                <a:cubicBezTo>
                  <a:pt x="3112" y="375"/>
                  <a:pt x="3118" y="380"/>
                  <a:pt x="3125" y="380"/>
                </a:cubicBezTo>
                <a:close/>
                <a:moveTo>
                  <a:pt x="3164" y="380"/>
                </a:moveTo>
                <a:cubicBezTo>
                  <a:pt x="3171" y="380"/>
                  <a:pt x="3177" y="375"/>
                  <a:pt x="3177" y="367"/>
                </a:cubicBezTo>
                <a:cubicBezTo>
                  <a:pt x="3177" y="360"/>
                  <a:pt x="3171" y="355"/>
                  <a:pt x="3164" y="355"/>
                </a:cubicBezTo>
                <a:cubicBezTo>
                  <a:pt x="3157" y="355"/>
                  <a:pt x="3151" y="360"/>
                  <a:pt x="3151" y="367"/>
                </a:cubicBezTo>
                <a:cubicBezTo>
                  <a:pt x="3151" y="375"/>
                  <a:pt x="3157" y="380"/>
                  <a:pt x="3164" y="380"/>
                </a:cubicBezTo>
                <a:close/>
                <a:moveTo>
                  <a:pt x="3204" y="380"/>
                </a:moveTo>
                <a:cubicBezTo>
                  <a:pt x="3211" y="380"/>
                  <a:pt x="3216" y="375"/>
                  <a:pt x="3216" y="367"/>
                </a:cubicBezTo>
                <a:cubicBezTo>
                  <a:pt x="3216" y="360"/>
                  <a:pt x="3211" y="355"/>
                  <a:pt x="3204" y="355"/>
                </a:cubicBezTo>
                <a:cubicBezTo>
                  <a:pt x="3197" y="355"/>
                  <a:pt x="3191" y="360"/>
                  <a:pt x="3191" y="367"/>
                </a:cubicBezTo>
                <a:cubicBezTo>
                  <a:pt x="3191" y="375"/>
                  <a:pt x="3197" y="380"/>
                  <a:pt x="3204" y="380"/>
                </a:cubicBezTo>
                <a:close/>
                <a:moveTo>
                  <a:pt x="3243" y="380"/>
                </a:moveTo>
                <a:cubicBezTo>
                  <a:pt x="3250" y="380"/>
                  <a:pt x="3256" y="375"/>
                  <a:pt x="3256" y="367"/>
                </a:cubicBezTo>
                <a:cubicBezTo>
                  <a:pt x="3256" y="360"/>
                  <a:pt x="3250" y="355"/>
                  <a:pt x="3243" y="355"/>
                </a:cubicBezTo>
                <a:cubicBezTo>
                  <a:pt x="3236" y="355"/>
                  <a:pt x="3230" y="360"/>
                  <a:pt x="3230" y="367"/>
                </a:cubicBezTo>
                <a:cubicBezTo>
                  <a:pt x="3230" y="375"/>
                  <a:pt x="3236" y="380"/>
                  <a:pt x="3243" y="380"/>
                </a:cubicBezTo>
                <a:close/>
                <a:moveTo>
                  <a:pt x="3282" y="380"/>
                </a:moveTo>
                <a:cubicBezTo>
                  <a:pt x="3289" y="380"/>
                  <a:pt x="3295" y="375"/>
                  <a:pt x="3295" y="367"/>
                </a:cubicBezTo>
                <a:cubicBezTo>
                  <a:pt x="3295" y="360"/>
                  <a:pt x="3289" y="355"/>
                  <a:pt x="3282" y="355"/>
                </a:cubicBezTo>
                <a:cubicBezTo>
                  <a:pt x="3275" y="355"/>
                  <a:pt x="3270" y="360"/>
                  <a:pt x="3270" y="367"/>
                </a:cubicBezTo>
                <a:cubicBezTo>
                  <a:pt x="3270" y="375"/>
                  <a:pt x="3275" y="380"/>
                  <a:pt x="3282" y="380"/>
                </a:cubicBezTo>
                <a:close/>
                <a:moveTo>
                  <a:pt x="3322" y="380"/>
                </a:moveTo>
                <a:cubicBezTo>
                  <a:pt x="3329" y="380"/>
                  <a:pt x="3335" y="375"/>
                  <a:pt x="3335" y="367"/>
                </a:cubicBezTo>
                <a:cubicBezTo>
                  <a:pt x="3335" y="360"/>
                  <a:pt x="3329" y="355"/>
                  <a:pt x="3322" y="355"/>
                </a:cubicBezTo>
                <a:cubicBezTo>
                  <a:pt x="3315" y="355"/>
                  <a:pt x="3309" y="360"/>
                  <a:pt x="3309" y="367"/>
                </a:cubicBezTo>
                <a:cubicBezTo>
                  <a:pt x="3309" y="375"/>
                  <a:pt x="3315" y="380"/>
                  <a:pt x="3322" y="380"/>
                </a:cubicBezTo>
                <a:close/>
                <a:moveTo>
                  <a:pt x="3361" y="380"/>
                </a:moveTo>
                <a:cubicBezTo>
                  <a:pt x="3368" y="380"/>
                  <a:pt x="3374" y="375"/>
                  <a:pt x="3374" y="367"/>
                </a:cubicBezTo>
                <a:cubicBezTo>
                  <a:pt x="3374" y="360"/>
                  <a:pt x="3368" y="355"/>
                  <a:pt x="3361" y="355"/>
                </a:cubicBezTo>
                <a:cubicBezTo>
                  <a:pt x="3354" y="355"/>
                  <a:pt x="3348" y="360"/>
                  <a:pt x="3348" y="367"/>
                </a:cubicBezTo>
                <a:cubicBezTo>
                  <a:pt x="3348" y="375"/>
                  <a:pt x="3354" y="380"/>
                  <a:pt x="3361" y="380"/>
                </a:cubicBezTo>
                <a:close/>
                <a:moveTo>
                  <a:pt x="3401" y="380"/>
                </a:moveTo>
                <a:cubicBezTo>
                  <a:pt x="3408" y="380"/>
                  <a:pt x="3413" y="375"/>
                  <a:pt x="3413" y="367"/>
                </a:cubicBezTo>
                <a:cubicBezTo>
                  <a:pt x="3413" y="360"/>
                  <a:pt x="3408" y="355"/>
                  <a:pt x="3401" y="355"/>
                </a:cubicBezTo>
                <a:cubicBezTo>
                  <a:pt x="3394" y="355"/>
                  <a:pt x="3388" y="360"/>
                  <a:pt x="3388" y="367"/>
                </a:cubicBezTo>
                <a:cubicBezTo>
                  <a:pt x="3388" y="375"/>
                  <a:pt x="3394" y="380"/>
                  <a:pt x="3401" y="380"/>
                </a:cubicBezTo>
                <a:close/>
                <a:moveTo>
                  <a:pt x="3440" y="380"/>
                </a:moveTo>
                <a:cubicBezTo>
                  <a:pt x="3447" y="380"/>
                  <a:pt x="3453" y="375"/>
                  <a:pt x="3453" y="367"/>
                </a:cubicBezTo>
                <a:cubicBezTo>
                  <a:pt x="3453" y="360"/>
                  <a:pt x="3447" y="355"/>
                  <a:pt x="3440" y="355"/>
                </a:cubicBezTo>
                <a:cubicBezTo>
                  <a:pt x="3433" y="355"/>
                  <a:pt x="3427" y="360"/>
                  <a:pt x="3427" y="367"/>
                </a:cubicBezTo>
                <a:cubicBezTo>
                  <a:pt x="3427" y="375"/>
                  <a:pt x="3433" y="380"/>
                  <a:pt x="3440" y="380"/>
                </a:cubicBezTo>
                <a:close/>
                <a:moveTo>
                  <a:pt x="3480" y="380"/>
                </a:moveTo>
                <a:cubicBezTo>
                  <a:pt x="3487" y="380"/>
                  <a:pt x="3492" y="375"/>
                  <a:pt x="3492" y="367"/>
                </a:cubicBezTo>
                <a:cubicBezTo>
                  <a:pt x="3492" y="360"/>
                  <a:pt x="3487" y="355"/>
                  <a:pt x="3480" y="355"/>
                </a:cubicBezTo>
                <a:cubicBezTo>
                  <a:pt x="3472" y="355"/>
                  <a:pt x="3467" y="360"/>
                  <a:pt x="3467" y="367"/>
                </a:cubicBezTo>
                <a:cubicBezTo>
                  <a:pt x="3467" y="375"/>
                  <a:pt x="3472" y="380"/>
                  <a:pt x="3480" y="380"/>
                </a:cubicBezTo>
                <a:close/>
                <a:moveTo>
                  <a:pt x="50" y="394"/>
                </a:moveTo>
                <a:cubicBezTo>
                  <a:pt x="43" y="394"/>
                  <a:pt x="37" y="400"/>
                  <a:pt x="37" y="407"/>
                </a:cubicBezTo>
                <a:cubicBezTo>
                  <a:pt x="37" y="414"/>
                  <a:pt x="43" y="420"/>
                  <a:pt x="50" y="420"/>
                </a:cubicBezTo>
                <a:cubicBezTo>
                  <a:pt x="57" y="420"/>
                  <a:pt x="62" y="414"/>
                  <a:pt x="62" y="407"/>
                </a:cubicBezTo>
                <a:cubicBezTo>
                  <a:pt x="62" y="400"/>
                  <a:pt x="57" y="394"/>
                  <a:pt x="50" y="394"/>
                </a:cubicBezTo>
                <a:close/>
                <a:moveTo>
                  <a:pt x="89" y="420"/>
                </a:moveTo>
                <a:cubicBezTo>
                  <a:pt x="96" y="420"/>
                  <a:pt x="102" y="414"/>
                  <a:pt x="102" y="407"/>
                </a:cubicBezTo>
                <a:cubicBezTo>
                  <a:pt x="102" y="400"/>
                  <a:pt x="96" y="394"/>
                  <a:pt x="89" y="394"/>
                </a:cubicBezTo>
                <a:cubicBezTo>
                  <a:pt x="82" y="394"/>
                  <a:pt x="76" y="400"/>
                  <a:pt x="76" y="407"/>
                </a:cubicBezTo>
                <a:cubicBezTo>
                  <a:pt x="76" y="414"/>
                  <a:pt x="82" y="420"/>
                  <a:pt x="89" y="420"/>
                </a:cubicBezTo>
                <a:close/>
                <a:moveTo>
                  <a:pt x="128" y="420"/>
                </a:moveTo>
                <a:cubicBezTo>
                  <a:pt x="136" y="420"/>
                  <a:pt x="141" y="414"/>
                  <a:pt x="141" y="407"/>
                </a:cubicBezTo>
                <a:cubicBezTo>
                  <a:pt x="141" y="400"/>
                  <a:pt x="136" y="394"/>
                  <a:pt x="128" y="394"/>
                </a:cubicBezTo>
                <a:cubicBezTo>
                  <a:pt x="121" y="394"/>
                  <a:pt x="116" y="400"/>
                  <a:pt x="116" y="407"/>
                </a:cubicBezTo>
                <a:cubicBezTo>
                  <a:pt x="116" y="414"/>
                  <a:pt x="121" y="420"/>
                  <a:pt x="128" y="420"/>
                </a:cubicBezTo>
                <a:close/>
                <a:moveTo>
                  <a:pt x="168" y="394"/>
                </a:moveTo>
                <a:cubicBezTo>
                  <a:pt x="161" y="394"/>
                  <a:pt x="155" y="400"/>
                  <a:pt x="155" y="407"/>
                </a:cubicBezTo>
                <a:cubicBezTo>
                  <a:pt x="155" y="414"/>
                  <a:pt x="161" y="420"/>
                  <a:pt x="168" y="420"/>
                </a:cubicBezTo>
                <a:cubicBezTo>
                  <a:pt x="175" y="420"/>
                  <a:pt x="181" y="414"/>
                  <a:pt x="181" y="407"/>
                </a:cubicBezTo>
                <a:cubicBezTo>
                  <a:pt x="181" y="400"/>
                  <a:pt x="175" y="394"/>
                  <a:pt x="168" y="394"/>
                </a:cubicBezTo>
                <a:close/>
                <a:moveTo>
                  <a:pt x="207" y="394"/>
                </a:moveTo>
                <a:cubicBezTo>
                  <a:pt x="200" y="394"/>
                  <a:pt x="195" y="400"/>
                  <a:pt x="195" y="407"/>
                </a:cubicBezTo>
                <a:cubicBezTo>
                  <a:pt x="195" y="414"/>
                  <a:pt x="200" y="420"/>
                  <a:pt x="207" y="420"/>
                </a:cubicBezTo>
                <a:cubicBezTo>
                  <a:pt x="214" y="420"/>
                  <a:pt x="220" y="414"/>
                  <a:pt x="220" y="407"/>
                </a:cubicBezTo>
                <a:cubicBezTo>
                  <a:pt x="220" y="400"/>
                  <a:pt x="214" y="394"/>
                  <a:pt x="207" y="394"/>
                </a:cubicBezTo>
                <a:close/>
                <a:moveTo>
                  <a:pt x="247" y="394"/>
                </a:moveTo>
                <a:cubicBezTo>
                  <a:pt x="240" y="394"/>
                  <a:pt x="234" y="400"/>
                  <a:pt x="234" y="407"/>
                </a:cubicBezTo>
                <a:cubicBezTo>
                  <a:pt x="234" y="414"/>
                  <a:pt x="240" y="420"/>
                  <a:pt x="247" y="420"/>
                </a:cubicBezTo>
                <a:cubicBezTo>
                  <a:pt x="254" y="420"/>
                  <a:pt x="260" y="414"/>
                  <a:pt x="260" y="407"/>
                </a:cubicBezTo>
                <a:cubicBezTo>
                  <a:pt x="260" y="400"/>
                  <a:pt x="254" y="394"/>
                  <a:pt x="247" y="394"/>
                </a:cubicBezTo>
                <a:close/>
                <a:moveTo>
                  <a:pt x="286" y="394"/>
                </a:moveTo>
                <a:cubicBezTo>
                  <a:pt x="279" y="394"/>
                  <a:pt x="273" y="400"/>
                  <a:pt x="273" y="407"/>
                </a:cubicBezTo>
                <a:cubicBezTo>
                  <a:pt x="273" y="414"/>
                  <a:pt x="279" y="420"/>
                  <a:pt x="286" y="420"/>
                </a:cubicBezTo>
                <a:cubicBezTo>
                  <a:pt x="293" y="420"/>
                  <a:pt x="299" y="414"/>
                  <a:pt x="299" y="407"/>
                </a:cubicBezTo>
                <a:cubicBezTo>
                  <a:pt x="299" y="400"/>
                  <a:pt x="293" y="394"/>
                  <a:pt x="286" y="394"/>
                </a:cubicBezTo>
                <a:close/>
                <a:moveTo>
                  <a:pt x="326" y="420"/>
                </a:moveTo>
                <a:cubicBezTo>
                  <a:pt x="333" y="420"/>
                  <a:pt x="338" y="414"/>
                  <a:pt x="338" y="407"/>
                </a:cubicBezTo>
                <a:cubicBezTo>
                  <a:pt x="338" y="400"/>
                  <a:pt x="333" y="394"/>
                  <a:pt x="326" y="394"/>
                </a:cubicBezTo>
                <a:cubicBezTo>
                  <a:pt x="319" y="394"/>
                  <a:pt x="313" y="400"/>
                  <a:pt x="313" y="407"/>
                </a:cubicBezTo>
                <a:cubicBezTo>
                  <a:pt x="313" y="414"/>
                  <a:pt x="319" y="420"/>
                  <a:pt x="326" y="420"/>
                </a:cubicBezTo>
                <a:close/>
                <a:moveTo>
                  <a:pt x="365" y="420"/>
                </a:moveTo>
                <a:cubicBezTo>
                  <a:pt x="372" y="420"/>
                  <a:pt x="378" y="414"/>
                  <a:pt x="378" y="407"/>
                </a:cubicBezTo>
                <a:cubicBezTo>
                  <a:pt x="378" y="400"/>
                  <a:pt x="372" y="394"/>
                  <a:pt x="365" y="394"/>
                </a:cubicBezTo>
                <a:cubicBezTo>
                  <a:pt x="358" y="394"/>
                  <a:pt x="352" y="400"/>
                  <a:pt x="352" y="407"/>
                </a:cubicBezTo>
                <a:cubicBezTo>
                  <a:pt x="352" y="414"/>
                  <a:pt x="358" y="420"/>
                  <a:pt x="365" y="420"/>
                </a:cubicBezTo>
                <a:close/>
                <a:moveTo>
                  <a:pt x="404" y="420"/>
                </a:moveTo>
                <a:cubicBezTo>
                  <a:pt x="411" y="420"/>
                  <a:pt x="417" y="414"/>
                  <a:pt x="417" y="407"/>
                </a:cubicBezTo>
                <a:cubicBezTo>
                  <a:pt x="417" y="400"/>
                  <a:pt x="411" y="394"/>
                  <a:pt x="404" y="394"/>
                </a:cubicBezTo>
                <a:cubicBezTo>
                  <a:pt x="397" y="394"/>
                  <a:pt x="392" y="400"/>
                  <a:pt x="392" y="407"/>
                </a:cubicBezTo>
                <a:cubicBezTo>
                  <a:pt x="392" y="414"/>
                  <a:pt x="397" y="420"/>
                  <a:pt x="404" y="420"/>
                </a:cubicBezTo>
                <a:close/>
                <a:moveTo>
                  <a:pt x="444" y="420"/>
                </a:moveTo>
                <a:cubicBezTo>
                  <a:pt x="451" y="420"/>
                  <a:pt x="457" y="414"/>
                  <a:pt x="457" y="407"/>
                </a:cubicBezTo>
                <a:cubicBezTo>
                  <a:pt x="457" y="400"/>
                  <a:pt x="451" y="394"/>
                  <a:pt x="444" y="394"/>
                </a:cubicBezTo>
                <a:cubicBezTo>
                  <a:pt x="437" y="394"/>
                  <a:pt x="431" y="400"/>
                  <a:pt x="431" y="407"/>
                </a:cubicBezTo>
                <a:cubicBezTo>
                  <a:pt x="431" y="414"/>
                  <a:pt x="437" y="420"/>
                  <a:pt x="444" y="420"/>
                </a:cubicBezTo>
                <a:close/>
                <a:moveTo>
                  <a:pt x="483" y="420"/>
                </a:moveTo>
                <a:cubicBezTo>
                  <a:pt x="490" y="420"/>
                  <a:pt x="496" y="414"/>
                  <a:pt x="496" y="407"/>
                </a:cubicBezTo>
                <a:cubicBezTo>
                  <a:pt x="496" y="400"/>
                  <a:pt x="490" y="394"/>
                  <a:pt x="483" y="394"/>
                </a:cubicBezTo>
                <a:cubicBezTo>
                  <a:pt x="476" y="394"/>
                  <a:pt x="471" y="400"/>
                  <a:pt x="471" y="407"/>
                </a:cubicBezTo>
                <a:cubicBezTo>
                  <a:pt x="471" y="414"/>
                  <a:pt x="476" y="420"/>
                  <a:pt x="483" y="420"/>
                </a:cubicBezTo>
                <a:close/>
                <a:moveTo>
                  <a:pt x="523" y="396"/>
                </a:moveTo>
                <a:cubicBezTo>
                  <a:pt x="517" y="396"/>
                  <a:pt x="512" y="401"/>
                  <a:pt x="512" y="407"/>
                </a:cubicBezTo>
                <a:cubicBezTo>
                  <a:pt x="512" y="413"/>
                  <a:pt x="517" y="418"/>
                  <a:pt x="523" y="418"/>
                </a:cubicBezTo>
                <a:cubicBezTo>
                  <a:pt x="529" y="418"/>
                  <a:pt x="533" y="413"/>
                  <a:pt x="533" y="407"/>
                </a:cubicBezTo>
                <a:cubicBezTo>
                  <a:pt x="533" y="401"/>
                  <a:pt x="529" y="396"/>
                  <a:pt x="523" y="396"/>
                </a:cubicBezTo>
                <a:close/>
                <a:moveTo>
                  <a:pt x="562" y="394"/>
                </a:moveTo>
                <a:cubicBezTo>
                  <a:pt x="555" y="394"/>
                  <a:pt x="549" y="400"/>
                  <a:pt x="549" y="407"/>
                </a:cubicBezTo>
                <a:cubicBezTo>
                  <a:pt x="549" y="414"/>
                  <a:pt x="555" y="420"/>
                  <a:pt x="562" y="420"/>
                </a:cubicBezTo>
                <a:cubicBezTo>
                  <a:pt x="569" y="420"/>
                  <a:pt x="575" y="414"/>
                  <a:pt x="575" y="407"/>
                </a:cubicBezTo>
                <a:cubicBezTo>
                  <a:pt x="575" y="400"/>
                  <a:pt x="569" y="394"/>
                  <a:pt x="562" y="394"/>
                </a:cubicBezTo>
                <a:close/>
                <a:moveTo>
                  <a:pt x="602" y="420"/>
                </a:moveTo>
                <a:cubicBezTo>
                  <a:pt x="609" y="420"/>
                  <a:pt x="614" y="414"/>
                  <a:pt x="614" y="407"/>
                </a:cubicBezTo>
                <a:cubicBezTo>
                  <a:pt x="614" y="400"/>
                  <a:pt x="609" y="394"/>
                  <a:pt x="602" y="394"/>
                </a:cubicBezTo>
                <a:cubicBezTo>
                  <a:pt x="595" y="394"/>
                  <a:pt x="589" y="400"/>
                  <a:pt x="589" y="407"/>
                </a:cubicBezTo>
                <a:cubicBezTo>
                  <a:pt x="589" y="414"/>
                  <a:pt x="595" y="420"/>
                  <a:pt x="602" y="420"/>
                </a:cubicBezTo>
                <a:close/>
                <a:moveTo>
                  <a:pt x="641" y="420"/>
                </a:moveTo>
                <a:cubicBezTo>
                  <a:pt x="648" y="420"/>
                  <a:pt x="654" y="414"/>
                  <a:pt x="654" y="407"/>
                </a:cubicBezTo>
                <a:cubicBezTo>
                  <a:pt x="654" y="400"/>
                  <a:pt x="648" y="394"/>
                  <a:pt x="641" y="394"/>
                </a:cubicBezTo>
                <a:cubicBezTo>
                  <a:pt x="634" y="394"/>
                  <a:pt x="628" y="400"/>
                  <a:pt x="628" y="407"/>
                </a:cubicBezTo>
                <a:cubicBezTo>
                  <a:pt x="628" y="414"/>
                  <a:pt x="634" y="420"/>
                  <a:pt x="641" y="420"/>
                </a:cubicBezTo>
                <a:close/>
                <a:moveTo>
                  <a:pt x="680" y="420"/>
                </a:moveTo>
                <a:cubicBezTo>
                  <a:pt x="687" y="420"/>
                  <a:pt x="693" y="414"/>
                  <a:pt x="693" y="407"/>
                </a:cubicBezTo>
                <a:cubicBezTo>
                  <a:pt x="693" y="400"/>
                  <a:pt x="687" y="394"/>
                  <a:pt x="680" y="394"/>
                </a:cubicBezTo>
                <a:cubicBezTo>
                  <a:pt x="673" y="394"/>
                  <a:pt x="668" y="400"/>
                  <a:pt x="668" y="407"/>
                </a:cubicBezTo>
                <a:cubicBezTo>
                  <a:pt x="668" y="414"/>
                  <a:pt x="673" y="420"/>
                  <a:pt x="680" y="420"/>
                </a:cubicBezTo>
                <a:close/>
                <a:moveTo>
                  <a:pt x="720" y="420"/>
                </a:moveTo>
                <a:cubicBezTo>
                  <a:pt x="727" y="420"/>
                  <a:pt x="733" y="414"/>
                  <a:pt x="733" y="407"/>
                </a:cubicBezTo>
                <a:cubicBezTo>
                  <a:pt x="733" y="400"/>
                  <a:pt x="727" y="394"/>
                  <a:pt x="720" y="394"/>
                </a:cubicBezTo>
                <a:cubicBezTo>
                  <a:pt x="713" y="394"/>
                  <a:pt x="707" y="400"/>
                  <a:pt x="707" y="407"/>
                </a:cubicBezTo>
                <a:cubicBezTo>
                  <a:pt x="707" y="414"/>
                  <a:pt x="713" y="420"/>
                  <a:pt x="720" y="420"/>
                </a:cubicBezTo>
                <a:close/>
                <a:moveTo>
                  <a:pt x="917" y="420"/>
                </a:moveTo>
                <a:cubicBezTo>
                  <a:pt x="924" y="420"/>
                  <a:pt x="930" y="414"/>
                  <a:pt x="930" y="407"/>
                </a:cubicBezTo>
                <a:cubicBezTo>
                  <a:pt x="930" y="400"/>
                  <a:pt x="924" y="394"/>
                  <a:pt x="917" y="394"/>
                </a:cubicBezTo>
                <a:cubicBezTo>
                  <a:pt x="910" y="394"/>
                  <a:pt x="904" y="400"/>
                  <a:pt x="904" y="407"/>
                </a:cubicBezTo>
                <a:cubicBezTo>
                  <a:pt x="904" y="414"/>
                  <a:pt x="910" y="420"/>
                  <a:pt x="917" y="420"/>
                </a:cubicBezTo>
                <a:close/>
                <a:moveTo>
                  <a:pt x="956" y="394"/>
                </a:moveTo>
                <a:cubicBezTo>
                  <a:pt x="949" y="394"/>
                  <a:pt x="944" y="400"/>
                  <a:pt x="944" y="407"/>
                </a:cubicBezTo>
                <a:cubicBezTo>
                  <a:pt x="944" y="414"/>
                  <a:pt x="949" y="420"/>
                  <a:pt x="956" y="420"/>
                </a:cubicBezTo>
                <a:cubicBezTo>
                  <a:pt x="963" y="420"/>
                  <a:pt x="969" y="414"/>
                  <a:pt x="969" y="407"/>
                </a:cubicBezTo>
                <a:cubicBezTo>
                  <a:pt x="969" y="400"/>
                  <a:pt x="963" y="394"/>
                  <a:pt x="956" y="394"/>
                </a:cubicBezTo>
                <a:close/>
                <a:moveTo>
                  <a:pt x="1232" y="420"/>
                </a:moveTo>
                <a:cubicBezTo>
                  <a:pt x="1239" y="420"/>
                  <a:pt x="1245" y="414"/>
                  <a:pt x="1245" y="407"/>
                </a:cubicBezTo>
                <a:cubicBezTo>
                  <a:pt x="1245" y="400"/>
                  <a:pt x="1239" y="394"/>
                  <a:pt x="1232" y="394"/>
                </a:cubicBezTo>
                <a:cubicBezTo>
                  <a:pt x="1225" y="394"/>
                  <a:pt x="1220" y="400"/>
                  <a:pt x="1220" y="407"/>
                </a:cubicBezTo>
                <a:cubicBezTo>
                  <a:pt x="1220" y="414"/>
                  <a:pt x="1225" y="420"/>
                  <a:pt x="1232" y="420"/>
                </a:cubicBezTo>
                <a:close/>
                <a:moveTo>
                  <a:pt x="1784" y="420"/>
                </a:moveTo>
                <a:cubicBezTo>
                  <a:pt x="1791" y="420"/>
                  <a:pt x="1797" y="414"/>
                  <a:pt x="1797" y="407"/>
                </a:cubicBezTo>
                <a:cubicBezTo>
                  <a:pt x="1797" y="400"/>
                  <a:pt x="1791" y="394"/>
                  <a:pt x="1784" y="394"/>
                </a:cubicBezTo>
                <a:cubicBezTo>
                  <a:pt x="1777" y="394"/>
                  <a:pt x="1772" y="400"/>
                  <a:pt x="1772" y="407"/>
                </a:cubicBezTo>
                <a:cubicBezTo>
                  <a:pt x="1772" y="414"/>
                  <a:pt x="1777" y="420"/>
                  <a:pt x="1784" y="420"/>
                </a:cubicBezTo>
                <a:close/>
                <a:moveTo>
                  <a:pt x="1824" y="420"/>
                </a:moveTo>
                <a:cubicBezTo>
                  <a:pt x="1831" y="420"/>
                  <a:pt x="1836" y="414"/>
                  <a:pt x="1836" y="407"/>
                </a:cubicBezTo>
                <a:cubicBezTo>
                  <a:pt x="1836" y="400"/>
                  <a:pt x="1831" y="394"/>
                  <a:pt x="1824" y="394"/>
                </a:cubicBezTo>
                <a:cubicBezTo>
                  <a:pt x="1817" y="394"/>
                  <a:pt x="1811" y="400"/>
                  <a:pt x="1811" y="407"/>
                </a:cubicBezTo>
                <a:cubicBezTo>
                  <a:pt x="1811" y="414"/>
                  <a:pt x="1817" y="420"/>
                  <a:pt x="1824" y="420"/>
                </a:cubicBezTo>
                <a:close/>
                <a:moveTo>
                  <a:pt x="1863" y="420"/>
                </a:moveTo>
                <a:cubicBezTo>
                  <a:pt x="1870" y="420"/>
                  <a:pt x="1876" y="414"/>
                  <a:pt x="1876" y="407"/>
                </a:cubicBezTo>
                <a:cubicBezTo>
                  <a:pt x="1876" y="400"/>
                  <a:pt x="1870" y="394"/>
                  <a:pt x="1863" y="394"/>
                </a:cubicBezTo>
                <a:cubicBezTo>
                  <a:pt x="1856" y="394"/>
                  <a:pt x="1850" y="400"/>
                  <a:pt x="1850" y="407"/>
                </a:cubicBezTo>
                <a:cubicBezTo>
                  <a:pt x="1850" y="414"/>
                  <a:pt x="1856" y="420"/>
                  <a:pt x="1863" y="420"/>
                </a:cubicBezTo>
                <a:close/>
                <a:moveTo>
                  <a:pt x="1942" y="420"/>
                </a:moveTo>
                <a:cubicBezTo>
                  <a:pt x="1949" y="420"/>
                  <a:pt x="1955" y="414"/>
                  <a:pt x="1955" y="407"/>
                </a:cubicBezTo>
                <a:cubicBezTo>
                  <a:pt x="1955" y="400"/>
                  <a:pt x="1949" y="394"/>
                  <a:pt x="1942" y="394"/>
                </a:cubicBezTo>
                <a:cubicBezTo>
                  <a:pt x="1935" y="394"/>
                  <a:pt x="1929" y="400"/>
                  <a:pt x="1929" y="407"/>
                </a:cubicBezTo>
                <a:cubicBezTo>
                  <a:pt x="1929" y="414"/>
                  <a:pt x="1935" y="420"/>
                  <a:pt x="1942" y="420"/>
                </a:cubicBezTo>
                <a:close/>
                <a:moveTo>
                  <a:pt x="1981" y="420"/>
                </a:moveTo>
                <a:cubicBezTo>
                  <a:pt x="1988" y="420"/>
                  <a:pt x="1994" y="414"/>
                  <a:pt x="1994" y="407"/>
                </a:cubicBezTo>
                <a:cubicBezTo>
                  <a:pt x="1994" y="400"/>
                  <a:pt x="1988" y="394"/>
                  <a:pt x="1981" y="394"/>
                </a:cubicBezTo>
                <a:cubicBezTo>
                  <a:pt x="1974" y="394"/>
                  <a:pt x="1969" y="400"/>
                  <a:pt x="1969" y="407"/>
                </a:cubicBezTo>
                <a:cubicBezTo>
                  <a:pt x="1969" y="414"/>
                  <a:pt x="1974" y="420"/>
                  <a:pt x="1981" y="420"/>
                </a:cubicBezTo>
                <a:close/>
                <a:moveTo>
                  <a:pt x="2021" y="420"/>
                </a:moveTo>
                <a:cubicBezTo>
                  <a:pt x="2028" y="420"/>
                  <a:pt x="2034" y="414"/>
                  <a:pt x="2034" y="407"/>
                </a:cubicBezTo>
                <a:cubicBezTo>
                  <a:pt x="2034" y="400"/>
                  <a:pt x="2028" y="394"/>
                  <a:pt x="2021" y="394"/>
                </a:cubicBezTo>
                <a:cubicBezTo>
                  <a:pt x="2014" y="394"/>
                  <a:pt x="2008" y="400"/>
                  <a:pt x="2008" y="407"/>
                </a:cubicBezTo>
                <a:cubicBezTo>
                  <a:pt x="2008" y="414"/>
                  <a:pt x="2014" y="420"/>
                  <a:pt x="2021" y="420"/>
                </a:cubicBezTo>
                <a:close/>
                <a:moveTo>
                  <a:pt x="2060" y="420"/>
                </a:moveTo>
                <a:cubicBezTo>
                  <a:pt x="2067" y="420"/>
                  <a:pt x="2073" y="414"/>
                  <a:pt x="2073" y="407"/>
                </a:cubicBezTo>
                <a:cubicBezTo>
                  <a:pt x="2073" y="400"/>
                  <a:pt x="2067" y="394"/>
                  <a:pt x="2060" y="394"/>
                </a:cubicBezTo>
                <a:cubicBezTo>
                  <a:pt x="2053" y="394"/>
                  <a:pt x="2048" y="400"/>
                  <a:pt x="2048" y="407"/>
                </a:cubicBezTo>
                <a:cubicBezTo>
                  <a:pt x="2048" y="414"/>
                  <a:pt x="2053" y="420"/>
                  <a:pt x="2060" y="420"/>
                </a:cubicBezTo>
                <a:close/>
                <a:moveTo>
                  <a:pt x="2100" y="420"/>
                </a:moveTo>
                <a:cubicBezTo>
                  <a:pt x="2107" y="420"/>
                  <a:pt x="2112" y="414"/>
                  <a:pt x="2112" y="407"/>
                </a:cubicBezTo>
                <a:cubicBezTo>
                  <a:pt x="2112" y="400"/>
                  <a:pt x="2107" y="394"/>
                  <a:pt x="2100" y="394"/>
                </a:cubicBezTo>
                <a:cubicBezTo>
                  <a:pt x="2093" y="394"/>
                  <a:pt x="2087" y="400"/>
                  <a:pt x="2087" y="407"/>
                </a:cubicBezTo>
                <a:cubicBezTo>
                  <a:pt x="2087" y="414"/>
                  <a:pt x="2093" y="420"/>
                  <a:pt x="2100" y="420"/>
                </a:cubicBezTo>
                <a:close/>
                <a:moveTo>
                  <a:pt x="2139" y="420"/>
                </a:moveTo>
                <a:cubicBezTo>
                  <a:pt x="2146" y="420"/>
                  <a:pt x="2152" y="414"/>
                  <a:pt x="2152" y="407"/>
                </a:cubicBezTo>
                <a:cubicBezTo>
                  <a:pt x="2152" y="400"/>
                  <a:pt x="2146" y="394"/>
                  <a:pt x="2139" y="394"/>
                </a:cubicBezTo>
                <a:cubicBezTo>
                  <a:pt x="2132" y="394"/>
                  <a:pt x="2126" y="400"/>
                  <a:pt x="2126" y="407"/>
                </a:cubicBezTo>
                <a:cubicBezTo>
                  <a:pt x="2126" y="414"/>
                  <a:pt x="2132" y="420"/>
                  <a:pt x="2139" y="420"/>
                </a:cubicBezTo>
                <a:close/>
                <a:moveTo>
                  <a:pt x="2179" y="420"/>
                </a:moveTo>
                <a:cubicBezTo>
                  <a:pt x="2186" y="420"/>
                  <a:pt x="2191" y="414"/>
                  <a:pt x="2191" y="407"/>
                </a:cubicBezTo>
                <a:cubicBezTo>
                  <a:pt x="2191" y="400"/>
                  <a:pt x="2186" y="394"/>
                  <a:pt x="2179" y="394"/>
                </a:cubicBezTo>
                <a:cubicBezTo>
                  <a:pt x="2171" y="394"/>
                  <a:pt x="2166" y="400"/>
                  <a:pt x="2166" y="407"/>
                </a:cubicBezTo>
                <a:cubicBezTo>
                  <a:pt x="2166" y="414"/>
                  <a:pt x="2171" y="420"/>
                  <a:pt x="2179" y="420"/>
                </a:cubicBezTo>
                <a:close/>
                <a:moveTo>
                  <a:pt x="2218" y="420"/>
                </a:moveTo>
                <a:cubicBezTo>
                  <a:pt x="2225" y="420"/>
                  <a:pt x="2231" y="414"/>
                  <a:pt x="2231" y="407"/>
                </a:cubicBezTo>
                <a:cubicBezTo>
                  <a:pt x="2231" y="400"/>
                  <a:pt x="2225" y="394"/>
                  <a:pt x="2218" y="394"/>
                </a:cubicBezTo>
                <a:cubicBezTo>
                  <a:pt x="2211" y="394"/>
                  <a:pt x="2205" y="400"/>
                  <a:pt x="2205" y="407"/>
                </a:cubicBezTo>
                <a:cubicBezTo>
                  <a:pt x="2205" y="414"/>
                  <a:pt x="2211" y="420"/>
                  <a:pt x="2218" y="420"/>
                </a:cubicBezTo>
                <a:close/>
                <a:moveTo>
                  <a:pt x="2257" y="420"/>
                </a:moveTo>
                <a:cubicBezTo>
                  <a:pt x="2264" y="420"/>
                  <a:pt x="2270" y="414"/>
                  <a:pt x="2270" y="407"/>
                </a:cubicBezTo>
                <a:cubicBezTo>
                  <a:pt x="2270" y="400"/>
                  <a:pt x="2264" y="394"/>
                  <a:pt x="2257" y="394"/>
                </a:cubicBezTo>
                <a:cubicBezTo>
                  <a:pt x="2250" y="394"/>
                  <a:pt x="2245" y="400"/>
                  <a:pt x="2245" y="407"/>
                </a:cubicBezTo>
                <a:cubicBezTo>
                  <a:pt x="2245" y="414"/>
                  <a:pt x="2250" y="420"/>
                  <a:pt x="2257" y="420"/>
                </a:cubicBezTo>
                <a:close/>
                <a:moveTo>
                  <a:pt x="2297" y="420"/>
                </a:moveTo>
                <a:cubicBezTo>
                  <a:pt x="2304" y="420"/>
                  <a:pt x="2310" y="414"/>
                  <a:pt x="2310" y="407"/>
                </a:cubicBezTo>
                <a:cubicBezTo>
                  <a:pt x="2310" y="400"/>
                  <a:pt x="2304" y="394"/>
                  <a:pt x="2297" y="394"/>
                </a:cubicBezTo>
                <a:cubicBezTo>
                  <a:pt x="2290" y="394"/>
                  <a:pt x="2284" y="400"/>
                  <a:pt x="2284" y="407"/>
                </a:cubicBezTo>
                <a:cubicBezTo>
                  <a:pt x="2284" y="414"/>
                  <a:pt x="2290" y="420"/>
                  <a:pt x="2297" y="420"/>
                </a:cubicBezTo>
                <a:close/>
                <a:moveTo>
                  <a:pt x="2336" y="420"/>
                </a:moveTo>
                <a:cubicBezTo>
                  <a:pt x="2343" y="420"/>
                  <a:pt x="2349" y="414"/>
                  <a:pt x="2349" y="407"/>
                </a:cubicBezTo>
                <a:cubicBezTo>
                  <a:pt x="2349" y="400"/>
                  <a:pt x="2343" y="394"/>
                  <a:pt x="2336" y="394"/>
                </a:cubicBezTo>
                <a:cubicBezTo>
                  <a:pt x="2329" y="394"/>
                  <a:pt x="2323" y="400"/>
                  <a:pt x="2323" y="407"/>
                </a:cubicBezTo>
                <a:cubicBezTo>
                  <a:pt x="2323" y="414"/>
                  <a:pt x="2329" y="420"/>
                  <a:pt x="2336" y="420"/>
                </a:cubicBezTo>
                <a:close/>
                <a:moveTo>
                  <a:pt x="2376" y="420"/>
                </a:moveTo>
                <a:cubicBezTo>
                  <a:pt x="2383" y="420"/>
                  <a:pt x="2388" y="414"/>
                  <a:pt x="2388" y="407"/>
                </a:cubicBezTo>
                <a:cubicBezTo>
                  <a:pt x="2388" y="400"/>
                  <a:pt x="2383" y="394"/>
                  <a:pt x="2376" y="394"/>
                </a:cubicBezTo>
                <a:cubicBezTo>
                  <a:pt x="2369" y="394"/>
                  <a:pt x="2363" y="400"/>
                  <a:pt x="2363" y="407"/>
                </a:cubicBezTo>
                <a:cubicBezTo>
                  <a:pt x="2363" y="414"/>
                  <a:pt x="2369" y="420"/>
                  <a:pt x="2376" y="420"/>
                </a:cubicBezTo>
                <a:close/>
                <a:moveTo>
                  <a:pt x="2415" y="420"/>
                </a:moveTo>
                <a:cubicBezTo>
                  <a:pt x="2422" y="420"/>
                  <a:pt x="2428" y="414"/>
                  <a:pt x="2428" y="407"/>
                </a:cubicBezTo>
                <a:cubicBezTo>
                  <a:pt x="2428" y="400"/>
                  <a:pt x="2422" y="394"/>
                  <a:pt x="2415" y="394"/>
                </a:cubicBezTo>
                <a:cubicBezTo>
                  <a:pt x="2408" y="394"/>
                  <a:pt x="2402" y="400"/>
                  <a:pt x="2402" y="407"/>
                </a:cubicBezTo>
                <a:cubicBezTo>
                  <a:pt x="2402" y="414"/>
                  <a:pt x="2408" y="420"/>
                  <a:pt x="2415" y="420"/>
                </a:cubicBezTo>
                <a:close/>
                <a:moveTo>
                  <a:pt x="2454" y="420"/>
                </a:moveTo>
                <a:cubicBezTo>
                  <a:pt x="2462" y="420"/>
                  <a:pt x="2467" y="414"/>
                  <a:pt x="2467" y="407"/>
                </a:cubicBezTo>
                <a:cubicBezTo>
                  <a:pt x="2467" y="400"/>
                  <a:pt x="2462" y="394"/>
                  <a:pt x="2454" y="394"/>
                </a:cubicBezTo>
                <a:cubicBezTo>
                  <a:pt x="2447" y="394"/>
                  <a:pt x="2442" y="400"/>
                  <a:pt x="2442" y="407"/>
                </a:cubicBezTo>
                <a:cubicBezTo>
                  <a:pt x="2442" y="414"/>
                  <a:pt x="2447" y="420"/>
                  <a:pt x="2454" y="420"/>
                </a:cubicBezTo>
                <a:close/>
                <a:moveTo>
                  <a:pt x="2494" y="420"/>
                </a:moveTo>
                <a:cubicBezTo>
                  <a:pt x="2501" y="420"/>
                  <a:pt x="2507" y="414"/>
                  <a:pt x="2507" y="407"/>
                </a:cubicBezTo>
                <a:cubicBezTo>
                  <a:pt x="2507" y="400"/>
                  <a:pt x="2501" y="394"/>
                  <a:pt x="2494" y="394"/>
                </a:cubicBezTo>
                <a:cubicBezTo>
                  <a:pt x="2487" y="394"/>
                  <a:pt x="2481" y="400"/>
                  <a:pt x="2481" y="407"/>
                </a:cubicBezTo>
                <a:cubicBezTo>
                  <a:pt x="2481" y="414"/>
                  <a:pt x="2487" y="420"/>
                  <a:pt x="2494" y="420"/>
                </a:cubicBezTo>
                <a:close/>
                <a:moveTo>
                  <a:pt x="2533" y="420"/>
                </a:moveTo>
                <a:cubicBezTo>
                  <a:pt x="2540" y="420"/>
                  <a:pt x="2546" y="414"/>
                  <a:pt x="2546" y="407"/>
                </a:cubicBezTo>
                <a:cubicBezTo>
                  <a:pt x="2546" y="400"/>
                  <a:pt x="2540" y="394"/>
                  <a:pt x="2533" y="394"/>
                </a:cubicBezTo>
                <a:cubicBezTo>
                  <a:pt x="2526" y="394"/>
                  <a:pt x="2521" y="400"/>
                  <a:pt x="2521" y="407"/>
                </a:cubicBezTo>
                <a:cubicBezTo>
                  <a:pt x="2521" y="414"/>
                  <a:pt x="2526" y="420"/>
                  <a:pt x="2533" y="420"/>
                </a:cubicBezTo>
                <a:close/>
                <a:moveTo>
                  <a:pt x="2573" y="420"/>
                </a:moveTo>
                <a:cubicBezTo>
                  <a:pt x="2580" y="420"/>
                  <a:pt x="2586" y="414"/>
                  <a:pt x="2586" y="407"/>
                </a:cubicBezTo>
                <a:cubicBezTo>
                  <a:pt x="2586" y="400"/>
                  <a:pt x="2580" y="394"/>
                  <a:pt x="2573" y="394"/>
                </a:cubicBezTo>
                <a:cubicBezTo>
                  <a:pt x="2566" y="394"/>
                  <a:pt x="2560" y="400"/>
                  <a:pt x="2560" y="407"/>
                </a:cubicBezTo>
                <a:cubicBezTo>
                  <a:pt x="2560" y="414"/>
                  <a:pt x="2566" y="420"/>
                  <a:pt x="2573" y="420"/>
                </a:cubicBezTo>
                <a:close/>
                <a:moveTo>
                  <a:pt x="2612" y="420"/>
                </a:moveTo>
                <a:cubicBezTo>
                  <a:pt x="2619" y="420"/>
                  <a:pt x="2625" y="414"/>
                  <a:pt x="2625" y="407"/>
                </a:cubicBezTo>
                <a:cubicBezTo>
                  <a:pt x="2625" y="400"/>
                  <a:pt x="2619" y="394"/>
                  <a:pt x="2612" y="394"/>
                </a:cubicBezTo>
                <a:cubicBezTo>
                  <a:pt x="2605" y="394"/>
                  <a:pt x="2599" y="400"/>
                  <a:pt x="2599" y="407"/>
                </a:cubicBezTo>
                <a:cubicBezTo>
                  <a:pt x="2599" y="414"/>
                  <a:pt x="2605" y="420"/>
                  <a:pt x="2612" y="420"/>
                </a:cubicBezTo>
                <a:close/>
                <a:moveTo>
                  <a:pt x="2652" y="420"/>
                </a:moveTo>
                <a:cubicBezTo>
                  <a:pt x="2659" y="420"/>
                  <a:pt x="2664" y="414"/>
                  <a:pt x="2664" y="407"/>
                </a:cubicBezTo>
                <a:cubicBezTo>
                  <a:pt x="2664" y="400"/>
                  <a:pt x="2659" y="394"/>
                  <a:pt x="2652" y="394"/>
                </a:cubicBezTo>
                <a:cubicBezTo>
                  <a:pt x="2645" y="394"/>
                  <a:pt x="2639" y="400"/>
                  <a:pt x="2639" y="407"/>
                </a:cubicBezTo>
                <a:cubicBezTo>
                  <a:pt x="2639" y="414"/>
                  <a:pt x="2645" y="420"/>
                  <a:pt x="2652" y="420"/>
                </a:cubicBezTo>
                <a:close/>
                <a:moveTo>
                  <a:pt x="2691" y="420"/>
                </a:moveTo>
                <a:cubicBezTo>
                  <a:pt x="2698" y="420"/>
                  <a:pt x="2704" y="414"/>
                  <a:pt x="2704" y="407"/>
                </a:cubicBezTo>
                <a:cubicBezTo>
                  <a:pt x="2704" y="400"/>
                  <a:pt x="2698" y="394"/>
                  <a:pt x="2691" y="394"/>
                </a:cubicBezTo>
                <a:cubicBezTo>
                  <a:pt x="2684" y="394"/>
                  <a:pt x="2678" y="400"/>
                  <a:pt x="2678" y="407"/>
                </a:cubicBezTo>
                <a:cubicBezTo>
                  <a:pt x="2678" y="414"/>
                  <a:pt x="2684" y="420"/>
                  <a:pt x="2691" y="420"/>
                </a:cubicBezTo>
                <a:close/>
                <a:moveTo>
                  <a:pt x="2730" y="420"/>
                </a:moveTo>
                <a:cubicBezTo>
                  <a:pt x="2738" y="420"/>
                  <a:pt x="2743" y="414"/>
                  <a:pt x="2743" y="407"/>
                </a:cubicBezTo>
                <a:cubicBezTo>
                  <a:pt x="2743" y="400"/>
                  <a:pt x="2738" y="394"/>
                  <a:pt x="2730" y="394"/>
                </a:cubicBezTo>
                <a:cubicBezTo>
                  <a:pt x="2723" y="394"/>
                  <a:pt x="2718" y="400"/>
                  <a:pt x="2718" y="407"/>
                </a:cubicBezTo>
                <a:cubicBezTo>
                  <a:pt x="2718" y="414"/>
                  <a:pt x="2723" y="420"/>
                  <a:pt x="2730" y="420"/>
                </a:cubicBezTo>
                <a:close/>
                <a:moveTo>
                  <a:pt x="2770" y="420"/>
                </a:moveTo>
                <a:cubicBezTo>
                  <a:pt x="2777" y="420"/>
                  <a:pt x="2783" y="414"/>
                  <a:pt x="2783" y="407"/>
                </a:cubicBezTo>
                <a:cubicBezTo>
                  <a:pt x="2783" y="400"/>
                  <a:pt x="2777" y="394"/>
                  <a:pt x="2770" y="394"/>
                </a:cubicBezTo>
                <a:cubicBezTo>
                  <a:pt x="2763" y="394"/>
                  <a:pt x="2757" y="400"/>
                  <a:pt x="2757" y="407"/>
                </a:cubicBezTo>
                <a:cubicBezTo>
                  <a:pt x="2757" y="414"/>
                  <a:pt x="2763" y="420"/>
                  <a:pt x="2770" y="420"/>
                </a:cubicBezTo>
                <a:close/>
                <a:moveTo>
                  <a:pt x="2809" y="420"/>
                </a:moveTo>
                <a:cubicBezTo>
                  <a:pt x="2816" y="420"/>
                  <a:pt x="2822" y="414"/>
                  <a:pt x="2822" y="407"/>
                </a:cubicBezTo>
                <a:cubicBezTo>
                  <a:pt x="2822" y="400"/>
                  <a:pt x="2816" y="394"/>
                  <a:pt x="2809" y="394"/>
                </a:cubicBezTo>
                <a:cubicBezTo>
                  <a:pt x="2802" y="394"/>
                  <a:pt x="2797" y="400"/>
                  <a:pt x="2797" y="407"/>
                </a:cubicBezTo>
                <a:cubicBezTo>
                  <a:pt x="2797" y="414"/>
                  <a:pt x="2802" y="420"/>
                  <a:pt x="2809" y="420"/>
                </a:cubicBezTo>
                <a:close/>
                <a:moveTo>
                  <a:pt x="2849" y="420"/>
                </a:moveTo>
                <a:cubicBezTo>
                  <a:pt x="2856" y="420"/>
                  <a:pt x="2861" y="414"/>
                  <a:pt x="2861" y="407"/>
                </a:cubicBezTo>
                <a:cubicBezTo>
                  <a:pt x="2861" y="400"/>
                  <a:pt x="2856" y="394"/>
                  <a:pt x="2849" y="394"/>
                </a:cubicBezTo>
                <a:cubicBezTo>
                  <a:pt x="2842" y="394"/>
                  <a:pt x="2836" y="400"/>
                  <a:pt x="2836" y="407"/>
                </a:cubicBezTo>
                <a:cubicBezTo>
                  <a:pt x="2836" y="414"/>
                  <a:pt x="2842" y="420"/>
                  <a:pt x="2849" y="420"/>
                </a:cubicBezTo>
                <a:close/>
                <a:moveTo>
                  <a:pt x="2888" y="420"/>
                </a:moveTo>
                <a:cubicBezTo>
                  <a:pt x="2895" y="420"/>
                  <a:pt x="2901" y="414"/>
                  <a:pt x="2901" y="407"/>
                </a:cubicBezTo>
                <a:cubicBezTo>
                  <a:pt x="2901" y="400"/>
                  <a:pt x="2895" y="394"/>
                  <a:pt x="2888" y="394"/>
                </a:cubicBezTo>
                <a:cubicBezTo>
                  <a:pt x="2881" y="394"/>
                  <a:pt x="2875" y="400"/>
                  <a:pt x="2875" y="407"/>
                </a:cubicBezTo>
                <a:cubicBezTo>
                  <a:pt x="2875" y="414"/>
                  <a:pt x="2881" y="420"/>
                  <a:pt x="2888" y="420"/>
                </a:cubicBezTo>
                <a:close/>
                <a:moveTo>
                  <a:pt x="2928" y="420"/>
                </a:moveTo>
                <a:cubicBezTo>
                  <a:pt x="2935" y="420"/>
                  <a:pt x="2940" y="414"/>
                  <a:pt x="2940" y="407"/>
                </a:cubicBezTo>
                <a:cubicBezTo>
                  <a:pt x="2940" y="400"/>
                  <a:pt x="2935" y="394"/>
                  <a:pt x="2928" y="394"/>
                </a:cubicBezTo>
                <a:cubicBezTo>
                  <a:pt x="2921" y="394"/>
                  <a:pt x="2915" y="400"/>
                  <a:pt x="2915" y="407"/>
                </a:cubicBezTo>
                <a:cubicBezTo>
                  <a:pt x="2915" y="414"/>
                  <a:pt x="2921" y="420"/>
                  <a:pt x="2928" y="420"/>
                </a:cubicBezTo>
                <a:close/>
                <a:moveTo>
                  <a:pt x="2967" y="420"/>
                </a:moveTo>
                <a:cubicBezTo>
                  <a:pt x="2974" y="420"/>
                  <a:pt x="2980" y="414"/>
                  <a:pt x="2980" y="407"/>
                </a:cubicBezTo>
                <a:cubicBezTo>
                  <a:pt x="2980" y="400"/>
                  <a:pt x="2974" y="394"/>
                  <a:pt x="2967" y="394"/>
                </a:cubicBezTo>
                <a:cubicBezTo>
                  <a:pt x="2960" y="394"/>
                  <a:pt x="2954" y="400"/>
                  <a:pt x="2954" y="407"/>
                </a:cubicBezTo>
                <a:cubicBezTo>
                  <a:pt x="2954" y="414"/>
                  <a:pt x="2960" y="420"/>
                  <a:pt x="2967" y="420"/>
                </a:cubicBezTo>
                <a:close/>
                <a:moveTo>
                  <a:pt x="3006" y="420"/>
                </a:moveTo>
                <a:cubicBezTo>
                  <a:pt x="3013" y="420"/>
                  <a:pt x="3019" y="414"/>
                  <a:pt x="3019" y="407"/>
                </a:cubicBezTo>
                <a:cubicBezTo>
                  <a:pt x="3019" y="400"/>
                  <a:pt x="3013" y="394"/>
                  <a:pt x="3006" y="394"/>
                </a:cubicBezTo>
                <a:cubicBezTo>
                  <a:pt x="2999" y="394"/>
                  <a:pt x="2994" y="400"/>
                  <a:pt x="2994" y="407"/>
                </a:cubicBezTo>
                <a:cubicBezTo>
                  <a:pt x="2994" y="414"/>
                  <a:pt x="2999" y="420"/>
                  <a:pt x="3006" y="420"/>
                </a:cubicBezTo>
                <a:close/>
                <a:moveTo>
                  <a:pt x="3046" y="420"/>
                </a:moveTo>
                <a:cubicBezTo>
                  <a:pt x="3053" y="420"/>
                  <a:pt x="3059" y="414"/>
                  <a:pt x="3059" y="407"/>
                </a:cubicBezTo>
                <a:cubicBezTo>
                  <a:pt x="3059" y="400"/>
                  <a:pt x="3053" y="394"/>
                  <a:pt x="3046" y="394"/>
                </a:cubicBezTo>
                <a:cubicBezTo>
                  <a:pt x="3039" y="394"/>
                  <a:pt x="3033" y="400"/>
                  <a:pt x="3033" y="407"/>
                </a:cubicBezTo>
                <a:cubicBezTo>
                  <a:pt x="3033" y="414"/>
                  <a:pt x="3039" y="420"/>
                  <a:pt x="3046" y="420"/>
                </a:cubicBezTo>
                <a:close/>
                <a:moveTo>
                  <a:pt x="3085" y="420"/>
                </a:moveTo>
                <a:cubicBezTo>
                  <a:pt x="3092" y="420"/>
                  <a:pt x="3098" y="414"/>
                  <a:pt x="3098" y="407"/>
                </a:cubicBezTo>
                <a:cubicBezTo>
                  <a:pt x="3098" y="400"/>
                  <a:pt x="3092" y="394"/>
                  <a:pt x="3085" y="394"/>
                </a:cubicBezTo>
                <a:cubicBezTo>
                  <a:pt x="3078" y="394"/>
                  <a:pt x="3073" y="400"/>
                  <a:pt x="3073" y="407"/>
                </a:cubicBezTo>
                <a:cubicBezTo>
                  <a:pt x="3073" y="414"/>
                  <a:pt x="3078" y="420"/>
                  <a:pt x="3085" y="420"/>
                </a:cubicBezTo>
                <a:close/>
                <a:moveTo>
                  <a:pt x="3125" y="420"/>
                </a:moveTo>
                <a:cubicBezTo>
                  <a:pt x="3132" y="420"/>
                  <a:pt x="3137" y="414"/>
                  <a:pt x="3137" y="407"/>
                </a:cubicBezTo>
                <a:cubicBezTo>
                  <a:pt x="3137" y="400"/>
                  <a:pt x="3132" y="394"/>
                  <a:pt x="3125" y="394"/>
                </a:cubicBezTo>
                <a:cubicBezTo>
                  <a:pt x="3118" y="394"/>
                  <a:pt x="3112" y="400"/>
                  <a:pt x="3112" y="407"/>
                </a:cubicBezTo>
                <a:cubicBezTo>
                  <a:pt x="3112" y="414"/>
                  <a:pt x="3118" y="420"/>
                  <a:pt x="3125" y="420"/>
                </a:cubicBezTo>
                <a:close/>
                <a:moveTo>
                  <a:pt x="3164" y="420"/>
                </a:moveTo>
                <a:cubicBezTo>
                  <a:pt x="3171" y="420"/>
                  <a:pt x="3177" y="414"/>
                  <a:pt x="3177" y="407"/>
                </a:cubicBezTo>
                <a:cubicBezTo>
                  <a:pt x="3177" y="400"/>
                  <a:pt x="3171" y="394"/>
                  <a:pt x="3164" y="394"/>
                </a:cubicBezTo>
                <a:cubicBezTo>
                  <a:pt x="3157" y="394"/>
                  <a:pt x="3151" y="400"/>
                  <a:pt x="3151" y="407"/>
                </a:cubicBezTo>
                <a:cubicBezTo>
                  <a:pt x="3151" y="414"/>
                  <a:pt x="3157" y="420"/>
                  <a:pt x="3164" y="420"/>
                </a:cubicBezTo>
                <a:close/>
                <a:moveTo>
                  <a:pt x="3204" y="420"/>
                </a:moveTo>
                <a:cubicBezTo>
                  <a:pt x="3211" y="420"/>
                  <a:pt x="3216" y="414"/>
                  <a:pt x="3216" y="407"/>
                </a:cubicBezTo>
                <a:cubicBezTo>
                  <a:pt x="3216" y="400"/>
                  <a:pt x="3211" y="394"/>
                  <a:pt x="3204" y="394"/>
                </a:cubicBezTo>
                <a:cubicBezTo>
                  <a:pt x="3197" y="394"/>
                  <a:pt x="3191" y="400"/>
                  <a:pt x="3191" y="407"/>
                </a:cubicBezTo>
                <a:cubicBezTo>
                  <a:pt x="3191" y="414"/>
                  <a:pt x="3197" y="420"/>
                  <a:pt x="3204" y="420"/>
                </a:cubicBezTo>
                <a:close/>
                <a:moveTo>
                  <a:pt x="3243" y="420"/>
                </a:moveTo>
                <a:cubicBezTo>
                  <a:pt x="3250" y="420"/>
                  <a:pt x="3256" y="414"/>
                  <a:pt x="3256" y="407"/>
                </a:cubicBezTo>
                <a:cubicBezTo>
                  <a:pt x="3256" y="400"/>
                  <a:pt x="3250" y="394"/>
                  <a:pt x="3243" y="394"/>
                </a:cubicBezTo>
                <a:cubicBezTo>
                  <a:pt x="3236" y="394"/>
                  <a:pt x="3230" y="400"/>
                  <a:pt x="3230" y="407"/>
                </a:cubicBezTo>
                <a:cubicBezTo>
                  <a:pt x="3230" y="414"/>
                  <a:pt x="3236" y="420"/>
                  <a:pt x="3243" y="420"/>
                </a:cubicBezTo>
                <a:close/>
                <a:moveTo>
                  <a:pt x="3282" y="420"/>
                </a:moveTo>
                <a:cubicBezTo>
                  <a:pt x="3289" y="420"/>
                  <a:pt x="3295" y="414"/>
                  <a:pt x="3295" y="407"/>
                </a:cubicBezTo>
                <a:cubicBezTo>
                  <a:pt x="3295" y="400"/>
                  <a:pt x="3289" y="394"/>
                  <a:pt x="3282" y="394"/>
                </a:cubicBezTo>
                <a:cubicBezTo>
                  <a:pt x="3275" y="394"/>
                  <a:pt x="3270" y="400"/>
                  <a:pt x="3270" y="407"/>
                </a:cubicBezTo>
                <a:cubicBezTo>
                  <a:pt x="3270" y="414"/>
                  <a:pt x="3275" y="420"/>
                  <a:pt x="3282" y="420"/>
                </a:cubicBezTo>
                <a:close/>
                <a:moveTo>
                  <a:pt x="3361" y="394"/>
                </a:moveTo>
                <a:cubicBezTo>
                  <a:pt x="3354" y="394"/>
                  <a:pt x="3349" y="400"/>
                  <a:pt x="3349" y="407"/>
                </a:cubicBezTo>
                <a:cubicBezTo>
                  <a:pt x="3349" y="414"/>
                  <a:pt x="3354" y="420"/>
                  <a:pt x="3361" y="420"/>
                </a:cubicBezTo>
                <a:cubicBezTo>
                  <a:pt x="3368" y="420"/>
                  <a:pt x="3374" y="414"/>
                  <a:pt x="3374" y="407"/>
                </a:cubicBezTo>
                <a:cubicBezTo>
                  <a:pt x="3374" y="400"/>
                  <a:pt x="3368" y="394"/>
                  <a:pt x="3361" y="394"/>
                </a:cubicBezTo>
                <a:close/>
                <a:moveTo>
                  <a:pt x="3401" y="420"/>
                </a:moveTo>
                <a:cubicBezTo>
                  <a:pt x="3408" y="420"/>
                  <a:pt x="3413" y="414"/>
                  <a:pt x="3413" y="407"/>
                </a:cubicBezTo>
                <a:cubicBezTo>
                  <a:pt x="3413" y="400"/>
                  <a:pt x="3408" y="394"/>
                  <a:pt x="3401" y="394"/>
                </a:cubicBezTo>
                <a:cubicBezTo>
                  <a:pt x="3394" y="394"/>
                  <a:pt x="3388" y="400"/>
                  <a:pt x="3388" y="407"/>
                </a:cubicBezTo>
                <a:cubicBezTo>
                  <a:pt x="3388" y="414"/>
                  <a:pt x="3394" y="420"/>
                  <a:pt x="3401" y="420"/>
                </a:cubicBezTo>
                <a:close/>
                <a:moveTo>
                  <a:pt x="3440" y="420"/>
                </a:moveTo>
                <a:cubicBezTo>
                  <a:pt x="3447" y="420"/>
                  <a:pt x="3453" y="414"/>
                  <a:pt x="3453" y="407"/>
                </a:cubicBezTo>
                <a:cubicBezTo>
                  <a:pt x="3453" y="400"/>
                  <a:pt x="3447" y="394"/>
                  <a:pt x="3440" y="394"/>
                </a:cubicBezTo>
                <a:cubicBezTo>
                  <a:pt x="3433" y="394"/>
                  <a:pt x="3427" y="400"/>
                  <a:pt x="3427" y="407"/>
                </a:cubicBezTo>
                <a:cubicBezTo>
                  <a:pt x="3427" y="414"/>
                  <a:pt x="3433" y="420"/>
                  <a:pt x="3440" y="420"/>
                </a:cubicBezTo>
                <a:close/>
                <a:moveTo>
                  <a:pt x="89" y="434"/>
                </a:moveTo>
                <a:cubicBezTo>
                  <a:pt x="82" y="434"/>
                  <a:pt x="76" y="439"/>
                  <a:pt x="76" y="446"/>
                </a:cubicBezTo>
                <a:cubicBezTo>
                  <a:pt x="76" y="453"/>
                  <a:pt x="82" y="459"/>
                  <a:pt x="89" y="459"/>
                </a:cubicBezTo>
                <a:cubicBezTo>
                  <a:pt x="96" y="459"/>
                  <a:pt x="102" y="453"/>
                  <a:pt x="102" y="446"/>
                </a:cubicBezTo>
                <a:cubicBezTo>
                  <a:pt x="102" y="439"/>
                  <a:pt x="96" y="434"/>
                  <a:pt x="89" y="434"/>
                </a:cubicBezTo>
                <a:close/>
                <a:moveTo>
                  <a:pt x="128" y="434"/>
                </a:moveTo>
                <a:cubicBezTo>
                  <a:pt x="121" y="434"/>
                  <a:pt x="116" y="439"/>
                  <a:pt x="116" y="446"/>
                </a:cubicBezTo>
                <a:cubicBezTo>
                  <a:pt x="116" y="453"/>
                  <a:pt x="121" y="459"/>
                  <a:pt x="128" y="459"/>
                </a:cubicBezTo>
                <a:cubicBezTo>
                  <a:pt x="136" y="459"/>
                  <a:pt x="141" y="453"/>
                  <a:pt x="141" y="446"/>
                </a:cubicBezTo>
                <a:cubicBezTo>
                  <a:pt x="141" y="439"/>
                  <a:pt x="136" y="434"/>
                  <a:pt x="128" y="434"/>
                </a:cubicBezTo>
                <a:close/>
                <a:moveTo>
                  <a:pt x="326" y="434"/>
                </a:moveTo>
                <a:cubicBezTo>
                  <a:pt x="319" y="434"/>
                  <a:pt x="313" y="439"/>
                  <a:pt x="313" y="446"/>
                </a:cubicBezTo>
                <a:cubicBezTo>
                  <a:pt x="313" y="453"/>
                  <a:pt x="319" y="459"/>
                  <a:pt x="326" y="459"/>
                </a:cubicBezTo>
                <a:cubicBezTo>
                  <a:pt x="333" y="459"/>
                  <a:pt x="338" y="453"/>
                  <a:pt x="338" y="446"/>
                </a:cubicBezTo>
                <a:cubicBezTo>
                  <a:pt x="338" y="439"/>
                  <a:pt x="333" y="434"/>
                  <a:pt x="326" y="434"/>
                </a:cubicBezTo>
                <a:close/>
                <a:moveTo>
                  <a:pt x="365" y="459"/>
                </a:moveTo>
                <a:cubicBezTo>
                  <a:pt x="372" y="459"/>
                  <a:pt x="378" y="453"/>
                  <a:pt x="378" y="446"/>
                </a:cubicBezTo>
                <a:cubicBezTo>
                  <a:pt x="378" y="439"/>
                  <a:pt x="372" y="434"/>
                  <a:pt x="365" y="434"/>
                </a:cubicBezTo>
                <a:cubicBezTo>
                  <a:pt x="358" y="434"/>
                  <a:pt x="352" y="439"/>
                  <a:pt x="352" y="446"/>
                </a:cubicBezTo>
                <a:cubicBezTo>
                  <a:pt x="352" y="453"/>
                  <a:pt x="358" y="459"/>
                  <a:pt x="365" y="459"/>
                </a:cubicBezTo>
                <a:close/>
                <a:moveTo>
                  <a:pt x="404" y="459"/>
                </a:moveTo>
                <a:cubicBezTo>
                  <a:pt x="411" y="459"/>
                  <a:pt x="417" y="453"/>
                  <a:pt x="417" y="446"/>
                </a:cubicBezTo>
                <a:cubicBezTo>
                  <a:pt x="417" y="439"/>
                  <a:pt x="411" y="434"/>
                  <a:pt x="404" y="434"/>
                </a:cubicBezTo>
                <a:cubicBezTo>
                  <a:pt x="397" y="434"/>
                  <a:pt x="392" y="439"/>
                  <a:pt x="392" y="446"/>
                </a:cubicBezTo>
                <a:cubicBezTo>
                  <a:pt x="392" y="453"/>
                  <a:pt x="397" y="459"/>
                  <a:pt x="404" y="459"/>
                </a:cubicBezTo>
                <a:close/>
                <a:moveTo>
                  <a:pt x="444" y="459"/>
                </a:moveTo>
                <a:cubicBezTo>
                  <a:pt x="451" y="459"/>
                  <a:pt x="457" y="453"/>
                  <a:pt x="457" y="446"/>
                </a:cubicBezTo>
                <a:cubicBezTo>
                  <a:pt x="457" y="439"/>
                  <a:pt x="451" y="434"/>
                  <a:pt x="444" y="434"/>
                </a:cubicBezTo>
                <a:cubicBezTo>
                  <a:pt x="437" y="434"/>
                  <a:pt x="431" y="439"/>
                  <a:pt x="431" y="446"/>
                </a:cubicBezTo>
                <a:cubicBezTo>
                  <a:pt x="431" y="453"/>
                  <a:pt x="437" y="459"/>
                  <a:pt x="444" y="459"/>
                </a:cubicBezTo>
                <a:close/>
                <a:moveTo>
                  <a:pt x="483" y="459"/>
                </a:moveTo>
                <a:cubicBezTo>
                  <a:pt x="490" y="459"/>
                  <a:pt x="496" y="453"/>
                  <a:pt x="496" y="446"/>
                </a:cubicBezTo>
                <a:cubicBezTo>
                  <a:pt x="496" y="439"/>
                  <a:pt x="490" y="434"/>
                  <a:pt x="483" y="434"/>
                </a:cubicBezTo>
                <a:cubicBezTo>
                  <a:pt x="476" y="434"/>
                  <a:pt x="471" y="439"/>
                  <a:pt x="471" y="446"/>
                </a:cubicBezTo>
                <a:cubicBezTo>
                  <a:pt x="471" y="453"/>
                  <a:pt x="476" y="459"/>
                  <a:pt x="483" y="459"/>
                </a:cubicBezTo>
                <a:close/>
                <a:moveTo>
                  <a:pt x="523" y="459"/>
                </a:moveTo>
                <a:cubicBezTo>
                  <a:pt x="530" y="459"/>
                  <a:pt x="535" y="453"/>
                  <a:pt x="535" y="446"/>
                </a:cubicBezTo>
                <a:cubicBezTo>
                  <a:pt x="535" y="439"/>
                  <a:pt x="530" y="434"/>
                  <a:pt x="523" y="434"/>
                </a:cubicBezTo>
                <a:cubicBezTo>
                  <a:pt x="516" y="434"/>
                  <a:pt x="510" y="439"/>
                  <a:pt x="510" y="446"/>
                </a:cubicBezTo>
                <a:cubicBezTo>
                  <a:pt x="510" y="453"/>
                  <a:pt x="516" y="459"/>
                  <a:pt x="523" y="459"/>
                </a:cubicBezTo>
                <a:close/>
                <a:moveTo>
                  <a:pt x="562" y="459"/>
                </a:moveTo>
                <a:cubicBezTo>
                  <a:pt x="569" y="459"/>
                  <a:pt x="575" y="453"/>
                  <a:pt x="575" y="446"/>
                </a:cubicBezTo>
                <a:cubicBezTo>
                  <a:pt x="575" y="439"/>
                  <a:pt x="569" y="434"/>
                  <a:pt x="562" y="434"/>
                </a:cubicBezTo>
                <a:cubicBezTo>
                  <a:pt x="555" y="434"/>
                  <a:pt x="549" y="439"/>
                  <a:pt x="549" y="446"/>
                </a:cubicBezTo>
                <a:cubicBezTo>
                  <a:pt x="549" y="453"/>
                  <a:pt x="555" y="459"/>
                  <a:pt x="562" y="459"/>
                </a:cubicBezTo>
                <a:close/>
                <a:moveTo>
                  <a:pt x="602" y="459"/>
                </a:moveTo>
                <a:cubicBezTo>
                  <a:pt x="609" y="459"/>
                  <a:pt x="614" y="453"/>
                  <a:pt x="614" y="446"/>
                </a:cubicBezTo>
                <a:cubicBezTo>
                  <a:pt x="614" y="439"/>
                  <a:pt x="609" y="434"/>
                  <a:pt x="602" y="434"/>
                </a:cubicBezTo>
                <a:cubicBezTo>
                  <a:pt x="595" y="434"/>
                  <a:pt x="589" y="439"/>
                  <a:pt x="589" y="446"/>
                </a:cubicBezTo>
                <a:cubicBezTo>
                  <a:pt x="589" y="453"/>
                  <a:pt x="595" y="459"/>
                  <a:pt x="602" y="459"/>
                </a:cubicBezTo>
                <a:close/>
                <a:moveTo>
                  <a:pt x="641" y="459"/>
                </a:moveTo>
                <a:cubicBezTo>
                  <a:pt x="648" y="459"/>
                  <a:pt x="654" y="453"/>
                  <a:pt x="654" y="446"/>
                </a:cubicBezTo>
                <a:cubicBezTo>
                  <a:pt x="654" y="439"/>
                  <a:pt x="648" y="434"/>
                  <a:pt x="641" y="434"/>
                </a:cubicBezTo>
                <a:cubicBezTo>
                  <a:pt x="634" y="434"/>
                  <a:pt x="628" y="439"/>
                  <a:pt x="628" y="446"/>
                </a:cubicBezTo>
                <a:cubicBezTo>
                  <a:pt x="628" y="453"/>
                  <a:pt x="634" y="459"/>
                  <a:pt x="641" y="459"/>
                </a:cubicBezTo>
                <a:close/>
                <a:moveTo>
                  <a:pt x="680" y="459"/>
                </a:moveTo>
                <a:cubicBezTo>
                  <a:pt x="687" y="459"/>
                  <a:pt x="693" y="453"/>
                  <a:pt x="693" y="446"/>
                </a:cubicBezTo>
                <a:cubicBezTo>
                  <a:pt x="693" y="439"/>
                  <a:pt x="687" y="434"/>
                  <a:pt x="680" y="434"/>
                </a:cubicBezTo>
                <a:cubicBezTo>
                  <a:pt x="673" y="434"/>
                  <a:pt x="668" y="439"/>
                  <a:pt x="668" y="446"/>
                </a:cubicBezTo>
                <a:cubicBezTo>
                  <a:pt x="668" y="453"/>
                  <a:pt x="673" y="459"/>
                  <a:pt x="680" y="459"/>
                </a:cubicBezTo>
                <a:close/>
                <a:moveTo>
                  <a:pt x="720" y="459"/>
                </a:moveTo>
                <a:cubicBezTo>
                  <a:pt x="727" y="459"/>
                  <a:pt x="733" y="453"/>
                  <a:pt x="733" y="446"/>
                </a:cubicBezTo>
                <a:cubicBezTo>
                  <a:pt x="733" y="439"/>
                  <a:pt x="727" y="434"/>
                  <a:pt x="720" y="434"/>
                </a:cubicBezTo>
                <a:cubicBezTo>
                  <a:pt x="713" y="434"/>
                  <a:pt x="707" y="439"/>
                  <a:pt x="707" y="446"/>
                </a:cubicBezTo>
                <a:cubicBezTo>
                  <a:pt x="707" y="453"/>
                  <a:pt x="713" y="459"/>
                  <a:pt x="720" y="459"/>
                </a:cubicBezTo>
                <a:close/>
                <a:moveTo>
                  <a:pt x="917" y="459"/>
                </a:moveTo>
                <a:cubicBezTo>
                  <a:pt x="924" y="459"/>
                  <a:pt x="930" y="453"/>
                  <a:pt x="930" y="446"/>
                </a:cubicBezTo>
                <a:cubicBezTo>
                  <a:pt x="930" y="439"/>
                  <a:pt x="924" y="434"/>
                  <a:pt x="917" y="434"/>
                </a:cubicBezTo>
                <a:cubicBezTo>
                  <a:pt x="910" y="434"/>
                  <a:pt x="904" y="439"/>
                  <a:pt x="904" y="446"/>
                </a:cubicBezTo>
                <a:cubicBezTo>
                  <a:pt x="904" y="453"/>
                  <a:pt x="910" y="459"/>
                  <a:pt x="917" y="459"/>
                </a:cubicBezTo>
                <a:close/>
                <a:moveTo>
                  <a:pt x="956" y="459"/>
                </a:moveTo>
                <a:cubicBezTo>
                  <a:pt x="963" y="459"/>
                  <a:pt x="969" y="453"/>
                  <a:pt x="969" y="446"/>
                </a:cubicBezTo>
                <a:cubicBezTo>
                  <a:pt x="969" y="439"/>
                  <a:pt x="963" y="434"/>
                  <a:pt x="956" y="434"/>
                </a:cubicBezTo>
                <a:cubicBezTo>
                  <a:pt x="949" y="434"/>
                  <a:pt x="944" y="439"/>
                  <a:pt x="944" y="446"/>
                </a:cubicBezTo>
                <a:cubicBezTo>
                  <a:pt x="944" y="453"/>
                  <a:pt x="949" y="459"/>
                  <a:pt x="956" y="459"/>
                </a:cubicBezTo>
                <a:close/>
                <a:moveTo>
                  <a:pt x="1035" y="459"/>
                </a:moveTo>
                <a:cubicBezTo>
                  <a:pt x="1042" y="459"/>
                  <a:pt x="1048" y="453"/>
                  <a:pt x="1048" y="446"/>
                </a:cubicBezTo>
                <a:cubicBezTo>
                  <a:pt x="1048" y="439"/>
                  <a:pt x="1042" y="434"/>
                  <a:pt x="1035" y="434"/>
                </a:cubicBezTo>
                <a:cubicBezTo>
                  <a:pt x="1028" y="434"/>
                  <a:pt x="1022" y="439"/>
                  <a:pt x="1022" y="446"/>
                </a:cubicBezTo>
                <a:cubicBezTo>
                  <a:pt x="1022" y="453"/>
                  <a:pt x="1028" y="459"/>
                  <a:pt x="1035" y="459"/>
                </a:cubicBezTo>
                <a:close/>
                <a:moveTo>
                  <a:pt x="1784" y="459"/>
                </a:moveTo>
                <a:cubicBezTo>
                  <a:pt x="1791" y="459"/>
                  <a:pt x="1797" y="453"/>
                  <a:pt x="1797" y="446"/>
                </a:cubicBezTo>
                <a:cubicBezTo>
                  <a:pt x="1797" y="439"/>
                  <a:pt x="1791" y="434"/>
                  <a:pt x="1784" y="434"/>
                </a:cubicBezTo>
                <a:cubicBezTo>
                  <a:pt x="1777" y="434"/>
                  <a:pt x="1772" y="439"/>
                  <a:pt x="1772" y="446"/>
                </a:cubicBezTo>
                <a:cubicBezTo>
                  <a:pt x="1772" y="453"/>
                  <a:pt x="1777" y="459"/>
                  <a:pt x="1784" y="459"/>
                </a:cubicBezTo>
                <a:close/>
                <a:moveTo>
                  <a:pt x="1824" y="459"/>
                </a:moveTo>
                <a:cubicBezTo>
                  <a:pt x="1831" y="459"/>
                  <a:pt x="1836" y="453"/>
                  <a:pt x="1836" y="446"/>
                </a:cubicBezTo>
                <a:cubicBezTo>
                  <a:pt x="1836" y="439"/>
                  <a:pt x="1831" y="434"/>
                  <a:pt x="1824" y="434"/>
                </a:cubicBezTo>
                <a:cubicBezTo>
                  <a:pt x="1817" y="434"/>
                  <a:pt x="1811" y="439"/>
                  <a:pt x="1811" y="446"/>
                </a:cubicBezTo>
                <a:cubicBezTo>
                  <a:pt x="1811" y="453"/>
                  <a:pt x="1817" y="459"/>
                  <a:pt x="1824" y="459"/>
                </a:cubicBezTo>
                <a:close/>
                <a:moveTo>
                  <a:pt x="1863" y="459"/>
                </a:moveTo>
                <a:cubicBezTo>
                  <a:pt x="1870" y="459"/>
                  <a:pt x="1876" y="453"/>
                  <a:pt x="1876" y="446"/>
                </a:cubicBezTo>
                <a:cubicBezTo>
                  <a:pt x="1876" y="439"/>
                  <a:pt x="1870" y="434"/>
                  <a:pt x="1863" y="434"/>
                </a:cubicBezTo>
                <a:cubicBezTo>
                  <a:pt x="1856" y="434"/>
                  <a:pt x="1850" y="439"/>
                  <a:pt x="1850" y="446"/>
                </a:cubicBezTo>
                <a:cubicBezTo>
                  <a:pt x="1850" y="453"/>
                  <a:pt x="1856" y="459"/>
                  <a:pt x="1863" y="459"/>
                </a:cubicBezTo>
                <a:close/>
                <a:moveTo>
                  <a:pt x="1942" y="459"/>
                </a:moveTo>
                <a:cubicBezTo>
                  <a:pt x="1949" y="459"/>
                  <a:pt x="1955" y="453"/>
                  <a:pt x="1955" y="446"/>
                </a:cubicBezTo>
                <a:cubicBezTo>
                  <a:pt x="1955" y="439"/>
                  <a:pt x="1949" y="434"/>
                  <a:pt x="1942" y="434"/>
                </a:cubicBezTo>
                <a:cubicBezTo>
                  <a:pt x="1935" y="434"/>
                  <a:pt x="1929" y="439"/>
                  <a:pt x="1929" y="446"/>
                </a:cubicBezTo>
                <a:cubicBezTo>
                  <a:pt x="1929" y="453"/>
                  <a:pt x="1935" y="459"/>
                  <a:pt x="1942" y="459"/>
                </a:cubicBezTo>
                <a:close/>
                <a:moveTo>
                  <a:pt x="1981" y="459"/>
                </a:moveTo>
                <a:cubicBezTo>
                  <a:pt x="1988" y="459"/>
                  <a:pt x="1994" y="453"/>
                  <a:pt x="1994" y="446"/>
                </a:cubicBezTo>
                <a:cubicBezTo>
                  <a:pt x="1994" y="439"/>
                  <a:pt x="1988" y="434"/>
                  <a:pt x="1981" y="434"/>
                </a:cubicBezTo>
                <a:cubicBezTo>
                  <a:pt x="1974" y="434"/>
                  <a:pt x="1969" y="439"/>
                  <a:pt x="1969" y="446"/>
                </a:cubicBezTo>
                <a:cubicBezTo>
                  <a:pt x="1969" y="453"/>
                  <a:pt x="1974" y="459"/>
                  <a:pt x="1981" y="459"/>
                </a:cubicBezTo>
                <a:close/>
                <a:moveTo>
                  <a:pt x="2021" y="459"/>
                </a:moveTo>
                <a:cubicBezTo>
                  <a:pt x="2028" y="459"/>
                  <a:pt x="2034" y="453"/>
                  <a:pt x="2034" y="446"/>
                </a:cubicBezTo>
                <a:cubicBezTo>
                  <a:pt x="2034" y="439"/>
                  <a:pt x="2028" y="434"/>
                  <a:pt x="2021" y="434"/>
                </a:cubicBezTo>
                <a:cubicBezTo>
                  <a:pt x="2014" y="434"/>
                  <a:pt x="2008" y="439"/>
                  <a:pt x="2008" y="446"/>
                </a:cubicBezTo>
                <a:cubicBezTo>
                  <a:pt x="2008" y="453"/>
                  <a:pt x="2014" y="459"/>
                  <a:pt x="2021" y="459"/>
                </a:cubicBezTo>
                <a:close/>
                <a:moveTo>
                  <a:pt x="2060" y="459"/>
                </a:moveTo>
                <a:cubicBezTo>
                  <a:pt x="2067" y="459"/>
                  <a:pt x="2073" y="453"/>
                  <a:pt x="2073" y="446"/>
                </a:cubicBezTo>
                <a:cubicBezTo>
                  <a:pt x="2073" y="439"/>
                  <a:pt x="2067" y="434"/>
                  <a:pt x="2060" y="434"/>
                </a:cubicBezTo>
                <a:cubicBezTo>
                  <a:pt x="2053" y="434"/>
                  <a:pt x="2048" y="439"/>
                  <a:pt x="2048" y="446"/>
                </a:cubicBezTo>
                <a:cubicBezTo>
                  <a:pt x="2048" y="453"/>
                  <a:pt x="2053" y="459"/>
                  <a:pt x="2060" y="459"/>
                </a:cubicBezTo>
                <a:close/>
                <a:moveTo>
                  <a:pt x="2100" y="459"/>
                </a:moveTo>
                <a:cubicBezTo>
                  <a:pt x="2107" y="459"/>
                  <a:pt x="2112" y="453"/>
                  <a:pt x="2112" y="446"/>
                </a:cubicBezTo>
                <a:cubicBezTo>
                  <a:pt x="2112" y="439"/>
                  <a:pt x="2107" y="434"/>
                  <a:pt x="2100" y="434"/>
                </a:cubicBezTo>
                <a:cubicBezTo>
                  <a:pt x="2093" y="434"/>
                  <a:pt x="2087" y="439"/>
                  <a:pt x="2087" y="446"/>
                </a:cubicBezTo>
                <a:cubicBezTo>
                  <a:pt x="2087" y="453"/>
                  <a:pt x="2093" y="459"/>
                  <a:pt x="2100" y="459"/>
                </a:cubicBezTo>
                <a:close/>
                <a:moveTo>
                  <a:pt x="2139" y="459"/>
                </a:moveTo>
                <a:cubicBezTo>
                  <a:pt x="2146" y="459"/>
                  <a:pt x="2152" y="453"/>
                  <a:pt x="2152" y="446"/>
                </a:cubicBezTo>
                <a:cubicBezTo>
                  <a:pt x="2152" y="439"/>
                  <a:pt x="2146" y="434"/>
                  <a:pt x="2139" y="434"/>
                </a:cubicBezTo>
                <a:cubicBezTo>
                  <a:pt x="2132" y="434"/>
                  <a:pt x="2126" y="439"/>
                  <a:pt x="2126" y="446"/>
                </a:cubicBezTo>
                <a:cubicBezTo>
                  <a:pt x="2126" y="453"/>
                  <a:pt x="2132" y="459"/>
                  <a:pt x="2139" y="459"/>
                </a:cubicBezTo>
                <a:close/>
                <a:moveTo>
                  <a:pt x="2179" y="459"/>
                </a:moveTo>
                <a:cubicBezTo>
                  <a:pt x="2186" y="459"/>
                  <a:pt x="2191" y="453"/>
                  <a:pt x="2191" y="446"/>
                </a:cubicBezTo>
                <a:cubicBezTo>
                  <a:pt x="2191" y="439"/>
                  <a:pt x="2186" y="434"/>
                  <a:pt x="2179" y="434"/>
                </a:cubicBezTo>
                <a:cubicBezTo>
                  <a:pt x="2171" y="434"/>
                  <a:pt x="2166" y="439"/>
                  <a:pt x="2166" y="446"/>
                </a:cubicBezTo>
                <a:cubicBezTo>
                  <a:pt x="2166" y="453"/>
                  <a:pt x="2171" y="459"/>
                  <a:pt x="2179" y="459"/>
                </a:cubicBezTo>
                <a:close/>
                <a:moveTo>
                  <a:pt x="2218" y="459"/>
                </a:moveTo>
                <a:cubicBezTo>
                  <a:pt x="2225" y="459"/>
                  <a:pt x="2231" y="453"/>
                  <a:pt x="2231" y="446"/>
                </a:cubicBezTo>
                <a:cubicBezTo>
                  <a:pt x="2231" y="439"/>
                  <a:pt x="2225" y="434"/>
                  <a:pt x="2218" y="434"/>
                </a:cubicBezTo>
                <a:cubicBezTo>
                  <a:pt x="2211" y="434"/>
                  <a:pt x="2205" y="439"/>
                  <a:pt x="2205" y="446"/>
                </a:cubicBezTo>
                <a:cubicBezTo>
                  <a:pt x="2205" y="453"/>
                  <a:pt x="2211" y="459"/>
                  <a:pt x="2218" y="459"/>
                </a:cubicBezTo>
                <a:close/>
                <a:moveTo>
                  <a:pt x="2257" y="459"/>
                </a:moveTo>
                <a:cubicBezTo>
                  <a:pt x="2264" y="459"/>
                  <a:pt x="2270" y="453"/>
                  <a:pt x="2270" y="446"/>
                </a:cubicBezTo>
                <a:cubicBezTo>
                  <a:pt x="2270" y="439"/>
                  <a:pt x="2264" y="434"/>
                  <a:pt x="2257" y="434"/>
                </a:cubicBezTo>
                <a:cubicBezTo>
                  <a:pt x="2250" y="434"/>
                  <a:pt x="2245" y="439"/>
                  <a:pt x="2245" y="446"/>
                </a:cubicBezTo>
                <a:cubicBezTo>
                  <a:pt x="2245" y="453"/>
                  <a:pt x="2250" y="459"/>
                  <a:pt x="2257" y="459"/>
                </a:cubicBezTo>
                <a:close/>
                <a:moveTo>
                  <a:pt x="2297" y="459"/>
                </a:moveTo>
                <a:cubicBezTo>
                  <a:pt x="2304" y="459"/>
                  <a:pt x="2310" y="453"/>
                  <a:pt x="2310" y="446"/>
                </a:cubicBezTo>
                <a:cubicBezTo>
                  <a:pt x="2310" y="439"/>
                  <a:pt x="2304" y="434"/>
                  <a:pt x="2297" y="434"/>
                </a:cubicBezTo>
                <a:cubicBezTo>
                  <a:pt x="2290" y="434"/>
                  <a:pt x="2284" y="439"/>
                  <a:pt x="2284" y="446"/>
                </a:cubicBezTo>
                <a:cubicBezTo>
                  <a:pt x="2284" y="453"/>
                  <a:pt x="2290" y="459"/>
                  <a:pt x="2297" y="459"/>
                </a:cubicBezTo>
                <a:close/>
                <a:moveTo>
                  <a:pt x="2336" y="459"/>
                </a:moveTo>
                <a:cubicBezTo>
                  <a:pt x="2343" y="459"/>
                  <a:pt x="2349" y="453"/>
                  <a:pt x="2349" y="446"/>
                </a:cubicBezTo>
                <a:cubicBezTo>
                  <a:pt x="2349" y="439"/>
                  <a:pt x="2343" y="434"/>
                  <a:pt x="2336" y="434"/>
                </a:cubicBezTo>
                <a:cubicBezTo>
                  <a:pt x="2329" y="434"/>
                  <a:pt x="2323" y="439"/>
                  <a:pt x="2323" y="446"/>
                </a:cubicBezTo>
                <a:cubicBezTo>
                  <a:pt x="2323" y="453"/>
                  <a:pt x="2329" y="459"/>
                  <a:pt x="2336" y="459"/>
                </a:cubicBezTo>
                <a:close/>
                <a:moveTo>
                  <a:pt x="2376" y="459"/>
                </a:moveTo>
                <a:cubicBezTo>
                  <a:pt x="2383" y="459"/>
                  <a:pt x="2388" y="453"/>
                  <a:pt x="2388" y="446"/>
                </a:cubicBezTo>
                <a:cubicBezTo>
                  <a:pt x="2388" y="439"/>
                  <a:pt x="2383" y="434"/>
                  <a:pt x="2376" y="434"/>
                </a:cubicBezTo>
                <a:cubicBezTo>
                  <a:pt x="2369" y="434"/>
                  <a:pt x="2363" y="439"/>
                  <a:pt x="2363" y="446"/>
                </a:cubicBezTo>
                <a:cubicBezTo>
                  <a:pt x="2363" y="453"/>
                  <a:pt x="2369" y="459"/>
                  <a:pt x="2376" y="459"/>
                </a:cubicBezTo>
                <a:close/>
                <a:moveTo>
                  <a:pt x="2415" y="459"/>
                </a:moveTo>
                <a:cubicBezTo>
                  <a:pt x="2422" y="459"/>
                  <a:pt x="2428" y="453"/>
                  <a:pt x="2428" y="446"/>
                </a:cubicBezTo>
                <a:cubicBezTo>
                  <a:pt x="2428" y="439"/>
                  <a:pt x="2422" y="434"/>
                  <a:pt x="2415" y="434"/>
                </a:cubicBezTo>
                <a:cubicBezTo>
                  <a:pt x="2408" y="434"/>
                  <a:pt x="2402" y="439"/>
                  <a:pt x="2402" y="446"/>
                </a:cubicBezTo>
                <a:cubicBezTo>
                  <a:pt x="2402" y="453"/>
                  <a:pt x="2408" y="459"/>
                  <a:pt x="2415" y="459"/>
                </a:cubicBezTo>
                <a:close/>
                <a:moveTo>
                  <a:pt x="2454" y="459"/>
                </a:moveTo>
                <a:cubicBezTo>
                  <a:pt x="2462" y="459"/>
                  <a:pt x="2467" y="453"/>
                  <a:pt x="2467" y="446"/>
                </a:cubicBezTo>
                <a:cubicBezTo>
                  <a:pt x="2467" y="439"/>
                  <a:pt x="2462" y="434"/>
                  <a:pt x="2454" y="434"/>
                </a:cubicBezTo>
                <a:cubicBezTo>
                  <a:pt x="2447" y="434"/>
                  <a:pt x="2442" y="439"/>
                  <a:pt x="2442" y="446"/>
                </a:cubicBezTo>
                <a:cubicBezTo>
                  <a:pt x="2442" y="453"/>
                  <a:pt x="2447" y="459"/>
                  <a:pt x="2454" y="459"/>
                </a:cubicBezTo>
                <a:close/>
                <a:moveTo>
                  <a:pt x="2494" y="459"/>
                </a:moveTo>
                <a:cubicBezTo>
                  <a:pt x="2501" y="459"/>
                  <a:pt x="2507" y="453"/>
                  <a:pt x="2507" y="446"/>
                </a:cubicBezTo>
                <a:cubicBezTo>
                  <a:pt x="2507" y="439"/>
                  <a:pt x="2501" y="434"/>
                  <a:pt x="2494" y="434"/>
                </a:cubicBezTo>
                <a:cubicBezTo>
                  <a:pt x="2487" y="434"/>
                  <a:pt x="2481" y="439"/>
                  <a:pt x="2481" y="446"/>
                </a:cubicBezTo>
                <a:cubicBezTo>
                  <a:pt x="2481" y="453"/>
                  <a:pt x="2487" y="459"/>
                  <a:pt x="2494" y="459"/>
                </a:cubicBezTo>
                <a:close/>
                <a:moveTo>
                  <a:pt x="2533" y="459"/>
                </a:moveTo>
                <a:cubicBezTo>
                  <a:pt x="2540" y="459"/>
                  <a:pt x="2546" y="453"/>
                  <a:pt x="2546" y="446"/>
                </a:cubicBezTo>
                <a:cubicBezTo>
                  <a:pt x="2546" y="439"/>
                  <a:pt x="2540" y="434"/>
                  <a:pt x="2533" y="434"/>
                </a:cubicBezTo>
                <a:cubicBezTo>
                  <a:pt x="2526" y="434"/>
                  <a:pt x="2521" y="439"/>
                  <a:pt x="2521" y="446"/>
                </a:cubicBezTo>
                <a:cubicBezTo>
                  <a:pt x="2521" y="453"/>
                  <a:pt x="2526" y="459"/>
                  <a:pt x="2533" y="459"/>
                </a:cubicBezTo>
                <a:close/>
                <a:moveTo>
                  <a:pt x="2573" y="459"/>
                </a:moveTo>
                <a:cubicBezTo>
                  <a:pt x="2580" y="459"/>
                  <a:pt x="2586" y="453"/>
                  <a:pt x="2586" y="446"/>
                </a:cubicBezTo>
                <a:cubicBezTo>
                  <a:pt x="2586" y="439"/>
                  <a:pt x="2580" y="434"/>
                  <a:pt x="2573" y="434"/>
                </a:cubicBezTo>
                <a:cubicBezTo>
                  <a:pt x="2566" y="434"/>
                  <a:pt x="2560" y="439"/>
                  <a:pt x="2560" y="446"/>
                </a:cubicBezTo>
                <a:cubicBezTo>
                  <a:pt x="2560" y="453"/>
                  <a:pt x="2566" y="459"/>
                  <a:pt x="2573" y="459"/>
                </a:cubicBezTo>
                <a:close/>
                <a:moveTo>
                  <a:pt x="2612" y="459"/>
                </a:moveTo>
                <a:cubicBezTo>
                  <a:pt x="2619" y="459"/>
                  <a:pt x="2625" y="453"/>
                  <a:pt x="2625" y="446"/>
                </a:cubicBezTo>
                <a:cubicBezTo>
                  <a:pt x="2625" y="439"/>
                  <a:pt x="2619" y="434"/>
                  <a:pt x="2612" y="434"/>
                </a:cubicBezTo>
                <a:cubicBezTo>
                  <a:pt x="2605" y="434"/>
                  <a:pt x="2599" y="439"/>
                  <a:pt x="2599" y="446"/>
                </a:cubicBezTo>
                <a:cubicBezTo>
                  <a:pt x="2599" y="453"/>
                  <a:pt x="2605" y="459"/>
                  <a:pt x="2612" y="459"/>
                </a:cubicBezTo>
                <a:close/>
                <a:moveTo>
                  <a:pt x="2652" y="459"/>
                </a:moveTo>
                <a:cubicBezTo>
                  <a:pt x="2659" y="459"/>
                  <a:pt x="2664" y="453"/>
                  <a:pt x="2664" y="446"/>
                </a:cubicBezTo>
                <a:cubicBezTo>
                  <a:pt x="2664" y="439"/>
                  <a:pt x="2659" y="434"/>
                  <a:pt x="2652" y="434"/>
                </a:cubicBezTo>
                <a:cubicBezTo>
                  <a:pt x="2645" y="434"/>
                  <a:pt x="2639" y="439"/>
                  <a:pt x="2639" y="446"/>
                </a:cubicBezTo>
                <a:cubicBezTo>
                  <a:pt x="2639" y="453"/>
                  <a:pt x="2645" y="459"/>
                  <a:pt x="2652" y="459"/>
                </a:cubicBezTo>
                <a:close/>
                <a:moveTo>
                  <a:pt x="2691" y="459"/>
                </a:moveTo>
                <a:cubicBezTo>
                  <a:pt x="2698" y="459"/>
                  <a:pt x="2704" y="453"/>
                  <a:pt x="2704" y="446"/>
                </a:cubicBezTo>
                <a:cubicBezTo>
                  <a:pt x="2704" y="439"/>
                  <a:pt x="2698" y="434"/>
                  <a:pt x="2691" y="434"/>
                </a:cubicBezTo>
                <a:cubicBezTo>
                  <a:pt x="2684" y="434"/>
                  <a:pt x="2678" y="439"/>
                  <a:pt x="2678" y="446"/>
                </a:cubicBezTo>
                <a:cubicBezTo>
                  <a:pt x="2678" y="453"/>
                  <a:pt x="2684" y="459"/>
                  <a:pt x="2691" y="459"/>
                </a:cubicBezTo>
                <a:close/>
                <a:moveTo>
                  <a:pt x="2730" y="459"/>
                </a:moveTo>
                <a:cubicBezTo>
                  <a:pt x="2738" y="459"/>
                  <a:pt x="2743" y="453"/>
                  <a:pt x="2743" y="446"/>
                </a:cubicBezTo>
                <a:cubicBezTo>
                  <a:pt x="2743" y="439"/>
                  <a:pt x="2738" y="434"/>
                  <a:pt x="2730" y="434"/>
                </a:cubicBezTo>
                <a:cubicBezTo>
                  <a:pt x="2723" y="434"/>
                  <a:pt x="2718" y="439"/>
                  <a:pt x="2718" y="446"/>
                </a:cubicBezTo>
                <a:cubicBezTo>
                  <a:pt x="2718" y="453"/>
                  <a:pt x="2723" y="459"/>
                  <a:pt x="2730" y="459"/>
                </a:cubicBezTo>
                <a:close/>
                <a:moveTo>
                  <a:pt x="2770" y="459"/>
                </a:moveTo>
                <a:cubicBezTo>
                  <a:pt x="2777" y="459"/>
                  <a:pt x="2783" y="453"/>
                  <a:pt x="2783" y="446"/>
                </a:cubicBezTo>
                <a:cubicBezTo>
                  <a:pt x="2783" y="439"/>
                  <a:pt x="2777" y="434"/>
                  <a:pt x="2770" y="434"/>
                </a:cubicBezTo>
                <a:cubicBezTo>
                  <a:pt x="2763" y="434"/>
                  <a:pt x="2757" y="439"/>
                  <a:pt x="2757" y="446"/>
                </a:cubicBezTo>
                <a:cubicBezTo>
                  <a:pt x="2757" y="453"/>
                  <a:pt x="2763" y="459"/>
                  <a:pt x="2770" y="459"/>
                </a:cubicBezTo>
                <a:close/>
                <a:moveTo>
                  <a:pt x="2809" y="459"/>
                </a:moveTo>
                <a:cubicBezTo>
                  <a:pt x="2816" y="459"/>
                  <a:pt x="2822" y="453"/>
                  <a:pt x="2822" y="446"/>
                </a:cubicBezTo>
                <a:cubicBezTo>
                  <a:pt x="2822" y="439"/>
                  <a:pt x="2816" y="434"/>
                  <a:pt x="2809" y="434"/>
                </a:cubicBezTo>
                <a:cubicBezTo>
                  <a:pt x="2802" y="434"/>
                  <a:pt x="2797" y="439"/>
                  <a:pt x="2797" y="446"/>
                </a:cubicBezTo>
                <a:cubicBezTo>
                  <a:pt x="2797" y="453"/>
                  <a:pt x="2802" y="459"/>
                  <a:pt x="2809" y="459"/>
                </a:cubicBezTo>
                <a:close/>
                <a:moveTo>
                  <a:pt x="2849" y="459"/>
                </a:moveTo>
                <a:cubicBezTo>
                  <a:pt x="2856" y="459"/>
                  <a:pt x="2861" y="453"/>
                  <a:pt x="2861" y="446"/>
                </a:cubicBezTo>
                <a:cubicBezTo>
                  <a:pt x="2861" y="439"/>
                  <a:pt x="2856" y="434"/>
                  <a:pt x="2849" y="434"/>
                </a:cubicBezTo>
                <a:cubicBezTo>
                  <a:pt x="2842" y="434"/>
                  <a:pt x="2836" y="439"/>
                  <a:pt x="2836" y="446"/>
                </a:cubicBezTo>
                <a:cubicBezTo>
                  <a:pt x="2836" y="453"/>
                  <a:pt x="2842" y="459"/>
                  <a:pt x="2849" y="459"/>
                </a:cubicBezTo>
                <a:close/>
                <a:moveTo>
                  <a:pt x="2888" y="459"/>
                </a:moveTo>
                <a:cubicBezTo>
                  <a:pt x="2895" y="459"/>
                  <a:pt x="2901" y="453"/>
                  <a:pt x="2901" y="446"/>
                </a:cubicBezTo>
                <a:cubicBezTo>
                  <a:pt x="2901" y="439"/>
                  <a:pt x="2895" y="434"/>
                  <a:pt x="2888" y="434"/>
                </a:cubicBezTo>
                <a:cubicBezTo>
                  <a:pt x="2881" y="434"/>
                  <a:pt x="2875" y="439"/>
                  <a:pt x="2875" y="446"/>
                </a:cubicBezTo>
                <a:cubicBezTo>
                  <a:pt x="2875" y="453"/>
                  <a:pt x="2881" y="459"/>
                  <a:pt x="2888" y="459"/>
                </a:cubicBezTo>
                <a:close/>
                <a:moveTo>
                  <a:pt x="2928" y="459"/>
                </a:moveTo>
                <a:cubicBezTo>
                  <a:pt x="2935" y="459"/>
                  <a:pt x="2940" y="453"/>
                  <a:pt x="2940" y="446"/>
                </a:cubicBezTo>
                <a:cubicBezTo>
                  <a:pt x="2940" y="439"/>
                  <a:pt x="2935" y="434"/>
                  <a:pt x="2928" y="434"/>
                </a:cubicBezTo>
                <a:cubicBezTo>
                  <a:pt x="2921" y="434"/>
                  <a:pt x="2915" y="439"/>
                  <a:pt x="2915" y="446"/>
                </a:cubicBezTo>
                <a:cubicBezTo>
                  <a:pt x="2915" y="453"/>
                  <a:pt x="2921" y="459"/>
                  <a:pt x="2928" y="459"/>
                </a:cubicBezTo>
                <a:close/>
                <a:moveTo>
                  <a:pt x="2967" y="459"/>
                </a:moveTo>
                <a:cubicBezTo>
                  <a:pt x="2974" y="459"/>
                  <a:pt x="2980" y="453"/>
                  <a:pt x="2980" y="446"/>
                </a:cubicBezTo>
                <a:cubicBezTo>
                  <a:pt x="2980" y="439"/>
                  <a:pt x="2974" y="434"/>
                  <a:pt x="2967" y="434"/>
                </a:cubicBezTo>
                <a:cubicBezTo>
                  <a:pt x="2960" y="434"/>
                  <a:pt x="2954" y="439"/>
                  <a:pt x="2954" y="446"/>
                </a:cubicBezTo>
                <a:cubicBezTo>
                  <a:pt x="2954" y="453"/>
                  <a:pt x="2960" y="459"/>
                  <a:pt x="2967" y="459"/>
                </a:cubicBezTo>
                <a:close/>
                <a:moveTo>
                  <a:pt x="3006" y="459"/>
                </a:moveTo>
                <a:cubicBezTo>
                  <a:pt x="3013" y="459"/>
                  <a:pt x="3019" y="453"/>
                  <a:pt x="3019" y="446"/>
                </a:cubicBezTo>
                <a:cubicBezTo>
                  <a:pt x="3019" y="439"/>
                  <a:pt x="3013" y="434"/>
                  <a:pt x="3006" y="434"/>
                </a:cubicBezTo>
                <a:cubicBezTo>
                  <a:pt x="2999" y="434"/>
                  <a:pt x="2994" y="439"/>
                  <a:pt x="2994" y="446"/>
                </a:cubicBezTo>
                <a:cubicBezTo>
                  <a:pt x="2994" y="453"/>
                  <a:pt x="2999" y="459"/>
                  <a:pt x="3006" y="459"/>
                </a:cubicBezTo>
                <a:close/>
                <a:moveTo>
                  <a:pt x="3046" y="459"/>
                </a:moveTo>
                <a:cubicBezTo>
                  <a:pt x="3053" y="459"/>
                  <a:pt x="3059" y="453"/>
                  <a:pt x="3059" y="446"/>
                </a:cubicBezTo>
                <a:cubicBezTo>
                  <a:pt x="3059" y="439"/>
                  <a:pt x="3053" y="434"/>
                  <a:pt x="3046" y="434"/>
                </a:cubicBezTo>
                <a:cubicBezTo>
                  <a:pt x="3039" y="434"/>
                  <a:pt x="3033" y="439"/>
                  <a:pt x="3033" y="446"/>
                </a:cubicBezTo>
                <a:cubicBezTo>
                  <a:pt x="3033" y="453"/>
                  <a:pt x="3039" y="459"/>
                  <a:pt x="3046" y="459"/>
                </a:cubicBezTo>
                <a:close/>
                <a:moveTo>
                  <a:pt x="3085" y="459"/>
                </a:moveTo>
                <a:cubicBezTo>
                  <a:pt x="3092" y="459"/>
                  <a:pt x="3098" y="453"/>
                  <a:pt x="3098" y="446"/>
                </a:cubicBezTo>
                <a:cubicBezTo>
                  <a:pt x="3098" y="439"/>
                  <a:pt x="3092" y="434"/>
                  <a:pt x="3085" y="434"/>
                </a:cubicBezTo>
                <a:cubicBezTo>
                  <a:pt x="3078" y="434"/>
                  <a:pt x="3073" y="439"/>
                  <a:pt x="3073" y="446"/>
                </a:cubicBezTo>
                <a:cubicBezTo>
                  <a:pt x="3073" y="453"/>
                  <a:pt x="3078" y="459"/>
                  <a:pt x="3085" y="459"/>
                </a:cubicBezTo>
                <a:close/>
                <a:moveTo>
                  <a:pt x="3125" y="459"/>
                </a:moveTo>
                <a:cubicBezTo>
                  <a:pt x="3132" y="459"/>
                  <a:pt x="3137" y="453"/>
                  <a:pt x="3137" y="446"/>
                </a:cubicBezTo>
                <a:cubicBezTo>
                  <a:pt x="3137" y="439"/>
                  <a:pt x="3132" y="434"/>
                  <a:pt x="3125" y="434"/>
                </a:cubicBezTo>
                <a:cubicBezTo>
                  <a:pt x="3118" y="434"/>
                  <a:pt x="3112" y="439"/>
                  <a:pt x="3112" y="446"/>
                </a:cubicBezTo>
                <a:cubicBezTo>
                  <a:pt x="3112" y="453"/>
                  <a:pt x="3118" y="459"/>
                  <a:pt x="3125" y="459"/>
                </a:cubicBezTo>
                <a:close/>
                <a:moveTo>
                  <a:pt x="3243" y="459"/>
                </a:moveTo>
                <a:cubicBezTo>
                  <a:pt x="3250" y="459"/>
                  <a:pt x="3256" y="453"/>
                  <a:pt x="3256" y="446"/>
                </a:cubicBezTo>
                <a:cubicBezTo>
                  <a:pt x="3256" y="439"/>
                  <a:pt x="3250" y="434"/>
                  <a:pt x="3243" y="434"/>
                </a:cubicBezTo>
                <a:cubicBezTo>
                  <a:pt x="3236" y="434"/>
                  <a:pt x="3230" y="439"/>
                  <a:pt x="3230" y="446"/>
                </a:cubicBezTo>
                <a:cubicBezTo>
                  <a:pt x="3230" y="453"/>
                  <a:pt x="3236" y="459"/>
                  <a:pt x="3243" y="459"/>
                </a:cubicBezTo>
                <a:close/>
                <a:moveTo>
                  <a:pt x="3309" y="446"/>
                </a:moveTo>
                <a:cubicBezTo>
                  <a:pt x="3309" y="453"/>
                  <a:pt x="3315" y="459"/>
                  <a:pt x="3322" y="459"/>
                </a:cubicBezTo>
                <a:cubicBezTo>
                  <a:pt x="3329" y="459"/>
                  <a:pt x="3335" y="453"/>
                  <a:pt x="3335" y="446"/>
                </a:cubicBezTo>
                <a:cubicBezTo>
                  <a:pt x="3335" y="439"/>
                  <a:pt x="3329" y="434"/>
                  <a:pt x="3322" y="434"/>
                </a:cubicBezTo>
                <a:cubicBezTo>
                  <a:pt x="3315" y="434"/>
                  <a:pt x="3309" y="439"/>
                  <a:pt x="3309" y="446"/>
                </a:cubicBezTo>
                <a:close/>
                <a:moveTo>
                  <a:pt x="89" y="478"/>
                </a:moveTo>
                <a:cubicBezTo>
                  <a:pt x="85" y="478"/>
                  <a:pt x="82" y="482"/>
                  <a:pt x="82" y="486"/>
                </a:cubicBezTo>
                <a:cubicBezTo>
                  <a:pt x="82" y="490"/>
                  <a:pt x="85" y="493"/>
                  <a:pt x="89" y="493"/>
                </a:cubicBezTo>
                <a:cubicBezTo>
                  <a:pt x="93" y="493"/>
                  <a:pt x="96" y="490"/>
                  <a:pt x="96" y="486"/>
                </a:cubicBezTo>
                <a:cubicBezTo>
                  <a:pt x="96" y="482"/>
                  <a:pt x="93" y="478"/>
                  <a:pt x="89" y="478"/>
                </a:cubicBezTo>
                <a:close/>
                <a:moveTo>
                  <a:pt x="326" y="476"/>
                </a:moveTo>
                <a:cubicBezTo>
                  <a:pt x="320" y="476"/>
                  <a:pt x="316" y="480"/>
                  <a:pt x="316" y="486"/>
                </a:cubicBezTo>
                <a:cubicBezTo>
                  <a:pt x="316" y="491"/>
                  <a:pt x="320" y="496"/>
                  <a:pt x="326" y="496"/>
                </a:cubicBezTo>
                <a:cubicBezTo>
                  <a:pt x="331" y="496"/>
                  <a:pt x="336" y="491"/>
                  <a:pt x="336" y="486"/>
                </a:cubicBezTo>
                <a:cubicBezTo>
                  <a:pt x="336" y="480"/>
                  <a:pt x="331" y="476"/>
                  <a:pt x="326" y="476"/>
                </a:cubicBezTo>
                <a:close/>
                <a:moveTo>
                  <a:pt x="365" y="473"/>
                </a:moveTo>
                <a:cubicBezTo>
                  <a:pt x="358" y="473"/>
                  <a:pt x="352" y="479"/>
                  <a:pt x="352" y="486"/>
                </a:cubicBezTo>
                <a:cubicBezTo>
                  <a:pt x="352" y="493"/>
                  <a:pt x="358" y="499"/>
                  <a:pt x="365" y="499"/>
                </a:cubicBezTo>
                <a:cubicBezTo>
                  <a:pt x="372" y="499"/>
                  <a:pt x="378" y="493"/>
                  <a:pt x="378" y="486"/>
                </a:cubicBezTo>
                <a:cubicBezTo>
                  <a:pt x="378" y="479"/>
                  <a:pt x="372" y="473"/>
                  <a:pt x="365" y="473"/>
                </a:cubicBezTo>
                <a:close/>
                <a:moveTo>
                  <a:pt x="404" y="499"/>
                </a:moveTo>
                <a:cubicBezTo>
                  <a:pt x="411" y="499"/>
                  <a:pt x="417" y="493"/>
                  <a:pt x="417" y="486"/>
                </a:cubicBezTo>
                <a:cubicBezTo>
                  <a:pt x="417" y="479"/>
                  <a:pt x="411" y="473"/>
                  <a:pt x="404" y="473"/>
                </a:cubicBezTo>
                <a:cubicBezTo>
                  <a:pt x="397" y="473"/>
                  <a:pt x="392" y="479"/>
                  <a:pt x="392" y="486"/>
                </a:cubicBezTo>
                <a:cubicBezTo>
                  <a:pt x="392" y="493"/>
                  <a:pt x="397" y="499"/>
                  <a:pt x="404" y="499"/>
                </a:cubicBezTo>
                <a:close/>
                <a:moveTo>
                  <a:pt x="444" y="499"/>
                </a:moveTo>
                <a:cubicBezTo>
                  <a:pt x="451" y="499"/>
                  <a:pt x="457" y="493"/>
                  <a:pt x="457" y="486"/>
                </a:cubicBezTo>
                <a:cubicBezTo>
                  <a:pt x="457" y="479"/>
                  <a:pt x="451" y="473"/>
                  <a:pt x="444" y="473"/>
                </a:cubicBezTo>
                <a:cubicBezTo>
                  <a:pt x="437" y="473"/>
                  <a:pt x="431" y="479"/>
                  <a:pt x="431" y="486"/>
                </a:cubicBezTo>
                <a:cubicBezTo>
                  <a:pt x="431" y="493"/>
                  <a:pt x="437" y="499"/>
                  <a:pt x="444" y="499"/>
                </a:cubicBezTo>
                <a:close/>
                <a:moveTo>
                  <a:pt x="483" y="499"/>
                </a:moveTo>
                <a:cubicBezTo>
                  <a:pt x="490" y="499"/>
                  <a:pt x="496" y="493"/>
                  <a:pt x="496" y="486"/>
                </a:cubicBezTo>
                <a:cubicBezTo>
                  <a:pt x="496" y="479"/>
                  <a:pt x="490" y="473"/>
                  <a:pt x="483" y="473"/>
                </a:cubicBezTo>
                <a:cubicBezTo>
                  <a:pt x="476" y="473"/>
                  <a:pt x="471" y="479"/>
                  <a:pt x="471" y="486"/>
                </a:cubicBezTo>
                <a:cubicBezTo>
                  <a:pt x="471" y="493"/>
                  <a:pt x="476" y="499"/>
                  <a:pt x="483" y="499"/>
                </a:cubicBezTo>
                <a:close/>
                <a:moveTo>
                  <a:pt x="523" y="499"/>
                </a:moveTo>
                <a:cubicBezTo>
                  <a:pt x="530" y="499"/>
                  <a:pt x="535" y="493"/>
                  <a:pt x="535" y="486"/>
                </a:cubicBezTo>
                <a:cubicBezTo>
                  <a:pt x="535" y="479"/>
                  <a:pt x="530" y="473"/>
                  <a:pt x="523" y="473"/>
                </a:cubicBezTo>
                <a:cubicBezTo>
                  <a:pt x="516" y="473"/>
                  <a:pt x="510" y="479"/>
                  <a:pt x="510" y="486"/>
                </a:cubicBezTo>
                <a:cubicBezTo>
                  <a:pt x="510" y="493"/>
                  <a:pt x="516" y="499"/>
                  <a:pt x="523" y="499"/>
                </a:cubicBezTo>
                <a:close/>
                <a:moveTo>
                  <a:pt x="562" y="499"/>
                </a:moveTo>
                <a:cubicBezTo>
                  <a:pt x="569" y="499"/>
                  <a:pt x="575" y="493"/>
                  <a:pt x="575" y="486"/>
                </a:cubicBezTo>
                <a:cubicBezTo>
                  <a:pt x="575" y="479"/>
                  <a:pt x="569" y="473"/>
                  <a:pt x="562" y="473"/>
                </a:cubicBezTo>
                <a:cubicBezTo>
                  <a:pt x="555" y="473"/>
                  <a:pt x="549" y="479"/>
                  <a:pt x="549" y="486"/>
                </a:cubicBezTo>
                <a:cubicBezTo>
                  <a:pt x="549" y="493"/>
                  <a:pt x="555" y="499"/>
                  <a:pt x="562" y="499"/>
                </a:cubicBezTo>
                <a:close/>
                <a:moveTo>
                  <a:pt x="602" y="499"/>
                </a:moveTo>
                <a:cubicBezTo>
                  <a:pt x="609" y="499"/>
                  <a:pt x="614" y="493"/>
                  <a:pt x="614" y="486"/>
                </a:cubicBezTo>
                <a:cubicBezTo>
                  <a:pt x="614" y="479"/>
                  <a:pt x="609" y="473"/>
                  <a:pt x="602" y="473"/>
                </a:cubicBezTo>
                <a:cubicBezTo>
                  <a:pt x="595" y="473"/>
                  <a:pt x="589" y="479"/>
                  <a:pt x="589" y="486"/>
                </a:cubicBezTo>
                <a:cubicBezTo>
                  <a:pt x="589" y="493"/>
                  <a:pt x="595" y="499"/>
                  <a:pt x="602" y="499"/>
                </a:cubicBezTo>
                <a:close/>
                <a:moveTo>
                  <a:pt x="641" y="499"/>
                </a:moveTo>
                <a:cubicBezTo>
                  <a:pt x="648" y="499"/>
                  <a:pt x="654" y="493"/>
                  <a:pt x="654" y="486"/>
                </a:cubicBezTo>
                <a:cubicBezTo>
                  <a:pt x="654" y="479"/>
                  <a:pt x="648" y="473"/>
                  <a:pt x="641" y="473"/>
                </a:cubicBezTo>
                <a:cubicBezTo>
                  <a:pt x="634" y="473"/>
                  <a:pt x="628" y="479"/>
                  <a:pt x="628" y="486"/>
                </a:cubicBezTo>
                <a:cubicBezTo>
                  <a:pt x="628" y="493"/>
                  <a:pt x="634" y="499"/>
                  <a:pt x="641" y="499"/>
                </a:cubicBezTo>
                <a:close/>
                <a:moveTo>
                  <a:pt x="680" y="499"/>
                </a:moveTo>
                <a:cubicBezTo>
                  <a:pt x="687" y="499"/>
                  <a:pt x="693" y="493"/>
                  <a:pt x="693" y="486"/>
                </a:cubicBezTo>
                <a:cubicBezTo>
                  <a:pt x="693" y="479"/>
                  <a:pt x="687" y="473"/>
                  <a:pt x="680" y="473"/>
                </a:cubicBezTo>
                <a:cubicBezTo>
                  <a:pt x="673" y="473"/>
                  <a:pt x="668" y="479"/>
                  <a:pt x="668" y="486"/>
                </a:cubicBezTo>
                <a:cubicBezTo>
                  <a:pt x="668" y="493"/>
                  <a:pt x="673" y="499"/>
                  <a:pt x="680" y="499"/>
                </a:cubicBezTo>
                <a:close/>
                <a:moveTo>
                  <a:pt x="720" y="499"/>
                </a:moveTo>
                <a:cubicBezTo>
                  <a:pt x="727" y="499"/>
                  <a:pt x="733" y="493"/>
                  <a:pt x="733" y="486"/>
                </a:cubicBezTo>
                <a:cubicBezTo>
                  <a:pt x="733" y="479"/>
                  <a:pt x="727" y="473"/>
                  <a:pt x="720" y="473"/>
                </a:cubicBezTo>
                <a:cubicBezTo>
                  <a:pt x="713" y="473"/>
                  <a:pt x="707" y="479"/>
                  <a:pt x="707" y="486"/>
                </a:cubicBezTo>
                <a:cubicBezTo>
                  <a:pt x="707" y="493"/>
                  <a:pt x="713" y="499"/>
                  <a:pt x="720" y="499"/>
                </a:cubicBezTo>
                <a:close/>
                <a:moveTo>
                  <a:pt x="759" y="499"/>
                </a:moveTo>
                <a:cubicBezTo>
                  <a:pt x="766" y="499"/>
                  <a:pt x="772" y="493"/>
                  <a:pt x="772" y="486"/>
                </a:cubicBezTo>
                <a:cubicBezTo>
                  <a:pt x="772" y="479"/>
                  <a:pt x="766" y="473"/>
                  <a:pt x="759" y="473"/>
                </a:cubicBezTo>
                <a:cubicBezTo>
                  <a:pt x="752" y="473"/>
                  <a:pt x="747" y="479"/>
                  <a:pt x="747" y="486"/>
                </a:cubicBezTo>
                <a:cubicBezTo>
                  <a:pt x="747" y="493"/>
                  <a:pt x="752" y="499"/>
                  <a:pt x="759" y="499"/>
                </a:cubicBezTo>
                <a:close/>
                <a:moveTo>
                  <a:pt x="799" y="499"/>
                </a:moveTo>
                <a:cubicBezTo>
                  <a:pt x="806" y="499"/>
                  <a:pt x="811" y="493"/>
                  <a:pt x="811" y="486"/>
                </a:cubicBezTo>
                <a:cubicBezTo>
                  <a:pt x="811" y="479"/>
                  <a:pt x="806" y="473"/>
                  <a:pt x="799" y="473"/>
                </a:cubicBezTo>
                <a:cubicBezTo>
                  <a:pt x="792" y="473"/>
                  <a:pt x="786" y="479"/>
                  <a:pt x="786" y="486"/>
                </a:cubicBezTo>
                <a:cubicBezTo>
                  <a:pt x="786" y="493"/>
                  <a:pt x="792" y="499"/>
                  <a:pt x="799" y="499"/>
                </a:cubicBezTo>
                <a:close/>
                <a:moveTo>
                  <a:pt x="956" y="499"/>
                </a:moveTo>
                <a:cubicBezTo>
                  <a:pt x="963" y="499"/>
                  <a:pt x="969" y="493"/>
                  <a:pt x="969" y="486"/>
                </a:cubicBezTo>
                <a:cubicBezTo>
                  <a:pt x="969" y="479"/>
                  <a:pt x="963" y="473"/>
                  <a:pt x="956" y="473"/>
                </a:cubicBezTo>
                <a:cubicBezTo>
                  <a:pt x="949" y="473"/>
                  <a:pt x="944" y="479"/>
                  <a:pt x="944" y="486"/>
                </a:cubicBezTo>
                <a:cubicBezTo>
                  <a:pt x="944" y="493"/>
                  <a:pt x="949" y="499"/>
                  <a:pt x="956" y="499"/>
                </a:cubicBezTo>
                <a:close/>
                <a:moveTo>
                  <a:pt x="996" y="499"/>
                </a:moveTo>
                <a:cubicBezTo>
                  <a:pt x="1003" y="499"/>
                  <a:pt x="1009" y="493"/>
                  <a:pt x="1009" y="486"/>
                </a:cubicBezTo>
                <a:cubicBezTo>
                  <a:pt x="1009" y="479"/>
                  <a:pt x="1003" y="473"/>
                  <a:pt x="996" y="473"/>
                </a:cubicBezTo>
                <a:cubicBezTo>
                  <a:pt x="989" y="473"/>
                  <a:pt x="983" y="479"/>
                  <a:pt x="983" y="486"/>
                </a:cubicBezTo>
                <a:cubicBezTo>
                  <a:pt x="983" y="493"/>
                  <a:pt x="989" y="499"/>
                  <a:pt x="996" y="499"/>
                </a:cubicBezTo>
                <a:close/>
                <a:moveTo>
                  <a:pt x="1035" y="499"/>
                </a:moveTo>
                <a:cubicBezTo>
                  <a:pt x="1042" y="499"/>
                  <a:pt x="1048" y="493"/>
                  <a:pt x="1048" y="486"/>
                </a:cubicBezTo>
                <a:cubicBezTo>
                  <a:pt x="1048" y="479"/>
                  <a:pt x="1042" y="473"/>
                  <a:pt x="1035" y="473"/>
                </a:cubicBezTo>
                <a:cubicBezTo>
                  <a:pt x="1028" y="473"/>
                  <a:pt x="1022" y="479"/>
                  <a:pt x="1022" y="486"/>
                </a:cubicBezTo>
                <a:cubicBezTo>
                  <a:pt x="1022" y="493"/>
                  <a:pt x="1028" y="499"/>
                  <a:pt x="1035" y="499"/>
                </a:cubicBezTo>
                <a:close/>
                <a:moveTo>
                  <a:pt x="1666" y="493"/>
                </a:moveTo>
                <a:cubicBezTo>
                  <a:pt x="1670" y="493"/>
                  <a:pt x="1673" y="490"/>
                  <a:pt x="1673" y="486"/>
                </a:cubicBezTo>
                <a:cubicBezTo>
                  <a:pt x="1673" y="482"/>
                  <a:pt x="1670" y="478"/>
                  <a:pt x="1666" y="478"/>
                </a:cubicBezTo>
                <a:cubicBezTo>
                  <a:pt x="1662" y="478"/>
                  <a:pt x="1659" y="482"/>
                  <a:pt x="1659" y="486"/>
                </a:cubicBezTo>
                <a:cubicBezTo>
                  <a:pt x="1659" y="490"/>
                  <a:pt x="1662" y="493"/>
                  <a:pt x="1666" y="493"/>
                </a:cubicBezTo>
                <a:close/>
                <a:moveTo>
                  <a:pt x="1784" y="499"/>
                </a:moveTo>
                <a:cubicBezTo>
                  <a:pt x="1791" y="499"/>
                  <a:pt x="1797" y="493"/>
                  <a:pt x="1797" y="486"/>
                </a:cubicBezTo>
                <a:cubicBezTo>
                  <a:pt x="1797" y="479"/>
                  <a:pt x="1791" y="473"/>
                  <a:pt x="1784" y="473"/>
                </a:cubicBezTo>
                <a:cubicBezTo>
                  <a:pt x="1777" y="473"/>
                  <a:pt x="1772" y="479"/>
                  <a:pt x="1772" y="486"/>
                </a:cubicBezTo>
                <a:cubicBezTo>
                  <a:pt x="1772" y="493"/>
                  <a:pt x="1777" y="499"/>
                  <a:pt x="1784" y="499"/>
                </a:cubicBezTo>
                <a:close/>
                <a:moveTo>
                  <a:pt x="1863" y="473"/>
                </a:moveTo>
                <a:cubicBezTo>
                  <a:pt x="1856" y="473"/>
                  <a:pt x="1850" y="479"/>
                  <a:pt x="1850" y="486"/>
                </a:cubicBezTo>
                <a:cubicBezTo>
                  <a:pt x="1850" y="493"/>
                  <a:pt x="1856" y="498"/>
                  <a:pt x="1863" y="498"/>
                </a:cubicBezTo>
                <a:cubicBezTo>
                  <a:pt x="1870" y="498"/>
                  <a:pt x="1876" y="493"/>
                  <a:pt x="1876" y="486"/>
                </a:cubicBezTo>
                <a:cubicBezTo>
                  <a:pt x="1876" y="479"/>
                  <a:pt x="1870" y="473"/>
                  <a:pt x="1863" y="473"/>
                </a:cubicBezTo>
                <a:close/>
                <a:moveTo>
                  <a:pt x="1942" y="499"/>
                </a:moveTo>
                <a:cubicBezTo>
                  <a:pt x="1949" y="499"/>
                  <a:pt x="1955" y="493"/>
                  <a:pt x="1955" y="486"/>
                </a:cubicBezTo>
                <a:cubicBezTo>
                  <a:pt x="1955" y="479"/>
                  <a:pt x="1949" y="473"/>
                  <a:pt x="1942" y="473"/>
                </a:cubicBezTo>
                <a:cubicBezTo>
                  <a:pt x="1935" y="473"/>
                  <a:pt x="1929" y="479"/>
                  <a:pt x="1929" y="486"/>
                </a:cubicBezTo>
                <a:cubicBezTo>
                  <a:pt x="1929" y="493"/>
                  <a:pt x="1935" y="499"/>
                  <a:pt x="1942" y="499"/>
                </a:cubicBezTo>
                <a:close/>
                <a:moveTo>
                  <a:pt x="1981" y="499"/>
                </a:moveTo>
                <a:cubicBezTo>
                  <a:pt x="1988" y="499"/>
                  <a:pt x="1994" y="493"/>
                  <a:pt x="1994" y="486"/>
                </a:cubicBezTo>
                <a:cubicBezTo>
                  <a:pt x="1994" y="479"/>
                  <a:pt x="1988" y="473"/>
                  <a:pt x="1981" y="473"/>
                </a:cubicBezTo>
                <a:cubicBezTo>
                  <a:pt x="1974" y="473"/>
                  <a:pt x="1969" y="479"/>
                  <a:pt x="1969" y="486"/>
                </a:cubicBezTo>
                <a:cubicBezTo>
                  <a:pt x="1969" y="493"/>
                  <a:pt x="1974" y="499"/>
                  <a:pt x="1981" y="499"/>
                </a:cubicBezTo>
                <a:close/>
                <a:moveTo>
                  <a:pt x="2021" y="499"/>
                </a:moveTo>
                <a:cubicBezTo>
                  <a:pt x="2028" y="499"/>
                  <a:pt x="2034" y="493"/>
                  <a:pt x="2034" y="486"/>
                </a:cubicBezTo>
                <a:cubicBezTo>
                  <a:pt x="2034" y="479"/>
                  <a:pt x="2028" y="473"/>
                  <a:pt x="2021" y="473"/>
                </a:cubicBezTo>
                <a:cubicBezTo>
                  <a:pt x="2014" y="473"/>
                  <a:pt x="2008" y="479"/>
                  <a:pt x="2008" y="486"/>
                </a:cubicBezTo>
                <a:cubicBezTo>
                  <a:pt x="2008" y="493"/>
                  <a:pt x="2014" y="499"/>
                  <a:pt x="2021" y="499"/>
                </a:cubicBezTo>
                <a:close/>
                <a:moveTo>
                  <a:pt x="2060" y="499"/>
                </a:moveTo>
                <a:cubicBezTo>
                  <a:pt x="2067" y="499"/>
                  <a:pt x="2073" y="493"/>
                  <a:pt x="2073" y="486"/>
                </a:cubicBezTo>
                <a:cubicBezTo>
                  <a:pt x="2073" y="479"/>
                  <a:pt x="2067" y="473"/>
                  <a:pt x="2060" y="473"/>
                </a:cubicBezTo>
                <a:cubicBezTo>
                  <a:pt x="2053" y="473"/>
                  <a:pt x="2048" y="479"/>
                  <a:pt x="2048" y="486"/>
                </a:cubicBezTo>
                <a:cubicBezTo>
                  <a:pt x="2048" y="493"/>
                  <a:pt x="2053" y="499"/>
                  <a:pt x="2060" y="499"/>
                </a:cubicBezTo>
                <a:close/>
                <a:moveTo>
                  <a:pt x="2100" y="499"/>
                </a:moveTo>
                <a:cubicBezTo>
                  <a:pt x="2107" y="499"/>
                  <a:pt x="2112" y="493"/>
                  <a:pt x="2112" y="486"/>
                </a:cubicBezTo>
                <a:cubicBezTo>
                  <a:pt x="2112" y="479"/>
                  <a:pt x="2107" y="473"/>
                  <a:pt x="2100" y="473"/>
                </a:cubicBezTo>
                <a:cubicBezTo>
                  <a:pt x="2093" y="473"/>
                  <a:pt x="2087" y="479"/>
                  <a:pt x="2087" y="486"/>
                </a:cubicBezTo>
                <a:cubicBezTo>
                  <a:pt x="2087" y="493"/>
                  <a:pt x="2093" y="499"/>
                  <a:pt x="2100" y="499"/>
                </a:cubicBezTo>
                <a:close/>
                <a:moveTo>
                  <a:pt x="2139" y="499"/>
                </a:moveTo>
                <a:cubicBezTo>
                  <a:pt x="2146" y="499"/>
                  <a:pt x="2152" y="493"/>
                  <a:pt x="2152" y="486"/>
                </a:cubicBezTo>
                <a:cubicBezTo>
                  <a:pt x="2152" y="479"/>
                  <a:pt x="2146" y="473"/>
                  <a:pt x="2139" y="473"/>
                </a:cubicBezTo>
                <a:cubicBezTo>
                  <a:pt x="2132" y="473"/>
                  <a:pt x="2126" y="479"/>
                  <a:pt x="2126" y="486"/>
                </a:cubicBezTo>
                <a:cubicBezTo>
                  <a:pt x="2126" y="493"/>
                  <a:pt x="2132" y="499"/>
                  <a:pt x="2139" y="499"/>
                </a:cubicBezTo>
                <a:close/>
                <a:moveTo>
                  <a:pt x="2179" y="499"/>
                </a:moveTo>
                <a:cubicBezTo>
                  <a:pt x="2186" y="499"/>
                  <a:pt x="2191" y="493"/>
                  <a:pt x="2191" y="486"/>
                </a:cubicBezTo>
                <a:cubicBezTo>
                  <a:pt x="2191" y="479"/>
                  <a:pt x="2186" y="473"/>
                  <a:pt x="2179" y="473"/>
                </a:cubicBezTo>
                <a:cubicBezTo>
                  <a:pt x="2171" y="473"/>
                  <a:pt x="2166" y="479"/>
                  <a:pt x="2166" y="486"/>
                </a:cubicBezTo>
                <a:cubicBezTo>
                  <a:pt x="2166" y="493"/>
                  <a:pt x="2171" y="499"/>
                  <a:pt x="2179" y="499"/>
                </a:cubicBezTo>
                <a:close/>
                <a:moveTo>
                  <a:pt x="2218" y="499"/>
                </a:moveTo>
                <a:cubicBezTo>
                  <a:pt x="2225" y="499"/>
                  <a:pt x="2231" y="493"/>
                  <a:pt x="2231" y="486"/>
                </a:cubicBezTo>
                <a:cubicBezTo>
                  <a:pt x="2231" y="479"/>
                  <a:pt x="2225" y="473"/>
                  <a:pt x="2218" y="473"/>
                </a:cubicBezTo>
                <a:cubicBezTo>
                  <a:pt x="2211" y="473"/>
                  <a:pt x="2205" y="479"/>
                  <a:pt x="2205" y="486"/>
                </a:cubicBezTo>
                <a:cubicBezTo>
                  <a:pt x="2205" y="493"/>
                  <a:pt x="2211" y="499"/>
                  <a:pt x="2218" y="499"/>
                </a:cubicBezTo>
                <a:close/>
                <a:moveTo>
                  <a:pt x="2257" y="499"/>
                </a:moveTo>
                <a:cubicBezTo>
                  <a:pt x="2264" y="499"/>
                  <a:pt x="2270" y="493"/>
                  <a:pt x="2270" y="486"/>
                </a:cubicBezTo>
                <a:cubicBezTo>
                  <a:pt x="2270" y="479"/>
                  <a:pt x="2264" y="473"/>
                  <a:pt x="2257" y="473"/>
                </a:cubicBezTo>
                <a:cubicBezTo>
                  <a:pt x="2250" y="473"/>
                  <a:pt x="2245" y="479"/>
                  <a:pt x="2245" y="486"/>
                </a:cubicBezTo>
                <a:cubicBezTo>
                  <a:pt x="2245" y="493"/>
                  <a:pt x="2250" y="499"/>
                  <a:pt x="2257" y="499"/>
                </a:cubicBezTo>
                <a:close/>
                <a:moveTo>
                  <a:pt x="2297" y="499"/>
                </a:moveTo>
                <a:cubicBezTo>
                  <a:pt x="2304" y="499"/>
                  <a:pt x="2310" y="493"/>
                  <a:pt x="2310" y="486"/>
                </a:cubicBezTo>
                <a:cubicBezTo>
                  <a:pt x="2310" y="479"/>
                  <a:pt x="2304" y="473"/>
                  <a:pt x="2297" y="473"/>
                </a:cubicBezTo>
                <a:cubicBezTo>
                  <a:pt x="2290" y="473"/>
                  <a:pt x="2284" y="479"/>
                  <a:pt x="2284" y="486"/>
                </a:cubicBezTo>
                <a:cubicBezTo>
                  <a:pt x="2284" y="493"/>
                  <a:pt x="2290" y="499"/>
                  <a:pt x="2297" y="499"/>
                </a:cubicBezTo>
                <a:close/>
                <a:moveTo>
                  <a:pt x="2336" y="499"/>
                </a:moveTo>
                <a:cubicBezTo>
                  <a:pt x="2343" y="499"/>
                  <a:pt x="2349" y="493"/>
                  <a:pt x="2349" y="486"/>
                </a:cubicBezTo>
                <a:cubicBezTo>
                  <a:pt x="2349" y="479"/>
                  <a:pt x="2343" y="473"/>
                  <a:pt x="2336" y="473"/>
                </a:cubicBezTo>
                <a:cubicBezTo>
                  <a:pt x="2329" y="473"/>
                  <a:pt x="2323" y="479"/>
                  <a:pt x="2323" y="486"/>
                </a:cubicBezTo>
                <a:cubicBezTo>
                  <a:pt x="2323" y="493"/>
                  <a:pt x="2329" y="499"/>
                  <a:pt x="2336" y="499"/>
                </a:cubicBezTo>
                <a:close/>
                <a:moveTo>
                  <a:pt x="2376" y="499"/>
                </a:moveTo>
                <a:cubicBezTo>
                  <a:pt x="2383" y="499"/>
                  <a:pt x="2388" y="493"/>
                  <a:pt x="2388" y="486"/>
                </a:cubicBezTo>
                <a:cubicBezTo>
                  <a:pt x="2388" y="479"/>
                  <a:pt x="2383" y="473"/>
                  <a:pt x="2376" y="473"/>
                </a:cubicBezTo>
                <a:cubicBezTo>
                  <a:pt x="2369" y="473"/>
                  <a:pt x="2363" y="479"/>
                  <a:pt x="2363" y="486"/>
                </a:cubicBezTo>
                <a:cubicBezTo>
                  <a:pt x="2363" y="493"/>
                  <a:pt x="2369" y="499"/>
                  <a:pt x="2376" y="499"/>
                </a:cubicBezTo>
                <a:close/>
                <a:moveTo>
                  <a:pt x="2415" y="499"/>
                </a:moveTo>
                <a:cubicBezTo>
                  <a:pt x="2422" y="499"/>
                  <a:pt x="2428" y="493"/>
                  <a:pt x="2428" y="486"/>
                </a:cubicBezTo>
                <a:cubicBezTo>
                  <a:pt x="2428" y="479"/>
                  <a:pt x="2422" y="473"/>
                  <a:pt x="2415" y="473"/>
                </a:cubicBezTo>
                <a:cubicBezTo>
                  <a:pt x="2408" y="473"/>
                  <a:pt x="2402" y="479"/>
                  <a:pt x="2402" y="486"/>
                </a:cubicBezTo>
                <a:cubicBezTo>
                  <a:pt x="2402" y="493"/>
                  <a:pt x="2408" y="499"/>
                  <a:pt x="2415" y="499"/>
                </a:cubicBezTo>
                <a:close/>
                <a:moveTo>
                  <a:pt x="2454" y="499"/>
                </a:moveTo>
                <a:cubicBezTo>
                  <a:pt x="2462" y="499"/>
                  <a:pt x="2467" y="493"/>
                  <a:pt x="2467" y="486"/>
                </a:cubicBezTo>
                <a:cubicBezTo>
                  <a:pt x="2467" y="479"/>
                  <a:pt x="2462" y="473"/>
                  <a:pt x="2454" y="473"/>
                </a:cubicBezTo>
                <a:cubicBezTo>
                  <a:pt x="2447" y="473"/>
                  <a:pt x="2442" y="479"/>
                  <a:pt x="2442" y="486"/>
                </a:cubicBezTo>
                <a:cubicBezTo>
                  <a:pt x="2442" y="493"/>
                  <a:pt x="2447" y="499"/>
                  <a:pt x="2454" y="499"/>
                </a:cubicBezTo>
                <a:close/>
                <a:moveTo>
                  <a:pt x="2494" y="499"/>
                </a:moveTo>
                <a:cubicBezTo>
                  <a:pt x="2501" y="499"/>
                  <a:pt x="2507" y="493"/>
                  <a:pt x="2507" y="486"/>
                </a:cubicBezTo>
                <a:cubicBezTo>
                  <a:pt x="2507" y="479"/>
                  <a:pt x="2501" y="473"/>
                  <a:pt x="2494" y="473"/>
                </a:cubicBezTo>
                <a:cubicBezTo>
                  <a:pt x="2487" y="473"/>
                  <a:pt x="2481" y="479"/>
                  <a:pt x="2481" y="486"/>
                </a:cubicBezTo>
                <a:cubicBezTo>
                  <a:pt x="2481" y="493"/>
                  <a:pt x="2487" y="499"/>
                  <a:pt x="2494" y="499"/>
                </a:cubicBezTo>
                <a:close/>
                <a:moveTo>
                  <a:pt x="2533" y="499"/>
                </a:moveTo>
                <a:cubicBezTo>
                  <a:pt x="2540" y="499"/>
                  <a:pt x="2546" y="493"/>
                  <a:pt x="2546" y="486"/>
                </a:cubicBezTo>
                <a:cubicBezTo>
                  <a:pt x="2546" y="479"/>
                  <a:pt x="2540" y="473"/>
                  <a:pt x="2533" y="473"/>
                </a:cubicBezTo>
                <a:cubicBezTo>
                  <a:pt x="2526" y="473"/>
                  <a:pt x="2521" y="479"/>
                  <a:pt x="2521" y="486"/>
                </a:cubicBezTo>
                <a:cubicBezTo>
                  <a:pt x="2521" y="493"/>
                  <a:pt x="2526" y="499"/>
                  <a:pt x="2533" y="499"/>
                </a:cubicBezTo>
                <a:close/>
                <a:moveTo>
                  <a:pt x="2573" y="499"/>
                </a:moveTo>
                <a:cubicBezTo>
                  <a:pt x="2580" y="499"/>
                  <a:pt x="2586" y="493"/>
                  <a:pt x="2586" y="486"/>
                </a:cubicBezTo>
                <a:cubicBezTo>
                  <a:pt x="2586" y="479"/>
                  <a:pt x="2580" y="473"/>
                  <a:pt x="2573" y="473"/>
                </a:cubicBezTo>
                <a:cubicBezTo>
                  <a:pt x="2566" y="473"/>
                  <a:pt x="2560" y="479"/>
                  <a:pt x="2560" y="486"/>
                </a:cubicBezTo>
                <a:cubicBezTo>
                  <a:pt x="2560" y="493"/>
                  <a:pt x="2566" y="499"/>
                  <a:pt x="2573" y="499"/>
                </a:cubicBezTo>
                <a:close/>
                <a:moveTo>
                  <a:pt x="2612" y="499"/>
                </a:moveTo>
                <a:cubicBezTo>
                  <a:pt x="2619" y="499"/>
                  <a:pt x="2625" y="493"/>
                  <a:pt x="2625" y="486"/>
                </a:cubicBezTo>
                <a:cubicBezTo>
                  <a:pt x="2625" y="479"/>
                  <a:pt x="2619" y="473"/>
                  <a:pt x="2612" y="473"/>
                </a:cubicBezTo>
                <a:cubicBezTo>
                  <a:pt x="2605" y="473"/>
                  <a:pt x="2599" y="479"/>
                  <a:pt x="2599" y="486"/>
                </a:cubicBezTo>
                <a:cubicBezTo>
                  <a:pt x="2599" y="493"/>
                  <a:pt x="2605" y="499"/>
                  <a:pt x="2612" y="499"/>
                </a:cubicBezTo>
                <a:close/>
                <a:moveTo>
                  <a:pt x="2652" y="499"/>
                </a:moveTo>
                <a:cubicBezTo>
                  <a:pt x="2659" y="499"/>
                  <a:pt x="2664" y="493"/>
                  <a:pt x="2664" y="486"/>
                </a:cubicBezTo>
                <a:cubicBezTo>
                  <a:pt x="2664" y="479"/>
                  <a:pt x="2659" y="473"/>
                  <a:pt x="2652" y="473"/>
                </a:cubicBezTo>
                <a:cubicBezTo>
                  <a:pt x="2645" y="473"/>
                  <a:pt x="2639" y="479"/>
                  <a:pt x="2639" y="486"/>
                </a:cubicBezTo>
                <a:cubicBezTo>
                  <a:pt x="2639" y="493"/>
                  <a:pt x="2645" y="499"/>
                  <a:pt x="2652" y="499"/>
                </a:cubicBezTo>
                <a:close/>
                <a:moveTo>
                  <a:pt x="2691" y="499"/>
                </a:moveTo>
                <a:cubicBezTo>
                  <a:pt x="2698" y="499"/>
                  <a:pt x="2704" y="493"/>
                  <a:pt x="2704" y="486"/>
                </a:cubicBezTo>
                <a:cubicBezTo>
                  <a:pt x="2704" y="479"/>
                  <a:pt x="2698" y="473"/>
                  <a:pt x="2691" y="473"/>
                </a:cubicBezTo>
                <a:cubicBezTo>
                  <a:pt x="2684" y="473"/>
                  <a:pt x="2678" y="479"/>
                  <a:pt x="2678" y="486"/>
                </a:cubicBezTo>
                <a:cubicBezTo>
                  <a:pt x="2678" y="493"/>
                  <a:pt x="2684" y="499"/>
                  <a:pt x="2691" y="499"/>
                </a:cubicBezTo>
                <a:close/>
                <a:moveTo>
                  <a:pt x="2730" y="499"/>
                </a:moveTo>
                <a:cubicBezTo>
                  <a:pt x="2738" y="499"/>
                  <a:pt x="2743" y="493"/>
                  <a:pt x="2743" y="486"/>
                </a:cubicBezTo>
                <a:cubicBezTo>
                  <a:pt x="2743" y="479"/>
                  <a:pt x="2738" y="473"/>
                  <a:pt x="2730" y="473"/>
                </a:cubicBezTo>
                <a:cubicBezTo>
                  <a:pt x="2723" y="473"/>
                  <a:pt x="2718" y="479"/>
                  <a:pt x="2718" y="486"/>
                </a:cubicBezTo>
                <a:cubicBezTo>
                  <a:pt x="2718" y="493"/>
                  <a:pt x="2723" y="499"/>
                  <a:pt x="2730" y="499"/>
                </a:cubicBezTo>
                <a:close/>
                <a:moveTo>
                  <a:pt x="2770" y="499"/>
                </a:moveTo>
                <a:cubicBezTo>
                  <a:pt x="2777" y="499"/>
                  <a:pt x="2783" y="493"/>
                  <a:pt x="2783" y="486"/>
                </a:cubicBezTo>
                <a:cubicBezTo>
                  <a:pt x="2783" y="479"/>
                  <a:pt x="2777" y="473"/>
                  <a:pt x="2770" y="473"/>
                </a:cubicBezTo>
                <a:cubicBezTo>
                  <a:pt x="2763" y="473"/>
                  <a:pt x="2757" y="479"/>
                  <a:pt x="2757" y="486"/>
                </a:cubicBezTo>
                <a:cubicBezTo>
                  <a:pt x="2757" y="493"/>
                  <a:pt x="2763" y="499"/>
                  <a:pt x="2770" y="499"/>
                </a:cubicBezTo>
                <a:close/>
                <a:moveTo>
                  <a:pt x="2809" y="499"/>
                </a:moveTo>
                <a:cubicBezTo>
                  <a:pt x="2816" y="499"/>
                  <a:pt x="2822" y="493"/>
                  <a:pt x="2822" y="486"/>
                </a:cubicBezTo>
                <a:cubicBezTo>
                  <a:pt x="2822" y="479"/>
                  <a:pt x="2816" y="473"/>
                  <a:pt x="2809" y="473"/>
                </a:cubicBezTo>
                <a:cubicBezTo>
                  <a:pt x="2802" y="473"/>
                  <a:pt x="2797" y="479"/>
                  <a:pt x="2797" y="486"/>
                </a:cubicBezTo>
                <a:cubicBezTo>
                  <a:pt x="2797" y="493"/>
                  <a:pt x="2802" y="499"/>
                  <a:pt x="2809" y="499"/>
                </a:cubicBezTo>
                <a:close/>
                <a:moveTo>
                  <a:pt x="2849" y="499"/>
                </a:moveTo>
                <a:cubicBezTo>
                  <a:pt x="2856" y="499"/>
                  <a:pt x="2861" y="493"/>
                  <a:pt x="2861" y="486"/>
                </a:cubicBezTo>
                <a:cubicBezTo>
                  <a:pt x="2861" y="479"/>
                  <a:pt x="2856" y="473"/>
                  <a:pt x="2849" y="473"/>
                </a:cubicBezTo>
                <a:cubicBezTo>
                  <a:pt x="2842" y="473"/>
                  <a:pt x="2836" y="479"/>
                  <a:pt x="2836" y="486"/>
                </a:cubicBezTo>
                <a:cubicBezTo>
                  <a:pt x="2836" y="493"/>
                  <a:pt x="2842" y="499"/>
                  <a:pt x="2849" y="499"/>
                </a:cubicBezTo>
                <a:close/>
                <a:moveTo>
                  <a:pt x="2888" y="499"/>
                </a:moveTo>
                <a:cubicBezTo>
                  <a:pt x="2895" y="499"/>
                  <a:pt x="2901" y="493"/>
                  <a:pt x="2901" y="486"/>
                </a:cubicBezTo>
                <a:cubicBezTo>
                  <a:pt x="2901" y="479"/>
                  <a:pt x="2895" y="473"/>
                  <a:pt x="2888" y="473"/>
                </a:cubicBezTo>
                <a:cubicBezTo>
                  <a:pt x="2881" y="473"/>
                  <a:pt x="2875" y="479"/>
                  <a:pt x="2875" y="486"/>
                </a:cubicBezTo>
                <a:cubicBezTo>
                  <a:pt x="2875" y="493"/>
                  <a:pt x="2881" y="499"/>
                  <a:pt x="2888" y="499"/>
                </a:cubicBezTo>
                <a:close/>
                <a:moveTo>
                  <a:pt x="2928" y="499"/>
                </a:moveTo>
                <a:cubicBezTo>
                  <a:pt x="2935" y="499"/>
                  <a:pt x="2940" y="493"/>
                  <a:pt x="2940" y="486"/>
                </a:cubicBezTo>
                <a:cubicBezTo>
                  <a:pt x="2940" y="479"/>
                  <a:pt x="2935" y="473"/>
                  <a:pt x="2928" y="473"/>
                </a:cubicBezTo>
                <a:cubicBezTo>
                  <a:pt x="2921" y="473"/>
                  <a:pt x="2915" y="479"/>
                  <a:pt x="2915" y="486"/>
                </a:cubicBezTo>
                <a:cubicBezTo>
                  <a:pt x="2915" y="493"/>
                  <a:pt x="2921" y="499"/>
                  <a:pt x="2928" y="499"/>
                </a:cubicBezTo>
                <a:close/>
                <a:moveTo>
                  <a:pt x="2967" y="499"/>
                </a:moveTo>
                <a:cubicBezTo>
                  <a:pt x="2974" y="499"/>
                  <a:pt x="2980" y="493"/>
                  <a:pt x="2980" y="486"/>
                </a:cubicBezTo>
                <a:cubicBezTo>
                  <a:pt x="2980" y="479"/>
                  <a:pt x="2974" y="473"/>
                  <a:pt x="2967" y="473"/>
                </a:cubicBezTo>
                <a:cubicBezTo>
                  <a:pt x="2960" y="473"/>
                  <a:pt x="2954" y="479"/>
                  <a:pt x="2954" y="486"/>
                </a:cubicBezTo>
                <a:cubicBezTo>
                  <a:pt x="2954" y="493"/>
                  <a:pt x="2960" y="499"/>
                  <a:pt x="2967" y="499"/>
                </a:cubicBezTo>
                <a:close/>
                <a:moveTo>
                  <a:pt x="3006" y="499"/>
                </a:moveTo>
                <a:cubicBezTo>
                  <a:pt x="3013" y="499"/>
                  <a:pt x="3019" y="493"/>
                  <a:pt x="3019" y="486"/>
                </a:cubicBezTo>
                <a:cubicBezTo>
                  <a:pt x="3019" y="479"/>
                  <a:pt x="3013" y="473"/>
                  <a:pt x="3006" y="473"/>
                </a:cubicBezTo>
                <a:cubicBezTo>
                  <a:pt x="2999" y="473"/>
                  <a:pt x="2994" y="479"/>
                  <a:pt x="2994" y="486"/>
                </a:cubicBezTo>
                <a:cubicBezTo>
                  <a:pt x="2994" y="493"/>
                  <a:pt x="2999" y="499"/>
                  <a:pt x="3006" y="499"/>
                </a:cubicBezTo>
                <a:close/>
                <a:moveTo>
                  <a:pt x="3046" y="499"/>
                </a:moveTo>
                <a:cubicBezTo>
                  <a:pt x="3053" y="499"/>
                  <a:pt x="3059" y="493"/>
                  <a:pt x="3059" y="486"/>
                </a:cubicBezTo>
                <a:cubicBezTo>
                  <a:pt x="3059" y="479"/>
                  <a:pt x="3053" y="473"/>
                  <a:pt x="3046" y="473"/>
                </a:cubicBezTo>
                <a:cubicBezTo>
                  <a:pt x="3039" y="473"/>
                  <a:pt x="3033" y="479"/>
                  <a:pt x="3033" y="486"/>
                </a:cubicBezTo>
                <a:cubicBezTo>
                  <a:pt x="3033" y="493"/>
                  <a:pt x="3039" y="499"/>
                  <a:pt x="3046" y="499"/>
                </a:cubicBezTo>
                <a:close/>
                <a:moveTo>
                  <a:pt x="3085" y="499"/>
                </a:moveTo>
                <a:cubicBezTo>
                  <a:pt x="3092" y="499"/>
                  <a:pt x="3098" y="493"/>
                  <a:pt x="3098" y="486"/>
                </a:cubicBezTo>
                <a:cubicBezTo>
                  <a:pt x="3098" y="479"/>
                  <a:pt x="3092" y="473"/>
                  <a:pt x="3085" y="473"/>
                </a:cubicBezTo>
                <a:cubicBezTo>
                  <a:pt x="3078" y="473"/>
                  <a:pt x="3073" y="479"/>
                  <a:pt x="3073" y="486"/>
                </a:cubicBezTo>
                <a:cubicBezTo>
                  <a:pt x="3073" y="493"/>
                  <a:pt x="3078" y="499"/>
                  <a:pt x="3085" y="499"/>
                </a:cubicBezTo>
                <a:close/>
                <a:moveTo>
                  <a:pt x="3282" y="499"/>
                </a:moveTo>
                <a:cubicBezTo>
                  <a:pt x="3289" y="499"/>
                  <a:pt x="3295" y="493"/>
                  <a:pt x="3295" y="486"/>
                </a:cubicBezTo>
                <a:cubicBezTo>
                  <a:pt x="3295" y="479"/>
                  <a:pt x="3289" y="473"/>
                  <a:pt x="3282" y="473"/>
                </a:cubicBezTo>
                <a:cubicBezTo>
                  <a:pt x="3275" y="473"/>
                  <a:pt x="3270" y="479"/>
                  <a:pt x="3270" y="486"/>
                </a:cubicBezTo>
                <a:cubicBezTo>
                  <a:pt x="3270" y="493"/>
                  <a:pt x="3275" y="499"/>
                  <a:pt x="3282" y="499"/>
                </a:cubicBezTo>
                <a:close/>
                <a:moveTo>
                  <a:pt x="3322" y="473"/>
                </a:moveTo>
                <a:cubicBezTo>
                  <a:pt x="3315" y="473"/>
                  <a:pt x="3309" y="479"/>
                  <a:pt x="3309" y="486"/>
                </a:cubicBezTo>
                <a:cubicBezTo>
                  <a:pt x="3309" y="493"/>
                  <a:pt x="3315" y="499"/>
                  <a:pt x="3322" y="499"/>
                </a:cubicBezTo>
                <a:cubicBezTo>
                  <a:pt x="3329" y="499"/>
                  <a:pt x="3335" y="493"/>
                  <a:pt x="3335" y="486"/>
                </a:cubicBezTo>
                <a:cubicBezTo>
                  <a:pt x="3335" y="479"/>
                  <a:pt x="3329" y="473"/>
                  <a:pt x="3322" y="473"/>
                </a:cubicBezTo>
                <a:close/>
                <a:moveTo>
                  <a:pt x="404" y="512"/>
                </a:moveTo>
                <a:cubicBezTo>
                  <a:pt x="397" y="512"/>
                  <a:pt x="392" y="518"/>
                  <a:pt x="392" y="525"/>
                </a:cubicBezTo>
                <a:cubicBezTo>
                  <a:pt x="392" y="532"/>
                  <a:pt x="397" y="538"/>
                  <a:pt x="404" y="538"/>
                </a:cubicBezTo>
                <a:cubicBezTo>
                  <a:pt x="411" y="538"/>
                  <a:pt x="417" y="532"/>
                  <a:pt x="417" y="525"/>
                </a:cubicBezTo>
                <a:cubicBezTo>
                  <a:pt x="417" y="518"/>
                  <a:pt x="411" y="512"/>
                  <a:pt x="404" y="512"/>
                </a:cubicBezTo>
                <a:close/>
                <a:moveTo>
                  <a:pt x="444" y="538"/>
                </a:moveTo>
                <a:cubicBezTo>
                  <a:pt x="451" y="538"/>
                  <a:pt x="457" y="532"/>
                  <a:pt x="457" y="525"/>
                </a:cubicBezTo>
                <a:cubicBezTo>
                  <a:pt x="457" y="518"/>
                  <a:pt x="451" y="512"/>
                  <a:pt x="444" y="512"/>
                </a:cubicBezTo>
                <a:cubicBezTo>
                  <a:pt x="437" y="512"/>
                  <a:pt x="431" y="518"/>
                  <a:pt x="431" y="525"/>
                </a:cubicBezTo>
                <a:cubicBezTo>
                  <a:pt x="431" y="532"/>
                  <a:pt x="437" y="538"/>
                  <a:pt x="444" y="538"/>
                </a:cubicBezTo>
                <a:close/>
                <a:moveTo>
                  <a:pt x="483" y="538"/>
                </a:moveTo>
                <a:cubicBezTo>
                  <a:pt x="490" y="538"/>
                  <a:pt x="496" y="532"/>
                  <a:pt x="496" y="525"/>
                </a:cubicBezTo>
                <a:cubicBezTo>
                  <a:pt x="496" y="518"/>
                  <a:pt x="490" y="512"/>
                  <a:pt x="483" y="512"/>
                </a:cubicBezTo>
                <a:cubicBezTo>
                  <a:pt x="476" y="512"/>
                  <a:pt x="471" y="518"/>
                  <a:pt x="471" y="525"/>
                </a:cubicBezTo>
                <a:cubicBezTo>
                  <a:pt x="471" y="532"/>
                  <a:pt x="476" y="538"/>
                  <a:pt x="483" y="538"/>
                </a:cubicBezTo>
                <a:close/>
                <a:moveTo>
                  <a:pt x="523" y="538"/>
                </a:moveTo>
                <a:cubicBezTo>
                  <a:pt x="530" y="538"/>
                  <a:pt x="535" y="532"/>
                  <a:pt x="535" y="525"/>
                </a:cubicBezTo>
                <a:cubicBezTo>
                  <a:pt x="535" y="518"/>
                  <a:pt x="530" y="512"/>
                  <a:pt x="523" y="512"/>
                </a:cubicBezTo>
                <a:cubicBezTo>
                  <a:pt x="516" y="512"/>
                  <a:pt x="510" y="518"/>
                  <a:pt x="510" y="525"/>
                </a:cubicBezTo>
                <a:cubicBezTo>
                  <a:pt x="510" y="532"/>
                  <a:pt x="516" y="538"/>
                  <a:pt x="523" y="538"/>
                </a:cubicBezTo>
                <a:close/>
                <a:moveTo>
                  <a:pt x="562" y="538"/>
                </a:moveTo>
                <a:cubicBezTo>
                  <a:pt x="569" y="538"/>
                  <a:pt x="575" y="532"/>
                  <a:pt x="575" y="525"/>
                </a:cubicBezTo>
                <a:cubicBezTo>
                  <a:pt x="575" y="518"/>
                  <a:pt x="569" y="512"/>
                  <a:pt x="562" y="512"/>
                </a:cubicBezTo>
                <a:cubicBezTo>
                  <a:pt x="555" y="512"/>
                  <a:pt x="549" y="518"/>
                  <a:pt x="549" y="525"/>
                </a:cubicBezTo>
                <a:cubicBezTo>
                  <a:pt x="549" y="532"/>
                  <a:pt x="555" y="538"/>
                  <a:pt x="562" y="538"/>
                </a:cubicBezTo>
                <a:close/>
                <a:moveTo>
                  <a:pt x="602" y="538"/>
                </a:moveTo>
                <a:cubicBezTo>
                  <a:pt x="609" y="538"/>
                  <a:pt x="614" y="532"/>
                  <a:pt x="614" y="525"/>
                </a:cubicBezTo>
                <a:cubicBezTo>
                  <a:pt x="614" y="518"/>
                  <a:pt x="609" y="512"/>
                  <a:pt x="602" y="512"/>
                </a:cubicBezTo>
                <a:cubicBezTo>
                  <a:pt x="595" y="512"/>
                  <a:pt x="589" y="518"/>
                  <a:pt x="589" y="525"/>
                </a:cubicBezTo>
                <a:cubicBezTo>
                  <a:pt x="589" y="532"/>
                  <a:pt x="595" y="538"/>
                  <a:pt x="602" y="538"/>
                </a:cubicBezTo>
                <a:close/>
                <a:moveTo>
                  <a:pt x="641" y="538"/>
                </a:moveTo>
                <a:cubicBezTo>
                  <a:pt x="648" y="538"/>
                  <a:pt x="654" y="532"/>
                  <a:pt x="654" y="525"/>
                </a:cubicBezTo>
                <a:cubicBezTo>
                  <a:pt x="654" y="518"/>
                  <a:pt x="648" y="512"/>
                  <a:pt x="641" y="512"/>
                </a:cubicBezTo>
                <a:cubicBezTo>
                  <a:pt x="634" y="512"/>
                  <a:pt x="628" y="518"/>
                  <a:pt x="628" y="525"/>
                </a:cubicBezTo>
                <a:cubicBezTo>
                  <a:pt x="628" y="532"/>
                  <a:pt x="634" y="538"/>
                  <a:pt x="641" y="538"/>
                </a:cubicBezTo>
                <a:close/>
                <a:moveTo>
                  <a:pt x="680" y="538"/>
                </a:moveTo>
                <a:cubicBezTo>
                  <a:pt x="687" y="538"/>
                  <a:pt x="693" y="532"/>
                  <a:pt x="693" y="525"/>
                </a:cubicBezTo>
                <a:cubicBezTo>
                  <a:pt x="693" y="518"/>
                  <a:pt x="687" y="512"/>
                  <a:pt x="680" y="512"/>
                </a:cubicBezTo>
                <a:cubicBezTo>
                  <a:pt x="673" y="512"/>
                  <a:pt x="668" y="518"/>
                  <a:pt x="668" y="525"/>
                </a:cubicBezTo>
                <a:cubicBezTo>
                  <a:pt x="668" y="532"/>
                  <a:pt x="673" y="538"/>
                  <a:pt x="680" y="538"/>
                </a:cubicBezTo>
                <a:close/>
                <a:moveTo>
                  <a:pt x="720" y="538"/>
                </a:moveTo>
                <a:cubicBezTo>
                  <a:pt x="727" y="538"/>
                  <a:pt x="733" y="532"/>
                  <a:pt x="733" y="525"/>
                </a:cubicBezTo>
                <a:cubicBezTo>
                  <a:pt x="733" y="518"/>
                  <a:pt x="727" y="512"/>
                  <a:pt x="720" y="512"/>
                </a:cubicBezTo>
                <a:cubicBezTo>
                  <a:pt x="713" y="512"/>
                  <a:pt x="707" y="518"/>
                  <a:pt x="707" y="525"/>
                </a:cubicBezTo>
                <a:cubicBezTo>
                  <a:pt x="707" y="532"/>
                  <a:pt x="713" y="538"/>
                  <a:pt x="720" y="538"/>
                </a:cubicBezTo>
                <a:close/>
                <a:moveTo>
                  <a:pt x="759" y="538"/>
                </a:moveTo>
                <a:cubicBezTo>
                  <a:pt x="766" y="538"/>
                  <a:pt x="772" y="532"/>
                  <a:pt x="772" y="525"/>
                </a:cubicBezTo>
                <a:cubicBezTo>
                  <a:pt x="772" y="518"/>
                  <a:pt x="766" y="512"/>
                  <a:pt x="759" y="512"/>
                </a:cubicBezTo>
                <a:cubicBezTo>
                  <a:pt x="752" y="512"/>
                  <a:pt x="747" y="518"/>
                  <a:pt x="747" y="525"/>
                </a:cubicBezTo>
                <a:cubicBezTo>
                  <a:pt x="747" y="532"/>
                  <a:pt x="752" y="538"/>
                  <a:pt x="759" y="538"/>
                </a:cubicBezTo>
                <a:close/>
                <a:moveTo>
                  <a:pt x="799" y="538"/>
                </a:moveTo>
                <a:cubicBezTo>
                  <a:pt x="806" y="538"/>
                  <a:pt x="811" y="532"/>
                  <a:pt x="811" y="525"/>
                </a:cubicBezTo>
                <a:cubicBezTo>
                  <a:pt x="811" y="518"/>
                  <a:pt x="806" y="512"/>
                  <a:pt x="799" y="512"/>
                </a:cubicBezTo>
                <a:cubicBezTo>
                  <a:pt x="792" y="512"/>
                  <a:pt x="786" y="518"/>
                  <a:pt x="786" y="525"/>
                </a:cubicBezTo>
                <a:cubicBezTo>
                  <a:pt x="786" y="532"/>
                  <a:pt x="792" y="538"/>
                  <a:pt x="799" y="538"/>
                </a:cubicBezTo>
                <a:close/>
                <a:moveTo>
                  <a:pt x="838" y="538"/>
                </a:moveTo>
                <a:cubicBezTo>
                  <a:pt x="845" y="538"/>
                  <a:pt x="851" y="532"/>
                  <a:pt x="851" y="525"/>
                </a:cubicBezTo>
                <a:cubicBezTo>
                  <a:pt x="851" y="518"/>
                  <a:pt x="845" y="512"/>
                  <a:pt x="838" y="512"/>
                </a:cubicBezTo>
                <a:cubicBezTo>
                  <a:pt x="831" y="512"/>
                  <a:pt x="825" y="518"/>
                  <a:pt x="825" y="525"/>
                </a:cubicBezTo>
                <a:cubicBezTo>
                  <a:pt x="825" y="532"/>
                  <a:pt x="831" y="538"/>
                  <a:pt x="838" y="538"/>
                </a:cubicBezTo>
                <a:close/>
                <a:moveTo>
                  <a:pt x="917" y="538"/>
                </a:moveTo>
                <a:cubicBezTo>
                  <a:pt x="924" y="538"/>
                  <a:pt x="930" y="532"/>
                  <a:pt x="930" y="525"/>
                </a:cubicBezTo>
                <a:cubicBezTo>
                  <a:pt x="930" y="518"/>
                  <a:pt x="924" y="512"/>
                  <a:pt x="917" y="512"/>
                </a:cubicBezTo>
                <a:cubicBezTo>
                  <a:pt x="910" y="512"/>
                  <a:pt x="904" y="518"/>
                  <a:pt x="904" y="525"/>
                </a:cubicBezTo>
                <a:cubicBezTo>
                  <a:pt x="904" y="532"/>
                  <a:pt x="910" y="538"/>
                  <a:pt x="917" y="538"/>
                </a:cubicBezTo>
                <a:close/>
                <a:moveTo>
                  <a:pt x="956" y="538"/>
                </a:moveTo>
                <a:cubicBezTo>
                  <a:pt x="963" y="538"/>
                  <a:pt x="969" y="532"/>
                  <a:pt x="969" y="525"/>
                </a:cubicBezTo>
                <a:cubicBezTo>
                  <a:pt x="969" y="518"/>
                  <a:pt x="963" y="512"/>
                  <a:pt x="956" y="512"/>
                </a:cubicBezTo>
                <a:cubicBezTo>
                  <a:pt x="949" y="512"/>
                  <a:pt x="944" y="518"/>
                  <a:pt x="944" y="525"/>
                </a:cubicBezTo>
                <a:cubicBezTo>
                  <a:pt x="944" y="532"/>
                  <a:pt x="949" y="538"/>
                  <a:pt x="956" y="538"/>
                </a:cubicBezTo>
                <a:close/>
                <a:moveTo>
                  <a:pt x="996" y="538"/>
                </a:moveTo>
                <a:cubicBezTo>
                  <a:pt x="1003" y="538"/>
                  <a:pt x="1009" y="532"/>
                  <a:pt x="1009" y="525"/>
                </a:cubicBezTo>
                <a:cubicBezTo>
                  <a:pt x="1009" y="518"/>
                  <a:pt x="1003" y="512"/>
                  <a:pt x="996" y="512"/>
                </a:cubicBezTo>
                <a:cubicBezTo>
                  <a:pt x="989" y="512"/>
                  <a:pt x="983" y="518"/>
                  <a:pt x="983" y="525"/>
                </a:cubicBezTo>
                <a:cubicBezTo>
                  <a:pt x="983" y="532"/>
                  <a:pt x="989" y="538"/>
                  <a:pt x="996" y="538"/>
                </a:cubicBezTo>
                <a:close/>
                <a:moveTo>
                  <a:pt x="1035" y="538"/>
                </a:moveTo>
                <a:cubicBezTo>
                  <a:pt x="1042" y="538"/>
                  <a:pt x="1048" y="532"/>
                  <a:pt x="1048" y="525"/>
                </a:cubicBezTo>
                <a:cubicBezTo>
                  <a:pt x="1048" y="518"/>
                  <a:pt x="1042" y="512"/>
                  <a:pt x="1035" y="512"/>
                </a:cubicBezTo>
                <a:cubicBezTo>
                  <a:pt x="1028" y="512"/>
                  <a:pt x="1022" y="518"/>
                  <a:pt x="1022" y="525"/>
                </a:cubicBezTo>
                <a:cubicBezTo>
                  <a:pt x="1022" y="532"/>
                  <a:pt x="1028" y="538"/>
                  <a:pt x="1035" y="538"/>
                </a:cubicBezTo>
                <a:close/>
                <a:moveTo>
                  <a:pt x="1062" y="525"/>
                </a:moveTo>
                <a:cubicBezTo>
                  <a:pt x="1062" y="532"/>
                  <a:pt x="1068" y="538"/>
                  <a:pt x="1075" y="538"/>
                </a:cubicBezTo>
                <a:cubicBezTo>
                  <a:pt x="1082" y="538"/>
                  <a:pt x="1087" y="532"/>
                  <a:pt x="1087" y="525"/>
                </a:cubicBezTo>
                <a:cubicBezTo>
                  <a:pt x="1087" y="518"/>
                  <a:pt x="1082" y="512"/>
                  <a:pt x="1075" y="512"/>
                </a:cubicBezTo>
                <a:cubicBezTo>
                  <a:pt x="1068" y="512"/>
                  <a:pt x="1062" y="518"/>
                  <a:pt x="1062" y="525"/>
                </a:cubicBezTo>
                <a:close/>
                <a:moveTo>
                  <a:pt x="1627" y="538"/>
                </a:moveTo>
                <a:cubicBezTo>
                  <a:pt x="1634" y="538"/>
                  <a:pt x="1639" y="532"/>
                  <a:pt x="1639" y="525"/>
                </a:cubicBezTo>
                <a:cubicBezTo>
                  <a:pt x="1639" y="518"/>
                  <a:pt x="1634" y="512"/>
                  <a:pt x="1627" y="512"/>
                </a:cubicBezTo>
                <a:cubicBezTo>
                  <a:pt x="1620" y="512"/>
                  <a:pt x="1614" y="518"/>
                  <a:pt x="1614" y="525"/>
                </a:cubicBezTo>
                <a:cubicBezTo>
                  <a:pt x="1614" y="532"/>
                  <a:pt x="1620" y="538"/>
                  <a:pt x="1627" y="538"/>
                </a:cubicBezTo>
                <a:close/>
                <a:moveTo>
                  <a:pt x="1666" y="537"/>
                </a:moveTo>
                <a:cubicBezTo>
                  <a:pt x="1673" y="537"/>
                  <a:pt x="1678" y="532"/>
                  <a:pt x="1678" y="525"/>
                </a:cubicBezTo>
                <a:cubicBezTo>
                  <a:pt x="1678" y="519"/>
                  <a:pt x="1673" y="513"/>
                  <a:pt x="1666" y="513"/>
                </a:cubicBezTo>
                <a:cubicBezTo>
                  <a:pt x="1659" y="513"/>
                  <a:pt x="1654" y="519"/>
                  <a:pt x="1654" y="525"/>
                </a:cubicBezTo>
                <a:cubicBezTo>
                  <a:pt x="1654" y="532"/>
                  <a:pt x="1659" y="537"/>
                  <a:pt x="1666" y="537"/>
                </a:cubicBezTo>
                <a:close/>
                <a:moveTo>
                  <a:pt x="1784" y="538"/>
                </a:moveTo>
                <a:cubicBezTo>
                  <a:pt x="1791" y="538"/>
                  <a:pt x="1797" y="532"/>
                  <a:pt x="1797" y="525"/>
                </a:cubicBezTo>
                <a:cubicBezTo>
                  <a:pt x="1797" y="518"/>
                  <a:pt x="1791" y="512"/>
                  <a:pt x="1784" y="512"/>
                </a:cubicBezTo>
                <a:cubicBezTo>
                  <a:pt x="1777" y="512"/>
                  <a:pt x="1772" y="518"/>
                  <a:pt x="1772" y="525"/>
                </a:cubicBezTo>
                <a:cubicBezTo>
                  <a:pt x="1772" y="532"/>
                  <a:pt x="1777" y="538"/>
                  <a:pt x="1784" y="538"/>
                </a:cubicBezTo>
                <a:close/>
                <a:moveTo>
                  <a:pt x="1824" y="538"/>
                </a:moveTo>
                <a:cubicBezTo>
                  <a:pt x="1831" y="538"/>
                  <a:pt x="1836" y="532"/>
                  <a:pt x="1836" y="525"/>
                </a:cubicBezTo>
                <a:cubicBezTo>
                  <a:pt x="1836" y="518"/>
                  <a:pt x="1831" y="512"/>
                  <a:pt x="1824" y="512"/>
                </a:cubicBezTo>
                <a:cubicBezTo>
                  <a:pt x="1817" y="512"/>
                  <a:pt x="1811" y="518"/>
                  <a:pt x="1811" y="525"/>
                </a:cubicBezTo>
                <a:cubicBezTo>
                  <a:pt x="1811" y="532"/>
                  <a:pt x="1817" y="538"/>
                  <a:pt x="1824" y="538"/>
                </a:cubicBezTo>
                <a:close/>
                <a:moveTo>
                  <a:pt x="1863" y="538"/>
                </a:moveTo>
                <a:cubicBezTo>
                  <a:pt x="1870" y="538"/>
                  <a:pt x="1876" y="532"/>
                  <a:pt x="1876" y="525"/>
                </a:cubicBezTo>
                <a:cubicBezTo>
                  <a:pt x="1876" y="518"/>
                  <a:pt x="1870" y="512"/>
                  <a:pt x="1863" y="512"/>
                </a:cubicBezTo>
                <a:cubicBezTo>
                  <a:pt x="1856" y="512"/>
                  <a:pt x="1850" y="518"/>
                  <a:pt x="1850" y="525"/>
                </a:cubicBezTo>
                <a:cubicBezTo>
                  <a:pt x="1850" y="532"/>
                  <a:pt x="1856" y="538"/>
                  <a:pt x="1863" y="538"/>
                </a:cubicBezTo>
                <a:close/>
                <a:moveTo>
                  <a:pt x="1903" y="538"/>
                </a:moveTo>
                <a:cubicBezTo>
                  <a:pt x="1910" y="538"/>
                  <a:pt x="1915" y="532"/>
                  <a:pt x="1915" y="525"/>
                </a:cubicBezTo>
                <a:cubicBezTo>
                  <a:pt x="1915" y="518"/>
                  <a:pt x="1910" y="512"/>
                  <a:pt x="1903" y="512"/>
                </a:cubicBezTo>
                <a:cubicBezTo>
                  <a:pt x="1896" y="512"/>
                  <a:pt x="1890" y="518"/>
                  <a:pt x="1890" y="525"/>
                </a:cubicBezTo>
                <a:cubicBezTo>
                  <a:pt x="1890" y="532"/>
                  <a:pt x="1896" y="538"/>
                  <a:pt x="1903" y="538"/>
                </a:cubicBezTo>
                <a:close/>
                <a:moveTo>
                  <a:pt x="1942" y="538"/>
                </a:moveTo>
                <a:cubicBezTo>
                  <a:pt x="1949" y="538"/>
                  <a:pt x="1955" y="532"/>
                  <a:pt x="1955" y="525"/>
                </a:cubicBezTo>
                <a:cubicBezTo>
                  <a:pt x="1955" y="518"/>
                  <a:pt x="1949" y="512"/>
                  <a:pt x="1942" y="512"/>
                </a:cubicBezTo>
                <a:cubicBezTo>
                  <a:pt x="1935" y="512"/>
                  <a:pt x="1929" y="518"/>
                  <a:pt x="1929" y="525"/>
                </a:cubicBezTo>
                <a:cubicBezTo>
                  <a:pt x="1929" y="532"/>
                  <a:pt x="1935" y="538"/>
                  <a:pt x="1942" y="538"/>
                </a:cubicBezTo>
                <a:close/>
                <a:moveTo>
                  <a:pt x="1981" y="538"/>
                </a:moveTo>
                <a:cubicBezTo>
                  <a:pt x="1988" y="538"/>
                  <a:pt x="1994" y="532"/>
                  <a:pt x="1994" y="525"/>
                </a:cubicBezTo>
                <a:cubicBezTo>
                  <a:pt x="1994" y="518"/>
                  <a:pt x="1988" y="512"/>
                  <a:pt x="1981" y="512"/>
                </a:cubicBezTo>
                <a:cubicBezTo>
                  <a:pt x="1974" y="512"/>
                  <a:pt x="1969" y="518"/>
                  <a:pt x="1969" y="525"/>
                </a:cubicBezTo>
                <a:cubicBezTo>
                  <a:pt x="1969" y="532"/>
                  <a:pt x="1974" y="538"/>
                  <a:pt x="1981" y="538"/>
                </a:cubicBezTo>
                <a:close/>
                <a:moveTo>
                  <a:pt x="2021" y="538"/>
                </a:moveTo>
                <a:cubicBezTo>
                  <a:pt x="2028" y="538"/>
                  <a:pt x="2034" y="532"/>
                  <a:pt x="2034" y="525"/>
                </a:cubicBezTo>
                <a:cubicBezTo>
                  <a:pt x="2034" y="518"/>
                  <a:pt x="2028" y="512"/>
                  <a:pt x="2021" y="512"/>
                </a:cubicBezTo>
                <a:cubicBezTo>
                  <a:pt x="2014" y="512"/>
                  <a:pt x="2008" y="518"/>
                  <a:pt x="2008" y="525"/>
                </a:cubicBezTo>
                <a:cubicBezTo>
                  <a:pt x="2008" y="532"/>
                  <a:pt x="2014" y="538"/>
                  <a:pt x="2021" y="538"/>
                </a:cubicBezTo>
                <a:close/>
                <a:moveTo>
                  <a:pt x="2060" y="538"/>
                </a:moveTo>
                <a:cubicBezTo>
                  <a:pt x="2067" y="538"/>
                  <a:pt x="2073" y="532"/>
                  <a:pt x="2073" y="525"/>
                </a:cubicBezTo>
                <a:cubicBezTo>
                  <a:pt x="2073" y="518"/>
                  <a:pt x="2067" y="512"/>
                  <a:pt x="2060" y="512"/>
                </a:cubicBezTo>
                <a:cubicBezTo>
                  <a:pt x="2053" y="512"/>
                  <a:pt x="2048" y="518"/>
                  <a:pt x="2048" y="525"/>
                </a:cubicBezTo>
                <a:cubicBezTo>
                  <a:pt x="2048" y="532"/>
                  <a:pt x="2053" y="538"/>
                  <a:pt x="2060" y="538"/>
                </a:cubicBezTo>
                <a:close/>
                <a:moveTo>
                  <a:pt x="2100" y="538"/>
                </a:moveTo>
                <a:cubicBezTo>
                  <a:pt x="2107" y="538"/>
                  <a:pt x="2112" y="532"/>
                  <a:pt x="2112" y="525"/>
                </a:cubicBezTo>
                <a:cubicBezTo>
                  <a:pt x="2112" y="518"/>
                  <a:pt x="2107" y="512"/>
                  <a:pt x="2100" y="512"/>
                </a:cubicBezTo>
                <a:cubicBezTo>
                  <a:pt x="2093" y="512"/>
                  <a:pt x="2087" y="518"/>
                  <a:pt x="2087" y="525"/>
                </a:cubicBezTo>
                <a:cubicBezTo>
                  <a:pt x="2087" y="532"/>
                  <a:pt x="2093" y="538"/>
                  <a:pt x="2100" y="538"/>
                </a:cubicBezTo>
                <a:close/>
                <a:moveTo>
                  <a:pt x="2139" y="538"/>
                </a:moveTo>
                <a:cubicBezTo>
                  <a:pt x="2146" y="538"/>
                  <a:pt x="2152" y="532"/>
                  <a:pt x="2152" y="525"/>
                </a:cubicBezTo>
                <a:cubicBezTo>
                  <a:pt x="2152" y="518"/>
                  <a:pt x="2146" y="512"/>
                  <a:pt x="2139" y="512"/>
                </a:cubicBezTo>
                <a:cubicBezTo>
                  <a:pt x="2132" y="512"/>
                  <a:pt x="2126" y="518"/>
                  <a:pt x="2126" y="525"/>
                </a:cubicBezTo>
                <a:cubicBezTo>
                  <a:pt x="2126" y="532"/>
                  <a:pt x="2132" y="538"/>
                  <a:pt x="2139" y="538"/>
                </a:cubicBezTo>
                <a:close/>
                <a:moveTo>
                  <a:pt x="2179" y="538"/>
                </a:moveTo>
                <a:cubicBezTo>
                  <a:pt x="2186" y="538"/>
                  <a:pt x="2191" y="532"/>
                  <a:pt x="2191" y="525"/>
                </a:cubicBezTo>
                <a:cubicBezTo>
                  <a:pt x="2191" y="518"/>
                  <a:pt x="2186" y="512"/>
                  <a:pt x="2179" y="512"/>
                </a:cubicBezTo>
                <a:cubicBezTo>
                  <a:pt x="2171" y="512"/>
                  <a:pt x="2166" y="518"/>
                  <a:pt x="2166" y="525"/>
                </a:cubicBezTo>
                <a:cubicBezTo>
                  <a:pt x="2166" y="532"/>
                  <a:pt x="2171" y="538"/>
                  <a:pt x="2179" y="538"/>
                </a:cubicBezTo>
                <a:close/>
                <a:moveTo>
                  <a:pt x="2218" y="538"/>
                </a:moveTo>
                <a:cubicBezTo>
                  <a:pt x="2225" y="538"/>
                  <a:pt x="2231" y="532"/>
                  <a:pt x="2231" y="525"/>
                </a:cubicBezTo>
                <a:cubicBezTo>
                  <a:pt x="2231" y="518"/>
                  <a:pt x="2225" y="512"/>
                  <a:pt x="2218" y="512"/>
                </a:cubicBezTo>
                <a:cubicBezTo>
                  <a:pt x="2211" y="512"/>
                  <a:pt x="2205" y="518"/>
                  <a:pt x="2205" y="525"/>
                </a:cubicBezTo>
                <a:cubicBezTo>
                  <a:pt x="2205" y="532"/>
                  <a:pt x="2211" y="538"/>
                  <a:pt x="2218" y="538"/>
                </a:cubicBezTo>
                <a:close/>
                <a:moveTo>
                  <a:pt x="2257" y="538"/>
                </a:moveTo>
                <a:cubicBezTo>
                  <a:pt x="2264" y="538"/>
                  <a:pt x="2270" y="532"/>
                  <a:pt x="2270" y="525"/>
                </a:cubicBezTo>
                <a:cubicBezTo>
                  <a:pt x="2270" y="518"/>
                  <a:pt x="2264" y="512"/>
                  <a:pt x="2257" y="512"/>
                </a:cubicBezTo>
                <a:cubicBezTo>
                  <a:pt x="2250" y="512"/>
                  <a:pt x="2245" y="518"/>
                  <a:pt x="2245" y="525"/>
                </a:cubicBezTo>
                <a:cubicBezTo>
                  <a:pt x="2245" y="532"/>
                  <a:pt x="2250" y="538"/>
                  <a:pt x="2257" y="538"/>
                </a:cubicBezTo>
                <a:close/>
                <a:moveTo>
                  <a:pt x="2297" y="538"/>
                </a:moveTo>
                <a:cubicBezTo>
                  <a:pt x="2304" y="538"/>
                  <a:pt x="2310" y="532"/>
                  <a:pt x="2310" y="525"/>
                </a:cubicBezTo>
                <a:cubicBezTo>
                  <a:pt x="2310" y="518"/>
                  <a:pt x="2304" y="512"/>
                  <a:pt x="2297" y="512"/>
                </a:cubicBezTo>
                <a:cubicBezTo>
                  <a:pt x="2290" y="512"/>
                  <a:pt x="2284" y="518"/>
                  <a:pt x="2284" y="525"/>
                </a:cubicBezTo>
                <a:cubicBezTo>
                  <a:pt x="2284" y="532"/>
                  <a:pt x="2290" y="538"/>
                  <a:pt x="2297" y="538"/>
                </a:cubicBezTo>
                <a:close/>
                <a:moveTo>
                  <a:pt x="2336" y="538"/>
                </a:moveTo>
                <a:cubicBezTo>
                  <a:pt x="2343" y="538"/>
                  <a:pt x="2349" y="532"/>
                  <a:pt x="2349" y="525"/>
                </a:cubicBezTo>
                <a:cubicBezTo>
                  <a:pt x="2349" y="518"/>
                  <a:pt x="2343" y="512"/>
                  <a:pt x="2336" y="512"/>
                </a:cubicBezTo>
                <a:cubicBezTo>
                  <a:pt x="2329" y="512"/>
                  <a:pt x="2323" y="518"/>
                  <a:pt x="2323" y="525"/>
                </a:cubicBezTo>
                <a:cubicBezTo>
                  <a:pt x="2323" y="532"/>
                  <a:pt x="2329" y="538"/>
                  <a:pt x="2336" y="538"/>
                </a:cubicBezTo>
                <a:close/>
                <a:moveTo>
                  <a:pt x="2376" y="538"/>
                </a:moveTo>
                <a:cubicBezTo>
                  <a:pt x="2383" y="538"/>
                  <a:pt x="2388" y="532"/>
                  <a:pt x="2388" y="525"/>
                </a:cubicBezTo>
                <a:cubicBezTo>
                  <a:pt x="2388" y="518"/>
                  <a:pt x="2383" y="512"/>
                  <a:pt x="2376" y="512"/>
                </a:cubicBezTo>
                <a:cubicBezTo>
                  <a:pt x="2369" y="512"/>
                  <a:pt x="2363" y="518"/>
                  <a:pt x="2363" y="525"/>
                </a:cubicBezTo>
                <a:cubicBezTo>
                  <a:pt x="2363" y="532"/>
                  <a:pt x="2369" y="538"/>
                  <a:pt x="2376" y="538"/>
                </a:cubicBezTo>
                <a:close/>
                <a:moveTo>
                  <a:pt x="2415" y="538"/>
                </a:moveTo>
                <a:cubicBezTo>
                  <a:pt x="2422" y="538"/>
                  <a:pt x="2428" y="532"/>
                  <a:pt x="2428" y="525"/>
                </a:cubicBezTo>
                <a:cubicBezTo>
                  <a:pt x="2428" y="518"/>
                  <a:pt x="2422" y="512"/>
                  <a:pt x="2415" y="512"/>
                </a:cubicBezTo>
                <a:cubicBezTo>
                  <a:pt x="2408" y="512"/>
                  <a:pt x="2402" y="518"/>
                  <a:pt x="2402" y="525"/>
                </a:cubicBezTo>
                <a:cubicBezTo>
                  <a:pt x="2402" y="532"/>
                  <a:pt x="2408" y="538"/>
                  <a:pt x="2415" y="538"/>
                </a:cubicBezTo>
                <a:close/>
                <a:moveTo>
                  <a:pt x="2455" y="538"/>
                </a:moveTo>
                <a:cubicBezTo>
                  <a:pt x="2462" y="538"/>
                  <a:pt x="2467" y="532"/>
                  <a:pt x="2467" y="525"/>
                </a:cubicBezTo>
                <a:cubicBezTo>
                  <a:pt x="2467" y="518"/>
                  <a:pt x="2462" y="512"/>
                  <a:pt x="2455" y="512"/>
                </a:cubicBezTo>
                <a:cubicBezTo>
                  <a:pt x="2447" y="512"/>
                  <a:pt x="2442" y="518"/>
                  <a:pt x="2442" y="525"/>
                </a:cubicBezTo>
                <a:cubicBezTo>
                  <a:pt x="2442" y="532"/>
                  <a:pt x="2447" y="538"/>
                  <a:pt x="2455" y="538"/>
                </a:cubicBezTo>
                <a:close/>
                <a:moveTo>
                  <a:pt x="2494" y="538"/>
                </a:moveTo>
                <a:cubicBezTo>
                  <a:pt x="2501" y="538"/>
                  <a:pt x="2507" y="532"/>
                  <a:pt x="2507" y="525"/>
                </a:cubicBezTo>
                <a:cubicBezTo>
                  <a:pt x="2507" y="518"/>
                  <a:pt x="2501" y="512"/>
                  <a:pt x="2494" y="512"/>
                </a:cubicBezTo>
                <a:cubicBezTo>
                  <a:pt x="2487" y="512"/>
                  <a:pt x="2481" y="518"/>
                  <a:pt x="2481" y="525"/>
                </a:cubicBezTo>
                <a:cubicBezTo>
                  <a:pt x="2481" y="532"/>
                  <a:pt x="2487" y="538"/>
                  <a:pt x="2494" y="538"/>
                </a:cubicBezTo>
                <a:close/>
                <a:moveTo>
                  <a:pt x="2533" y="538"/>
                </a:moveTo>
                <a:cubicBezTo>
                  <a:pt x="2540" y="538"/>
                  <a:pt x="2546" y="532"/>
                  <a:pt x="2546" y="525"/>
                </a:cubicBezTo>
                <a:cubicBezTo>
                  <a:pt x="2546" y="518"/>
                  <a:pt x="2540" y="512"/>
                  <a:pt x="2533" y="512"/>
                </a:cubicBezTo>
                <a:cubicBezTo>
                  <a:pt x="2526" y="512"/>
                  <a:pt x="2521" y="518"/>
                  <a:pt x="2521" y="525"/>
                </a:cubicBezTo>
                <a:cubicBezTo>
                  <a:pt x="2521" y="532"/>
                  <a:pt x="2526" y="538"/>
                  <a:pt x="2533" y="538"/>
                </a:cubicBezTo>
                <a:close/>
                <a:moveTo>
                  <a:pt x="2573" y="538"/>
                </a:moveTo>
                <a:cubicBezTo>
                  <a:pt x="2580" y="538"/>
                  <a:pt x="2586" y="532"/>
                  <a:pt x="2586" y="525"/>
                </a:cubicBezTo>
                <a:cubicBezTo>
                  <a:pt x="2586" y="518"/>
                  <a:pt x="2580" y="512"/>
                  <a:pt x="2573" y="512"/>
                </a:cubicBezTo>
                <a:cubicBezTo>
                  <a:pt x="2566" y="512"/>
                  <a:pt x="2560" y="518"/>
                  <a:pt x="2560" y="525"/>
                </a:cubicBezTo>
                <a:cubicBezTo>
                  <a:pt x="2560" y="532"/>
                  <a:pt x="2566" y="538"/>
                  <a:pt x="2573" y="538"/>
                </a:cubicBezTo>
                <a:close/>
                <a:moveTo>
                  <a:pt x="2612" y="538"/>
                </a:moveTo>
                <a:cubicBezTo>
                  <a:pt x="2619" y="538"/>
                  <a:pt x="2625" y="532"/>
                  <a:pt x="2625" y="525"/>
                </a:cubicBezTo>
                <a:cubicBezTo>
                  <a:pt x="2625" y="518"/>
                  <a:pt x="2619" y="512"/>
                  <a:pt x="2612" y="512"/>
                </a:cubicBezTo>
                <a:cubicBezTo>
                  <a:pt x="2605" y="512"/>
                  <a:pt x="2599" y="518"/>
                  <a:pt x="2599" y="525"/>
                </a:cubicBezTo>
                <a:cubicBezTo>
                  <a:pt x="2599" y="532"/>
                  <a:pt x="2605" y="538"/>
                  <a:pt x="2612" y="538"/>
                </a:cubicBezTo>
                <a:close/>
                <a:moveTo>
                  <a:pt x="2652" y="538"/>
                </a:moveTo>
                <a:cubicBezTo>
                  <a:pt x="2659" y="538"/>
                  <a:pt x="2664" y="532"/>
                  <a:pt x="2664" y="525"/>
                </a:cubicBezTo>
                <a:cubicBezTo>
                  <a:pt x="2664" y="518"/>
                  <a:pt x="2659" y="512"/>
                  <a:pt x="2652" y="512"/>
                </a:cubicBezTo>
                <a:cubicBezTo>
                  <a:pt x="2645" y="512"/>
                  <a:pt x="2639" y="518"/>
                  <a:pt x="2639" y="525"/>
                </a:cubicBezTo>
                <a:cubicBezTo>
                  <a:pt x="2639" y="532"/>
                  <a:pt x="2645" y="538"/>
                  <a:pt x="2652" y="538"/>
                </a:cubicBezTo>
                <a:close/>
                <a:moveTo>
                  <a:pt x="2691" y="538"/>
                </a:moveTo>
                <a:cubicBezTo>
                  <a:pt x="2698" y="538"/>
                  <a:pt x="2704" y="532"/>
                  <a:pt x="2704" y="525"/>
                </a:cubicBezTo>
                <a:cubicBezTo>
                  <a:pt x="2704" y="518"/>
                  <a:pt x="2698" y="512"/>
                  <a:pt x="2691" y="512"/>
                </a:cubicBezTo>
                <a:cubicBezTo>
                  <a:pt x="2684" y="512"/>
                  <a:pt x="2678" y="518"/>
                  <a:pt x="2678" y="525"/>
                </a:cubicBezTo>
                <a:cubicBezTo>
                  <a:pt x="2678" y="532"/>
                  <a:pt x="2684" y="538"/>
                  <a:pt x="2691" y="538"/>
                </a:cubicBezTo>
                <a:close/>
                <a:moveTo>
                  <a:pt x="2730" y="538"/>
                </a:moveTo>
                <a:cubicBezTo>
                  <a:pt x="2738" y="538"/>
                  <a:pt x="2743" y="532"/>
                  <a:pt x="2743" y="525"/>
                </a:cubicBezTo>
                <a:cubicBezTo>
                  <a:pt x="2743" y="518"/>
                  <a:pt x="2738" y="512"/>
                  <a:pt x="2730" y="512"/>
                </a:cubicBezTo>
                <a:cubicBezTo>
                  <a:pt x="2723" y="512"/>
                  <a:pt x="2718" y="518"/>
                  <a:pt x="2718" y="525"/>
                </a:cubicBezTo>
                <a:cubicBezTo>
                  <a:pt x="2718" y="532"/>
                  <a:pt x="2723" y="538"/>
                  <a:pt x="2730" y="538"/>
                </a:cubicBezTo>
                <a:close/>
                <a:moveTo>
                  <a:pt x="2770" y="538"/>
                </a:moveTo>
                <a:cubicBezTo>
                  <a:pt x="2777" y="538"/>
                  <a:pt x="2783" y="532"/>
                  <a:pt x="2783" y="525"/>
                </a:cubicBezTo>
                <a:cubicBezTo>
                  <a:pt x="2783" y="518"/>
                  <a:pt x="2777" y="512"/>
                  <a:pt x="2770" y="512"/>
                </a:cubicBezTo>
                <a:cubicBezTo>
                  <a:pt x="2763" y="512"/>
                  <a:pt x="2757" y="518"/>
                  <a:pt x="2757" y="525"/>
                </a:cubicBezTo>
                <a:cubicBezTo>
                  <a:pt x="2757" y="532"/>
                  <a:pt x="2763" y="538"/>
                  <a:pt x="2770" y="538"/>
                </a:cubicBezTo>
                <a:close/>
                <a:moveTo>
                  <a:pt x="2809" y="538"/>
                </a:moveTo>
                <a:cubicBezTo>
                  <a:pt x="2816" y="538"/>
                  <a:pt x="2822" y="532"/>
                  <a:pt x="2822" y="525"/>
                </a:cubicBezTo>
                <a:cubicBezTo>
                  <a:pt x="2822" y="518"/>
                  <a:pt x="2816" y="512"/>
                  <a:pt x="2809" y="512"/>
                </a:cubicBezTo>
                <a:cubicBezTo>
                  <a:pt x="2802" y="512"/>
                  <a:pt x="2797" y="518"/>
                  <a:pt x="2797" y="525"/>
                </a:cubicBezTo>
                <a:cubicBezTo>
                  <a:pt x="2797" y="532"/>
                  <a:pt x="2802" y="538"/>
                  <a:pt x="2809" y="538"/>
                </a:cubicBezTo>
                <a:close/>
                <a:moveTo>
                  <a:pt x="2849" y="538"/>
                </a:moveTo>
                <a:cubicBezTo>
                  <a:pt x="2856" y="538"/>
                  <a:pt x="2861" y="532"/>
                  <a:pt x="2861" y="525"/>
                </a:cubicBezTo>
                <a:cubicBezTo>
                  <a:pt x="2861" y="518"/>
                  <a:pt x="2856" y="512"/>
                  <a:pt x="2849" y="512"/>
                </a:cubicBezTo>
                <a:cubicBezTo>
                  <a:pt x="2842" y="512"/>
                  <a:pt x="2836" y="518"/>
                  <a:pt x="2836" y="525"/>
                </a:cubicBezTo>
                <a:cubicBezTo>
                  <a:pt x="2836" y="532"/>
                  <a:pt x="2842" y="538"/>
                  <a:pt x="2849" y="538"/>
                </a:cubicBezTo>
                <a:close/>
                <a:moveTo>
                  <a:pt x="2888" y="538"/>
                </a:moveTo>
                <a:cubicBezTo>
                  <a:pt x="2895" y="538"/>
                  <a:pt x="2901" y="532"/>
                  <a:pt x="2901" y="525"/>
                </a:cubicBezTo>
                <a:cubicBezTo>
                  <a:pt x="2901" y="518"/>
                  <a:pt x="2895" y="512"/>
                  <a:pt x="2888" y="512"/>
                </a:cubicBezTo>
                <a:cubicBezTo>
                  <a:pt x="2881" y="512"/>
                  <a:pt x="2875" y="518"/>
                  <a:pt x="2875" y="525"/>
                </a:cubicBezTo>
                <a:cubicBezTo>
                  <a:pt x="2875" y="532"/>
                  <a:pt x="2881" y="538"/>
                  <a:pt x="2888" y="538"/>
                </a:cubicBezTo>
                <a:close/>
                <a:moveTo>
                  <a:pt x="2928" y="538"/>
                </a:moveTo>
                <a:cubicBezTo>
                  <a:pt x="2935" y="538"/>
                  <a:pt x="2940" y="532"/>
                  <a:pt x="2940" y="525"/>
                </a:cubicBezTo>
                <a:cubicBezTo>
                  <a:pt x="2940" y="518"/>
                  <a:pt x="2935" y="512"/>
                  <a:pt x="2928" y="512"/>
                </a:cubicBezTo>
                <a:cubicBezTo>
                  <a:pt x="2921" y="512"/>
                  <a:pt x="2915" y="518"/>
                  <a:pt x="2915" y="525"/>
                </a:cubicBezTo>
                <a:cubicBezTo>
                  <a:pt x="2915" y="532"/>
                  <a:pt x="2921" y="538"/>
                  <a:pt x="2928" y="538"/>
                </a:cubicBezTo>
                <a:close/>
                <a:moveTo>
                  <a:pt x="2967" y="538"/>
                </a:moveTo>
                <a:cubicBezTo>
                  <a:pt x="2974" y="538"/>
                  <a:pt x="2980" y="532"/>
                  <a:pt x="2980" y="525"/>
                </a:cubicBezTo>
                <a:cubicBezTo>
                  <a:pt x="2980" y="518"/>
                  <a:pt x="2974" y="512"/>
                  <a:pt x="2967" y="512"/>
                </a:cubicBezTo>
                <a:cubicBezTo>
                  <a:pt x="2960" y="512"/>
                  <a:pt x="2954" y="518"/>
                  <a:pt x="2954" y="525"/>
                </a:cubicBezTo>
                <a:cubicBezTo>
                  <a:pt x="2954" y="532"/>
                  <a:pt x="2960" y="538"/>
                  <a:pt x="2967" y="538"/>
                </a:cubicBezTo>
                <a:close/>
                <a:moveTo>
                  <a:pt x="3006" y="538"/>
                </a:moveTo>
                <a:cubicBezTo>
                  <a:pt x="3013" y="538"/>
                  <a:pt x="3019" y="532"/>
                  <a:pt x="3019" y="525"/>
                </a:cubicBezTo>
                <a:cubicBezTo>
                  <a:pt x="3019" y="518"/>
                  <a:pt x="3013" y="512"/>
                  <a:pt x="3006" y="512"/>
                </a:cubicBezTo>
                <a:cubicBezTo>
                  <a:pt x="2999" y="512"/>
                  <a:pt x="2994" y="518"/>
                  <a:pt x="2994" y="525"/>
                </a:cubicBezTo>
                <a:cubicBezTo>
                  <a:pt x="2994" y="532"/>
                  <a:pt x="2999" y="538"/>
                  <a:pt x="3006" y="538"/>
                </a:cubicBezTo>
                <a:close/>
                <a:moveTo>
                  <a:pt x="3046" y="538"/>
                </a:moveTo>
                <a:cubicBezTo>
                  <a:pt x="3053" y="538"/>
                  <a:pt x="3059" y="532"/>
                  <a:pt x="3059" y="525"/>
                </a:cubicBezTo>
                <a:cubicBezTo>
                  <a:pt x="3059" y="518"/>
                  <a:pt x="3053" y="512"/>
                  <a:pt x="3046" y="512"/>
                </a:cubicBezTo>
                <a:cubicBezTo>
                  <a:pt x="3039" y="512"/>
                  <a:pt x="3033" y="518"/>
                  <a:pt x="3033" y="525"/>
                </a:cubicBezTo>
                <a:cubicBezTo>
                  <a:pt x="3033" y="532"/>
                  <a:pt x="3039" y="538"/>
                  <a:pt x="3046" y="538"/>
                </a:cubicBezTo>
                <a:close/>
                <a:moveTo>
                  <a:pt x="3085" y="538"/>
                </a:moveTo>
                <a:cubicBezTo>
                  <a:pt x="3092" y="538"/>
                  <a:pt x="3098" y="532"/>
                  <a:pt x="3098" y="525"/>
                </a:cubicBezTo>
                <a:cubicBezTo>
                  <a:pt x="3098" y="518"/>
                  <a:pt x="3092" y="512"/>
                  <a:pt x="3085" y="512"/>
                </a:cubicBezTo>
                <a:cubicBezTo>
                  <a:pt x="3078" y="512"/>
                  <a:pt x="3073" y="518"/>
                  <a:pt x="3073" y="525"/>
                </a:cubicBezTo>
                <a:cubicBezTo>
                  <a:pt x="3073" y="532"/>
                  <a:pt x="3078" y="538"/>
                  <a:pt x="3085" y="538"/>
                </a:cubicBezTo>
                <a:close/>
                <a:moveTo>
                  <a:pt x="3282" y="512"/>
                </a:moveTo>
                <a:cubicBezTo>
                  <a:pt x="3275" y="512"/>
                  <a:pt x="3270" y="518"/>
                  <a:pt x="3270" y="525"/>
                </a:cubicBezTo>
                <a:cubicBezTo>
                  <a:pt x="3270" y="532"/>
                  <a:pt x="3275" y="538"/>
                  <a:pt x="3282" y="538"/>
                </a:cubicBezTo>
                <a:cubicBezTo>
                  <a:pt x="3289" y="538"/>
                  <a:pt x="3295" y="532"/>
                  <a:pt x="3295" y="525"/>
                </a:cubicBezTo>
                <a:cubicBezTo>
                  <a:pt x="3295" y="518"/>
                  <a:pt x="3289" y="512"/>
                  <a:pt x="3282" y="512"/>
                </a:cubicBezTo>
                <a:close/>
                <a:moveTo>
                  <a:pt x="444" y="577"/>
                </a:moveTo>
                <a:cubicBezTo>
                  <a:pt x="451" y="577"/>
                  <a:pt x="457" y="572"/>
                  <a:pt x="457" y="565"/>
                </a:cubicBezTo>
                <a:cubicBezTo>
                  <a:pt x="457" y="558"/>
                  <a:pt x="451" y="552"/>
                  <a:pt x="444" y="552"/>
                </a:cubicBezTo>
                <a:cubicBezTo>
                  <a:pt x="437" y="552"/>
                  <a:pt x="431" y="558"/>
                  <a:pt x="431" y="565"/>
                </a:cubicBezTo>
                <a:cubicBezTo>
                  <a:pt x="431" y="572"/>
                  <a:pt x="437" y="577"/>
                  <a:pt x="444" y="577"/>
                </a:cubicBezTo>
                <a:close/>
                <a:moveTo>
                  <a:pt x="483" y="577"/>
                </a:moveTo>
                <a:cubicBezTo>
                  <a:pt x="490" y="577"/>
                  <a:pt x="496" y="572"/>
                  <a:pt x="496" y="565"/>
                </a:cubicBezTo>
                <a:cubicBezTo>
                  <a:pt x="496" y="558"/>
                  <a:pt x="490" y="552"/>
                  <a:pt x="483" y="552"/>
                </a:cubicBezTo>
                <a:cubicBezTo>
                  <a:pt x="476" y="552"/>
                  <a:pt x="471" y="558"/>
                  <a:pt x="471" y="565"/>
                </a:cubicBezTo>
                <a:cubicBezTo>
                  <a:pt x="471" y="572"/>
                  <a:pt x="476" y="577"/>
                  <a:pt x="483" y="577"/>
                </a:cubicBezTo>
                <a:close/>
                <a:moveTo>
                  <a:pt x="523" y="577"/>
                </a:moveTo>
                <a:cubicBezTo>
                  <a:pt x="530" y="577"/>
                  <a:pt x="535" y="572"/>
                  <a:pt x="535" y="565"/>
                </a:cubicBezTo>
                <a:cubicBezTo>
                  <a:pt x="535" y="558"/>
                  <a:pt x="530" y="552"/>
                  <a:pt x="523" y="552"/>
                </a:cubicBezTo>
                <a:cubicBezTo>
                  <a:pt x="516" y="552"/>
                  <a:pt x="510" y="558"/>
                  <a:pt x="510" y="565"/>
                </a:cubicBezTo>
                <a:cubicBezTo>
                  <a:pt x="510" y="572"/>
                  <a:pt x="516" y="577"/>
                  <a:pt x="523" y="577"/>
                </a:cubicBezTo>
                <a:close/>
                <a:moveTo>
                  <a:pt x="562" y="577"/>
                </a:moveTo>
                <a:cubicBezTo>
                  <a:pt x="569" y="577"/>
                  <a:pt x="575" y="572"/>
                  <a:pt x="575" y="565"/>
                </a:cubicBezTo>
                <a:cubicBezTo>
                  <a:pt x="575" y="558"/>
                  <a:pt x="569" y="552"/>
                  <a:pt x="562" y="552"/>
                </a:cubicBezTo>
                <a:cubicBezTo>
                  <a:pt x="555" y="552"/>
                  <a:pt x="549" y="558"/>
                  <a:pt x="549" y="565"/>
                </a:cubicBezTo>
                <a:cubicBezTo>
                  <a:pt x="549" y="572"/>
                  <a:pt x="555" y="577"/>
                  <a:pt x="562" y="577"/>
                </a:cubicBezTo>
                <a:close/>
                <a:moveTo>
                  <a:pt x="602" y="577"/>
                </a:moveTo>
                <a:cubicBezTo>
                  <a:pt x="609" y="577"/>
                  <a:pt x="614" y="572"/>
                  <a:pt x="614" y="565"/>
                </a:cubicBezTo>
                <a:cubicBezTo>
                  <a:pt x="614" y="558"/>
                  <a:pt x="609" y="552"/>
                  <a:pt x="602" y="552"/>
                </a:cubicBezTo>
                <a:cubicBezTo>
                  <a:pt x="595" y="552"/>
                  <a:pt x="589" y="558"/>
                  <a:pt x="589" y="565"/>
                </a:cubicBezTo>
                <a:cubicBezTo>
                  <a:pt x="589" y="572"/>
                  <a:pt x="595" y="577"/>
                  <a:pt x="602" y="577"/>
                </a:cubicBezTo>
                <a:close/>
                <a:moveTo>
                  <a:pt x="641" y="577"/>
                </a:moveTo>
                <a:cubicBezTo>
                  <a:pt x="648" y="577"/>
                  <a:pt x="654" y="572"/>
                  <a:pt x="654" y="565"/>
                </a:cubicBezTo>
                <a:cubicBezTo>
                  <a:pt x="654" y="558"/>
                  <a:pt x="648" y="552"/>
                  <a:pt x="641" y="552"/>
                </a:cubicBezTo>
                <a:cubicBezTo>
                  <a:pt x="634" y="552"/>
                  <a:pt x="628" y="558"/>
                  <a:pt x="628" y="565"/>
                </a:cubicBezTo>
                <a:cubicBezTo>
                  <a:pt x="628" y="572"/>
                  <a:pt x="634" y="577"/>
                  <a:pt x="641" y="577"/>
                </a:cubicBezTo>
                <a:close/>
                <a:moveTo>
                  <a:pt x="680" y="577"/>
                </a:moveTo>
                <a:cubicBezTo>
                  <a:pt x="687" y="577"/>
                  <a:pt x="693" y="572"/>
                  <a:pt x="693" y="565"/>
                </a:cubicBezTo>
                <a:cubicBezTo>
                  <a:pt x="693" y="558"/>
                  <a:pt x="687" y="552"/>
                  <a:pt x="680" y="552"/>
                </a:cubicBezTo>
                <a:cubicBezTo>
                  <a:pt x="673" y="552"/>
                  <a:pt x="668" y="558"/>
                  <a:pt x="668" y="565"/>
                </a:cubicBezTo>
                <a:cubicBezTo>
                  <a:pt x="668" y="572"/>
                  <a:pt x="673" y="577"/>
                  <a:pt x="680" y="577"/>
                </a:cubicBezTo>
                <a:close/>
                <a:moveTo>
                  <a:pt x="720" y="577"/>
                </a:moveTo>
                <a:cubicBezTo>
                  <a:pt x="727" y="577"/>
                  <a:pt x="733" y="572"/>
                  <a:pt x="733" y="565"/>
                </a:cubicBezTo>
                <a:cubicBezTo>
                  <a:pt x="733" y="558"/>
                  <a:pt x="727" y="552"/>
                  <a:pt x="720" y="552"/>
                </a:cubicBezTo>
                <a:cubicBezTo>
                  <a:pt x="713" y="552"/>
                  <a:pt x="707" y="558"/>
                  <a:pt x="707" y="565"/>
                </a:cubicBezTo>
                <a:cubicBezTo>
                  <a:pt x="707" y="572"/>
                  <a:pt x="713" y="577"/>
                  <a:pt x="720" y="577"/>
                </a:cubicBezTo>
                <a:close/>
                <a:moveTo>
                  <a:pt x="759" y="577"/>
                </a:moveTo>
                <a:cubicBezTo>
                  <a:pt x="766" y="577"/>
                  <a:pt x="772" y="572"/>
                  <a:pt x="772" y="565"/>
                </a:cubicBezTo>
                <a:cubicBezTo>
                  <a:pt x="772" y="558"/>
                  <a:pt x="766" y="552"/>
                  <a:pt x="759" y="552"/>
                </a:cubicBezTo>
                <a:cubicBezTo>
                  <a:pt x="752" y="552"/>
                  <a:pt x="747" y="558"/>
                  <a:pt x="747" y="565"/>
                </a:cubicBezTo>
                <a:cubicBezTo>
                  <a:pt x="747" y="572"/>
                  <a:pt x="752" y="577"/>
                  <a:pt x="759" y="577"/>
                </a:cubicBezTo>
                <a:close/>
                <a:moveTo>
                  <a:pt x="799" y="577"/>
                </a:moveTo>
                <a:cubicBezTo>
                  <a:pt x="806" y="577"/>
                  <a:pt x="811" y="572"/>
                  <a:pt x="811" y="565"/>
                </a:cubicBezTo>
                <a:cubicBezTo>
                  <a:pt x="811" y="558"/>
                  <a:pt x="806" y="552"/>
                  <a:pt x="799" y="552"/>
                </a:cubicBezTo>
                <a:cubicBezTo>
                  <a:pt x="792" y="552"/>
                  <a:pt x="786" y="558"/>
                  <a:pt x="786" y="565"/>
                </a:cubicBezTo>
                <a:cubicBezTo>
                  <a:pt x="786" y="572"/>
                  <a:pt x="792" y="577"/>
                  <a:pt x="799" y="577"/>
                </a:cubicBezTo>
                <a:close/>
                <a:moveTo>
                  <a:pt x="838" y="577"/>
                </a:moveTo>
                <a:cubicBezTo>
                  <a:pt x="845" y="577"/>
                  <a:pt x="851" y="572"/>
                  <a:pt x="851" y="565"/>
                </a:cubicBezTo>
                <a:cubicBezTo>
                  <a:pt x="851" y="558"/>
                  <a:pt x="845" y="552"/>
                  <a:pt x="838" y="552"/>
                </a:cubicBezTo>
                <a:cubicBezTo>
                  <a:pt x="831" y="552"/>
                  <a:pt x="825" y="558"/>
                  <a:pt x="825" y="565"/>
                </a:cubicBezTo>
                <a:cubicBezTo>
                  <a:pt x="825" y="572"/>
                  <a:pt x="831" y="577"/>
                  <a:pt x="838" y="577"/>
                </a:cubicBezTo>
                <a:close/>
                <a:moveTo>
                  <a:pt x="878" y="577"/>
                </a:moveTo>
                <a:cubicBezTo>
                  <a:pt x="885" y="577"/>
                  <a:pt x="890" y="572"/>
                  <a:pt x="890" y="565"/>
                </a:cubicBezTo>
                <a:cubicBezTo>
                  <a:pt x="890" y="558"/>
                  <a:pt x="885" y="552"/>
                  <a:pt x="878" y="552"/>
                </a:cubicBezTo>
                <a:cubicBezTo>
                  <a:pt x="871" y="552"/>
                  <a:pt x="865" y="558"/>
                  <a:pt x="865" y="565"/>
                </a:cubicBezTo>
                <a:cubicBezTo>
                  <a:pt x="865" y="572"/>
                  <a:pt x="871" y="577"/>
                  <a:pt x="878" y="577"/>
                </a:cubicBezTo>
                <a:close/>
                <a:moveTo>
                  <a:pt x="917" y="577"/>
                </a:moveTo>
                <a:cubicBezTo>
                  <a:pt x="924" y="577"/>
                  <a:pt x="930" y="572"/>
                  <a:pt x="930" y="565"/>
                </a:cubicBezTo>
                <a:cubicBezTo>
                  <a:pt x="930" y="558"/>
                  <a:pt x="924" y="552"/>
                  <a:pt x="917" y="552"/>
                </a:cubicBezTo>
                <a:cubicBezTo>
                  <a:pt x="910" y="552"/>
                  <a:pt x="904" y="558"/>
                  <a:pt x="904" y="565"/>
                </a:cubicBezTo>
                <a:cubicBezTo>
                  <a:pt x="904" y="572"/>
                  <a:pt x="910" y="577"/>
                  <a:pt x="917" y="577"/>
                </a:cubicBezTo>
                <a:close/>
                <a:moveTo>
                  <a:pt x="956" y="577"/>
                </a:moveTo>
                <a:cubicBezTo>
                  <a:pt x="963" y="577"/>
                  <a:pt x="969" y="572"/>
                  <a:pt x="969" y="565"/>
                </a:cubicBezTo>
                <a:cubicBezTo>
                  <a:pt x="969" y="558"/>
                  <a:pt x="963" y="552"/>
                  <a:pt x="956" y="552"/>
                </a:cubicBezTo>
                <a:cubicBezTo>
                  <a:pt x="949" y="552"/>
                  <a:pt x="944" y="558"/>
                  <a:pt x="944" y="565"/>
                </a:cubicBezTo>
                <a:cubicBezTo>
                  <a:pt x="944" y="572"/>
                  <a:pt x="949" y="577"/>
                  <a:pt x="956" y="577"/>
                </a:cubicBezTo>
                <a:close/>
                <a:moveTo>
                  <a:pt x="996" y="577"/>
                </a:moveTo>
                <a:cubicBezTo>
                  <a:pt x="1003" y="577"/>
                  <a:pt x="1009" y="572"/>
                  <a:pt x="1009" y="565"/>
                </a:cubicBezTo>
                <a:cubicBezTo>
                  <a:pt x="1009" y="558"/>
                  <a:pt x="1003" y="552"/>
                  <a:pt x="996" y="552"/>
                </a:cubicBezTo>
                <a:cubicBezTo>
                  <a:pt x="989" y="552"/>
                  <a:pt x="983" y="558"/>
                  <a:pt x="983" y="565"/>
                </a:cubicBezTo>
                <a:cubicBezTo>
                  <a:pt x="983" y="572"/>
                  <a:pt x="989" y="577"/>
                  <a:pt x="996" y="577"/>
                </a:cubicBezTo>
                <a:close/>
                <a:moveTo>
                  <a:pt x="1035" y="577"/>
                </a:moveTo>
                <a:cubicBezTo>
                  <a:pt x="1042" y="577"/>
                  <a:pt x="1048" y="572"/>
                  <a:pt x="1048" y="565"/>
                </a:cubicBezTo>
                <a:cubicBezTo>
                  <a:pt x="1048" y="558"/>
                  <a:pt x="1042" y="552"/>
                  <a:pt x="1035" y="552"/>
                </a:cubicBezTo>
                <a:cubicBezTo>
                  <a:pt x="1028" y="552"/>
                  <a:pt x="1022" y="558"/>
                  <a:pt x="1022" y="565"/>
                </a:cubicBezTo>
                <a:cubicBezTo>
                  <a:pt x="1022" y="572"/>
                  <a:pt x="1028" y="577"/>
                  <a:pt x="1035" y="577"/>
                </a:cubicBezTo>
                <a:close/>
                <a:moveTo>
                  <a:pt x="1075" y="577"/>
                </a:moveTo>
                <a:cubicBezTo>
                  <a:pt x="1082" y="577"/>
                  <a:pt x="1087" y="572"/>
                  <a:pt x="1087" y="565"/>
                </a:cubicBezTo>
                <a:cubicBezTo>
                  <a:pt x="1087" y="558"/>
                  <a:pt x="1082" y="552"/>
                  <a:pt x="1075" y="552"/>
                </a:cubicBezTo>
                <a:cubicBezTo>
                  <a:pt x="1068" y="552"/>
                  <a:pt x="1062" y="558"/>
                  <a:pt x="1062" y="565"/>
                </a:cubicBezTo>
                <a:cubicBezTo>
                  <a:pt x="1062" y="572"/>
                  <a:pt x="1068" y="577"/>
                  <a:pt x="1075" y="577"/>
                </a:cubicBezTo>
                <a:close/>
                <a:moveTo>
                  <a:pt x="1666" y="577"/>
                </a:moveTo>
                <a:cubicBezTo>
                  <a:pt x="1673" y="577"/>
                  <a:pt x="1679" y="572"/>
                  <a:pt x="1679" y="565"/>
                </a:cubicBezTo>
                <a:cubicBezTo>
                  <a:pt x="1679" y="558"/>
                  <a:pt x="1673" y="552"/>
                  <a:pt x="1666" y="552"/>
                </a:cubicBezTo>
                <a:cubicBezTo>
                  <a:pt x="1659" y="552"/>
                  <a:pt x="1653" y="558"/>
                  <a:pt x="1653" y="565"/>
                </a:cubicBezTo>
                <a:cubicBezTo>
                  <a:pt x="1653" y="572"/>
                  <a:pt x="1659" y="577"/>
                  <a:pt x="1666" y="577"/>
                </a:cubicBezTo>
                <a:close/>
                <a:moveTo>
                  <a:pt x="1745" y="577"/>
                </a:moveTo>
                <a:cubicBezTo>
                  <a:pt x="1752" y="577"/>
                  <a:pt x="1758" y="572"/>
                  <a:pt x="1758" y="565"/>
                </a:cubicBezTo>
                <a:cubicBezTo>
                  <a:pt x="1758" y="558"/>
                  <a:pt x="1752" y="552"/>
                  <a:pt x="1745" y="552"/>
                </a:cubicBezTo>
                <a:cubicBezTo>
                  <a:pt x="1738" y="552"/>
                  <a:pt x="1732" y="558"/>
                  <a:pt x="1732" y="565"/>
                </a:cubicBezTo>
                <a:cubicBezTo>
                  <a:pt x="1732" y="572"/>
                  <a:pt x="1738" y="577"/>
                  <a:pt x="1745" y="577"/>
                </a:cubicBezTo>
                <a:close/>
                <a:moveTo>
                  <a:pt x="1784" y="577"/>
                </a:moveTo>
                <a:cubicBezTo>
                  <a:pt x="1791" y="577"/>
                  <a:pt x="1797" y="572"/>
                  <a:pt x="1797" y="565"/>
                </a:cubicBezTo>
                <a:cubicBezTo>
                  <a:pt x="1797" y="558"/>
                  <a:pt x="1791" y="552"/>
                  <a:pt x="1784" y="552"/>
                </a:cubicBezTo>
                <a:cubicBezTo>
                  <a:pt x="1777" y="552"/>
                  <a:pt x="1772" y="558"/>
                  <a:pt x="1772" y="565"/>
                </a:cubicBezTo>
                <a:cubicBezTo>
                  <a:pt x="1772" y="572"/>
                  <a:pt x="1777" y="577"/>
                  <a:pt x="1784" y="577"/>
                </a:cubicBezTo>
                <a:close/>
                <a:moveTo>
                  <a:pt x="1824" y="577"/>
                </a:moveTo>
                <a:cubicBezTo>
                  <a:pt x="1831" y="577"/>
                  <a:pt x="1836" y="572"/>
                  <a:pt x="1836" y="565"/>
                </a:cubicBezTo>
                <a:cubicBezTo>
                  <a:pt x="1836" y="558"/>
                  <a:pt x="1831" y="552"/>
                  <a:pt x="1824" y="552"/>
                </a:cubicBezTo>
                <a:cubicBezTo>
                  <a:pt x="1817" y="552"/>
                  <a:pt x="1811" y="558"/>
                  <a:pt x="1811" y="565"/>
                </a:cubicBezTo>
                <a:cubicBezTo>
                  <a:pt x="1811" y="572"/>
                  <a:pt x="1817" y="577"/>
                  <a:pt x="1824" y="577"/>
                </a:cubicBezTo>
                <a:close/>
                <a:moveTo>
                  <a:pt x="1863" y="577"/>
                </a:moveTo>
                <a:cubicBezTo>
                  <a:pt x="1870" y="577"/>
                  <a:pt x="1876" y="572"/>
                  <a:pt x="1876" y="565"/>
                </a:cubicBezTo>
                <a:cubicBezTo>
                  <a:pt x="1876" y="558"/>
                  <a:pt x="1870" y="552"/>
                  <a:pt x="1863" y="552"/>
                </a:cubicBezTo>
                <a:cubicBezTo>
                  <a:pt x="1856" y="552"/>
                  <a:pt x="1850" y="558"/>
                  <a:pt x="1850" y="565"/>
                </a:cubicBezTo>
                <a:cubicBezTo>
                  <a:pt x="1850" y="572"/>
                  <a:pt x="1856" y="577"/>
                  <a:pt x="1863" y="577"/>
                </a:cubicBezTo>
                <a:close/>
                <a:moveTo>
                  <a:pt x="1903" y="577"/>
                </a:moveTo>
                <a:cubicBezTo>
                  <a:pt x="1910" y="577"/>
                  <a:pt x="1915" y="572"/>
                  <a:pt x="1915" y="565"/>
                </a:cubicBezTo>
                <a:cubicBezTo>
                  <a:pt x="1915" y="558"/>
                  <a:pt x="1910" y="552"/>
                  <a:pt x="1903" y="552"/>
                </a:cubicBezTo>
                <a:cubicBezTo>
                  <a:pt x="1896" y="552"/>
                  <a:pt x="1890" y="558"/>
                  <a:pt x="1890" y="565"/>
                </a:cubicBezTo>
                <a:cubicBezTo>
                  <a:pt x="1890" y="572"/>
                  <a:pt x="1896" y="577"/>
                  <a:pt x="1903" y="577"/>
                </a:cubicBezTo>
                <a:close/>
                <a:moveTo>
                  <a:pt x="1942" y="577"/>
                </a:moveTo>
                <a:cubicBezTo>
                  <a:pt x="1949" y="577"/>
                  <a:pt x="1955" y="572"/>
                  <a:pt x="1955" y="565"/>
                </a:cubicBezTo>
                <a:cubicBezTo>
                  <a:pt x="1955" y="558"/>
                  <a:pt x="1949" y="552"/>
                  <a:pt x="1942" y="552"/>
                </a:cubicBezTo>
                <a:cubicBezTo>
                  <a:pt x="1935" y="552"/>
                  <a:pt x="1929" y="558"/>
                  <a:pt x="1929" y="565"/>
                </a:cubicBezTo>
                <a:cubicBezTo>
                  <a:pt x="1929" y="572"/>
                  <a:pt x="1935" y="577"/>
                  <a:pt x="1942" y="577"/>
                </a:cubicBezTo>
                <a:close/>
                <a:moveTo>
                  <a:pt x="1981" y="577"/>
                </a:moveTo>
                <a:cubicBezTo>
                  <a:pt x="1988" y="577"/>
                  <a:pt x="1994" y="572"/>
                  <a:pt x="1994" y="565"/>
                </a:cubicBezTo>
                <a:cubicBezTo>
                  <a:pt x="1994" y="558"/>
                  <a:pt x="1988" y="552"/>
                  <a:pt x="1981" y="552"/>
                </a:cubicBezTo>
                <a:cubicBezTo>
                  <a:pt x="1974" y="552"/>
                  <a:pt x="1969" y="558"/>
                  <a:pt x="1969" y="565"/>
                </a:cubicBezTo>
                <a:cubicBezTo>
                  <a:pt x="1969" y="572"/>
                  <a:pt x="1974" y="577"/>
                  <a:pt x="1981" y="577"/>
                </a:cubicBezTo>
                <a:close/>
                <a:moveTo>
                  <a:pt x="2021" y="577"/>
                </a:moveTo>
                <a:cubicBezTo>
                  <a:pt x="2028" y="577"/>
                  <a:pt x="2034" y="572"/>
                  <a:pt x="2034" y="565"/>
                </a:cubicBezTo>
                <a:cubicBezTo>
                  <a:pt x="2034" y="558"/>
                  <a:pt x="2028" y="552"/>
                  <a:pt x="2021" y="552"/>
                </a:cubicBezTo>
                <a:cubicBezTo>
                  <a:pt x="2014" y="552"/>
                  <a:pt x="2008" y="558"/>
                  <a:pt x="2008" y="565"/>
                </a:cubicBezTo>
                <a:cubicBezTo>
                  <a:pt x="2008" y="572"/>
                  <a:pt x="2014" y="577"/>
                  <a:pt x="2021" y="577"/>
                </a:cubicBezTo>
                <a:close/>
                <a:moveTo>
                  <a:pt x="2060" y="577"/>
                </a:moveTo>
                <a:cubicBezTo>
                  <a:pt x="2067" y="577"/>
                  <a:pt x="2073" y="572"/>
                  <a:pt x="2073" y="565"/>
                </a:cubicBezTo>
                <a:cubicBezTo>
                  <a:pt x="2073" y="558"/>
                  <a:pt x="2067" y="552"/>
                  <a:pt x="2060" y="552"/>
                </a:cubicBezTo>
                <a:cubicBezTo>
                  <a:pt x="2053" y="552"/>
                  <a:pt x="2048" y="558"/>
                  <a:pt x="2048" y="565"/>
                </a:cubicBezTo>
                <a:cubicBezTo>
                  <a:pt x="2048" y="572"/>
                  <a:pt x="2053" y="577"/>
                  <a:pt x="2060" y="577"/>
                </a:cubicBezTo>
                <a:close/>
                <a:moveTo>
                  <a:pt x="2100" y="577"/>
                </a:moveTo>
                <a:cubicBezTo>
                  <a:pt x="2107" y="577"/>
                  <a:pt x="2112" y="572"/>
                  <a:pt x="2112" y="565"/>
                </a:cubicBezTo>
                <a:cubicBezTo>
                  <a:pt x="2112" y="558"/>
                  <a:pt x="2107" y="552"/>
                  <a:pt x="2100" y="552"/>
                </a:cubicBezTo>
                <a:cubicBezTo>
                  <a:pt x="2093" y="552"/>
                  <a:pt x="2087" y="558"/>
                  <a:pt x="2087" y="565"/>
                </a:cubicBezTo>
                <a:cubicBezTo>
                  <a:pt x="2087" y="572"/>
                  <a:pt x="2093" y="577"/>
                  <a:pt x="2100" y="577"/>
                </a:cubicBezTo>
                <a:close/>
                <a:moveTo>
                  <a:pt x="2139" y="577"/>
                </a:moveTo>
                <a:cubicBezTo>
                  <a:pt x="2146" y="577"/>
                  <a:pt x="2152" y="572"/>
                  <a:pt x="2152" y="565"/>
                </a:cubicBezTo>
                <a:cubicBezTo>
                  <a:pt x="2152" y="558"/>
                  <a:pt x="2146" y="552"/>
                  <a:pt x="2139" y="552"/>
                </a:cubicBezTo>
                <a:cubicBezTo>
                  <a:pt x="2132" y="552"/>
                  <a:pt x="2126" y="558"/>
                  <a:pt x="2126" y="565"/>
                </a:cubicBezTo>
                <a:cubicBezTo>
                  <a:pt x="2126" y="572"/>
                  <a:pt x="2132" y="577"/>
                  <a:pt x="2139" y="577"/>
                </a:cubicBezTo>
                <a:close/>
                <a:moveTo>
                  <a:pt x="2179" y="577"/>
                </a:moveTo>
                <a:cubicBezTo>
                  <a:pt x="2186" y="577"/>
                  <a:pt x="2191" y="572"/>
                  <a:pt x="2191" y="565"/>
                </a:cubicBezTo>
                <a:cubicBezTo>
                  <a:pt x="2191" y="558"/>
                  <a:pt x="2186" y="552"/>
                  <a:pt x="2179" y="552"/>
                </a:cubicBezTo>
                <a:cubicBezTo>
                  <a:pt x="2171" y="552"/>
                  <a:pt x="2166" y="558"/>
                  <a:pt x="2166" y="565"/>
                </a:cubicBezTo>
                <a:cubicBezTo>
                  <a:pt x="2166" y="572"/>
                  <a:pt x="2171" y="577"/>
                  <a:pt x="2179" y="577"/>
                </a:cubicBezTo>
                <a:close/>
                <a:moveTo>
                  <a:pt x="2218" y="577"/>
                </a:moveTo>
                <a:cubicBezTo>
                  <a:pt x="2225" y="577"/>
                  <a:pt x="2231" y="572"/>
                  <a:pt x="2231" y="565"/>
                </a:cubicBezTo>
                <a:cubicBezTo>
                  <a:pt x="2231" y="558"/>
                  <a:pt x="2225" y="552"/>
                  <a:pt x="2218" y="552"/>
                </a:cubicBezTo>
                <a:cubicBezTo>
                  <a:pt x="2211" y="552"/>
                  <a:pt x="2205" y="558"/>
                  <a:pt x="2205" y="565"/>
                </a:cubicBezTo>
                <a:cubicBezTo>
                  <a:pt x="2205" y="572"/>
                  <a:pt x="2211" y="577"/>
                  <a:pt x="2218" y="577"/>
                </a:cubicBezTo>
                <a:close/>
                <a:moveTo>
                  <a:pt x="2257" y="577"/>
                </a:moveTo>
                <a:cubicBezTo>
                  <a:pt x="2264" y="577"/>
                  <a:pt x="2270" y="572"/>
                  <a:pt x="2270" y="565"/>
                </a:cubicBezTo>
                <a:cubicBezTo>
                  <a:pt x="2270" y="558"/>
                  <a:pt x="2264" y="552"/>
                  <a:pt x="2257" y="552"/>
                </a:cubicBezTo>
                <a:cubicBezTo>
                  <a:pt x="2250" y="552"/>
                  <a:pt x="2245" y="558"/>
                  <a:pt x="2245" y="565"/>
                </a:cubicBezTo>
                <a:cubicBezTo>
                  <a:pt x="2245" y="572"/>
                  <a:pt x="2250" y="577"/>
                  <a:pt x="2257" y="577"/>
                </a:cubicBezTo>
                <a:close/>
                <a:moveTo>
                  <a:pt x="2297" y="577"/>
                </a:moveTo>
                <a:cubicBezTo>
                  <a:pt x="2304" y="577"/>
                  <a:pt x="2310" y="572"/>
                  <a:pt x="2310" y="565"/>
                </a:cubicBezTo>
                <a:cubicBezTo>
                  <a:pt x="2310" y="558"/>
                  <a:pt x="2304" y="552"/>
                  <a:pt x="2297" y="552"/>
                </a:cubicBezTo>
                <a:cubicBezTo>
                  <a:pt x="2290" y="552"/>
                  <a:pt x="2284" y="558"/>
                  <a:pt x="2284" y="565"/>
                </a:cubicBezTo>
                <a:cubicBezTo>
                  <a:pt x="2284" y="572"/>
                  <a:pt x="2290" y="577"/>
                  <a:pt x="2297" y="577"/>
                </a:cubicBezTo>
                <a:close/>
                <a:moveTo>
                  <a:pt x="2336" y="577"/>
                </a:moveTo>
                <a:cubicBezTo>
                  <a:pt x="2343" y="577"/>
                  <a:pt x="2349" y="572"/>
                  <a:pt x="2349" y="565"/>
                </a:cubicBezTo>
                <a:cubicBezTo>
                  <a:pt x="2349" y="558"/>
                  <a:pt x="2343" y="552"/>
                  <a:pt x="2336" y="552"/>
                </a:cubicBezTo>
                <a:cubicBezTo>
                  <a:pt x="2329" y="552"/>
                  <a:pt x="2323" y="558"/>
                  <a:pt x="2323" y="565"/>
                </a:cubicBezTo>
                <a:cubicBezTo>
                  <a:pt x="2323" y="572"/>
                  <a:pt x="2329" y="577"/>
                  <a:pt x="2336" y="577"/>
                </a:cubicBezTo>
                <a:close/>
                <a:moveTo>
                  <a:pt x="2376" y="577"/>
                </a:moveTo>
                <a:cubicBezTo>
                  <a:pt x="2383" y="577"/>
                  <a:pt x="2388" y="572"/>
                  <a:pt x="2388" y="565"/>
                </a:cubicBezTo>
                <a:cubicBezTo>
                  <a:pt x="2388" y="558"/>
                  <a:pt x="2383" y="552"/>
                  <a:pt x="2376" y="552"/>
                </a:cubicBezTo>
                <a:cubicBezTo>
                  <a:pt x="2369" y="552"/>
                  <a:pt x="2363" y="558"/>
                  <a:pt x="2363" y="565"/>
                </a:cubicBezTo>
                <a:cubicBezTo>
                  <a:pt x="2363" y="572"/>
                  <a:pt x="2369" y="577"/>
                  <a:pt x="2376" y="577"/>
                </a:cubicBezTo>
                <a:close/>
                <a:moveTo>
                  <a:pt x="2415" y="577"/>
                </a:moveTo>
                <a:cubicBezTo>
                  <a:pt x="2422" y="577"/>
                  <a:pt x="2428" y="572"/>
                  <a:pt x="2428" y="565"/>
                </a:cubicBezTo>
                <a:cubicBezTo>
                  <a:pt x="2428" y="558"/>
                  <a:pt x="2422" y="552"/>
                  <a:pt x="2415" y="552"/>
                </a:cubicBezTo>
                <a:cubicBezTo>
                  <a:pt x="2408" y="552"/>
                  <a:pt x="2402" y="558"/>
                  <a:pt x="2402" y="565"/>
                </a:cubicBezTo>
                <a:cubicBezTo>
                  <a:pt x="2402" y="572"/>
                  <a:pt x="2408" y="577"/>
                  <a:pt x="2415" y="577"/>
                </a:cubicBezTo>
                <a:close/>
                <a:moveTo>
                  <a:pt x="2455" y="577"/>
                </a:moveTo>
                <a:cubicBezTo>
                  <a:pt x="2462" y="577"/>
                  <a:pt x="2467" y="572"/>
                  <a:pt x="2467" y="565"/>
                </a:cubicBezTo>
                <a:cubicBezTo>
                  <a:pt x="2467" y="558"/>
                  <a:pt x="2462" y="552"/>
                  <a:pt x="2455" y="552"/>
                </a:cubicBezTo>
                <a:cubicBezTo>
                  <a:pt x="2447" y="552"/>
                  <a:pt x="2442" y="558"/>
                  <a:pt x="2442" y="565"/>
                </a:cubicBezTo>
                <a:cubicBezTo>
                  <a:pt x="2442" y="572"/>
                  <a:pt x="2447" y="577"/>
                  <a:pt x="2455" y="577"/>
                </a:cubicBezTo>
                <a:close/>
                <a:moveTo>
                  <a:pt x="2494" y="577"/>
                </a:moveTo>
                <a:cubicBezTo>
                  <a:pt x="2501" y="577"/>
                  <a:pt x="2507" y="572"/>
                  <a:pt x="2507" y="565"/>
                </a:cubicBezTo>
                <a:cubicBezTo>
                  <a:pt x="2507" y="558"/>
                  <a:pt x="2501" y="552"/>
                  <a:pt x="2494" y="552"/>
                </a:cubicBezTo>
                <a:cubicBezTo>
                  <a:pt x="2487" y="552"/>
                  <a:pt x="2481" y="558"/>
                  <a:pt x="2481" y="565"/>
                </a:cubicBezTo>
                <a:cubicBezTo>
                  <a:pt x="2481" y="572"/>
                  <a:pt x="2487" y="577"/>
                  <a:pt x="2494" y="577"/>
                </a:cubicBezTo>
                <a:close/>
                <a:moveTo>
                  <a:pt x="2533" y="577"/>
                </a:moveTo>
                <a:cubicBezTo>
                  <a:pt x="2540" y="577"/>
                  <a:pt x="2546" y="572"/>
                  <a:pt x="2546" y="565"/>
                </a:cubicBezTo>
                <a:cubicBezTo>
                  <a:pt x="2546" y="558"/>
                  <a:pt x="2540" y="552"/>
                  <a:pt x="2533" y="552"/>
                </a:cubicBezTo>
                <a:cubicBezTo>
                  <a:pt x="2526" y="552"/>
                  <a:pt x="2521" y="558"/>
                  <a:pt x="2521" y="565"/>
                </a:cubicBezTo>
                <a:cubicBezTo>
                  <a:pt x="2521" y="572"/>
                  <a:pt x="2526" y="577"/>
                  <a:pt x="2533" y="577"/>
                </a:cubicBezTo>
                <a:close/>
                <a:moveTo>
                  <a:pt x="2573" y="577"/>
                </a:moveTo>
                <a:cubicBezTo>
                  <a:pt x="2580" y="577"/>
                  <a:pt x="2586" y="572"/>
                  <a:pt x="2586" y="565"/>
                </a:cubicBezTo>
                <a:cubicBezTo>
                  <a:pt x="2586" y="558"/>
                  <a:pt x="2580" y="552"/>
                  <a:pt x="2573" y="552"/>
                </a:cubicBezTo>
                <a:cubicBezTo>
                  <a:pt x="2566" y="552"/>
                  <a:pt x="2560" y="558"/>
                  <a:pt x="2560" y="565"/>
                </a:cubicBezTo>
                <a:cubicBezTo>
                  <a:pt x="2560" y="572"/>
                  <a:pt x="2566" y="577"/>
                  <a:pt x="2573" y="577"/>
                </a:cubicBezTo>
                <a:close/>
                <a:moveTo>
                  <a:pt x="2612" y="577"/>
                </a:moveTo>
                <a:cubicBezTo>
                  <a:pt x="2619" y="577"/>
                  <a:pt x="2625" y="572"/>
                  <a:pt x="2625" y="565"/>
                </a:cubicBezTo>
                <a:cubicBezTo>
                  <a:pt x="2625" y="558"/>
                  <a:pt x="2619" y="552"/>
                  <a:pt x="2612" y="552"/>
                </a:cubicBezTo>
                <a:cubicBezTo>
                  <a:pt x="2605" y="552"/>
                  <a:pt x="2599" y="558"/>
                  <a:pt x="2599" y="565"/>
                </a:cubicBezTo>
                <a:cubicBezTo>
                  <a:pt x="2599" y="572"/>
                  <a:pt x="2605" y="577"/>
                  <a:pt x="2612" y="577"/>
                </a:cubicBezTo>
                <a:close/>
                <a:moveTo>
                  <a:pt x="2652" y="577"/>
                </a:moveTo>
                <a:cubicBezTo>
                  <a:pt x="2659" y="577"/>
                  <a:pt x="2664" y="572"/>
                  <a:pt x="2664" y="565"/>
                </a:cubicBezTo>
                <a:cubicBezTo>
                  <a:pt x="2664" y="558"/>
                  <a:pt x="2659" y="552"/>
                  <a:pt x="2652" y="552"/>
                </a:cubicBezTo>
                <a:cubicBezTo>
                  <a:pt x="2645" y="552"/>
                  <a:pt x="2639" y="558"/>
                  <a:pt x="2639" y="565"/>
                </a:cubicBezTo>
                <a:cubicBezTo>
                  <a:pt x="2639" y="572"/>
                  <a:pt x="2645" y="577"/>
                  <a:pt x="2652" y="577"/>
                </a:cubicBezTo>
                <a:close/>
                <a:moveTo>
                  <a:pt x="2691" y="577"/>
                </a:moveTo>
                <a:cubicBezTo>
                  <a:pt x="2698" y="577"/>
                  <a:pt x="2704" y="572"/>
                  <a:pt x="2704" y="565"/>
                </a:cubicBezTo>
                <a:cubicBezTo>
                  <a:pt x="2704" y="558"/>
                  <a:pt x="2698" y="552"/>
                  <a:pt x="2691" y="552"/>
                </a:cubicBezTo>
                <a:cubicBezTo>
                  <a:pt x="2684" y="552"/>
                  <a:pt x="2678" y="558"/>
                  <a:pt x="2678" y="565"/>
                </a:cubicBezTo>
                <a:cubicBezTo>
                  <a:pt x="2678" y="572"/>
                  <a:pt x="2684" y="577"/>
                  <a:pt x="2691" y="577"/>
                </a:cubicBezTo>
                <a:close/>
                <a:moveTo>
                  <a:pt x="2730" y="577"/>
                </a:moveTo>
                <a:cubicBezTo>
                  <a:pt x="2738" y="577"/>
                  <a:pt x="2743" y="572"/>
                  <a:pt x="2743" y="565"/>
                </a:cubicBezTo>
                <a:cubicBezTo>
                  <a:pt x="2743" y="558"/>
                  <a:pt x="2738" y="552"/>
                  <a:pt x="2730" y="552"/>
                </a:cubicBezTo>
                <a:cubicBezTo>
                  <a:pt x="2723" y="552"/>
                  <a:pt x="2718" y="558"/>
                  <a:pt x="2718" y="565"/>
                </a:cubicBezTo>
                <a:cubicBezTo>
                  <a:pt x="2718" y="572"/>
                  <a:pt x="2723" y="577"/>
                  <a:pt x="2730" y="577"/>
                </a:cubicBezTo>
                <a:close/>
                <a:moveTo>
                  <a:pt x="2770" y="577"/>
                </a:moveTo>
                <a:cubicBezTo>
                  <a:pt x="2777" y="577"/>
                  <a:pt x="2783" y="572"/>
                  <a:pt x="2783" y="565"/>
                </a:cubicBezTo>
                <a:cubicBezTo>
                  <a:pt x="2783" y="558"/>
                  <a:pt x="2777" y="552"/>
                  <a:pt x="2770" y="552"/>
                </a:cubicBezTo>
                <a:cubicBezTo>
                  <a:pt x="2763" y="552"/>
                  <a:pt x="2757" y="558"/>
                  <a:pt x="2757" y="565"/>
                </a:cubicBezTo>
                <a:cubicBezTo>
                  <a:pt x="2757" y="572"/>
                  <a:pt x="2763" y="577"/>
                  <a:pt x="2770" y="577"/>
                </a:cubicBezTo>
                <a:close/>
                <a:moveTo>
                  <a:pt x="2809" y="577"/>
                </a:moveTo>
                <a:cubicBezTo>
                  <a:pt x="2816" y="577"/>
                  <a:pt x="2822" y="572"/>
                  <a:pt x="2822" y="565"/>
                </a:cubicBezTo>
                <a:cubicBezTo>
                  <a:pt x="2822" y="558"/>
                  <a:pt x="2816" y="552"/>
                  <a:pt x="2809" y="552"/>
                </a:cubicBezTo>
                <a:cubicBezTo>
                  <a:pt x="2802" y="552"/>
                  <a:pt x="2797" y="558"/>
                  <a:pt x="2797" y="565"/>
                </a:cubicBezTo>
                <a:cubicBezTo>
                  <a:pt x="2797" y="572"/>
                  <a:pt x="2802" y="577"/>
                  <a:pt x="2809" y="577"/>
                </a:cubicBezTo>
                <a:close/>
                <a:moveTo>
                  <a:pt x="2849" y="577"/>
                </a:moveTo>
                <a:cubicBezTo>
                  <a:pt x="2856" y="577"/>
                  <a:pt x="2861" y="572"/>
                  <a:pt x="2861" y="565"/>
                </a:cubicBezTo>
                <a:cubicBezTo>
                  <a:pt x="2861" y="558"/>
                  <a:pt x="2856" y="552"/>
                  <a:pt x="2849" y="552"/>
                </a:cubicBezTo>
                <a:cubicBezTo>
                  <a:pt x="2842" y="552"/>
                  <a:pt x="2836" y="558"/>
                  <a:pt x="2836" y="565"/>
                </a:cubicBezTo>
                <a:cubicBezTo>
                  <a:pt x="2836" y="572"/>
                  <a:pt x="2842" y="577"/>
                  <a:pt x="2849" y="577"/>
                </a:cubicBezTo>
                <a:close/>
                <a:moveTo>
                  <a:pt x="2888" y="577"/>
                </a:moveTo>
                <a:cubicBezTo>
                  <a:pt x="2895" y="577"/>
                  <a:pt x="2901" y="572"/>
                  <a:pt x="2901" y="565"/>
                </a:cubicBezTo>
                <a:cubicBezTo>
                  <a:pt x="2901" y="558"/>
                  <a:pt x="2895" y="552"/>
                  <a:pt x="2888" y="552"/>
                </a:cubicBezTo>
                <a:cubicBezTo>
                  <a:pt x="2881" y="552"/>
                  <a:pt x="2875" y="558"/>
                  <a:pt x="2875" y="565"/>
                </a:cubicBezTo>
                <a:cubicBezTo>
                  <a:pt x="2875" y="572"/>
                  <a:pt x="2881" y="577"/>
                  <a:pt x="2888" y="577"/>
                </a:cubicBezTo>
                <a:close/>
                <a:moveTo>
                  <a:pt x="2928" y="577"/>
                </a:moveTo>
                <a:cubicBezTo>
                  <a:pt x="2935" y="577"/>
                  <a:pt x="2940" y="572"/>
                  <a:pt x="2940" y="565"/>
                </a:cubicBezTo>
                <a:cubicBezTo>
                  <a:pt x="2940" y="558"/>
                  <a:pt x="2935" y="552"/>
                  <a:pt x="2928" y="552"/>
                </a:cubicBezTo>
                <a:cubicBezTo>
                  <a:pt x="2921" y="552"/>
                  <a:pt x="2915" y="558"/>
                  <a:pt x="2915" y="565"/>
                </a:cubicBezTo>
                <a:cubicBezTo>
                  <a:pt x="2915" y="572"/>
                  <a:pt x="2921" y="577"/>
                  <a:pt x="2928" y="577"/>
                </a:cubicBezTo>
                <a:close/>
                <a:moveTo>
                  <a:pt x="2967" y="577"/>
                </a:moveTo>
                <a:cubicBezTo>
                  <a:pt x="2974" y="577"/>
                  <a:pt x="2980" y="572"/>
                  <a:pt x="2980" y="565"/>
                </a:cubicBezTo>
                <a:cubicBezTo>
                  <a:pt x="2980" y="558"/>
                  <a:pt x="2974" y="552"/>
                  <a:pt x="2967" y="552"/>
                </a:cubicBezTo>
                <a:cubicBezTo>
                  <a:pt x="2960" y="552"/>
                  <a:pt x="2954" y="558"/>
                  <a:pt x="2954" y="565"/>
                </a:cubicBezTo>
                <a:cubicBezTo>
                  <a:pt x="2954" y="572"/>
                  <a:pt x="2960" y="577"/>
                  <a:pt x="2967" y="577"/>
                </a:cubicBezTo>
                <a:close/>
                <a:moveTo>
                  <a:pt x="3006" y="577"/>
                </a:moveTo>
                <a:cubicBezTo>
                  <a:pt x="3013" y="577"/>
                  <a:pt x="3019" y="572"/>
                  <a:pt x="3019" y="565"/>
                </a:cubicBezTo>
                <a:cubicBezTo>
                  <a:pt x="3019" y="558"/>
                  <a:pt x="3013" y="552"/>
                  <a:pt x="3006" y="552"/>
                </a:cubicBezTo>
                <a:cubicBezTo>
                  <a:pt x="2999" y="552"/>
                  <a:pt x="2994" y="558"/>
                  <a:pt x="2994" y="565"/>
                </a:cubicBezTo>
                <a:cubicBezTo>
                  <a:pt x="2994" y="572"/>
                  <a:pt x="2999" y="577"/>
                  <a:pt x="3006" y="577"/>
                </a:cubicBezTo>
                <a:close/>
                <a:moveTo>
                  <a:pt x="3046" y="577"/>
                </a:moveTo>
                <a:cubicBezTo>
                  <a:pt x="3053" y="577"/>
                  <a:pt x="3059" y="572"/>
                  <a:pt x="3059" y="565"/>
                </a:cubicBezTo>
                <a:cubicBezTo>
                  <a:pt x="3059" y="558"/>
                  <a:pt x="3053" y="552"/>
                  <a:pt x="3046" y="552"/>
                </a:cubicBezTo>
                <a:cubicBezTo>
                  <a:pt x="3039" y="552"/>
                  <a:pt x="3033" y="558"/>
                  <a:pt x="3033" y="565"/>
                </a:cubicBezTo>
                <a:cubicBezTo>
                  <a:pt x="3033" y="572"/>
                  <a:pt x="3039" y="577"/>
                  <a:pt x="3046" y="577"/>
                </a:cubicBezTo>
                <a:close/>
                <a:moveTo>
                  <a:pt x="3085" y="577"/>
                </a:moveTo>
                <a:cubicBezTo>
                  <a:pt x="3092" y="577"/>
                  <a:pt x="3098" y="572"/>
                  <a:pt x="3098" y="565"/>
                </a:cubicBezTo>
                <a:cubicBezTo>
                  <a:pt x="3098" y="558"/>
                  <a:pt x="3092" y="552"/>
                  <a:pt x="3085" y="552"/>
                </a:cubicBezTo>
                <a:cubicBezTo>
                  <a:pt x="3078" y="552"/>
                  <a:pt x="3073" y="558"/>
                  <a:pt x="3073" y="565"/>
                </a:cubicBezTo>
                <a:cubicBezTo>
                  <a:pt x="3073" y="572"/>
                  <a:pt x="3078" y="577"/>
                  <a:pt x="3085" y="577"/>
                </a:cubicBezTo>
                <a:close/>
                <a:moveTo>
                  <a:pt x="3282" y="554"/>
                </a:moveTo>
                <a:cubicBezTo>
                  <a:pt x="3276" y="554"/>
                  <a:pt x="3272" y="559"/>
                  <a:pt x="3272" y="565"/>
                </a:cubicBezTo>
                <a:cubicBezTo>
                  <a:pt x="3272" y="571"/>
                  <a:pt x="3276" y="575"/>
                  <a:pt x="3282" y="575"/>
                </a:cubicBezTo>
                <a:cubicBezTo>
                  <a:pt x="3288" y="575"/>
                  <a:pt x="3293" y="571"/>
                  <a:pt x="3293" y="565"/>
                </a:cubicBezTo>
                <a:cubicBezTo>
                  <a:pt x="3293" y="559"/>
                  <a:pt x="3288" y="554"/>
                  <a:pt x="3282" y="554"/>
                </a:cubicBezTo>
                <a:close/>
                <a:moveTo>
                  <a:pt x="444" y="617"/>
                </a:moveTo>
                <a:cubicBezTo>
                  <a:pt x="451" y="617"/>
                  <a:pt x="457" y="611"/>
                  <a:pt x="457" y="604"/>
                </a:cubicBezTo>
                <a:cubicBezTo>
                  <a:pt x="457" y="597"/>
                  <a:pt x="451" y="591"/>
                  <a:pt x="444" y="591"/>
                </a:cubicBezTo>
                <a:cubicBezTo>
                  <a:pt x="437" y="591"/>
                  <a:pt x="431" y="597"/>
                  <a:pt x="431" y="604"/>
                </a:cubicBezTo>
                <a:cubicBezTo>
                  <a:pt x="431" y="611"/>
                  <a:pt x="437" y="617"/>
                  <a:pt x="444" y="617"/>
                </a:cubicBezTo>
                <a:close/>
                <a:moveTo>
                  <a:pt x="483" y="617"/>
                </a:moveTo>
                <a:cubicBezTo>
                  <a:pt x="490" y="617"/>
                  <a:pt x="496" y="611"/>
                  <a:pt x="496" y="604"/>
                </a:cubicBezTo>
                <a:cubicBezTo>
                  <a:pt x="496" y="597"/>
                  <a:pt x="490" y="591"/>
                  <a:pt x="483" y="591"/>
                </a:cubicBezTo>
                <a:cubicBezTo>
                  <a:pt x="476" y="591"/>
                  <a:pt x="471" y="597"/>
                  <a:pt x="471" y="604"/>
                </a:cubicBezTo>
                <a:cubicBezTo>
                  <a:pt x="471" y="611"/>
                  <a:pt x="476" y="617"/>
                  <a:pt x="483" y="617"/>
                </a:cubicBezTo>
                <a:close/>
                <a:moveTo>
                  <a:pt x="523" y="617"/>
                </a:moveTo>
                <a:cubicBezTo>
                  <a:pt x="530" y="617"/>
                  <a:pt x="535" y="611"/>
                  <a:pt x="535" y="604"/>
                </a:cubicBezTo>
                <a:cubicBezTo>
                  <a:pt x="535" y="597"/>
                  <a:pt x="530" y="591"/>
                  <a:pt x="523" y="591"/>
                </a:cubicBezTo>
                <a:cubicBezTo>
                  <a:pt x="516" y="591"/>
                  <a:pt x="510" y="597"/>
                  <a:pt x="510" y="604"/>
                </a:cubicBezTo>
                <a:cubicBezTo>
                  <a:pt x="510" y="611"/>
                  <a:pt x="516" y="617"/>
                  <a:pt x="523" y="617"/>
                </a:cubicBezTo>
                <a:close/>
                <a:moveTo>
                  <a:pt x="562" y="617"/>
                </a:moveTo>
                <a:cubicBezTo>
                  <a:pt x="569" y="617"/>
                  <a:pt x="575" y="611"/>
                  <a:pt x="575" y="604"/>
                </a:cubicBezTo>
                <a:cubicBezTo>
                  <a:pt x="575" y="597"/>
                  <a:pt x="569" y="591"/>
                  <a:pt x="562" y="591"/>
                </a:cubicBezTo>
                <a:cubicBezTo>
                  <a:pt x="555" y="591"/>
                  <a:pt x="549" y="597"/>
                  <a:pt x="549" y="604"/>
                </a:cubicBezTo>
                <a:cubicBezTo>
                  <a:pt x="549" y="611"/>
                  <a:pt x="555" y="617"/>
                  <a:pt x="562" y="617"/>
                </a:cubicBezTo>
                <a:close/>
                <a:moveTo>
                  <a:pt x="602" y="617"/>
                </a:moveTo>
                <a:cubicBezTo>
                  <a:pt x="609" y="617"/>
                  <a:pt x="614" y="611"/>
                  <a:pt x="614" y="604"/>
                </a:cubicBezTo>
                <a:cubicBezTo>
                  <a:pt x="614" y="597"/>
                  <a:pt x="609" y="591"/>
                  <a:pt x="602" y="591"/>
                </a:cubicBezTo>
                <a:cubicBezTo>
                  <a:pt x="595" y="591"/>
                  <a:pt x="589" y="597"/>
                  <a:pt x="589" y="604"/>
                </a:cubicBezTo>
                <a:cubicBezTo>
                  <a:pt x="589" y="611"/>
                  <a:pt x="595" y="617"/>
                  <a:pt x="602" y="617"/>
                </a:cubicBezTo>
                <a:close/>
                <a:moveTo>
                  <a:pt x="641" y="617"/>
                </a:moveTo>
                <a:cubicBezTo>
                  <a:pt x="648" y="617"/>
                  <a:pt x="654" y="611"/>
                  <a:pt x="654" y="604"/>
                </a:cubicBezTo>
                <a:cubicBezTo>
                  <a:pt x="654" y="597"/>
                  <a:pt x="648" y="591"/>
                  <a:pt x="641" y="591"/>
                </a:cubicBezTo>
                <a:cubicBezTo>
                  <a:pt x="634" y="591"/>
                  <a:pt x="628" y="597"/>
                  <a:pt x="628" y="604"/>
                </a:cubicBezTo>
                <a:cubicBezTo>
                  <a:pt x="628" y="611"/>
                  <a:pt x="634" y="617"/>
                  <a:pt x="641" y="617"/>
                </a:cubicBezTo>
                <a:close/>
                <a:moveTo>
                  <a:pt x="680" y="617"/>
                </a:moveTo>
                <a:cubicBezTo>
                  <a:pt x="687" y="617"/>
                  <a:pt x="693" y="611"/>
                  <a:pt x="693" y="604"/>
                </a:cubicBezTo>
                <a:cubicBezTo>
                  <a:pt x="693" y="597"/>
                  <a:pt x="687" y="591"/>
                  <a:pt x="680" y="591"/>
                </a:cubicBezTo>
                <a:cubicBezTo>
                  <a:pt x="673" y="591"/>
                  <a:pt x="668" y="597"/>
                  <a:pt x="668" y="604"/>
                </a:cubicBezTo>
                <a:cubicBezTo>
                  <a:pt x="668" y="611"/>
                  <a:pt x="673" y="617"/>
                  <a:pt x="680" y="617"/>
                </a:cubicBezTo>
                <a:close/>
                <a:moveTo>
                  <a:pt x="720" y="617"/>
                </a:moveTo>
                <a:cubicBezTo>
                  <a:pt x="727" y="617"/>
                  <a:pt x="733" y="611"/>
                  <a:pt x="733" y="604"/>
                </a:cubicBezTo>
                <a:cubicBezTo>
                  <a:pt x="733" y="597"/>
                  <a:pt x="727" y="591"/>
                  <a:pt x="720" y="591"/>
                </a:cubicBezTo>
                <a:cubicBezTo>
                  <a:pt x="713" y="591"/>
                  <a:pt x="707" y="597"/>
                  <a:pt x="707" y="604"/>
                </a:cubicBezTo>
                <a:cubicBezTo>
                  <a:pt x="707" y="611"/>
                  <a:pt x="713" y="617"/>
                  <a:pt x="720" y="617"/>
                </a:cubicBezTo>
                <a:close/>
                <a:moveTo>
                  <a:pt x="759" y="617"/>
                </a:moveTo>
                <a:cubicBezTo>
                  <a:pt x="766" y="617"/>
                  <a:pt x="772" y="611"/>
                  <a:pt x="772" y="604"/>
                </a:cubicBezTo>
                <a:cubicBezTo>
                  <a:pt x="772" y="597"/>
                  <a:pt x="766" y="591"/>
                  <a:pt x="759" y="591"/>
                </a:cubicBezTo>
                <a:cubicBezTo>
                  <a:pt x="752" y="591"/>
                  <a:pt x="747" y="597"/>
                  <a:pt x="747" y="604"/>
                </a:cubicBezTo>
                <a:cubicBezTo>
                  <a:pt x="747" y="611"/>
                  <a:pt x="752" y="617"/>
                  <a:pt x="759" y="617"/>
                </a:cubicBezTo>
                <a:close/>
                <a:moveTo>
                  <a:pt x="838" y="617"/>
                </a:moveTo>
                <a:cubicBezTo>
                  <a:pt x="845" y="617"/>
                  <a:pt x="851" y="611"/>
                  <a:pt x="851" y="604"/>
                </a:cubicBezTo>
                <a:cubicBezTo>
                  <a:pt x="851" y="597"/>
                  <a:pt x="845" y="591"/>
                  <a:pt x="838" y="591"/>
                </a:cubicBezTo>
                <a:cubicBezTo>
                  <a:pt x="831" y="591"/>
                  <a:pt x="825" y="597"/>
                  <a:pt x="825" y="604"/>
                </a:cubicBezTo>
                <a:cubicBezTo>
                  <a:pt x="825" y="611"/>
                  <a:pt x="831" y="617"/>
                  <a:pt x="838" y="617"/>
                </a:cubicBezTo>
                <a:close/>
                <a:moveTo>
                  <a:pt x="878" y="617"/>
                </a:moveTo>
                <a:cubicBezTo>
                  <a:pt x="885" y="617"/>
                  <a:pt x="890" y="611"/>
                  <a:pt x="890" y="604"/>
                </a:cubicBezTo>
                <a:cubicBezTo>
                  <a:pt x="890" y="597"/>
                  <a:pt x="885" y="591"/>
                  <a:pt x="878" y="591"/>
                </a:cubicBezTo>
                <a:cubicBezTo>
                  <a:pt x="871" y="591"/>
                  <a:pt x="865" y="597"/>
                  <a:pt x="865" y="604"/>
                </a:cubicBezTo>
                <a:cubicBezTo>
                  <a:pt x="865" y="611"/>
                  <a:pt x="871" y="617"/>
                  <a:pt x="878" y="617"/>
                </a:cubicBezTo>
                <a:close/>
                <a:moveTo>
                  <a:pt x="917" y="617"/>
                </a:moveTo>
                <a:cubicBezTo>
                  <a:pt x="924" y="617"/>
                  <a:pt x="930" y="611"/>
                  <a:pt x="930" y="604"/>
                </a:cubicBezTo>
                <a:cubicBezTo>
                  <a:pt x="930" y="597"/>
                  <a:pt x="924" y="591"/>
                  <a:pt x="917" y="591"/>
                </a:cubicBezTo>
                <a:cubicBezTo>
                  <a:pt x="910" y="591"/>
                  <a:pt x="904" y="597"/>
                  <a:pt x="904" y="604"/>
                </a:cubicBezTo>
                <a:cubicBezTo>
                  <a:pt x="904" y="611"/>
                  <a:pt x="910" y="617"/>
                  <a:pt x="917" y="617"/>
                </a:cubicBezTo>
                <a:close/>
                <a:moveTo>
                  <a:pt x="956" y="617"/>
                </a:moveTo>
                <a:cubicBezTo>
                  <a:pt x="963" y="617"/>
                  <a:pt x="969" y="611"/>
                  <a:pt x="969" y="604"/>
                </a:cubicBezTo>
                <a:cubicBezTo>
                  <a:pt x="969" y="597"/>
                  <a:pt x="963" y="591"/>
                  <a:pt x="956" y="591"/>
                </a:cubicBezTo>
                <a:cubicBezTo>
                  <a:pt x="949" y="591"/>
                  <a:pt x="944" y="597"/>
                  <a:pt x="944" y="604"/>
                </a:cubicBezTo>
                <a:cubicBezTo>
                  <a:pt x="944" y="611"/>
                  <a:pt x="949" y="617"/>
                  <a:pt x="956" y="617"/>
                </a:cubicBezTo>
                <a:close/>
                <a:moveTo>
                  <a:pt x="996" y="617"/>
                </a:moveTo>
                <a:cubicBezTo>
                  <a:pt x="1003" y="617"/>
                  <a:pt x="1009" y="611"/>
                  <a:pt x="1009" y="604"/>
                </a:cubicBezTo>
                <a:cubicBezTo>
                  <a:pt x="1009" y="597"/>
                  <a:pt x="1003" y="591"/>
                  <a:pt x="996" y="591"/>
                </a:cubicBezTo>
                <a:cubicBezTo>
                  <a:pt x="989" y="591"/>
                  <a:pt x="983" y="597"/>
                  <a:pt x="983" y="604"/>
                </a:cubicBezTo>
                <a:cubicBezTo>
                  <a:pt x="983" y="611"/>
                  <a:pt x="989" y="617"/>
                  <a:pt x="996" y="617"/>
                </a:cubicBezTo>
                <a:close/>
                <a:moveTo>
                  <a:pt x="1035" y="595"/>
                </a:moveTo>
                <a:cubicBezTo>
                  <a:pt x="1030" y="595"/>
                  <a:pt x="1026" y="599"/>
                  <a:pt x="1026" y="604"/>
                </a:cubicBezTo>
                <a:cubicBezTo>
                  <a:pt x="1026" y="609"/>
                  <a:pt x="1030" y="613"/>
                  <a:pt x="1035" y="613"/>
                </a:cubicBezTo>
                <a:cubicBezTo>
                  <a:pt x="1040" y="613"/>
                  <a:pt x="1045" y="609"/>
                  <a:pt x="1045" y="604"/>
                </a:cubicBezTo>
                <a:cubicBezTo>
                  <a:pt x="1045" y="599"/>
                  <a:pt x="1040" y="595"/>
                  <a:pt x="1035" y="595"/>
                </a:cubicBezTo>
                <a:close/>
                <a:moveTo>
                  <a:pt x="1101" y="604"/>
                </a:moveTo>
                <a:cubicBezTo>
                  <a:pt x="1101" y="611"/>
                  <a:pt x="1107" y="617"/>
                  <a:pt x="1114" y="617"/>
                </a:cubicBezTo>
                <a:cubicBezTo>
                  <a:pt x="1121" y="617"/>
                  <a:pt x="1127" y="611"/>
                  <a:pt x="1127" y="604"/>
                </a:cubicBezTo>
                <a:cubicBezTo>
                  <a:pt x="1127" y="597"/>
                  <a:pt x="1121" y="591"/>
                  <a:pt x="1114" y="591"/>
                </a:cubicBezTo>
                <a:cubicBezTo>
                  <a:pt x="1107" y="591"/>
                  <a:pt x="1101" y="597"/>
                  <a:pt x="1101" y="604"/>
                </a:cubicBezTo>
                <a:close/>
                <a:moveTo>
                  <a:pt x="1144" y="604"/>
                </a:moveTo>
                <a:cubicBezTo>
                  <a:pt x="1144" y="609"/>
                  <a:pt x="1148" y="613"/>
                  <a:pt x="1154" y="613"/>
                </a:cubicBezTo>
                <a:cubicBezTo>
                  <a:pt x="1159" y="613"/>
                  <a:pt x="1163" y="609"/>
                  <a:pt x="1163" y="604"/>
                </a:cubicBezTo>
                <a:cubicBezTo>
                  <a:pt x="1163" y="599"/>
                  <a:pt x="1159" y="595"/>
                  <a:pt x="1154" y="595"/>
                </a:cubicBezTo>
                <a:cubicBezTo>
                  <a:pt x="1148" y="595"/>
                  <a:pt x="1144" y="599"/>
                  <a:pt x="1144" y="604"/>
                </a:cubicBezTo>
                <a:close/>
                <a:moveTo>
                  <a:pt x="1666" y="591"/>
                </a:moveTo>
                <a:cubicBezTo>
                  <a:pt x="1659" y="591"/>
                  <a:pt x="1653" y="597"/>
                  <a:pt x="1653" y="604"/>
                </a:cubicBezTo>
                <a:cubicBezTo>
                  <a:pt x="1653" y="611"/>
                  <a:pt x="1659" y="617"/>
                  <a:pt x="1666" y="617"/>
                </a:cubicBezTo>
                <a:cubicBezTo>
                  <a:pt x="1673" y="617"/>
                  <a:pt x="1679" y="611"/>
                  <a:pt x="1679" y="604"/>
                </a:cubicBezTo>
                <a:cubicBezTo>
                  <a:pt x="1679" y="597"/>
                  <a:pt x="1673" y="591"/>
                  <a:pt x="1666" y="591"/>
                </a:cubicBezTo>
                <a:close/>
                <a:moveTo>
                  <a:pt x="1705" y="617"/>
                </a:moveTo>
                <a:cubicBezTo>
                  <a:pt x="1712" y="617"/>
                  <a:pt x="1718" y="611"/>
                  <a:pt x="1718" y="604"/>
                </a:cubicBezTo>
                <a:cubicBezTo>
                  <a:pt x="1718" y="597"/>
                  <a:pt x="1712" y="591"/>
                  <a:pt x="1705" y="591"/>
                </a:cubicBezTo>
                <a:cubicBezTo>
                  <a:pt x="1698" y="591"/>
                  <a:pt x="1693" y="597"/>
                  <a:pt x="1693" y="604"/>
                </a:cubicBezTo>
                <a:cubicBezTo>
                  <a:pt x="1693" y="611"/>
                  <a:pt x="1698" y="617"/>
                  <a:pt x="1705" y="617"/>
                </a:cubicBezTo>
                <a:close/>
                <a:moveTo>
                  <a:pt x="1745" y="617"/>
                </a:moveTo>
                <a:cubicBezTo>
                  <a:pt x="1752" y="617"/>
                  <a:pt x="1758" y="611"/>
                  <a:pt x="1758" y="604"/>
                </a:cubicBezTo>
                <a:cubicBezTo>
                  <a:pt x="1758" y="597"/>
                  <a:pt x="1752" y="591"/>
                  <a:pt x="1745" y="591"/>
                </a:cubicBezTo>
                <a:cubicBezTo>
                  <a:pt x="1738" y="591"/>
                  <a:pt x="1732" y="597"/>
                  <a:pt x="1732" y="604"/>
                </a:cubicBezTo>
                <a:cubicBezTo>
                  <a:pt x="1732" y="611"/>
                  <a:pt x="1738" y="617"/>
                  <a:pt x="1745" y="617"/>
                </a:cubicBezTo>
                <a:close/>
                <a:moveTo>
                  <a:pt x="1784" y="617"/>
                </a:moveTo>
                <a:cubicBezTo>
                  <a:pt x="1791" y="617"/>
                  <a:pt x="1797" y="611"/>
                  <a:pt x="1797" y="604"/>
                </a:cubicBezTo>
                <a:cubicBezTo>
                  <a:pt x="1797" y="597"/>
                  <a:pt x="1791" y="591"/>
                  <a:pt x="1784" y="591"/>
                </a:cubicBezTo>
                <a:cubicBezTo>
                  <a:pt x="1777" y="591"/>
                  <a:pt x="1772" y="597"/>
                  <a:pt x="1772" y="604"/>
                </a:cubicBezTo>
                <a:cubicBezTo>
                  <a:pt x="1772" y="611"/>
                  <a:pt x="1777" y="617"/>
                  <a:pt x="1784" y="617"/>
                </a:cubicBezTo>
                <a:close/>
                <a:moveTo>
                  <a:pt x="1824" y="617"/>
                </a:moveTo>
                <a:cubicBezTo>
                  <a:pt x="1831" y="617"/>
                  <a:pt x="1836" y="611"/>
                  <a:pt x="1836" y="604"/>
                </a:cubicBezTo>
                <a:cubicBezTo>
                  <a:pt x="1836" y="597"/>
                  <a:pt x="1831" y="591"/>
                  <a:pt x="1824" y="591"/>
                </a:cubicBezTo>
                <a:cubicBezTo>
                  <a:pt x="1817" y="591"/>
                  <a:pt x="1811" y="597"/>
                  <a:pt x="1811" y="604"/>
                </a:cubicBezTo>
                <a:cubicBezTo>
                  <a:pt x="1811" y="611"/>
                  <a:pt x="1817" y="617"/>
                  <a:pt x="1824" y="617"/>
                </a:cubicBezTo>
                <a:close/>
                <a:moveTo>
                  <a:pt x="1863" y="617"/>
                </a:moveTo>
                <a:cubicBezTo>
                  <a:pt x="1870" y="617"/>
                  <a:pt x="1876" y="611"/>
                  <a:pt x="1876" y="604"/>
                </a:cubicBezTo>
                <a:cubicBezTo>
                  <a:pt x="1876" y="597"/>
                  <a:pt x="1870" y="591"/>
                  <a:pt x="1863" y="591"/>
                </a:cubicBezTo>
                <a:cubicBezTo>
                  <a:pt x="1856" y="591"/>
                  <a:pt x="1850" y="597"/>
                  <a:pt x="1850" y="604"/>
                </a:cubicBezTo>
                <a:cubicBezTo>
                  <a:pt x="1850" y="611"/>
                  <a:pt x="1856" y="617"/>
                  <a:pt x="1863" y="617"/>
                </a:cubicBezTo>
                <a:close/>
                <a:moveTo>
                  <a:pt x="1903" y="617"/>
                </a:moveTo>
                <a:cubicBezTo>
                  <a:pt x="1910" y="617"/>
                  <a:pt x="1915" y="611"/>
                  <a:pt x="1915" y="604"/>
                </a:cubicBezTo>
                <a:cubicBezTo>
                  <a:pt x="1915" y="597"/>
                  <a:pt x="1910" y="591"/>
                  <a:pt x="1903" y="591"/>
                </a:cubicBezTo>
                <a:cubicBezTo>
                  <a:pt x="1896" y="591"/>
                  <a:pt x="1890" y="597"/>
                  <a:pt x="1890" y="604"/>
                </a:cubicBezTo>
                <a:cubicBezTo>
                  <a:pt x="1890" y="611"/>
                  <a:pt x="1896" y="617"/>
                  <a:pt x="1903" y="617"/>
                </a:cubicBezTo>
                <a:close/>
                <a:moveTo>
                  <a:pt x="1942" y="617"/>
                </a:moveTo>
                <a:cubicBezTo>
                  <a:pt x="1949" y="617"/>
                  <a:pt x="1955" y="611"/>
                  <a:pt x="1955" y="604"/>
                </a:cubicBezTo>
                <a:cubicBezTo>
                  <a:pt x="1955" y="597"/>
                  <a:pt x="1949" y="591"/>
                  <a:pt x="1942" y="591"/>
                </a:cubicBezTo>
                <a:cubicBezTo>
                  <a:pt x="1935" y="591"/>
                  <a:pt x="1929" y="597"/>
                  <a:pt x="1929" y="604"/>
                </a:cubicBezTo>
                <a:cubicBezTo>
                  <a:pt x="1929" y="611"/>
                  <a:pt x="1935" y="617"/>
                  <a:pt x="1942" y="617"/>
                </a:cubicBezTo>
                <a:close/>
                <a:moveTo>
                  <a:pt x="1981" y="617"/>
                </a:moveTo>
                <a:cubicBezTo>
                  <a:pt x="1988" y="617"/>
                  <a:pt x="1994" y="611"/>
                  <a:pt x="1994" y="604"/>
                </a:cubicBezTo>
                <a:cubicBezTo>
                  <a:pt x="1994" y="597"/>
                  <a:pt x="1988" y="591"/>
                  <a:pt x="1981" y="591"/>
                </a:cubicBezTo>
                <a:cubicBezTo>
                  <a:pt x="1974" y="591"/>
                  <a:pt x="1969" y="597"/>
                  <a:pt x="1969" y="604"/>
                </a:cubicBezTo>
                <a:cubicBezTo>
                  <a:pt x="1969" y="611"/>
                  <a:pt x="1974" y="617"/>
                  <a:pt x="1981" y="617"/>
                </a:cubicBezTo>
                <a:close/>
                <a:moveTo>
                  <a:pt x="2021" y="617"/>
                </a:moveTo>
                <a:cubicBezTo>
                  <a:pt x="2028" y="617"/>
                  <a:pt x="2034" y="611"/>
                  <a:pt x="2034" y="604"/>
                </a:cubicBezTo>
                <a:cubicBezTo>
                  <a:pt x="2034" y="597"/>
                  <a:pt x="2028" y="591"/>
                  <a:pt x="2021" y="591"/>
                </a:cubicBezTo>
                <a:cubicBezTo>
                  <a:pt x="2014" y="591"/>
                  <a:pt x="2008" y="597"/>
                  <a:pt x="2008" y="604"/>
                </a:cubicBezTo>
                <a:cubicBezTo>
                  <a:pt x="2008" y="611"/>
                  <a:pt x="2014" y="617"/>
                  <a:pt x="2021" y="617"/>
                </a:cubicBezTo>
                <a:close/>
                <a:moveTo>
                  <a:pt x="2060" y="617"/>
                </a:moveTo>
                <a:cubicBezTo>
                  <a:pt x="2067" y="617"/>
                  <a:pt x="2073" y="611"/>
                  <a:pt x="2073" y="604"/>
                </a:cubicBezTo>
                <a:cubicBezTo>
                  <a:pt x="2073" y="597"/>
                  <a:pt x="2067" y="591"/>
                  <a:pt x="2060" y="591"/>
                </a:cubicBezTo>
                <a:cubicBezTo>
                  <a:pt x="2053" y="591"/>
                  <a:pt x="2048" y="597"/>
                  <a:pt x="2048" y="604"/>
                </a:cubicBezTo>
                <a:cubicBezTo>
                  <a:pt x="2048" y="611"/>
                  <a:pt x="2053" y="617"/>
                  <a:pt x="2060" y="617"/>
                </a:cubicBezTo>
                <a:close/>
                <a:moveTo>
                  <a:pt x="2100" y="617"/>
                </a:moveTo>
                <a:cubicBezTo>
                  <a:pt x="2107" y="617"/>
                  <a:pt x="2112" y="611"/>
                  <a:pt x="2112" y="604"/>
                </a:cubicBezTo>
                <a:cubicBezTo>
                  <a:pt x="2112" y="597"/>
                  <a:pt x="2107" y="591"/>
                  <a:pt x="2100" y="591"/>
                </a:cubicBezTo>
                <a:cubicBezTo>
                  <a:pt x="2093" y="591"/>
                  <a:pt x="2087" y="597"/>
                  <a:pt x="2087" y="604"/>
                </a:cubicBezTo>
                <a:cubicBezTo>
                  <a:pt x="2087" y="611"/>
                  <a:pt x="2093" y="617"/>
                  <a:pt x="2100" y="617"/>
                </a:cubicBezTo>
                <a:close/>
                <a:moveTo>
                  <a:pt x="2139" y="617"/>
                </a:moveTo>
                <a:cubicBezTo>
                  <a:pt x="2146" y="617"/>
                  <a:pt x="2152" y="611"/>
                  <a:pt x="2152" y="604"/>
                </a:cubicBezTo>
                <a:cubicBezTo>
                  <a:pt x="2152" y="597"/>
                  <a:pt x="2146" y="591"/>
                  <a:pt x="2139" y="591"/>
                </a:cubicBezTo>
                <a:cubicBezTo>
                  <a:pt x="2132" y="591"/>
                  <a:pt x="2126" y="597"/>
                  <a:pt x="2126" y="604"/>
                </a:cubicBezTo>
                <a:cubicBezTo>
                  <a:pt x="2126" y="611"/>
                  <a:pt x="2132" y="617"/>
                  <a:pt x="2139" y="617"/>
                </a:cubicBezTo>
                <a:close/>
                <a:moveTo>
                  <a:pt x="2179" y="617"/>
                </a:moveTo>
                <a:cubicBezTo>
                  <a:pt x="2186" y="617"/>
                  <a:pt x="2191" y="611"/>
                  <a:pt x="2191" y="604"/>
                </a:cubicBezTo>
                <a:cubicBezTo>
                  <a:pt x="2191" y="597"/>
                  <a:pt x="2186" y="591"/>
                  <a:pt x="2179" y="591"/>
                </a:cubicBezTo>
                <a:cubicBezTo>
                  <a:pt x="2171" y="591"/>
                  <a:pt x="2166" y="597"/>
                  <a:pt x="2166" y="604"/>
                </a:cubicBezTo>
                <a:cubicBezTo>
                  <a:pt x="2166" y="611"/>
                  <a:pt x="2171" y="617"/>
                  <a:pt x="2179" y="617"/>
                </a:cubicBezTo>
                <a:close/>
                <a:moveTo>
                  <a:pt x="2218" y="617"/>
                </a:moveTo>
                <a:cubicBezTo>
                  <a:pt x="2225" y="617"/>
                  <a:pt x="2231" y="611"/>
                  <a:pt x="2231" y="604"/>
                </a:cubicBezTo>
                <a:cubicBezTo>
                  <a:pt x="2231" y="597"/>
                  <a:pt x="2225" y="591"/>
                  <a:pt x="2218" y="591"/>
                </a:cubicBezTo>
                <a:cubicBezTo>
                  <a:pt x="2211" y="591"/>
                  <a:pt x="2205" y="597"/>
                  <a:pt x="2205" y="604"/>
                </a:cubicBezTo>
                <a:cubicBezTo>
                  <a:pt x="2205" y="611"/>
                  <a:pt x="2211" y="617"/>
                  <a:pt x="2218" y="617"/>
                </a:cubicBezTo>
                <a:close/>
                <a:moveTo>
                  <a:pt x="2257" y="617"/>
                </a:moveTo>
                <a:cubicBezTo>
                  <a:pt x="2264" y="617"/>
                  <a:pt x="2270" y="611"/>
                  <a:pt x="2270" y="604"/>
                </a:cubicBezTo>
                <a:cubicBezTo>
                  <a:pt x="2270" y="597"/>
                  <a:pt x="2264" y="591"/>
                  <a:pt x="2257" y="591"/>
                </a:cubicBezTo>
                <a:cubicBezTo>
                  <a:pt x="2250" y="591"/>
                  <a:pt x="2245" y="597"/>
                  <a:pt x="2245" y="604"/>
                </a:cubicBezTo>
                <a:cubicBezTo>
                  <a:pt x="2245" y="611"/>
                  <a:pt x="2250" y="617"/>
                  <a:pt x="2257" y="617"/>
                </a:cubicBezTo>
                <a:close/>
                <a:moveTo>
                  <a:pt x="2297" y="617"/>
                </a:moveTo>
                <a:cubicBezTo>
                  <a:pt x="2304" y="617"/>
                  <a:pt x="2310" y="611"/>
                  <a:pt x="2310" y="604"/>
                </a:cubicBezTo>
                <a:cubicBezTo>
                  <a:pt x="2310" y="597"/>
                  <a:pt x="2304" y="591"/>
                  <a:pt x="2297" y="591"/>
                </a:cubicBezTo>
                <a:cubicBezTo>
                  <a:pt x="2290" y="591"/>
                  <a:pt x="2284" y="597"/>
                  <a:pt x="2284" y="604"/>
                </a:cubicBezTo>
                <a:cubicBezTo>
                  <a:pt x="2284" y="611"/>
                  <a:pt x="2290" y="617"/>
                  <a:pt x="2297" y="617"/>
                </a:cubicBezTo>
                <a:close/>
                <a:moveTo>
                  <a:pt x="2336" y="617"/>
                </a:moveTo>
                <a:cubicBezTo>
                  <a:pt x="2343" y="617"/>
                  <a:pt x="2349" y="611"/>
                  <a:pt x="2349" y="604"/>
                </a:cubicBezTo>
                <a:cubicBezTo>
                  <a:pt x="2349" y="597"/>
                  <a:pt x="2343" y="591"/>
                  <a:pt x="2336" y="591"/>
                </a:cubicBezTo>
                <a:cubicBezTo>
                  <a:pt x="2329" y="591"/>
                  <a:pt x="2323" y="597"/>
                  <a:pt x="2323" y="604"/>
                </a:cubicBezTo>
                <a:cubicBezTo>
                  <a:pt x="2323" y="611"/>
                  <a:pt x="2329" y="617"/>
                  <a:pt x="2336" y="617"/>
                </a:cubicBezTo>
                <a:close/>
                <a:moveTo>
                  <a:pt x="2376" y="617"/>
                </a:moveTo>
                <a:cubicBezTo>
                  <a:pt x="2383" y="617"/>
                  <a:pt x="2388" y="611"/>
                  <a:pt x="2388" y="604"/>
                </a:cubicBezTo>
                <a:cubicBezTo>
                  <a:pt x="2388" y="597"/>
                  <a:pt x="2383" y="591"/>
                  <a:pt x="2376" y="591"/>
                </a:cubicBezTo>
                <a:cubicBezTo>
                  <a:pt x="2369" y="591"/>
                  <a:pt x="2363" y="597"/>
                  <a:pt x="2363" y="604"/>
                </a:cubicBezTo>
                <a:cubicBezTo>
                  <a:pt x="2363" y="611"/>
                  <a:pt x="2369" y="617"/>
                  <a:pt x="2376" y="617"/>
                </a:cubicBezTo>
                <a:close/>
                <a:moveTo>
                  <a:pt x="2415" y="617"/>
                </a:moveTo>
                <a:cubicBezTo>
                  <a:pt x="2422" y="617"/>
                  <a:pt x="2428" y="611"/>
                  <a:pt x="2428" y="604"/>
                </a:cubicBezTo>
                <a:cubicBezTo>
                  <a:pt x="2428" y="597"/>
                  <a:pt x="2422" y="591"/>
                  <a:pt x="2415" y="591"/>
                </a:cubicBezTo>
                <a:cubicBezTo>
                  <a:pt x="2408" y="591"/>
                  <a:pt x="2402" y="597"/>
                  <a:pt x="2402" y="604"/>
                </a:cubicBezTo>
                <a:cubicBezTo>
                  <a:pt x="2402" y="611"/>
                  <a:pt x="2408" y="617"/>
                  <a:pt x="2415" y="617"/>
                </a:cubicBezTo>
                <a:close/>
                <a:moveTo>
                  <a:pt x="2455" y="617"/>
                </a:moveTo>
                <a:cubicBezTo>
                  <a:pt x="2462" y="617"/>
                  <a:pt x="2467" y="611"/>
                  <a:pt x="2467" y="604"/>
                </a:cubicBezTo>
                <a:cubicBezTo>
                  <a:pt x="2467" y="597"/>
                  <a:pt x="2462" y="591"/>
                  <a:pt x="2455" y="591"/>
                </a:cubicBezTo>
                <a:cubicBezTo>
                  <a:pt x="2447" y="591"/>
                  <a:pt x="2442" y="597"/>
                  <a:pt x="2442" y="604"/>
                </a:cubicBezTo>
                <a:cubicBezTo>
                  <a:pt x="2442" y="611"/>
                  <a:pt x="2447" y="617"/>
                  <a:pt x="2455" y="617"/>
                </a:cubicBezTo>
                <a:close/>
                <a:moveTo>
                  <a:pt x="2494" y="617"/>
                </a:moveTo>
                <a:cubicBezTo>
                  <a:pt x="2501" y="617"/>
                  <a:pt x="2507" y="611"/>
                  <a:pt x="2507" y="604"/>
                </a:cubicBezTo>
                <a:cubicBezTo>
                  <a:pt x="2507" y="597"/>
                  <a:pt x="2501" y="591"/>
                  <a:pt x="2494" y="591"/>
                </a:cubicBezTo>
                <a:cubicBezTo>
                  <a:pt x="2487" y="591"/>
                  <a:pt x="2481" y="597"/>
                  <a:pt x="2481" y="604"/>
                </a:cubicBezTo>
                <a:cubicBezTo>
                  <a:pt x="2481" y="611"/>
                  <a:pt x="2487" y="617"/>
                  <a:pt x="2494" y="617"/>
                </a:cubicBezTo>
                <a:close/>
                <a:moveTo>
                  <a:pt x="2533" y="617"/>
                </a:moveTo>
                <a:cubicBezTo>
                  <a:pt x="2540" y="617"/>
                  <a:pt x="2546" y="611"/>
                  <a:pt x="2546" y="604"/>
                </a:cubicBezTo>
                <a:cubicBezTo>
                  <a:pt x="2546" y="597"/>
                  <a:pt x="2540" y="591"/>
                  <a:pt x="2533" y="591"/>
                </a:cubicBezTo>
                <a:cubicBezTo>
                  <a:pt x="2526" y="591"/>
                  <a:pt x="2521" y="597"/>
                  <a:pt x="2521" y="604"/>
                </a:cubicBezTo>
                <a:cubicBezTo>
                  <a:pt x="2521" y="611"/>
                  <a:pt x="2526" y="617"/>
                  <a:pt x="2533" y="617"/>
                </a:cubicBezTo>
                <a:close/>
                <a:moveTo>
                  <a:pt x="2573" y="617"/>
                </a:moveTo>
                <a:cubicBezTo>
                  <a:pt x="2580" y="617"/>
                  <a:pt x="2586" y="611"/>
                  <a:pt x="2586" y="604"/>
                </a:cubicBezTo>
                <a:cubicBezTo>
                  <a:pt x="2586" y="597"/>
                  <a:pt x="2580" y="591"/>
                  <a:pt x="2573" y="591"/>
                </a:cubicBezTo>
                <a:cubicBezTo>
                  <a:pt x="2566" y="591"/>
                  <a:pt x="2560" y="597"/>
                  <a:pt x="2560" y="604"/>
                </a:cubicBezTo>
                <a:cubicBezTo>
                  <a:pt x="2560" y="611"/>
                  <a:pt x="2566" y="617"/>
                  <a:pt x="2573" y="617"/>
                </a:cubicBezTo>
                <a:close/>
                <a:moveTo>
                  <a:pt x="2612" y="617"/>
                </a:moveTo>
                <a:cubicBezTo>
                  <a:pt x="2619" y="617"/>
                  <a:pt x="2625" y="611"/>
                  <a:pt x="2625" y="604"/>
                </a:cubicBezTo>
                <a:cubicBezTo>
                  <a:pt x="2625" y="597"/>
                  <a:pt x="2619" y="591"/>
                  <a:pt x="2612" y="591"/>
                </a:cubicBezTo>
                <a:cubicBezTo>
                  <a:pt x="2605" y="591"/>
                  <a:pt x="2599" y="597"/>
                  <a:pt x="2599" y="604"/>
                </a:cubicBezTo>
                <a:cubicBezTo>
                  <a:pt x="2599" y="611"/>
                  <a:pt x="2605" y="617"/>
                  <a:pt x="2612" y="617"/>
                </a:cubicBezTo>
                <a:close/>
                <a:moveTo>
                  <a:pt x="2652" y="617"/>
                </a:moveTo>
                <a:cubicBezTo>
                  <a:pt x="2659" y="617"/>
                  <a:pt x="2664" y="611"/>
                  <a:pt x="2664" y="604"/>
                </a:cubicBezTo>
                <a:cubicBezTo>
                  <a:pt x="2664" y="597"/>
                  <a:pt x="2659" y="591"/>
                  <a:pt x="2652" y="591"/>
                </a:cubicBezTo>
                <a:cubicBezTo>
                  <a:pt x="2645" y="591"/>
                  <a:pt x="2639" y="597"/>
                  <a:pt x="2639" y="604"/>
                </a:cubicBezTo>
                <a:cubicBezTo>
                  <a:pt x="2639" y="611"/>
                  <a:pt x="2645" y="617"/>
                  <a:pt x="2652" y="617"/>
                </a:cubicBezTo>
                <a:close/>
                <a:moveTo>
                  <a:pt x="2691" y="617"/>
                </a:moveTo>
                <a:cubicBezTo>
                  <a:pt x="2698" y="617"/>
                  <a:pt x="2704" y="611"/>
                  <a:pt x="2704" y="604"/>
                </a:cubicBezTo>
                <a:cubicBezTo>
                  <a:pt x="2704" y="597"/>
                  <a:pt x="2698" y="591"/>
                  <a:pt x="2691" y="591"/>
                </a:cubicBezTo>
                <a:cubicBezTo>
                  <a:pt x="2684" y="591"/>
                  <a:pt x="2678" y="597"/>
                  <a:pt x="2678" y="604"/>
                </a:cubicBezTo>
                <a:cubicBezTo>
                  <a:pt x="2678" y="611"/>
                  <a:pt x="2684" y="617"/>
                  <a:pt x="2691" y="617"/>
                </a:cubicBezTo>
                <a:close/>
                <a:moveTo>
                  <a:pt x="2730" y="617"/>
                </a:moveTo>
                <a:cubicBezTo>
                  <a:pt x="2738" y="617"/>
                  <a:pt x="2743" y="611"/>
                  <a:pt x="2743" y="604"/>
                </a:cubicBezTo>
                <a:cubicBezTo>
                  <a:pt x="2743" y="597"/>
                  <a:pt x="2738" y="591"/>
                  <a:pt x="2730" y="591"/>
                </a:cubicBezTo>
                <a:cubicBezTo>
                  <a:pt x="2723" y="591"/>
                  <a:pt x="2718" y="597"/>
                  <a:pt x="2718" y="604"/>
                </a:cubicBezTo>
                <a:cubicBezTo>
                  <a:pt x="2718" y="611"/>
                  <a:pt x="2723" y="617"/>
                  <a:pt x="2730" y="617"/>
                </a:cubicBezTo>
                <a:close/>
                <a:moveTo>
                  <a:pt x="2770" y="617"/>
                </a:moveTo>
                <a:cubicBezTo>
                  <a:pt x="2777" y="617"/>
                  <a:pt x="2783" y="611"/>
                  <a:pt x="2783" y="604"/>
                </a:cubicBezTo>
                <a:cubicBezTo>
                  <a:pt x="2783" y="597"/>
                  <a:pt x="2777" y="591"/>
                  <a:pt x="2770" y="591"/>
                </a:cubicBezTo>
                <a:cubicBezTo>
                  <a:pt x="2763" y="591"/>
                  <a:pt x="2757" y="597"/>
                  <a:pt x="2757" y="604"/>
                </a:cubicBezTo>
                <a:cubicBezTo>
                  <a:pt x="2757" y="611"/>
                  <a:pt x="2763" y="617"/>
                  <a:pt x="2770" y="617"/>
                </a:cubicBezTo>
                <a:close/>
                <a:moveTo>
                  <a:pt x="2809" y="617"/>
                </a:moveTo>
                <a:cubicBezTo>
                  <a:pt x="2816" y="617"/>
                  <a:pt x="2822" y="611"/>
                  <a:pt x="2822" y="604"/>
                </a:cubicBezTo>
                <a:cubicBezTo>
                  <a:pt x="2822" y="597"/>
                  <a:pt x="2816" y="591"/>
                  <a:pt x="2809" y="591"/>
                </a:cubicBezTo>
                <a:cubicBezTo>
                  <a:pt x="2802" y="591"/>
                  <a:pt x="2797" y="597"/>
                  <a:pt x="2797" y="604"/>
                </a:cubicBezTo>
                <a:cubicBezTo>
                  <a:pt x="2797" y="611"/>
                  <a:pt x="2802" y="617"/>
                  <a:pt x="2809" y="617"/>
                </a:cubicBezTo>
                <a:close/>
                <a:moveTo>
                  <a:pt x="2849" y="617"/>
                </a:moveTo>
                <a:cubicBezTo>
                  <a:pt x="2856" y="617"/>
                  <a:pt x="2861" y="611"/>
                  <a:pt x="2861" y="604"/>
                </a:cubicBezTo>
                <a:cubicBezTo>
                  <a:pt x="2861" y="597"/>
                  <a:pt x="2856" y="591"/>
                  <a:pt x="2849" y="591"/>
                </a:cubicBezTo>
                <a:cubicBezTo>
                  <a:pt x="2842" y="591"/>
                  <a:pt x="2836" y="597"/>
                  <a:pt x="2836" y="604"/>
                </a:cubicBezTo>
                <a:cubicBezTo>
                  <a:pt x="2836" y="611"/>
                  <a:pt x="2842" y="617"/>
                  <a:pt x="2849" y="617"/>
                </a:cubicBezTo>
                <a:close/>
                <a:moveTo>
                  <a:pt x="2888" y="617"/>
                </a:moveTo>
                <a:cubicBezTo>
                  <a:pt x="2895" y="617"/>
                  <a:pt x="2901" y="611"/>
                  <a:pt x="2901" y="604"/>
                </a:cubicBezTo>
                <a:cubicBezTo>
                  <a:pt x="2901" y="597"/>
                  <a:pt x="2895" y="591"/>
                  <a:pt x="2888" y="591"/>
                </a:cubicBezTo>
                <a:cubicBezTo>
                  <a:pt x="2881" y="591"/>
                  <a:pt x="2875" y="597"/>
                  <a:pt x="2875" y="604"/>
                </a:cubicBezTo>
                <a:cubicBezTo>
                  <a:pt x="2875" y="611"/>
                  <a:pt x="2881" y="617"/>
                  <a:pt x="2888" y="617"/>
                </a:cubicBezTo>
                <a:close/>
                <a:moveTo>
                  <a:pt x="2928" y="617"/>
                </a:moveTo>
                <a:cubicBezTo>
                  <a:pt x="2935" y="617"/>
                  <a:pt x="2940" y="611"/>
                  <a:pt x="2940" y="604"/>
                </a:cubicBezTo>
                <a:cubicBezTo>
                  <a:pt x="2940" y="597"/>
                  <a:pt x="2935" y="591"/>
                  <a:pt x="2928" y="591"/>
                </a:cubicBezTo>
                <a:cubicBezTo>
                  <a:pt x="2921" y="591"/>
                  <a:pt x="2915" y="597"/>
                  <a:pt x="2915" y="604"/>
                </a:cubicBezTo>
                <a:cubicBezTo>
                  <a:pt x="2915" y="611"/>
                  <a:pt x="2921" y="617"/>
                  <a:pt x="2928" y="617"/>
                </a:cubicBezTo>
                <a:close/>
                <a:moveTo>
                  <a:pt x="2967" y="617"/>
                </a:moveTo>
                <a:cubicBezTo>
                  <a:pt x="2974" y="617"/>
                  <a:pt x="2980" y="611"/>
                  <a:pt x="2980" y="604"/>
                </a:cubicBezTo>
                <a:cubicBezTo>
                  <a:pt x="2980" y="597"/>
                  <a:pt x="2974" y="591"/>
                  <a:pt x="2967" y="591"/>
                </a:cubicBezTo>
                <a:cubicBezTo>
                  <a:pt x="2960" y="591"/>
                  <a:pt x="2954" y="597"/>
                  <a:pt x="2954" y="604"/>
                </a:cubicBezTo>
                <a:cubicBezTo>
                  <a:pt x="2954" y="611"/>
                  <a:pt x="2960" y="617"/>
                  <a:pt x="2967" y="617"/>
                </a:cubicBezTo>
                <a:close/>
                <a:moveTo>
                  <a:pt x="3006" y="617"/>
                </a:moveTo>
                <a:cubicBezTo>
                  <a:pt x="3013" y="617"/>
                  <a:pt x="3019" y="611"/>
                  <a:pt x="3019" y="604"/>
                </a:cubicBezTo>
                <a:cubicBezTo>
                  <a:pt x="3019" y="597"/>
                  <a:pt x="3013" y="591"/>
                  <a:pt x="3006" y="591"/>
                </a:cubicBezTo>
                <a:cubicBezTo>
                  <a:pt x="2999" y="591"/>
                  <a:pt x="2994" y="597"/>
                  <a:pt x="2994" y="604"/>
                </a:cubicBezTo>
                <a:cubicBezTo>
                  <a:pt x="2994" y="611"/>
                  <a:pt x="2999" y="617"/>
                  <a:pt x="3006" y="617"/>
                </a:cubicBezTo>
                <a:close/>
                <a:moveTo>
                  <a:pt x="3046" y="617"/>
                </a:moveTo>
                <a:cubicBezTo>
                  <a:pt x="3053" y="617"/>
                  <a:pt x="3059" y="611"/>
                  <a:pt x="3059" y="604"/>
                </a:cubicBezTo>
                <a:cubicBezTo>
                  <a:pt x="3059" y="597"/>
                  <a:pt x="3053" y="591"/>
                  <a:pt x="3046" y="591"/>
                </a:cubicBezTo>
                <a:cubicBezTo>
                  <a:pt x="3039" y="591"/>
                  <a:pt x="3033" y="597"/>
                  <a:pt x="3033" y="604"/>
                </a:cubicBezTo>
                <a:cubicBezTo>
                  <a:pt x="3033" y="611"/>
                  <a:pt x="3039" y="617"/>
                  <a:pt x="3046" y="617"/>
                </a:cubicBezTo>
                <a:close/>
                <a:moveTo>
                  <a:pt x="3085" y="617"/>
                </a:moveTo>
                <a:cubicBezTo>
                  <a:pt x="3092" y="617"/>
                  <a:pt x="3098" y="611"/>
                  <a:pt x="3098" y="604"/>
                </a:cubicBezTo>
                <a:cubicBezTo>
                  <a:pt x="3098" y="597"/>
                  <a:pt x="3092" y="591"/>
                  <a:pt x="3085" y="591"/>
                </a:cubicBezTo>
                <a:cubicBezTo>
                  <a:pt x="3078" y="591"/>
                  <a:pt x="3073" y="597"/>
                  <a:pt x="3073" y="604"/>
                </a:cubicBezTo>
                <a:cubicBezTo>
                  <a:pt x="3073" y="611"/>
                  <a:pt x="3078" y="617"/>
                  <a:pt x="3085" y="617"/>
                </a:cubicBezTo>
                <a:close/>
                <a:moveTo>
                  <a:pt x="444" y="656"/>
                </a:moveTo>
                <a:cubicBezTo>
                  <a:pt x="451" y="656"/>
                  <a:pt x="457" y="651"/>
                  <a:pt x="457" y="643"/>
                </a:cubicBezTo>
                <a:cubicBezTo>
                  <a:pt x="457" y="636"/>
                  <a:pt x="451" y="631"/>
                  <a:pt x="444" y="631"/>
                </a:cubicBezTo>
                <a:cubicBezTo>
                  <a:pt x="437" y="631"/>
                  <a:pt x="431" y="636"/>
                  <a:pt x="431" y="643"/>
                </a:cubicBezTo>
                <a:cubicBezTo>
                  <a:pt x="431" y="651"/>
                  <a:pt x="437" y="656"/>
                  <a:pt x="444" y="656"/>
                </a:cubicBezTo>
                <a:close/>
                <a:moveTo>
                  <a:pt x="483" y="656"/>
                </a:moveTo>
                <a:cubicBezTo>
                  <a:pt x="490" y="656"/>
                  <a:pt x="496" y="651"/>
                  <a:pt x="496" y="643"/>
                </a:cubicBezTo>
                <a:cubicBezTo>
                  <a:pt x="496" y="636"/>
                  <a:pt x="490" y="631"/>
                  <a:pt x="483" y="631"/>
                </a:cubicBezTo>
                <a:cubicBezTo>
                  <a:pt x="476" y="631"/>
                  <a:pt x="471" y="636"/>
                  <a:pt x="471" y="643"/>
                </a:cubicBezTo>
                <a:cubicBezTo>
                  <a:pt x="471" y="651"/>
                  <a:pt x="476" y="656"/>
                  <a:pt x="483" y="656"/>
                </a:cubicBezTo>
                <a:close/>
                <a:moveTo>
                  <a:pt x="523" y="656"/>
                </a:moveTo>
                <a:cubicBezTo>
                  <a:pt x="530" y="656"/>
                  <a:pt x="535" y="651"/>
                  <a:pt x="535" y="643"/>
                </a:cubicBezTo>
                <a:cubicBezTo>
                  <a:pt x="535" y="636"/>
                  <a:pt x="530" y="631"/>
                  <a:pt x="523" y="631"/>
                </a:cubicBezTo>
                <a:cubicBezTo>
                  <a:pt x="516" y="631"/>
                  <a:pt x="510" y="636"/>
                  <a:pt x="510" y="643"/>
                </a:cubicBezTo>
                <a:cubicBezTo>
                  <a:pt x="510" y="651"/>
                  <a:pt x="516" y="656"/>
                  <a:pt x="523" y="656"/>
                </a:cubicBezTo>
                <a:close/>
                <a:moveTo>
                  <a:pt x="562" y="656"/>
                </a:moveTo>
                <a:cubicBezTo>
                  <a:pt x="569" y="656"/>
                  <a:pt x="575" y="651"/>
                  <a:pt x="575" y="643"/>
                </a:cubicBezTo>
                <a:cubicBezTo>
                  <a:pt x="575" y="636"/>
                  <a:pt x="569" y="631"/>
                  <a:pt x="562" y="631"/>
                </a:cubicBezTo>
                <a:cubicBezTo>
                  <a:pt x="555" y="631"/>
                  <a:pt x="549" y="636"/>
                  <a:pt x="549" y="643"/>
                </a:cubicBezTo>
                <a:cubicBezTo>
                  <a:pt x="549" y="651"/>
                  <a:pt x="555" y="656"/>
                  <a:pt x="562" y="656"/>
                </a:cubicBezTo>
                <a:close/>
                <a:moveTo>
                  <a:pt x="602" y="656"/>
                </a:moveTo>
                <a:cubicBezTo>
                  <a:pt x="609" y="656"/>
                  <a:pt x="614" y="651"/>
                  <a:pt x="614" y="643"/>
                </a:cubicBezTo>
                <a:cubicBezTo>
                  <a:pt x="614" y="636"/>
                  <a:pt x="609" y="631"/>
                  <a:pt x="602" y="631"/>
                </a:cubicBezTo>
                <a:cubicBezTo>
                  <a:pt x="595" y="631"/>
                  <a:pt x="589" y="636"/>
                  <a:pt x="589" y="643"/>
                </a:cubicBezTo>
                <a:cubicBezTo>
                  <a:pt x="589" y="651"/>
                  <a:pt x="595" y="656"/>
                  <a:pt x="602" y="656"/>
                </a:cubicBezTo>
                <a:close/>
                <a:moveTo>
                  <a:pt x="641" y="656"/>
                </a:moveTo>
                <a:cubicBezTo>
                  <a:pt x="648" y="656"/>
                  <a:pt x="654" y="651"/>
                  <a:pt x="654" y="643"/>
                </a:cubicBezTo>
                <a:cubicBezTo>
                  <a:pt x="654" y="636"/>
                  <a:pt x="648" y="631"/>
                  <a:pt x="641" y="631"/>
                </a:cubicBezTo>
                <a:cubicBezTo>
                  <a:pt x="634" y="631"/>
                  <a:pt x="628" y="636"/>
                  <a:pt x="628" y="643"/>
                </a:cubicBezTo>
                <a:cubicBezTo>
                  <a:pt x="628" y="651"/>
                  <a:pt x="634" y="656"/>
                  <a:pt x="641" y="656"/>
                </a:cubicBezTo>
                <a:close/>
                <a:moveTo>
                  <a:pt x="680" y="656"/>
                </a:moveTo>
                <a:cubicBezTo>
                  <a:pt x="687" y="656"/>
                  <a:pt x="693" y="651"/>
                  <a:pt x="693" y="643"/>
                </a:cubicBezTo>
                <a:cubicBezTo>
                  <a:pt x="693" y="636"/>
                  <a:pt x="687" y="631"/>
                  <a:pt x="680" y="631"/>
                </a:cubicBezTo>
                <a:cubicBezTo>
                  <a:pt x="673" y="631"/>
                  <a:pt x="668" y="636"/>
                  <a:pt x="668" y="643"/>
                </a:cubicBezTo>
                <a:cubicBezTo>
                  <a:pt x="668" y="651"/>
                  <a:pt x="673" y="656"/>
                  <a:pt x="680" y="656"/>
                </a:cubicBezTo>
                <a:close/>
                <a:moveTo>
                  <a:pt x="720" y="656"/>
                </a:moveTo>
                <a:cubicBezTo>
                  <a:pt x="727" y="656"/>
                  <a:pt x="733" y="651"/>
                  <a:pt x="733" y="643"/>
                </a:cubicBezTo>
                <a:cubicBezTo>
                  <a:pt x="733" y="636"/>
                  <a:pt x="727" y="631"/>
                  <a:pt x="720" y="631"/>
                </a:cubicBezTo>
                <a:cubicBezTo>
                  <a:pt x="713" y="631"/>
                  <a:pt x="707" y="636"/>
                  <a:pt x="707" y="643"/>
                </a:cubicBezTo>
                <a:cubicBezTo>
                  <a:pt x="707" y="651"/>
                  <a:pt x="713" y="656"/>
                  <a:pt x="720" y="656"/>
                </a:cubicBezTo>
                <a:close/>
                <a:moveTo>
                  <a:pt x="759" y="656"/>
                </a:moveTo>
                <a:cubicBezTo>
                  <a:pt x="766" y="656"/>
                  <a:pt x="772" y="651"/>
                  <a:pt x="772" y="643"/>
                </a:cubicBezTo>
                <a:cubicBezTo>
                  <a:pt x="772" y="636"/>
                  <a:pt x="766" y="631"/>
                  <a:pt x="759" y="631"/>
                </a:cubicBezTo>
                <a:cubicBezTo>
                  <a:pt x="752" y="631"/>
                  <a:pt x="747" y="636"/>
                  <a:pt x="747" y="643"/>
                </a:cubicBezTo>
                <a:cubicBezTo>
                  <a:pt x="747" y="651"/>
                  <a:pt x="752" y="656"/>
                  <a:pt x="759" y="656"/>
                </a:cubicBezTo>
                <a:close/>
                <a:moveTo>
                  <a:pt x="799" y="656"/>
                </a:moveTo>
                <a:cubicBezTo>
                  <a:pt x="806" y="656"/>
                  <a:pt x="811" y="651"/>
                  <a:pt x="811" y="643"/>
                </a:cubicBezTo>
                <a:cubicBezTo>
                  <a:pt x="811" y="636"/>
                  <a:pt x="806" y="631"/>
                  <a:pt x="799" y="631"/>
                </a:cubicBezTo>
                <a:cubicBezTo>
                  <a:pt x="792" y="631"/>
                  <a:pt x="786" y="636"/>
                  <a:pt x="786" y="643"/>
                </a:cubicBezTo>
                <a:cubicBezTo>
                  <a:pt x="786" y="651"/>
                  <a:pt x="792" y="656"/>
                  <a:pt x="799" y="656"/>
                </a:cubicBezTo>
                <a:close/>
                <a:moveTo>
                  <a:pt x="838" y="656"/>
                </a:moveTo>
                <a:cubicBezTo>
                  <a:pt x="845" y="656"/>
                  <a:pt x="851" y="651"/>
                  <a:pt x="851" y="643"/>
                </a:cubicBezTo>
                <a:cubicBezTo>
                  <a:pt x="851" y="636"/>
                  <a:pt x="845" y="631"/>
                  <a:pt x="838" y="631"/>
                </a:cubicBezTo>
                <a:cubicBezTo>
                  <a:pt x="831" y="631"/>
                  <a:pt x="825" y="636"/>
                  <a:pt x="825" y="643"/>
                </a:cubicBezTo>
                <a:cubicBezTo>
                  <a:pt x="825" y="651"/>
                  <a:pt x="831" y="656"/>
                  <a:pt x="838" y="656"/>
                </a:cubicBezTo>
                <a:close/>
                <a:moveTo>
                  <a:pt x="917" y="656"/>
                </a:moveTo>
                <a:cubicBezTo>
                  <a:pt x="924" y="656"/>
                  <a:pt x="930" y="651"/>
                  <a:pt x="930" y="643"/>
                </a:cubicBezTo>
                <a:cubicBezTo>
                  <a:pt x="930" y="636"/>
                  <a:pt x="924" y="631"/>
                  <a:pt x="917" y="631"/>
                </a:cubicBezTo>
                <a:cubicBezTo>
                  <a:pt x="910" y="631"/>
                  <a:pt x="904" y="636"/>
                  <a:pt x="904" y="643"/>
                </a:cubicBezTo>
                <a:cubicBezTo>
                  <a:pt x="904" y="651"/>
                  <a:pt x="910" y="656"/>
                  <a:pt x="917" y="656"/>
                </a:cubicBezTo>
                <a:close/>
                <a:moveTo>
                  <a:pt x="956" y="656"/>
                </a:moveTo>
                <a:cubicBezTo>
                  <a:pt x="963" y="656"/>
                  <a:pt x="969" y="651"/>
                  <a:pt x="969" y="643"/>
                </a:cubicBezTo>
                <a:cubicBezTo>
                  <a:pt x="969" y="636"/>
                  <a:pt x="963" y="631"/>
                  <a:pt x="956" y="631"/>
                </a:cubicBezTo>
                <a:cubicBezTo>
                  <a:pt x="949" y="631"/>
                  <a:pt x="944" y="636"/>
                  <a:pt x="944" y="643"/>
                </a:cubicBezTo>
                <a:cubicBezTo>
                  <a:pt x="944" y="651"/>
                  <a:pt x="949" y="656"/>
                  <a:pt x="956" y="656"/>
                </a:cubicBezTo>
                <a:close/>
                <a:moveTo>
                  <a:pt x="996" y="656"/>
                </a:moveTo>
                <a:cubicBezTo>
                  <a:pt x="1003" y="656"/>
                  <a:pt x="1009" y="651"/>
                  <a:pt x="1009" y="643"/>
                </a:cubicBezTo>
                <a:cubicBezTo>
                  <a:pt x="1009" y="636"/>
                  <a:pt x="1003" y="631"/>
                  <a:pt x="996" y="631"/>
                </a:cubicBezTo>
                <a:cubicBezTo>
                  <a:pt x="989" y="631"/>
                  <a:pt x="983" y="636"/>
                  <a:pt x="983" y="643"/>
                </a:cubicBezTo>
                <a:cubicBezTo>
                  <a:pt x="983" y="651"/>
                  <a:pt x="989" y="656"/>
                  <a:pt x="996" y="656"/>
                </a:cubicBezTo>
                <a:close/>
                <a:moveTo>
                  <a:pt x="1035" y="656"/>
                </a:moveTo>
                <a:cubicBezTo>
                  <a:pt x="1042" y="656"/>
                  <a:pt x="1048" y="651"/>
                  <a:pt x="1048" y="643"/>
                </a:cubicBezTo>
                <a:cubicBezTo>
                  <a:pt x="1048" y="636"/>
                  <a:pt x="1042" y="631"/>
                  <a:pt x="1035" y="631"/>
                </a:cubicBezTo>
                <a:cubicBezTo>
                  <a:pt x="1028" y="631"/>
                  <a:pt x="1022" y="636"/>
                  <a:pt x="1022" y="643"/>
                </a:cubicBezTo>
                <a:cubicBezTo>
                  <a:pt x="1022" y="651"/>
                  <a:pt x="1028" y="656"/>
                  <a:pt x="1035" y="656"/>
                </a:cubicBezTo>
                <a:close/>
                <a:moveTo>
                  <a:pt x="1705" y="656"/>
                </a:moveTo>
                <a:cubicBezTo>
                  <a:pt x="1712" y="656"/>
                  <a:pt x="1718" y="651"/>
                  <a:pt x="1718" y="643"/>
                </a:cubicBezTo>
                <a:cubicBezTo>
                  <a:pt x="1718" y="636"/>
                  <a:pt x="1712" y="631"/>
                  <a:pt x="1705" y="631"/>
                </a:cubicBezTo>
                <a:cubicBezTo>
                  <a:pt x="1698" y="631"/>
                  <a:pt x="1693" y="636"/>
                  <a:pt x="1693" y="643"/>
                </a:cubicBezTo>
                <a:cubicBezTo>
                  <a:pt x="1693" y="651"/>
                  <a:pt x="1698" y="656"/>
                  <a:pt x="1705" y="656"/>
                </a:cubicBezTo>
                <a:close/>
                <a:moveTo>
                  <a:pt x="1745" y="656"/>
                </a:moveTo>
                <a:cubicBezTo>
                  <a:pt x="1752" y="656"/>
                  <a:pt x="1758" y="651"/>
                  <a:pt x="1758" y="643"/>
                </a:cubicBezTo>
                <a:cubicBezTo>
                  <a:pt x="1758" y="636"/>
                  <a:pt x="1752" y="631"/>
                  <a:pt x="1745" y="631"/>
                </a:cubicBezTo>
                <a:cubicBezTo>
                  <a:pt x="1738" y="631"/>
                  <a:pt x="1732" y="636"/>
                  <a:pt x="1732" y="643"/>
                </a:cubicBezTo>
                <a:cubicBezTo>
                  <a:pt x="1732" y="651"/>
                  <a:pt x="1738" y="656"/>
                  <a:pt x="1745" y="656"/>
                </a:cubicBezTo>
                <a:close/>
                <a:moveTo>
                  <a:pt x="1784" y="656"/>
                </a:moveTo>
                <a:cubicBezTo>
                  <a:pt x="1791" y="656"/>
                  <a:pt x="1797" y="651"/>
                  <a:pt x="1797" y="643"/>
                </a:cubicBezTo>
                <a:cubicBezTo>
                  <a:pt x="1797" y="636"/>
                  <a:pt x="1791" y="631"/>
                  <a:pt x="1784" y="631"/>
                </a:cubicBezTo>
                <a:cubicBezTo>
                  <a:pt x="1777" y="631"/>
                  <a:pt x="1772" y="636"/>
                  <a:pt x="1772" y="643"/>
                </a:cubicBezTo>
                <a:cubicBezTo>
                  <a:pt x="1772" y="651"/>
                  <a:pt x="1777" y="656"/>
                  <a:pt x="1784" y="656"/>
                </a:cubicBezTo>
                <a:close/>
                <a:moveTo>
                  <a:pt x="1863" y="656"/>
                </a:moveTo>
                <a:cubicBezTo>
                  <a:pt x="1870" y="656"/>
                  <a:pt x="1876" y="651"/>
                  <a:pt x="1876" y="643"/>
                </a:cubicBezTo>
                <a:cubicBezTo>
                  <a:pt x="1876" y="636"/>
                  <a:pt x="1870" y="631"/>
                  <a:pt x="1863" y="631"/>
                </a:cubicBezTo>
                <a:cubicBezTo>
                  <a:pt x="1856" y="631"/>
                  <a:pt x="1850" y="636"/>
                  <a:pt x="1850" y="643"/>
                </a:cubicBezTo>
                <a:cubicBezTo>
                  <a:pt x="1850" y="651"/>
                  <a:pt x="1856" y="656"/>
                  <a:pt x="1863" y="656"/>
                </a:cubicBezTo>
                <a:close/>
                <a:moveTo>
                  <a:pt x="1903" y="656"/>
                </a:moveTo>
                <a:cubicBezTo>
                  <a:pt x="1910" y="656"/>
                  <a:pt x="1915" y="651"/>
                  <a:pt x="1915" y="643"/>
                </a:cubicBezTo>
                <a:cubicBezTo>
                  <a:pt x="1915" y="636"/>
                  <a:pt x="1910" y="631"/>
                  <a:pt x="1903" y="631"/>
                </a:cubicBezTo>
                <a:cubicBezTo>
                  <a:pt x="1896" y="631"/>
                  <a:pt x="1890" y="636"/>
                  <a:pt x="1890" y="643"/>
                </a:cubicBezTo>
                <a:cubicBezTo>
                  <a:pt x="1890" y="651"/>
                  <a:pt x="1896" y="656"/>
                  <a:pt x="1903" y="656"/>
                </a:cubicBezTo>
                <a:close/>
                <a:moveTo>
                  <a:pt x="1942" y="656"/>
                </a:moveTo>
                <a:cubicBezTo>
                  <a:pt x="1949" y="656"/>
                  <a:pt x="1955" y="651"/>
                  <a:pt x="1955" y="643"/>
                </a:cubicBezTo>
                <a:cubicBezTo>
                  <a:pt x="1955" y="636"/>
                  <a:pt x="1949" y="631"/>
                  <a:pt x="1942" y="631"/>
                </a:cubicBezTo>
                <a:cubicBezTo>
                  <a:pt x="1935" y="631"/>
                  <a:pt x="1929" y="636"/>
                  <a:pt x="1929" y="643"/>
                </a:cubicBezTo>
                <a:cubicBezTo>
                  <a:pt x="1929" y="651"/>
                  <a:pt x="1935" y="656"/>
                  <a:pt x="1942" y="656"/>
                </a:cubicBezTo>
                <a:close/>
                <a:moveTo>
                  <a:pt x="1994" y="643"/>
                </a:moveTo>
                <a:cubicBezTo>
                  <a:pt x="1994" y="636"/>
                  <a:pt x="1988" y="631"/>
                  <a:pt x="1981" y="631"/>
                </a:cubicBezTo>
                <a:cubicBezTo>
                  <a:pt x="1974" y="631"/>
                  <a:pt x="1969" y="636"/>
                  <a:pt x="1969" y="643"/>
                </a:cubicBezTo>
                <a:cubicBezTo>
                  <a:pt x="1969" y="650"/>
                  <a:pt x="1974" y="656"/>
                  <a:pt x="1981" y="656"/>
                </a:cubicBezTo>
                <a:cubicBezTo>
                  <a:pt x="1988" y="656"/>
                  <a:pt x="1994" y="650"/>
                  <a:pt x="1994" y="643"/>
                </a:cubicBezTo>
                <a:close/>
                <a:moveTo>
                  <a:pt x="2100" y="656"/>
                </a:moveTo>
                <a:cubicBezTo>
                  <a:pt x="2107" y="656"/>
                  <a:pt x="2112" y="651"/>
                  <a:pt x="2112" y="643"/>
                </a:cubicBezTo>
                <a:cubicBezTo>
                  <a:pt x="2112" y="636"/>
                  <a:pt x="2107" y="631"/>
                  <a:pt x="2100" y="631"/>
                </a:cubicBezTo>
                <a:cubicBezTo>
                  <a:pt x="2093" y="631"/>
                  <a:pt x="2087" y="636"/>
                  <a:pt x="2087" y="643"/>
                </a:cubicBezTo>
                <a:cubicBezTo>
                  <a:pt x="2087" y="651"/>
                  <a:pt x="2093" y="656"/>
                  <a:pt x="2100" y="656"/>
                </a:cubicBezTo>
                <a:close/>
                <a:moveTo>
                  <a:pt x="2139" y="656"/>
                </a:moveTo>
                <a:cubicBezTo>
                  <a:pt x="2146" y="656"/>
                  <a:pt x="2152" y="651"/>
                  <a:pt x="2152" y="643"/>
                </a:cubicBezTo>
                <a:cubicBezTo>
                  <a:pt x="2152" y="636"/>
                  <a:pt x="2146" y="631"/>
                  <a:pt x="2139" y="631"/>
                </a:cubicBezTo>
                <a:cubicBezTo>
                  <a:pt x="2132" y="631"/>
                  <a:pt x="2126" y="636"/>
                  <a:pt x="2126" y="643"/>
                </a:cubicBezTo>
                <a:cubicBezTo>
                  <a:pt x="2126" y="651"/>
                  <a:pt x="2132" y="656"/>
                  <a:pt x="2139" y="656"/>
                </a:cubicBezTo>
                <a:close/>
                <a:moveTo>
                  <a:pt x="2218" y="631"/>
                </a:moveTo>
                <a:cubicBezTo>
                  <a:pt x="2211" y="631"/>
                  <a:pt x="2205" y="636"/>
                  <a:pt x="2205" y="643"/>
                </a:cubicBezTo>
                <a:cubicBezTo>
                  <a:pt x="2205" y="650"/>
                  <a:pt x="2211" y="656"/>
                  <a:pt x="2218" y="656"/>
                </a:cubicBezTo>
                <a:cubicBezTo>
                  <a:pt x="2225" y="656"/>
                  <a:pt x="2231" y="650"/>
                  <a:pt x="2231" y="643"/>
                </a:cubicBezTo>
                <a:cubicBezTo>
                  <a:pt x="2231" y="636"/>
                  <a:pt x="2225" y="631"/>
                  <a:pt x="2218" y="631"/>
                </a:cubicBezTo>
                <a:close/>
                <a:moveTo>
                  <a:pt x="2257" y="656"/>
                </a:moveTo>
                <a:cubicBezTo>
                  <a:pt x="2264" y="656"/>
                  <a:pt x="2270" y="651"/>
                  <a:pt x="2270" y="643"/>
                </a:cubicBezTo>
                <a:cubicBezTo>
                  <a:pt x="2270" y="636"/>
                  <a:pt x="2264" y="631"/>
                  <a:pt x="2257" y="631"/>
                </a:cubicBezTo>
                <a:cubicBezTo>
                  <a:pt x="2250" y="631"/>
                  <a:pt x="2245" y="636"/>
                  <a:pt x="2245" y="643"/>
                </a:cubicBezTo>
                <a:cubicBezTo>
                  <a:pt x="2245" y="651"/>
                  <a:pt x="2250" y="656"/>
                  <a:pt x="2257" y="656"/>
                </a:cubicBezTo>
                <a:close/>
                <a:moveTo>
                  <a:pt x="2297" y="631"/>
                </a:moveTo>
                <a:cubicBezTo>
                  <a:pt x="2290" y="631"/>
                  <a:pt x="2284" y="636"/>
                  <a:pt x="2284" y="643"/>
                </a:cubicBezTo>
                <a:cubicBezTo>
                  <a:pt x="2284" y="650"/>
                  <a:pt x="2290" y="656"/>
                  <a:pt x="2297" y="656"/>
                </a:cubicBezTo>
                <a:cubicBezTo>
                  <a:pt x="2304" y="656"/>
                  <a:pt x="2310" y="650"/>
                  <a:pt x="2310" y="643"/>
                </a:cubicBezTo>
                <a:cubicBezTo>
                  <a:pt x="2310" y="636"/>
                  <a:pt x="2304" y="631"/>
                  <a:pt x="2297" y="631"/>
                </a:cubicBezTo>
                <a:close/>
                <a:moveTo>
                  <a:pt x="2336" y="656"/>
                </a:moveTo>
                <a:cubicBezTo>
                  <a:pt x="2343" y="656"/>
                  <a:pt x="2349" y="651"/>
                  <a:pt x="2349" y="643"/>
                </a:cubicBezTo>
                <a:cubicBezTo>
                  <a:pt x="2349" y="636"/>
                  <a:pt x="2343" y="631"/>
                  <a:pt x="2336" y="631"/>
                </a:cubicBezTo>
                <a:cubicBezTo>
                  <a:pt x="2329" y="631"/>
                  <a:pt x="2323" y="636"/>
                  <a:pt x="2323" y="643"/>
                </a:cubicBezTo>
                <a:cubicBezTo>
                  <a:pt x="2323" y="651"/>
                  <a:pt x="2329" y="656"/>
                  <a:pt x="2336" y="656"/>
                </a:cubicBezTo>
                <a:close/>
                <a:moveTo>
                  <a:pt x="2376" y="656"/>
                </a:moveTo>
                <a:cubicBezTo>
                  <a:pt x="2383" y="656"/>
                  <a:pt x="2388" y="651"/>
                  <a:pt x="2388" y="643"/>
                </a:cubicBezTo>
                <a:cubicBezTo>
                  <a:pt x="2388" y="636"/>
                  <a:pt x="2383" y="631"/>
                  <a:pt x="2376" y="631"/>
                </a:cubicBezTo>
                <a:cubicBezTo>
                  <a:pt x="2369" y="631"/>
                  <a:pt x="2363" y="636"/>
                  <a:pt x="2363" y="643"/>
                </a:cubicBezTo>
                <a:cubicBezTo>
                  <a:pt x="2363" y="651"/>
                  <a:pt x="2369" y="656"/>
                  <a:pt x="2376" y="656"/>
                </a:cubicBezTo>
                <a:close/>
                <a:moveTo>
                  <a:pt x="2415" y="656"/>
                </a:moveTo>
                <a:cubicBezTo>
                  <a:pt x="2422" y="656"/>
                  <a:pt x="2428" y="651"/>
                  <a:pt x="2428" y="643"/>
                </a:cubicBezTo>
                <a:cubicBezTo>
                  <a:pt x="2428" y="636"/>
                  <a:pt x="2422" y="631"/>
                  <a:pt x="2415" y="631"/>
                </a:cubicBezTo>
                <a:cubicBezTo>
                  <a:pt x="2408" y="631"/>
                  <a:pt x="2402" y="636"/>
                  <a:pt x="2402" y="643"/>
                </a:cubicBezTo>
                <a:cubicBezTo>
                  <a:pt x="2402" y="651"/>
                  <a:pt x="2408" y="656"/>
                  <a:pt x="2415" y="656"/>
                </a:cubicBezTo>
                <a:close/>
                <a:moveTo>
                  <a:pt x="2455" y="656"/>
                </a:moveTo>
                <a:cubicBezTo>
                  <a:pt x="2462" y="656"/>
                  <a:pt x="2467" y="651"/>
                  <a:pt x="2467" y="643"/>
                </a:cubicBezTo>
                <a:cubicBezTo>
                  <a:pt x="2467" y="636"/>
                  <a:pt x="2462" y="631"/>
                  <a:pt x="2455" y="631"/>
                </a:cubicBezTo>
                <a:cubicBezTo>
                  <a:pt x="2447" y="631"/>
                  <a:pt x="2442" y="636"/>
                  <a:pt x="2442" y="643"/>
                </a:cubicBezTo>
                <a:cubicBezTo>
                  <a:pt x="2442" y="651"/>
                  <a:pt x="2447" y="656"/>
                  <a:pt x="2455" y="656"/>
                </a:cubicBezTo>
                <a:close/>
                <a:moveTo>
                  <a:pt x="2494" y="656"/>
                </a:moveTo>
                <a:cubicBezTo>
                  <a:pt x="2501" y="656"/>
                  <a:pt x="2507" y="651"/>
                  <a:pt x="2507" y="643"/>
                </a:cubicBezTo>
                <a:cubicBezTo>
                  <a:pt x="2507" y="636"/>
                  <a:pt x="2501" y="631"/>
                  <a:pt x="2494" y="631"/>
                </a:cubicBezTo>
                <a:cubicBezTo>
                  <a:pt x="2487" y="631"/>
                  <a:pt x="2481" y="636"/>
                  <a:pt x="2481" y="643"/>
                </a:cubicBezTo>
                <a:cubicBezTo>
                  <a:pt x="2481" y="651"/>
                  <a:pt x="2487" y="656"/>
                  <a:pt x="2494" y="656"/>
                </a:cubicBezTo>
                <a:close/>
                <a:moveTo>
                  <a:pt x="2533" y="656"/>
                </a:moveTo>
                <a:cubicBezTo>
                  <a:pt x="2540" y="656"/>
                  <a:pt x="2546" y="651"/>
                  <a:pt x="2546" y="643"/>
                </a:cubicBezTo>
                <a:cubicBezTo>
                  <a:pt x="2546" y="636"/>
                  <a:pt x="2540" y="631"/>
                  <a:pt x="2533" y="631"/>
                </a:cubicBezTo>
                <a:cubicBezTo>
                  <a:pt x="2526" y="631"/>
                  <a:pt x="2521" y="636"/>
                  <a:pt x="2521" y="643"/>
                </a:cubicBezTo>
                <a:cubicBezTo>
                  <a:pt x="2521" y="651"/>
                  <a:pt x="2526" y="656"/>
                  <a:pt x="2533" y="656"/>
                </a:cubicBezTo>
                <a:close/>
                <a:moveTo>
                  <a:pt x="2573" y="656"/>
                </a:moveTo>
                <a:cubicBezTo>
                  <a:pt x="2580" y="656"/>
                  <a:pt x="2586" y="651"/>
                  <a:pt x="2586" y="643"/>
                </a:cubicBezTo>
                <a:cubicBezTo>
                  <a:pt x="2586" y="636"/>
                  <a:pt x="2580" y="631"/>
                  <a:pt x="2573" y="631"/>
                </a:cubicBezTo>
                <a:cubicBezTo>
                  <a:pt x="2566" y="631"/>
                  <a:pt x="2560" y="636"/>
                  <a:pt x="2560" y="643"/>
                </a:cubicBezTo>
                <a:cubicBezTo>
                  <a:pt x="2560" y="651"/>
                  <a:pt x="2566" y="656"/>
                  <a:pt x="2573" y="656"/>
                </a:cubicBezTo>
                <a:close/>
                <a:moveTo>
                  <a:pt x="2612" y="656"/>
                </a:moveTo>
                <a:cubicBezTo>
                  <a:pt x="2619" y="656"/>
                  <a:pt x="2625" y="651"/>
                  <a:pt x="2625" y="643"/>
                </a:cubicBezTo>
                <a:cubicBezTo>
                  <a:pt x="2625" y="636"/>
                  <a:pt x="2619" y="631"/>
                  <a:pt x="2612" y="631"/>
                </a:cubicBezTo>
                <a:cubicBezTo>
                  <a:pt x="2605" y="631"/>
                  <a:pt x="2599" y="636"/>
                  <a:pt x="2599" y="643"/>
                </a:cubicBezTo>
                <a:cubicBezTo>
                  <a:pt x="2599" y="651"/>
                  <a:pt x="2605" y="656"/>
                  <a:pt x="2612" y="656"/>
                </a:cubicBezTo>
                <a:close/>
                <a:moveTo>
                  <a:pt x="2652" y="656"/>
                </a:moveTo>
                <a:cubicBezTo>
                  <a:pt x="2659" y="656"/>
                  <a:pt x="2664" y="651"/>
                  <a:pt x="2664" y="643"/>
                </a:cubicBezTo>
                <a:cubicBezTo>
                  <a:pt x="2664" y="636"/>
                  <a:pt x="2659" y="631"/>
                  <a:pt x="2652" y="631"/>
                </a:cubicBezTo>
                <a:cubicBezTo>
                  <a:pt x="2645" y="631"/>
                  <a:pt x="2639" y="636"/>
                  <a:pt x="2639" y="643"/>
                </a:cubicBezTo>
                <a:cubicBezTo>
                  <a:pt x="2639" y="651"/>
                  <a:pt x="2645" y="656"/>
                  <a:pt x="2652" y="656"/>
                </a:cubicBezTo>
                <a:close/>
                <a:moveTo>
                  <a:pt x="2691" y="656"/>
                </a:moveTo>
                <a:cubicBezTo>
                  <a:pt x="2698" y="656"/>
                  <a:pt x="2704" y="651"/>
                  <a:pt x="2704" y="643"/>
                </a:cubicBezTo>
                <a:cubicBezTo>
                  <a:pt x="2704" y="636"/>
                  <a:pt x="2698" y="631"/>
                  <a:pt x="2691" y="631"/>
                </a:cubicBezTo>
                <a:cubicBezTo>
                  <a:pt x="2684" y="631"/>
                  <a:pt x="2678" y="636"/>
                  <a:pt x="2678" y="643"/>
                </a:cubicBezTo>
                <a:cubicBezTo>
                  <a:pt x="2678" y="651"/>
                  <a:pt x="2684" y="656"/>
                  <a:pt x="2691" y="656"/>
                </a:cubicBezTo>
                <a:close/>
                <a:moveTo>
                  <a:pt x="2730" y="656"/>
                </a:moveTo>
                <a:cubicBezTo>
                  <a:pt x="2738" y="656"/>
                  <a:pt x="2743" y="651"/>
                  <a:pt x="2743" y="643"/>
                </a:cubicBezTo>
                <a:cubicBezTo>
                  <a:pt x="2743" y="636"/>
                  <a:pt x="2738" y="631"/>
                  <a:pt x="2730" y="631"/>
                </a:cubicBezTo>
                <a:cubicBezTo>
                  <a:pt x="2723" y="631"/>
                  <a:pt x="2718" y="636"/>
                  <a:pt x="2718" y="643"/>
                </a:cubicBezTo>
                <a:cubicBezTo>
                  <a:pt x="2718" y="651"/>
                  <a:pt x="2723" y="656"/>
                  <a:pt x="2730" y="656"/>
                </a:cubicBezTo>
                <a:close/>
                <a:moveTo>
                  <a:pt x="2770" y="656"/>
                </a:moveTo>
                <a:cubicBezTo>
                  <a:pt x="2777" y="656"/>
                  <a:pt x="2783" y="651"/>
                  <a:pt x="2783" y="643"/>
                </a:cubicBezTo>
                <a:cubicBezTo>
                  <a:pt x="2783" y="636"/>
                  <a:pt x="2777" y="631"/>
                  <a:pt x="2770" y="631"/>
                </a:cubicBezTo>
                <a:cubicBezTo>
                  <a:pt x="2763" y="631"/>
                  <a:pt x="2757" y="636"/>
                  <a:pt x="2757" y="643"/>
                </a:cubicBezTo>
                <a:cubicBezTo>
                  <a:pt x="2757" y="651"/>
                  <a:pt x="2763" y="656"/>
                  <a:pt x="2770" y="656"/>
                </a:cubicBezTo>
                <a:close/>
                <a:moveTo>
                  <a:pt x="2809" y="656"/>
                </a:moveTo>
                <a:cubicBezTo>
                  <a:pt x="2816" y="656"/>
                  <a:pt x="2822" y="651"/>
                  <a:pt x="2822" y="643"/>
                </a:cubicBezTo>
                <a:cubicBezTo>
                  <a:pt x="2822" y="636"/>
                  <a:pt x="2816" y="631"/>
                  <a:pt x="2809" y="631"/>
                </a:cubicBezTo>
                <a:cubicBezTo>
                  <a:pt x="2802" y="631"/>
                  <a:pt x="2797" y="636"/>
                  <a:pt x="2797" y="643"/>
                </a:cubicBezTo>
                <a:cubicBezTo>
                  <a:pt x="2797" y="651"/>
                  <a:pt x="2802" y="656"/>
                  <a:pt x="2809" y="656"/>
                </a:cubicBezTo>
                <a:close/>
                <a:moveTo>
                  <a:pt x="2849" y="656"/>
                </a:moveTo>
                <a:cubicBezTo>
                  <a:pt x="2856" y="656"/>
                  <a:pt x="2862" y="651"/>
                  <a:pt x="2862" y="643"/>
                </a:cubicBezTo>
                <a:cubicBezTo>
                  <a:pt x="2862" y="636"/>
                  <a:pt x="2856" y="631"/>
                  <a:pt x="2849" y="631"/>
                </a:cubicBezTo>
                <a:cubicBezTo>
                  <a:pt x="2842" y="631"/>
                  <a:pt x="2836" y="636"/>
                  <a:pt x="2836" y="643"/>
                </a:cubicBezTo>
                <a:cubicBezTo>
                  <a:pt x="2836" y="651"/>
                  <a:pt x="2842" y="656"/>
                  <a:pt x="2849" y="656"/>
                </a:cubicBezTo>
                <a:close/>
                <a:moveTo>
                  <a:pt x="2888" y="656"/>
                </a:moveTo>
                <a:cubicBezTo>
                  <a:pt x="2895" y="656"/>
                  <a:pt x="2901" y="651"/>
                  <a:pt x="2901" y="643"/>
                </a:cubicBezTo>
                <a:cubicBezTo>
                  <a:pt x="2901" y="636"/>
                  <a:pt x="2895" y="631"/>
                  <a:pt x="2888" y="631"/>
                </a:cubicBezTo>
                <a:cubicBezTo>
                  <a:pt x="2881" y="631"/>
                  <a:pt x="2875" y="636"/>
                  <a:pt x="2875" y="643"/>
                </a:cubicBezTo>
                <a:cubicBezTo>
                  <a:pt x="2875" y="651"/>
                  <a:pt x="2881" y="656"/>
                  <a:pt x="2888" y="656"/>
                </a:cubicBezTo>
                <a:close/>
                <a:moveTo>
                  <a:pt x="2928" y="656"/>
                </a:moveTo>
                <a:cubicBezTo>
                  <a:pt x="2935" y="656"/>
                  <a:pt x="2940" y="651"/>
                  <a:pt x="2940" y="643"/>
                </a:cubicBezTo>
                <a:cubicBezTo>
                  <a:pt x="2940" y="636"/>
                  <a:pt x="2935" y="631"/>
                  <a:pt x="2928" y="631"/>
                </a:cubicBezTo>
                <a:cubicBezTo>
                  <a:pt x="2921" y="631"/>
                  <a:pt x="2915" y="636"/>
                  <a:pt x="2915" y="643"/>
                </a:cubicBezTo>
                <a:cubicBezTo>
                  <a:pt x="2915" y="651"/>
                  <a:pt x="2921" y="656"/>
                  <a:pt x="2928" y="656"/>
                </a:cubicBezTo>
                <a:close/>
                <a:moveTo>
                  <a:pt x="2967" y="656"/>
                </a:moveTo>
                <a:cubicBezTo>
                  <a:pt x="2974" y="656"/>
                  <a:pt x="2980" y="651"/>
                  <a:pt x="2980" y="643"/>
                </a:cubicBezTo>
                <a:cubicBezTo>
                  <a:pt x="2980" y="636"/>
                  <a:pt x="2974" y="631"/>
                  <a:pt x="2967" y="631"/>
                </a:cubicBezTo>
                <a:cubicBezTo>
                  <a:pt x="2960" y="631"/>
                  <a:pt x="2954" y="636"/>
                  <a:pt x="2954" y="643"/>
                </a:cubicBezTo>
                <a:cubicBezTo>
                  <a:pt x="2954" y="651"/>
                  <a:pt x="2960" y="656"/>
                  <a:pt x="2967" y="656"/>
                </a:cubicBezTo>
                <a:close/>
                <a:moveTo>
                  <a:pt x="3006" y="656"/>
                </a:moveTo>
                <a:cubicBezTo>
                  <a:pt x="3013" y="656"/>
                  <a:pt x="3019" y="651"/>
                  <a:pt x="3019" y="643"/>
                </a:cubicBezTo>
                <a:cubicBezTo>
                  <a:pt x="3019" y="636"/>
                  <a:pt x="3013" y="631"/>
                  <a:pt x="3006" y="631"/>
                </a:cubicBezTo>
                <a:cubicBezTo>
                  <a:pt x="2999" y="631"/>
                  <a:pt x="2994" y="636"/>
                  <a:pt x="2994" y="643"/>
                </a:cubicBezTo>
                <a:cubicBezTo>
                  <a:pt x="2994" y="651"/>
                  <a:pt x="2999" y="656"/>
                  <a:pt x="3006" y="656"/>
                </a:cubicBezTo>
                <a:close/>
                <a:moveTo>
                  <a:pt x="3046" y="656"/>
                </a:moveTo>
                <a:cubicBezTo>
                  <a:pt x="3053" y="656"/>
                  <a:pt x="3059" y="651"/>
                  <a:pt x="3059" y="643"/>
                </a:cubicBezTo>
                <a:cubicBezTo>
                  <a:pt x="3059" y="636"/>
                  <a:pt x="3053" y="631"/>
                  <a:pt x="3046" y="631"/>
                </a:cubicBezTo>
                <a:cubicBezTo>
                  <a:pt x="3039" y="631"/>
                  <a:pt x="3033" y="636"/>
                  <a:pt x="3033" y="643"/>
                </a:cubicBezTo>
                <a:cubicBezTo>
                  <a:pt x="3033" y="651"/>
                  <a:pt x="3039" y="656"/>
                  <a:pt x="3046" y="656"/>
                </a:cubicBezTo>
                <a:close/>
                <a:moveTo>
                  <a:pt x="444" y="670"/>
                </a:moveTo>
                <a:cubicBezTo>
                  <a:pt x="437" y="670"/>
                  <a:pt x="431" y="676"/>
                  <a:pt x="431" y="683"/>
                </a:cubicBezTo>
                <a:cubicBezTo>
                  <a:pt x="431" y="690"/>
                  <a:pt x="437" y="696"/>
                  <a:pt x="444" y="696"/>
                </a:cubicBezTo>
                <a:cubicBezTo>
                  <a:pt x="451" y="696"/>
                  <a:pt x="457" y="690"/>
                  <a:pt x="457" y="683"/>
                </a:cubicBezTo>
                <a:cubicBezTo>
                  <a:pt x="457" y="676"/>
                  <a:pt x="451" y="670"/>
                  <a:pt x="444" y="670"/>
                </a:cubicBezTo>
                <a:close/>
                <a:moveTo>
                  <a:pt x="483" y="696"/>
                </a:moveTo>
                <a:cubicBezTo>
                  <a:pt x="490" y="696"/>
                  <a:pt x="496" y="690"/>
                  <a:pt x="496" y="683"/>
                </a:cubicBezTo>
                <a:cubicBezTo>
                  <a:pt x="496" y="676"/>
                  <a:pt x="490" y="670"/>
                  <a:pt x="483" y="670"/>
                </a:cubicBezTo>
                <a:cubicBezTo>
                  <a:pt x="476" y="670"/>
                  <a:pt x="471" y="676"/>
                  <a:pt x="471" y="683"/>
                </a:cubicBezTo>
                <a:cubicBezTo>
                  <a:pt x="471" y="690"/>
                  <a:pt x="476" y="696"/>
                  <a:pt x="483" y="696"/>
                </a:cubicBezTo>
                <a:close/>
                <a:moveTo>
                  <a:pt x="523" y="696"/>
                </a:moveTo>
                <a:cubicBezTo>
                  <a:pt x="530" y="696"/>
                  <a:pt x="535" y="690"/>
                  <a:pt x="535" y="683"/>
                </a:cubicBezTo>
                <a:cubicBezTo>
                  <a:pt x="535" y="676"/>
                  <a:pt x="530" y="670"/>
                  <a:pt x="523" y="670"/>
                </a:cubicBezTo>
                <a:cubicBezTo>
                  <a:pt x="516" y="670"/>
                  <a:pt x="510" y="676"/>
                  <a:pt x="510" y="683"/>
                </a:cubicBezTo>
                <a:cubicBezTo>
                  <a:pt x="510" y="690"/>
                  <a:pt x="516" y="696"/>
                  <a:pt x="523" y="696"/>
                </a:cubicBezTo>
                <a:close/>
                <a:moveTo>
                  <a:pt x="562" y="696"/>
                </a:moveTo>
                <a:cubicBezTo>
                  <a:pt x="569" y="696"/>
                  <a:pt x="575" y="690"/>
                  <a:pt x="575" y="683"/>
                </a:cubicBezTo>
                <a:cubicBezTo>
                  <a:pt x="575" y="676"/>
                  <a:pt x="569" y="670"/>
                  <a:pt x="562" y="670"/>
                </a:cubicBezTo>
                <a:cubicBezTo>
                  <a:pt x="555" y="670"/>
                  <a:pt x="549" y="676"/>
                  <a:pt x="549" y="683"/>
                </a:cubicBezTo>
                <a:cubicBezTo>
                  <a:pt x="549" y="690"/>
                  <a:pt x="555" y="696"/>
                  <a:pt x="562" y="696"/>
                </a:cubicBezTo>
                <a:close/>
                <a:moveTo>
                  <a:pt x="602" y="696"/>
                </a:moveTo>
                <a:cubicBezTo>
                  <a:pt x="609" y="696"/>
                  <a:pt x="614" y="690"/>
                  <a:pt x="614" y="683"/>
                </a:cubicBezTo>
                <a:cubicBezTo>
                  <a:pt x="614" y="676"/>
                  <a:pt x="609" y="670"/>
                  <a:pt x="602" y="670"/>
                </a:cubicBezTo>
                <a:cubicBezTo>
                  <a:pt x="595" y="670"/>
                  <a:pt x="589" y="676"/>
                  <a:pt x="589" y="683"/>
                </a:cubicBezTo>
                <a:cubicBezTo>
                  <a:pt x="589" y="690"/>
                  <a:pt x="595" y="696"/>
                  <a:pt x="602" y="696"/>
                </a:cubicBezTo>
                <a:close/>
                <a:moveTo>
                  <a:pt x="641" y="696"/>
                </a:moveTo>
                <a:cubicBezTo>
                  <a:pt x="648" y="696"/>
                  <a:pt x="654" y="690"/>
                  <a:pt x="654" y="683"/>
                </a:cubicBezTo>
                <a:cubicBezTo>
                  <a:pt x="654" y="676"/>
                  <a:pt x="648" y="670"/>
                  <a:pt x="641" y="670"/>
                </a:cubicBezTo>
                <a:cubicBezTo>
                  <a:pt x="634" y="670"/>
                  <a:pt x="628" y="676"/>
                  <a:pt x="628" y="683"/>
                </a:cubicBezTo>
                <a:cubicBezTo>
                  <a:pt x="628" y="690"/>
                  <a:pt x="634" y="696"/>
                  <a:pt x="641" y="696"/>
                </a:cubicBezTo>
                <a:close/>
                <a:moveTo>
                  <a:pt x="680" y="696"/>
                </a:moveTo>
                <a:cubicBezTo>
                  <a:pt x="687" y="696"/>
                  <a:pt x="693" y="690"/>
                  <a:pt x="693" y="683"/>
                </a:cubicBezTo>
                <a:cubicBezTo>
                  <a:pt x="693" y="676"/>
                  <a:pt x="687" y="670"/>
                  <a:pt x="680" y="670"/>
                </a:cubicBezTo>
                <a:cubicBezTo>
                  <a:pt x="673" y="670"/>
                  <a:pt x="668" y="676"/>
                  <a:pt x="668" y="683"/>
                </a:cubicBezTo>
                <a:cubicBezTo>
                  <a:pt x="668" y="690"/>
                  <a:pt x="673" y="696"/>
                  <a:pt x="680" y="696"/>
                </a:cubicBezTo>
                <a:close/>
                <a:moveTo>
                  <a:pt x="720" y="696"/>
                </a:moveTo>
                <a:cubicBezTo>
                  <a:pt x="727" y="696"/>
                  <a:pt x="733" y="690"/>
                  <a:pt x="733" y="683"/>
                </a:cubicBezTo>
                <a:cubicBezTo>
                  <a:pt x="733" y="676"/>
                  <a:pt x="727" y="670"/>
                  <a:pt x="720" y="670"/>
                </a:cubicBezTo>
                <a:cubicBezTo>
                  <a:pt x="713" y="670"/>
                  <a:pt x="707" y="676"/>
                  <a:pt x="707" y="683"/>
                </a:cubicBezTo>
                <a:cubicBezTo>
                  <a:pt x="707" y="690"/>
                  <a:pt x="713" y="696"/>
                  <a:pt x="720" y="696"/>
                </a:cubicBezTo>
                <a:close/>
                <a:moveTo>
                  <a:pt x="759" y="696"/>
                </a:moveTo>
                <a:cubicBezTo>
                  <a:pt x="766" y="696"/>
                  <a:pt x="772" y="690"/>
                  <a:pt x="772" y="683"/>
                </a:cubicBezTo>
                <a:cubicBezTo>
                  <a:pt x="772" y="676"/>
                  <a:pt x="766" y="670"/>
                  <a:pt x="759" y="670"/>
                </a:cubicBezTo>
                <a:cubicBezTo>
                  <a:pt x="752" y="670"/>
                  <a:pt x="747" y="676"/>
                  <a:pt x="747" y="683"/>
                </a:cubicBezTo>
                <a:cubicBezTo>
                  <a:pt x="747" y="690"/>
                  <a:pt x="752" y="696"/>
                  <a:pt x="759" y="696"/>
                </a:cubicBezTo>
                <a:close/>
                <a:moveTo>
                  <a:pt x="799" y="696"/>
                </a:moveTo>
                <a:cubicBezTo>
                  <a:pt x="806" y="696"/>
                  <a:pt x="811" y="690"/>
                  <a:pt x="811" y="683"/>
                </a:cubicBezTo>
                <a:cubicBezTo>
                  <a:pt x="811" y="676"/>
                  <a:pt x="806" y="670"/>
                  <a:pt x="799" y="670"/>
                </a:cubicBezTo>
                <a:cubicBezTo>
                  <a:pt x="792" y="670"/>
                  <a:pt x="786" y="676"/>
                  <a:pt x="786" y="683"/>
                </a:cubicBezTo>
                <a:cubicBezTo>
                  <a:pt x="786" y="690"/>
                  <a:pt x="792" y="696"/>
                  <a:pt x="799" y="696"/>
                </a:cubicBezTo>
                <a:close/>
                <a:moveTo>
                  <a:pt x="838" y="696"/>
                </a:moveTo>
                <a:cubicBezTo>
                  <a:pt x="845" y="696"/>
                  <a:pt x="851" y="690"/>
                  <a:pt x="851" y="683"/>
                </a:cubicBezTo>
                <a:cubicBezTo>
                  <a:pt x="851" y="676"/>
                  <a:pt x="845" y="670"/>
                  <a:pt x="838" y="670"/>
                </a:cubicBezTo>
                <a:cubicBezTo>
                  <a:pt x="831" y="670"/>
                  <a:pt x="825" y="676"/>
                  <a:pt x="825" y="683"/>
                </a:cubicBezTo>
                <a:cubicBezTo>
                  <a:pt x="825" y="690"/>
                  <a:pt x="831" y="696"/>
                  <a:pt x="838" y="696"/>
                </a:cubicBezTo>
                <a:close/>
                <a:moveTo>
                  <a:pt x="878" y="696"/>
                </a:moveTo>
                <a:cubicBezTo>
                  <a:pt x="885" y="696"/>
                  <a:pt x="890" y="690"/>
                  <a:pt x="890" y="683"/>
                </a:cubicBezTo>
                <a:cubicBezTo>
                  <a:pt x="890" y="676"/>
                  <a:pt x="885" y="670"/>
                  <a:pt x="878" y="670"/>
                </a:cubicBezTo>
                <a:cubicBezTo>
                  <a:pt x="871" y="670"/>
                  <a:pt x="865" y="676"/>
                  <a:pt x="865" y="683"/>
                </a:cubicBezTo>
                <a:cubicBezTo>
                  <a:pt x="865" y="690"/>
                  <a:pt x="871" y="696"/>
                  <a:pt x="878" y="696"/>
                </a:cubicBezTo>
                <a:close/>
                <a:moveTo>
                  <a:pt x="917" y="696"/>
                </a:moveTo>
                <a:cubicBezTo>
                  <a:pt x="924" y="696"/>
                  <a:pt x="930" y="690"/>
                  <a:pt x="930" y="683"/>
                </a:cubicBezTo>
                <a:cubicBezTo>
                  <a:pt x="930" y="676"/>
                  <a:pt x="924" y="670"/>
                  <a:pt x="917" y="670"/>
                </a:cubicBezTo>
                <a:cubicBezTo>
                  <a:pt x="910" y="670"/>
                  <a:pt x="904" y="676"/>
                  <a:pt x="904" y="683"/>
                </a:cubicBezTo>
                <a:cubicBezTo>
                  <a:pt x="904" y="690"/>
                  <a:pt x="910" y="696"/>
                  <a:pt x="917" y="696"/>
                </a:cubicBezTo>
                <a:close/>
                <a:moveTo>
                  <a:pt x="956" y="696"/>
                </a:moveTo>
                <a:cubicBezTo>
                  <a:pt x="963" y="696"/>
                  <a:pt x="969" y="690"/>
                  <a:pt x="969" y="683"/>
                </a:cubicBezTo>
                <a:cubicBezTo>
                  <a:pt x="969" y="676"/>
                  <a:pt x="963" y="670"/>
                  <a:pt x="956" y="670"/>
                </a:cubicBezTo>
                <a:cubicBezTo>
                  <a:pt x="949" y="670"/>
                  <a:pt x="944" y="676"/>
                  <a:pt x="944" y="683"/>
                </a:cubicBezTo>
                <a:cubicBezTo>
                  <a:pt x="944" y="690"/>
                  <a:pt x="949" y="696"/>
                  <a:pt x="956" y="696"/>
                </a:cubicBezTo>
                <a:close/>
                <a:moveTo>
                  <a:pt x="1627" y="696"/>
                </a:moveTo>
                <a:cubicBezTo>
                  <a:pt x="1634" y="696"/>
                  <a:pt x="1639" y="690"/>
                  <a:pt x="1639" y="683"/>
                </a:cubicBezTo>
                <a:cubicBezTo>
                  <a:pt x="1639" y="676"/>
                  <a:pt x="1634" y="670"/>
                  <a:pt x="1627" y="670"/>
                </a:cubicBezTo>
                <a:cubicBezTo>
                  <a:pt x="1620" y="670"/>
                  <a:pt x="1614" y="676"/>
                  <a:pt x="1614" y="683"/>
                </a:cubicBezTo>
                <a:cubicBezTo>
                  <a:pt x="1614" y="690"/>
                  <a:pt x="1620" y="696"/>
                  <a:pt x="1627" y="696"/>
                </a:cubicBezTo>
                <a:close/>
                <a:moveTo>
                  <a:pt x="1666" y="696"/>
                </a:moveTo>
                <a:cubicBezTo>
                  <a:pt x="1673" y="696"/>
                  <a:pt x="1679" y="690"/>
                  <a:pt x="1679" y="683"/>
                </a:cubicBezTo>
                <a:cubicBezTo>
                  <a:pt x="1679" y="676"/>
                  <a:pt x="1673" y="670"/>
                  <a:pt x="1666" y="670"/>
                </a:cubicBezTo>
                <a:cubicBezTo>
                  <a:pt x="1659" y="670"/>
                  <a:pt x="1653" y="676"/>
                  <a:pt x="1653" y="683"/>
                </a:cubicBezTo>
                <a:cubicBezTo>
                  <a:pt x="1653" y="690"/>
                  <a:pt x="1659" y="696"/>
                  <a:pt x="1666" y="696"/>
                </a:cubicBezTo>
                <a:close/>
                <a:moveTo>
                  <a:pt x="1705" y="696"/>
                </a:moveTo>
                <a:cubicBezTo>
                  <a:pt x="1712" y="696"/>
                  <a:pt x="1718" y="690"/>
                  <a:pt x="1718" y="683"/>
                </a:cubicBezTo>
                <a:cubicBezTo>
                  <a:pt x="1718" y="676"/>
                  <a:pt x="1712" y="670"/>
                  <a:pt x="1705" y="670"/>
                </a:cubicBezTo>
                <a:cubicBezTo>
                  <a:pt x="1698" y="670"/>
                  <a:pt x="1693" y="676"/>
                  <a:pt x="1693" y="683"/>
                </a:cubicBezTo>
                <a:cubicBezTo>
                  <a:pt x="1693" y="690"/>
                  <a:pt x="1698" y="696"/>
                  <a:pt x="1705" y="696"/>
                </a:cubicBezTo>
                <a:close/>
                <a:moveTo>
                  <a:pt x="1817" y="683"/>
                </a:moveTo>
                <a:cubicBezTo>
                  <a:pt x="1817" y="686"/>
                  <a:pt x="1820" y="689"/>
                  <a:pt x="1824" y="689"/>
                </a:cubicBezTo>
                <a:cubicBezTo>
                  <a:pt x="1827" y="689"/>
                  <a:pt x="1830" y="686"/>
                  <a:pt x="1830" y="683"/>
                </a:cubicBezTo>
                <a:cubicBezTo>
                  <a:pt x="1830" y="679"/>
                  <a:pt x="1827" y="676"/>
                  <a:pt x="1824" y="676"/>
                </a:cubicBezTo>
                <a:cubicBezTo>
                  <a:pt x="1820" y="676"/>
                  <a:pt x="1817" y="679"/>
                  <a:pt x="1817" y="683"/>
                </a:cubicBezTo>
                <a:close/>
                <a:moveTo>
                  <a:pt x="1903" y="696"/>
                </a:moveTo>
                <a:cubicBezTo>
                  <a:pt x="1910" y="696"/>
                  <a:pt x="1915" y="690"/>
                  <a:pt x="1915" y="683"/>
                </a:cubicBezTo>
                <a:cubicBezTo>
                  <a:pt x="1915" y="676"/>
                  <a:pt x="1910" y="670"/>
                  <a:pt x="1903" y="670"/>
                </a:cubicBezTo>
                <a:cubicBezTo>
                  <a:pt x="1896" y="670"/>
                  <a:pt x="1890" y="676"/>
                  <a:pt x="1890" y="683"/>
                </a:cubicBezTo>
                <a:cubicBezTo>
                  <a:pt x="1890" y="690"/>
                  <a:pt x="1896" y="696"/>
                  <a:pt x="1903" y="696"/>
                </a:cubicBezTo>
                <a:close/>
                <a:moveTo>
                  <a:pt x="1955" y="683"/>
                </a:moveTo>
                <a:cubicBezTo>
                  <a:pt x="1955" y="676"/>
                  <a:pt x="1949" y="670"/>
                  <a:pt x="1942" y="670"/>
                </a:cubicBezTo>
                <a:cubicBezTo>
                  <a:pt x="1935" y="670"/>
                  <a:pt x="1929" y="676"/>
                  <a:pt x="1929" y="683"/>
                </a:cubicBezTo>
                <a:cubicBezTo>
                  <a:pt x="1929" y="690"/>
                  <a:pt x="1935" y="696"/>
                  <a:pt x="1942" y="696"/>
                </a:cubicBezTo>
                <a:cubicBezTo>
                  <a:pt x="1949" y="696"/>
                  <a:pt x="1955" y="690"/>
                  <a:pt x="1955" y="683"/>
                </a:cubicBezTo>
                <a:close/>
                <a:moveTo>
                  <a:pt x="1981" y="696"/>
                </a:moveTo>
                <a:cubicBezTo>
                  <a:pt x="1988" y="696"/>
                  <a:pt x="1994" y="690"/>
                  <a:pt x="1994" y="683"/>
                </a:cubicBezTo>
                <a:cubicBezTo>
                  <a:pt x="1994" y="676"/>
                  <a:pt x="1988" y="670"/>
                  <a:pt x="1981" y="670"/>
                </a:cubicBezTo>
                <a:cubicBezTo>
                  <a:pt x="1974" y="670"/>
                  <a:pt x="1969" y="676"/>
                  <a:pt x="1969" y="683"/>
                </a:cubicBezTo>
                <a:cubicBezTo>
                  <a:pt x="1969" y="690"/>
                  <a:pt x="1974" y="696"/>
                  <a:pt x="1981" y="696"/>
                </a:cubicBezTo>
                <a:close/>
                <a:moveTo>
                  <a:pt x="2021" y="696"/>
                </a:moveTo>
                <a:cubicBezTo>
                  <a:pt x="2028" y="696"/>
                  <a:pt x="2034" y="690"/>
                  <a:pt x="2034" y="683"/>
                </a:cubicBezTo>
                <a:cubicBezTo>
                  <a:pt x="2034" y="676"/>
                  <a:pt x="2028" y="670"/>
                  <a:pt x="2021" y="670"/>
                </a:cubicBezTo>
                <a:cubicBezTo>
                  <a:pt x="2014" y="670"/>
                  <a:pt x="2008" y="676"/>
                  <a:pt x="2008" y="683"/>
                </a:cubicBezTo>
                <a:cubicBezTo>
                  <a:pt x="2008" y="690"/>
                  <a:pt x="2014" y="696"/>
                  <a:pt x="2021" y="696"/>
                </a:cubicBezTo>
                <a:close/>
                <a:moveTo>
                  <a:pt x="2060" y="670"/>
                </a:moveTo>
                <a:cubicBezTo>
                  <a:pt x="2053" y="670"/>
                  <a:pt x="2048" y="676"/>
                  <a:pt x="2048" y="683"/>
                </a:cubicBezTo>
                <a:cubicBezTo>
                  <a:pt x="2048" y="690"/>
                  <a:pt x="2053" y="696"/>
                  <a:pt x="2060" y="696"/>
                </a:cubicBezTo>
                <a:cubicBezTo>
                  <a:pt x="2067" y="696"/>
                  <a:pt x="2073" y="690"/>
                  <a:pt x="2073" y="683"/>
                </a:cubicBezTo>
                <a:cubicBezTo>
                  <a:pt x="2073" y="676"/>
                  <a:pt x="2067" y="670"/>
                  <a:pt x="2060" y="670"/>
                </a:cubicBezTo>
                <a:close/>
                <a:moveTo>
                  <a:pt x="2139" y="696"/>
                </a:moveTo>
                <a:cubicBezTo>
                  <a:pt x="2146" y="696"/>
                  <a:pt x="2152" y="690"/>
                  <a:pt x="2152" y="683"/>
                </a:cubicBezTo>
                <a:cubicBezTo>
                  <a:pt x="2152" y="676"/>
                  <a:pt x="2146" y="670"/>
                  <a:pt x="2139" y="670"/>
                </a:cubicBezTo>
                <a:cubicBezTo>
                  <a:pt x="2132" y="670"/>
                  <a:pt x="2126" y="676"/>
                  <a:pt x="2126" y="683"/>
                </a:cubicBezTo>
                <a:cubicBezTo>
                  <a:pt x="2126" y="690"/>
                  <a:pt x="2132" y="696"/>
                  <a:pt x="2139" y="696"/>
                </a:cubicBezTo>
                <a:close/>
                <a:moveTo>
                  <a:pt x="2179" y="696"/>
                </a:moveTo>
                <a:cubicBezTo>
                  <a:pt x="2186" y="696"/>
                  <a:pt x="2191" y="690"/>
                  <a:pt x="2191" y="683"/>
                </a:cubicBezTo>
                <a:cubicBezTo>
                  <a:pt x="2191" y="676"/>
                  <a:pt x="2186" y="670"/>
                  <a:pt x="2179" y="670"/>
                </a:cubicBezTo>
                <a:cubicBezTo>
                  <a:pt x="2172" y="670"/>
                  <a:pt x="2166" y="676"/>
                  <a:pt x="2166" y="683"/>
                </a:cubicBezTo>
                <a:cubicBezTo>
                  <a:pt x="2166" y="690"/>
                  <a:pt x="2172" y="696"/>
                  <a:pt x="2179" y="696"/>
                </a:cubicBezTo>
                <a:close/>
                <a:moveTo>
                  <a:pt x="2257" y="696"/>
                </a:moveTo>
                <a:cubicBezTo>
                  <a:pt x="2264" y="696"/>
                  <a:pt x="2270" y="690"/>
                  <a:pt x="2270" y="683"/>
                </a:cubicBezTo>
                <a:cubicBezTo>
                  <a:pt x="2270" y="676"/>
                  <a:pt x="2264" y="670"/>
                  <a:pt x="2257" y="670"/>
                </a:cubicBezTo>
                <a:cubicBezTo>
                  <a:pt x="2250" y="670"/>
                  <a:pt x="2245" y="676"/>
                  <a:pt x="2245" y="683"/>
                </a:cubicBezTo>
                <a:cubicBezTo>
                  <a:pt x="2245" y="690"/>
                  <a:pt x="2250" y="696"/>
                  <a:pt x="2257" y="696"/>
                </a:cubicBezTo>
                <a:close/>
                <a:moveTo>
                  <a:pt x="2297" y="696"/>
                </a:moveTo>
                <a:cubicBezTo>
                  <a:pt x="2304" y="696"/>
                  <a:pt x="2310" y="690"/>
                  <a:pt x="2310" y="683"/>
                </a:cubicBezTo>
                <a:cubicBezTo>
                  <a:pt x="2310" y="676"/>
                  <a:pt x="2304" y="670"/>
                  <a:pt x="2297" y="670"/>
                </a:cubicBezTo>
                <a:cubicBezTo>
                  <a:pt x="2290" y="670"/>
                  <a:pt x="2284" y="676"/>
                  <a:pt x="2284" y="683"/>
                </a:cubicBezTo>
                <a:cubicBezTo>
                  <a:pt x="2284" y="690"/>
                  <a:pt x="2290" y="696"/>
                  <a:pt x="2297" y="696"/>
                </a:cubicBezTo>
                <a:close/>
                <a:moveTo>
                  <a:pt x="2336" y="696"/>
                </a:moveTo>
                <a:cubicBezTo>
                  <a:pt x="2343" y="696"/>
                  <a:pt x="2349" y="690"/>
                  <a:pt x="2349" y="683"/>
                </a:cubicBezTo>
                <a:cubicBezTo>
                  <a:pt x="2349" y="676"/>
                  <a:pt x="2343" y="670"/>
                  <a:pt x="2336" y="670"/>
                </a:cubicBezTo>
                <a:cubicBezTo>
                  <a:pt x="2329" y="670"/>
                  <a:pt x="2323" y="676"/>
                  <a:pt x="2323" y="683"/>
                </a:cubicBezTo>
                <a:cubicBezTo>
                  <a:pt x="2323" y="690"/>
                  <a:pt x="2329" y="696"/>
                  <a:pt x="2336" y="696"/>
                </a:cubicBezTo>
                <a:close/>
                <a:moveTo>
                  <a:pt x="2376" y="696"/>
                </a:moveTo>
                <a:cubicBezTo>
                  <a:pt x="2383" y="696"/>
                  <a:pt x="2388" y="690"/>
                  <a:pt x="2388" y="683"/>
                </a:cubicBezTo>
                <a:cubicBezTo>
                  <a:pt x="2388" y="676"/>
                  <a:pt x="2383" y="670"/>
                  <a:pt x="2376" y="670"/>
                </a:cubicBezTo>
                <a:cubicBezTo>
                  <a:pt x="2369" y="670"/>
                  <a:pt x="2363" y="676"/>
                  <a:pt x="2363" y="683"/>
                </a:cubicBezTo>
                <a:cubicBezTo>
                  <a:pt x="2363" y="690"/>
                  <a:pt x="2369" y="696"/>
                  <a:pt x="2376" y="696"/>
                </a:cubicBezTo>
                <a:close/>
                <a:moveTo>
                  <a:pt x="2415" y="696"/>
                </a:moveTo>
                <a:cubicBezTo>
                  <a:pt x="2422" y="696"/>
                  <a:pt x="2428" y="690"/>
                  <a:pt x="2428" y="683"/>
                </a:cubicBezTo>
                <a:cubicBezTo>
                  <a:pt x="2428" y="676"/>
                  <a:pt x="2422" y="670"/>
                  <a:pt x="2415" y="670"/>
                </a:cubicBezTo>
                <a:cubicBezTo>
                  <a:pt x="2408" y="670"/>
                  <a:pt x="2402" y="676"/>
                  <a:pt x="2402" y="683"/>
                </a:cubicBezTo>
                <a:cubicBezTo>
                  <a:pt x="2402" y="690"/>
                  <a:pt x="2408" y="696"/>
                  <a:pt x="2415" y="696"/>
                </a:cubicBezTo>
                <a:close/>
                <a:moveTo>
                  <a:pt x="2455" y="696"/>
                </a:moveTo>
                <a:cubicBezTo>
                  <a:pt x="2462" y="696"/>
                  <a:pt x="2467" y="690"/>
                  <a:pt x="2467" y="683"/>
                </a:cubicBezTo>
                <a:cubicBezTo>
                  <a:pt x="2467" y="676"/>
                  <a:pt x="2462" y="670"/>
                  <a:pt x="2455" y="670"/>
                </a:cubicBezTo>
                <a:cubicBezTo>
                  <a:pt x="2447" y="670"/>
                  <a:pt x="2442" y="676"/>
                  <a:pt x="2442" y="683"/>
                </a:cubicBezTo>
                <a:cubicBezTo>
                  <a:pt x="2442" y="690"/>
                  <a:pt x="2447" y="696"/>
                  <a:pt x="2455" y="696"/>
                </a:cubicBezTo>
                <a:close/>
                <a:moveTo>
                  <a:pt x="2494" y="696"/>
                </a:moveTo>
                <a:cubicBezTo>
                  <a:pt x="2501" y="696"/>
                  <a:pt x="2507" y="690"/>
                  <a:pt x="2507" y="683"/>
                </a:cubicBezTo>
                <a:cubicBezTo>
                  <a:pt x="2507" y="676"/>
                  <a:pt x="2501" y="670"/>
                  <a:pt x="2494" y="670"/>
                </a:cubicBezTo>
                <a:cubicBezTo>
                  <a:pt x="2487" y="670"/>
                  <a:pt x="2481" y="676"/>
                  <a:pt x="2481" y="683"/>
                </a:cubicBezTo>
                <a:cubicBezTo>
                  <a:pt x="2481" y="690"/>
                  <a:pt x="2487" y="696"/>
                  <a:pt x="2494" y="696"/>
                </a:cubicBezTo>
                <a:close/>
                <a:moveTo>
                  <a:pt x="2533" y="696"/>
                </a:moveTo>
                <a:cubicBezTo>
                  <a:pt x="2540" y="696"/>
                  <a:pt x="2546" y="690"/>
                  <a:pt x="2546" y="683"/>
                </a:cubicBezTo>
                <a:cubicBezTo>
                  <a:pt x="2546" y="676"/>
                  <a:pt x="2540" y="670"/>
                  <a:pt x="2533" y="670"/>
                </a:cubicBezTo>
                <a:cubicBezTo>
                  <a:pt x="2526" y="670"/>
                  <a:pt x="2521" y="676"/>
                  <a:pt x="2521" y="683"/>
                </a:cubicBezTo>
                <a:cubicBezTo>
                  <a:pt x="2521" y="690"/>
                  <a:pt x="2526" y="696"/>
                  <a:pt x="2533" y="696"/>
                </a:cubicBezTo>
                <a:close/>
                <a:moveTo>
                  <a:pt x="2573" y="696"/>
                </a:moveTo>
                <a:cubicBezTo>
                  <a:pt x="2580" y="696"/>
                  <a:pt x="2586" y="690"/>
                  <a:pt x="2586" y="683"/>
                </a:cubicBezTo>
                <a:cubicBezTo>
                  <a:pt x="2586" y="676"/>
                  <a:pt x="2580" y="670"/>
                  <a:pt x="2573" y="670"/>
                </a:cubicBezTo>
                <a:cubicBezTo>
                  <a:pt x="2566" y="670"/>
                  <a:pt x="2560" y="676"/>
                  <a:pt x="2560" y="683"/>
                </a:cubicBezTo>
                <a:cubicBezTo>
                  <a:pt x="2560" y="690"/>
                  <a:pt x="2566" y="696"/>
                  <a:pt x="2573" y="696"/>
                </a:cubicBezTo>
                <a:close/>
                <a:moveTo>
                  <a:pt x="2612" y="696"/>
                </a:moveTo>
                <a:cubicBezTo>
                  <a:pt x="2619" y="696"/>
                  <a:pt x="2625" y="690"/>
                  <a:pt x="2625" y="683"/>
                </a:cubicBezTo>
                <a:cubicBezTo>
                  <a:pt x="2625" y="676"/>
                  <a:pt x="2619" y="670"/>
                  <a:pt x="2612" y="670"/>
                </a:cubicBezTo>
                <a:cubicBezTo>
                  <a:pt x="2605" y="670"/>
                  <a:pt x="2599" y="676"/>
                  <a:pt x="2599" y="683"/>
                </a:cubicBezTo>
                <a:cubicBezTo>
                  <a:pt x="2599" y="690"/>
                  <a:pt x="2605" y="696"/>
                  <a:pt x="2612" y="696"/>
                </a:cubicBezTo>
                <a:close/>
                <a:moveTo>
                  <a:pt x="2652" y="696"/>
                </a:moveTo>
                <a:cubicBezTo>
                  <a:pt x="2659" y="696"/>
                  <a:pt x="2664" y="690"/>
                  <a:pt x="2664" y="683"/>
                </a:cubicBezTo>
                <a:cubicBezTo>
                  <a:pt x="2664" y="676"/>
                  <a:pt x="2659" y="670"/>
                  <a:pt x="2652" y="670"/>
                </a:cubicBezTo>
                <a:cubicBezTo>
                  <a:pt x="2645" y="670"/>
                  <a:pt x="2639" y="676"/>
                  <a:pt x="2639" y="683"/>
                </a:cubicBezTo>
                <a:cubicBezTo>
                  <a:pt x="2639" y="690"/>
                  <a:pt x="2645" y="696"/>
                  <a:pt x="2652" y="696"/>
                </a:cubicBezTo>
                <a:close/>
                <a:moveTo>
                  <a:pt x="2691" y="696"/>
                </a:moveTo>
                <a:cubicBezTo>
                  <a:pt x="2698" y="696"/>
                  <a:pt x="2704" y="690"/>
                  <a:pt x="2704" y="683"/>
                </a:cubicBezTo>
                <a:cubicBezTo>
                  <a:pt x="2704" y="676"/>
                  <a:pt x="2698" y="670"/>
                  <a:pt x="2691" y="670"/>
                </a:cubicBezTo>
                <a:cubicBezTo>
                  <a:pt x="2684" y="670"/>
                  <a:pt x="2678" y="676"/>
                  <a:pt x="2678" y="683"/>
                </a:cubicBezTo>
                <a:cubicBezTo>
                  <a:pt x="2678" y="690"/>
                  <a:pt x="2684" y="696"/>
                  <a:pt x="2691" y="696"/>
                </a:cubicBezTo>
                <a:close/>
                <a:moveTo>
                  <a:pt x="2730" y="696"/>
                </a:moveTo>
                <a:cubicBezTo>
                  <a:pt x="2738" y="696"/>
                  <a:pt x="2743" y="690"/>
                  <a:pt x="2743" y="683"/>
                </a:cubicBezTo>
                <a:cubicBezTo>
                  <a:pt x="2743" y="676"/>
                  <a:pt x="2738" y="670"/>
                  <a:pt x="2730" y="670"/>
                </a:cubicBezTo>
                <a:cubicBezTo>
                  <a:pt x="2723" y="670"/>
                  <a:pt x="2718" y="676"/>
                  <a:pt x="2718" y="683"/>
                </a:cubicBezTo>
                <a:cubicBezTo>
                  <a:pt x="2718" y="690"/>
                  <a:pt x="2723" y="696"/>
                  <a:pt x="2730" y="696"/>
                </a:cubicBezTo>
                <a:close/>
                <a:moveTo>
                  <a:pt x="2770" y="696"/>
                </a:moveTo>
                <a:cubicBezTo>
                  <a:pt x="2777" y="696"/>
                  <a:pt x="2783" y="690"/>
                  <a:pt x="2783" y="683"/>
                </a:cubicBezTo>
                <a:cubicBezTo>
                  <a:pt x="2783" y="676"/>
                  <a:pt x="2777" y="670"/>
                  <a:pt x="2770" y="670"/>
                </a:cubicBezTo>
                <a:cubicBezTo>
                  <a:pt x="2763" y="670"/>
                  <a:pt x="2757" y="676"/>
                  <a:pt x="2757" y="683"/>
                </a:cubicBezTo>
                <a:cubicBezTo>
                  <a:pt x="2757" y="690"/>
                  <a:pt x="2763" y="696"/>
                  <a:pt x="2770" y="696"/>
                </a:cubicBezTo>
                <a:close/>
                <a:moveTo>
                  <a:pt x="2809" y="696"/>
                </a:moveTo>
                <a:cubicBezTo>
                  <a:pt x="2816" y="696"/>
                  <a:pt x="2822" y="690"/>
                  <a:pt x="2822" y="683"/>
                </a:cubicBezTo>
                <a:cubicBezTo>
                  <a:pt x="2822" y="676"/>
                  <a:pt x="2816" y="670"/>
                  <a:pt x="2809" y="670"/>
                </a:cubicBezTo>
                <a:cubicBezTo>
                  <a:pt x="2802" y="670"/>
                  <a:pt x="2797" y="676"/>
                  <a:pt x="2797" y="683"/>
                </a:cubicBezTo>
                <a:cubicBezTo>
                  <a:pt x="2797" y="690"/>
                  <a:pt x="2802" y="696"/>
                  <a:pt x="2809" y="696"/>
                </a:cubicBezTo>
                <a:close/>
                <a:moveTo>
                  <a:pt x="2849" y="696"/>
                </a:moveTo>
                <a:cubicBezTo>
                  <a:pt x="2856" y="696"/>
                  <a:pt x="2862" y="690"/>
                  <a:pt x="2862" y="683"/>
                </a:cubicBezTo>
                <a:cubicBezTo>
                  <a:pt x="2862" y="676"/>
                  <a:pt x="2856" y="670"/>
                  <a:pt x="2849" y="670"/>
                </a:cubicBezTo>
                <a:cubicBezTo>
                  <a:pt x="2842" y="670"/>
                  <a:pt x="2836" y="676"/>
                  <a:pt x="2836" y="683"/>
                </a:cubicBezTo>
                <a:cubicBezTo>
                  <a:pt x="2836" y="690"/>
                  <a:pt x="2842" y="696"/>
                  <a:pt x="2849" y="696"/>
                </a:cubicBezTo>
                <a:close/>
                <a:moveTo>
                  <a:pt x="2888" y="696"/>
                </a:moveTo>
                <a:cubicBezTo>
                  <a:pt x="2895" y="696"/>
                  <a:pt x="2901" y="690"/>
                  <a:pt x="2901" y="683"/>
                </a:cubicBezTo>
                <a:cubicBezTo>
                  <a:pt x="2901" y="676"/>
                  <a:pt x="2895" y="670"/>
                  <a:pt x="2888" y="670"/>
                </a:cubicBezTo>
                <a:cubicBezTo>
                  <a:pt x="2881" y="670"/>
                  <a:pt x="2875" y="676"/>
                  <a:pt x="2875" y="683"/>
                </a:cubicBezTo>
                <a:cubicBezTo>
                  <a:pt x="2875" y="690"/>
                  <a:pt x="2881" y="696"/>
                  <a:pt x="2888" y="696"/>
                </a:cubicBezTo>
                <a:close/>
                <a:moveTo>
                  <a:pt x="2928" y="670"/>
                </a:moveTo>
                <a:cubicBezTo>
                  <a:pt x="2921" y="670"/>
                  <a:pt x="2915" y="676"/>
                  <a:pt x="2915" y="683"/>
                </a:cubicBezTo>
                <a:cubicBezTo>
                  <a:pt x="2915" y="690"/>
                  <a:pt x="2921" y="696"/>
                  <a:pt x="2928" y="696"/>
                </a:cubicBezTo>
                <a:cubicBezTo>
                  <a:pt x="2935" y="696"/>
                  <a:pt x="2940" y="690"/>
                  <a:pt x="2940" y="683"/>
                </a:cubicBezTo>
                <a:cubicBezTo>
                  <a:pt x="2940" y="676"/>
                  <a:pt x="2935" y="670"/>
                  <a:pt x="2928" y="670"/>
                </a:cubicBezTo>
                <a:close/>
                <a:moveTo>
                  <a:pt x="2967" y="696"/>
                </a:moveTo>
                <a:cubicBezTo>
                  <a:pt x="2974" y="696"/>
                  <a:pt x="2980" y="690"/>
                  <a:pt x="2980" y="683"/>
                </a:cubicBezTo>
                <a:cubicBezTo>
                  <a:pt x="2980" y="676"/>
                  <a:pt x="2974" y="670"/>
                  <a:pt x="2967" y="670"/>
                </a:cubicBezTo>
                <a:cubicBezTo>
                  <a:pt x="2960" y="670"/>
                  <a:pt x="2954" y="676"/>
                  <a:pt x="2954" y="683"/>
                </a:cubicBezTo>
                <a:cubicBezTo>
                  <a:pt x="2954" y="690"/>
                  <a:pt x="2960" y="696"/>
                  <a:pt x="2967" y="696"/>
                </a:cubicBezTo>
                <a:close/>
                <a:moveTo>
                  <a:pt x="3006" y="696"/>
                </a:moveTo>
                <a:cubicBezTo>
                  <a:pt x="3013" y="696"/>
                  <a:pt x="3019" y="690"/>
                  <a:pt x="3019" y="683"/>
                </a:cubicBezTo>
                <a:cubicBezTo>
                  <a:pt x="3019" y="676"/>
                  <a:pt x="3013" y="670"/>
                  <a:pt x="3006" y="670"/>
                </a:cubicBezTo>
                <a:cubicBezTo>
                  <a:pt x="2999" y="670"/>
                  <a:pt x="2994" y="676"/>
                  <a:pt x="2994" y="683"/>
                </a:cubicBezTo>
                <a:cubicBezTo>
                  <a:pt x="2994" y="690"/>
                  <a:pt x="2999" y="696"/>
                  <a:pt x="3006" y="696"/>
                </a:cubicBezTo>
                <a:close/>
                <a:moveTo>
                  <a:pt x="483" y="735"/>
                </a:moveTo>
                <a:cubicBezTo>
                  <a:pt x="490" y="735"/>
                  <a:pt x="496" y="729"/>
                  <a:pt x="496" y="722"/>
                </a:cubicBezTo>
                <a:cubicBezTo>
                  <a:pt x="496" y="715"/>
                  <a:pt x="490" y="710"/>
                  <a:pt x="483" y="710"/>
                </a:cubicBezTo>
                <a:cubicBezTo>
                  <a:pt x="476" y="710"/>
                  <a:pt x="471" y="715"/>
                  <a:pt x="471" y="722"/>
                </a:cubicBezTo>
                <a:cubicBezTo>
                  <a:pt x="471" y="729"/>
                  <a:pt x="476" y="735"/>
                  <a:pt x="483" y="735"/>
                </a:cubicBezTo>
                <a:close/>
                <a:moveTo>
                  <a:pt x="523" y="735"/>
                </a:moveTo>
                <a:cubicBezTo>
                  <a:pt x="530" y="735"/>
                  <a:pt x="535" y="729"/>
                  <a:pt x="535" y="722"/>
                </a:cubicBezTo>
                <a:cubicBezTo>
                  <a:pt x="535" y="715"/>
                  <a:pt x="530" y="710"/>
                  <a:pt x="523" y="710"/>
                </a:cubicBezTo>
                <a:cubicBezTo>
                  <a:pt x="516" y="710"/>
                  <a:pt x="510" y="715"/>
                  <a:pt x="510" y="722"/>
                </a:cubicBezTo>
                <a:cubicBezTo>
                  <a:pt x="510" y="729"/>
                  <a:pt x="516" y="735"/>
                  <a:pt x="523" y="735"/>
                </a:cubicBezTo>
                <a:close/>
                <a:moveTo>
                  <a:pt x="562" y="735"/>
                </a:moveTo>
                <a:cubicBezTo>
                  <a:pt x="569" y="735"/>
                  <a:pt x="575" y="729"/>
                  <a:pt x="575" y="722"/>
                </a:cubicBezTo>
                <a:cubicBezTo>
                  <a:pt x="575" y="715"/>
                  <a:pt x="569" y="710"/>
                  <a:pt x="562" y="710"/>
                </a:cubicBezTo>
                <a:cubicBezTo>
                  <a:pt x="555" y="710"/>
                  <a:pt x="549" y="715"/>
                  <a:pt x="549" y="722"/>
                </a:cubicBezTo>
                <a:cubicBezTo>
                  <a:pt x="549" y="729"/>
                  <a:pt x="555" y="735"/>
                  <a:pt x="562" y="735"/>
                </a:cubicBezTo>
                <a:close/>
                <a:moveTo>
                  <a:pt x="602" y="735"/>
                </a:moveTo>
                <a:cubicBezTo>
                  <a:pt x="609" y="735"/>
                  <a:pt x="614" y="729"/>
                  <a:pt x="614" y="722"/>
                </a:cubicBezTo>
                <a:cubicBezTo>
                  <a:pt x="614" y="715"/>
                  <a:pt x="609" y="710"/>
                  <a:pt x="602" y="710"/>
                </a:cubicBezTo>
                <a:cubicBezTo>
                  <a:pt x="595" y="710"/>
                  <a:pt x="589" y="715"/>
                  <a:pt x="589" y="722"/>
                </a:cubicBezTo>
                <a:cubicBezTo>
                  <a:pt x="589" y="729"/>
                  <a:pt x="595" y="735"/>
                  <a:pt x="602" y="735"/>
                </a:cubicBezTo>
                <a:close/>
                <a:moveTo>
                  <a:pt x="641" y="735"/>
                </a:moveTo>
                <a:cubicBezTo>
                  <a:pt x="648" y="735"/>
                  <a:pt x="654" y="729"/>
                  <a:pt x="654" y="722"/>
                </a:cubicBezTo>
                <a:cubicBezTo>
                  <a:pt x="654" y="715"/>
                  <a:pt x="648" y="710"/>
                  <a:pt x="641" y="710"/>
                </a:cubicBezTo>
                <a:cubicBezTo>
                  <a:pt x="634" y="710"/>
                  <a:pt x="628" y="715"/>
                  <a:pt x="628" y="722"/>
                </a:cubicBezTo>
                <a:cubicBezTo>
                  <a:pt x="628" y="729"/>
                  <a:pt x="634" y="735"/>
                  <a:pt x="641" y="735"/>
                </a:cubicBezTo>
                <a:close/>
                <a:moveTo>
                  <a:pt x="680" y="735"/>
                </a:moveTo>
                <a:cubicBezTo>
                  <a:pt x="687" y="735"/>
                  <a:pt x="693" y="729"/>
                  <a:pt x="693" y="722"/>
                </a:cubicBezTo>
                <a:cubicBezTo>
                  <a:pt x="693" y="715"/>
                  <a:pt x="687" y="710"/>
                  <a:pt x="680" y="710"/>
                </a:cubicBezTo>
                <a:cubicBezTo>
                  <a:pt x="673" y="710"/>
                  <a:pt x="668" y="715"/>
                  <a:pt x="668" y="722"/>
                </a:cubicBezTo>
                <a:cubicBezTo>
                  <a:pt x="668" y="729"/>
                  <a:pt x="673" y="735"/>
                  <a:pt x="680" y="735"/>
                </a:cubicBezTo>
                <a:close/>
                <a:moveTo>
                  <a:pt x="720" y="735"/>
                </a:moveTo>
                <a:cubicBezTo>
                  <a:pt x="727" y="735"/>
                  <a:pt x="733" y="729"/>
                  <a:pt x="733" y="722"/>
                </a:cubicBezTo>
                <a:cubicBezTo>
                  <a:pt x="733" y="715"/>
                  <a:pt x="727" y="710"/>
                  <a:pt x="720" y="710"/>
                </a:cubicBezTo>
                <a:cubicBezTo>
                  <a:pt x="713" y="710"/>
                  <a:pt x="707" y="715"/>
                  <a:pt x="707" y="722"/>
                </a:cubicBezTo>
                <a:cubicBezTo>
                  <a:pt x="707" y="729"/>
                  <a:pt x="713" y="735"/>
                  <a:pt x="720" y="735"/>
                </a:cubicBezTo>
                <a:close/>
                <a:moveTo>
                  <a:pt x="759" y="735"/>
                </a:moveTo>
                <a:cubicBezTo>
                  <a:pt x="766" y="735"/>
                  <a:pt x="772" y="729"/>
                  <a:pt x="772" y="722"/>
                </a:cubicBezTo>
                <a:cubicBezTo>
                  <a:pt x="772" y="715"/>
                  <a:pt x="766" y="710"/>
                  <a:pt x="759" y="710"/>
                </a:cubicBezTo>
                <a:cubicBezTo>
                  <a:pt x="752" y="710"/>
                  <a:pt x="747" y="715"/>
                  <a:pt x="747" y="722"/>
                </a:cubicBezTo>
                <a:cubicBezTo>
                  <a:pt x="747" y="729"/>
                  <a:pt x="752" y="735"/>
                  <a:pt x="759" y="735"/>
                </a:cubicBezTo>
                <a:close/>
                <a:moveTo>
                  <a:pt x="799" y="735"/>
                </a:moveTo>
                <a:cubicBezTo>
                  <a:pt x="806" y="735"/>
                  <a:pt x="811" y="729"/>
                  <a:pt x="811" y="722"/>
                </a:cubicBezTo>
                <a:cubicBezTo>
                  <a:pt x="811" y="715"/>
                  <a:pt x="806" y="710"/>
                  <a:pt x="799" y="710"/>
                </a:cubicBezTo>
                <a:cubicBezTo>
                  <a:pt x="792" y="710"/>
                  <a:pt x="786" y="715"/>
                  <a:pt x="786" y="722"/>
                </a:cubicBezTo>
                <a:cubicBezTo>
                  <a:pt x="786" y="729"/>
                  <a:pt x="792" y="735"/>
                  <a:pt x="799" y="735"/>
                </a:cubicBezTo>
                <a:close/>
                <a:moveTo>
                  <a:pt x="838" y="735"/>
                </a:moveTo>
                <a:cubicBezTo>
                  <a:pt x="845" y="735"/>
                  <a:pt x="851" y="729"/>
                  <a:pt x="851" y="722"/>
                </a:cubicBezTo>
                <a:cubicBezTo>
                  <a:pt x="851" y="715"/>
                  <a:pt x="845" y="710"/>
                  <a:pt x="838" y="710"/>
                </a:cubicBezTo>
                <a:cubicBezTo>
                  <a:pt x="831" y="710"/>
                  <a:pt x="825" y="715"/>
                  <a:pt x="825" y="722"/>
                </a:cubicBezTo>
                <a:cubicBezTo>
                  <a:pt x="825" y="729"/>
                  <a:pt x="831" y="735"/>
                  <a:pt x="838" y="735"/>
                </a:cubicBezTo>
                <a:close/>
                <a:moveTo>
                  <a:pt x="878" y="735"/>
                </a:moveTo>
                <a:cubicBezTo>
                  <a:pt x="885" y="735"/>
                  <a:pt x="890" y="729"/>
                  <a:pt x="890" y="722"/>
                </a:cubicBezTo>
                <a:cubicBezTo>
                  <a:pt x="890" y="715"/>
                  <a:pt x="885" y="710"/>
                  <a:pt x="878" y="710"/>
                </a:cubicBezTo>
                <a:cubicBezTo>
                  <a:pt x="871" y="710"/>
                  <a:pt x="865" y="715"/>
                  <a:pt x="865" y="722"/>
                </a:cubicBezTo>
                <a:cubicBezTo>
                  <a:pt x="865" y="729"/>
                  <a:pt x="871" y="735"/>
                  <a:pt x="878" y="735"/>
                </a:cubicBezTo>
                <a:close/>
                <a:moveTo>
                  <a:pt x="1627" y="735"/>
                </a:moveTo>
                <a:cubicBezTo>
                  <a:pt x="1634" y="735"/>
                  <a:pt x="1639" y="729"/>
                  <a:pt x="1639" y="722"/>
                </a:cubicBezTo>
                <a:cubicBezTo>
                  <a:pt x="1639" y="715"/>
                  <a:pt x="1634" y="710"/>
                  <a:pt x="1627" y="710"/>
                </a:cubicBezTo>
                <a:cubicBezTo>
                  <a:pt x="1620" y="710"/>
                  <a:pt x="1614" y="715"/>
                  <a:pt x="1614" y="722"/>
                </a:cubicBezTo>
                <a:cubicBezTo>
                  <a:pt x="1614" y="729"/>
                  <a:pt x="1620" y="735"/>
                  <a:pt x="1627" y="735"/>
                </a:cubicBezTo>
                <a:close/>
                <a:moveTo>
                  <a:pt x="1666" y="735"/>
                </a:moveTo>
                <a:cubicBezTo>
                  <a:pt x="1673" y="735"/>
                  <a:pt x="1679" y="729"/>
                  <a:pt x="1679" y="722"/>
                </a:cubicBezTo>
                <a:cubicBezTo>
                  <a:pt x="1679" y="715"/>
                  <a:pt x="1673" y="710"/>
                  <a:pt x="1666" y="710"/>
                </a:cubicBezTo>
                <a:cubicBezTo>
                  <a:pt x="1659" y="710"/>
                  <a:pt x="1653" y="715"/>
                  <a:pt x="1653" y="722"/>
                </a:cubicBezTo>
                <a:cubicBezTo>
                  <a:pt x="1653" y="729"/>
                  <a:pt x="1659" y="735"/>
                  <a:pt x="1666" y="735"/>
                </a:cubicBezTo>
                <a:close/>
                <a:moveTo>
                  <a:pt x="1907" y="722"/>
                </a:moveTo>
                <a:cubicBezTo>
                  <a:pt x="1907" y="720"/>
                  <a:pt x="1905" y="718"/>
                  <a:pt x="1903" y="718"/>
                </a:cubicBezTo>
                <a:cubicBezTo>
                  <a:pt x="1900" y="718"/>
                  <a:pt x="1898" y="720"/>
                  <a:pt x="1898" y="722"/>
                </a:cubicBezTo>
                <a:cubicBezTo>
                  <a:pt x="1898" y="725"/>
                  <a:pt x="1900" y="726"/>
                  <a:pt x="1903" y="726"/>
                </a:cubicBezTo>
                <a:cubicBezTo>
                  <a:pt x="1905" y="726"/>
                  <a:pt x="1907" y="725"/>
                  <a:pt x="1907" y="722"/>
                </a:cubicBezTo>
                <a:close/>
                <a:moveTo>
                  <a:pt x="1942" y="735"/>
                </a:moveTo>
                <a:cubicBezTo>
                  <a:pt x="1949" y="735"/>
                  <a:pt x="1955" y="729"/>
                  <a:pt x="1955" y="722"/>
                </a:cubicBezTo>
                <a:cubicBezTo>
                  <a:pt x="1955" y="715"/>
                  <a:pt x="1949" y="710"/>
                  <a:pt x="1942" y="710"/>
                </a:cubicBezTo>
                <a:cubicBezTo>
                  <a:pt x="1935" y="710"/>
                  <a:pt x="1929" y="715"/>
                  <a:pt x="1929" y="722"/>
                </a:cubicBezTo>
                <a:cubicBezTo>
                  <a:pt x="1929" y="729"/>
                  <a:pt x="1935" y="735"/>
                  <a:pt x="1942" y="735"/>
                </a:cubicBezTo>
                <a:close/>
                <a:moveTo>
                  <a:pt x="1981" y="735"/>
                </a:moveTo>
                <a:cubicBezTo>
                  <a:pt x="1988" y="735"/>
                  <a:pt x="1994" y="729"/>
                  <a:pt x="1994" y="722"/>
                </a:cubicBezTo>
                <a:cubicBezTo>
                  <a:pt x="1994" y="715"/>
                  <a:pt x="1988" y="710"/>
                  <a:pt x="1981" y="710"/>
                </a:cubicBezTo>
                <a:cubicBezTo>
                  <a:pt x="1974" y="710"/>
                  <a:pt x="1969" y="715"/>
                  <a:pt x="1969" y="722"/>
                </a:cubicBezTo>
                <a:cubicBezTo>
                  <a:pt x="1969" y="729"/>
                  <a:pt x="1974" y="735"/>
                  <a:pt x="1981" y="735"/>
                </a:cubicBezTo>
                <a:close/>
                <a:moveTo>
                  <a:pt x="2021" y="735"/>
                </a:moveTo>
                <a:cubicBezTo>
                  <a:pt x="2028" y="735"/>
                  <a:pt x="2034" y="729"/>
                  <a:pt x="2034" y="722"/>
                </a:cubicBezTo>
                <a:cubicBezTo>
                  <a:pt x="2034" y="715"/>
                  <a:pt x="2028" y="710"/>
                  <a:pt x="2021" y="710"/>
                </a:cubicBezTo>
                <a:cubicBezTo>
                  <a:pt x="2014" y="710"/>
                  <a:pt x="2008" y="715"/>
                  <a:pt x="2008" y="722"/>
                </a:cubicBezTo>
                <a:cubicBezTo>
                  <a:pt x="2008" y="729"/>
                  <a:pt x="2014" y="735"/>
                  <a:pt x="2021" y="735"/>
                </a:cubicBezTo>
                <a:close/>
                <a:moveTo>
                  <a:pt x="2060" y="735"/>
                </a:moveTo>
                <a:cubicBezTo>
                  <a:pt x="2067" y="735"/>
                  <a:pt x="2073" y="729"/>
                  <a:pt x="2073" y="722"/>
                </a:cubicBezTo>
                <a:cubicBezTo>
                  <a:pt x="2073" y="715"/>
                  <a:pt x="2067" y="710"/>
                  <a:pt x="2060" y="710"/>
                </a:cubicBezTo>
                <a:cubicBezTo>
                  <a:pt x="2053" y="710"/>
                  <a:pt x="2048" y="715"/>
                  <a:pt x="2048" y="722"/>
                </a:cubicBezTo>
                <a:cubicBezTo>
                  <a:pt x="2048" y="729"/>
                  <a:pt x="2053" y="735"/>
                  <a:pt x="2060" y="735"/>
                </a:cubicBezTo>
                <a:close/>
                <a:moveTo>
                  <a:pt x="2100" y="735"/>
                </a:moveTo>
                <a:cubicBezTo>
                  <a:pt x="2107" y="735"/>
                  <a:pt x="2112" y="729"/>
                  <a:pt x="2112" y="722"/>
                </a:cubicBezTo>
                <a:cubicBezTo>
                  <a:pt x="2112" y="715"/>
                  <a:pt x="2107" y="710"/>
                  <a:pt x="2100" y="710"/>
                </a:cubicBezTo>
                <a:cubicBezTo>
                  <a:pt x="2093" y="710"/>
                  <a:pt x="2087" y="715"/>
                  <a:pt x="2087" y="722"/>
                </a:cubicBezTo>
                <a:cubicBezTo>
                  <a:pt x="2087" y="729"/>
                  <a:pt x="2093" y="735"/>
                  <a:pt x="2100" y="735"/>
                </a:cubicBezTo>
                <a:close/>
                <a:moveTo>
                  <a:pt x="2139" y="735"/>
                </a:moveTo>
                <a:cubicBezTo>
                  <a:pt x="2146" y="735"/>
                  <a:pt x="2152" y="729"/>
                  <a:pt x="2152" y="722"/>
                </a:cubicBezTo>
                <a:cubicBezTo>
                  <a:pt x="2152" y="715"/>
                  <a:pt x="2146" y="710"/>
                  <a:pt x="2139" y="710"/>
                </a:cubicBezTo>
                <a:cubicBezTo>
                  <a:pt x="2132" y="710"/>
                  <a:pt x="2126" y="715"/>
                  <a:pt x="2126" y="722"/>
                </a:cubicBezTo>
                <a:cubicBezTo>
                  <a:pt x="2126" y="729"/>
                  <a:pt x="2132" y="735"/>
                  <a:pt x="2139" y="735"/>
                </a:cubicBezTo>
                <a:close/>
                <a:moveTo>
                  <a:pt x="2179" y="735"/>
                </a:moveTo>
                <a:cubicBezTo>
                  <a:pt x="2186" y="735"/>
                  <a:pt x="2191" y="729"/>
                  <a:pt x="2191" y="722"/>
                </a:cubicBezTo>
                <a:cubicBezTo>
                  <a:pt x="2191" y="715"/>
                  <a:pt x="2186" y="710"/>
                  <a:pt x="2179" y="710"/>
                </a:cubicBezTo>
                <a:cubicBezTo>
                  <a:pt x="2172" y="710"/>
                  <a:pt x="2166" y="715"/>
                  <a:pt x="2166" y="722"/>
                </a:cubicBezTo>
                <a:cubicBezTo>
                  <a:pt x="2166" y="729"/>
                  <a:pt x="2172" y="735"/>
                  <a:pt x="2179" y="735"/>
                </a:cubicBezTo>
                <a:close/>
                <a:moveTo>
                  <a:pt x="2257" y="735"/>
                </a:moveTo>
                <a:cubicBezTo>
                  <a:pt x="2264" y="735"/>
                  <a:pt x="2270" y="729"/>
                  <a:pt x="2270" y="722"/>
                </a:cubicBezTo>
                <a:cubicBezTo>
                  <a:pt x="2270" y="715"/>
                  <a:pt x="2264" y="710"/>
                  <a:pt x="2257" y="710"/>
                </a:cubicBezTo>
                <a:cubicBezTo>
                  <a:pt x="2250" y="710"/>
                  <a:pt x="2245" y="715"/>
                  <a:pt x="2245" y="722"/>
                </a:cubicBezTo>
                <a:cubicBezTo>
                  <a:pt x="2245" y="729"/>
                  <a:pt x="2250" y="735"/>
                  <a:pt x="2257" y="735"/>
                </a:cubicBezTo>
                <a:close/>
                <a:moveTo>
                  <a:pt x="2297" y="735"/>
                </a:moveTo>
                <a:cubicBezTo>
                  <a:pt x="2304" y="735"/>
                  <a:pt x="2310" y="729"/>
                  <a:pt x="2310" y="722"/>
                </a:cubicBezTo>
                <a:cubicBezTo>
                  <a:pt x="2310" y="715"/>
                  <a:pt x="2304" y="710"/>
                  <a:pt x="2297" y="710"/>
                </a:cubicBezTo>
                <a:cubicBezTo>
                  <a:pt x="2290" y="710"/>
                  <a:pt x="2284" y="715"/>
                  <a:pt x="2284" y="722"/>
                </a:cubicBezTo>
                <a:cubicBezTo>
                  <a:pt x="2284" y="729"/>
                  <a:pt x="2290" y="735"/>
                  <a:pt x="2297" y="735"/>
                </a:cubicBezTo>
                <a:close/>
                <a:moveTo>
                  <a:pt x="2336" y="735"/>
                </a:moveTo>
                <a:cubicBezTo>
                  <a:pt x="2343" y="735"/>
                  <a:pt x="2349" y="729"/>
                  <a:pt x="2349" y="722"/>
                </a:cubicBezTo>
                <a:cubicBezTo>
                  <a:pt x="2349" y="715"/>
                  <a:pt x="2343" y="710"/>
                  <a:pt x="2336" y="710"/>
                </a:cubicBezTo>
                <a:cubicBezTo>
                  <a:pt x="2329" y="710"/>
                  <a:pt x="2323" y="715"/>
                  <a:pt x="2323" y="722"/>
                </a:cubicBezTo>
                <a:cubicBezTo>
                  <a:pt x="2323" y="729"/>
                  <a:pt x="2329" y="735"/>
                  <a:pt x="2336" y="735"/>
                </a:cubicBezTo>
                <a:close/>
                <a:moveTo>
                  <a:pt x="2376" y="735"/>
                </a:moveTo>
                <a:cubicBezTo>
                  <a:pt x="2383" y="735"/>
                  <a:pt x="2388" y="729"/>
                  <a:pt x="2388" y="722"/>
                </a:cubicBezTo>
                <a:cubicBezTo>
                  <a:pt x="2388" y="715"/>
                  <a:pt x="2383" y="710"/>
                  <a:pt x="2376" y="710"/>
                </a:cubicBezTo>
                <a:cubicBezTo>
                  <a:pt x="2369" y="710"/>
                  <a:pt x="2363" y="715"/>
                  <a:pt x="2363" y="722"/>
                </a:cubicBezTo>
                <a:cubicBezTo>
                  <a:pt x="2363" y="729"/>
                  <a:pt x="2369" y="735"/>
                  <a:pt x="2376" y="735"/>
                </a:cubicBezTo>
                <a:close/>
                <a:moveTo>
                  <a:pt x="2415" y="735"/>
                </a:moveTo>
                <a:cubicBezTo>
                  <a:pt x="2422" y="735"/>
                  <a:pt x="2428" y="729"/>
                  <a:pt x="2428" y="722"/>
                </a:cubicBezTo>
                <a:cubicBezTo>
                  <a:pt x="2428" y="715"/>
                  <a:pt x="2422" y="710"/>
                  <a:pt x="2415" y="710"/>
                </a:cubicBezTo>
                <a:cubicBezTo>
                  <a:pt x="2408" y="710"/>
                  <a:pt x="2402" y="715"/>
                  <a:pt x="2402" y="722"/>
                </a:cubicBezTo>
                <a:cubicBezTo>
                  <a:pt x="2402" y="729"/>
                  <a:pt x="2408" y="735"/>
                  <a:pt x="2415" y="735"/>
                </a:cubicBezTo>
                <a:close/>
                <a:moveTo>
                  <a:pt x="2455" y="735"/>
                </a:moveTo>
                <a:cubicBezTo>
                  <a:pt x="2462" y="735"/>
                  <a:pt x="2467" y="729"/>
                  <a:pt x="2467" y="722"/>
                </a:cubicBezTo>
                <a:cubicBezTo>
                  <a:pt x="2467" y="715"/>
                  <a:pt x="2462" y="710"/>
                  <a:pt x="2455" y="710"/>
                </a:cubicBezTo>
                <a:cubicBezTo>
                  <a:pt x="2447" y="710"/>
                  <a:pt x="2442" y="715"/>
                  <a:pt x="2442" y="722"/>
                </a:cubicBezTo>
                <a:cubicBezTo>
                  <a:pt x="2442" y="729"/>
                  <a:pt x="2447" y="735"/>
                  <a:pt x="2455" y="735"/>
                </a:cubicBezTo>
                <a:close/>
                <a:moveTo>
                  <a:pt x="2494" y="735"/>
                </a:moveTo>
                <a:cubicBezTo>
                  <a:pt x="2501" y="735"/>
                  <a:pt x="2507" y="729"/>
                  <a:pt x="2507" y="722"/>
                </a:cubicBezTo>
                <a:cubicBezTo>
                  <a:pt x="2507" y="715"/>
                  <a:pt x="2501" y="710"/>
                  <a:pt x="2494" y="710"/>
                </a:cubicBezTo>
                <a:cubicBezTo>
                  <a:pt x="2487" y="710"/>
                  <a:pt x="2481" y="715"/>
                  <a:pt x="2481" y="722"/>
                </a:cubicBezTo>
                <a:cubicBezTo>
                  <a:pt x="2481" y="729"/>
                  <a:pt x="2487" y="735"/>
                  <a:pt x="2494" y="735"/>
                </a:cubicBezTo>
                <a:close/>
                <a:moveTo>
                  <a:pt x="2533" y="735"/>
                </a:moveTo>
                <a:cubicBezTo>
                  <a:pt x="2540" y="735"/>
                  <a:pt x="2546" y="729"/>
                  <a:pt x="2546" y="722"/>
                </a:cubicBezTo>
                <a:cubicBezTo>
                  <a:pt x="2546" y="715"/>
                  <a:pt x="2540" y="710"/>
                  <a:pt x="2533" y="710"/>
                </a:cubicBezTo>
                <a:cubicBezTo>
                  <a:pt x="2526" y="710"/>
                  <a:pt x="2521" y="715"/>
                  <a:pt x="2521" y="722"/>
                </a:cubicBezTo>
                <a:cubicBezTo>
                  <a:pt x="2521" y="729"/>
                  <a:pt x="2526" y="735"/>
                  <a:pt x="2533" y="735"/>
                </a:cubicBezTo>
                <a:close/>
                <a:moveTo>
                  <a:pt x="2573" y="735"/>
                </a:moveTo>
                <a:cubicBezTo>
                  <a:pt x="2580" y="735"/>
                  <a:pt x="2586" y="729"/>
                  <a:pt x="2586" y="722"/>
                </a:cubicBezTo>
                <a:cubicBezTo>
                  <a:pt x="2586" y="715"/>
                  <a:pt x="2580" y="710"/>
                  <a:pt x="2573" y="710"/>
                </a:cubicBezTo>
                <a:cubicBezTo>
                  <a:pt x="2566" y="710"/>
                  <a:pt x="2560" y="715"/>
                  <a:pt x="2560" y="722"/>
                </a:cubicBezTo>
                <a:cubicBezTo>
                  <a:pt x="2560" y="729"/>
                  <a:pt x="2566" y="735"/>
                  <a:pt x="2573" y="735"/>
                </a:cubicBezTo>
                <a:close/>
                <a:moveTo>
                  <a:pt x="2612" y="735"/>
                </a:moveTo>
                <a:cubicBezTo>
                  <a:pt x="2619" y="735"/>
                  <a:pt x="2625" y="729"/>
                  <a:pt x="2625" y="722"/>
                </a:cubicBezTo>
                <a:cubicBezTo>
                  <a:pt x="2625" y="715"/>
                  <a:pt x="2619" y="710"/>
                  <a:pt x="2612" y="710"/>
                </a:cubicBezTo>
                <a:cubicBezTo>
                  <a:pt x="2605" y="710"/>
                  <a:pt x="2599" y="715"/>
                  <a:pt x="2599" y="722"/>
                </a:cubicBezTo>
                <a:cubicBezTo>
                  <a:pt x="2599" y="729"/>
                  <a:pt x="2605" y="735"/>
                  <a:pt x="2612" y="735"/>
                </a:cubicBezTo>
                <a:close/>
                <a:moveTo>
                  <a:pt x="2652" y="735"/>
                </a:moveTo>
                <a:cubicBezTo>
                  <a:pt x="2659" y="735"/>
                  <a:pt x="2664" y="729"/>
                  <a:pt x="2664" y="722"/>
                </a:cubicBezTo>
                <a:cubicBezTo>
                  <a:pt x="2664" y="715"/>
                  <a:pt x="2659" y="710"/>
                  <a:pt x="2652" y="710"/>
                </a:cubicBezTo>
                <a:cubicBezTo>
                  <a:pt x="2645" y="710"/>
                  <a:pt x="2639" y="715"/>
                  <a:pt x="2639" y="722"/>
                </a:cubicBezTo>
                <a:cubicBezTo>
                  <a:pt x="2639" y="729"/>
                  <a:pt x="2645" y="735"/>
                  <a:pt x="2652" y="735"/>
                </a:cubicBezTo>
                <a:close/>
                <a:moveTo>
                  <a:pt x="2691" y="735"/>
                </a:moveTo>
                <a:cubicBezTo>
                  <a:pt x="2698" y="735"/>
                  <a:pt x="2704" y="729"/>
                  <a:pt x="2704" y="722"/>
                </a:cubicBezTo>
                <a:cubicBezTo>
                  <a:pt x="2704" y="715"/>
                  <a:pt x="2698" y="710"/>
                  <a:pt x="2691" y="710"/>
                </a:cubicBezTo>
                <a:cubicBezTo>
                  <a:pt x="2684" y="710"/>
                  <a:pt x="2678" y="715"/>
                  <a:pt x="2678" y="722"/>
                </a:cubicBezTo>
                <a:cubicBezTo>
                  <a:pt x="2678" y="729"/>
                  <a:pt x="2684" y="735"/>
                  <a:pt x="2691" y="735"/>
                </a:cubicBezTo>
                <a:close/>
                <a:moveTo>
                  <a:pt x="2730" y="735"/>
                </a:moveTo>
                <a:cubicBezTo>
                  <a:pt x="2738" y="735"/>
                  <a:pt x="2743" y="729"/>
                  <a:pt x="2743" y="722"/>
                </a:cubicBezTo>
                <a:cubicBezTo>
                  <a:pt x="2743" y="715"/>
                  <a:pt x="2738" y="710"/>
                  <a:pt x="2730" y="710"/>
                </a:cubicBezTo>
                <a:cubicBezTo>
                  <a:pt x="2723" y="710"/>
                  <a:pt x="2718" y="715"/>
                  <a:pt x="2718" y="722"/>
                </a:cubicBezTo>
                <a:cubicBezTo>
                  <a:pt x="2718" y="729"/>
                  <a:pt x="2723" y="735"/>
                  <a:pt x="2730" y="735"/>
                </a:cubicBezTo>
                <a:close/>
                <a:moveTo>
                  <a:pt x="2770" y="735"/>
                </a:moveTo>
                <a:cubicBezTo>
                  <a:pt x="2777" y="735"/>
                  <a:pt x="2783" y="729"/>
                  <a:pt x="2783" y="722"/>
                </a:cubicBezTo>
                <a:cubicBezTo>
                  <a:pt x="2783" y="715"/>
                  <a:pt x="2777" y="710"/>
                  <a:pt x="2770" y="710"/>
                </a:cubicBezTo>
                <a:cubicBezTo>
                  <a:pt x="2763" y="710"/>
                  <a:pt x="2757" y="715"/>
                  <a:pt x="2757" y="722"/>
                </a:cubicBezTo>
                <a:cubicBezTo>
                  <a:pt x="2757" y="729"/>
                  <a:pt x="2763" y="735"/>
                  <a:pt x="2770" y="735"/>
                </a:cubicBezTo>
                <a:close/>
                <a:moveTo>
                  <a:pt x="2809" y="735"/>
                </a:moveTo>
                <a:cubicBezTo>
                  <a:pt x="2816" y="735"/>
                  <a:pt x="2822" y="729"/>
                  <a:pt x="2822" y="722"/>
                </a:cubicBezTo>
                <a:cubicBezTo>
                  <a:pt x="2822" y="715"/>
                  <a:pt x="2816" y="710"/>
                  <a:pt x="2809" y="710"/>
                </a:cubicBezTo>
                <a:cubicBezTo>
                  <a:pt x="2802" y="710"/>
                  <a:pt x="2797" y="715"/>
                  <a:pt x="2797" y="722"/>
                </a:cubicBezTo>
                <a:cubicBezTo>
                  <a:pt x="2797" y="729"/>
                  <a:pt x="2802" y="735"/>
                  <a:pt x="2809" y="735"/>
                </a:cubicBezTo>
                <a:close/>
                <a:moveTo>
                  <a:pt x="2849" y="735"/>
                </a:moveTo>
                <a:cubicBezTo>
                  <a:pt x="2856" y="735"/>
                  <a:pt x="2862" y="729"/>
                  <a:pt x="2862" y="722"/>
                </a:cubicBezTo>
                <a:cubicBezTo>
                  <a:pt x="2862" y="715"/>
                  <a:pt x="2856" y="710"/>
                  <a:pt x="2849" y="710"/>
                </a:cubicBezTo>
                <a:cubicBezTo>
                  <a:pt x="2842" y="710"/>
                  <a:pt x="2836" y="715"/>
                  <a:pt x="2836" y="722"/>
                </a:cubicBezTo>
                <a:cubicBezTo>
                  <a:pt x="2836" y="729"/>
                  <a:pt x="2842" y="735"/>
                  <a:pt x="2849" y="735"/>
                </a:cubicBezTo>
                <a:close/>
                <a:moveTo>
                  <a:pt x="2888" y="735"/>
                </a:moveTo>
                <a:cubicBezTo>
                  <a:pt x="2895" y="735"/>
                  <a:pt x="2901" y="729"/>
                  <a:pt x="2901" y="722"/>
                </a:cubicBezTo>
                <a:cubicBezTo>
                  <a:pt x="2901" y="715"/>
                  <a:pt x="2895" y="710"/>
                  <a:pt x="2888" y="710"/>
                </a:cubicBezTo>
                <a:cubicBezTo>
                  <a:pt x="2881" y="710"/>
                  <a:pt x="2875" y="715"/>
                  <a:pt x="2875" y="722"/>
                </a:cubicBezTo>
                <a:cubicBezTo>
                  <a:pt x="2875" y="729"/>
                  <a:pt x="2881" y="735"/>
                  <a:pt x="2888" y="735"/>
                </a:cubicBezTo>
                <a:close/>
                <a:moveTo>
                  <a:pt x="2967" y="735"/>
                </a:moveTo>
                <a:cubicBezTo>
                  <a:pt x="2974" y="735"/>
                  <a:pt x="2980" y="729"/>
                  <a:pt x="2980" y="722"/>
                </a:cubicBezTo>
                <a:cubicBezTo>
                  <a:pt x="2980" y="715"/>
                  <a:pt x="2974" y="710"/>
                  <a:pt x="2967" y="710"/>
                </a:cubicBezTo>
                <a:cubicBezTo>
                  <a:pt x="2960" y="710"/>
                  <a:pt x="2954" y="715"/>
                  <a:pt x="2954" y="722"/>
                </a:cubicBezTo>
                <a:cubicBezTo>
                  <a:pt x="2954" y="729"/>
                  <a:pt x="2960" y="735"/>
                  <a:pt x="2967" y="735"/>
                </a:cubicBezTo>
                <a:close/>
                <a:moveTo>
                  <a:pt x="3125" y="735"/>
                </a:moveTo>
                <a:cubicBezTo>
                  <a:pt x="3132" y="735"/>
                  <a:pt x="3137" y="729"/>
                  <a:pt x="3137" y="722"/>
                </a:cubicBezTo>
                <a:cubicBezTo>
                  <a:pt x="3137" y="715"/>
                  <a:pt x="3132" y="710"/>
                  <a:pt x="3125" y="710"/>
                </a:cubicBezTo>
                <a:cubicBezTo>
                  <a:pt x="3118" y="710"/>
                  <a:pt x="3112" y="715"/>
                  <a:pt x="3112" y="722"/>
                </a:cubicBezTo>
                <a:cubicBezTo>
                  <a:pt x="3112" y="729"/>
                  <a:pt x="3118" y="735"/>
                  <a:pt x="3125" y="735"/>
                </a:cubicBezTo>
                <a:close/>
                <a:moveTo>
                  <a:pt x="483" y="749"/>
                </a:moveTo>
                <a:cubicBezTo>
                  <a:pt x="476" y="749"/>
                  <a:pt x="471" y="755"/>
                  <a:pt x="471" y="762"/>
                </a:cubicBezTo>
                <a:cubicBezTo>
                  <a:pt x="471" y="769"/>
                  <a:pt x="476" y="774"/>
                  <a:pt x="483" y="774"/>
                </a:cubicBezTo>
                <a:cubicBezTo>
                  <a:pt x="490" y="774"/>
                  <a:pt x="496" y="769"/>
                  <a:pt x="496" y="762"/>
                </a:cubicBezTo>
                <a:cubicBezTo>
                  <a:pt x="496" y="755"/>
                  <a:pt x="490" y="749"/>
                  <a:pt x="483" y="749"/>
                </a:cubicBezTo>
                <a:close/>
                <a:moveTo>
                  <a:pt x="523" y="774"/>
                </a:moveTo>
                <a:cubicBezTo>
                  <a:pt x="530" y="774"/>
                  <a:pt x="535" y="769"/>
                  <a:pt x="535" y="762"/>
                </a:cubicBezTo>
                <a:cubicBezTo>
                  <a:pt x="535" y="755"/>
                  <a:pt x="530" y="749"/>
                  <a:pt x="523" y="749"/>
                </a:cubicBezTo>
                <a:cubicBezTo>
                  <a:pt x="516" y="749"/>
                  <a:pt x="510" y="755"/>
                  <a:pt x="510" y="762"/>
                </a:cubicBezTo>
                <a:cubicBezTo>
                  <a:pt x="510" y="769"/>
                  <a:pt x="516" y="774"/>
                  <a:pt x="523" y="774"/>
                </a:cubicBezTo>
                <a:close/>
                <a:moveTo>
                  <a:pt x="562" y="774"/>
                </a:moveTo>
                <a:cubicBezTo>
                  <a:pt x="569" y="774"/>
                  <a:pt x="575" y="769"/>
                  <a:pt x="575" y="762"/>
                </a:cubicBezTo>
                <a:cubicBezTo>
                  <a:pt x="575" y="755"/>
                  <a:pt x="569" y="749"/>
                  <a:pt x="562" y="749"/>
                </a:cubicBezTo>
                <a:cubicBezTo>
                  <a:pt x="555" y="749"/>
                  <a:pt x="549" y="755"/>
                  <a:pt x="549" y="762"/>
                </a:cubicBezTo>
                <a:cubicBezTo>
                  <a:pt x="549" y="769"/>
                  <a:pt x="555" y="774"/>
                  <a:pt x="562" y="774"/>
                </a:cubicBezTo>
                <a:close/>
                <a:moveTo>
                  <a:pt x="602" y="774"/>
                </a:moveTo>
                <a:cubicBezTo>
                  <a:pt x="609" y="774"/>
                  <a:pt x="614" y="769"/>
                  <a:pt x="614" y="762"/>
                </a:cubicBezTo>
                <a:cubicBezTo>
                  <a:pt x="614" y="755"/>
                  <a:pt x="609" y="749"/>
                  <a:pt x="602" y="749"/>
                </a:cubicBezTo>
                <a:cubicBezTo>
                  <a:pt x="595" y="749"/>
                  <a:pt x="589" y="755"/>
                  <a:pt x="589" y="762"/>
                </a:cubicBezTo>
                <a:cubicBezTo>
                  <a:pt x="589" y="769"/>
                  <a:pt x="595" y="774"/>
                  <a:pt x="602" y="774"/>
                </a:cubicBezTo>
                <a:close/>
                <a:moveTo>
                  <a:pt x="641" y="774"/>
                </a:moveTo>
                <a:cubicBezTo>
                  <a:pt x="648" y="774"/>
                  <a:pt x="654" y="769"/>
                  <a:pt x="654" y="762"/>
                </a:cubicBezTo>
                <a:cubicBezTo>
                  <a:pt x="654" y="755"/>
                  <a:pt x="648" y="749"/>
                  <a:pt x="641" y="749"/>
                </a:cubicBezTo>
                <a:cubicBezTo>
                  <a:pt x="634" y="749"/>
                  <a:pt x="628" y="755"/>
                  <a:pt x="628" y="762"/>
                </a:cubicBezTo>
                <a:cubicBezTo>
                  <a:pt x="628" y="769"/>
                  <a:pt x="634" y="774"/>
                  <a:pt x="641" y="774"/>
                </a:cubicBezTo>
                <a:close/>
                <a:moveTo>
                  <a:pt x="680" y="774"/>
                </a:moveTo>
                <a:cubicBezTo>
                  <a:pt x="687" y="774"/>
                  <a:pt x="693" y="769"/>
                  <a:pt x="693" y="762"/>
                </a:cubicBezTo>
                <a:cubicBezTo>
                  <a:pt x="693" y="755"/>
                  <a:pt x="687" y="749"/>
                  <a:pt x="680" y="749"/>
                </a:cubicBezTo>
                <a:cubicBezTo>
                  <a:pt x="673" y="749"/>
                  <a:pt x="668" y="755"/>
                  <a:pt x="668" y="762"/>
                </a:cubicBezTo>
                <a:cubicBezTo>
                  <a:pt x="668" y="769"/>
                  <a:pt x="673" y="774"/>
                  <a:pt x="680" y="774"/>
                </a:cubicBezTo>
                <a:close/>
                <a:moveTo>
                  <a:pt x="720" y="774"/>
                </a:moveTo>
                <a:cubicBezTo>
                  <a:pt x="727" y="774"/>
                  <a:pt x="733" y="769"/>
                  <a:pt x="733" y="762"/>
                </a:cubicBezTo>
                <a:cubicBezTo>
                  <a:pt x="733" y="755"/>
                  <a:pt x="727" y="749"/>
                  <a:pt x="720" y="749"/>
                </a:cubicBezTo>
                <a:cubicBezTo>
                  <a:pt x="713" y="749"/>
                  <a:pt x="707" y="755"/>
                  <a:pt x="707" y="762"/>
                </a:cubicBezTo>
                <a:cubicBezTo>
                  <a:pt x="707" y="769"/>
                  <a:pt x="713" y="774"/>
                  <a:pt x="720" y="774"/>
                </a:cubicBezTo>
                <a:close/>
                <a:moveTo>
                  <a:pt x="759" y="774"/>
                </a:moveTo>
                <a:cubicBezTo>
                  <a:pt x="766" y="774"/>
                  <a:pt x="772" y="769"/>
                  <a:pt x="772" y="762"/>
                </a:cubicBezTo>
                <a:cubicBezTo>
                  <a:pt x="772" y="755"/>
                  <a:pt x="766" y="749"/>
                  <a:pt x="759" y="749"/>
                </a:cubicBezTo>
                <a:cubicBezTo>
                  <a:pt x="752" y="749"/>
                  <a:pt x="747" y="755"/>
                  <a:pt x="747" y="762"/>
                </a:cubicBezTo>
                <a:cubicBezTo>
                  <a:pt x="747" y="769"/>
                  <a:pt x="752" y="774"/>
                  <a:pt x="759" y="774"/>
                </a:cubicBezTo>
                <a:close/>
                <a:moveTo>
                  <a:pt x="799" y="774"/>
                </a:moveTo>
                <a:cubicBezTo>
                  <a:pt x="806" y="774"/>
                  <a:pt x="811" y="769"/>
                  <a:pt x="811" y="762"/>
                </a:cubicBezTo>
                <a:cubicBezTo>
                  <a:pt x="811" y="755"/>
                  <a:pt x="806" y="749"/>
                  <a:pt x="799" y="749"/>
                </a:cubicBezTo>
                <a:cubicBezTo>
                  <a:pt x="792" y="749"/>
                  <a:pt x="786" y="755"/>
                  <a:pt x="786" y="762"/>
                </a:cubicBezTo>
                <a:cubicBezTo>
                  <a:pt x="786" y="769"/>
                  <a:pt x="792" y="774"/>
                  <a:pt x="799" y="774"/>
                </a:cubicBezTo>
                <a:close/>
                <a:moveTo>
                  <a:pt x="838" y="774"/>
                </a:moveTo>
                <a:cubicBezTo>
                  <a:pt x="845" y="774"/>
                  <a:pt x="851" y="769"/>
                  <a:pt x="851" y="762"/>
                </a:cubicBezTo>
                <a:cubicBezTo>
                  <a:pt x="851" y="755"/>
                  <a:pt x="845" y="749"/>
                  <a:pt x="838" y="749"/>
                </a:cubicBezTo>
                <a:cubicBezTo>
                  <a:pt x="831" y="749"/>
                  <a:pt x="825" y="755"/>
                  <a:pt x="825" y="762"/>
                </a:cubicBezTo>
                <a:cubicBezTo>
                  <a:pt x="825" y="769"/>
                  <a:pt x="831" y="774"/>
                  <a:pt x="838" y="774"/>
                </a:cubicBezTo>
                <a:close/>
                <a:moveTo>
                  <a:pt x="878" y="774"/>
                </a:moveTo>
                <a:cubicBezTo>
                  <a:pt x="885" y="774"/>
                  <a:pt x="890" y="769"/>
                  <a:pt x="890" y="762"/>
                </a:cubicBezTo>
                <a:cubicBezTo>
                  <a:pt x="890" y="755"/>
                  <a:pt x="885" y="749"/>
                  <a:pt x="878" y="749"/>
                </a:cubicBezTo>
                <a:cubicBezTo>
                  <a:pt x="871" y="749"/>
                  <a:pt x="865" y="755"/>
                  <a:pt x="865" y="762"/>
                </a:cubicBezTo>
                <a:cubicBezTo>
                  <a:pt x="865" y="769"/>
                  <a:pt x="871" y="774"/>
                  <a:pt x="878" y="774"/>
                </a:cubicBezTo>
                <a:close/>
                <a:moveTo>
                  <a:pt x="930" y="762"/>
                </a:moveTo>
                <a:cubicBezTo>
                  <a:pt x="930" y="755"/>
                  <a:pt x="924" y="749"/>
                  <a:pt x="917" y="749"/>
                </a:cubicBezTo>
                <a:cubicBezTo>
                  <a:pt x="910" y="749"/>
                  <a:pt x="904" y="755"/>
                  <a:pt x="904" y="762"/>
                </a:cubicBezTo>
                <a:cubicBezTo>
                  <a:pt x="904" y="769"/>
                  <a:pt x="910" y="774"/>
                  <a:pt x="917" y="774"/>
                </a:cubicBezTo>
                <a:cubicBezTo>
                  <a:pt x="924" y="774"/>
                  <a:pt x="930" y="769"/>
                  <a:pt x="930" y="762"/>
                </a:cubicBezTo>
                <a:close/>
                <a:moveTo>
                  <a:pt x="1666" y="774"/>
                </a:moveTo>
                <a:cubicBezTo>
                  <a:pt x="1673" y="774"/>
                  <a:pt x="1679" y="769"/>
                  <a:pt x="1679" y="762"/>
                </a:cubicBezTo>
                <a:cubicBezTo>
                  <a:pt x="1679" y="755"/>
                  <a:pt x="1673" y="749"/>
                  <a:pt x="1666" y="749"/>
                </a:cubicBezTo>
                <a:cubicBezTo>
                  <a:pt x="1659" y="749"/>
                  <a:pt x="1653" y="755"/>
                  <a:pt x="1653" y="762"/>
                </a:cubicBezTo>
                <a:cubicBezTo>
                  <a:pt x="1653" y="769"/>
                  <a:pt x="1659" y="774"/>
                  <a:pt x="1666" y="774"/>
                </a:cubicBezTo>
                <a:close/>
                <a:moveTo>
                  <a:pt x="1705" y="774"/>
                </a:moveTo>
                <a:cubicBezTo>
                  <a:pt x="1713" y="774"/>
                  <a:pt x="1718" y="769"/>
                  <a:pt x="1718" y="762"/>
                </a:cubicBezTo>
                <a:cubicBezTo>
                  <a:pt x="1718" y="755"/>
                  <a:pt x="1713" y="749"/>
                  <a:pt x="1705" y="749"/>
                </a:cubicBezTo>
                <a:cubicBezTo>
                  <a:pt x="1698" y="749"/>
                  <a:pt x="1693" y="755"/>
                  <a:pt x="1693" y="762"/>
                </a:cubicBezTo>
                <a:cubicBezTo>
                  <a:pt x="1693" y="769"/>
                  <a:pt x="1698" y="774"/>
                  <a:pt x="1705" y="774"/>
                </a:cubicBezTo>
                <a:close/>
                <a:moveTo>
                  <a:pt x="1745" y="774"/>
                </a:moveTo>
                <a:cubicBezTo>
                  <a:pt x="1752" y="774"/>
                  <a:pt x="1758" y="769"/>
                  <a:pt x="1758" y="762"/>
                </a:cubicBezTo>
                <a:cubicBezTo>
                  <a:pt x="1758" y="755"/>
                  <a:pt x="1752" y="749"/>
                  <a:pt x="1745" y="749"/>
                </a:cubicBezTo>
                <a:cubicBezTo>
                  <a:pt x="1738" y="749"/>
                  <a:pt x="1732" y="755"/>
                  <a:pt x="1732" y="762"/>
                </a:cubicBezTo>
                <a:cubicBezTo>
                  <a:pt x="1732" y="769"/>
                  <a:pt x="1738" y="774"/>
                  <a:pt x="1745" y="774"/>
                </a:cubicBezTo>
                <a:close/>
                <a:moveTo>
                  <a:pt x="1784" y="774"/>
                </a:moveTo>
                <a:cubicBezTo>
                  <a:pt x="1791" y="774"/>
                  <a:pt x="1797" y="769"/>
                  <a:pt x="1797" y="762"/>
                </a:cubicBezTo>
                <a:cubicBezTo>
                  <a:pt x="1797" y="755"/>
                  <a:pt x="1791" y="749"/>
                  <a:pt x="1784" y="749"/>
                </a:cubicBezTo>
                <a:cubicBezTo>
                  <a:pt x="1777" y="749"/>
                  <a:pt x="1772" y="755"/>
                  <a:pt x="1772" y="762"/>
                </a:cubicBezTo>
                <a:cubicBezTo>
                  <a:pt x="1772" y="769"/>
                  <a:pt x="1777" y="774"/>
                  <a:pt x="1784" y="774"/>
                </a:cubicBezTo>
                <a:close/>
                <a:moveTo>
                  <a:pt x="2060" y="752"/>
                </a:moveTo>
                <a:cubicBezTo>
                  <a:pt x="2055" y="752"/>
                  <a:pt x="2051" y="757"/>
                  <a:pt x="2051" y="762"/>
                </a:cubicBezTo>
                <a:cubicBezTo>
                  <a:pt x="2051" y="767"/>
                  <a:pt x="2055" y="771"/>
                  <a:pt x="2060" y="771"/>
                </a:cubicBezTo>
                <a:cubicBezTo>
                  <a:pt x="2065" y="771"/>
                  <a:pt x="2070" y="767"/>
                  <a:pt x="2070" y="762"/>
                </a:cubicBezTo>
                <a:cubicBezTo>
                  <a:pt x="2070" y="757"/>
                  <a:pt x="2065" y="752"/>
                  <a:pt x="2060" y="752"/>
                </a:cubicBezTo>
                <a:close/>
                <a:moveTo>
                  <a:pt x="2100" y="774"/>
                </a:moveTo>
                <a:cubicBezTo>
                  <a:pt x="2107" y="774"/>
                  <a:pt x="2112" y="769"/>
                  <a:pt x="2112" y="762"/>
                </a:cubicBezTo>
                <a:cubicBezTo>
                  <a:pt x="2112" y="755"/>
                  <a:pt x="2107" y="749"/>
                  <a:pt x="2100" y="749"/>
                </a:cubicBezTo>
                <a:cubicBezTo>
                  <a:pt x="2093" y="749"/>
                  <a:pt x="2087" y="755"/>
                  <a:pt x="2087" y="762"/>
                </a:cubicBezTo>
                <a:cubicBezTo>
                  <a:pt x="2087" y="769"/>
                  <a:pt x="2093" y="774"/>
                  <a:pt x="2100" y="774"/>
                </a:cubicBezTo>
                <a:close/>
                <a:moveTo>
                  <a:pt x="2139" y="774"/>
                </a:moveTo>
                <a:cubicBezTo>
                  <a:pt x="2146" y="774"/>
                  <a:pt x="2152" y="769"/>
                  <a:pt x="2152" y="762"/>
                </a:cubicBezTo>
                <a:cubicBezTo>
                  <a:pt x="2152" y="755"/>
                  <a:pt x="2146" y="749"/>
                  <a:pt x="2139" y="749"/>
                </a:cubicBezTo>
                <a:cubicBezTo>
                  <a:pt x="2132" y="749"/>
                  <a:pt x="2126" y="755"/>
                  <a:pt x="2126" y="762"/>
                </a:cubicBezTo>
                <a:cubicBezTo>
                  <a:pt x="2126" y="769"/>
                  <a:pt x="2132" y="774"/>
                  <a:pt x="2139" y="774"/>
                </a:cubicBezTo>
                <a:close/>
                <a:moveTo>
                  <a:pt x="2179" y="774"/>
                </a:moveTo>
                <a:cubicBezTo>
                  <a:pt x="2186" y="774"/>
                  <a:pt x="2191" y="769"/>
                  <a:pt x="2191" y="762"/>
                </a:cubicBezTo>
                <a:cubicBezTo>
                  <a:pt x="2191" y="755"/>
                  <a:pt x="2186" y="749"/>
                  <a:pt x="2179" y="749"/>
                </a:cubicBezTo>
                <a:cubicBezTo>
                  <a:pt x="2172" y="749"/>
                  <a:pt x="2166" y="755"/>
                  <a:pt x="2166" y="762"/>
                </a:cubicBezTo>
                <a:cubicBezTo>
                  <a:pt x="2166" y="769"/>
                  <a:pt x="2172" y="774"/>
                  <a:pt x="2179" y="774"/>
                </a:cubicBezTo>
                <a:close/>
                <a:moveTo>
                  <a:pt x="2218" y="774"/>
                </a:moveTo>
                <a:cubicBezTo>
                  <a:pt x="2225" y="774"/>
                  <a:pt x="2231" y="769"/>
                  <a:pt x="2231" y="762"/>
                </a:cubicBezTo>
                <a:cubicBezTo>
                  <a:pt x="2231" y="755"/>
                  <a:pt x="2225" y="749"/>
                  <a:pt x="2218" y="749"/>
                </a:cubicBezTo>
                <a:cubicBezTo>
                  <a:pt x="2211" y="749"/>
                  <a:pt x="2205" y="755"/>
                  <a:pt x="2205" y="762"/>
                </a:cubicBezTo>
                <a:cubicBezTo>
                  <a:pt x="2205" y="769"/>
                  <a:pt x="2211" y="774"/>
                  <a:pt x="2218" y="774"/>
                </a:cubicBezTo>
                <a:close/>
                <a:moveTo>
                  <a:pt x="2257" y="774"/>
                </a:moveTo>
                <a:cubicBezTo>
                  <a:pt x="2264" y="774"/>
                  <a:pt x="2270" y="769"/>
                  <a:pt x="2270" y="762"/>
                </a:cubicBezTo>
                <a:cubicBezTo>
                  <a:pt x="2270" y="755"/>
                  <a:pt x="2264" y="749"/>
                  <a:pt x="2257" y="749"/>
                </a:cubicBezTo>
                <a:cubicBezTo>
                  <a:pt x="2250" y="749"/>
                  <a:pt x="2245" y="755"/>
                  <a:pt x="2245" y="762"/>
                </a:cubicBezTo>
                <a:cubicBezTo>
                  <a:pt x="2245" y="769"/>
                  <a:pt x="2250" y="774"/>
                  <a:pt x="2257" y="774"/>
                </a:cubicBezTo>
                <a:close/>
                <a:moveTo>
                  <a:pt x="2297" y="774"/>
                </a:moveTo>
                <a:cubicBezTo>
                  <a:pt x="2304" y="774"/>
                  <a:pt x="2310" y="769"/>
                  <a:pt x="2310" y="762"/>
                </a:cubicBezTo>
                <a:cubicBezTo>
                  <a:pt x="2310" y="755"/>
                  <a:pt x="2304" y="749"/>
                  <a:pt x="2297" y="749"/>
                </a:cubicBezTo>
                <a:cubicBezTo>
                  <a:pt x="2290" y="749"/>
                  <a:pt x="2284" y="755"/>
                  <a:pt x="2284" y="762"/>
                </a:cubicBezTo>
                <a:cubicBezTo>
                  <a:pt x="2284" y="769"/>
                  <a:pt x="2290" y="774"/>
                  <a:pt x="2297" y="774"/>
                </a:cubicBezTo>
                <a:close/>
                <a:moveTo>
                  <a:pt x="2336" y="774"/>
                </a:moveTo>
                <a:cubicBezTo>
                  <a:pt x="2343" y="774"/>
                  <a:pt x="2349" y="769"/>
                  <a:pt x="2349" y="762"/>
                </a:cubicBezTo>
                <a:cubicBezTo>
                  <a:pt x="2349" y="755"/>
                  <a:pt x="2343" y="749"/>
                  <a:pt x="2336" y="749"/>
                </a:cubicBezTo>
                <a:cubicBezTo>
                  <a:pt x="2329" y="749"/>
                  <a:pt x="2323" y="755"/>
                  <a:pt x="2323" y="762"/>
                </a:cubicBezTo>
                <a:cubicBezTo>
                  <a:pt x="2323" y="769"/>
                  <a:pt x="2329" y="774"/>
                  <a:pt x="2336" y="774"/>
                </a:cubicBezTo>
                <a:close/>
                <a:moveTo>
                  <a:pt x="2376" y="774"/>
                </a:moveTo>
                <a:cubicBezTo>
                  <a:pt x="2383" y="774"/>
                  <a:pt x="2388" y="769"/>
                  <a:pt x="2388" y="762"/>
                </a:cubicBezTo>
                <a:cubicBezTo>
                  <a:pt x="2388" y="755"/>
                  <a:pt x="2383" y="749"/>
                  <a:pt x="2376" y="749"/>
                </a:cubicBezTo>
                <a:cubicBezTo>
                  <a:pt x="2369" y="749"/>
                  <a:pt x="2363" y="755"/>
                  <a:pt x="2363" y="762"/>
                </a:cubicBezTo>
                <a:cubicBezTo>
                  <a:pt x="2363" y="769"/>
                  <a:pt x="2369" y="774"/>
                  <a:pt x="2376" y="774"/>
                </a:cubicBezTo>
                <a:close/>
                <a:moveTo>
                  <a:pt x="2415" y="774"/>
                </a:moveTo>
                <a:cubicBezTo>
                  <a:pt x="2422" y="774"/>
                  <a:pt x="2428" y="769"/>
                  <a:pt x="2428" y="762"/>
                </a:cubicBezTo>
                <a:cubicBezTo>
                  <a:pt x="2428" y="755"/>
                  <a:pt x="2422" y="749"/>
                  <a:pt x="2415" y="749"/>
                </a:cubicBezTo>
                <a:cubicBezTo>
                  <a:pt x="2408" y="749"/>
                  <a:pt x="2402" y="755"/>
                  <a:pt x="2402" y="762"/>
                </a:cubicBezTo>
                <a:cubicBezTo>
                  <a:pt x="2402" y="769"/>
                  <a:pt x="2408" y="774"/>
                  <a:pt x="2415" y="774"/>
                </a:cubicBezTo>
                <a:close/>
                <a:moveTo>
                  <a:pt x="2455" y="774"/>
                </a:moveTo>
                <a:cubicBezTo>
                  <a:pt x="2462" y="774"/>
                  <a:pt x="2467" y="769"/>
                  <a:pt x="2467" y="762"/>
                </a:cubicBezTo>
                <a:cubicBezTo>
                  <a:pt x="2467" y="755"/>
                  <a:pt x="2462" y="749"/>
                  <a:pt x="2455" y="749"/>
                </a:cubicBezTo>
                <a:cubicBezTo>
                  <a:pt x="2447" y="749"/>
                  <a:pt x="2442" y="755"/>
                  <a:pt x="2442" y="762"/>
                </a:cubicBezTo>
                <a:cubicBezTo>
                  <a:pt x="2442" y="769"/>
                  <a:pt x="2447" y="774"/>
                  <a:pt x="2455" y="774"/>
                </a:cubicBezTo>
                <a:close/>
                <a:moveTo>
                  <a:pt x="2494" y="774"/>
                </a:moveTo>
                <a:cubicBezTo>
                  <a:pt x="2501" y="774"/>
                  <a:pt x="2507" y="769"/>
                  <a:pt x="2507" y="762"/>
                </a:cubicBezTo>
                <a:cubicBezTo>
                  <a:pt x="2507" y="755"/>
                  <a:pt x="2501" y="749"/>
                  <a:pt x="2494" y="749"/>
                </a:cubicBezTo>
                <a:cubicBezTo>
                  <a:pt x="2487" y="749"/>
                  <a:pt x="2481" y="755"/>
                  <a:pt x="2481" y="762"/>
                </a:cubicBezTo>
                <a:cubicBezTo>
                  <a:pt x="2481" y="769"/>
                  <a:pt x="2487" y="774"/>
                  <a:pt x="2494" y="774"/>
                </a:cubicBezTo>
                <a:close/>
                <a:moveTo>
                  <a:pt x="2533" y="774"/>
                </a:moveTo>
                <a:cubicBezTo>
                  <a:pt x="2540" y="774"/>
                  <a:pt x="2546" y="769"/>
                  <a:pt x="2546" y="762"/>
                </a:cubicBezTo>
                <a:cubicBezTo>
                  <a:pt x="2546" y="755"/>
                  <a:pt x="2540" y="749"/>
                  <a:pt x="2533" y="749"/>
                </a:cubicBezTo>
                <a:cubicBezTo>
                  <a:pt x="2526" y="749"/>
                  <a:pt x="2521" y="755"/>
                  <a:pt x="2521" y="762"/>
                </a:cubicBezTo>
                <a:cubicBezTo>
                  <a:pt x="2521" y="769"/>
                  <a:pt x="2526" y="774"/>
                  <a:pt x="2533" y="774"/>
                </a:cubicBezTo>
                <a:close/>
                <a:moveTo>
                  <a:pt x="2573" y="774"/>
                </a:moveTo>
                <a:cubicBezTo>
                  <a:pt x="2580" y="774"/>
                  <a:pt x="2586" y="769"/>
                  <a:pt x="2586" y="762"/>
                </a:cubicBezTo>
                <a:cubicBezTo>
                  <a:pt x="2586" y="755"/>
                  <a:pt x="2580" y="749"/>
                  <a:pt x="2573" y="749"/>
                </a:cubicBezTo>
                <a:cubicBezTo>
                  <a:pt x="2566" y="749"/>
                  <a:pt x="2560" y="755"/>
                  <a:pt x="2560" y="762"/>
                </a:cubicBezTo>
                <a:cubicBezTo>
                  <a:pt x="2560" y="769"/>
                  <a:pt x="2566" y="774"/>
                  <a:pt x="2573" y="774"/>
                </a:cubicBezTo>
                <a:close/>
                <a:moveTo>
                  <a:pt x="2612" y="774"/>
                </a:moveTo>
                <a:cubicBezTo>
                  <a:pt x="2619" y="774"/>
                  <a:pt x="2625" y="769"/>
                  <a:pt x="2625" y="762"/>
                </a:cubicBezTo>
                <a:cubicBezTo>
                  <a:pt x="2625" y="755"/>
                  <a:pt x="2619" y="749"/>
                  <a:pt x="2612" y="749"/>
                </a:cubicBezTo>
                <a:cubicBezTo>
                  <a:pt x="2605" y="749"/>
                  <a:pt x="2599" y="755"/>
                  <a:pt x="2599" y="762"/>
                </a:cubicBezTo>
                <a:cubicBezTo>
                  <a:pt x="2599" y="769"/>
                  <a:pt x="2605" y="774"/>
                  <a:pt x="2612" y="774"/>
                </a:cubicBezTo>
                <a:close/>
                <a:moveTo>
                  <a:pt x="2652" y="774"/>
                </a:moveTo>
                <a:cubicBezTo>
                  <a:pt x="2659" y="774"/>
                  <a:pt x="2664" y="769"/>
                  <a:pt x="2664" y="762"/>
                </a:cubicBezTo>
                <a:cubicBezTo>
                  <a:pt x="2664" y="755"/>
                  <a:pt x="2659" y="749"/>
                  <a:pt x="2652" y="749"/>
                </a:cubicBezTo>
                <a:cubicBezTo>
                  <a:pt x="2645" y="749"/>
                  <a:pt x="2639" y="755"/>
                  <a:pt x="2639" y="762"/>
                </a:cubicBezTo>
                <a:cubicBezTo>
                  <a:pt x="2639" y="769"/>
                  <a:pt x="2645" y="774"/>
                  <a:pt x="2652" y="774"/>
                </a:cubicBezTo>
                <a:close/>
                <a:moveTo>
                  <a:pt x="2691" y="774"/>
                </a:moveTo>
                <a:cubicBezTo>
                  <a:pt x="2698" y="774"/>
                  <a:pt x="2704" y="769"/>
                  <a:pt x="2704" y="762"/>
                </a:cubicBezTo>
                <a:cubicBezTo>
                  <a:pt x="2704" y="755"/>
                  <a:pt x="2698" y="749"/>
                  <a:pt x="2691" y="749"/>
                </a:cubicBezTo>
                <a:cubicBezTo>
                  <a:pt x="2684" y="749"/>
                  <a:pt x="2678" y="755"/>
                  <a:pt x="2678" y="762"/>
                </a:cubicBezTo>
                <a:cubicBezTo>
                  <a:pt x="2678" y="769"/>
                  <a:pt x="2684" y="774"/>
                  <a:pt x="2691" y="774"/>
                </a:cubicBezTo>
                <a:close/>
                <a:moveTo>
                  <a:pt x="2730" y="774"/>
                </a:moveTo>
                <a:cubicBezTo>
                  <a:pt x="2738" y="774"/>
                  <a:pt x="2743" y="769"/>
                  <a:pt x="2743" y="762"/>
                </a:cubicBezTo>
                <a:cubicBezTo>
                  <a:pt x="2743" y="755"/>
                  <a:pt x="2738" y="749"/>
                  <a:pt x="2730" y="749"/>
                </a:cubicBezTo>
                <a:cubicBezTo>
                  <a:pt x="2723" y="749"/>
                  <a:pt x="2718" y="755"/>
                  <a:pt x="2718" y="762"/>
                </a:cubicBezTo>
                <a:cubicBezTo>
                  <a:pt x="2718" y="769"/>
                  <a:pt x="2723" y="774"/>
                  <a:pt x="2730" y="774"/>
                </a:cubicBezTo>
                <a:close/>
                <a:moveTo>
                  <a:pt x="2770" y="774"/>
                </a:moveTo>
                <a:cubicBezTo>
                  <a:pt x="2777" y="774"/>
                  <a:pt x="2783" y="769"/>
                  <a:pt x="2783" y="762"/>
                </a:cubicBezTo>
                <a:cubicBezTo>
                  <a:pt x="2783" y="755"/>
                  <a:pt x="2777" y="749"/>
                  <a:pt x="2770" y="749"/>
                </a:cubicBezTo>
                <a:cubicBezTo>
                  <a:pt x="2763" y="749"/>
                  <a:pt x="2757" y="755"/>
                  <a:pt x="2757" y="762"/>
                </a:cubicBezTo>
                <a:cubicBezTo>
                  <a:pt x="2757" y="769"/>
                  <a:pt x="2763" y="774"/>
                  <a:pt x="2770" y="774"/>
                </a:cubicBezTo>
                <a:close/>
                <a:moveTo>
                  <a:pt x="2809" y="774"/>
                </a:moveTo>
                <a:cubicBezTo>
                  <a:pt x="2816" y="774"/>
                  <a:pt x="2822" y="769"/>
                  <a:pt x="2822" y="762"/>
                </a:cubicBezTo>
                <a:cubicBezTo>
                  <a:pt x="2822" y="755"/>
                  <a:pt x="2816" y="749"/>
                  <a:pt x="2809" y="749"/>
                </a:cubicBezTo>
                <a:cubicBezTo>
                  <a:pt x="2802" y="749"/>
                  <a:pt x="2797" y="755"/>
                  <a:pt x="2797" y="762"/>
                </a:cubicBezTo>
                <a:cubicBezTo>
                  <a:pt x="2797" y="769"/>
                  <a:pt x="2802" y="774"/>
                  <a:pt x="2809" y="774"/>
                </a:cubicBezTo>
                <a:close/>
                <a:moveTo>
                  <a:pt x="2849" y="774"/>
                </a:moveTo>
                <a:cubicBezTo>
                  <a:pt x="2856" y="774"/>
                  <a:pt x="2862" y="769"/>
                  <a:pt x="2862" y="762"/>
                </a:cubicBezTo>
                <a:cubicBezTo>
                  <a:pt x="2862" y="755"/>
                  <a:pt x="2856" y="749"/>
                  <a:pt x="2849" y="749"/>
                </a:cubicBezTo>
                <a:cubicBezTo>
                  <a:pt x="2842" y="749"/>
                  <a:pt x="2836" y="755"/>
                  <a:pt x="2836" y="762"/>
                </a:cubicBezTo>
                <a:cubicBezTo>
                  <a:pt x="2836" y="769"/>
                  <a:pt x="2842" y="774"/>
                  <a:pt x="2849" y="774"/>
                </a:cubicBezTo>
                <a:close/>
                <a:moveTo>
                  <a:pt x="2888" y="774"/>
                </a:moveTo>
                <a:cubicBezTo>
                  <a:pt x="2895" y="774"/>
                  <a:pt x="2901" y="769"/>
                  <a:pt x="2901" y="762"/>
                </a:cubicBezTo>
                <a:cubicBezTo>
                  <a:pt x="2901" y="755"/>
                  <a:pt x="2895" y="749"/>
                  <a:pt x="2888" y="749"/>
                </a:cubicBezTo>
                <a:cubicBezTo>
                  <a:pt x="2881" y="749"/>
                  <a:pt x="2875" y="755"/>
                  <a:pt x="2875" y="762"/>
                </a:cubicBezTo>
                <a:cubicBezTo>
                  <a:pt x="2875" y="769"/>
                  <a:pt x="2881" y="774"/>
                  <a:pt x="2888" y="774"/>
                </a:cubicBezTo>
                <a:close/>
                <a:moveTo>
                  <a:pt x="3046" y="749"/>
                </a:moveTo>
                <a:cubicBezTo>
                  <a:pt x="3039" y="749"/>
                  <a:pt x="3033" y="755"/>
                  <a:pt x="3033" y="762"/>
                </a:cubicBezTo>
                <a:cubicBezTo>
                  <a:pt x="3033" y="769"/>
                  <a:pt x="3039" y="774"/>
                  <a:pt x="3046" y="774"/>
                </a:cubicBezTo>
                <a:cubicBezTo>
                  <a:pt x="3053" y="774"/>
                  <a:pt x="3059" y="769"/>
                  <a:pt x="3059" y="762"/>
                </a:cubicBezTo>
                <a:cubicBezTo>
                  <a:pt x="3059" y="755"/>
                  <a:pt x="3053" y="749"/>
                  <a:pt x="3046" y="749"/>
                </a:cubicBezTo>
                <a:close/>
                <a:moveTo>
                  <a:pt x="3077" y="762"/>
                </a:moveTo>
                <a:cubicBezTo>
                  <a:pt x="3077" y="766"/>
                  <a:pt x="3081" y="770"/>
                  <a:pt x="3085" y="770"/>
                </a:cubicBezTo>
                <a:cubicBezTo>
                  <a:pt x="3090" y="770"/>
                  <a:pt x="3093" y="766"/>
                  <a:pt x="3093" y="762"/>
                </a:cubicBezTo>
                <a:cubicBezTo>
                  <a:pt x="3093" y="757"/>
                  <a:pt x="3090" y="754"/>
                  <a:pt x="3085" y="754"/>
                </a:cubicBezTo>
                <a:cubicBezTo>
                  <a:pt x="3081" y="754"/>
                  <a:pt x="3077" y="757"/>
                  <a:pt x="3077" y="762"/>
                </a:cubicBezTo>
                <a:close/>
                <a:moveTo>
                  <a:pt x="523" y="788"/>
                </a:moveTo>
                <a:cubicBezTo>
                  <a:pt x="516" y="788"/>
                  <a:pt x="510" y="794"/>
                  <a:pt x="510" y="801"/>
                </a:cubicBezTo>
                <a:cubicBezTo>
                  <a:pt x="510" y="808"/>
                  <a:pt x="516" y="814"/>
                  <a:pt x="523" y="814"/>
                </a:cubicBezTo>
                <a:cubicBezTo>
                  <a:pt x="530" y="814"/>
                  <a:pt x="535" y="808"/>
                  <a:pt x="535" y="801"/>
                </a:cubicBezTo>
                <a:cubicBezTo>
                  <a:pt x="535" y="794"/>
                  <a:pt x="530" y="788"/>
                  <a:pt x="523" y="788"/>
                </a:cubicBezTo>
                <a:close/>
                <a:moveTo>
                  <a:pt x="562" y="788"/>
                </a:moveTo>
                <a:cubicBezTo>
                  <a:pt x="555" y="788"/>
                  <a:pt x="549" y="794"/>
                  <a:pt x="549" y="801"/>
                </a:cubicBezTo>
                <a:cubicBezTo>
                  <a:pt x="549" y="808"/>
                  <a:pt x="555" y="814"/>
                  <a:pt x="562" y="814"/>
                </a:cubicBezTo>
                <a:cubicBezTo>
                  <a:pt x="569" y="814"/>
                  <a:pt x="575" y="808"/>
                  <a:pt x="575" y="801"/>
                </a:cubicBezTo>
                <a:cubicBezTo>
                  <a:pt x="575" y="794"/>
                  <a:pt x="569" y="788"/>
                  <a:pt x="562" y="788"/>
                </a:cubicBezTo>
                <a:close/>
                <a:moveTo>
                  <a:pt x="602" y="814"/>
                </a:moveTo>
                <a:cubicBezTo>
                  <a:pt x="609" y="814"/>
                  <a:pt x="614" y="808"/>
                  <a:pt x="614" y="801"/>
                </a:cubicBezTo>
                <a:cubicBezTo>
                  <a:pt x="614" y="794"/>
                  <a:pt x="609" y="788"/>
                  <a:pt x="602" y="788"/>
                </a:cubicBezTo>
                <a:cubicBezTo>
                  <a:pt x="595" y="788"/>
                  <a:pt x="589" y="794"/>
                  <a:pt x="589" y="801"/>
                </a:cubicBezTo>
                <a:cubicBezTo>
                  <a:pt x="589" y="808"/>
                  <a:pt x="595" y="814"/>
                  <a:pt x="602" y="814"/>
                </a:cubicBezTo>
                <a:close/>
                <a:moveTo>
                  <a:pt x="641" y="814"/>
                </a:moveTo>
                <a:cubicBezTo>
                  <a:pt x="648" y="814"/>
                  <a:pt x="654" y="808"/>
                  <a:pt x="654" y="801"/>
                </a:cubicBezTo>
                <a:cubicBezTo>
                  <a:pt x="654" y="794"/>
                  <a:pt x="648" y="788"/>
                  <a:pt x="641" y="788"/>
                </a:cubicBezTo>
                <a:cubicBezTo>
                  <a:pt x="634" y="788"/>
                  <a:pt x="628" y="794"/>
                  <a:pt x="628" y="801"/>
                </a:cubicBezTo>
                <a:cubicBezTo>
                  <a:pt x="628" y="808"/>
                  <a:pt x="634" y="814"/>
                  <a:pt x="641" y="814"/>
                </a:cubicBezTo>
                <a:close/>
                <a:moveTo>
                  <a:pt x="680" y="814"/>
                </a:moveTo>
                <a:cubicBezTo>
                  <a:pt x="687" y="814"/>
                  <a:pt x="693" y="808"/>
                  <a:pt x="693" y="801"/>
                </a:cubicBezTo>
                <a:cubicBezTo>
                  <a:pt x="693" y="794"/>
                  <a:pt x="687" y="788"/>
                  <a:pt x="680" y="788"/>
                </a:cubicBezTo>
                <a:cubicBezTo>
                  <a:pt x="673" y="788"/>
                  <a:pt x="668" y="794"/>
                  <a:pt x="668" y="801"/>
                </a:cubicBezTo>
                <a:cubicBezTo>
                  <a:pt x="668" y="808"/>
                  <a:pt x="673" y="814"/>
                  <a:pt x="680" y="814"/>
                </a:cubicBezTo>
                <a:close/>
                <a:moveTo>
                  <a:pt x="720" y="814"/>
                </a:moveTo>
                <a:cubicBezTo>
                  <a:pt x="727" y="814"/>
                  <a:pt x="733" y="808"/>
                  <a:pt x="733" y="801"/>
                </a:cubicBezTo>
                <a:cubicBezTo>
                  <a:pt x="733" y="794"/>
                  <a:pt x="727" y="788"/>
                  <a:pt x="720" y="788"/>
                </a:cubicBezTo>
                <a:cubicBezTo>
                  <a:pt x="713" y="788"/>
                  <a:pt x="707" y="794"/>
                  <a:pt x="707" y="801"/>
                </a:cubicBezTo>
                <a:cubicBezTo>
                  <a:pt x="707" y="808"/>
                  <a:pt x="713" y="814"/>
                  <a:pt x="720" y="814"/>
                </a:cubicBezTo>
                <a:close/>
                <a:moveTo>
                  <a:pt x="759" y="814"/>
                </a:moveTo>
                <a:cubicBezTo>
                  <a:pt x="766" y="814"/>
                  <a:pt x="772" y="808"/>
                  <a:pt x="772" y="801"/>
                </a:cubicBezTo>
                <a:cubicBezTo>
                  <a:pt x="772" y="794"/>
                  <a:pt x="766" y="788"/>
                  <a:pt x="759" y="788"/>
                </a:cubicBezTo>
                <a:cubicBezTo>
                  <a:pt x="752" y="788"/>
                  <a:pt x="747" y="794"/>
                  <a:pt x="747" y="801"/>
                </a:cubicBezTo>
                <a:cubicBezTo>
                  <a:pt x="747" y="808"/>
                  <a:pt x="752" y="814"/>
                  <a:pt x="759" y="814"/>
                </a:cubicBezTo>
                <a:close/>
                <a:moveTo>
                  <a:pt x="799" y="814"/>
                </a:moveTo>
                <a:cubicBezTo>
                  <a:pt x="806" y="814"/>
                  <a:pt x="811" y="808"/>
                  <a:pt x="811" y="801"/>
                </a:cubicBezTo>
                <a:cubicBezTo>
                  <a:pt x="811" y="794"/>
                  <a:pt x="806" y="788"/>
                  <a:pt x="799" y="788"/>
                </a:cubicBezTo>
                <a:cubicBezTo>
                  <a:pt x="792" y="788"/>
                  <a:pt x="786" y="794"/>
                  <a:pt x="786" y="801"/>
                </a:cubicBezTo>
                <a:cubicBezTo>
                  <a:pt x="786" y="808"/>
                  <a:pt x="792" y="814"/>
                  <a:pt x="799" y="814"/>
                </a:cubicBezTo>
                <a:close/>
                <a:moveTo>
                  <a:pt x="838" y="814"/>
                </a:moveTo>
                <a:cubicBezTo>
                  <a:pt x="845" y="814"/>
                  <a:pt x="851" y="808"/>
                  <a:pt x="851" y="801"/>
                </a:cubicBezTo>
                <a:cubicBezTo>
                  <a:pt x="851" y="794"/>
                  <a:pt x="845" y="788"/>
                  <a:pt x="838" y="788"/>
                </a:cubicBezTo>
                <a:cubicBezTo>
                  <a:pt x="831" y="788"/>
                  <a:pt x="825" y="794"/>
                  <a:pt x="825" y="801"/>
                </a:cubicBezTo>
                <a:cubicBezTo>
                  <a:pt x="825" y="808"/>
                  <a:pt x="831" y="814"/>
                  <a:pt x="838" y="814"/>
                </a:cubicBezTo>
                <a:close/>
                <a:moveTo>
                  <a:pt x="1627" y="814"/>
                </a:moveTo>
                <a:cubicBezTo>
                  <a:pt x="1634" y="814"/>
                  <a:pt x="1639" y="808"/>
                  <a:pt x="1639" y="801"/>
                </a:cubicBezTo>
                <a:cubicBezTo>
                  <a:pt x="1639" y="794"/>
                  <a:pt x="1634" y="788"/>
                  <a:pt x="1627" y="788"/>
                </a:cubicBezTo>
                <a:cubicBezTo>
                  <a:pt x="1620" y="788"/>
                  <a:pt x="1614" y="794"/>
                  <a:pt x="1614" y="801"/>
                </a:cubicBezTo>
                <a:cubicBezTo>
                  <a:pt x="1614" y="808"/>
                  <a:pt x="1620" y="814"/>
                  <a:pt x="1627" y="814"/>
                </a:cubicBezTo>
                <a:close/>
                <a:moveTo>
                  <a:pt x="1666" y="814"/>
                </a:moveTo>
                <a:cubicBezTo>
                  <a:pt x="1673" y="814"/>
                  <a:pt x="1679" y="808"/>
                  <a:pt x="1679" y="801"/>
                </a:cubicBezTo>
                <a:cubicBezTo>
                  <a:pt x="1679" y="794"/>
                  <a:pt x="1673" y="788"/>
                  <a:pt x="1666" y="788"/>
                </a:cubicBezTo>
                <a:cubicBezTo>
                  <a:pt x="1659" y="788"/>
                  <a:pt x="1653" y="794"/>
                  <a:pt x="1653" y="801"/>
                </a:cubicBezTo>
                <a:cubicBezTo>
                  <a:pt x="1653" y="808"/>
                  <a:pt x="1659" y="814"/>
                  <a:pt x="1666" y="814"/>
                </a:cubicBezTo>
                <a:close/>
                <a:moveTo>
                  <a:pt x="1705" y="814"/>
                </a:moveTo>
                <a:cubicBezTo>
                  <a:pt x="1713" y="814"/>
                  <a:pt x="1718" y="808"/>
                  <a:pt x="1718" y="801"/>
                </a:cubicBezTo>
                <a:cubicBezTo>
                  <a:pt x="1718" y="794"/>
                  <a:pt x="1713" y="788"/>
                  <a:pt x="1705" y="788"/>
                </a:cubicBezTo>
                <a:cubicBezTo>
                  <a:pt x="1698" y="788"/>
                  <a:pt x="1693" y="794"/>
                  <a:pt x="1693" y="801"/>
                </a:cubicBezTo>
                <a:cubicBezTo>
                  <a:pt x="1693" y="808"/>
                  <a:pt x="1698" y="814"/>
                  <a:pt x="1705" y="814"/>
                </a:cubicBezTo>
                <a:close/>
                <a:moveTo>
                  <a:pt x="1745" y="814"/>
                </a:moveTo>
                <a:cubicBezTo>
                  <a:pt x="1752" y="814"/>
                  <a:pt x="1758" y="808"/>
                  <a:pt x="1758" y="801"/>
                </a:cubicBezTo>
                <a:cubicBezTo>
                  <a:pt x="1758" y="794"/>
                  <a:pt x="1752" y="788"/>
                  <a:pt x="1745" y="788"/>
                </a:cubicBezTo>
                <a:cubicBezTo>
                  <a:pt x="1738" y="788"/>
                  <a:pt x="1732" y="794"/>
                  <a:pt x="1732" y="801"/>
                </a:cubicBezTo>
                <a:cubicBezTo>
                  <a:pt x="1732" y="808"/>
                  <a:pt x="1738" y="814"/>
                  <a:pt x="1745" y="814"/>
                </a:cubicBezTo>
                <a:close/>
                <a:moveTo>
                  <a:pt x="1784" y="814"/>
                </a:moveTo>
                <a:cubicBezTo>
                  <a:pt x="1791" y="814"/>
                  <a:pt x="1797" y="808"/>
                  <a:pt x="1797" y="801"/>
                </a:cubicBezTo>
                <a:cubicBezTo>
                  <a:pt x="1797" y="794"/>
                  <a:pt x="1791" y="788"/>
                  <a:pt x="1784" y="788"/>
                </a:cubicBezTo>
                <a:cubicBezTo>
                  <a:pt x="1777" y="788"/>
                  <a:pt x="1772" y="794"/>
                  <a:pt x="1772" y="801"/>
                </a:cubicBezTo>
                <a:cubicBezTo>
                  <a:pt x="1772" y="808"/>
                  <a:pt x="1777" y="814"/>
                  <a:pt x="1784" y="814"/>
                </a:cubicBezTo>
                <a:close/>
                <a:moveTo>
                  <a:pt x="1824" y="814"/>
                </a:moveTo>
                <a:cubicBezTo>
                  <a:pt x="1831" y="814"/>
                  <a:pt x="1836" y="808"/>
                  <a:pt x="1836" y="801"/>
                </a:cubicBezTo>
                <a:cubicBezTo>
                  <a:pt x="1836" y="794"/>
                  <a:pt x="1831" y="788"/>
                  <a:pt x="1824" y="788"/>
                </a:cubicBezTo>
                <a:cubicBezTo>
                  <a:pt x="1817" y="788"/>
                  <a:pt x="1811" y="794"/>
                  <a:pt x="1811" y="801"/>
                </a:cubicBezTo>
                <a:cubicBezTo>
                  <a:pt x="1811" y="808"/>
                  <a:pt x="1817" y="814"/>
                  <a:pt x="1824" y="814"/>
                </a:cubicBezTo>
                <a:close/>
                <a:moveTo>
                  <a:pt x="1890" y="801"/>
                </a:moveTo>
                <a:cubicBezTo>
                  <a:pt x="1890" y="808"/>
                  <a:pt x="1896" y="814"/>
                  <a:pt x="1903" y="814"/>
                </a:cubicBezTo>
                <a:cubicBezTo>
                  <a:pt x="1910" y="814"/>
                  <a:pt x="1915" y="808"/>
                  <a:pt x="1915" y="801"/>
                </a:cubicBezTo>
                <a:cubicBezTo>
                  <a:pt x="1915" y="794"/>
                  <a:pt x="1910" y="788"/>
                  <a:pt x="1903" y="788"/>
                </a:cubicBezTo>
                <a:cubicBezTo>
                  <a:pt x="1896" y="788"/>
                  <a:pt x="1890" y="794"/>
                  <a:pt x="1890" y="801"/>
                </a:cubicBezTo>
                <a:close/>
                <a:moveTo>
                  <a:pt x="1942" y="814"/>
                </a:moveTo>
                <a:cubicBezTo>
                  <a:pt x="1949" y="814"/>
                  <a:pt x="1955" y="808"/>
                  <a:pt x="1955" y="801"/>
                </a:cubicBezTo>
                <a:cubicBezTo>
                  <a:pt x="1955" y="794"/>
                  <a:pt x="1949" y="788"/>
                  <a:pt x="1942" y="788"/>
                </a:cubicBezTo>
                <a:cubicBezTo>
                  <a:pt x="1935" y="788"/>
                  <a:pt x="1929" y="794"/>
                  <a:pt x="1929" y="801"/>
                </a:cubicBezTo>
                <a:cubicBezTo>
                  <a:pt x="1929" y="808"/>
                  <a:pt x="1935" y="814"/>
                  <a:pt x="1942" y="814"/>
                </a:cubicBezTo>
                <a:close/>
                <a:moveTo>
                  <a:pt x="2021" y="788"/>
                </a:moveTo>
                <a:cubicBezTo>
                  <a:pt x="2014" y="788"/>
                  <a:pt x="2008" y="794"/>
                  <a:pt x="2008" y="801"/>
                </a:cubicBezTo>
                <a:cubicBezTo>
                  <a:pt x="2008" y="808"/>
                  <a:pt x="2014" y="814"/>
                  <a:pt x="2021" y="814"/>
                </a:cubicBezTo>
                <a:cubicBezTo>
                  <a:pt x="2028" y="814"/>
                  <a:pt x="2034" y="808"/>
                  <a:pt x="2034" y="801"/>
                </a:cubicBezTo>
                <a:cubicBezTo>
                  <a:pt x="2034" y="794"/>
                  <a:pt x="2028" y="788"/>
                  <a:pt x="2021" y="788"/>
                </a:cubicBezTo>
                <a:close/>
                <a:moveTo>
                  <a:pt x="2060" y="814"/>
                </a:moveTo>
                <a:cubicBezTo>
                  <a:pt x="2067" y="814"/>
                  <a:pt x="2073" y="808"/>
                  <a:pt x="2073" y="801"/>
                </a:cubicBezTo>
                <a:cubicBezTo>
                  <a:pt x="2073" y="794"/>
                  <a:pt x="2067" y="788"/>
                  <a:pt x="2060" y="788"/>
                </a:cubicBezTo>
                <a:cubicBezTo>
                  <a:pt x="2053" y="788"/>
                  <a:pt x="2048" y="794"/>
                  <a:pt x="2048" y="801"/>
                </a:cubicBezTo>
                <a:cubicBezTo>
                  <a:pt x="2048" y="808"/>
                  <a:pt x="2053" y="814"/>
                  <a:pt x="2060" y="814"/>
                </a:cubicBezTo>
                <a:close/>
                <a:moveTo>
                  <a:pt x="2100" y="814"/>
                </a:moveTo>
                <a:cubicBezTo>
                  <a:pt x="2107" y="814"/>
                  <a:pt x="2112" y="808"/>
                  <a:pt x="2112" y="801"/>
                </a:cubicBezTo>
                <a:cubicBezTo>
                  <a:pt x="2112" y="794"/>
                  <a:pt x="2107" y="788"/>
                  <a:pt x="2100" y="788"/>
                </a:cubicBezTo>
                <a:cubicBezTo>
                  <a:pt x="2093" y="788"/>
                  <a:pt x="2087" y="794"/>
                  <a:pt x="2087" y="801"/>
                </a:cubicBezTo>
                <a:cubicBezTo>
                  <a:pt x="2087" y="808"/>
                  <a:pt x="2093" y="814"/>
                  <a:pt x="2100" y="814"/>
                </a:cubicBezTo>
                <a:close/>
                <a:moveTo>
                  <a:pt x="2139" y="814"/>
                </a:moveTo>
                <a:cubicBezTo>
                  <a:pt x="2146" y="814"/>
                  <a:pt x="2152" y="808"/>
                  <a:pt x="2152" y="801"/>
                </a:cubicBezTo>
                <a:cubicBezTo>
                  <a:pt x="2152" y="794"/>
                  <a:pt x="2146" y="788"/>
                  <a:pt x="2139" y="788"/>
                </a:cubicBezTo>
                <a:cubicBezTo>
                  <a:pt x="2132" y="788"/>
                  <a:pt x="2126" y="794"/>
                  <a:pt x="2126" y="801"/>
                </a:cubicBezTo>
                <a:cubicBezTo>
                  <a:pt x="2126" y="808"/>
                  <a:pt x="2132" y="814"/>
                  <a:pt x="2139" y="814"/>
                </a:cubicBezTo>
                <a:close/>
                <a:moveTo>
                  <a:pt x="2179" y="814"/>
                </a:moveTo>
                <a:cubicBezTo>
                  <a:pt x="2186" y="814"/>
                  <a:pt x="2191" y="808"/>
                  <a:pt x="2191" y="801"/>
                </a:cubicBezTo>
                <a:cubicBezTo>
                  <a:pt x="2191" y="794"/>
                  <a:pt x="2186" y="788"/>
                  <a:pt x="2179" y="788"/>
                </a:cubicBezTo>
                <a:cubicBezTo>
                  <a:pt x="2172" y="788"/>
                  <a:pt x="2166" y="794"/>
                  <a:pt x="2166" y="801"/>
                </a:cubicBezTo>
                <a:cubicBezTo>
                  <a:pt x="2166" y="808"/>
                  <a:pt x="2172" y="814"/>
                  <a:pt x="2179" y="814"/>
                </a:cubicBezTo>
                <a:close/>
                <a:moveTo>
                  <a:pt x="2218" y="814"/>
                </a:moveTo>
                <a:cubicBezTo>
                  <a:pt x="2225" y="814"/>
                  <a:pt x="2231" y="808"/>
                  <a:pt x="2231" y="801"/>
                </a:cubicBezTo>
                <a:cubicBezTo>
                  <a:pt x="2231" y="794"/>
                  <a:pt x="2225" y="788"/>
                  <a:pt x="2218" y="788"/>
                </a:cubicBezTo>
                <a:cubicBezTo>
                  <a:pt x="2211" y="788"/>
                  <a:pt x="2205" y="794"/>
                  <a:pt x="2205" y="801"/>
                </a:cubicBezTo>
                <a:cubicBezTo>
                  <a:pt x="2205" y="808"/>
                  <a:pt x="2211" y="814"/>
                  <a:pt x="2218" y="814"/>
                </a:cubicBezTo>
                <a:close/>
                <a:moveTo>
                  <a:pt x="2257" y="814"/>
                </a:moveTo>
                <a:cubicBezTo>
                  <a:pt x="2264" y="814"/>
                  <a:pt x="2270" y="808"/>
                  <a:pt x="2270" y="801"/>
                </a:cubicBezTo>
                <a:cubicBezTo>
                  <a:pt x="2270" y="794"/>
                  <a:pt x="2264" y="788"/>
                  <a:pt x="2257" y="788"/>
                </a:cubicBezTo>
                <a:cubicBezTo>
                  <a:pt x="2250" y="788"/>
                  <a:pt x="2245" y="794"/>
                  <a:pt x="2245" y="801"/>
                </a:cubicBezTo>
                <a:cubicBezTo>
                  <a:pt x="2245" y="808"/>
                  <a:pt x="2250" y="814"/>
                  <a:pt x="2257" y="814"/>
                </a:cubicBezTo>
                <a:close/>
                <a:moveTo>
                  <a:pt x="2297" y="814"/>
                </a:moveTo>
                <a:cubicBezTo>
                  <a:pt x="2304" y="814"/>
                  <a:pt x="2310" y="808"/>
                  <a:pt x="2310" y="801"/>
                </a:cubicBezTo>
                <a:cubicBezTo>
                  <a:pt x="2310" y="794"/>
                  <a:pt x="2304" y="788"/>
                  <a:pt x="2297" y="788"/>
                </a:cubicBezTo>
                <a:cubicBezTo>
                  <a:pt x="2290" y="788"/>
                  <a:pt x="2284" y="794"/>
                  <a:pt x="2284" y="801"/>
                </a:cubicBezTo>
                <a:cubicBezTo>
                  <a:pt x="2284" y="808"/>
                  <a:pt x="2290" y="814"/>
                  <a:pt x="2297" y="814"/>
                </a:cubicBezTo>
                <a:close/>
                <a:moveTo>
                  <a:pt x="2336" y="814"/>
                </a:moveTo>
                <a:cubicBezTo>
                  <a:pt x="2343" y="814"/>
                  <a:pt x="2349" y="808"/>
                  <a:pt x="2349" y="801"/>
                </a:cubicBezTo>
                <a:cubicBezTo>
                  <a:pt x="2349" y="794"/>
                  <a:pt x="2343" y="788"/>
                  <a:pt x="2336" y="788"/>
                </a:cubicBezTo>
                <a:cubicBezTo>
                  <a:pt x="2329" y="788"/>
                  <a:pt x="2323" y="794"/>
                  <a:pt x="2323" y="801"/>
                </a:cubicBezTo>
                <a:cubicBezTo>
                  <a:pt x="2323" y="808"/>
                  <a:pt x="2329" y="814"/>
                  <a:pt x="2336" y="814"/>
                </a:cubicBezTo>
                <a:close/>
                <a:moveTo>
                  <a:pt x="2376" y="814"/>
                </a:moveTo>
                <a:cubicBezTo>
                  <a:pt x="2383" y="814"/>
                  <a:pt x="2388" y="808"/>
                  <a:pt x="2388" y="801"/>
                </a:cubicBezTo>
                <a:cubicBezTo>
                  <a:pt x="2388" y="794"/>
                  <a:pt x="2383" y="788"/>
                  <a:pt x="2376" y="788"/>
                </a:cubicBezTo>
                <a:cubicBezTo>
                  <a:pt x="2369" y="788"/>
                  <a:pt x="2363" y="794"/>
                  <a:pt x="2363" y="801"/>
                </a:cubicBezTo>
                <a:cubicBezTo>
                  <a:pt x="2363" y="808"/>
                  <a:pt x="2369" y="814"/>
                  <a:pt x="2376" y="814"/>
                </a:cubicBezTo>
                <a:close/>
                <a:moveTo>
                  <a:pt x="2415" y="814"/>
                </a:moveTo>
                <a:cubicBezTo>
                  <a:pt x="2422" y="814"/>
                  <a:pt x="2428" y="808"/>
                  <a:pt x="2428" y="801"/>
                </a:cubicBezTo>
                <a:cubicBezTo>
                  <a:pt x="2428" y="794"/>
                  <a:pt x="2422" y="788"/>
                  <a:pt x="2415" y="788"/>
                </a:cubicBezTo>
                <a:cubicBezTo>
                  <a:pt x="2408" y="788"/>
                  <a:pt x="2402" y="794"/>
                  <a:pt x="2402" y="801"/>
                </a:cubicBezTo>
                <a:cubicBezTo>
                  <a:pt x="2402" y="808"/>
                  <a:pt x="2408" y="814"/>
                  <a:pt x="2415" y="814"/>
                </a:cubicBezTo>
                <a:close/>
                <a:moveTo>
                  <a:pt x="2455" y="814"/>
                </a:moveTo>
                <a:cubicBezTo>
                  <a:pt x="2462" y="814"/>
                  <a:pt x="2467" y="808"/>
                  <a:pt x="2467" y="801"/>
                </a:cubicBezTo>
                <a:cubicBezTo>
                  <a:pt x="2467" y="794"/>
                  <a:pt x="2462" y="788"/>
                  <a:pt x="2455" y="788"/>
                </a:cubicBezTo>
                <a:cubicBezTo>
                  <a:pt x="2447" y="788"/>
                  <a:pt x="2442" y="794"/>
                  <a:pt x="2442" y="801"/>
                </a:cubicBezTo>
                <a:cubicBezTo>
                  <a:pt x="2442" y="808"/>
                  <a:pt x="2447" y="814"/>
                  <a:pt x="2455" y="814"/>
                </a:cubicBezTo>
                <a:close/>
                <a:moveTo>
                  <a:pt x="2494" y="814"/>
                </a:moveTo>
                <a:cubicBezTo>
                  <a:pt x="2501" y="814"/>
                  <a:pt x="2507" y="808"/>
                  <a:pt x="2507" y="801"/>
                </a:cubicBezTo>
                <a:cubicBezTo>
                  <a:pt x="2507" y="794"/>
                  <a:pt x="2501" y="788"/>
                  <a:pt x="2494" y="788"/>
                </a:cubicBezTo>
                <a:cubicBezTo>
                  <a:pt x="2487" y="788"/>
                  <a:pt x="2481" y="794"/>
                  <a:pt x="2481" y="801"/>
                </a:cubicBezTo>
                <a:cubicBezTo>
                  <a:pt x="2481" y="808"/>
                  <a:pt x="2487" y="814"/>
                  <a:pt x="2494" y="814"/>
                </a:cubicBezTo>
                <a:close/>
                <a:moveTo>
                  <a:pt x="2533" y="814"/>
                </a:moveTo>
                <a:cubicBezTo>
                  <a:pt x="2540" y="814"/>
                  <a:pt x="2546" y="808"/>
                  <a:pt x="2546" y="801"/>
                </a:cubicBezTo>
                <a:cubicBezTo>
                  <a:pt x="2546" y="794"/>
                  <a:pt x="2540" y="788"/>
                  <a:pt x="2533" y="788"/>
                </a:cubicBezTo>
                <a:cubicBezTo>
                  <a:pt x="2526" y="788"/>
                  <a:pt x="2521" y="794"/>
                  <a:pt x="2521" y="801"/>
                </a:cubicBezTo>
                <a:cubicBezTo>
                  <a:pt x="2521" y="808"/>
                  <a:pt x="2526" y="814"/>
                  <a:pt x="2533" y="814"/>
                </a:cubicBezTo>
                <a:close/>
                <a:moveTo>
                  <a:pt x="2573" y="814"/>
                </a:moveTo>
                <a:cubicBezTo>
                  <a:pt x="2580" y="814"/>
                  <a:pt x="2586" y="808"/>
                  <a:pt x="2586" y="801"/>
                </a:cubicBezTo>
                <a:cubicBezTo>
                  <a:pt x="2586" y="794"/>
                  <a:pt x="2580" y="788"/>
                  <a:pt x="2573" y="788"/>
                </a:cubicBezTo>
                <a:cubicBezTo>
                  <a:pt x="2566" y="788"/>
                  <a:pt x="2560" y="794"/>
                  <a:pt x="2560" y="801"/>
                </a:cubicBezTo>
                <a:cubicBezTo>
                  <a:pt x="2560" y="808"/>
                  <a:pt x="2566" y="814"/>
                  <a:pt x="2573" y="814"/>
                </a:cubicBezTo>
                <a:close/>
                <a:moveTo>
                  <a:pt x="2612" y="814"/>
                </a:moveTo>
                <a:cubicBezTo>
                  <a:pt x="2619" y="814"/>
                  <a:pt x="2625" y="808"/>
                  <a:pt x="2625" y="801"/>
                </a:cubicBezTo>
                <a:cubicBezTo>
                  <a:pt x="2625" y="794"/>
                  <a:pt x="2619" y="788"/>
                  <a:pt x="2612" y="788"/>
                </a:cubicBezTo>
                <a:cubicBezTo>
                  <a:pt x="2605" y="788"/>
                  <a:pt x="2599" y="794"/>
                  <a:pt x="2599" y="801"/>
                </a:cubicBezTo>
                <a:cubicBezTo>
                  <a:pt x="2599" y="808"/>
                  <a:pt x="2605" y="814"/>
                  <a:pt x="2612" y="814"/>
                </a:cubicBezTo>
                <a:close/>
                <a:moveTo>
                  <a:pt x="2652" y="814"/>
                </a:moveTo>
                <a:cubicBezTo>
                  <a:pt x="2659" y="814"/>
                  <a:pt x="2664" y="808"/>
                  <a:pt x="2664" y="801"/>
                </a:cubicBezTo>
                <a:cubicBezTo>
                  <a:pt x="2664" y="794"/>
                  <a:pt x="2659" y="788"/>
                  <a:pt x="2652" y="788"/>
                </a:cubicBezTo>
                <a:cubicBezTo>
                  <a:pt x="2645" y="788"/>
                  <a:pt x="2639" y="794"/>
                  <a:pt x="2639" y="801"/>
                </a:cubicBezTo>
                <a:cubicBezTo>
                  <a:pt x="2639" y="808"/>
                  <a:pt x="2645" y="814"/>
                  <a:pt x="2652" y="814"/>
                </a:cubicBezTo>
                <a:close/>
                <a:moveTo>
                  <a:pt x="2691" y="814"/>
                </a:moveTo>
                <a:cubicBezTo>
                  <a:pt x="2698" y="814"/>
                  <a:pt x="2704" y="808"/>
                  <a:pt x="2704" y="801"/>
                </a:cubicBezTo>
                <a:cubicBezTo>
                  <a:pt x="2704" y="794"/>
                  <a:pt x="2698" y="788"/>
                  <a:pt x="2691" y="788"/>
                </a:cubicBezTo>
                <a:cubicBezTo>
                  <a:pt x="2684" y="788"/>
                  <a:pt x="2678" y="794"/>
                  <a:pt x="2678" y="801"/>
                </a:cubicBezTo>
                <a:cubicBezTo>
                  <a:pt x="2678" y="808"/>
                  <a:pt x="2684" y="814"/>
                  <a:pt x="2691" y="814"/>
                </a:cubicBezTo>
                <a:close/>
                <a:moveTo>
                  <a:pt x="2730" y="814"/>
                </a:moveTo>
                <a:cubicBezTo>
                  <a:pt x="2738" y="814"/>
                  <a:pt x="2743" y="808"/>
                  <a:pt x="2743" y="801"/>
                </a:cubicBezTo>
                <a:cubicBezTo>
                  <a:pt x="2743" y="794"/>
                  <a:pt x="2738" y="788"/>
                  <a:pt x="2730" y="788"/>
                </a:cubicBezTo>
                <a:cubicBezTo>
                  <a:pt x="2723" y="788"/>
                  <a:pt x="2718" y="794"/>
                  <a:pt x="2718" y="801"/>
                </a:cubicBezTo>
                <a:cubicBezTo>
                  <a:pt x="2718" y="808"/>
                  <a:pt x="2723" y="814"/>
                  <a:pt x="2730" y="814"/>
                </a:cubicBezTo>
                <a:close/>
                <a:moveTo>
                  <a:pt x="2770" y="814"/>
                </a:moveTo>
                <a:cubicBezTo>
                  <a:pt x="2777" y="814"/>
                  <a:pt x="2783" y="808"/>
                  <a:pt x="2783" y="801"/>
                </a:cubicBezTo>
                <a:cubicBezTo>
                  <a:pt x="2783" y="794"/>
                  <a:pt x="2777" y="788"/>
                  <a:pt x="2770" y="788"/>
                </a:cubicBezTo>
                <a:cubicBezTo>
                  <a:pt x="2763" y="788"/>
                  <a:pt x="2757" y="794"/>
                  <a:pt x="2757" y="801"/>
                </a:cubicBezTo>
                <a:cubicBezTo>
                  <a:pt x="2757" y="808"/>
                  <a:pt x="2763" y="814"/>
                  <a:pt x="2770" y="814"/>
                </a:cubicBezTo>
                <a:close/>
                <a:moveTo>
                  <a:pt x="2809" y="814"/>
                </a:moveTo>
                <a:cubicBezTo>
                  <a:pt x="2816" y="814"/>
                  <a:pt x="2822" y="808"/>
                  <a:pt x="2822" y="801"/>
                </a:cubicBezTo>
                <a:cubicBezTo>
                  <a:pt x="2822" y="794"/>
                  <a:pt x="2816" y="788"/>
                  <a:pt x="2809" y="788"/>
                </a:cubicBezTo>
                <a:cubicBezTo>
                  <a:pt x="2802" y="788"/>
                  <a:pt x="2797" y="794"/>
                  <a:pt x="2797" y="801"/>
                </a:cubicBezTo>
                <a:cubicBezTo>
                  <a:pt x="2797" y="808"/>
                  <a:pt x="2802" y="814"/>
                  <a:pt x="2809" y="814"/>
                </a:cubicBezTo>
                <a:close/>
                <a:moveTo>
                  <a:pt x="2849" y="814"/>
                </a:moveTo>
                <a:cubicBezTo>
                  <a:pt x="2856" y="814"/>
                  <a:pt x="2862" y="808"/>
                  <a:pt x="2862" y="801"/>
                </a:cubicBezTo>
                <a:cubicBezTo>
                  <a:pt x="2862" y="794"/>
                  <a:pt x="2856" y="788"/>
                  <a:pt x="2849" y="788"/>
                </a:cubicBezTo>
                <a:cubicBezTo>
                  <a:pt x="2842" y="788"/>
                  <a:pt x="2836" y="794"/>
                  <a:pt x="2836" y="801"/>
                </a:cubicBezTo>
                <a:cubicBezTo>
                  <a:pt x="2836" y="808"/>
                  <a:pt x="2842" y="814"/>
                  <a:pt x="2849" y="814"/>
                </a:cubicBezTo>
                <a:close/>
                <a:moveTo>
                  <a:pt x="2888" y="814"/>
                </a:moveTo>
                <a:cubicBezTo>
                  <a:pt x="2895" y="814"/>
                  <a:pt x="2901" y="808"/>
                  <a:pt x="2901" y="801"/>
                </a:cubicBezTo>
                <a:cubicBezTo>
                  <a:pt x="2901" y="794"/>
                  <a:pt x="2895" y="788"/>
                  <a:pt x="2888" y="788"/>
                </a:cubicBezTo>
                <a:cubicBezTo>
                  <a:pt x="2881" y="788"/>
                  <a:pt x="2875" y="794"/>
                  <a:pt x="2875" y="801"/>
                </a:cubicBezTo>
                <a:cubicBezTo>
                  <a:pt x="2875" y="808"/>
                  <a:pt x="2881" y="814"/>
                  <a:pt x="2888" y="814"/>
                </a:cubicBezTo>
                <a:close/>
                <a:moveTo>
                  <a:pt x="2928" y="814"/>
                </a:moveTo>
                <a:cubicBezTo>
                  <a:pt x="2935" y="814"/>
                  <a:pt x="2940" y="808"/>
                  <a:pt x="2940" y="801"/>
                </a:cubicBezTo>
                <a:cubicBezTo>
                  <a:pt x="2940" y="794"/>
                  <a:pt x="2935" y="788"/>
                  <a:pt x="2928" y="788"/>
                </a:cubicBezTo>
                <a:cubicBezTo>
                  <a:pt x="2921" y="788"/>
                  <a:pt x="2915" y="794"/>
                  <a:pt x="2915" y="801"/>
                </a:cubicBezTo>
                <a:cubicBezTo>
                  <a:pt x="2915" y="808"/>
                  <a:pt x="2921" y="814"/>
                  <a:pt x="2928" y="814"/>
                </a:cubicBezTo>
                <a:close/>
                <a:moveTo>
                  <a:pt x="602" y="828"/>
                </a:moveTo>
                <a:cubicBezTo>
                  <a:pt x="595" y="828"/>
                  <a:pt x="589" y="834"/>
                  <a:pt x="589" y="841"/>
                </a:cubicBezTo>
                <a:cubicBezTo>
                  <a:pt x="589" y="848"/>
                  <a:pt x="595" y="853"/>
                  <a:pt x="602" y="853"/>
                </a:cubicBezTo>
                <a:cubicBezTo>
                  <a:pt x="609" y="853"/>
                  <a:pt x="614" y="848"/>
                  <a:pt x="614" y="841"/>
                </a:cubicBezTo>
                <a:cubicBezTo>
                  <a:pt x="614" y="834"/>
                  <a:pt x="609" y="828"/>
                  <a:pt x="602" y="828"/>
                </a:cubicBezTo>
                <a:close/>
                <a:moveTo>
                  <a:pt x="641" y="853"/>
                </a:moveTo>
                <a:cubicBezTo>
                  <a:pt x="648" y="853"/>
                  <a:pt x="654" y="848"/>
                  <a:pt x="654" y="841"/>
                </a:cubicBezTo>
                <a:cubicBezTo>
                  <a:pt x="654" y="834"/>
                  <a:pt x="648" y="828"/>
                  <a:pt x="641" y="828"/>
                </a:cubicBezTo>
                <a:cubicBezTo>
                  <a:pt x="634" y="828"/>
                  <a:pt x="628" y="834"/>
                  <a:pt x="628" y="841"/>
                </a:cubicBezTo>
                <a:cubicBezTo>
                  <a:pt x="628" y="848"/>
                  <a:pt x="634" y="853"/>
                  <a:pt x="641" y="853"/>
                </a:cubicBezTo>
                <a:close/>
                <a:moveTo>
                  <a:pt x="680" y="853"/>
                </a:moveTo>
                <a:cubicBezTo>
                  <a:pt x="687" y="853"/>
                  <a:pt x="693" y="848"/>
                  <a:pt x="693" y="841"/>
                </a:cubicBezTo>
                <a:cubicBezTo>
                  <a:pt x="693" y="834"/>
                  <a:pt x="687" y="828"/>
                  <a:pt x="680" y="828"/>
                </a:cubicBezTo>
                <a:cubicBezTo>
                  <a:pt x="673" y="828"/>
                  <a:pt x="668" y="834"/>
                  <a:pt x="668" y="841"/>
                </a:cubicBezTo>
                <a:cubicBezTo>
                  <a:pt x="668" y="848"/>
                  <a:pt x="673" y="853"/>
                  <a:pt x="680" y="853"/>
                </a:cubicBezTo>
                <a:close/>
                <a:moveTo>
                  <a:pt x="878" y="828"/>
                </a:moveTo>
                <a:cubicBezTo>
                  <a:pt x="871" y="828"/>
                  <a:pt x="865" y="834"/>
                  <a:pt x="865" y="841"/>
                </a:cubicBezTo>
                <a:cubicBezTo>
                  <a:pt x="865" y="848"/>
                  <a:pt x="871" y="853"/>
                  <a:pt x="878" y="853"/>
                </a:cubicBezTo>
                <a:cubicBezTo>
                  <a:pt x="885" y="853"/>
                  <a:pt x="890" y="848"/>
                  <a:pt x="890" y="841"/>
                </a:cubicBezTo>
                <a:cubicBezTo>
                  <a:pt x="890" y="834"/>
                  <a:pt x="885" y="828"/>
                  <a:pt x="878" y="828"/>
                </a:cubicBezTo>
                <a:close/>
                <a:moveTo>
                  <a:pt x="1587" y="853"/>
                </a:moveTo>
                <a:cubicBezTo>
                  <a:pt x="1594" y="853"/>
                  <a:pt x="1600" y="848"/>
                  <a:pt x="1600" y="841"/>
                </a:cubicBezTo>
                <a:cubicBezTo>
                  <a:pt x="1600" y="834"/>
                  <a:pt x="1594" y="828"/>
                  <a:pt x="1587" y="828"/>
                </a:cubicBezTo>
                <a:cubicBezTo>
                  <a:pt x="1580" y="828"/>
                  <a:pt x="1574" y="834"/>
                  <a:pt x="1574" y="841"/>
                </a:cubicBezTo>
                <a:cubicBezTo>
                  <a:pt x="1574" y="848"/>
                  <a:pt x="1580" y="853"/>
                  <a:pt x="1587" y="853"/>
                </a:cubicBezTo>
                <a:close/>
                <a:moveTo>
                  <a:pt x="1627" y="853"/>
                </a:moveTo>
                <a:cubicBezTo>
                  <a:pt x="1634" y="853"/>
                  <a:pt x="1639" y="848"/>
                  <a:pt x="1639" y="841"/>
                </a:cubicBezTo>
                <a:cubicBezTo>
                  <a:pt x="1639" y="834"/>
                  <a:pt x="1634" y="828"/>
                  <a:pt x="1627" y="828"/>
                </a:cubicBezTo>
                <a:cubicBezTo>
                  <a:pt x="1620" y="828"/>
                  <a:pt x="1614" y="834"/>
                  <a:pt x="1614" y="841"/>
                </a:cubicBezTo>
                <a:cubicBezTo>
                  <a:pt x="1614" y="848"/>
                  <a:pt x="1620" y="853"/>
                  <a:pt x="1627" y="853"/>
                </a:cubicBezTo>
                <a:close/>
                <a:moveTo>
                  <a:pt x="1666" y="853"/>
                </a:moveTo>
                <a:cubicBezTo>
                  <a:pt x="1673" y="853"/>
                  <a:pt x="1679" y="848"/>
                  <a:pt x="1679" y="841"/>
                </a:cubicBezTo>
                <a:cubicBezTo>
                  <a:pt x="1679" y="834"/>
                  <a:pt x="1673" y="828"/>
                  <a:pt x="1666" y="828"/>
                </a:cubicBezTo>
                <a:cubicBezTo>
                  <a:pt x="1659" y="828"/>
                  <a:pt x="1653" y="834"/>
                  <a:pt x="1653" y="841"/>
                </a:cubicBezTo>
                <a:cubicBezTo>
                  <a:pt x="1653" y="848"/>
                  <a:pt x="1659" y="853"/>
                  <a:pt x="1666" y="853"/>
                </a:cubicBezTo>
                <a:close/>
                <a:moveTo>
                  <a:pt x="1705" y="853"/>
                </a:moveTo>
                <a:cubicBezTo>
                  <a:pt x="1713" y="853"/>
                  <a:pt x="1718" y="848"/>
                  <a:pt x="1718" y="841"/>
                </a:cubicBezTo>
                <a:cubicBezTo>
                  <a:pt x="1718" y="834"/>
                  <a:pt x="1713" y="828"/>
                  <a:pt x="1705" y="828"/>
                </a:cubicBezTo>
                <a:cubicBezTo>
                  <a:pt x="1698" y="828"/>
                  <a:pt x="1693" y="834"/>
                  <a:pt x="1693" y="841"/>
                </a:cubicBezTo>
                <a:cubicBezTo>
                  <a:pt x="1693" y="848"/>
                  <a:pt x="1698" y="853"/>
                  <a:pt x="1705" y="853"/>
                </a:cubicBezTo>
                <a:close/>
                <a:moveTo>
                  <a:pt x="1745" y="853"/>
                </a:moveTo>
                <a:cubicBezTo>
                  <a:pt x="1752" y="853"/>
                  <a:pt x="1758" y="848"/>
                  <a:pt x="1758" y="841"/>
                </a:cubicBezTo>
                <a:cubicBezTo>
                  <a:pt x="1758" y="834"/>
                  <a:pt x="1752" y="828"/>
                  <a:pt x="1745" y="828"/>
                </a:cubicBezTo>
                <a:cubicBezTo>
                  <a:pt x="1738" y="828"/>
                  <a:pt x="1732" y="834"/>
                  <a:pt x="1732" y="841"/>
                </a:cubicBezTo>
                <a:cubicBezTo>
                  <a:pt x="1732" y="848"/>
                  <a:pt x="1738" y="853"/>
                  <a:pt x="1745" y="853"/>
                </a:cubicBezTo>
                <a:close/>
                <a:moveTo>
                  <a:pt x="1784" y="853"/>
                </a:moveTo>
                <a:cubicBezTo>
                  <a:pt x="1791" y="853"/>
                  <a:pt x="1797" y="848"/>
                  <a:pt x="1797" y="841"/>
                </a:cubicBezTo>
                <a:cubicBezTo>
                  <a:pt x="1797" y="834"/>
                  <a:pt x="1791" y="828"/>
                  <a:pt x="1784" y="828"/>
                </a:cubicBezTo>
                <a:cubicBezTo>
                  <a:pt x="1777" y="828"/>
                  <a:pt x="1772" y="834"/>
                  <a:pt x="1772" y="841"/>
                </a:cubicBezTo>
                <a:cubicBezTo>
                  <a:pt x="1772" y="848"/>
                  <a:pt x="1777" y="853"/>
                  <a:pt x="1784" y="853"/>
                </a:cubicBezTo>
                <a:close/>
                <a:moveTo>
                  <a:pt x="1824" y="853"/>
                </a:moveTo>
                <a:cubicBezTo>
                  <a:pt x="1831" y="853"/>
                  <a:pt x="1836" y="848"/>
                  <a:pt x="1836" y="841"/>
                </a:cubicBezTo>
                <a:cubicBezTo>
                  <a:pt x="1836" y="834"/>
                  <a:pt x="1831" y="828"/>
                  <a:pt x="1824" y="828"/>
                </a:cubicBezTo>
                <a:cubicBezTo>
                  <a:pt x="1817" y="828"/>
                  <a:pt x="1811" y="834"/>
                  <a:pt x="1811" y="841"/>
                </a:cubicBezTo>
                <a:cubicBezTo>
                  <a:pt x="1811" y="848"/>
                  <a:pt x="1817" y="853"/>
                  <a:pt x="1824" y="853"/>
                </a:cubicBezTo>
                <a:close/>
                <a:moveTo>
                  <a:pt x="1863" y="853"/>
                </a:moveTo>
                <a:cubicBezTo>
                  <a:pt x="1870" y="853"/>
                  <a:pt x="1876" y="848"/>
                  <a:pt x="1876" y="841"/>
                </a:cubicBezTo>
                <a:cubicBezTo>
                  <a:pt x="1876" y="834"/>
                  <a:pt x="1870" y="828"/>
                  <a:pt x="1863" y="828"/>
                </a:cubicBezTo>
                <a:cubicBezTo>
                  <a:pt x="1856" y="828"/>
                  <a:pt x="1850" y="834"/>
                  <a:pt x="1850" y="841"/>
                </a:cubicBezTo>
                <a:cubicBezTo>
                  <a:pt x="1850" y="848"/>
                  <a:pt x="1856" y="853"/>
                  <a:pt x="1863" y="853"/>
                </a:cubicBezTo>
                <a:close/>
                <a:moveTo>
                  <a:pt x="1903" y="853"/>
                </a:moveTo>
                <a:cubicBezTo>
                  <a:pt x="1910" y="853"/>
                  <a:pt x="1915" y="848"/>
                  <a:pt x="1915" y="841"/>
                </a:cubicBezTo>
                <a:cubicBezTo>
                  <a:pt x="1915" y="834"/>
                  <a:pt x="1910" y="828"/>
                  <a:pt x="1903" y="828"/>
                </a:cubicBezTo>
                <a:cubicBezTo>
                  <a:pt x="1896" y="828"/>
                  <a:pt x="1890" y="834"/>
                  <a:pt x="1890" y="841"/>
                </a:cubicBezTo>
                <a:cubicBezTo>
                  <a:pt x="1890" y="848"/>
                  <a:pt x="1896" y="853"/>
                  <a:pt x="1903" y="853"/>
                </a:cubicBezTo>
                <a:close/>
                <a:moveTo>
                  <a:pt x="1942" y="853"/>
                </a:moveTo>
                <a:cubicBezTo>
                  <a:pt x="1949" y="853"/>
                  <a:pt x="1955" y="848"/>
                  <a:pt x="1955" y="841"/>
                </a:cubicBezTo>
                <a:cubicBezTo>
                  <a:pt x="1955" y="834"/>
                  <a:pt x="1949" y="828"/>
                  <a:pt x="1942" y="828"/>
                </a:cubicBezTo>
                <a:cubicBezTo>
                  <a:pt x="1935" y="828"/>
                  <a:pt x="1929" y="834"/>
                  <a:pt x="1929" y="841"/>
                </a:cubicBezTo>
                <a:cubicBezTo>
                  <a:pt x="1929" y="848"/>
                  <a:pt x="1935" y="853"/>
                  <a:pt x="1942" y="853"/>
                </a:cubicBezTo>
                <a:close/>
                <a:moveTo>
                  <a:pt x="1981" y="853"/>
                </a:moveTo>
                <a:cubicBezTo>
                  <a:pt x="1988" y="853"/>
                  <a:pt x="1994" y="848"/>
                  <a:pt x="1994" y="841"/>
                </a:cubicBezTo>
                <a:cubicBezTo>
                  <a:pt x="1994" y="834"/>
                  <a:pt x="1988" y="828"/>
                  <a:pt x="1981" y="828"/>
                </a:cubicBezTo>
                <a:cubicBezTo>
                  <a:pt x="1974" y="828"/>
                  <a:pt x="1969" y="834"/>
                  <a:pt x="1969" y="841"/>
                </a:cubicBezTo>
                <a:cubicBezTo>
                  <a:pt x="1969" y="848"/>
                  <a:pt x="1974" y="853"/>
                  <a:pt x="1981" y="853"/>
                </a:cubicBezTo>
                <a:close/>
                <a:moveTo>
                  <a:pt x="2021" y="853"/>
                </a:moveTo>
                <a:cubicBezTo>
                  <a:pt x="2028" y="853"/>
                  <a:pt x="2034" y="848"/>
                  <a:pt x="2034" y="841"/>
                </a:cubicBezTo>
                <a:cubicBezTo>
                  <a:pt x="2034" y="834"/>
                  <a:pt x="2028" y="828"/>
                  <a:pt x="2021" y="828"/>
                </a:cubicBezTo>
                <a:cubicBezTo>
                  <a:pt x="2014" y="828"/>
                  <a:pt x="2008" y="834"/>
                  <a:pt x="2008" y="841"/>
                </a:cubicBezTo>
                <a:cubicBezTo>
                  <a:pt x="2008" y="848"/>
                  <a:pt x="2014" y="853"/>
                  <a:pt x="2021" y="853"/>
                </a:cubicBezTo>
                <a:close/>
                <a:moveTo>
                  <a:pt x="2060" y="853"/>
                </a:moveTo>
                <a:cubicBezTo>
                  <a:pt x="2067" y="853"/>
                  <a:pt x="2073" y="848"/>
                  <a:pt x="2073" y="841"/>
                </a:cubicBezTo>
                <a:cubicBezTo>
                  <a:pt x="2073" y="834"/>
                  <a:pt x="2067" y="828"/>
                  <a:pt x="2060" y="828"/>
                </a:cubicBezTo>
                <a:cubicBezTo>
                  <a:pt x="2053" y="828"/>
                  <a:pt x="2048" y="834"/>
                  <a:pt x="2048" y="841"/>
                </a:cubicBezTo>
                <a:cubicBezTo>
                  <a:pt x="2048" y="848"/>
                  <a:pt x="2053" y="853"/>
                  <a:pt x="2060" y="853"/>
                </a:cubicBezTo>
                <a:close/>
                <a:moveTo>
                  <a:pt x="2100" y="853"/>
                </a:moveTo>
                <a:cubicBezTo>
                  <a:pt x="2107" y="853"/>
                  <a:pt x="2112" y="848"/>
                  <a:pt x="2112" y="841"/>
                </a:cubicBezTo>
                <a:cubicBezTo>
                  <a:pt x="2112" y="834"/>
                  <a:pt x="2107" y="828"/>
                  <a:pt x="2100" y="828"/>
                </a:cubicBezTo>
                <a:cubicBezTo>
                  <a:pt x="2093" y="828"/>
                  <a:pt x="2087" y="834"/>
                  <a:pt x="2087" y="841"/>
                </a:cubicBezTo>
                <a:cubicBezTo>
                  <a:pt x="2087" y="848"/>
                  <a:pt x="2093" y="853"/>
                  <a:pt x="2100" y="853"/>
                </a:cubicBezTo>
                <a:close/>
                <a:moveTo>
                  <a:pt x="2139" y="853"/>
                </a:moveTo>
                <a:cubicBezTo>
                  <a:pt x="2146" y="853"/>
                  <a:pt x="2152" y="848"/>
                  <a:pt x="2152" y="841"/>
                </a:cubicBezTo>
                <a:cubicBezTo>
                  <a:pt x="2152" y="834"/>
                  <a:pt x="2146" y="828"/>
                  <a:pt x="2139" y="828"/>
                </a:cubicBezTo>
                <a:cubicBezTo>
                  <a:pt x="2132" y="828"/>
                  <a:pt x="2126" y="834"/>
                  <a:pt x="2126" y="841"/>
                </a:cubicBezTo>
                <a:cubicBezTo>
                  <a:pt x="2126" y="848"/>
                  <a:pt x="2132" y="853"/>
                  <a:pt x="2139" y="853"/>
                </a:cubicBezTo>
                <a:close/>
                <a:moveTo>
                  <a:pt x="2179" y="853"/>
                </a:moveTo>
                <a:cubicBezTo>
                  <a:pt x="2186" y="853"/>
                  <a:pt x="2191" y="848"/>
                  <a:pt x="2191" y="841"/>
                </a:cubicBezTo>
                <a:cubicBezTo>
                  <a:pt x="2191" y="834"/>
                  <a:pt x="2186" y="828"/>
                  <a:pt x="2179" y="828"/>
                </a:cubicBezTo>
                <a:cubicBezTo>
                  <a:pt x="2172" y="828"/>
                  <a:pt x="2166" y="834"/>
                  <a:pt x="2166" y="841"/>
                </a:cubicBezTo>
                <a:cubicBezTo>
                  <a:pt x="2166" y="848"/>
                  <a:pt x="2172" y="853"/>
                  <a:pt x="2179" y="853"/>
                </a:cubicBezTo>
                <a:close/>
                <a:moveTo>
                  <a:pt x="2257" y="853"/>
                </a:moveTo>
                <a:cubicBezTo>
                  <a:pt x="2264" y="853"/>
                  <a:pt x="2270" y="848"/>
                  <a:pt x="2270" y="841"/>
                </a:cubicBezTo>
                <a:cubicBezTo>
                  <a:pt x="2270" y="834"/>
                  <a:pt x="2264" y="828"/>
                  <a:pt x="2257" y="828"/>
                </a:cubicBezTo>
                <a:cubicBezTo>
                  <a:pt x="2250" y="828"/>
                  <a:pt x="2245" y="834"/>
                  <a:pt x="2245" y="841"/>
                </a:cubicBezTo>
                <a:cubicBezTo>
                  <a:pt x="2245" y="848"/>
                  <a:pt x="2250" y="853"/>
                  <a:pt x="2257" y="853"/>
                </a:cubicBezTo>
                <a:close/>
                <a:moveTo>
                  <a:pt x="2297" y="828"/>
                </a:moveTo>
                <a:cubicBezTo>
                  <a:pt x="2290" y="828"/>
                  <a:pt x="2284" y="834"/>
                  <a:pt x="2284" y="841"/>
                </a:cubicBezTo>
                <a:cubicBezTo>
                  <a:pt x="2284" y="848"/>
                  <a:pt x="2290" y="853"/>
                  <a:pt x="2297" y="853"/>
                </a:cubicBezTo>
                <a:cubicBezTo>
                  <a:pt x="2304" y="853"/>
                  <a:pt x="2310" y="848"/>
                  <a:pt x="2310" y="841"/>
                </a:cubicBezTo>
                <a:cubicBezTo>
                  <a:pt x="2310" y="834"/>
                  <a:pt x="2304" y="828"/>
                  <a:pt x="2297" y="828"/>
                </a:cubicBezTo>
                <a:close/>
                <a:moveTo>
                  <a:pt x="2336" y="828"/>
                </a:moveTo>
                <a:cubicBezTo>
                  <a:pt x="2329" y="828"/>
                  <a:pt x="2323" y="834"/>
                  <a:pt x="2323" y="841"/>
                </a:cubicBezTo>
                <a:cubicBezTo>
                  <a:pt x="2323" y="848"/>
                  <a:pt x="2329" y="853"/>
                  <a:pt x="2336" y="853"/>
                </a:cubicBezTo>
                <a:cubicBezTo>
                  <a:pt x="2343" y="853"/>
                  <a:pt x="2349" y="848"/>
                  <a:pt x="2349" y="841"/>
                </a:cubicBezTo>
                <a:cubicBezTo>
                  <a:pt x="2349" y="834"/>
                  <a:pt x="2343" y="828"/>
                  <a:pt x="2336" y="828"/>
                </a:cubicBezTo>
                <a:close/>
                <a:moveTo>
                  <a:pt x="2376" y="828"/>
                </a:moveTo>
                <a:cubicBezTo>
                  <a:pt x="2369" y="828"/>
                  <a:pt x="2363" y="834"/>
                  <a:pt x="2363" y="841"/>
                </a:cubicBezTo>
                <a:cubicBezTo>
                  <a:pt x="2363" y="848"/>
                  <a:pt x="2369" y="853"/>
                  <a:pt x="2376" y="853"/>
                </a:cubicBezTo>
                <a:cubicBezTo>
                  <a:pt x="2383" y="853"/>
                  <a:pt x="2388" y="848"/>
                  <a:pt x="2388" y="841"/>
                </a:cubicBezTo>
                <a:cubicBezTo>
                  <a:pt x="2388" y="834"/>
                  <a:pt x="2383" y="828"/>
                  <a:pt x="2376" y="828"/>
                </a:cubicBezTo>
                <a:close/>
                <a:moveTo>
                  <a:pt x="2415" y="853"/>
                </a:moveTo>
                <a:cubicBezTo>
                  <a:pt x="2422" y="853"/>
                  <a:pt x="2428" y="848"/>
                  <a:pt x="2428" y="841"/>
                </a:cubicBezTo>
                <a:cubicBezTo>
                  <a:pt x="2428" y="834"/>
                  <a:pt x="2422" y="828"/>
                  <a:pt x="2415" y="828"/>
                </a:cubicBezTo>
                <a:cubicBezTo>
                  <a:pt x="2408" y="828"/>
                  <a:pt x="2402" y="834"/>
                  <a:pt x="2402" y="841"/>
                </a:cubicBezTo>
                <a:cubicBezTo>
                  <a:pt x="2402" y="848"/>
                  <a:pt x="2408" y="853"/>
                  <a:pt x="2415" y="853"/>
                </a:cubicBezTo>
                <a:close/>
                <a:moveTo>
                  <a:pt x="2455" y="853"/>
                </a:moveTo>
                <a:cubicBezTo>
                  <a:pt x="2462" y="853"/>
                  <a:pt x="2467" y="848"/>
                  <a:pt x="2467" y="841"/>
                </a:cubicBezTo>
                <a:cubicBezTo>
                  <a:pt x="2467" y="834"/>
                  <a:pt x="2462" y="828"/>
                  <a:pt x="2455" y="828"/>
                </a:cubicBezTo>
                <a:cubicBezTo>
                  <a:pt x="2447" y="828"/>
                  <a:pt x="2442" y="834"/>
                  <a:pt x="2442" y="841"/>
                </a:cubicBezTo>
                <a:cubicBezTo>
                  <a:pt x="2442" y="848"/>
                  <a:pt x="2447" y="853"/>
                  <a:pt x="2455" y="853"/>
                </a:cubicBezTo>
                <a:close/>
                <a:moveTo>
                  <a:pt x="2494" y="853"/>
                </a:moveTo>
                <a:cubicBezTo>
                  <a:pt x="2501" y="853"/>
                  <a:pt x="2507" y="848"/>
                  <a:pt x="2507" y="841"/>
                </a:cubicBezTo>
                <a:cubicBezTo>
                  <a:pt x="2507" y="834"/>
                  <a:pt x="2501" y="828"/>
                  <a:pt x="2494" y="828"/>
                </a:cubicBezTo>
                <a:cubicBezTo>
                  <a:pt x="2487" y="828"/>
                  <a:pt x="2481" y="834"/>
                  <a:pt x="2481" y="841"/>
                </a:cubicBezTo>
                <a:cubicBezTo>
                  <a:pt x="2481" y="848"/>
                  <a:pt x="2487" y="853"/>
                  <a:pt x="2494" y="853"/>
                </a:cubicBezTo>
                <a:close/>
                <a:moveTo>
                  <a:pt x="2533" y="853"/>
                </a:moveTo>
                <a:cubicBezTo>
                  <a:pt x="2540" y="853"/>
                  <a:pt x="2546" y="848"/>
                  <a:pt x="2546" y="841"/>
                </a:cubicBezTo>
                <a:cubicBezTo>
                  <a:pt x="2546" y="834"/>
                  <a:pt x="2540" y="828"/>
                  <a:pt x="2533" y="828"/>
                </a:cubicBezTo>
                <a:cubicBezTo>
                  <a:pt x="2526" y="828"/>
                  <a:pt x="2521" y="834"/>
                  <a:pt x="2521" y="841"/>
                </a:cubicBezTo>
                <a:cubicBezTo>
                  <a:pt x="2521" y="848"/>
                  <a:pt x="2526" y="853"/>
                  <a:pt x="2533" y="853"/>
                </a:cubicBezTo>
                <a:close/>
                <a:moveTo>
                  <a:pt x="2573" y="853"/>
                </a:moveTo>
                <a:cubicBezTo>
                  <a:pt x="2580" y="853"/>
                  <a:pt x="2586" y="848"/>
                  <a:pt x="2586" y="841"/>
                </a:cubicBezTo>
                <a:cubicBezTo>
                  <a:pt x="2586" y="834"/>
                  <a:pt x="2580" y="828"/>
                  <a:pt x="2573" y="828"/>
                </a:cubicBezTo>
                <a:cubicBezTo>
                  <a:pt x="2566" y="828"/>
                  <a:pt x="2560" y="834"/>
                  <a:pt x="2560" y="841"/>
                </a:cubicBezTo>
                <a:cubicBezTo>
                  <a:pt x="2560" y="848"/>
                  <a:pt x="2566" y="853"/>
                  <a:pt x="2573" y="853"/>
                </a:cubicBezTo>
                <a:close/>
                <a:moveTo>
                  <a:pt x="2612" y="853"/>
                </a:moveTo>
                <a:cubicBezTo>
                  <a:pt x="2619" y="853"/>
                  <a:pt x="2625" y="848"/>
                  <a:pt x="2625" y="841"/>
                </a:cubicBezTo>
                <a:cubicBezTo>
                  <a:pt x="2625" y="834"/>
                  <a:pt x="2619" y="828"/>
                  <a:pt x="2612" y="828"/>
                </a:cubicBezTo>
                <a:cubicBezTo>
                  <a:pt x="2605" y="828"/>
                  <a:pt x="2599" y="834"/>
                  <a:pt x="2599" y="841"/>
                </a:cubicBezTo>
                <a:cubicBezTo>
                  <a:pt x="2599" y="848"/>
                  <a:pt x="2605" y="853"/>
                  <a:pt x="2612" y="853"/>
                </a:cubicBezTo>
                <a:close/>
                <a:moveTo>
                  <a:pt x="2652" y="853"/>
                </a:moveTo>
                <a:cubicBezTo>
                  <a:pt x="2659" y="853"/>
                  <a:pt x="2664" y="848"/>
                  <a:pt x="2664" y="841"/>
                </a:cubicBezTo>
                <a:cubicBezTo>
                  <a:pt x="2664" y="834"/>
                  <a:pt x="2659" y="828"/>
                  <a:pt x="2652" y="828"/>
                </a:cubicBezTo>
                <a:cubicBezTo>
                  <a:pt x="2645" y="828"/>
                  <a:pt x="2639" y="834"/>
                  <a:pt x="2639" y="841"/>
                </a:cubicBezTo>
                <a:cubicBezTo>
                  <a:pt x="2639" y="848"/>
                  <a:pt x="2645" y="853"/>
                  <a:pt x="2652" y="853"/>
                </a:cubicBezTo>
                <a:close/>
                <a:moveTo>
                  <a:pt x="2691" y="853"/>
                </a:moveTo>
                <a:cubicBezTo>
                  <a:pt x="2698" y="853"/>
                  <a:pt x="2704" y="848"/>
                  <a:pt x="2704" y="841"/>
                </a:cubicBezTo>
                <a:cubicBezTo>
                  <a:pt x="2704" y="834"/>
                  <a:pt x="2698" y="828"/>
                  <a:pt x="2691" y="828"/>
                </a:cubicBezTo>
                <a:cubicBezTo>
                  <a:pt x="2684" y="828"/>
                  <a:pt x="2678" y="834"/>
                  <a:pt x="2678" y="841"/>
                </a:cubicBezTo>
                <a:cubicBezTo>
                  <a:pt x="2678" y="848"/>
                  <a:pt x="2684" y="853"/>
                  <a:pt x="2691" y="853"/>
                </a:cubicBezTo>
                <a:close/>
                <a:moveTo>
                  <a:pt x="2730" y="853"/>
                </a:moveTo>
                <a:cubicBezTo>
                  <a:pt x="2738" y="853"/>
                  <a:pt x="2743" y="848"/>
                  <a:pt x="2743" y="841"/>
                </a:cubicBezTo>
                <a:cubicBezTo>
                  <a:pt x="2743" y="834"/>
                  <a:pt x="2738" y="828"/>
                  <a:pt x="2730" y="828"/>
                </a:cubicBezTo>
                <a:cubicBezTo>
                  <a:pt x="2723" y="828"/>
                  <a:pt x="2718" y="834"/>
                  <a:pt x="2718" y="841"/>
                </a:cubicBezTo>
                <a:cubicBezTo>
                  <a:pt x="2718" y="848"/>
                  <a:pt x="2723" y="853"/>
                  <a:pt x="2730" y="853"/>
                </a:cubicBezTo>
                <a:close/>
                <a:moveTo>
                  <a:pt x="2770" y="853"/>
                </a:moveTo>
                <a:cubicBezTo>
                  <a:pt x="2777" y="853"/>
                  <a:pt x="2783" y="848"/>
                  <a:pt x="2783" y="841"/>
                </a:cubicBezTo>
                <a:cubicBezTo>
                  <a:pt x="2783" y="834"/>
                  <a:pt x="2777" y="828"/>
                  <a:pt x="2770" y="828"/>
                </a:cubicBezTo>
                <a:cubicBezTo>
                  <a:pt x="2763" y="828"/>
                  <a:pt x="2757" y="834"/>
                  <a:pt x="2757" y="841"/>
                </a:cubicBezTo>
                <a:cubicBezTo>
                  <a:pt x="2757" y="848"/>
                  <a:pt x="2763" y="853"/>
                  <a:pt x="2770" y="853"/>
                </a:cubicBezTo>
                <a:close/>
                <a:moveTo>
                  <a:pt x="2809" y="853"/>
                </a:moveTo>
                <a:cubicBezTo>
                  <a:pt x="2816" y="853"/>
                  <a:pt x="2822" y="848"/>
                  <a:pt x="2822" y="841"/>
                </a:cubicBezTo>
                <a:cubicBezTo>
                  <a:pt x="2822" y="834"/>
                  <a:pt x="2816" y="828"/>
                  <a:pt x="2809" y="828"/>
                </a:cubicBezTo>
                <a:cubicBezTo>
                  <a:pt x="2802" y="828"/>
                  <a:pt x="2797" y="834"/>
                  <a:pt x="2797" y="841"/>
                </a:cubicBezTo>
                <a:cubicBezTo>
                  <a:pt x="2797" y="848"/>
                  <a:pt x="2802" y="853"/>
                  <a:pt x="2809" y="853"/>
                </a:cubicBezTo>
                <a:close/>
                <a:moveTo>
                  <a:pt x="2849" y="853"/>
                </a:moveTo>
                <a:cubicBezTo>
                  <a:pt x="2856" y="853"/>
                  <a:pt x="2862" y="848"/>
                  <a:pt x="2862" y="841"/>
                </a:cubicBezTo>
                <a:cubicBezTo>
                  <a:pt x="2862" y="834"/>
                  <a:pt x="2856" y="828"/>
                  <a:pt x="2849" y="828"/>
                </a:cubicBezTo>
                <a:cubicBezTo>
                  <a:pt x="2842" y="828"/>
                  <a:pt x="2836" y="834"/>
                  <a:pt x="2836" y="841"/>
                </a:cubicBezTo>
                <a:cubicBezTo>
                  <a:pt x="2836" y="848"/>
                  <a:pt x="2842" y="853"/>
                  <a:pt x="2849" y="853"/>
                </a:cubicBezTo>
                <a:close/>
                <a:moveTo>
                  <a:pt x="2888" y="853"/>
                </a:moveTo>
                <a:cubicBezTo>
                  <a:pt x="2895" y="853"/>
                  <a:pt x="2901" y="848"/>
                  <a:pt x="2901" y="841"/>
                </a:cubicBezTo>
                <a:cubicBezTo>
                  <a:pt x="2901" y="834"/>
                  <a:pt x="2895" y="828"/>
                  <a:pt x="2888" y="828"/>
                </a:cubicBezTo>
                <a:cubicBezTo>
                  <a:pt x="2881" y="828"/>
                  <a:pt x="2875" y="834"/>
                  <a:pt x="2875" y="841"/>
                </a:cubicBezTo>
                <a:cubicBezTo>
                  <a:pt x="2875" y="848"/>
                  <a:pt x="2881" y="853"/>
                  <a:pt x="2888" y="853"/>
                </a:cubicBezTo>
                <a:close/>
                <a:moveTo>
                  <a:pt x="641" y="893"/>
                </a:moveTo>
                <a:cubicBezTo>
                  <a:pt x="648" y="893"/>
                  <a:pt x="654" y="887"/>
                  <a:pt x="654" y="880"/>
                </a:cubicBezTo>
                <a:cubicBezTo>
                  <a:pt x="654" y="873"/>
                  <a:pt x="648" y="867"/>
                  <a:pt x="641" y="867"/>
                </a:cubicBezTo>
                <a:cubicBezTo>
                  <a:pt x="634" y="867"/>
                  <a:pt x="628" y="873"/>
                  <a:pt x="628" y="880"/>
                </a:cubicBezTo>
                <a:cubicBezTo>
                  <a:pt x="628" y="887"/>
                  <a:pt x="634" y="893"/>
                  <a:pt x="641" y="893"/>
                </a:cubicBezTo>
                <a:close/>
                <a:moveTo>
                  <a:pt x="680" y="893"/>
                </a:moveTo>
                <a:cubicBezTo>
                  <a:pt x="687" y="893"/>
                  <a:pt x="693" y="887"/>
                  <a:pt x="693" y="880"/>
                </a:cubicBezTo>
                <a:cubicBezTo>
                  <a:pt x="693" y="873"/>
                  <a:pt x="687" y="867"/>
                  <a:pt x="680" y="867"/>
                </a:cubicBezTo>
                <a:cubicBezTo>
                  <a:pt x="673" y="867"/>
                  <a:pt x="668" y="873"/>
                  <a:pt x="668" y="880"/>
                </a:cubicBezTo>
                <a:cubicBezTo>
                  <a:pt x="668" y="887"/>
                  <a:pt x="673" y="893"/>
                  <a:pt x="680" y="893"/>
                </a:cubicBezTo>
                <a:close/>
                <a:moveTo>
                  <a:pt x="1548" y="893"/>
                </a:moveTo>
                <a:cubicBezTo>
                  <a:pt x="1555" y="893"/>
                  <a:pt x="1561" y="887"/>
                  <a:pt x="1561" y="880"/>
                </a:cubicBezTo>
                <a:cubicBezTo>
                  <a:pt x="1561" y="873"/>
                  <a:pt x="1555" y="867"/>
                  <a:pt x="1548" y="867"/>
                </a:cubicBezTo>
                <a:cubicBezTo>
                  <a:pt x="1541" y="867"/>
                  <a:pt x="1535" y="873"/>
                  <a:pt x="1535" y="880"/>
                </a:cubicBezTo>
                <a:cubicBezTo>
                  <a:pt x="1535" y="887"/>
                  <a:pt x="1541" y="893"/>
                  <a:pt x="1548" y="893"/>
                </a:cubicBezTo>
                <a:close/>
                <a:moveTo>
                  <a:pt x="1587" y="893"/>
                </a:moveTo>
                <a:cubicBezTo>
                  <a:pt x="1594" y="893"/>
                  <a:pt x="1600" y="887"/>
                  <a:pt x="1600" y="880"/>
                </a:cubicBezTo>
                <a:cubicBezTo>
                  <a:pt x="1600" y="873"/>
                  <a:pt x="1594" y="867"/>
                  <a:pt x="1587" y="867"/>
                </a:cubicBezTo>
                <a:cubicBezTo>
                  <a:pt x="1580" y="867"/>
                  <a:pt x="1574" y="873"/>
                  <a:pt x="1574" y="880"/>
                </a:cubicBezTo>
                <a:cubicBezTo>
                  <a:pt x="1574" y="887"/>
                  <a:pt x="1580" y="893"/>
                  <a:pt x="1587" y="893"/>
                </a:cubicBezTo>
                <a:close/>
                <a:moveTo>
                  <a:pt x="1627" y="893"/>
                </a:moveTo>
                <a:cubicBezTo>
                  <a:pt x="1634" y="893"/>
                  <a:pt x="1639" y="887"/>
                  <a:pt x="1639" y="880"/>
                </a:cubicBezTo>
                <a:cubicBezTo>
                  <a:pt x="1639" y="873"/>
                  <a:pt x="1634" y="867"/>
                  <a:pt x="1627" y="867"/>
                </a:cubicBezTo>
                <a:cubicBezTo>
                  <a:pt x="1620" y="867"/>
                  <a:pt x="1614" y="873"/>
                  <a:pt x="1614" y="880"/>
                </a:cubicBezTo>
                <a:cubicBezTo>
                  <a:pt x="1614" y="887"/>
                  <a:pt x="1620" y="893"/>
                  <a:pt x="1627" y="893"/>
                </a:cubicBezTo>
                <a:close/>
                <a:moveTo>
                  <a:pt x="1666" y="893"/>
                </a:moveTo>
                <a:cubicBezTo>
                  <a:pt x="1673" y="893"/>
                  <a:pt x="1679" y="887"/>
                  <a:pt x="1679" y="880"/>
                </a:cubicBezTo>
                <a:cubicBezTo>
                  <a:pt x="1679" y="873"/>
                  <a:pt x="1673" y="867"/>
                  <a:pt x="1666" y="867"/>
                </a:cubicBezTo>
                <a:cubicBezTo>
                  <a:pt x="1659" y="867"/>
                  <a:pt x="1653" y="873"/>
                  <a:pt x="1653" y="880"/>
                </a:cubicBezTo>
                <a:cubicBezTo>
                  <a:pt x="1653" y="887"/>
                  <a:pt x="1659" y="893"/>
                  <a:pt x="1666" y="893"/>
                </a:cubicBezTo>
                <a:close/>
                <a:moveTo>
                  <a:pt x="1705" y="893"/>
                </a:moveTo>
                <a:cubicBezTo>
                  <a:pt x="1713" y="893"/>
                  <a:pt x="1718" y="887"/>
                  <a:pt x="1718" y="880"/>
                </a:cubicBezTo>
                <a:cubicBezTo>
                  <a:pt x="1718" y="873"/>
                  <a:pt x="1713" y="867"/>
                  <a:pt x="1705" y="867"/>
                </a:cubicBezTo>
                <a:cubicBezTo>
                  <a:pt x="1698" y="867"/>
                  <a:pt x="1693" y="873"/>
                  <a:pt x="1693" y="880"/>
                </a:cubicBezTo>
                <a:cubicBezTo>
                  <a:pt x="1693" y="887"/>
                  <a:pt x="1698" y="893"/>
                  <a:pt x="1705" y="893"/>
                </a:cubicBezTo>
                <a:close/>
                <a:moveTo>
                  <a:pt x="1745" y="893"/>
                </a:moveTo>
                <a:cubicBezTo>
                  <a:pt x="1752" y="893"/>
                  <a:pt x="1758" y="887"/>
                  <a:pt x="1758" y="880"/>
                </a:cubicBezTo>
                <a:cubicBezTo>
                  <a:pt x="1758" y="873"/>
                  <a:pt x="1752" y="867"/>
                  <a:pt x="1745" y="867"/>
                </a:cubicBezTo>
                <a:cubicBezTo>
                  <a:pt x="1738" y="867"/>
                  <a:pt x="1732" y="873"/>
                  <a:pt x="1732" y="880"/>
                </a:cubicBezTo>
                <a:cubicBezTo>
                  <a:pt x="1732" y="887"/>
                  <a:pt x="1738" y="893"/>
                  <a:pt x="1745" y="893"/>
                </a:cubicBezTo>
                <a:close/>
                <a:moveTo>
                  <a:pt x="1784" y="893"/>
                </a:moveTo>
                <a:cubicBezTo>
                  <a:pt x="1791" y="893"/>
                  <a:pt x="1797" y="887"/>
                  <a:pt x="1797" y="880"/>
                </a:cubicBezTo>
                <a:cubicBezTo>
                  <a:pt x="1797" y="873"/>
                  <a:pt x="1791" y="867"/>
                  <a:pt x="1784" y="867"/>
                </a:cubicBezTo>
                <a:cubicBezTo>
                  <a:pt x="1777" y="867"/>
                  <a:pt x="1772" y="873"/>
                  <a:pt x="1772" y="880"/>
                </a:cubicBezTo>
                <a:cubicBezTo>
                  <a:pt x="1772" y="887"/>
                  <a:pt x="1777" y="893"/>
                  <a:pt x="1784" y="893"/>
                </a:cubicBezTo>
                <a:close/>
                <a:moveTo>
                  <a:pt x="1824" y="893"/>
                </a:moveTo>
                <a:cubicBezTo>
                  <a:pt x="1831" y="893"/>
                  <a:pt x="1836" y="887"/>
                  <a:pt x="1836" y="880"/>
                </a:cubicBezTo>
                <a:cubicBezTo>
                  <a:pt x="1836" y="873"/>
                  <a:pt x="1831" y="867"/>
                  <a:pt x="1824" y="867"/>
                </a:cubicBezTo>
                <a:cubicBezTo>
                  <a:pt x="1817" y="867"/>
                  <a:pt x="1811" y="873"/>
                  <a:pt x="1811" y="880"/>
                </a:cubicBezTo>
                <a:cubicBezTo>
                  <a:pt x="1811" y="887"/>
                  <a:pt x="1817" y="893"/>
                  <a:pt x="1824" y="893"/>
                </a:cubicBezTo>
                <a:close/>
                <a:moveTo>
                  <a:pt x="1863" y="893"/>
                </a:moveTo>
                <a:cubicBezTo>
                  <a:pt x="1870" y="893"/>
                  <a:pt x="1876" y="887"/>
                  <a:pt x="1876" y="880"/>
                </a:cubicBezTo>
                <a:cubicBezTo>
                  <a:pt x="1876" y="873"/>
                  <a:pt x="1870" y="867"/>
                  <a:pt x="1863" y="867"/>
                </a:cubicBezTo>
                <a:cubicBezTo>
                  <a:pt x="1856" y="867"/>
                  <a:pt x="1850" y="873"/>
                  <a:pt x="1850" y="880"/>
                </a:cubicBezTo>
                <a:cubicBezTo>
                  <a:pt x="1850" y="887"/>
                  <a:pt x="1856" y="893"/>
                  <a:pt x="1863" y="893"/>
                </a:cubicBezTo>
                <a:close/>
                <a:moveTo>
                  <a:pt x="1903" y="893"/>
                </a:moveTo>
                <a:cubicBezTo>
                  <a:pt x="1910" y="893"/>
                  <a:pt x="1915" y="887"/>
                  <a:pt x="1915" y="880"/>
                </a:cubicBezTo>
                <a:cubicBezTo>
                  <a:pt x="1915" y="873"/>
                  <a:pt x="1910" y="867"/>
                  <a:pt x="1903" y="867"/>
                </a:cubicBezTo>
                <a:cubicBezTo>
                  <a:pt x="1896" y="867"/>
                  <a:pt x="1890" y="873"/>
                  <a:pt x="1890" y="880"/>
                </a:cubicBezTo>
                <a:cubicBezTo>
                  <a:pt x="1890" y="887"/>
                  <a:pt x="1896" y="893"/>
                  <a:pt x="1903" y="893"/>
                </a:cubicBezTo>
                <a:close/>
                <a:moveTo>
                  <a:pt x="1942" y="893"/>
                </a:moveTo>
                <a:cubicBezTo>
                  <a:pt x="1949" y="893"/>
                  <a:pt x="1955" y="887"/>
                  <a:pt x="1955" y="880"/>
                </a:cubicBezTo>
                <a:cubicBezTo>
                  <a:pt x="1955" y="873"/>
                  <a:pt x="1949" y="867"/>
                  <a:pt x="1942" y="867"/>
                </a:cubicBezTo>
                <a:cubicBezTo>
                  <a:pt x="1935" y="867"/>
                  <a:pt x="1929" y="873"/>
                  <a:pt x="1929" y="880"/>
                </a:cubicBezTo>
                <a:cubicBezTo>
                  <a:pt x="1929" y="887"/>
                  <a:pt x="1935" y="893"/>
                  <a:pt x="1942" y="893"/>
                </a:cubicBezTo>
                <a:close/>
                <a:moveTo>
                  <a:pt x="1981" y="893"/>
                </a:moveTo>
                <a:cubicBezTo>
                  <a:pt x="1988" y="893"/>
                  <a:pt x="1994" y="887"/>
                  <a:pt x="1994" y="880"/>
                </a:cubicBezTo>
                <a:cubicBezTo>
                  <a:pt x="1994" y="873"/>
                  <a:pt x="1988" y="867"/>
                  <a:pt x="1981" y="867"/>
                </a:cubicBezTo>
                <a:cubicBezTo>
                  <a:pt x="1974" y="867"/>
                  <a:pt x="1969" y="873"/>
                  <a:pt x="1969" y="880"/>
                </a:cubicBezTo>
                <a:cubicBezTo>
                  <a:pt x="1969" y="887"/>
                  <a:pt x="1974" y="893"/>
                  <a:pt x="1981" y="893"/>
                </a:cubicBezTo>
                <a:close/>
                <a:moveTo>
                  <a:pt x="2021" y="893"/>
                </a:moveTo>
                <a:cubicBezTo>
                  <a:pt x="2028" y="893"/>
                  <a:pt x="2034" y="887"/>
                  <a:pt x="2034" y="880"/>
                </a:cubicBezTo>
                <a:cubicBezTo>
                  <a:pt x="2034" y="873"/>
                  <a:pt x="2028" y="867"/>
                  <a:pt x="2021" y="867"/>
                </a:cubicBezTo>
                <a:cubicBezTo>
                  <a:pt x="2014" y="867"/>
                  <a:pt x="2008" y="873"/>
                  <a:pt x="2008" y="880"/>
                </a:cubicBezTo>
                <a:cubicBezTo>
                  <a:pt x="2008" y="887"/>
                  <a:pt x="2014" y="893"/>
                  <a:pt x="2021" y="893"/>
                </a:cubicBezTo>
                <a:close/>
                <a:moveTo>
                  <a:pt x="2100" y="893"/>
                </a:moveTo>
                <a:cubicBezTo>
                  <a:pt x="2107" y="893"/>
                  <a:pt x="2112" y="887"/>
                  <a:pt x="2112" y="880"/>
                </a:cubicBezTo>
                <a:cubicBezTo>
                  <a:pt x="2112" y="873"/>
                  <a:pt x="2107" y="867"/>
                  <a:pt x="2100" y="867"/>
                </a:cubicBezTo>
                <a:cubicBezTo>
                  <a:pt x="2093" y="867"/>
                  <a:pt x="2087" y="873"/>
                  <a:pt x="2087" y="880"/>
                </a:cubicBezTo>
                <a:cubicBezTo>
                  <a:pt x="2087" y="887"/>
                  <a:pt x="2093" y="893"/>
                  <a:pt x="2100" y="893"/>
                </a:cubicBezTo>
                <a:close/>
                <a:moveTo>
                  <a:pt x="2139" y="893"/>
                </a:moveTo>
                <a:cubicBezTo>
                  <a:pt x="2146" y="893"/>
                  <a:pt x="2152" y="887"/>
                  <a:pt x="2152" y="880"/>
                </a:cubicBezTo>
                <a:cubicBezTo>
                  <a:pt x="2152" y="873"/>
                  <a:pt x="2146" y="867"/>
                  <a:pt x="2139" y="867"/>
                </a:cubicBezTo>
                <a:cubicBezTo>
                  <a:pt x="2132" y="867"/>
                  <a:pt x="2126" y="873"/>
                  <a:pt x="2126" y="880"/>
                </a:cubicBezTo>
                <a:cubicBezTo>
                  <a:pt x="2126" y="887"/>
                  <a:pt x="2132" y="893"/>
                  <a:pt x="2139" y="893"/>
                </a:cubicBezTo>
                <a:close/>
                <a:moveTo>
                  <a:pt x="2179" y="893"/>
                </a:moveTo>
                <a:cubicBezTo>
                  <a:pt x="2186" y="893"/>
                  <a:pt x="2191" y="887"/>
                  <a:pt x="2191" y="880"/>
                </a:cubicBezTo>
                <a:cubicBezTo>
                  <a:pt x="2191" y="873"/>
                  <a:pt x="2186" y="867"/>
                  <a:pt x="2179" y="867"/>
                </a:cubicBezTo>
                <a:cubicBezTo>
                  <a:pt x="2172" y="867"/>
                  <a:pt x="2166" y="873"/>
                  <a:pt x="2166" y="880"/>
                </a:cubicBezTo>
                <a:cubicBezTo>
                  <a:pt x="2166" y="887"/>
                  <a:pt x="2172" y="893"/>
                  <a:pt x="2179" y="893"/>
                </a:cubicBezTo>
                <a:close/>
                <a:moveTo>
                  <a:pt x="2218" y="893"/>
                </a:moveTo>
                <a:cubicBezTo>
                  <a:pt x="2225" y="893"/>
                  <a:pt x="2231" y="887"/>
                  <a:pt x="2231" y="880"/>
                </a:cubicBezTo>
                <a:cubicBezTo>
                  <a:pt x="2231" y="873"/>
                  <a:pt x="2225" y="867"/>
                  <a:pt x="2218" y="867"/>
                </a:cubicBezTo>
                <a:cubicBezTo>
                  <a:pt x="2211" y="867"/>
                  <a:pt x="2205" y="873"/>
                  <a:pt x="2205" y="880"/>
                </a:cubicBezTo>
                <a:cubicBezTo>
                  <a:pt x="2205" y="887"/>
                  <a:pt x="2211" y="893"/>
                  <a:pt x="2218" y="893"/>
                </a:cubicBezTo>
                <a:close/>
                <a:moveTo>
                  <a:pt x="2257" y="867"/>
                </a:moveTo>
                <a:cubicBezTo>
                  <a:pt x="2250" y="867"/>
                  <a:pt x="2245" y="873"/>
                  <a:pt x="2245" y="880"/>
                </a:cubicBezTo>
                <a:cubicBezTo>
                  <a:pt x="2245" y="887"/>
                  <a:pt x="2250" y="893"/>
                  <a:pt x="2257" y="893"/>
                </a:cubicBezTo>
                <a:cubicBezTo>
                  <a:pt x="2264" y="893"/>
                  <a:pt x="2270" y="887"/>
                  <a:pt x="2270" y="880"/>
                </a:cubicBezTo>
                <a:cubicBezTo>
                  <a:pt x="2270" y="873"/>
                  <a:pt x="2264" y="867"/>
                  <a:pt x="2257" y="867"/>
                </a:cubicBezTo>
                <a:close/>
                <a:moveTo>
                  <a:pt x="2415" y="867"/>
                </a:moveTo>
                <a:cubicBezTo>
                  <a:pt x="2408" y="867"/>
                  <a:pt x="2402" y="873"/>
                  <a:pt x="2402" y="880"/>
                </a:cubicBezTo>
                <a:cubicBezTo>
                  <a:pt x="2402" y="887"/>
                  <a:pt x="2408" y="893"/>
                  <a:pt x="2415" y="893"/>
                </a:cubicBezTo>
                <a:cubicBezTo>
                  <a:pt x="2422" y="893"/>
                  <a:pt x="2428" y="887"/>
                  <a:pt x="2428" y="880"/>
                </a:cubicBezTo>
                <a:cubicBezTo>
                  <a:pt x="2428" y="873"/>
                  <a:pt x="2422" y="867"/>
                  <a:pt x="2415" y="867"/>
                </a:cubicBezTo>
                <a:close/>
                <a:moveTo>
                  <a:pt x="2455" y="893"/>
                </a:moveTo>
                <a:cubicBezTo>
                  <a:pt x="2462" y="893"/>
                  <a:pt x="2467" y="887"/>
                  <a:pt x="2467" y="880"/>
                </a:cubicBezTo>
                <a:cubicBezTo>
                  <a:pt x="2467" y="873"/>
                  <a:pt x="2462" y="867"/>
                  <a:pt x="2455" y="867"/>
                </a:cubicBezTo>
                <a:cubicBezTo>
                  <a:pt x="2447" y="867"/>
                  <a:pt x="2442" y="873"/>
                  <a:pt x="2442" y="880"/>
                </a:cubicBezTo>
                <a:cubicBezTo>
                  <a:pt x="2442" y="887"/>
                  <a:pt x="2447" y="893"/>
                  <a:pt x="2455" y="893"/>
                </a:cubicBezTo>
                <a:close/>
                <a:moveTo>
                  <a:pt x="2494" y="893"/>
                </a:moveTo>
                <a:cubicBezTo>
                  <a:pt x="2501" y="893"/>
                  <a:pt x="2507" y="887"/>
                  <a:pt x="2507" y="880"/>
                </a:cubicBezTo>
                <a:cubicBezTo>
                  <a:pt x="2507" y="873"/>
                  <a:pt x="2501" y="867"/>
                  <a:pt x="2494" y="867"/>
                </a:cubicBezTo>
                <a:cubicBezTo>
                  <a:pt x="2487" y="867"/>
                  <a:pt x="2481" y="873"/>
                  <a:pt x="2481" y="880"/>
                </a:cubicBezTo>
                <a:cubicBezTo>
                  <a:pt x="2481" y="887"/>
                  <a:pt x="2487" y="893"/>
                  <a:pt x="2494" y="893"/>
                </a:cubicBezTo>
                <a:close/>
                <a:moveTo>
                  <a:pt x="2533" y="893"/>
                </a:moveTo>
                <a:cubicBezTo>
                  <a:pt x="2540" y="893"/>
                  <a:pt x="2546" y="887"/>
                  <a:pt x="2546" y="880"/>
                </a:cubicBezTo>
                <a:cubicBezTo>
                  <a:pt x="2546" y="873"/>
                  <a:pt x="2540" y="867"/>
                  <a:pt x="2533" y="867"/>
                </a:cubicBezTo>
                <a:cubicBezTo>
                  <a:pt x="2526" y="867"/>
                  <a:pt x="2521" y="873"/>
                  <a:pt x="2521" y="880"/>
                </a:cubicBezTo>
                <a:cubicBezTo>
                  <a:pt x="2521" y="887"/>
                  <a:pt x="2526" y="893"/>
                  <a:pt x="2533" y="893"/>
                </a:cubicBezTo>
                <a:close/>
                <a:moveTo>
                  <a:pt x="2573" y="893"/>
                </a:moveTo>
                <a:cubicBezTo>
                  <a:pt x="2580" y="893"/>
                  <a:pt x="2586" y="887"/>
                  <a:pt x="2586" y="880"/>
                </a:cubicBezTo>
                <a:cubicBezTo>
                  <a:pt x="2586" y="873"/>
                  <a:pt x="2580" y="867"/>
                  <a:pt x="2573" y="867"/>
                </a:cubicBezTo>
                <a:cubicBezTo>
                  <a:pt x="2566" y="867"/>
                  <a:pt x="2560" y="873"/>
                  <a:pt x="2560" y="880"/>
                </a:cubicBezTo>
                <a:cubicBezTo>
                  <a:pt x="2560" y="887"/>
                  <a:pt x="2566" y="893"/>
                  <a:pt x="2573" y="893"/>
                </a:cubicBezTo>
                <a:close/>
                <a:moveTo>
                  <a:pt x="2612" y="867"/>
                </a:moveTo>
                <a:cubicBezTo>
                  <a:pt x="2605" y="867"/>
                  <a:pt x="2599" y="873"/>
                  <a:pt x="2599" y="880"/>
                </a:cubicBezTo>
                <a:cubicBezTo>
                  <a:pt x="2599" y="887"/>
                  <a:pt x="2605" y="893"/>
                  <a:pt x="2612" y="893"/>
                </a:cubicBezTo>
                <a:cubicBezTo>
                  <a:pt x="2619" y="893"/>
                  <a:pt x="2625" y="887"/>
                  <a:pt x="2625" y="880"/>
                </a:cubicBezTo>
                <a:cubicBezTo>
                  <a:pt x="2625" y="873"/>
                  <a:pt x="2619" y="867"/>
                  <a:pt x="2612" y="867"/>
                </a:cubicBezTo>
                <a:close/>
                <a:moveTo>
                  <a:pt x="2652" y="893"/>
                </a:moveTo>
                <a:cubicBezTo>
                  <a:pt x="2659" y="893"/>
                  <a:pt x="2664" y="887"/>
                  <a:pt x="2664" y="880"/>
                </a:cubicBezTo>
                <a:cubicBezTo>
                  <a:pt x="2664" y="873"/>
                  <a:pt x="2659" y="867"/>
                  <a:pt x="2652" y="867"/>
                </a:cubicBezTo>
                <a:cubicBezTo>
                  <a:pt x="2645" y="867"/>
                  <a:pt x="2639" y="873"/>
                  <a:pt x="2639" y="880"/>
                </a:cubicBezTo>
                <a:cubicBezTo>
                  <a:pt x="2639" y="887"/>
                  <a:pt x="2645" y="893"/>
                  <a:pt x="2652" y="893"/>
                </a:cubicBezTo>
                <a:close/>
                <a:moveTo>
                  <a:pt x="2691" y="893"/>
                </a:moveTo>
                <a:cubicBezTo>
                  <a:pt x="2698" y="893"/>
                  <a:pt x="2704" y="887"/>
                  <a:pt x="2704" y="880"/>
                </a:cubicBezTo>
                <a:cubicBezTo>
                  <a:pt x="2704" y="873"/>
                  <a:pt x="2698" y="867"/>
                  <a:pt x="2691" y="867"/>
                </a:cubicBezTo>
                <a:cubicBezTo>
                  <a:pt x="2684" y="867"/>
                  <a:pt x="2678" y="873"/>
                  <a:pt x="2678" y="880"/>
                </a:cubicBezTo>
                <a:cubicBezTo>
                  <a:pt x="2678" y="887"/>
                  <a:pt x="2684" y="893"/>
                  <a:pt x="2691" y="893"/>
                </a:cubicBezTo>
                <a:close/>
                <a:moveTo>
                  <a:pt x="2730" y="893"/>
                </a:moveTo>
                <a:cubicBezTo>
                  <a:pt x="2738" y="893"/>
                  <a:pt x="2743" y="887"/>
                  <a:pt x="2743" y="880"/>
                </a:cubicBezTo>
                <a:cubicBezTo>
                  <a:pt x="2743" y="873"/>
                  <a:pt x="2738" y="867"/>
                  <a:pt x="2730" y="867"/>
                </a:cubicBezTo>
                <a:cubicBezTo>
                  <a:pt x="2723" y="867"/>
                  <a:pt x="2718" y="873"/>
                  <a:pt x="2718" y="880"/>
                </a:cubicBezTo>
                <a:cubicBezTo>
                  <a:pt x="2718" y="887"/>
                  <a:pt x="2723" y="893"/>
                  <a:pt x="2730" y="893"/>
                </a:cubicBezTo>
                <a:close/>
                <a:moveTo>
                  <a:pt x="2770" y="893"/>
                </a:moveTo>
                <a:cubicBezTo>
                  <a:pt x="2777" y="893"/>
                  <a:pt x="2783" y="887"/>
                  <a:pt x="2783" y="880"/>
                </a:cubicBezTo>
                <a:cubicBezTo>
                  <a:pt x="2783" y="873"/>
                  <a:pt x="2777" y="867"/>
                  <a:pt x="2770" y="867"/>
                </a:cubicBezTo>
                <a:cubicBezTo>
                  <a:pt x="2763" y="867"/>
                  <a:pt x="2757" y="873"/>
                  <a:pt x="2757" y="880"/>
                </a:cubicBezTo>
                <a:cubicBezTo>
                  <a:pt x="2757" y="887"/>
                  <a:pt x="2763" y="893"/>
                  <a:pt x="2770" y="893"/>
                </a:cubicBezTo>
                <a:close/>
                <a:moveTo>
                  <a:pt x="2809" y="893"/>
                </a:moveTo>
                <a:cubicBezTo>
                  <a:pt x="2816" y="893"/>
                  <a:pt x="2822" y="887"/>
                  <a:pt x="2822" y="880"/>
                </a:cubicBezTo>
                <a:cubicBezTo>
                  <a:pt x="2822" y="873"/>
                  <a:pt x="2816" y="867"/>
                  <a:pt x="2809" y="867"/>
                </a:cubicBezTo>
                <a:cubicBezTo>
                  <a:pt x="2802" y="867"/>
                  <a:pt x="2797" y="873"/>
                  <a:pt x="2797" y="880"/>
                </a:cubicBezTo>
                <a:cubicBezTo>
                  <a:pt x="2797" y="887"/>
                  <a:pt x="2802" y="893"/>
                  <a:pt x="2809" y="893"/>
                </a:cubicBezTo>
                <a:close/>
                <a:moveTo>
                  <a:pt x="2849" y="893"/>
                </a:moveTo>
                <a:cubicBezTo>
                  <a:pt x="2856" y="893"/>
                  <a:pt x="2862" y="887"/>
                  <a:pt x="2862" y="880"/>
                </a:cubicBezTo>
                <a:cubicBezTo>
                  <a:pt x="2862" y="873"/>
                  <a:pt x="2856" y="867"/>
                  <a:pt x="2849" y="867"/>
                </a:cubicBezTo>
                <a:cubicBezTo>
                  <a:pt x="2842" y="867"/>
                  <a:pt x="2836" y="873"/>
                  <a:pt x="2836" y="880"/>
                </a:cubicBezTo>
                <a:cubicBezTo>
                  <a:pt x="2836" y="887"/>
                  <a:pt x="2842" y="893"/>
                  <a:pt x="2849" y="893"/>
                </a:cubicBezTo>
                <a:close/>
                <a:moveTo>
                  <a:pt x="2888" y="893"/>
                </a:moveTo>
                <a:cubicBezTo>
                  <a:pt x="2895" y="893"/>
                  <a:pt x="2901" y="887"/>
                  <a:pt x="2901" y="880"/>
                </a:cubicBezTo>
                <a:cubicBezTo>
                  <a:pt x="2901" y="873"/>
                  <a:pt x="2895" y="867"/>
                  <a:pt x="2888" y="867"/>
                </a:cubicBezTo>
                <a:cubicBezTo>
                  <a:pt x="2881" y="867"/>
                  <a:pt x="2875" y="873"/>
                  <a:pt x="2875" y="880"/>
                </a:cubicBezTo>
                <a:cubicBezTo>
                  <a:pt x="2875" y="887"/>
                  <a:pt x="2881" y="893"/>
                  <a:pt x="2888" y="893"/>
                </a:cubicBezTo>
                <a:close/>
                <a:moveTo>
                  <a:pt x="2928" y="893"/>
                </a:moveTo>
                <a:cubicBezTo>
                  <a:pt x="2935" y="893"/>
                  <a:pt x="2940" y="887"/>
                  <a:pt x="2940" y="880"/>
                </a:cubicBezTo>
                <a:cubicBezTo>
                  <a:pt x="2940" y="873"/>
                  <a:pt x="2935" y="867"/>
                  <a:pt x="2928" y="867"/>
                </a:cubicBezTo>
                <a:cubicBezTo>
                  <a:pt x="2921" y="867"/>
                  <a:pt x="2915" y="873"/>
                  <a:pt x="2915" y="880"/>
                </a:cubicBezTo>
                <a:cubicBezTo>
                  <a:pt x="2915" y="887"/>
                  <a:pt x="2921" y="893"/>
                  <a:pt x="2928" y="893"/>
                </a:cubicBezTo>
                <a:close/>
                <a:moveTo>
                  <a:pt x="641" y="907"/>
                </a:moveTo>
                <a:cubicBezTo>
                  <a:pt x="634" y="907"/>
                  <a:pt x="628" y="912"/>
                  <a:pt x="628" y="919"/>
                </a:cubicBezTo>
                <a:cubicBezTo>
                  <a:pt x="628" y="926"/>
                  <a:pt x="634" y="932"/>
                  <a:pt x="641" y="932"/>
                </a:cubicBezTo>
                <a:cubicBezTo>
                  <a:pt x="648" y="932"/>
                  <a:pt x="654" y="926"/>
                  <a:pt x="654" y="919"/>
                </a:cubicBezTo>
                <a:cubicBezTo>
                  <a:pt x="654" y="912"/>
                  <a:pt x="648" y="907"/>
                  <a:pt x="641" y="907"/>
                </a:cubicBezTo>
                <a:close/>
                <a:moveTo>
                  <a:pt x="680" y="907"/>
                </a:moveTo>
                <a:cubicBezTo>
                  <a:pt x="673" y="907"/>
                  <a:pt x="668" y="912"/>
                  <a:pt x="668" y="919"/>
                </a:cubicBezTo>
                <a:cubicBezTo>
                  <a:pt x="668" y="926"/>
                  <a:pt x="673" y="932"/>
                  <a:pt x="680" y="932"/>
                </a:cubicBezTo>
                <a:cubicBezTo>
                  <a:pt x="687" y="932"/>
                  <a:pt x="693" y="926"/>
                  <a:pt x="693" y="919"/>
                </a:cubicBezTo>
                <a:cubicBezTo>
                  <a:pt x="693" y="912"/>
                  <a:pt x="687" y="907"/>
                  <a:pt x="680" y="907"/>
                </a:cubicBezTo>
                <a:close/>
                <a:moveTo>
                  <a:pt x="799" y="907"/>
                </a:moveTo>
                <a:cubicBezTo>
                  <a:pt x="792" y="907"/>
                  <a:pt x="786" y="912"/>
                  <a:pt x="786" y="919"/>
                </a:cubicBezTo>
                <a:cubicBezTo>
                  <a:pt x="786" y="926"/>
                  <a:pt x="792" y="932"/>
                  <a:pt x="799" y="932"/>
                </a:cubicBezTo>
                <a:cubicBezTo>
                  <a:pt x="806" y="932"/>
                  <a:pt x="811" y="926"/>
                  <a:pt x="811" y="919"/>
                </a:cubicBezTo>
                <a:cubicBezTo>
                  <a:pt x="811" y="912"/>
                  <a:pt x="806" y="907"/>
                  <a:pt x="799" y="907"/>
                </a:cubicBezTo>
                <a:close/>
                <a:moveTo>
                  <a:pt x="930" y="919"/>
                </a:moveTo>
                <a:cubicBezTo>
                  <a:pt x="930" y="912"/>
                  <a:pt x="924" y="907"/>
                  <a:pt x="917" y="907"/>
                </a:cubicBezTo>
                <a:cubicBezTo>
                  <a:pt x="910" y="907"/>
                  <a:pt x="904" y="912"/>
                  <a:pt x="904" y="919"/>
                </a:cubicBezTo>
                <a:cubicBezTo>
                  <a:pt x="904" y="926"/>
                  <a:pt x="910" y="932"/>
                  <a:pt x="917" y="932"/>
                </a:cubicBezTo>
                <a:cubicBezTo>
                  <a:pt x="924" y="932"/>
                  <a:pt x="930" y="926"/>
                  <a:pt x="930" y="919"/>
                </a:cubicBezTo>
                <a:close/>
                <a:moveTo>
                  <a:pt x="1548" y="932"/>
                </a:moveTo>
                <a:cubicBezTo>
                  <a:pt x="1555" y="932"/>
                  <a:pt x="1561" y="926"/>
                  <a:pt x="1561" y="919"/>
                </a:cubicBezTo>
                <a:cubicBezTo>
                  <a:pt x="1561" y="912"/>
                  <a:pt x="1555" y="907"/>
                  <a:pt x="1548" y="907"/>
                </a:cubicBezTo>
                <a:cubicBezTo>
                  <a:pt x="1541" y="907"/>
                  <a:pt x="1535" y="912"/>
                  <a:pt x="1535" y="919"/>
                </a:cubicBezTo>
                <a:cubicBezTo>
                  <a:pt x="1535" y="926"/>
                  <a:pt x="1541" y="932"/>
                  <a:pt x="1548" y="932"/>
                </a:cubicBezTo>
                <a:close/>
                <a:moveTo>
                  <a:pt x="1587" y="932"/>
                </a:moveTo>
                <a:cubicBezTo>
                  <a:pt x="1594" y="932"/>
                  <a:pt x="1600" y="926"/>
                  <a:pt x="1600" y="919"/>
                </a:cubicBezTo>
                <a:cubicBezTo>
                  <a:pt x="1600" y="912"/>
                  <a:pt x="1594" y="907"/>
                  <a:pt x="1587" y="907"/>
                </a:cubicBezTo>
                <a:cubicBezTo>
                  <a:pt x="1580" y="907"/>
                  <a:pt x="1574" y="912"/>
                  <a:pt x="1574" y="919"/>
                </a:cubicBezTo>
                <a:cubicBezTo>
                  <a:pt x="1574" y="926"/>
                  <a:pt x="1580" y="932"/>
                  <a:pt x="1587" y="932"/>
                </a:cubicBezTo>
                <a:close/>
                <a:moveTo>
                  <a:pt x="1627" y="932"/>
                </a:moveTo>
                <a:cubicBezTo>
                  <a:pt x="1634" y="932"/>
                  <a:pt x="1639" y="926"/>
                  <a:pt x="1639" y="919"/>
                </a:cubicBezTo>
                <a:cubicBezTo>
                  <a:pt x="1639" y="912"/>
                  <a:pt x="1634" y="907"/>
                  <a:pt x="1627" y="907"/>
                </a:cubicBezTo>
                <a:cubicBezTo>
                  <a:pt x="1620" y="907"/>
                  <a:pt x="1614" y="912"/>
                  <a:pt x="1614" y="919"/>
                </a:cubicBezTo>
                <a:cubicBezTo>
                  <a:pt x="1614" y="926"/>
                  <a:pt x="1620" y="932"/>
                  <a:pt x="1627" y="932"/>
                </a:cubicBezTo>
                <a:close/>
                <a:moveTo>
                  <a:pt x="1666" y="932"/>
                </a:moveTo>
                <a:cubicBezTo>
                  <a:pt x="1673" y="932"/>
                  <a:pt x="1679" y="926"/>
                  <a:pt x="1679" y="919"/>
                </a:cubicBezTo>
                <a:cubicBezTo>
                  <a:pt x="1679" y="912"/>
                  <a:pt x="1673" y="907"/>
                  <a:pt x="1666" y="907"/>
                </a:cubicBezTo>
                <a:cubicBezTo>
                  <a:pt x="1659" y="907"/>
                  <a:pt x="1653" y="912"/>
                  <a:pt x="1653" y="919"/>
                </a:cubicBezTo>
                <a:cubicBezTo>
                  <a:pt x="1653" y="926"/>
                  <a:pt x="1659" y="932"/>
                  <a:pt x="1666" y="932"/>
                </a:cubicBezTo>
                <a:close/>
                <a:moveTo>
                  <a:pt x="1705" y="932"/>
                </a:moveTo>
                <a:cubicBezTo>
                  <a:pt x="1713" y="932"/>
                  <a:pt x="1718" y="926"/>
                  <a:pt x="1718" y="919"/>
                </a:cubicBezTo>
                <a:cubicBezTo>
                  <a:pt x="1718" y="912"/>
                  <a:pt x="1713" y="907"/>
                  <a:pt x="1705" y="907"/>
                </a:cubicBezTo>
                <a:cubicBezTo>
                  <a:pt x="1698" y="907"/>
                  <a:pt x="1693" y="912"/>
                  <a:pt x="1693" y="919"/>
                </a:cubicBezTo>
                <a:cubicBezTo>
                  <a:pt x="1693" y="926"/>
                  <a:pt x="1698" y="932"/>
                  <a:pt x="1705" y="932"/>
                </a:cubicBezTo>
                <a:close/>
                <a:moveTo>
                  <a:pt x="1745" y="932"/>
                </a:moveTo>
                <a:cubicBezTo>
                  <a:pt x="1752" y="932"/>
                  <a:pt x="1758" y="926"/>
                  <a:pt x="1758" y="919"/>
                </a:cubicBezTo>
                <a:cubicBezTo>
                  <a:pt x="1758" y="912"/>
                  <a:pt x="1752" y="907"/>
                  <a:pt x="1745" y="907"/>
                </a:cubicBezTo>
                <a:cubicBezTo>
                  <a:pt x="1738" y="907"/>
                  <a:pt x="1732" y="912"/>
                  <a:pt x="1732" y="919"/>
                </a:cubicBezTo>
                <a:cubicBezTo>
                  <a:pt x="1732" y="926"/>
                  <a:pt x="1738" y="932"/>
                  <a:pt x="1745" y="932"/>
                </a:cubicBezTo>
                <a:close/>
                <a:moveTo>
                  <a:pt x="1784" y="932"/>
                </a:moveTo>
                <a:cubicBezTo>
                  <a:pt x="1791" y="932"/>
                  <a:pt x="1797" y="926"/>
                  <a:pt x="1797" y="919"/>
                </a:cubicBezTo>
                <a:cubicBezTo>
                  <a:pt x="1797" y="912"/>
                  <a:pt x="1791" y="907"/>
                  <a:pt x="1784" y="907"/>
                </a:cubicBezTo>
                <a:cubicBezTo>
                  <a:pt x="1777" y="907"/>
                  <a:pt x="1772" y="912"/>
                  <a:pt x="1772" y="919"/>
                </a:cubicBezTo>
                <a:cubicBezTo>
                  <a:pt x="1772" y="926"/>
                  <a:pt x="1777" y="932"/>
                  <a:pt x="1784" y="932"/>
                </a:cubicBezTo>
                <a:close/>
                <a:moveTo>
                  <a:pt x="1824" y="932"/>
                </a:moveTo>
                <a:cubicBezTo>
                  <a:pt x="1831" y="932"/>
                  <a:pt x="1836" y="926"/>
                  <a:pt x="1836" y="919"/>
                </a:cubicBezTo>
                <a:cubicBezTo>
                  <a:pt x="1836" y="912"/>
                  <a:pt x="1831" y="907"/>
                  <a:pt x="1824" y="907"/>
                </a:cubicBezTo>
                <a:cubicBezTo>
                  <a:pt x="1817" y="907"/>
                  <a:pt x="1811" y="912"/>
                  <a:pt x="1811" y="919"/>
                </a:cubicBezTo>
                <a:cubicBezTo>
                  <a:pt x="1811" y="926"/>
                  <a:pt x="1817" y="932"/>
                  <a:pt x="1824" y="932"/>
                </a:cubicBezTo>
                <a:close/>
                <a:moveTo>
                  <a:pt x="1863" y="932"/>
                </a:moveTo>
                <a:cubicBezTo>
                  <a:pt x="1870" y="932"/>
                  <a:pt x="1876" y="926"/>
                  <a:pt x="1876" y="919"/>
                </a:cubicBezTo>
                <a:cubicBezTo>
                  <a:pt x="1876" y="912"/>
                  <a:pt x="1870" y="907"/>
                  <a:pt x="1863" y="907"/>
                </a:cubicBezTo>
                <a:cubicBezTo>
                  <a:pt x="1856" y="907"/>
                  <a:pt x="1850" y="912"/>
                  <a:pt x="1850" y="919"/>
                </a:cubicBezTo>
                <a:cubicBezTo>
                  <a:pt x="1850" y="926"/>
                  <a:pt x="1856" y="932"/>
                  <a:pt x="1863" y="932"/>
                </a:cubicBezTo>
                <a:close/>
                <a:moveTo>
                  <a:pt x="1903" y="932"/>
                </a:moveTo>
                <a:cubicBezTo>
                  <a:pt x="1910" y="932"/>
                  <a:pt x="1915" y="926"/>
                  <a:pt x="1915" y="919"/>
                </a:cubicBezTo>
                <a:cubicBezTo>
                  <a:pt x="1915" y="912"/>
                  <a:pt x="1910" y="907"/>
                  <a:pt x="1903" y="907"/>
                </a:cubicBezTo>
                <a:cubicBezTo>
                  <a:pt x="1896" y="907"/>
                  <a:pt x="1890" y="912"/>
                  <a:pt x="1890" y="919"/>
                </a:cubicBezTo>
                <a:cubicBezTo>
                  <a:pt x="1890" y="926"/>
                  <a:pt x="1896" y="932"/>
                  <a:pt x="1903" y="932"/>
                </a:cubicBezTo>
                <a:close/>
                <a:moveTo>
                  <a:pt x="1942" y="932"/>
                </a:moveTo>
                <a:cubicBezTo>
                  <a:pt x="1949" y="932"/>
                  <a:pt x="1955" y="926"/>
                  <a:pt x="1955" y="919"/>
                </a:cubicBezTo>
                <a:cubicBezTo>
                  <a:pt x="1955" y="912"/>
                  <a:pt x="1949" y="907"/>
                  <a:pt x="1942" y="907"/>
                </a:cubicBezTo>
                <a:cubicBezTo>
                  <a:pt x="1935" y="907"/>
                  <a:pt x="1929" y="912"/>
                  <a:pt x="1929" y="919"/>
                </a:cubicBezTo>
                <a:cubicBezTo>
                  <a:pt x="1929" y="926"/>
                  <a:pt x="1935" y="932"/>
                  <a:pt x="1942" y="932"/>
                </a:cubicBezTo>
                <a:close/>
                <a:moveTo>
                  <a:pt x="1981" y="932"/>
                </a:moveTo>
                <a:cubicBezTo>
                  <a:pt x="1988" y="932"/>
                  <a:pt x="1994" y="926"/>
                  <a:pt x="1994" y="919"/>
                </a:cubicBezTo>
                <a:cubicBezTo>
                  <a:pt x="1994" y="912"/>
                  <a:pt x="1988" y="907"/>
                  <a:pt x="1981" y="907"/>
                </a:cubicBezTo>
                <a:cubicBezTo>
                  <a:pt x="1974" y="907"/>
                  <a:pt x="1969" y="912"/>
                  <a:pt x="1969" y="919"/>
                </a:cubicBezTo>
                <a:cubicBezTo>
                  <a:pt x="1969" y="926"/>
                  <a:pt x="1974" y="932"/>
                  <a:pt x="1981" y="932"/>
                </a:cubicBezTo>
                <a:close/>
                <a:moveTo>
                  <a:pt x="2021" y="932"/>
                </a:moveTo>
                <a:cubicBezTo>
                  <a:pt x="2028" y="932"/>
                  <a:pt x="2034" y="926"/>
                  <a:pt x="2034" y="919"/>
                </a:cubicBezTo>
                <a:cubicBezTo>
                  <a:pt x="2034" y="912"/>
                  <a:pt x="2028" y="907"/>
                  <a:pt x="2021" y="907"/>
                </a:cubicBezTo>
                <a:cubicBezTo>
                  <a:pt x="2014" y="907"/>
                  <a:pt x="2008" y="912"/>
                  <a:pt x="2008" y="919"/>
                </a:cubicBezTo>
                <a:cubicBezTo>
                  <a:pt x="2008" y="926"/>
                  <a:pt x="2014" y="932"/>
                  <a:pt x="2021" y="932"/>
                </a:cubicBezTo>
                <a:close/>
                <a:moveTo>
                  <a:pt x="2060" y="932"/>
                </a:moveTo>
                <a:cubicBezTo>
                  <a:pt x="2067" y="932"/>
                  <a:pt x="2073" y="926"/>
                  <a:pt x="2073" y="919"/>
                </a:cubicBezTo>
                <a:cubicBezTo>
                  <a:pt x="2073" y="912"/>
                  <a:pt x="2067" y="907"/>
                  <a:pt x="2060" y="907"/>
                </a:cubicBezTo>
                <a:cubicBezTo>
                  <a:pt x="2053" y="907"/>
                  <a:pt x="2048" y="912"/>
                  <a:pt x="2048" y="919"/>
                </a:cubicBezTo>
                <a:cubicBezTo>
                  <a:pt x="2048" y="926"/>
                  <a:pt x="2053" y="932"/>
                  <a:pt x="2060" y="932"/>
                </a:cubicBezTo>
                <a:close/>
                <a:moveTo>
                  <a:pt x="2100" y="932"/>
                </a:moveTo>
                <a:cubicBezTo>
                  <a:pt x="2107" y="932"/>
                  <a:pt x="2112" y="926"/>
                  <a:pt x="2112" y="919"/>
                </a:cubicBezTo>
                <a:cubicBezTo>
                  <a:pt x="2112" y="912"/>
                  <a:pt x="2107" y="907"/>
                  <a:pt x="2100" y="907"/>
                </a:cubicBezTo>
                <a:cubicBezTo>
                  <a:pt x="2093" y="907"/>
                  <a:pt x="2087" y="912"/>
                  <a:pt x="2087" y="919"/>
                </a:cubicBezTo>
                <a:cubicBezTo>
                  <a:pt x="2087" y="926"/>
                  <a:pt x="2093" y="932"/>
                  <a:pt x="2100" y="932"/>
                </a:cubicBezTo>
                <a:close/>
                <a:moveTo>
                  <a:pt x="2139" y="932"/>
                </a:moveTo>
                <a:cubicBezTo>
                  <a:pt x="2146" y="932"/>
                  <a:pt x="2152" y="926"/>
                  <a:pt x="2152" y="919"/>
                </a:cubicBezTo>
                <a:cubicBezTo>
                  <a:pt x="2152" y="912"/>
                  <a:pt x="2146" y="907"/>
                  <a:pt x="2139" y="907"/>
                </a:cubicBezTo>
                <a:cubicBezTo>
                  <a:pt x="2132" y="907"/>
                  <a:pt x="2126" y="912"/>
                  <a:pt x="2126" y="919"/>
                </a:cubicBezTo>
                <a:cubicBezTo>
                  <a:pt x="2126" y="926"/>
                  <a:pt x="2132" y="932"/>
                  <a:pt x="2139" y="932"/>
                </a:cubicBezTo>
                <a:close/>
                <a:moveTo>
                  <a:pt x="2179" y="932"/>
                </a:moveTo>
                <a:cubicBezTo>
                  <a:pt x="2186" y="932"/>
                  <a:pt x="2191" y="926"/>
                  <a:pt x="2191" y="919"/>
                </a:cubicBezTo>
                <a:cubicBezTo>
                  <a:pt x="2191" y="912"/>
                  <a:pt x="2186" y="907"/>
                  <a:pt x="2179" y="907"/>
                </a:cubicBezTo>
                <a:cubicBezTo>
                  <a:pt x="2172" y="907"/>
                  <a:pt x="2166" y="912"/>
                  <a:pt x="2166" y="919"/>
                </a:cubicBezTo>
                <a:cubicBezTo>
                  <a:pt x="2166" y="926"/>
                  <a:pt x="2172" y="932"/>
                  <a:pt x="2179" y="932"/>
                </a:cubicBezTo>
                <a:close/>
                <a:moveTo>
                  <a:pt x="2218" y="932"/>
                </a:moveTo>
                <a:cubicBezTo>
                  <a:pt x="2225" y="932"/>
                  <a:pt x="2231" y="926"/>
                  <a:pt x="2231" y="919"/>
                </a:cubicBezTo>
                <a:cubicBezTo>
                  <a:pt x="2231" y="912"/>
                  <a:pt x="2225" y="907"/>
                  <a:pt x="2218" y="907"/>
                </a:cubicBezTo>
                <a:cubicBezTo>
                  <a:pt x="2211" y="907"/>
                  <a:pt x="2205" y="912"/>
                  <a:pt x="2205" y="919"/>
                </a:cubicBezTo>
                <a:cubicBezTo>
                  <a:pt x="2205" y="926"/>
                  <a:pt x="2211" y="932"/>
                  <a:pt x="2218" y="932"/>
                </a:cubicBezTo>
                <a:close/>
                <a:moveTo>
                  <a:pt x="2257" y="907"/>
                </a:moveTo>
                <a:cubicBezTo>
                  <a:pt x="2250" y="907"/>
                  <a:pt x="2245" y="912"/>
                  <a:pt x="2245" y="919"/>
                </a:cubicBezTo>
                <a:cubicBezTo>
                  <a:pt x="2245" y="926"/>
                  <a:pt x="2250" y="932"/>
                  <a:pt x="2257" y="932"/>
                </a:cubicBezTo>
                <a:cubicBezTo>
                  <a:pt x="2264" y="932"/>
                  <a:pt x="2270" y="926"/>
                  <a:pt x="2270" y="919"/>
                </a:cubicBezTo>
                <a:cubicBezTo>
                  <a:pt x="2270" y="912"/>
                  <a:pt x="2264" y="907"/>
                  <a:pt x="2257" y="907"/>
                </a:cubicBezTo>
                <a:close/>
                <a:moveTo>
                  <a:pt x="2455" y="932"/>
                </a:moveTo>
                <a:cubicBezTo>
                  <a:pt x="2462" y="932"/>
                  <a:pt x="2467" y="926"/>
                  <a:pt x="2467" y="919"/>
                </a:cubicBezTo>
                <a:cubicBezTo>
                  <a:pt x="2467" y="912"/>
                  <a:pt x="2462" y="907"/>
                  <a:pt x="2455" y="907"/>
                </a:cubicBezTo>
                <a:cubicBezTo>
                  <a:pt x="2447" y="907"/>
                  <a:pt x="2442" y="912"/>
                  <a:pt x="2442" y="919"/>
                </a:cubicBezTo>
                <a:cubicBezTo>
                  <a:pt x="2442" y="926"/>
                  <a:pt x="2447" y="932"/>
                  <a:pt x="2455" y="932"/>
                </a:cubicBezTo>
                <a:close/>
                <a:moveTo>
                  <a:pt x="2494" y="932"/>
                </a:moveTo>
                <a:cubicBezTo>
                  <a:pt x="2501" y="932"/>
                  <a:pt x="2507" y="926"/>
                  <a:pt x="2507" y="919"/>
                </a:cubicBezTo>
                <a:cubicBezTo>
                  <a:pt x="2507" y="912"/>
                  <a:pt x="2501" y="907"/>
                  <a:pt x="2494" y="907"/>
                </a:cubicBezTo>
                <a:cubicBezTo>
                  <a:pt x="2487" y="907"/>
                  <a:pt x="2481" y="912"/>
                  <a:pt x="2481" y="919"/>
                </a:cubicBezTo>
                <a:cubicBezTo>
                  <a:pt x="2481" y="926"/>
                  <a:pt x="2487" y="932"/>
                  <a:pt x="2494" y="932"/>
                </a:cubicBezTo>
                <a:close/>
                <a:moveTo>
                  <a:pt x="2533" y="907"/>
                </a:moveTo>
                <a:cubicBezTo>
                  <a:pt x="2526" y="907"/>
                  <a:pt x="2521" y="912"/>
                  <a:pt x="2521" y="919"/>
                </a:cubicBezTo>
                <a:cubicBezTo>
                  <a:pt x="2521" y="926"/>
                  <a:pt x="2526" y="932"/>
                  <a:pt x="2533" y="932"/>
                </a:cubicBezTo>
                <a:cubicBezTo>
                  <a:pt x="2540" y="932"/>
                  <a:pt x="2546" y="926"/>
                  <a:pt x="2546" y="919"/>
                </a:cubicBezTo>
                <a:cubicBezTo>
                  <a:pt x="2546" y="912"/>
                  <a:pt x="2540" y="907"/>
                  <a:pt x="2533" y="907"/>
                </a:cubicBezTo>
                <a:close/>
                <a:moveTo>
                  <a:pt x="2573" y="907"/>
                </a:moveTo>
                <a:cubicBezTo>
                  <a:pt x="2566" y="907"/>
                  <a:pt x="2560" y="912"/>
                  <a:pt x="2560" y="919"/>
                </a:cubicBezTo>
                <a:cubicBezTo>
                  <a:pt x="2560" y="926"/>
                  <a:pt x="2566" y="932"/>
                  <a:pt x="2573" y="932"/>
                </a:cubicBezTo>
                <a:cubicBezTo>
                  <a:pt x="2580" y="932"/>
                  <a:pt x="2586" y="926"/>
                  <a:pt x="2586" y="919"/>
                </a:cubicBezTo>
                <a:cubicBezTo>
                  <a:pt x="2586" y="912"/>
                  <a:pt x="2580" y="907"/>
                  <a:pt x="2573" y="907"/>
                </a:cubicBezTo>
                <a:close/>
                <a:moveTo>
                  <a:pt x="2652" y="907"/>
                </a:moveTo>
                <a:cubicBezTo>
                  <a:pt x="2645" y="907"/>
                  <a:pt x="2639" y="912"/>
                  <a:pt x="2639" y="919"/>
                </a:cubicBezTo>
                <a:cubicBezTo>
                  <a:pt x="2639" y="926"/>
                  <a:pt x="2645" y="932"/>
                  <a:pt x="2652" y="932"/>
                </a:cubicBezTo>
                <a:cubicBezTo>
                  <a:pt x="2659" y="932"/>
                  <a:pt x="2664" y="926"/>
                  <a:pt x="2664" y="919"/>
                </a:cubicBezTo>
                <a:cubicBezTo>
                  <a:pt x="2664" y="912"/>
                  <a:pt x="2659" y="907"/>
                  <a:pt x="2652" y="907"/>
                </a:cubicBezTo>
                <a:close/>
                <a:moveTo>
                  <a:pt x="2691" y="932"/>
                </a:moveTo>
                <a:cubicBezTo>
                  <a:pt x="2698" y="932"/>
                  <a:pt x="2704" y="926"/>
                  <a:pt x="2704" y="919"/>
                </a:cubicBezTo>
                <a:cubicBezTo>
                  <a:pt x="2704" y="912"/>
                  <a:pt x="2698" y="907"/>
                  <a:pt x="2691" y="907"/>
                </a:cubicBezTo>
                <a:cubicBezTo>
                  <a:pt x="2684" y="907"/>
                  <a:pt x="2678" y="912"/>
                  <a:pt x="2678" y="919"/>
                </a:cubicBezTo>
                <a:cubicBezTo>
                  <a:pt x="2678" y="926"/>
                  <a:pt x="2684" y="932"/>
                  <a:pt x="2691" y="932"/>
                </a:cubicBezTo>
                <a:close/>
                <a:moveTo>
                  <a:pt x="2730" y="907"/>
                </a:moveTo>
                <a:cubicBezTo>
                  <a:pt x="2723" y="907"/>
                  <a:pt x="2718" y="912"/>
                  <a:pt x="2718" y="919"/>
                </a:cubicBezTo>
                <a:cubicBezTo>
                  <a:pt x="2718" y="926"/>
                  <a:pt x="2723" y="932"/>
                  <a:pt x="2730" y="932"/>
                </a:cubicBezTo>
                <a:cubicBezTo>
                  <a:pt x="2738" y="932"/>
                  <a:pt x="2743" y="926"/>
                  <a:pt x="2743" y="919"/>
                </a:cubicBezTo>
                <a:cubicBezTo>
                  <a:pt x="2743" y="912"/>
                  <a:pt x="2738" y="907"/>
                  <a:pt x="2730" y="907"/>
                </a:cubicBezTo>
                <a:close/>
                <a:moveTo>
                  <a:pt x="2770" y="932"/>
                </a:moveTo>
                <a:cubicBezTo>
                  <a:pt x="2777" y="932"/>
                  <a:pt x="2783" y="926"/>
                  <a:pt x="2783" y="919"/>
                </a:cubicBezTo>
                <a:cubicBezTo>
                  <a:pt x="2783" y="912"/>
                  <a:pt x="2777" y="907"/>
                  <a:pt x="2770" y="907"/>
                </a:cubicBezTo>
                <a:cubicBezTo>
                  <a:pt x="2763" y="907"/>
                  <a:pt x="2757" y="912"/>
                  <a:pt x="2757" y="919"/>
                </a:cubicBezTo>
                <a:cubicBezTo>
                  <a:pt x="2757" y="926"/>
                  <a:pt x="2763" y="932"/>
                  <a:pt x="2770" y="932"/>
                </a:cubicBezTo>
                <a:close/>
                <a:moveTo>
                  <a:pt x="720" y="946"/>
                </a:moveTo>
                <a:cubicBezTo>
                  <a:pt x="713" y="946"/>
                  <a:pt x="707" y="952"/>
                  <a:pt x="707" y="959"/>
                </a:cubicBezTo>
                <a:cubicBezTo>
                  <a:pt x="707" y="966"/>
                  <a:pt x="713" y="972"/>
                  <a:pt x="720" y="972"/>
                </a:cubicBezTo>
                <a:cubicBezTo>
                  <a:pt x="727" y="972"/>
                  <a:pt x="733" y="966"/>
                  <a:pt x="733" y="959"/>
                </a:cubicBezTo>
                <a:cubicBezTo>
                  <a:pt x="733" y="952"/>
                  <a:pt x="727" y="946"/>
                  <a:pt x="720" y="946"/>
                </a:cubicBezTo>
                <a:close/>
                <a:moveTo>
                  <a:pt x="759" y="946"/>
                </a:moveTo>
                <a:cubicBezTo>
                  <a:pt x="752" y="946"/>
                  <a:pt x="747" y="952"/>
                  <a:pt x="747" y="959"/>
                </a:cubicBezTo>
                <a:cubicBezTo>
                  <a:pt x="747" y="966"/>
                  <a:pt x="752" y="972"/>
                  <a:pt x="759" y="972"/>
                </a:cubicBezTo>
                <a:cubicBezTo>
                  <a:pt x="766" y="972"/>
                  <a:pt x="772" y="966"/>
                  <a:pt x="772" y="959"/>
                </a:cubicBezTo>
                <a:cubicBezTo>
                  <a:pt x="772" y="952"/>
                  <a:pt x="766" y="946"/>
                  <a:pt x="759" y="946"/>
                </a:cubicBezTo>
                <a:close/>
                <a:moveTo>
                  <a:pt x="799" y="952"/>
                </a:moveTo>
                <a:cubicBezTo>
                  <a:pt x="795" y="952"/>
                  <a:pt x="791" y="955"/>
                  <a:pt x="791" y="959"/>
                </a:cubicBezTo>
                <a:cubicBezTo>
                  <a:pt x="791" y="963"/>
                  <a:pt x="795" y="966"/>
                  <a:pt x="799" y="966"/>
                </a:cubicBezTo>
                <a:cubicBezTo>
                  <a:pt x="803" y="966"/>
                  <a:pt x="806" y="963"/>
                  <a:pt x="806" y="959"/>
                </a:cubicBezTo>
                <a:cubicBezTo>
                  <a:pt x="806" y="955"/>
                  <a:pt x="803" y="952"/>
                  <a:pt x="799" y="952"/>
                </a:cubicBezTo>
                <a:close/>
                <a:moveTo>
                  <a:pt x="1548" y="972"/>
                </a:moveTo>
                <a:cubicBezTo>
                  <a:pt x="1555" y="972"/>
                  <a:pt x="1561" y="966"/>
                  <a:pt x="1561" y="959"/>
                </a:cubicBezTo>
                <a:cubicBezTo>
                  <a:pt x="1561" y="952"/>
                  <a:pt x="1555" y="946"/>
                  <a:pt x="1548" y="946"/>
                </a:cubicBezTo>
                <a:cubicBezTo>
                  <a:pt x="1541" y="946"/>
                  <a:pt x="1535" y="952"/>
                  <a:pt x="1535" y="959"/>
                </a:cubicBezTo>
                <a:cubicBezTo>
                  <a:pt x="1535" y="966"/>
                  <a:pt x="1541" y="972"/>
                  <a:pt x="1548" y="972"/>
                </a:cubicBezTo>
                <a:close/>
                <a:moveTo>
                  <a:pt x="1587" y="946"/>
                </a:moveTo>
                <a:cubicBezTo>
                  <a:pt x="1580" y="946"/>
                  <a:pt x="1574" y="952"/>
                  <a:pt x="1574" y="959"/>
                </a:cubicBezTo>
                <a:cubicBezTo>
                  <a:pt x="1574" y="966"/>
                  <a:pt x="1580" y="972"/>
                  <a:pt x="1587" y="972"/>
                </a:cubicBezTo>
                <a:cubicBezTo>
                  <a:pt x="1594" y="972"/>
                  <a:pt x="1600" y="966"/>
                  <a:pt x="1600" y="959"/>
                </a:cubicBezTo>
                <a:cubicBezTo>
                  <a:pt x="1600" y="952"/>
                  <a:pt x="1594" y="946"/>
                  <a:pt x="1587" y="946"/>
                </a:cubicBezTo>
                <a:close/>
                <a:moveTo>
                  <a:pt x="1627" y="946"/>
                </a:moveTo>
                <a:cubicBezTo>
                  <a:pt x="1620" y="946"/>
                  <a:pt x="1614" y="952"/>
                  <a:pt x="1614" y="959"/>
                </a:cubicBezTo>
                <a:cubicBezTo>
                  <a:pt x="1614" y="966"/>
                  <a:pt x="1620" y="972"/>
                  <a:pt x="1627" y="972"/>
                </a:cubicBezTo>
                <a:cubicBezTo>
                  <a:pt x="1634" y="972"/>
                  <a:pt x="1639" y="966"/>
                  <a:pt x="1639" y="959"/>
                </a:cubicBezTo>
                <a:cubicBezTo>
                  <a:pt x="1639" y="952"/>
                  <a:pt x="1634" y="946"/>
                  <a:pt x="1627" y="946"/>
                </a:cubicBezTo>
                <a:close/>
                <a:moveTo>
                  <a:pt x="1666" y="972"/>
                </a:moveTo>
                <a:cubicBezTo>
                  <a:pt x="1673" y="972"/>
                  <a:pt x="1679" y="966"/>
                  <a:pt x="1679" y="959"/>
                </a:cubicBezTo>
                <a:cubicBezTo>
                  <a:pt x="1679" y="952"/>
                  <a:pt x="1673" y="946"/>
                  <a:pt x="1666" y="946"/>
                </a:cubicBezTo>
                <a:cubicBezTo>
                  <a:pt x="1659" y="946"/>
                  <a:pt x="1653" y="952"/>
                  <a:pt x="1653" y="959"/>
                </a:cubicBezTo>
                <a:cubicBezTo>
                  <a:pt x="1653" y="966"/>
                  <a:pt x="1659" y="972"/>
                  <a:pt x="1666" y="972"/>
                </a:cubicBezTo>
                <a:close/>
                <a:moveTo>
                  <a:pt x="1705" y="972"/>
                </a:moveTo>
                <a:cubicBezTo>
                  <a:pt x="1713" y="972"/>
                  <a:pt x="1718" y="966"/>
                  <a:pt x="1718" y="959"/>
                </a:cubicBezTo>
                <a:cubicBezTo>
                  <a:pt x="1718" y="952"/>
                  <a:pt x="1713" y="946"/>
                  <a:pt x="1705" y="946"/>
                </a:cubicBezTo>
                <a:cubicBezTo>
                  <a:pt x="1698" y="946"/>
                  <a:pt x="1693" y="952"/>
                  <a:pt x="1693" y="959"/>
                </a:cubicBezTo>
                <a:cubicBezTo>
                  <a:pt x="1693" y="966"/>
                  <a:pt x="1698" y="972"/>
                  <a:pt x="1705" y="972"/>
                </a:cubicBezTo>
                <a:close/>
                <a:moveTo>
                  <a:pt x="1745" y="972"/>
                </a:moveTo>
                <a:cubicBezTo>
                  <a:pt x="1752" y="972"/>
                  <a:pt x="1758" y="966"/>
                  <a:pt x="1758" y="959"/>
                </a:cubicBezTo>
                <a:cubicBezTo>
                  <a:pt x="1758" y="952"/>
                  <a:pt x="1752" y="946"/>
                  <a:pt x="1745" y="946"/>
                </a:cubicBezTo>
                <a:cubicBezTo>
                  <a:pt x="1738" y="946"/>
                  <a:pt x="1732" y="952"/>
                  <a:pt x="1732" y="959"/>
                </a:cubicBezTo>
                <a:cubicBezTo>
                  <a:pt x="1732" y="966"/>
                  <a:pt x="1738" y="972"/>
                  <a:pt x="1745" y="972"/>
                </a:cubicBezTo>
                <a:close/>
                <a:moveTo>
                  <a:pt x="1784" y="972"/>
                </a:moveTo>
                <a:cubicBezTo>
                  <a:pt x="1791" y="972"/>
                  <a:pt x="1797" y="966"/>
                  <a:pt x="1797" y="959"/>
                </a:cubicBezTo>
                <a:cubicBezTo>
                  <a:pt x="1797" y="952"/>
                  <a:pt x="1791" y="946"/>
                  <a:pt x="1784" y="946"/>
                </a:cubicBezTo>
                <a:cubicBezTo>
                  <a:pt x="1777" y="946"/>
                  <a:pt x="1772" y="952"/>
                  <a:pt x="1772" y="959"/>
                </a:cubicBezTo>
                <a:cubicBezTo>
                  <a:pt x="1772" y="966"/>
                  <a:pt x="1777" y="972"/>
                  <a:pt x="1784" y="972"/>
                </a:cubicBezTo>
                <a:close/>
                <a:moveTo>
                  <a:pt x="1824" y="972"/>
                </a:moveTo>
                <a:cubicBezTo>
                  <a:pt x="1831" y="972"/>
                  <a:pt x="1836" y="966"/>
                  <a:pt x="1836" y="959"/>
                </a:cubicBezTo>
                <a:cubicBezTo>
                  <a:pt x="1836" y="952"/>
                  <a:pt x="1831" y="946"/>
                  <a:pt x="1824" y="946"/>
                </a:cubicBezTo>
                <a:cubicBezTo>
                  <a:pt x="1817" y="946"/>
                  <a:pt x="1811" y="952"/>
                  <a:pt x="1811" y="959"/>
                </a:cubicBezTo>
                <a:cubicBezTo>
                  <a:pt x="1811" y="966"/>
                  <a:pt x="1817" y="972"/>
                  <a:pt x="1824" y="972"/>
                </a:cubicBezTo>
                <a:close/>
                <a:moveTo>
                  <a:pt x="1863" y="946"/>
                </a:moveTo>
                <a:cubicBezTo>
                  <a:pt x="1856" y="946"/>
                  <a:pt x="1850" y="952"/>
                  <a:pt x="1850" y="959"/>
                </a:cubicBezTo>
                <a:cubicBezTo>
                  <a:pt x="1850" y="966"/>
                  <a:pt x="1856" y="972"/>
                  <a:pt x="1863" y="972"/>
                </a:cubicBezTo>
                <a:cubicBezTo>
                  <a:pt x="1870" y="972"/>
                  <a:pt x="1876" y="966"/>
                  <a:pt x="1876" y="959"/>
                </a:cubicBezTo>
                <a:cubicBezTo>
                  <a:pt x="1876" y="952"/>
                  <a:pt x="1870" y="946"/>
                  <a:pt x="1863" y="946"/>
                </a:cubicBezTo>
                <a:close/>
                <a:moveTo>
                  <a:pt x="1903" y="972"/>
                </a:moveTo>
                <a:cubicBezTo>
                  <a:pt x="1910" y="972"/>
                  <a:pt x="1915" y="966"/>
                  <a:pt x="1915" y="959"/>
                </a:cubicBezTo>
                <a:cubicBezTo>
                  <a:pt x="1915" y="952"/>
                  <a:pt x="1910" y="946"/>
                  <a:pt x="1903" y="946"/>
                </a:cubicBezTo>
                <a:cubicBezTo>
                  <a:pt x="1896" y="946"/>
                  <a:pt x="1890" y="952"/>
                  <a:pt x="1890" y="959"/>
                </a:cubicBezTo>
                <a:cubicBezTo>
                  <a:pt x="1890" y="966"/>
                  <a:pt x="1896" y="972"/>
                  <a:pt x="1903" y="972"/>
                </a:cubicBezTo>
                <a:close/>
                <a:moveTo>
                  <a:pt x="1942" y="972"/>
                </a:moveTo>
                <a:cubicBezTo>
                  <a:pt x="1949" y="972"/>
                  <a:pt x="1955" y="966"/>
                  <a:pt x="1955" y="959"/>
                </a:cubicBezTo>
                <a:cubicBezTo>
                  <a:pt x="1955" y="952"/>
                  <a:pt x="1949" y="946"/>
                  <a:pt x="1942" y="946"/>
                </a:cubicBezTo>
                <a:cubicBezTo>
                  <a:pt x="1935" y="946"/>
                  <a:pt x="1929" y="952"/>
                  <a:pt x="1929" y="959"/>
                </a:cubicBezTo>
                <a:cubicBezTo>
                  <a:pt x="1929" y="966"/>
                  <a:pt x="1935" y="972"/>
                  <a:pt x="1942" y="972"/>
                </a:cubicBezTo>
                <a:close/>
                <a:moveTo>
                  <a:pt x="1981" y="972"/>
                </a:moveTo>
                <a:cubicBezTo>
                  <a:pt x="1988" y="972"/>
                  <a:pt x="1994" y="966"/>
                  <a:pt x="1994" y="959"/>
                </a:cubicBezTo>
                <a:cubicBezTo>
                  <a:pt x="1994" y="952"/>
                  <a:pt x="1988" y="946"/>
                  <a:pt x="1981" y="946"/>
                </a:cubicBezTo>
                <a:cubicBezTo>
                  <a:pt x="1974" y="946"/>
                  <a:pt x="1969" y="952"/>
                  <a:pt x="1969" y="959"/>
                </a:cubicBezTo>
                <a:cubicBezTo>
                  <a:pt x="1969" y="966"/>
                  <a:pt x="1974" y="972"/>
                  <a:pt x="1981" y="972"/>
                </a:cubicBezTo>
                <a:close/>
                <a:moveTo>
                  <a:pt x="2021" y="972"/>
                </a:moveTo>
                <a:cubicBezTo>
                  <a:pt x="2028" y="972"/>
                  <a:pt x="2034" y="966"/>
                  <a:pt x="2034" y="959"/>
                </a:cubicBezTo>
                <a:cubicBezTo>
                  <a:pt x="2034" y="952"/>
                  <a:pt x="2028" y="946"/>
                  <a:pt x="2021" y="946"/>
                </a:cubicBezTo>
                <a:cubicBezTo>
                  <a:pt x="2014" y="946"/>
                  <a:pt x="2008" y="952"/>
                  <a:pt x="2008" y="959"/>
                </a:cubicBezTo>
                <a:cubicBezTo>
                  <a:pt x="2008" y="966"/>
                  <a:pt x="2014" y="972"/>
                  <a:pt x="2021" y="972"/>
                </a:cubicBezTo>
                <a:close/>
                <a:moveTo>
                  <a:pt x="2060" y="972"/>
                </a:moveTo>
                <a:cubicBezTo>
                  <a:pt x="2067" y="972"/>
                  <a:pt x="2073" y="966"/>
                  <a:pt x="2073" y="959"/>
                </a:cubicBezTo>
                <a:cubicBezTo>
                  <a:pt x="2073" y="952"/>
                  <a:pt x="2067" y="946"/>
                  <a:pt x="2060" y="946"/>
                </a:cubicBezTo>
                <a:cubicBezTo>
                  <a:pt x="2053" y="946"/>
                  <a:pt x="2048" y="952"/>
                  <a:pt x="2048" y="959"/>
                </a:cubicBezTo>
                <a:cubicBezTo>
                  <a:pt x="2048" y="966"/>
                  <a:pt x="2053" y="972"/>
                  <a:pt x="2060" y="972"/>
                </a:cubicBezTo>
                <a:close/>
                <a:moveTo>
                  <a:pt x="2139" y="972"/>
                </a:moveTo>
                <a:cubicBezTo>
                  <a:pt x="2146" y="972"/>
                  <a:pt x="2152" y="966"/>
                  <a:pt x="2152" y="959"/>
                </a:cubicBezTo>
                <a:cubicBezTo>
                  <a:pt x="2152" y="952"/>
                  <a:pt x="2146" y="946"/>
                  <a:pt x="2139" y="946"/>
                </a:cubicBezTo>
                <a:cubicBezTo>
                  <a:pt x="2132" y="946"/>
                  <a:pt x="2126" y="952"/>
                  <a:pt x="2126" y="959"/>
                </a:cubicBezTo>
                <a:cubicBezTo>
                  <a:pt x="2126" y="966"/>
                  <a:pt x="2132" y="972"/>
                  <a:pt x="2139" y="972"/>
                </a:cubicBezTo>
                <a:close/>
                <a:moveTo>
                  <a:pt x="2179" y="972"/>
                </a:moveTo>
                <a:cubicBezTo>
                  <a:pt x="2186" y="972"/>
                  <a:pt x="2191" y="966"/>
                  <a:pt x="2191" y="959"/>
                </a:cubicBezTo>
                <a:cubicBezTo>
                  <a:pt x="2191" y="952"/>
                  <a:pt x="2186" y="946"/>
                  <a:pt x="2179" y="946"/>
                </a:cubicBezTo>
                <a:cubicBezTo>
                  <a:pt x="2172" y="946"/>
                  <a:pt x="2166" y="952"/>
                  <a:pt x="2166" y="959"/>
                </a:cubicBezTo>
                <a:cubicBezTo>
                  <a:pt x="2166" y="966"/>
                  <a:pt x="2172" y="972"/>
                  <a:pt x="2179" y="972"/>
                </a:cubicBezTo>
                <a:close/>
                <a:moveTo>
                  <a:pt x="2218" y="946"/>
                </a:moveTo>
                <a:cubicBezTo>
                  <a:pt x="2211" y="946"/>
                  <a:pt x="2205" y="952"/>
                  <a:pt x="2205" y="959"/>
                </a:cubicBezTo>
                <a:cubicBezTo>
                  <a:pt x="2205" y="966"/>
                  <a:pt x="2211" y="972"/>
                  <a:pt x="2218" y="972"/>
                </a:cubicBezTo>
                <a:cubicBezTo>
                  <a:pt x="2225" y="972"/>
                  <a:pt x="2231" y="966"/>
                  <a:pt x="2231" y="959"/>
                </a:cubicBezTo>
                <a:cubicBezTo>
                  <a:pt x="2231" y="952"/>
                  <a:pt x="2225" y="946"/>
                  <a:pt x="2218" y="946"/>
                </a:cubicBezTo>
                <a:close/>
                <a:moveTo>
                  <a:pt x="2455" y="946"/>
                </a:moveTo>
                <a:cubicBezTo>
                  <a:pt x="2447" y="946"/>
                  <a:pt x="2442" y="952"/>
                  <a:pt x="2442" y="959"/>
                </a:cubicBezTo>
                <a:cubicBezTo>
                  <a:pt x="2442" y="966"/>
                  <a:pt x="2447" y="972"/>
                  <a:pt x="2455" y="972"/>
                </a:cubicBezTo>
                <a:cubicBezTo>
                  <a:pt x="2462" y="972"/>
                  <a:pt x="2467" y="966"/>
                  <a:pt x="2467" y="959"/>
                </a:cubicBezTo>
                <a:cubicBezTo>
                  <a:pt x="2467" y="952"/>
                  <a:pt x="2462" y="946"/>
                  <a:pt x="2455" y="946"/>
                </a:cubicBezTo>
                <a:close/>
                <a:moveTo>
                  <a:pt x="2494" y="946"/>
                </a:moveTo>
                <a:cubicBezTo>
                  <a:pt x="2487" y="946"/>
                  <a:pt x="2481" y="952"/>
                  <a:pt x="2481" y="959"/>
                </a:cubicBezTo>
                <a:cubicBezTo>
                  <a:pt x="2481" y="966"/>
                  <a:pt x="2487" y="972"/>
                  <a:pt x="2494" y="972"/>
                </a:cubicBezTo>
                <a:cubicBezTo>
                  <a:pt x="2501" y="972"/>
                  <a:pt x="2507" y="966"/>
                  <a:pt x="2507" y="959"/>
                </a:cubicBezTo>
                <a:cubicBezTo>
                  <a:pt x="2507" y="952"/>
                  <a:pt x="2501" y="946"/>
                  <a:pt x="2494" y="946"/>
                </a:cubicBezTo>
                <a:close/>
                <a:moveTo>
                  <a:pt x="2691" y="946"/>
                </a:moveTo>
                <a:cubicBezTo>
                  <a:pt x="2684" y="946"/>
                  <a:pt x="2678" y="952"/>
                  <a:pt x="2678" y="959"/>
                </a:cubicBezTo>
                <a:cubicBezTo>
                  <a:pt x="2678" y="966"/>
                  <a:pt x="2684" y="972"/>
                  <a:pt x="2691" y="972"/>
                </a:cubicBezTo>
                <a:cubicBezTo>
                  <a:pt x="2698" y="972"/>
                  <a:pt x="2704" y="966"/>
                  <a:pt x="2704" y="959"/>
                </a:cubicBezTo>
                <a:cubicBezTo>
                  <a:pt x="2704" y="952"/>
                  <a:pt x="2698" y="946"/>
                  <a:pt x="2691" y="946"/>
                </a:cubicBezTo>
                <a:close/>
                <a:moveTo>
                  <a:pt x="2730" y="972"/>
                </a:moveTo>
                <a:cubicBezTo>
                  <a:pt x="2738" y="972"/>
                  <a:pt x="2743" y="966"/>
                  <a:pt x="2743" y="959"/>
                </a:cubicBezTo>
                <a:cubicBezTo>
                  <a:pt x="2743" y="952"/>
                  <a:pt x="2738" y="946"/>
                  <a:pt x="2730" y="946"/>
                </a:cubicBezTo>
                <a:cubicBezTo>
                  <a:pt x="2723" y="946"/>
                  <a:pt x="2718" y="952"/>
                  <a:pt x="2718" y="959"/>
                </a:cubicBezTo>
                <a:cubicBezTo>
                  <a:pt x="2718" y="966"/>
                  <a:pt x="2723" y="972"/>
                  <a:pt x="2730" y="972"/>
                </a:cubicBezTo>
                <a:close/>
                <a:moveTo>
                  <a:pt x="2770" y="972"/>
                </a:moveTo>
                <a:cubicBezTo>
                  <a:pt x="2777" y="972"/>
                  <a:pt x="2783" y="966"/>
                  <a:pt x="2783" y="959"/>
                </a:cubicBezTo>
                <a:cubicBezTo>
                  <a:pt x="2783" y="952"/>
                  <a:pt x="2777" y="946"/>
                  <a:pt x="2770" y="946"/>
                </a:cubicBezTo>
                <a:cubicBezTo>
                  <a:pt x="2763" y="946"/>
                  <a:pt x="2757" y="952"/>
                  <a:pt x="2757" y="959"/>
                </a:cubicBezTo>
                <a:cubicBezTo>
                  <a:pt x="2757" y="966"/>
                  <a:pt x="2763" y="972"/>
                  <a:pt x="2770" y="972"/>
                </a:cubicBezTo>
                <a:close/>
                <a:moveTo>
                  <a:pt x="2928" y="972"/>
                </a:moveTo>
                <a:cubicBezTo>
                  <a:pt x="2935" y="972"/>
                  <a:pt x="2940" y="966"/>
                  <a:pt x="2940" y="959"/>
                </a:cubicBezTo>
                <a:cubicBezTo>
                  <a:pt x="2940" y="952"/>
                  <a:pt x="2935" y="946"/>
                  <a:pt x="2928" y="946"/>
                </a:cubicBezTo>
                <a:cubicBezTo>
                  <a:pt x="2921" y="946"/>
                  <a:pt x="2915" y="952"/>
                  <a:pt x="2915" y="959"/>
                </a:cubicBezTo>
                <a:cubicBezTo>
                  <a:pt x="2915" y="966"/>
                  <a:pt x="2921" y="972"/>
                  <a:pt x="2928" y="972"/>
                </a:cubicBezTo>
                <a:close/>
                <a:moveTo>
                  <a:pt x="838" y="986"/>
                </a:moveTo>
                <a:cubicBezTo>
                  <a:pt x="831" y="986"/>
                  <a:pt x="825" y="991"/>
                  <a:pt x="825" y="998"/>
                </a:cubicBezTo>
                <a:cubicBezTo>
                  <a:pt x="825" y="1005"/>
                  <a:pt x="831" y="1011"/>
                  <a:pt x="838" y="1011"/>
                </a:cubicBezTo>
                <a:cubicBezTo>
                  <a:pt x="845" y="1011"/>
                  <a:pt x="851" y="1005"/>
                  <a:pt x="851" y="998"/>
                </a:cubicBezTo>
                <a:cubicBezTo>
                  <a:pt x="851" y="991"/>
                  <a:pt x="845" y="986"/>
                  <a:pt x="838" y="986"/>
                </a:cubicBezTo>
                <a:close/>
                <a:moveTo>
                  <a:pt x="1548" y="986"/>
                </a:moveTo>
                <a:cubicBezTo>
                  <a:pt x="1541" y="986"/>
                  <a:pt x="1535" y="991"/>
                  <a:pt x="1535" y="998"/>
                </a:cubicBezTo>
                <a:cubicBezTo>
                  <a:pt x="1535" y="1005"/>
                  <a:pt x="1541" y="1011"/>
                  <a:pt x="1548" y="1011"/>
                </a:cubicBezTo>
                <a:cubicBezTo>
                  <a:pt x="1555" y="1011"/>
                  <a:pt x="1561" y="1005"/>
                  <a:pt x="1561" y="998"/>
                </a:cubicBezTo>
                <a:cubicBezTo>
                  <a:pt x="1561" y="991"/>
                  <a:pt x="1555" y="986"/>
                  <a:pt x="1548" y="986"/>
                </a:cubicBezTo>
                <a:close/>
                <a:moveTo>
                  <a:pt x="1587" y="1011"/>
                </a:moveTo>
                <a:cubicBezTo>
                  <a:pt x="1594" y="1011"/>
                  <a:pt x="1600" y="1005"/>
                  <a:pt x="1600" y="998"/>
                </a:cubicBezTo>
                <a:cubicBezTo>
                  <a:pt x="1600" y="991"/>
                  <a:pt x="1594" y="986"/>
                  <a:pt x="1587" y="986"/>
                </a:cubicBezTo>
                <a:cubicBezTo>
                  <a:pt x="1580" y="986"/>
                  <a:pt x="1574" y="991"/>
                  <a:pt x="1574" y="998"/>
                </a:cubicBezTo>
                <a:cubicBezTo>
                  <a:pt x="1574" y="1005"/>
                  <a:pt x="1580" y="1011"/>
                  <a:pt x="1587" y="1011"/>
                </a:cubicBezTo>
                <a:close/>
                <a:moveTo>
                  <a:pt x="1627" y="1011"/>
                </a:moveTo>
                <a:cubicBezTo>
                  <a:pt x="1634" y="1011"/>
                  <a:pt x="1639" y="1005"/>
                  <a:pt x="1639" y="998"/>
                </a:cubicBezTo>
                <a:cubicBezTo>
                  <a:pt x="1639" y="991"/>
                  <a:pt x="1634" y="986"/>
                  <a:pt x="1627" y="986"/>
                </a:cubicBezTo>
                <a:cubicBezTo>
                  <a:pt x="1620" y="986"/>
                  <a:pt x="1614" y="991"/>
                  <a:pt x="1614" y="998"/>
                </a:cubicBezTo>
                <a:cubicBezTo>
                  <a:pt x="1614" y="1005"/>
                  <a:pt x="1620" y="1011"/>
                  <a:pt x="1627" y="1011"/>
                </a:cubicBezTo>
                <a:close/>
                <a:moveTo>
                  <a:pt x="1666" y="1011"/>
                </a:moveTo>
                <a:cubicBezTo>
                  <a:pt x="1673" y="1011"/>
                  <a:pt x="1679" y="1005"/>
                  <a:pt x="1679" y="998"/>
                </a:cubicBezTo>
                <a:cubicBezTo>
                  <a:pt x="1679" y="991"/>
                  <a:pt x="1673" y="986"/>
                  <a:pt x="1666" y="986"/>
                </a:cubicBezTo>
                <a:cubicBezTo>
                  <a:pt x="1659" y="986"/>
                  <a:pt x="1653" y="991"/>
                  <a:pt x="1653" y="998"/>
                </a:cubicBezTo>
                <a:cubicBezTo>
                  <a:pt x="1653" y="1005"/>
                  <a:pt x="1659" y="1011"/>
                  <a:pt x="1666" y="1011"/>
                </a:cubicBezTo>
                <a:close/>
                <a:moveTo>
                  <a:pt x="1705" y="1011"/>
                </a:moveTo>
                <a:cubicBezTo>
                  <a:pt x="1713" y="1011"/>
                  <a:pt x="1718" y="1005"/>
                  <a:pt x="1718" y="998"/>
                </a:cubicBezTo>
                <a:cubicBezTo>
                  <a:pt x="1718" y="991"/>
                  <a:pt x="1713" y="986"/>
                  <a:pt x="1705" y="986"/>
                </a:cubicBezTo>
                <a:cubicBezTo>
                  <a:pt x="1698" y="986"/>
                  <a:pt x="1693" y="991"/>
                  <a:pt x="1693" y="998"/>
                </a:cubicBezTo>
                <a:cubicBezTo>
                  <a:pt x="1693" y="1005"/>
                  <a:pt x="1698" y="1011"/>
                  <a:pt x="1705" y="1011"/>
                </a:cubicBezTo>
                <a:close/>
                <a:moveTo>
                  <a:pt x="1745" y="1011"/>
                </a:moveTo>
                <a:cubicBezTo>
                  <a:pt x="1752" y="1011"/>
                  <a:pt x="1758" y="1005"/>
                  <a:pt x="1758" y="998"/>
                </a:cubicBezTo>
                <a:cubicBezTo>
                  <a:pt x="1758" y="991"/>
                  <a:pt x="1752" y="986"/>
                  <a:pt x="1745" y="986"/>
                </a:cubicBezTo>
                <a:cubicBezTo>
                  <a:pt x="1738" y="986"/>
                  <a:pt x="1732" y="991"/>
                  <a:pt x="1732" y="998"/>
                </a:cubicBezTo>
                <a:cubicBezTo>
                  <a:pt x="1732" y="1005"/>
                  <a:pt x="1738" y="1011"/>
                  <a:pt x="1745" y="1011"/>
                </a:cubicBezTo>
                <a:close/>
                <a:moveTo>
                  <a:pt x="1784" y="1011"/>
                </a:moveTo>
                <a:cubicBezTo>
                  <a:pt x="1791" y="1011"/>
                  <a:pt x="1797" y="1005"/>
                  <a:pt x="1797" y="998"/>
                </a:cubicBezTo>
                <a:cubicBezTo>
                  <a:pt x="1797" y="991"/>
                  <a:pt x="1791" y="986"/>
                  <a:pt x="1784" y="986"/>
                </a:cubicBezTo>
                <a:cubicBezTo>
                  <a:pt x="1777" y="986"/>
                  <a:pt x="1772" y="991"/>
                  <a:pt x="1772" y="998"/>
                </a:cubicBezTo>
                <a:cubicBezTo>
                  <a:pt x="1772" y="1005"/>
                  <a:pt x="1777" y="1011"/>
                  <a:pt x="1784" y="1011"/>
                </a:cubicBezTo>
                <a:close/>
                <a:moveTo>
                  <a:pt x="1824" y="1011"/>
                </a:moveTo>
                <a:cubicBezTo>
                  <a:pt x="1831" y="1011"/>
                  <a:pt x="1836" y="1005"/>
                  <a:pt x="1836" y="998"/>
                </a:cubicBezTo>
                <a:cubicBezTo>
                  <a:pt x="1836" y="991"/>
                  <a:pt x="1831" y="986"/>
                  <a:pt x="1824" y="986"/>
                </a:cubicBezTo>
                <a:cubicBezTo>
                  <a:pt x="1817" y="986"/>
                  <a:pt x="1811" y="991"/>
                  <a:pt x="1811" y="998"/>
                </a:cubicBezTo>
                <a:cubicBezTo>
                  <a:pt x="1811" y="1005"/>
                  <a:pt x="1817" y="1011"/>
                  <a:pt x="1824" y="1011"/>
                </a:cubicBezTo>
                <a:close/>
                <a:moveTo>
                  <a:pt x="1863" y="1011"/>
                </a:moveTo>
                <a:cubicBezTo>
                  <a:pt x="1870" y="1011"/>
                  <a:pt x="1876" y="1005"/>
                  <a:pt x="1876" y="998"/>
                </a:cubicBezTo>
                <a:cubicBezTo>
                  <a:pt x="1876" y="991"/>
                  <a:pt x="1870" y="986"/>
                  <a:pt x="1863" y="986"/>
                </a:cubicBezTo>
                <a:cubicBezTo>
                  <a:pt x="1856" y="986"/>
                  <a:pt x="1850" y="991"/>
                  <a:pt x="1850" y="998"/>
                </a:cubicBezTo>
                <a:cubicBezTo>
                  <a:pt x="1850" y="1005"/>
                  <a:pt x="1856" y="1011"/>
                  <a:pt x="1863" y="1011"/>
                </a:cubicBezTo>
                <a:close/>
                <a:moveTo>
                  <a:pt x="1903" y="986"/>
                </a:moveTo>
                <a:cubicBezTo>
                  <a:pt x="1896" y="986"/>
                  <a:pt x="1890" y="991"/>
                  <a:pt x="1890" y="998"/>
                </a:cubicBezTo>
                <a:cubicBezTo>
                  <a:pt x="1890" y="1005"/>
                  <a:pt x="1896" y="1011"/>
                  <a:pt x="1903" y="1011"/>
                </a:cubicBezTo>
                <a:cubicBezTo>
                  <a:pt x="1910" y="1011"/>
                  <a:pt x="1915" y="1005"/>
                  <a:pt x="1915" y="998"/>
                </a:cubicBezTo>
                <a:cubicBezTo>
                  <a:pt x="1915" y="991"/>
                  <a:pt x="1910" y="986"/>
                  <a:pt x="1903" y="986"/>
                </a:cubicBezTo>
                <a:close/>
                <a:moveTo>
                  <a:pt x="1942" y="1011"/>
                </a:moveTo>
                <a:cubicBezTo>
                  <a:pt x="1949" y="1011"/>
                  <a:pt x="1955" y="1005"/>
                  <a:pt x="1955" y="998"/>
                </a:cubicBezTo>
                <a:cubicBezTo>
                  <a:pt x="1955" y="991"/>
                  <a:pt x="1949" y="986"/>
                  <a:pt x="1942" y="986"/>
                </a:cubicBezTo>
                <a:cubicBezTo>
                  <a:pt x="1935" y="986"/>
                  <a:pt x="1929" y="991"/>
                  <a:pt x="1929" y="998"/>
                </a:cubicBezTo>
                <a:cubicBezTo>
                  <a:pt x="1929" y="1005"/>
                  <a:pt x="1935" y="1011"/>
                  <a:pt x="1942" y="1011"/>
                </a:cubicBezTo>
                <a:close/>
                <a:moveTo>
                  <a:pt x="1981" y="1011"/>
                </a:moveTo>
                <a:cubicBezTo>
                  <a:pt x="1988" y="1011"/>
                  <a:pt x="1994" y="1005"/>
                  <a:pt x="1994" y="998"/>
                </a:cubicBezTo>
                <a:cubicBezTo>
                  <a:pt x="1994" y="991"/>
                  <a:pt x="1988" y="986"/>
                  <a:pt x="1981" y="986"/>
                </a:cubicBezTo>
                <a:cubicBezTo>
                  <a:pt x="1974" y="986"/>
                  <a:pt x="1969" y="991"/>
                  <a:pt x="1969" y="998"/>
                </a:cubicBezTo>
                <a:cubicBezTo>
                  <a:pt x="1969" y="1005"/>
                  <a:pt x="1974" y="1011"/>
                  <a:pt x="1981" y="1011"/>
                </a:cubicBezTo>
                <a:close/>
                <a:moveTo>
                  <a:pt x="2008" y="998"/>
                </a:moveTo>
                <a:cubicBezTo>
                  <a:pt x="2008" y="1005"/>
                  <a:pt x="2014" y="1011"/>
                  <a:pt x="2021" y="1011"/>
                </a:cubicBezTo>
                <a:cubicBezTo>
                  <a:pt x="2028" y="1011"/>
                  <a:pt x="2034" y="1005"/>
                  <a:pt x="2034" y="998"/>
                </a:cubicBezTo>
                <a:cubicBezTo>
                  <a:pt x="2034" y="991"/>
                  <a:pt x="2028" y="986"/>
                  <a:pt x="2021" y="986"/>
                </a:cubicBezTo>
                <a:cubicBezTo>
                  <a:pt x="2014" y="986"/>
                  <a:pt x="2008" y="991"/>
                  <a:pt x="2008" y="998"/>
                </a:cubicBezTo>
                <a:close/>
                <a:moveTo>
                  <a:pt x="2060" y="1011"/>
                </a:moveTo>
                <a:cubicBezTo>
                  <a:pt x="2067" y="1011"/>
                  <a:pt x="2073" y="1005"/>
                  <a:pt x="2073" y="998"/>
                </a:cubicBezTo>
                <a:cubicBezTo>
                  <a:pt x="2073" y="991"/>
                  <a:pt x="2067" y="986"/>
                  <a:pt x="2060" y="986"/>
                </a:cubicBezTo>
                <a:cubicBezTo>
                  <a:pt x="2053" y="986"/>
                  <a:pt x="2048" y="991"/>
                  <a:pt x="2048" y="998"/>
                </a:cubicBezTo>
                <a:cubicBezTo>
                  <a:pt x="2048" y="1005"/>
                  <a:pt x="2053" y="1011"/>
                  <a:pt x="2060" y="1011"/>
                </a:cubicBezTo>
                <a:close/>
                <a:moveTo>
                  <a:pt x="2100" y="1011"/>
                </a:moveTo>
                <a:cubicBezTo>
                  <a:pt x="2107" y="1011"/>
                  <a:pt x="2112" y="1005"/>
                  <a:pt x="2112" y="998"/>
                </a:cubicBezTo>
                <a:cubicBezTo>
                  <a:pt x="2112" y="991"/>
                  <a:pt x="2107" y="986"/>
                  <a:pt x="2100" y="986"/>
                </a:cubicBezTo>
                <a:cubicBezTo>
                  <a:pt x="2093" y="986"/>
                  <a:pt x="2087" y="991"/>
                  <a:pt x="2087" y="998"/>
                </a:cubicBezTo>
                <a:cubicBezTo>
                  <a:pt x="2087" y="1005"/>
                  <a:pt x="2093" y="1011"/>
                  <a:pt x="2100" y="1011"/>
                </a:cubicBezTo>
                <a:close/>
                <a:moveTo>
                  <a:pt x="2139" y="1011"/>
                </a:moveTo>
                <a:cubicBezTo>
                  <a:pt x="2146" y="1011"/>
                  <a:pt x="2152" y="1005"/>
                  <a:pt x="2152" y="998"/>
                </a:cubicBezTo>
                <a:cubicBezTo>
                  <a:pt x="2152" y="991"/>
                  <a:pt x="2146" y="986"/>
                  <a:pt x="2139" y="986"/>
                </a:cubicBezTo>
                <a:cubicBezTo>
                  <a:pt x="2132" y="986"/>
                  <a:pt x="2126" y="991"/>
                  <a:pt x="2126" y="998"/>
                </a:cubicBezTo>
                <a:cubicBezTo>
                  <a:pt x="2126" y="1005"/>
                  <a:pt x="2132" y="1011"/>
                  <a:pt x="2139" y="1011"/>
                </a:cubicBezTo>
                <a:close/>
                <a:moveTo>
                  <a:pt x="2455" y="993"/>
                </a:moveTo>
                <a:cubicBezTo>
                  <a:pt x="2452" y="993"/>
                  <a:pt x="2449" y="995"/>
                  <a:pt x="2449" y="998"/>
                </a:cubicBezTo>
                <a:cubicBezTo>
                  <a:pt x="2449" y="1001"/>
                  <a:pt x="2452" y="1003"/>
                  <a:pt x="2455" y="1003"/>
                </a:cubicBezTo>
                <a:cubicBezTo>
                  <a:pt x="2457" y="1003"/>
                  <a:pt x="2460" y="1001"/>
                  <a:pt x="2460" y="998"/>
                </a:cubicBezTo>
                <a:cubicBezTo>
                  <a:pt x="2460" y="995"/>
                  <a:pt x="2457" y="993"/>
                  <a:pt x="2455" y="993"/>
                </a:cubicBezTo>
                <a:close/>
                <a:moveTo>
                  <a:pt x="2494" y="986"/>
                </a:moveTo>
                <a:cubicBezTo>
                  <a:pt x="2487" y="986"/>
                  <a:pt x="2481" y="991"/>
                  <a:pt x="2481" y="998"/>
                </a:cubicBezTo>
                <a:cubicBezTo>
                  <a:pt x="2481" y="1005"/>
                  <a:pt x="2487" y="1011"/>
                  <a:pt x="2494" y="1011"/>
                </a:cubicBezTo>
                <a:cubicBezTo>
                  <a:pt x="2501" y="1011"/>
                  <a:pt x="2507" y="1005"/>
                  <a:pt x="2507" y="998"/>
                </a:cubicBezTo>
                <a:cubicBezTo>
                  <a:pt x="2507" y="991"/>
                  <a:pt x="2501" y="986"/>
                  <a:pt x="2494" y="986"/>
                </a:cubicBezTo>
                <a:close/>
                <a:moveTo>
                  <a:pt x="2730" y="1011"/>
                </a:moveTo>
                <a:cubicBezTo>
                  <a:pt x="2738" y="1011"/>
                  <a:pt x="2743" y="1005"/>
                  <a:pt x="2743" y="998"/>
                </a:cubicBezTo>
                <a:cubicBezTo>
                  <a:pt x="2743" y="991"/>
                  <a:pt x="2738" y="986"/>
                  <a:pt x="2730" y="986"/>
                </a:cubicBezTo>
                <a:cubicBezTo>
                  <a:pt x="2723" y="986"/>
                  <a:pt x="2718" y="991"/>
                  <a:pt x="2718" y="998"/>
                </a:cubicBezTo>
                <a:cubicBezTo>
                  <a:pt x="2718" y="1005"/>
                  <a:pt x="2723" y="1011"/>
                  <a:pt x="2730" y="1011"/>
                </a:cubicBezTo>
                <a:close/>
                <a:moveTo>
                  <a:pt x="2770" y="1011"/>
                </a:moveTo>
                <a:cubicBezTo>
                  <a:pt x="2777" y="1011"/>
                  <a:pt x="2783" y="1005"/>
                  <a:pt x="2783" y="998"/>
                </a:cubicBezTo>
                <a:cubicBezTo>
                  <a:pt x="2783" y="991"/>
                  <a:pt x="2777" y="986"/>
                  <a:pt x="2770" y="986"/>
                </a:cubicBezTo>
                <a:cubicBezTo>
                  <a:pt x="2763" y="986"/>
                  <a:pt x="2757" y="991"/>
                  <a:pt x="2757" y="998"/>
                </a:cubicBezTo>
                <a:cubicBezTo>
                  <a:pt x="2757" y="1005"/>
                  <a:pt x="2763" y="1011"/>
                  <a:pt x="2770" y="1011"/>
                </a:cubicBezTo>
                <a:close/>
                <a:moveTo>
                  <a:pt x="2940" y="998"/>
                </a:moveTo>
                <a:cubicBezTo>
                  <a:pt x="2940" y="991"/>
                  <a:pt x="2935" y="986"/>
                  <a:pt x="2928" y="986"/>
                </a:cubicBezTo>
                <a:cubicBezTo>
                  <a:pt x="2921" y="986"/>
                  <a:pt x="2915" y="991"/>
                  <a:pt x="2915" y="998"/>
                </a:cubicBezTo>
                <a:cubicBezTo>
                  <a:pt x="2915" y="1005"/>
                  <a:pt x="2921" y="1011"/>
                  <a:pt x="2928" y="1011"/>
                </a:cubicBezTo>
                <a:cubicBezTo>
                  <a:pt x="2935" y="1011"/>
                  <a:pt x="2940" y="1005"/>
                  <a:pt x="2940" y="998"/>
                </a:cubicBezTo>
                <a:close/>
                <a:moveTo>
                  <a:pt x="878" y="1029"/>
                </a:moveTo>
                <a:cubicBezTo>
                  <a:pt x="873" y="1029"/>
                  <a:pt x="869" y="1033"/>
                  <a:pt x="869" y="1038"/>
                </a:cubicBezTo>
                <a:cubicBezTo>
                  <a:pt x="869" y="1042"/>
                  <a:pt x="873" y="1046"/>
                  <a:pt x="878" y="1046"/>
                </a:cubicBezTo>
                <a:cubicBezTo>
                  <a:pt x="882" y="1046"/>
                  <a:pt x="886" y="1042"/>
                  <a:pt x="886" y="1038"/>
                </a:cubicBezTo>
                <a:cubicBezTo>
                  <a:pt x="886" y="1033"/>
                  <a:pt x="882" y="1029"/>
                  <a:pt x="878" y="1029"/>
                </a:cubicBezTo>
                <a:close/>
                <a:moveTo>
                  <a:pt x="944" y="1038"/>
                </a:moveTo>
                <a:cubicBezTo>
                  <a:pt x="944" y="1045"/>
                  <a:pt x="949" y="1050"/>
                  <a:pt x="956" y="1050"/>
                </a:cubicBezTo>
                <a:cubicBezTo>
                  <a:pt x="963" y="1050"/>
                  <a:pt x="969" y="1045"/>
                  <a:pt x="969" y="1038"/>
                </a:cubicBezTo>
                <a:cubicBezTo>
                  <a:pt x="969" y="1031"/>
                  <a:pt x="963" y="1025"/>
                  <a:pt x="956" y="1025"/>
                </a:cubicBezTo>
                <a:cubicBezTo>
                  <a:pt x="949" y="1025"/>
                  <a:pt x="944" y="1031"/>
                  <a:pt x="944" y="1038"/>
                </a:cubicBezTo>
                <a:close/>
                <a:moveTo>
                  <a:pt x="996" y="1025"/>
                </a:moveTo>
                <a:cubicBezTo>
                  <a:pt x="989" y="1025"/>
                  <a:pt x="983" y="1031"/>
                  <a:pt x="983" y="1038"/>
                </a:cubicBezTo>
                <a:cubicBezTo>
                  <a:pt x="983" y="1045"/>
                  <a:pt x="989" y="1050"/>
                  <a:pt x="996" y="1050"/>
                </a:cubicBezTo>
                <a:cubicBezTo>
                  <a:pt x="1003" y="1050"/>
                  <a:pt x="1009" y="1045"/>
                  <a:pt x="1009" y="1038"/>
                </a:cubicBezTo>
                <a:cubicBezTo>
                  <a:pt x="1009" y="1031"/>
                  <a:pt x="1003" y="1025"/>
                  <a:pt x="996" y="1025"/>
                </a:cubicBezTo>
                <a:close/>
                <a:moveTo>
                  <a:pt x="1035" y="1025"/>
                </a:moveTo>
                <a:cubicBezTo>
                  <a:pt x="1028" y="1025"/>
                  <a:pt x="1023" y="1031"/>
                  <a:pt x="1023" y="1038"/>
                </a:cubicBezTo>
                <a:cubicBezTo>
                  <a:pt x="1023" y="1045"/>
                  <a:pt x="1028" y="1050"/>
                  <a:pt x="1035" y="1050"/>
                </a:cubicBezTo>
                <a:cubicBezTo>
                  <a:pt x="1042" y="1050"/>
                  <a:pt x="1048" y="1045"/>
                  <a:pt x="1048" y="1038"/>
                </a:cubicBezTo>
                <a:cubicBezTo>
                  <a:pt x="1048" y="1031"/>
                  <a:pt x="1042" y="1025"/>
                  <a:pt x="1035" y="1025"/>
                </a:cubicBezTo>
                <a:close/>
                <a:moveTo>
                  <a:pt x="1075" y="1050"/>
                </a:moveTo>
                <a:cubicBezTo>
                  <a:pt x="1082" y="1050"/>
                  <a:pt x="1087" y="1045"/>
                  <a:pt x="1087" y="1038"/>
                </a:cubicBezTo>
                <a:cubicBezTo>
                  <a:pt x="1087" y="1031"/>
                  <a:pt x="1082" y="1025"/>
                  <a:pt x="1075" y="1025"/>
                </a:cubicBezTo>
                <a:cubicBezTo>
                  <a:pt x="1068" y="1025"/>
                  <a:pt x="1062" y="1031"/>
                  <a:pt x="1062" y="1038"/>
                </a:cubicBezTo>
                <a:cubicBezTo>
                  <a:pt x="1062" y="1045"/>
                  <a:pt x="1068" y="1050"/>
                  <a:pt x="1075" y="1050"/>
                </a:cubicBezTo>
                <a:close/>
                <a:moveTo>
                  <a:pt x="1587" y="1025"/>
                </a:moveTo>
                <a:cubicBezTo>
                  <a:pt x="1580" y="1025"/>
                  <a:pt x="1574" y="1031"/>
                  <a:pt x="1574" y="1038"/>
                </a:cubicBezTo>
                <a:cubicBezTo>
                  <a:pt x="1574" y="1045"/>
                  <a:pt x="1580" y="1050"/>
                  <a:pt x="1587" y="1050"/>
                </a:cubicBezTo>
                <a:cubicBezTo>
                  <a:pt x="1594" y="1050"/>
                  <a:pt x="1600" y="1045"/>
                  <a:pt x="1600" y="1038"/>
                </a:cubicBezTo>
                <a:cubicBezTo>
                  <a:pt x="1600" y="1031"/>
                  <a:pt x="1594" y="1025"/>
                  <a:pt x="1587" y="1025"/>
                </a:cubicBezTo>
                <a:close/>
                <a:moveTo>
                  <a:pt x="1627" y="1025"/>
                </a:moveTo>
                <a:cubicBezTo>
                  <a:pt x="1620" y="1025"/>
                  <a:pt x="1614" y="1031"/>
                  <a:pt x="1614" y="1038"/>
                </a:cubicBezTo>
                <a:cubicBezTo>
                  <a:pt x="1614" y="1045"/>
                  <a:pt x="1620" y="1050"/>
                  <a:pt x="1627" y="1050"/>
                </a:cubicBezTo>
                <a:cubicBezTo>
                  <a:pt x="1634" y="1050"/>
                  <a:pt x="1639" y="1045"/>
                  <a:pt x="1639" y="1038"/>
                </a:cubicBezTo>
                <a:cubicBezTo>
                  <a:pt x="1639" y="1031"/>
                  <a:pt x="1634" y="1025"/>
                  <a:pt x="1627" y="1025"/>
                </a:cubicBezTo>
                <a:close/>
                <a:moveTo>
                  <a:pt x="1666" y="1025"/>
                </a:moveTo>
                <a:cubicBezTo>
                  <a:pt x="1659" y="1025"/>
                  <a:pt x="1653" y="1031"/>
                  <a:pt x="1653" y="1038"/>
                </a:cubicBezTo>
                <a:cubicBezTo>
                  <a:pt x="1653" y="1045"/>
                  <a:pt x="1659" y="1050"/>
                  <a:pt x="1666" y="1050"/>
                </a:cubicBezTo>
                <a:cubicBezTo>
                  <a:pt x="1673" y="1050"/>
                  <a:pt x="1679" y="1045"/>
                  <a:pt x="1679" y="1038"/>
                </a:cubicBezTo>
                <a:cubicBezTo>
                  <a:pt x="1679" y="1031"/>
                  <a:pt x="1673" y="1025"/>
                  <a:pt x="1666" y="1025"/>
                </a:cubicBezTo>
                <a:close/>
                <a:moveTo>
                  <a:pt x="1705" y="1025"/>
                </a:moveTo>
                <a:cubicBezTo>
                  <a:pt x="1698" y="1025"/>
                  <a:pt x="1693" y="1031"/>
                  <a:pt x="1693" y="1038"/>
                </a:cubicBezTo>
                <a:cubicBezTo>
                  <a:pt x="1693" y="1045"/>
                  <a:pt x="1698" y="1050"/>
                  <a:pt x="1705" y="1050"/>
                </a:cubicBezTo>
                <a:cubicBezTo>
                  <a:pt x="1713" y="1050"/>
                  <a:pt x="1718" y="1045"/>
                  <a:pt x="1718" y="1038"/>
                </a:cubicBezTo>
                <a:cubicBezTo>
                  <a:pt x="1718" y="1031"/>
                  <a:pt x="1713" y="1025"/>
                  <a:pt x="1705" y="1025"/>
                </a:cubicBezTo>
                <a:close/>
                <a:moveTo>
                  <a:pt x="1745" y="1025"/>
                </a:moveTo>
                <a:cubicBezTo>
                  <a:pt x="1738" y="1025"/>
                  <a:pt x="1732" y="1031"/>
                  <a:pt x="1732" y="1038"/>
                </a:cubicBezTo>
                <a:cubicBezTo>
                  <a:pt x="1732" y="1045"/>
                  <a:pt x="1738" y="1050"/>
                  <a:pt x="1745" y="1050"/>
                </a:cubicBezTo>
                <a:cubicBezTo>
                  <a:pt x="1752" y="1050"/>
                  <a:pt x="1758" y="1045"/>
                  <a:pt x="1758" y="1038"/>
                </a:cubicBezTo>
                <a:cubicBezTo>
                  <a:pt x="1758" y="1031"/>
                  <a:pt x="1752" y="1025"/>
                  <a:pt x="1745" y="1025"/>
                </a:cubicBezTo>
                <a:close/>
                <a:moveTo>
                  <a:pt x="1784" y="1025"/>
                </a:moveTo>
                <a:cubicBezTo>
                  <a:pt x="1777" y="1025"/>
                  <a:pt x="1772" y="1031"/>
                  <a:pt x="1772" y="1038"/>
                </a:cubicBezTo>
                <a:cubicBezTo>
                  <a:pt x="1772" y="1045"/>
                  <a:pt x="1777" y="1050"/>
                  <a:pt x="1784" y="1050"/>
                </a:cubicBezTo>
                <a:cubicBezTo>
                  <a:pt x="1791" y="1050"/>
                  <a:pt x="1797" y="1045"/>
                  <a:pt x="1797" y="1038"/>
                </a:cubicBezTo>
                <a:cubicBezTo>
                  <a:pt x="1797" y="1031"/>
                  <a:pt x="1791" y="1025"/>
                  <a:pt x="1784" y="1025"/>
                </a:cubicBezTo>
                <a:close/>
                <a:moveTo>
                  <a:pt x="1824" y="1050"/>
                </a:moveTo>
                <a:cubicBezTo>
                  <a:pt x="1831" y="1050"/>
                  <a:pt x="1836" y="1045"/>
                  <a:pt x="1836" y="1038"/>
                </a:cubicBezTo>
                <a:cubicBezTo>
                  <a:pt x="1836" y="1031"/>
                  <a:pt x="1831" y="1025"/>
                  <a:pt x="1824" y="1025"/>
                </a:cubicBezTo>
                <a:cubicBezTo>
                  <a:pt x="1817" y="1025"/>
                  <a:pt x="1811" y="1031"/>
                  <a:pt x="1811" y="1038"/>
                </a:cubicBezTo>
                <a:cubicBezTo>
                  <a:pt x="1811" y="1045"/>
                  <a:pt x="1817" y="1050"/>
                  <a:pt x="1824" y="1050"/>
                </a:cubicBezTo>
                <a:close/>
                <a:moveTo>
                  <a:pt x="1863" y="1025"/>
                </a:moveTo>
                <a:cubicBezTo>
                  <a:pt x="1856" y="1025"/>
                  <a:pt x="1850" y="1031"/>
                  <a:pt x="1850" y="1038"/>
                </a:cubicBezTo>
                <a:cubicBezTo>
                  <a:pt x="1850" y="1045"/>
                  <a:pt x="1856" y="1050"/>
                  <a:pt x="1863" y="1050"/>
                </a:cubicBezTo>
                <a:cubicBezTo>
                  <a:pt x="1870" y="1050"/>
                  <a:pt x="1876" y="1045"/>
                  <a:pt x="1876" y="1038"/>
                </a:cubicBezTo>
                <a:cubicBezTo>
                  <a:pt x="1876" y="1031"/>
                  <a:pt x="1870" y="1025"/>
                  <a:pt x="1863" y="1025"/>
                </a:cubicBezTo>
                <a:close/>
                <a:moveTo>
                  <a:pt x="1903" y="1025"/>
                </a:moveTo>
                <a:cubicBezTo>
                  <a:pt x="1896" y="1025"/>
                  <a:pt x="1890" y="1031"/>
                  <a:pt x="1890" y="1038"/>
                </a:cubicBezTo>
                <a:cubicBezTo>
                  <a:pt x="1890" y="1045"/>
                  <a:pt x="1896" y="1050"/>
                  <a:pt x="1903" y="1050"/>
                </a:cubicBezTo>
                <a:cubicBezTo>
                  <a:pt x="1910" y="1050"/>
                  <a:pt x="1915" y="1045"/>
                  <a:pt x="1915" y="1038"/>
                </a:cubicBezTo>
                <a:cubicBezTo>
                  <a:pt x="1915" y="1031"/>
                  <a:pt x="1910" y="1025"/>
                  <a:pt x="1903" y="1025"/>
                </a:cubicBezTo>
                <a:close/>
                <a:moveTo>
                  <a:pt x="1942" y="1050"/>
                </a:moveTo>
                <a:cubicBezTo>
                  <a:pt x="1949" y="1050"/>
                  <a:pt x="1955" y="1045"/>
                  <a:pt x="1955" y="1038"/>
                </a:cubicBezTo>
                <a:cubicBezTo>
                  <a:pt x="1955" y="1031"/>
                  <a:pt x="1949" y="1025"/>
                  <a:pt x="1942" y="1025"/>
                </a:cubicBezTo>
                <a:cubicBezTo>
                  <a:pt x="1935" y="1025"/>
                  <a:pt x="1929" y="1031"/>
                  <a:pt x="1929" y="1038"/>
                </a:cubicBezTo>
                <a:cubicBezTo>
                  <a:pt x="1929" y="1045"/>
                  <a:pt x="1935" y="1050"/>
                  <a:pt x="1942" y="1050"/>
                </a:cubicBezTo>
                <a:close/>
                <a:moveTo>
                  <a:pt x="1981" y="1025"/>
                </a:moveTo>
                <a:cubicBezTo>
                  <a:pt x="1974" y="1025"/>
                  <a:pt x="1969" y="1031"/>
                  <a:pt x="1969" y="1038"/>
                </a:cubicBezTo>
                <a:cubicBezTo>
                  <a:pt x="1969" y="1045"/>
                  <a:pt x="1974" y="1050"/>
                  <a:pt x="1981" y="1050"/>
                </a:cubicBezTo>
                <a:cubicBezTo>
                  <a:pt x="1988" y="1050"/>
                  <a:pt x="1994" y="1045"/>
                  <a:pt x="1994" y="1038"/>
                </a:cubicBezTo>
                <a:cubicBezTo>
                  <a:pt x="1994" y="1031"/>
                  <a:pt x="1988" y="1025"/>
                  <a:pt x="1981" y="1025"/>
                </a:cubicBezTo>
                <a:close/>
                <a:moveTo>
                  <a:pt x="2021" y="1050"/>
                </a:moveTo>
                <a:cubicBezTo>
                  <a:pt x="2028" y="1050"/>
                  <a:pt x="2034" y="1045"/>
                  <a:pt x="2034" y="1038"/>
                </a:cubicBezTo>
                <a:cubicBezTo>
                  <a:pt x="2034" y="1031"/>
                  <a:pt x="2028" y="1025"/>
                  <a:pt x="2021" y="1025"/>
                </a:cubicBezTo>
                <a:cubicBezTo>
                  <a:pt x="2014" y="1025"/>
                  <a:pt x="2008" y="1031"/>
                  <a:pt x="2008" y="1038"/>
                </a:cubicBezTo>
                <a:cubicBezTo>
                  <a:pt x="2008" y="1045"/>
                  <a:pt x="2014" y="1050"/>
                  <a:pt x="2021" y="1050"/>
                </a:cubicBezTo>
                <a:close/>
                <a:moveTo>
                  <a:pt x="2060" y="1050"/>
                </a:moveTo>
                <a:cubicBezTo>
                  <a:pt x="2067" y="1050"/>
                  <a:pt x="2073" y="1045"/>
                  <a:pt x="2073" y="1038"/>
                </a:cubicBezTo>
                <a:cubicBezTo>
                  <a:pt x="2073" y="1031"/>
                  <a:pt x="2067" y="1025"/>
                  <a:pt x="2060" y="1025"/>
                </a:cubicBezTo>
                <a:cubicBezTo>
                  <a:pt x="2053" y="1025"/>
                  <a:pt x="2048" y="1031"/>
                  <a:pt x="2048" y="1038"/>
                </a:cubicBezTo>
                <a:cubicBezTo>
                  <a:pt x="2048" y="1045"/>
                  <a:pt x="2053" y="1050"/>
                  <a:pt x="2060" y="1050"/>
                </a:cubicBezTo>
                <a:close/>
                <a:moveTo>
                  <a:pt x="2100" y="1025"/>
                </a:moveTo>
                <a:cubicBezTo>
                  <a:pt x="2093" y="1025"/>
                  <a:pt x="2087" y="1031"/>
                  <a:pt x="2087" y="1038"/>
                </a:cubicBezTo>
                <a:cubicBezTo>
                  <a:pt x="2087" y="1045"/>
                  <a:pt x="2093" y="1050"/>
                  <a:pt x="2100" y="1050"/>
                </a:cubicBezTo>
                <a:cubicBezTo>
                  <a:pt x="2107" y="1050"/>
                  <a:pt x="2112" y="1045"/>
                  <a:pt x="2112" y="1038"/>
                </a:cubicBezTo>
                <a:cubicBezTo>
                  <a:pt x="2112" y="1031"/>
                  <a:pt x="2107" y="1025"/>
                  <a:pt x="2100" y="1025"/>
                </a:cubicBezTo>
                <a:close/>
                <a:moveTo>
                  <a:pt x="2139" y="1050"/>
                </a:moveTo>
                <a:cubicBezTo>
                  <a:pt x="2146" y="1050"/>
                  <a:pt x="2152" y="1045"/>
                  <a:pt x="2152" y="1038"/>
                </a:cubicBezTo>
                <a:cubicBezTo>
                  <a:pt x="2152" y="1031"/>
                  <a:pt x="2146" y="1025"/>
                  <a:pt x="2139" y="1025"/>
                </a:cubicBezTo>
                <a:cubicBezTo>
                  <a:pt x="2132" y="1025"/>
                  <a:pt x="2126" y="1031"/>
                  <a:pt x="2126" y="1038"/>
                </a:cubicBezTo>
                <a:cubicBezTo>
                  <a:pt x="2126" y="1045"/>
                  <a:pt x="2132" y="1050"/>
                  <a:pt x="2139" y="1050"/>
                </a:cubicBezTo>
                <a:close/>
                <a:moveTo>
                  <a:pt x="2179" y="1050"/>
                </a:moveTo>
                <a:cubicBezTo>
                  <a:pt x="2186" y="1050"/>
                  <a:pt x="2191" y="1045"/>
                  <a:pt x="2191" y="1038"/>
                </a:cubicBezTo>
                <a:cubicBezTo>
                  <a:pt x="2191" y="1031"/>
                  <a:pt x="2186" y="1025"/>
                  <a:pt x="2179" y="1025"/>
                </a:cubicBezTo>
                <a:cubicBezTo>
                  <a:pt x="2172" y="1025"/>
                  <a:pt x="2166" y="1031"/>
                  <a:pt x="2166" y="1038"/>
                </a:cubicBezTo>
                <a:cubicBezTo>
                  <a:pt x="2166" y="1045"/>
                  <a:pt x="2172" y="1050"/>
                  <a:pt x="2179" y="1050"/>
                </a:cubicBezTo>
                <a:close/>
                <a:moveTo>
                  <a:pt x="2977" y="1038"/>
                </a:moveTo>
                <a:cubicBezTo>
                  <a:pt x="2977" y="1032"/>
                  <a:pt x="2973" y="1028"/>
                  <a:pt x="2967" y="1028"/>
                </a:cubicBezTo>
                <a:cubicBezTo>
                  <a:pt x="2962" y="1028"/>
                  <a:pt x="2957" y="1032"/>
                  <a:pt x="2957" y="1038"/>
                </a:cubicBezTo>
                <a:cubicBezTo>
                  <a:pt x="2957" y="1043"/>
                  <a:pt x="2962" y="1048"/>
                  <a:pt x="2967" y="1048"/>
                </a:cubicBezTo>
                <a:cubicBezTo>
                  <a:pt x="2973" y="1048"/>
                  <a:pt x="2977" y="1043"/>
                  <a:pt x="2977" y="1038"/>
                </a:cubicBezTo>
                <a:close/>
                <a:moveTo>
                  <a:pt x="917" y="1090"/>
                </a:moveTo>
                <a:cubicBezTo>
                  <a:pt x="924" y="1090"/>
                  <a:pt x="930" y="1084"/>
                  <a:pt x="930" y="1077"/>
                </a:cubicBezTo>
                <a:cubicBezTo>
                  <a:pt x="930" y="1070"/>
                  <a:pt x="924" y="1064"/>
                  <a:pt x="917" y="1064"/>
                </a:cubicBezTo>
                <a:cubicBezTo>
                  <a:pt x="910" y="1064"/>
                  <a:pt x="904" y="1070"/>
                  <a:pt x="904" y="1077"/>
                </a:cubicBezTo>
                <a:cubicBezTo>
                  <a:pt x="904" y="1084"/>
                  <a:pt x="910" y="1090"/>
                  <a:pt x="917" y="1090"/>
                </a:cubicBezTo>
                <a:close/>
                <a:moveTo>
                  <a:pt x="956" y="1090"/>
                </a:moveTo>
                <a:cubicBezTo>
                  <a:pt x="963" y="1090"/>
                  <a:pt x="969" y="1084"/>
                  <a:pt x="969" y="1077"/>
                </a:cubicBezTo>
                <a:cubicBezTo>
                  <a:pt x="969" y="1070"/>
                  <a:pt x="963" y="1064"/>
                  <a:pt x="956" y="1064"/>
                </a:cubicBezTo>
                <a:cubicBezTo>
                  <a:pt x="949" y="1064"/>
                  <a:pt x="944" y="1070"/>
                  <a:pt x="944" y="1077"/>
                </a:cubicBezTo>
                <a:cubicBezTo>
                  <a:pt x="944" y="1084"/>
                  <a:pt x="949" y="1090"/>
                  <a:pt x="956" y="1090"/>
                </a:cubicBezTo>
                <a:close/>
                <a:moveTo>
                  <a:pt x="996" y="1090"/>
                </a:moveTo>
                <a:cubicBezTo>
                  <a:pt x="1003" y="1090"/>
                  <a:pt x="1009" y="1084"/>
                  <a:pt x="1009" y="1077"/>
                </a:cubicBezTo>
                <a:cubicBezTo>
                  <a:pt x="1009" y="1070"/>
                  <a:pt x="1003" y="1064"/>
                  <a:pt x="996" y="1064"/>
                </a:cubicBezTo>
                <a:cubicBezTo>
                  <a:pt x="989" y="1064"/>
                  <a:pt x="983" y="1070"/>
                  <a:pt x="983" y="1077"/>
                </a:cubicBezTo>
                <a:cubicBezTo>
                  <a:pt x="983" y="1084"/>
                  <a:pt x="989" y="1090"/>
                  <a:pt x="996" y="1090"/>
                </a:cubicBezTo>
                <a:close/>
                <a:moveTo>
                  <a:pt x="1035" y="1090"/>
                </a:moveTo>
                <a:cubicBezTo>
                  <a:pt x="1042" y="1090"/>
                  <a:pt x="1048" y="1084"/>
                  <a:pt x="1048" y="1077"/>
                </a:cubicBezTo>
                <a:cubicBezTo>
                  <a:pt x="1048" y="1070"/>
                  <a:pt x="1042" y="1064"/>
                  <a:pt x="1035" y="1064"/>
                </a:cubicBezTo>
                <a:cubicBezTo>
                  <a:pt x="1028" y="1064"/>
                  <a:pt x="1023" y="1070"/>
                  <a:pt x="1023" y="1077"/>
                </a:cubicBezTo>
                <a:cubicBezTo>
                  <a:pt x="1023" y="1084"/>
                  <a:pt x="1028" y="1090"/>
                  <a:pt x="1035" y="1090"/>
                </a:cubicBezTo>
                <a:close/>
                <a:moveTo>
                  <a:pt x="1075" y="1090"/>
                </a:moveTo>
                <a:cubicBezTo>
                  <a:pt x="1082" y="1090"/>
                  <a:pt x="1087" y="1084"/>
                  <a:pt x="1087" y="1077"/>
                </a:cubicBezTo>
                <a:cubicBezTo>
                  <a:pt x="1087" y="1070"/>
                  <a:pt x="1082" y="1064"/>
                  <a:pt x="1075" y="1064"/>
                </a:cubicBezTo>
                <a:cubicBezTo>
                  <a:pt x="1068" y="1064"/>
                  <a:pt x="1062" y="1070"/>
                  <a:pt x="1062" y="1077"/>
                </a:cubicBezTo>
                <a:cubicBezTo>
                  <a:pt x="1062" y="1084"/>
                  <a:pt x="1068" y="1090"/>
                  <a:pt x="1075" y="1090"/>
                </a:cubicBezTo>
                <a:close/>
                <a:moveTo>
                  <a:pt x="1114" y="1090"/>
                </a:moveTo>
                <a:cubicBezTo>
                  <a:pt x="1121" y="1090"/>
                  <a:pt x="1127" y="1084"/>
                  <a:pt x="1127" y="1077"/>
                </a:cubicBezTo>
                <a:cubicBezTo>
                  <a:pt x="1127" y="1070"/>
                  <a:pt x="1121" y="1064"/>
                  <a:pt x="1114" y="1064"/>
                </a:cubicBezTo>
                <a:cubicBezTo>
                  <a:pt x="1107" y="1064"/>
                  <a:pt x="1101" y="1070"/>
                  <a:pt x="1101" y="1077"/>
                </a:cubicBezTo>
                <a:cubicBezTo>
                  <a:pt x="1101" y="1084"/>
                  <a:pt x="1107" y="1090"/>
                  <a:pt x="1114" y="1090"/>
                </a:cubicBezTo>
                <a:close/>
                <a:moveTo>
                  <a:pt x="1154" y="1090"/>
                </a:moveTo>
                <a:cubicBezTo>
                  <a:pt x="1161" y="1090"/>
                  <a:pt x="1166" y="1084"/>
                  <a:pt x="1166" y="1077"/>
                </a:cubicBezTo>
                <a:cubicBezTo>
                  <a:pt x="1166" y="1070"/>
                  <a:pt x="1161" y="1064"/>
                  <a:pt x="1154" y="1064"/>
                </a:cubicBezTo>
                <a:cubicBezTo>
                  <a:pt x="1147" y="1064"/>
                  <a:pt x="1141" y="1070"/>
                  <a:pt x="1141" y="1077"/>
                </a:cubicBezTo>
                <a:cubicBezTo>
                  <a:pt x="1141" y="1084"/>
                  <a:pt x="1147" y="1090"/>
                  <a:pt x="1154" y="1090"/>
                </a:cubicBezTo>
                <a:close/>
                <a:moveTo>
                  <a:pt x="1627" y="1064"/>
                </a:moveTo>
                <a:cubicBezTo>
                  <a:pt x="1620" y="1064"/>
                  <a:pt x="1614" y="1070"/>
                  <a:pt x="1614" y="1077"/>
                </a:cubicBezTo>
                <a:cubicBezTo>
                  <a:pt x="1614" y="1084"/>
                  <a:pt x="1620" y="1090"/>
                  <a:pt x="1627" y="1090"/>
                </a:cubicBezTo>
                <a:cubicBezTo>
                  <a:pt x="1634" y="1090"/>
                  <a:pt x="1639" y="1084"/>
                  <a:pt x="1639" y="1077"/>
                </a:cubicBezTo>
                <a:cubicBezTo>
                  <a:pt x="1639" y="1070"/>
                  <a:pt x="1634" y="1064"/>
                  <a:pt x="1627" y="1064"/>
                </a:cubicBezTo>
                <a:close/>
                <a:moveTo>
                  <a:pt x="1666" y="1064"/>
                </a:moveTo>
                <a:cubicBezTo>
                  <a:pt x="1659" y="1064"/>
                  <a:pt x="1653" y="1070"/>
                  <a:pt x="1653" y="1077"/>
                </a:cubicBezTo>
                <a:cubicBezTo>
                  <a:pt x="1653" y="1084"/>
                  <a:pt x="1659" y="1090"/>
                  <a:pt x="1666" y="1090"/>
                </a:cubicBezTo>
                <a:cubicBezTo>
                  <a:pt x="1673" y="1090"/>
                  <a:pt x="1679" y="1084"/>
                  <a:pt x="1679" y="1077"/>
                </a:cubicBezTo>
                <a:cubicBezTo>
                  <a:pt x="1679" y="1070"/>
                  <a:pt x="1673" y="1064"/>
                  <a:pt x="1666" y="1064"/>
                </a:cubicBezTo>
                <a:close/>
                <a:moveTo>
                  <a:pt x="1784" y="1064"/>
                </a:moveTo>
                <a:cubicBezTo>
                  <a:pt x="1777" y="1064"/>
                  <a:pt x="1772" y="1070"/>
                  <a:pt x="1772" y="1077"/>
                </a:cubicBezTo>
                <a:cubicBezTo>
                  <a:pt x="1772" y="1084"/>
                  <a:pt x="1777" y="1090"/>
                  <a:pt x="1784" y="1090"/>
                </a:cubicBezTo>
                <a:cubicBezTo>
                  <a:pt x="1791" y="1090"/>
                  <a:pt x="1797" y="1084"/>
                  <a:pt x="1797" y="1077"/>
                </a:cubicBezTo>
                <a:cubicBezTo>
                  <a:pt x="1797" y="1070"/>
                  <a:pt x="1791" y="1064"/>
                  <a:pt x="1784" y="1064"/>
                </a:cubicBezTo>
                <a:close/>
                <a:moveTo>
                  <a:pt x="1824" y="1090"/>
                </a:moveTo>
                <a:cubicBezTo>
                  <a:pt x="1831" y="1090"/>
                  <a:pt x="1836" y="1084"/>
                  <a:pt x="1836" y="1077"/>
                </a:cubicBezTo>
                <a:cubicBezTo>
                  <a:pt x="1836" y="1070"/>
                  <a:pt x="1831" y="1064"/>
                  <a:pt x="1824" y="1064"/>
                </a:cubicBezTo>
                <a:cubicBezTo>
                  <a:pt x="1817" y="1064"/>
                  <a:pt x="1811" y="1070"/>
                  <a:pt x="1811" y="1077"/>
                </a:cubicBezTo>
                <a:cubicBezTo>
                  <a:pt x="1811" y="1084"/>
                  <a:pt x="1817" y="1090"/>
                  <a:pt x="1824" y="1090"/>
                </a:cubicBezTo>
                <a:close/>
                <a:moveTo>
                  <a:pt x="1863" y="1090"/>
                </a:moveTo>
                <a:cubicBezTo>
                  <a:pt x="1870" y="1090"/>
                  <a:pt x="1876" y="1084"/>
                  <a:pt x="1876" y="1077"/>
                </a:cubicBezTo>
                <a:cubicBezTo>
                  <a:pt x="1876" y="1070"/>
                  <a:pt x="1870" y="1064"/>
                  <a:pt x="1863" y="1064"/>
                </a:cubicBezTo>
                <a:cubicBezTo>
                  <a:pt x="1856" y="1064"/>
                  <a:pt x="1850" y="1070"/>
                  <a:pt x="1850" y="1077"/>
                </a:cubicBezTo>
                <a:cubicBezTo>
                  <a:pt x="1850" y="1084"/>
                  <a:pt x="1856" y="1090"/>
                  <a:pt x="1863" y="1090"/>
                </a:cubicBezTo>
                <a:close/>
                <a:moveTo>
                  <a:pt x="1903" y="1090"/>
                </a:moveTo>
                <a:cubicBezTo>
                  <a:pt x="1910" y="1090"/>
                  <a:pt x="1915" y="1084"/>
                  <a:pt x="1915" y="1077"/>
                </a:cubicBezTo>
                <a:cubicBezTo>
                  <a:pt x="1915" y="1070"/>
                  <a:pt x="1910" y="1064"/>
                  <a:pt x="1903" y="1064"/>
                </a:cubicBezTo>
                <a:cubicBezTo>
                  <a:pt x="1896" y="1064"/>
                  <a:pt x="1890" y="1070"/>
                  <a:pt x="1890" y="1077"/>
                </a:cubicBezTo>
                <a:cubicBezTo>
                  <a:pt x="1890" y="1084"/>
                  <a:pt x="1896" y="1090"/>
                  <a:pt x="1903" y="1090"/>
                </a:cubicBezTo>
                <a:close/>
                <a:moveTo>
                  <a:pt x="1942" y="1090"/>
                </a:moveTo>
                <a:cubicBezTo>
                  <a:pt x="1949" y="1090"/>
                  <a:pt x="1955" y="1084"/>
                  <a:pt x="1955" y="1077"/>
                </a:cubicBezTo>
                <a:cubicBezTo>
                  <a:pt x="1955" y="1070"/>
                  <a:pt x="1949" y="1064"/>
                  <a:pt x="1942" y="1064"/>
                </a:cubicBezTo>
                <a:cubicBezTo>
                  <a:pt x="1935" y="1064"/>
                  <a:pt x="1929" y="1070"/>
                  <a:pt x="1929" y="1077"/>
                </a:cubicBezTo>
                <a:cubicBezTo>
                  <a:pt x="1929" y="1084"/>
                  <a:pt x="1935" y="1090"/>
                  <a:pt x="1942" y="1090"/>
                </a:cubicBezTo>
                <a:close/>
                <a:moveTo>
                  <a:pt x="1981" y="1090"/>
                </a:moveTo>
                <a:cubicBezTo>
                  <a:pt x="1988" y="1090"/>
                  <a:pt x="1994" y="1084"/>
                  <a:pt x="1994" y="1077"/>
                </a:cubicBezTo>
                <a:cubicBezTo>
                  <a:pt x="1994" y="1070"/>
                  <a:pt x="1988" y="1064"/>
                  <a:pt x="1981" y="1064"/>
                </a:cubicBezTo>
                <a:cubicBezTo>
                  <a:pt x="1974" y="1064"/>
                  <a:pt x="1969" y="1070"/>
                  <a:pt x="1969" y="1077"/>
                </a:cubicBezTo>
                <a:cubicBezTo>
                  <a:pt x="1969" y="1084"/>
                  <a:pt x="1974" y="1090"/>
                  <a:pt x="1981" y="1090"/>
                </a:cubicBezTo>
                <a:close/>
                <a:moveTo>
                  <a:pt x="2008" y="1077"/>
                </a:moveTo>
                <a:cubicBezTo>
                  <a:pt x="2008" y="1084"/>
                  <a:pt x="2014" y="1090"/>
                  <a:pt x="2021" y="1090"/>
                </a:cubicBezTo>
                <a:cubicBezTo>
                  <a:pt x="2028" y="1090"/>
                  <a:pt x="2034" y="1084"/>
                  <a:pt x="2034" y="1077"/>
                </a:cubicBezTo>
                <a:cubicBezTo>
                  <a:pt x="2034" y="1070"/>
                  <a:pt x="2028" y="1064"/>
                  <a:pt x="2021" y="1064"/>
                </a:cubicBezTo>
                <a:cubicBezTo>
                  <a:pt x="2014" y="1064"/>
                  <a:pt x="2008" y="1070"/>
                  <a:pt x="2008" y="1077"/>
                </a:cubicBezTo>
                <a:close/>
                <a:moveTo>
                  <a:pt x="2060" y="1090"/>
                </a:moveTo>
                <a:cubicBezTo>
                  <a:pt x="2067" y="1090"/>
                  <a:pt x="2073" y="1084"/>
                  <a:pt x="2073" y="1077"/>
                </a:cubicBezTo>
                <a:cubicBezTo>
                  <a:pt x="2073" y="1070"/>
                  <a:pt x="2067" y="1064"/>
                  <a:pt x="2060" y="1064"/>
                </a:cubicBezTo>
                <a:cubicBezTo>
                  <a:pt x="2053" y="1064"/>
                  <a:pt x="2048" y="1070"/>
                  <a:pt x="2048" y="1077"/>
                </a:cubicBezTo>
                <a:cubicBezTo>
                  <a:pt x="2048" y="1084"/>
                  <a:pt x="2053" y="1090"/>
                  <a:pt x="2060" y="1090"/>
                </a:cubicBezTo>
                <a:close/>
                <a:moveTo>
                  <a:pt x="2100" y="1090"/>
                </a:moveTo>
                <a:cubicBezTo>
                  <a:pt x="2107" y="1090"/>
                  <a:pt x="2112" y="1084"/>
                  <a:pt x="2112" y="1077"/>
                </a:cubicBezTo>
                <a:cubicBezTo>
                  <a:pt x="2112" y="1070"/>
                  <a:pt x="2107" y="1064"/>
                  <a:pt x="2100" y="1064"/>
                </a:cubicBezTo>
                <a:cubicBezTo>
                  <a:pt x="2093" y="1064"/>
                  <a:pt x="2087" y="1070"/>
                  <a:pt x="2087" y="1077"/>
                </a:cubicBezTo>
                <a:cubicBezTo>
                  <a:pt x="2087" y="1084"/>
                  <a:pt x="2093" y="1090"/>
                  <a:pt x="2100" y="1090"/>
                </a:cubicBezTo>
                <a:close/>
                <a:moveTo>
                  <a:pt x="2139" y="1090"/>
                </a:moveTo>
                <a:cubicBezTo>
                  <a:pt x="2146" y="1090"/>
                  <a:pt x="2152" y="1084"/>
                  <a:pt x="2152" y="1077"/>
                </a:cubicBezTo>
                <a:cubicBezTo>
                  <a:pt x="2152" y="1070"/>
                  <a:pt x="2146" y="1064"/>
                  <a:pt x="2139" y="1064"/>
                </a:cubicBezTo>
                <a:cubicBezTo>
                  <a:pt x="2132" y="1064"/>
                  <a:pt x="2126" y="1070"/>
                  <a:pt x="2126" y="1077"/>
                </a:cubicBezTo>
                <a:cubicBezTo>
                  <a:pt x="2126" y="1084"/>
                  <a:pt x="2132" y="1090"/>
                  <a:pt x="2139" y="1090"/>
                </a:cubicBezTo>
                <a:close/>
                <a:moveTo>
                  <a:pt x="2179" y="1064"/>
                </a:moveTo>
                <a:cubicBezTo>
                  <a:pt x="2172" y="1064"/>
                  <a:pt x="2166" y="1070"/>
                  <a:pt x="2166" y="1077"/>
                </a:cubicBezTo>
                <a:cubicBezTo>
                  <a:pt x="2166" y="1084"/>
                  <a:pt x="2172" y="1090"/>
                  <a:pt x="2179" y="1090"/>
                </a:cubicBezTo>
                <a:cubicBezTo>
                  <a:pt x="2186" y="1090"/>
                  <a:pt x="2191" y="1084"/>
                  <a:pt x="2191" y="1077"/>
                </a:cubicBezTo>
                <a:cubicBezTo>
                  <a:pt x="2191" y="1070"/>
                  <a:pt x="2186" y="1064"/>
                  <a:pt x="2179" y="1064"/>
                </a:cubicBezTo>
                <a:close/>
                <a:moveTo>
                  <a:pt x="2730" y="1064"/>
                </a:moveTo>
                <a:cubicBezTo>
                  <a:pt x="2723" y="1064"/>
                  <a:pt x="2718" y="1070"/>
                  <a:pt x="2718" y="1077"/>
                </a:cubicBezTo>
                <a:cubicBezTo>
                  <a:pt x="2718" y="1084"/>
                  <a:pt x="2723" y="1090"/>
                  <a:pt x="2730" y="1090"/>
                </a:cubicBezTo>
                <a:cubicBezTo>
                  <a:pt x="2738" y="1090"/>
                  <a:pt x="2743" y="1084"/>
                  <a:pt x="2743" y="1077"/>
                </a:cubicBezTo>
                <a:cubicBezTo>
                  <a:pt x="2743" y="1070"/>
                  <a:pt x="2738" y="1064"/>
                  <a:pt x="2730" y="1064"/>
                </a:cubicBezTo>
                <a:close/>
                <a:moveTo>
                  <a:pt x="2888" y="1090"/>
                </a:moveTo>
                <a:cubicBezTo>
                  <a:pt x="2895" y="1090"/>
                  <a:pt x="2901" y="1084"/>
                  <a:pt x="2901" y="1077"/>
                </a:cubicBezTo>
                <a:cubicBezTo>
                  <a:pt x="2901" y="1070"/>
                  <a:pt x="2895" y="1064"/>
                  <a:pt x="2888" y="1064"/>
                </a:cubicBezTo>
                <a:cubicBezTo>
                  <a:pt x="2881" y="1064"/>
                  <a:pt x="2875" y="1070"/>
                  <a:pt x="2875" y="1077"/>
                </a:cubicBezTo>
                <a:cubicBezTo>
                  <a:pt x="2875" y="1084"/>
                  <a:pt x="2881" y="1090"/>
                  <a:pt x="2888" y="1090"/>
                </a:cubicBezTo>
                <a:close/>
                <a:moveTo>
                  <a:pt x="917" y="1129"/>
                </a:moveTo>
                <a:cubicBezTo>
                  <a:pt x="924" y="1129"/>
                  <a:pt x="930" y="1124"/>
                  <a:pt x="930" y="1117"/>
                </a:cubicBezTo>
                <a:cubicBezTo>
                  <a:pt x="930" y="1110"/>
                  <a:pt x="924" y="1104"/>
                  <a:pt x="917" y="1104"/>
                </a:cubicBezTo>
                <a:cubicBezTo>
                  <a:pt x="910" y="1104"/>
                  <a:pt x="904" y="1110"/>
                  <a:pt x="904" y="1117"/>
                </a:cubicBezTo>
                <a:cubicBezTo>
                  <a:pt x="904" y="1124"/>
                  <a:pt x="910" y="1129"/>
                  <a:pt x="917" y="1129"/>
                </a:cubicBezTo>
                <a:close/>
                <a:moveTo>
                  <a:pt x="956" y="1129"/>
                </a:moveTo>
                <a:cubicBezTo>
                  <a:pt x="963" y="1129"/>
                  <a:pt x="969" y="1124"/>
                  <a:pt x="969" y="1117"/>
                </a:cubicBezTo>
                <a:cubicBezTo>
                  <a:pt x="969" y="1110"/>
                  <a:pt x="963" y="1104"/>
                  <a:pt x="956" y="1104"/>
                </a:cubicBezTo>
                <a:cubicBezTo>
                  <a:pt x="949" y="1104"/>
                  <a:pt x="944" y="1110"/>
                  <a:pt x="944" y="1117"/>
                </a:cubicBezTo>
                <a:cubicBezTo>
                  <a:pt x="944" y="1124"/>
                  <a:pt x="949" y="1129"/>
                  <a:pt x="956" y="1129"/>
                </a:cubicBezTo>
                <a:close/>
                <a:moveTo>
                  <a:pt x="996" y="1129"/>
                </a:moveTo>
                <a:cubicBezTo>
                  <a:pt x="1003" y="1129"/>
                  <a:pt x="1009" y="1124"/>
                  <a:pt x="1009" y="1117"/>
                </a:cubicBezTo>
                <a:cubicBezTo>
                  <a:pt x="1009" y="1110"/>
                  <a:pt x="1003" y="1104"/>
                  <a:pt x="996" y="1104"/>
                </a:cubicBezTo>
                <a:cubicBezTo>
                  <a:pt x="989" y="1104"/>
                  <a:pt x="983" y="1110"/>
                  <a:pt x="983" y="1117"/>
                </a:cubicBezTo>
                <a:cubicBezTo>
                  <a:pt x="983" y="1124"/>
                  <a:pt x="989" y="1129"/>
                  <a:pt x="996" y="1129"/>
                </a:cubicBezTo>
                <a:close/>
                <a:moveTo>
                  <a:pt x="1035" y="1129"/>
                </a:moveTo>
                <a:cubicBezTo>
                  <a:pt x="1042" y="1129"/>
                  <a:pt x="1048" y="1124"/>
                  <a:pt x="1048" y="1117"/>
                </a:cubicBezTo>
                <a:cubicBezTo>
                  <a:pt x="1048" y="1110"/>
                  <a:pt x="1042" y="1104"/>
                  <a:pt x="1035" y="1104"/>
                </a:cubicBezTo>
                <a:cubicBezTo>
                  <a:pt x="1028" y="1104"/>
                  <a:pt x="1023" y="1110"/>
                  <a:pt x="1023" y="1117"/>
                </a:cubicBezTo>
                <a:cubicBezTo>
                  <a:pt x="1023" y="1124"/>
                  <a:pt x="1028" y="1129"/>
                  <a:pt x="1035" y="1129"/>
                </a:cubicBezTo>
                <a:close/>
                <a:moveTo>
                  <a:pt x="1075" y="1129"/>
                </a:moveTo>
                <a:cubicBezTo>
                  <a:pt x="1082" y="1129"/>
                  <a:pt x="1087" y="1124"/>
                  <a:pt x="1087" y="1117"/>
                </a:cubicBezTo>
                <a:cubicBezTo>
                  <a:pt x="1087" y="1110"/>
                  <a:pt x="1082" y="1104"/>
                  <a:pt x="1075" y="1104"/>
                </a:cubicBezTo>
                <a:cubicBezTo>
                  <a:pt x="1068" y="1104"/>
                  <a:pt x="1062" y="1110"/>
                  <a:pt x="1062" y="1117"/>
                </a:cubicBezTo>
                <a:cubicBezTo>
                  <a:pt x="1062" y="1124"/>
                  <a:pt x="1068" y="1129"/>
                  <a:pt x="1075" y="1129"/>
                </a:cubicBezTo>
                <a:close/>
                <a:moveTo>
                  <a:pt x="1114" y="1129"/>
                </a:moveTo>
                <a:cubicBezTo>
                  <a:pt x="1121" y="1129"/>
                  <a:pt x="1127" y="1124"/>
                  <a:pt x="1127" y="1117"/>
                </a:cubicBezTo>
                <a:cubicBezTo>
                  <a:pt x="1127" y="1110"/>
                  <a:pt x="1121" y="1104"/>
                  <a:pt x="1114" y="1104"/>
                </a:cubicBezTo>
                <a:cubicBezTo>
                  <a:pt x="1107" y="1104"/>
                  <a:pt x="1101" y="1110"/>
                  <a:pt x="1101" y="1117"/>
                </a:cubicBezTo>
                <a:cubicBezTo>
                  <a:pt x="1101" y="1124"/>
                  <a:pt x="1107" y="1129"/>
                  <a:pt x="1114" y="1129"/>
                </a:cubicBezTo>
                <a:close/>
                <a:moveTo>
                  <a:pt x="1154" y="1129"/>
                </a:moveTo>
                <a:cubicBezTo>
                  <a:pt x="1161" y="1129"/>
                  <a:pt x="1166" y="1124"/>
                  <a:pt x="1166" y="1117"/>
                </a:cubicBezTo>
                <a:cubicBezTo>
                  <a:pt x="1166" y="1110"/>
                  <a:pt x="1161" y="1104"/>
                  <a:pt x="1154" y="1104"/>
                </a:cubicBezTo>
                <a:cubicBezTo>
                  <a:pt x="1146" y="1104"/>
                  <a:pt x="1141" y="1110"/>
                  <a:pt x="1141" y="1117"/>
                </a:cubicBezTo>
                <a:cubicBezTo>
                  <a:pt x="1141" y="1124"/>
                  <a:pt x="1146" y="1129"/>
                  <a:pt x="1154" y="1129"/>
                </a:cubicBezTo>
                <a:close/>
                <a:moveTo>
                  <a:pt x="1824" y="1104"/>
                </a:moveTo>
                <a:cubicBezTo>
                  <a:pt x="1817" y="1104"/>
                  <a:pt x="1811" y="1110"/>
                  <a:pt x="1811" y="1117"/>
                </a:cubicBezTo>
                <a:cubicBezTo>
                  <a:pt x="1811" y="1124"/>
                  <a:pt x="1817" y="1129"/>
                  <a:pt x="1824" y="1129"/>
                </a:cubicBezTo>
                <a:cubicBezTo>
                  <a:pt x="1831" y="1129"/>
                  <a:pt x="1836" y="1124"/>
                  <a:pt x="1836" y="1117"/>
                </a:cubicBezTo>
                <a:cubicBezTo>
                  <a:pt x="1836" y="1110"/>
                  <a:pt x="1831" y="1104"/>
                  <a:pt x="1824" y="1104"/>
                </a:cubicBezTo>
                <a:close/>
                <a:moveTo>
                  <a:pt x="1863" y="1104"/>
                </a:moveTo>
                <a:cubicBezTo>
                  <a:pt x="1856" y="1104"/>
                  <a:pt x="1850" y="1110"/>
                  <a:pt x="1850" y="1117"/>
                </a:cubicBezTo>
                <a:cubicBezTo>
                  <a:pt x="1850" y="1124"/>
                  <a:pt x="1856" y="1129"/>
                  <a:pt x="1863" y="1129"/>
                </a:cubicBezTo>
                <a:cubicBezTo>
                  <a:pt x="1870" y="1129"/>
                  <a:pt x="1876" y="1124"/>
                  <a:pt x="1876" y="1117"/>
                </a:cubicBezTo>
                <a:cubicBezTo>
                  <a:pt x="1876" y="1110"/>
                  <a:pt x="1870" y="1104"/>
                  <a:pt x="1863" y="1104"/>
                </a:cubicBezTo>
                <a:close/>
                <a:moveTo>
                  <a:pt x="1903" y="1104"/>
                </a:moveTo>
                <a:cubicBezTo>
                  <a:pt x="1896" y="1104"/>
                  <a:pt x="1890" y="1110"/>
                  <a:pt x="1890" y="1117"/>
                </a:cubicBezTo>
                <a:cubicBezTo>
                  <a:pt x="1890" y="1124"/>
                  <a:pt x="1896" y="1129"/>
                  <a:pt x="1903" y="1129"/>
                </a:cubicBezTo>
                <a:cubicBezTo>
                  <a:pt x="1910" y="1129"/>
                  <a:pt x="1915" y="1124"/>
                  <a:pt x="1915" y="1117"/>
                </a:cubicBezTo>
                <a:cubicBezTo>
                  <a:pt x="1915" y="1110"/>
                  <a:pt x="1910" y="1104"/>
                  <a:pt x="1903" y="1104"/>
                </a:cubicBezTo>
                <a:close/>
                <a:moveTo>
                  <a:pt x="1942" y="1129"/>
                </a:moveTo>
                <a:cubicBezTo>
                  <a:pt x="1949" y="1129"/>
                  <a:pt x="1955" y="1124"/>
                  <a:pt x="1955" y="1117"/>
                </a:cubicBezTo>
                <a:cubicBezTo>
                  <a:pt x="1955" y="1110"/>
                  <a:pt x="1949" y="1104"/>
                  <a:pt x="1942" y="1104"/>
                </a:cubicBezTo>
                <a:cubicBezTo>
                  <a:pt x="1935" y="1104"/>
                  <a:pt x="1929" y="1110"/>
                  <a:pt x="1929" y="1117"/>
                </a:cubicBezTo>
                <a:cubicBezTo>
                  <a:pt x="1929" y="1124"/>
                  <a:pt x="1935" y="1129"/>
                  <a:pt x="1942" y="1129"/>
                </a:cubicBezTo>
                <a:close/>
                <a:moveTo>
                  <a:pt x="1981" y="1104"/>
                </a:moveTo>
                <a:cubicBezTo>
                  <a:pt x="1974" y="1104"/>
                  <a:pt x="1969" y="1110"/>
                  <a:pt x="1969" y="1117"/>
                </a:cubicBezTo>
                <a:cubicBezTo>
                  <a:pt x="1969" y="1124"/>
                  <a:pt x="1974" y="1129"/>
                  <a:pt x="1981" y="1129"/>
                </a:cubicBezTo>
                <a:cubicBezTo>
                  <a:pt x="1988" y="1129"/>
                  <a:pt x="1994" y="1124"/>
                  <a:pt x="1994" y="1117"/>
                </a:cubicBezTo>
                <a:cubicBezTo>
                  <a:pt x="1994" y="1110"/>
                  <a:pt x="1988" y="1104"/>
                  <a:pt x="1981" y="1104"/>
                </a:cubicBezTo>
                <a:close/>
                <a:moveTo>
                  <a:pt x="2021" y="1129"/>
                </a:moveTo>
                <a:cubicBezTo>
                  <a:pt x="2028" y="1129"/>
                  <a:pt x="2034" y="1124"/>
                  <a:pt x="2034" y="1117"/>
                </a:cubicBezTo>
                <a:cubicBezTo>
                  <a:pt x="2034" y="1110"/>
                  <a:pt x="2028" y="1104"/>
                  <a:pt x="2021" y="1104"/>
                </a:cubicBezTo>
                <a:cubicBezTo>
                  <a:pt x="2014" y="1104"/>
                  <a:pt x="2008" y="1110"/>
                  <a:pt x="2008" y="1117"/>
                </a:cubicBezTo>
                <a:cubicBezTo>
                  <a:pt x="2008" y="1124"/>
                  <a:pt x="2014" y="1129"/>
                  <a:pt x="2021" y="1129"/>
                </a:cubicBezTo>
                <a:close/>
                <a:moveTo>
                  <a:pt x="2060" y="1129"/>
                </a:moveTo>
                <a:cubicBezTo>
                  <a:pt x="2067" y="1129"/>
                  <a:pt x="2073" y="1124"/>
                  <a:pt x="2073" y="1117"/>
                </a:cubicBezTo>
                <a:cubicBezTo>
                  <a:pt x="2073" y="1110"/>
                  <a:pt x="2067" y="1104"/>
                  <a:pt x="2060" y="1104"/>
                </a:cubicBezTo>
                <a:cubicBezTo>
                  <a:pt x="2053" y="1104"/>
                  <a:pt x="2048" y="1110"/>
                  <a:pt x="2048" y="1117"/>
                </a:cubicBezTo>
                <a:cubicBezTo>
                  <a:pt x="2048" y="1124"/>
                  <a:pt x="2053" y="1129"/>
                  <a:pt x="2060" y="1129"/>
                </a:cubicBezTo>
                <a:close/>
                <a:moveTo>
                  <a:pt x="2100" y="1129"/>
                </a:moveTo>
                <a:cubicBezTo>
                  <a:pt x="2107" y="1129"/>
                  <a:pt x="2112" y="1124"/>
                  <a:pt x="2112" y="1117"/>
                </a:cubicBezTo>
                <a:cubicBezTo>
                  <a:pt x="2112" y="1110"/>
                  <a:pt x="2107" y="1104"/>
                  <a:pt x="2100" y="1104"/>
                </a:cubicBezTo>
                <a:cubicBezTo>
                  <a:pt x="2093" y="1104"/>
                  <a:pt x="2087" y="1110"/>
                  <a:pt x="2087" y="1117"/>
                </a:cubicBezTo>
                <a:cubicBezTo>
                  <a:pt x="2087" y="1124"/>
                  <a:pt x="2093" y="1129"/>
                  <a:pt x="2100" y="1129"/>
                </a:cubicBezTo>
                <a:close/>
                <a:moveTo>
                  <a:pt x="2139" y="1129"/>
                </a:moveTo>
                <a:cubicBezTo>
                  <a:pt x="2146" y="1129"/>
                  <a:pt x="2152" y="1124"/>
                  <a:pt x="2152" y="1117"/>
                </a:cubicBezTo>
                <a:cubicBezTo>
                  <a:pt x="2152" y="1110"/>
                  <a:pt x="2146" y="1104"/>
                  <a:pt x="2139" y="1104"/>
                </a:cubicBezTo>
                <a:cubicBezTo>
                  <a:pt x="2132" y="1104"/>
                  <a:pt x="2126" y="1110"/>
                  <a:pt x="2126" y="1117"/>
                </a:cubicBezTo>
                <a:cubicBezTo>
                  <a:pt x="2126" y="1124"/>
                  <a:pt x="2132" y="1129"/>
                  <a:pt x="2139" y="1129"/>
                </a:cubicBezTo>
                <a:close/>
                <a:moveTo>
                  <a:pt x="2730" y="1104"/>
                </a:moveTo>
                <a:cubicBezTo>
                  <a:pt x="2723" y="1104"/>
                  <a:pt x="2718" y="1110"/>
                  <a:pt x="2718" y="1117"/>
                </a:cubicBezTo>
                <a:cubicBezTo>
                  <a:pt x="2718" y="1124"/>
                  <a:pt x="2723" y="1129"/>
                  <a:pt x="2730" y="1129"/>
                </a:cubicBezTo>
                <a:cubicBezTo>
                  <a:pt x="2738" y="1129"/>
                  <a:pt x="2743" y="1124"/>
                  <a:pt x="2743" y="1117"/>
                </a:cubicBezTo>
                <a:cubicBezTo>
                  <a:pt x="2743" y="1110"/>
                  <a:pt x="2738" y="1104"/>
                  <a:pt x="2730" y="1104"/>
                </a:cubicBezTo>
                <a:close/>
                <a:moveTo>
                  <a:pt x="2809" y="1104"/>
                </a:moveTo>
                <a:cubicBezTo>
                  <a:pt x="2802" y="1104"/>
                  <a:pt x="2797" y="1110"/>
                  <a:pt x="2797" y="1117"/>
                </a:cubicBezTo>
                <a:cubicBezTo>
                  <a:pt x="2797" y="1124"/>
                  <a:pt x="2802" y="1129"/>
                  <a:pt x="2809" y="1129"/>
                </a:cubicBezTo>
                <a:cubicBezTo>
                  <a:pt x="2816" y="1129"/>
                  <a:pt x="2822" y="1124"/>
                  <a:pt x="2822" y="1117"/>
                </a:cubicBezTo>
                <a:cubicBezTo>
                  <a:pt x="2822" y="1110"/>
                  <a:pt x="2816" y="1104"/>
                  <a:pt x="2809" y="1104"/>
                </a:cubicBezTo>
                <a:close/>
                <a:moveTo>
                  <a:pt x="2849" y="1104"/>
                </a:moveTo>
                <a:cubicBezTo>
                  <a:pt x="2842" y="1104"/>
                  <a:pt x="2836" y="1110"/>
                  <a:pt x="2836" y="1117"/>
                </a:cubicBezTo>
                <a:cubicBezTo>
                  <a:pt x="2836" y="1124"/>
                  <a:pt x="2842" y="1129"/>
                  <a:pt x="2849" y="1129"/>
                </a:cubicBezTo>
                <a:cubicBezTo>
                  <a:pt x="2856" y="1129"/>
                  <a:pt x="2862" y="1124"/>
                  <a:pt x="2862" y="1117"/>
                </a:cubicBezTo>
                <a:cubicBezTo>
                  <a:pt x="2862" y="1110"/>
                  <a:pt x="2856" y="1104"/>
                  <a:pt x="2849" y="1104"/>
                </a:cubicBezTo>
                <a:close/>
                <a:moveTo>
                  <a:pt x="2888" y="1129"/>
                </a:moveTo>
                <a:cubicBezTo>
                  <a:pt x="2895" y="1129"/>
                  <a:pt x="2901" y="1124"/>
                  <a:pt x="2901" y="1117"/>
                </a:cubicBezTo>
                <a:cubicBezTo>
                  <a:pt x="2901" y="1110"/>
                  <a:pt x="2895" y="1104"/>
                  <a:pt x="2888" y="1104"/>
                </a:cubicBezTo>
                <a:cubicBezTo>
                  <a:pt x="2881" y="1104"/>
                  <a:pt x="2875" y="1110"/>
                  <a:pt x="2875" y="1117"/>
                </a:cubicBezTo>
                <a:cubicBezTo>
                  <a:pt x="2875" y="1124"/>
                  <a:pt x="2881" y="1129"/>
                  <a:pt x="2888" y="1129"/>
                </a:cubicBezTo>
                <a:close/>
                <a:moveTo>
                  <a:pt x="2919" y="1117"/>
                </a:moveTo>
                <a:cubicBezTo>
                  <a:pt x="2919" y="1121"/>
                  <a:pt x="2923" y="1125"/>
                  <a:pt x="2928" y="1125"/>
                </a:cubicBezTo>
                <a:cubicBezTo>
                  <a:pt x="2932" y="1125"/>
                  <a:pt x="2936" y="1121"/>
                  <a:pt x="2936" y="1117"/>
                </a:cubicBezTo>
                <a:cubicBezTo>
                  <a:pt x="2936" y="1112"/>
                  <a:pt x="2932" y="1108"/>
                  <a:pt x="2928" y="1108"/>
                </a:cubicBezTo>
                <a:cubicBezTo>
                  <a:pt x="2923" y="1108"/>
                  <a:pt x="2919" y="1112"/>
                  <a:pt x="2919" y="1117"/>
                </a:cubicBezTo>
                <a:close/>
                <a:moveTo>
                  <a:pt x="882" y="1156"/>
                </a:moveTo>
                <a:cubicBezTo>
                  <a:pt x="882" y="1154"/>
                  <a:pt x="880" y="1152"/>
                  <a:pt x="878" y="1152"/>
                </a:cubicBezTo>
                <a:cubicBezTo>
                  <a:pt x="875" y="1152"/>
                  <a:pt x="873" y="1154"/>
                  <a:pt x="873" y="1156"/>
                </a:cubicBezTo>
                <a:cubicBezTo>
                  <a:pt x="873" y="1158"/>
                  <a:pt x="875" y="1160"/>
                  <a:pt x="878" y="1160"/>
                </a:cubicBezTo>
                <a:cubicBezTo>
                  <a:pt x="880" y="1160"/>
                  <a:pt x="882" y="1158"/>
                  <a:pt x="882" y="1156"/>
                </a:cubicBezTo>
                <a:close/>
                <a:moveTo>
                  <a:pt x="917" y="1169"/>
                </a:moveTo>
                <a:cubicBezTo>
                  <a:pt x="924" y="1169"/>
                  <a:pt x="930" y="1163"/>
                  <a:pt x="930" y="1156"/>
                </a:cubicBezTo>
                <a:cubicBezTo>
                  <a:pt x="930" y="1149"/>
                  <a:pt x="924" y="1143"/>
                  <a:pt x="917" y="1143"/>
                </a:cubicBezTo>
                <a:cubicBezTo>
                  <a:pt x="910" y="1143"/>
                  <a:pt x="904" y="1149"/>
                  <a:pt x="904" y="1156"/>
                </a:cubicBezTo>
                <a:cubicBezTo>
                  <a:pt x="904" y="1163"/>
                  <a:pt x="910" y="1169"/>
                  <a:pt x="917" y="1169"/>
                </a:cubicBezTo>
                <a:close/>
                <a:moveTo>
                  <a:pt x="956" y="1169"/>
                </a:moveTo>
                <a:cubicBezTo>
                  <a:pt x="963" y="1169"/>
                  <a:pt x="969" y="1163"/>
                  <a:pt x="969" y="1156"/>
                </a:cubicBezTo>
                <a:cubicBezTo>
                  <a:pt x="969" y="1149"/>
                  <a:pt x="963" y="1143"/>
                  <a:pt x="956" y="1143"/>
                </a:cubicBezTo>
                <a:cubicBezTo>
                  <a:pt x="949" y="1143"/>
                  <a:pt x="944" y="1149"/>
                  <a:pt x="944" y="1156"/>
                </a:cubicBezTo>
                <a:cubicBezTo>
                  <a:pt x="944" y="1163"/>
                  <a:pt x="949" y="1169"/>
                  <a:pt x="956" y="1169"/>
                </a:cubicBezTo>
                <a:close/>
                <a:moveTo>
                  <a:pt x="996" y="1169"/>
                </a:moveTo>
                <a:cubicBezTo>
                  <a:pt x="1003" y="1169"/>
                  <a:pt x="1009" y="1163"/>
                  <a:pt x="1009" y="1156"/>
                </a:cubicBezTo>
                <a:cubicBezTo>
                  <a:pt x="1009" y="1149"/>
                  <a:pt x="1003" y="1143"/>
                  <a:pt x="996" y="1143"/>
                </a:cubicBezTo>
                <a:cubicBezTo>
                  <a:pt x="989" y="1143"/>
                  <a:pt x="983" y="1149"/>
                  <a:pt x="983" y="1156"/>
                </a:cubicBezTo>
                <a:cubicBezTo>
                  <a:pt x="983" y="1163"/>
                  <a:pt x="989" y="1169"/>
                  <a:pt x="996" y="1169"/>
                </a:cubicBezTo>
                <a:close/>
                <a:moveTo>
                  <a:pt x="1035" y="1169"/>
                </a:moveTo>
                <a:cubicBezTo>
                  <a:pt x="1042" y="1169"/>
                  <a:pt x="1048" y="1163"/>
                  <a:pt x="1048" y="1156"/>
                </a:cubicBezTo>
                <a:cubicBezTo>
                  <a:pt x="1048" y="1149"/>
                  <a:pt x="1042" y="1143"/>
                  <a:pt x="1035" y="1143"/>
                </a:cubicBezTo>
                <a:cubicBezTo>
                  <a:pt x="1028" y="1143"/>
                  <a:pt x="1023" y="1149"/>
                  <a:pt x="1023" y="1156"/>
                </a:cubicBezTo>
                <a:cubicBezTo>
                  <a:pt x="1023" y="1163"/>
                  <a:pt x="1028" y="1169"/>
                  <a:pt x="1035" y="1169"/>
                </a:cubicBezTo>
                <a:close/>
                <a:moveTo>
                  <a:pt x="1075" y="1169"/>
                </a:moveTo>
                <a:cubicBezTo>
                  <a:pt x="1082" y="1169"/>
                  <a:pt x="1087" y="1163"/>
                  <a:pt x="1087" y="1156"/>
                </a:cubicBezTo>
                <a:cubicBezTo>
                  <a:pt x="1087" y="1149"/>
                  <a:pt x="1082" y="1143"/>
                  <a:pt x="1075" y="1143"/>
                </a:cubicBezTo>
                <a:cubicBezTo>
                  <a:pt x="1068" y="1143"/>
                  <a:pt x="1062" y="1149"/>
                  <a:pt x="1062" y="1156"/>
                </a:cubicBezTo>
                <a:cubicBezTo>
                  <a:pt x="1062" y="1163"/>
                  <a:pt x="1068" y="1169"/>
                  <a:pt x="1075" y="1169"/>
                </a:cubicBezTo>
                <a:close/>
                <a:moveTo>
                  <a:pt x="1114" y="1169"/>
                </a:moveTo>
                <a:cubicBezTo>
                  <a:pt x="1121" y="1169"/>
                  <a:pt x="1127" y="1163"/>
                  <a:pt x="1127" y="1156"/>
                </a:cubicBezTo>
                <a:cubicBezTo>
                  <a:pt x="1127" y="1149"/>
                  <a:pt x="1121" y="1143"/>
                  <a:pt x="1114" y="1143"/>
                </a:cubicBezTo>
                <a:cubicBezTo>
                  <a:pt x="1107" y="1143"/>
                  <a:pt x="1101" y="1149"/>
                  <a:pt x="1101" y="1156"/>
                </a:cubicBezTo>
                <a:cubicBezTo>
                  <a:pt x="1101" y="1163"/>
                  <a:pt x="1107" y="1169"/>
                  <a:pt x="1114" y="1169"/>
                </a:cubicBezTo>
                <a:close/>
                <a:moveTo>
                  <a:pt x="1154" y="1169"/>
                </a:moveTo>
                <a:cubicBezTo>
                  <a:pt x="1161" y="1169"/>
                  <a:pt x="1166" y="1163"/>
                  <a:pt x="1166" y="1156"/>
                </a:cubicBezTo>
                <a:cubicBezTo>
                  <a:pt x="1166" y="1149"/>
                  <a:pt x="1161" y="1143"/>
                  <a:pt x="1154" y="1143"/>
                </a:cubicBezTo>
                <a:cubicBezTo>
                  <a:pt x="1146" y="1143"/>
                  <a:pt x="1141" y="1149"/>
                  <a:pt x="1141" y="1156"/>
                </a:cubicBezTo>
                <a:cubicBezTo>
                  <a:pt x="1141" y="1163"/>
                  <a:pt x="1146" y="1169"/>
                  <a:pt x="1154" y="1169"/>
                </a:cubicBezTo>
                <a:close/>
                <a:moveTo>
                  <a:pt x="1193" y="1169"/>
                </a:moveTo>
                <a:cubicBezTo>
                  <a:pt x="1200" y="1169"/>
                  <a:pt x="1206" y="1163"/>
                  <a:pt x="1206" y="1156"/>
                </a:cubicBezTo>
                <a:cubicBezTo>
                  <a:pt x="1206" y="1149"/>
                  <a:pt x="1200" y="1143"/>
                  <a:pt x="1193" y="1143"/>
                </a:cubicBezTo>
                <a:cubicBezTo>
                  <a:pt x="1186" y="1143"/>
                  <a:pt x="1180" y="1149"/>
                  <a:pt x="1180" y="1156"/>
                </a:cubicBezTo>
                <a:cubicBezTo>
                  <a:pt x="1180" y="1163"/>
                  <a:pt x="1186" y="1169"/>
                  <a:pt x="1193" y="1169"/>
                </a:cubicBezTo>
                <a:close/>
                <a:moveTo>
                  <a:pt x="1232" y="1169"/>
                </a:moveTo>
                <a:cubicBezTo>
                  <a:pt x="1239" y="1169"/>
                  <a:pt x="1245" y="1163"/>
                  <a:pt x="1245" y="1156"/>
                </a:cubicBezTo>
                <a:cubicBezTo>
                  <a:pt x="1245" y="1149"/>
                  <a:pt x="1239" y="1143"/>
                  <a:pt x="1232" y="1143"/>
                </a:cubicBezTo>
                <a:cubicBezTo>
                  <a:pt x="1225" y="1143"/>
                  <a:pt x="1220" y="1149"/>
                  <a:pt x="1220" y="1156"/>
                </a:cubicBezTo>
                <a:cubicBezTo>
                  <a:pt x="1220" y="1163"/>
                  <a:pt x="1225" y="1169"/>
                  <a:pt x="1232" y="1169"/>
                </a:cubicBezTo>
                <a:close/>
                <a:moveTo>
                  <a:pt x="1824" y="1169"/>
                </a:moveTo>
                <a:cubicBezTo>
                  <a:pt x="1831" y="1169"/>
                  <a:pt x="1836" y="1163"/>
                  <a:pt x="1836" y="1156"/>
                </a:cubicBezTo>
                <a:cubicBezTo>
                  <a:pt x="1836" y="1149"/>
                  <a:pt x="1831" y="1143"/>
                  <a:pt x="1824" y="1143"/>
                </a:cubicBezTo>
                <a:cubicBezTo>
                  <a:pt x="1817" y="1143"/>
                  <a:pt x="1811" y="1149"/>
                  <a:pt x="1811" y="1156"/>
                </a:cubicBezTo>
                <a:cubicBezTo>
                  <a:pt x="1811" y="1163"/>
                  <a:pt x="1817" y="1169"/>
                  <a:pt x="1824" y="1169"/>
                </a:cubicBezTo>
                <a:close/>
                <a:moveTo>
                  <a:pt x="1863" y="1169"/>
                </a:moveTo>
                <a:cubicBezTo>
                  <a:pt x="1870" y="1169"/>
                  <a:pt x="1876" y="1163"/>
                  <a:pt x="1876" y="1156"/>
                </a:cubicBezTo>
                <a:cubicBezTo>
                  <a:pt x="1876" y="1149"/>
                  <a:pt x="1870" y="1143"/>
                  <a:pt x="1863" y="1143"/>
                </a:cubicBezTo>
                <a:cubicBezTo>
                  <a:pt x="1856" y="1143"/>
                  <a:pt x="1850" y="1149"/>
                  <a:pt x="1850" y="1156"/>
                </a:cubicBezTo>
                <a:cubicBezTo>
                  <a:pt x="1850" y="1163"/>
                  <a:pt x="1856" y="1169"/>
                  <a:pt x="1863" y="1169"/>
                </a:cubicBezTo>
                <a:close/>
                <a:moveTo>
                  <a:pt x="1903" y="1169"/>
                </a:moveTo>
                <a:cubicBezTo>
                  <a:pt x="1910" y="1169"/>
                  <a:pt x="1915" y="1163"/>
                  <a:pt x="1915" y="1156"/>
                </a:cubicBezTo>
                <a:cubicBezTo>
                  <a:pt x="1915" y="1149"/>
                  <a:pt x="1910" y="1143"/>
                  <a:pt x="1903" y="1143"/>
                </a:cubicBezTo>
                <a:cubicBezTo>
                  <a:pt x="1896" y="1143"/>
                  <a:pt x="1890" y="1149"/>
                  <a:pt x="1890" y="1156"/>
                </a:cubicBezTo>
                <a:cubicBezTo>
                  <a:pt x="1890" y="1163"/>
                  <a:pt x="1896" y="1169"/>
                  <a:pt x="1903" y="1169"/>
                </a:cubicBezTo>
                <a:close/>
                <a:moveTo>
                  <a:pt x="1942" y="1169"/>
                </a:moveTo>
                <a:cubicBezTo>
                  <a:pt x="1949" y="1169"/>
                  <a:pt x="1955" y="1163"/>
                  <a:pt x="1955" y="1156"/>
                </a:cubicBezTo>
                <a:cubicBezTo>
                  <a:pt x="1955" y="1149"/>
                  <a:pt x="1949" y="1143"/>
                  <a:pt x="1942" y="1143"/>
                </a:cubicBezTo>
                <a:cubicBezTo>
                  <a:pt x="1935" y="1143"/>
                  <a:pt x="1929" y="1149"/>
                  <a:pt x="1929" y="1156"/>
                </a:cubicBezTo>
                <a:cubicBezTo>
                  <a:pt x="1929" y="1163"/>
                  <a:pt x="1935" y="1169"/>
                  <a:pt x="1942" y="1169"/>
                </a:cubicBezTo>
                <a:close/>
                <a:moveTo>
                  <a:pt x="1981" y="1169"/>
                </a:moveTo>
                <a:cubicBezTo>
                  <a:pt x="1988" y="1169"/>
                  <a:pt x="1994" y="1163"/>
                  <a:pt x="1994" y="1156"/>
                </a:cubicBezTo>
                <a:cubicBezTo>
                  <a:pt x="1994" y="1149"/>
                  <a:pt x="1988" y="1143"/>
                  <a:pt x="1981" y="1143"/>
                </a:cubicBezTo>
                <a:cubicBezTo>
                  <a:pt x="1974" y="1143"/>
                  <a:pt x="1969" y="1149"/>
                  <a:pt x="1969" y="1156"/>
                </a:cubicBezTo>
                <a:cubicBezTo>
                  <a:pt x="1969" y="1163"/>
                  <a:pt x="1974" y="1169"/>
                  <a:pt x="1981" y="1169"/>
                </a:cubicBezTo>
                <a:close/>
                <a:moveTo>
                  <a:pt x="2021" y="1169"/>
                </a:moveTo>
                <a:cubicBezTo>
                  <a:pt x="2028" y="1169"/>
                  <a:pt x="2034" y="1163"/>
                  <a:pt x="2034" y="1156"/>
                </a:cubicBezTo>
                <a:cubicBezTo>
                  <a:pt x="2034" y="1149"/>
                  <a:pt x="2028" y="1143"/>
                  <a:pt x="2021" y="1143"/>
                </a:cubicBezTo>
                <a:cubicBezTo>
                  <a:pt x="2014" y="1143"/>
                  <a:pt x="2008" y="1149"/>
                  <a:pt x="2008" y="1156"/>
                </a:cubicBezTo>
                <a:cubicBezTo>
                  <a:pt x="2008" y="1163"/>
                  <a:pt x="2014" y="1169"/>
                  <a:pt x="2021" y="1169"/>
                </a:cubicBezTo>
                <a:close/>
                <a:moveTo>
                  <a:pt x="2060" y="1169"/>
                </a:moveTo>
                <a:cubicBezTo>
                  <a:pt x="2067" y="1169"/>
                  <a:pt x="2073" y="1163"/>
                  <a:pt x="2073" y="1156"/>
                </a:cubicBezTo>
                <a:cubicBezTo>
                  <a:pt x="2073" y="1149"/>
                  <a:pt x="2067" y="1143"/>
                  <a:pt x="2060" y="1143"/>
                </a:cubicBezTo>
                <a:cubicBezTo>
                  <a:pt x="2053" y="1143"/>
                  <a:pt x="2048" y="1149"/>
                  <a:pt x="2048" y="1156"/>
                </a:cubicBezTo>
                <a:cubicBezTo>
                  <a:pt x="2048" y="1163"/>
                  <a:pt x="2053" y="1169"/>
                  <a:pt x="2060" y="1169"/>
                </a:cubicBezTo>
                <a:close/>
                <a:moveTo>
                  <a:pt x="2100" y="1143"/>
                </a:moveTo>
                <a:cubicBezTo>
                  <a:pt x="2093" y="1143"/>
                  <a:pt x="2087" y="1149"/>
                  <a:pt x="2087" y="1156"/>
                </a:cubicBezTo>
                <a:cubicBezTo>
                  <a:pt x="2087" y="1163"/>
                  <a:pt x="2093" y="1169"/>
                  <a:pt x="2100" y="1169"/>
                </a:cubicBezTo>
                <a:cubicBezTo>
                  <a:pt x="2107" y="1169"/>
                  <a:pt x="2112" y="1163"/>
                  <a:pt x="2112" y="1156"/>
                </a:cubicBezTo>
                <a:cubicBezTo>
                  <a:pt x="2112" y="1149"/>
                  <a:pt x="2107" y="1143"/>
                  <a:pt x="2100" y="1143"/>
                </a:cubicBezTo>
                <a:close/>
                <a:moveTo>
                  <a:pt x="2730" y="1143"/>
                </a:moveTo>
                <a:cubicBezTo>
                  <a:pt x="2723" y="1143"/>
                  <a:pt x="2718" y="1149"/>
                  <a:pt x="2718" y="1156"/>
                </a:cubicBezTo>
                <a:cubicBezTo>
                  <a:pt x="2718" y="1163"/>
                  <a:pt x="2723" y="1169"/>
                  <a:pt x="2730" y="1169"/>
                </a:cubicBezTo>
                <a:cubicBezTo>
                  <a:pt x="2738" y="1169"/>
                  <a:pt x="2743" y="1163"/>
                  <a:pt x="2743" y="1156"/>
                </a:cubicBezTo>
                <a:cubicBezTo>
                  <a:pt x="2743" y="1149"/>
                  <a:pt x="2738" y="1143"/>
                  <a:pt x="2730" y="1143"/>
                </a:cubicBezTo>
                <a:close/>
                <a:moveTo>
                  <a:pt x="2849" y="1143"/>
                </a:moveTo>
                <a:cubicBezTo>
                  <a:pt x="2842" y="1143"/>
                  <a:pt x="2836" y="1149"/>
                  <a:pt x="2836" y="1156"/>
                </a:cubicBezTo>
                <a:cubicBezTo>
                  <a:pt x="2836" y="1163"/>
                  <a:pt x="2842" y="1169"/>
                  <a:pt x="2849" y="1169"/>
                </a:cubicBezTo>
                <a:cubicBezTo>
                  <a:pt x="2856" y="1169"/>
                  <a:pt x="2862" y="1163"/>
                  <a:pt x="2862" y="1156"/>
                </a:cubicBezTo>
                <a:cubicBezTo>
                  <a:pt x="2862" y="1149"/>
                  <a:pt x="2856" y="1143"/>
                  <a:pt x="2849" y="1143"/>
                </a:cubicBezTo>
                <a:close/>
                <a:moveTo>
                  <a:pt x="2928" y="1169"/>
                </a:moveTo>
                <a:cubicBezTo>
                  <a:pt x="2935" y="1169"/>
                  <a:pt x="2940" y="1163"/>
                  <a:pt x="2940" y="1156"/>
                </a:cubicBezTo>
                <a:cubicBezTo>
                  <a:pt x="2940" y="1149"/>
                  <a:pt x="2935" y="1143"/>
                  <a:pt x="2928" y="1143"/>
                </a:cubicBezTo>
                <a:cubicBezTo>
                  <a:pt x="2921" y="1143"/>
                  <a:pt x="2915" y="1149"/>
                  <a:pt x="2915" y="1156"/>
                </a:cubicBezTo>
                <a:cubicBezTo>
                  <a:pt x="2915" y="1163"/>
                  <a:pt x="2921" y="1169"/>
                  <a:pt x="2928" y="1169"/>
                </a:cubicBezTo>
                <a:close/>
                <a:moveTo>
                  <a:pt x="3046" y="1144"/>
                </a:moveTo>
                <a:cubicBezTo>
                  <a:pt x="3039" y="1144"/>
                  <a:pt x="3034" y="1149"/>
                  <a:pt x="3034" y="1156"/>
                </a:cubicBezTo>
                <a:cubicBezTo>
                  <a:pt x="3034" y="1163"/>
                  <a:pt x="3039" y="1168"/>
                  <a:pt x="3046" y="1168"/>
                </a:cubicBezTo>
                <a:cubicBezTo>
                  <a:pt x="3053" y="1168"/>
                  <a:pt x="3058" y="1163"/>
                  <a:pt x="3058" y="1156"/>
                </a:cubicBezTo>
                <a:cubicBezTo>
                  <a:pt x="3058" y="1149"/>
                  <a:pt x="3053" y="1144"/>
                  <a:pt x="3046" y="1144"/>
                </a:cubicBezTo>
                <a:close/>
                <a:moveTo>
                  <a:pt x="3085" y="1169"/>
                </a:moveTo>
                <a:cubicBezTo>
                  <a:pt x="3092" y="1169"/>
                  <a:pt x="3098" y="1163"/>
                  <a:pt x="3098" y="1156"/>
                </a:cubicBezTo>
                <a:cubicBezTo>
                  <a:pt x="3098" y="1149"/>
                  <a:pt x="3092" y="1143"/>
                  <a:pt x="3085" y="1143"/>
                </a:cubicBezTo>
                <a:cubicBezTo>
                  <a:pt x="3078" y="1143"/>
                  <a:pt x="3073" y="1149"/>
                  <a:pt x="3073" y="1156"/>
                </a:cubicBezTo>
                <a:cubicBezTo>
                  <a:pt x="3073" y="1163"/>
                  <a:pt x="3078" y="1169"/>
                  <a:pt x="3085" y="1169"/>
                </a:cubicBezTo>
                <a:close/>
                <a:moveTo>
                  <a:pt x="3125" y="1167"/>
                </a:moveTo>
                <a:cubicBezTo>
                  <a:pt x="3131" y="1167"/>
                  <a:pt x="3136" y="1162"/>
                  <a:pt x="3136" y="1156"/>
                </a:cubicBezTo>
                <a:cubicBezTo>
                  <a:pt x="3136" y="1150"/>
                  <a:pt x="3131" y="1145"/>
                  <a:pt x="3125" y="1145"/>
                </a:cubicBezTo>
                <a:cubicBezTo>
                  <a:pt x="3118" y="1145"/>
                  <a:pt x="3113" y="1150"/>
                  <a:pt x="3113" y="1156"/>
                </a:cubicBezTo>
                <a:cubicBezTo>
                  <a:pt x="3113" y="1162"/>
                  <a:pt x="3118" y="1167"/>
                  <a:pt x="3125" y="1167"/>
                </a:cubicBezTo>
                <a:close/>
                <a:moveTo>
                  <a:pt x="878" y="1188"/>
                </a:moveTo>
                <a:cubicBezTo>
                  <a:pt x="873" y="1188"/>
                  <a:pt x="870" y="1191"/>
                  <a:pt x="870" y="1195"/>
                </a:cubicBezTo>
                <a:cubicBezTo>
                  <a:pt x="870" y="1199"/>
                  <a:pt x="873" y="1203"/>
                  <a:pt x="878" y="1203"/>
                </a:cubicBezTo>
                <a:cubicBezTo>
                  <a:pt x="882" y="1203"/>
                  <a:pt x="885" y="1199"/>
                  <a:pt x="885" y="1195"/>
                </a:cubicBezTo>
                <a:cubicBezTo>
                  <a:pt x="885" y="1191"/>
                  <a:pt x="882" y="1188"/>
                  <a:pt x="878" y="1188"/>
                </a:cubicBezTo>
                <a:close/>
                <a:moveTo>
                  <a:pt x="917" y="1183"/>
                </a:moveTo>
                <a:cubicBezTo>
                  <a:pt x="910" y="1183"/>
                  <a:pt x="904" y="1188"/>
                  <a:pt x="904" y="1195"/>
                </a:cubicBezTo>
                <a:cubicBezTo>
                  <a:pt x="904" y="1202"/>
                  <a:pt x="910" y="1208"/>
                  <a:pt x="917" y="1208"/>
                </a:cubicBezTo>
                <a:cubicBezTo>
                  <a:pt x="924" y="1208"/>
                  <a:pt x="930" y="1202"/>
                  <a:pt x="930" y="1195"/>
                </a:cubicBezTo>
                <a:cubicBezTo>
                  <a:pt x="930" y="1188"/>
                  <a:pt x="924" y="1183"/>
                  <a:pt x="917" y="1183"/>
                </a:cubicBezTo>
                <a:close/>
                <a:moveTo>
                  <a:pt x="956" y="1183"/>
                </a:moveTo>
                <a:cubicBezTo>
                  <a:pt x="949" y="1183"/>
                  <a:pt x="944" y="1188"/>
                  <a:pt x="944" y="1195"/>
                </a:cubicBezTo>
                <a:cubicBezTo>
                  <a:pt x="944" y="1202"/>
                  <a:pt x="949" y="1208"/>
                  <a:pt x="956" y="1208"/>
                </a:cubicBezTo>
                <a:cubicBezTo>
                  <a:pt x="963" y="1208"/>
                  <a:pt x="969" y="1202"/>
                  <a:pt x="969" y="1195"/>
                </a:cubicBezTo>
                <a:cubicBezTo>
                  <a:pt x="969" y="1188"/>
                  <a:pt x="963" y="1183"/>
                  <a:pt x="956" y="1183"/>
                </a:cubicBezTo>
                <a:close/>
                <a:moveTo>
                  <a:pt x="996" y="1208"/>
                </a:moveTo>
                <a:cubicBezTo>
                  <a:pt x="1003" y="1208"/>
                  <a:pt x="1009" y="1202"/>
                  <a:pt x="1009" y="1195"/>
                </a:cubicBezTo>
                <a:cubicBezTo>
                  <a:pt x="1009" y="1188"/>
                  <a:pt x="1003" y="1183"/>
                  <a:pt x="996" y="1183"/>
                </a:cubicBezTo>
                <a:cubicBezTo>
                  <a:pt x="989" y="1183"/>
                  <a:pt x="983" y="1188"/>
                  <a:pt x="983" y="1195"/>
                </a:cubicBezTo>
                <a:cubicBezTo>
                  <a:pt x="983" y="1202"/>
                  <a:pt x="989" y="1208"/>
                  <a:pt x="996" y="1208"/>
                </a:cubicBezTo>
                <a:close/>
                <a:moveTo>
                  <a:pt x="1035" y="1208"/>
                </a:moveTo>
                <a:cubicBezTo>
                  <a:pt x="1042" y="1208"/>
                  <a:pt x="1048" y="1202"/>
                  <a:pt x="1048" y="1195"/>
                </a:cubicBezTo>
                <a:cubicBezTo>
                  <a:pt x="1048" y="1188"/>
                  <a:pt x="1042" y="1183"/>
                  <a:pt x="1035" y="1183"/>
                </a:cubicBezTo>
                <a:cubicBezTo>
                  <a:pt x="1028" y="1183"/>
                  <a:pt x="1023" y="1188"/>
                  <a:pt x="1023" y="1195"/>
                </a:cubicBezTo>
                <a:cubicBezTo>
                  <a:pt x="1023" y="1202"/>
                  <a:pt x="1028" y="1208"/>
                  <a:pt x="1035" y="1208"/>
                </a:cubicBezTo>
                <a:close/>
                <a:moveTo>
                  <a:pt x="1075" y="1208"/>
                </a:moveTo>
                <a:cubicBezTo>
                  <a:pt x="1082" y="1208"/>
                  <a:pt x="1087" y="1202"/>
                  <a:pt x="1087" y="1195"/>
                </a:cubicBezTo>
                <a:cubicBezTo>
                  <a:pt x="1087" y="1188"/>
                  <a:pt x="1082" y="1183"/>
                  <a:pt x="1075" y="1183"/>
                </a:cubicBezTo>
                <a:cubicBezTo>
                  <a:pt x="1068" y="1183"/>
                  <a:pt x="1062" y="1188"/>
                  <a:pt x="1062" y="1195"/>
                </a:cubicBezTo>
                <a:cubicBezTo>
                  <a:pt x="1062" y="1202"/>
                  <a:pt x="1068" y="1208"/>
                  <a:pt x="1075" y="1208"/>
                </a:cubicBezTo>
                <a:close/>
                <a:moveTo>
                  <a:pt x="1114" y="1183"/>
                </a:moveTo>
                <a:cubicBezTo>
                  <a:pt x="1107" y="1183"/>
                  <a:pt x="1101" y="1188"/>
                  <a:pt x="1101" y="1195"/>
                </a:cubicBezTo>
                <a:cubicBezTo>
                  <a:pt x="1101" y="1202"/>
                  <a:pt x="1107" y="1208"/>
                  <a:pt x="1114" y="1208"/>
                </a:cubicBezTo>
                <a:cubicBezTo>
                  <a:pt x="1121" y="1208"/>
                  <a:pt x="1127" y="1202"/>
                  <a:pt x="1127" y="1195"/>
                </a:cubicBezTo>
                <a:cubicBezTo>
                  <a:pt x="1127" y="1188"/>
                  <a:pt x="1121" y="1183"/>
                  <a:pt x="1114" y="1183"/>
                </a:cubicBezTo>
                <a:close/>
                <a:moveTo>
                  <a:pt x="1154" y="1183"/>
                </a:moveTo>
                <a:cubicBezTo>
                  <a:pt x="1146" y="1183"/>
                  <a:pt x="1141" y="1188"/>
                  <a:pt x="1141" y="1195"/>
                </a:cubicBezTo>
                <a:cubicBezTo>
                  <a:pt x="1141" y="1202"/>
                  <a:pt x="1146" y="1208"/>
                  <a:pt x="1154" y="1208"/>
                </a:cubicBezTo>
                <a:cubicBezTo>
                  <a:pt x="1161" y="1208"/>
                  <a:pt x="1166" y="1202"/>
                  <a:pt x="1166" y="1195"/>
                </a:cubicBezTo>
                <a:cubicBezTo>
                  <a:pt x="1166" y="1188"/>
                  <a:pt x="1161" y="1183"/>
                  <a:pt x="1154" y="1183"/>
                </a:cubicBezTo>
                <a:close/>
                <a:moveTo>
                  <a:pt x="1193" y="1183"/>
                </a:moveTo>
                <a:cubicBezTo>
                  <a:pt x="1186" y="1183"/>
                  <a:pt x="1180" y="1188"/>
                  <a:pt x="1180" y="1195"/>
                </a:cubicBezTo>
                <a:cubicBezTo>
                  <a:pt x="1180" y="1202"/>
                  <a:pt x="1186" y="1208"/>
                  <a:pt x="1193" y="1208"/>
                </a:cubicBezTo>
                <a:cubicBezTo>
                  <a:pt x="1200" y="1208"/>
                  <a:pt x="1206" y="1202"/>
                  <a:pt x="1206" y="1195"/>
                </a:cubicBezTo>
                <a:cubicBezTo>
                  <a:pt x="1206" y="1188"/>
                  <a:pt x="1200" y="1183"/>
                  <a:pt x="1193" y="1183"/>
                </a:cubicBezTo>
                <a:close/>
                <a:moveTo>
                  <a:pt x="1232" y="1183"/>
                </a:moveTo>
                <a:cubicBezTo>
                  <a:pt x="1225" y="1183"/>
                  <a:pt x="1220" y="1188"/>
                  <a:pt x="1220" y="1195"/>
                </a:cubicBezTo>
                <a:cubicBezTo>
                  <a:pt x="1220" y="1202"/>
                  <a:pt x="1225" y="1208"/>
                  <a:pt x="1232" y="1208"/>
                </a:cubicBezTo>
                <a:cubicBezTo>
                  <a:pt x="1239" y="1208"/>
                  <a:pt x="1245" y="1202"/>
                  <a:pt x="1245" y="1195"/>
                </a:cubicBezTo>
                <a:cubicBezTo>
                  <a:pt x="1245" y="1188"/>
                  <a:pt x="1239" y="1183"/>
                  <a:pt x="1232" y="1183"/>
                </a:cubicBezTo>
                <a:close/>
                <a:moveTo>
                  <a:pt x="1272" y="1208"/>
                </a:moveTo>
                <a:cubicBezTo>
                  <a:pt x="1279" y="1208"/>
                  <a:pt x="1285" y="1202"/>
                  <a:pt x="1285" y="1195"/>
                </a:cubicBezTo>
                <a:cubicBezTo>
                  <a:pt x="1285" y="1188"/>
                  <a:pt x="1279" y="1183"/>
                  <a:pt x="1272" y="1183"/>
                </a:cubicBezTo>
                <a:cubicBezTo>
                  <a:pt x="1265" y="1183"/>
                  <a:pt x="1259" y="1188"/>
                  <a:pt x="1259" y="1195"/>
                </a:cubicBezTo>
                <a:cubicBezTo>
                  <a:pt x="1259" y="1202"/>
                  <a:pt x="1265" y="1208"/>
                  <a:pt x="1272" y="1208"/>
                </a:cubicBezTo>
                <a:close/>
                <a:moveTo>
                  <a:pt x="1311" y="1183"/>
                </a:moveTo>
                <a:cubicBezTo>
                  <a:pt x="1304" y="1183"/>
                  <a:pt x="1298" y="1188"/>
                  <a:pt x="1298" y="1195"/>
                </a:cubicBezTo>
                <a:cubicBezTo>
                  <a:pt x="1298" y="1202"/>
                  <a:pt x="1304" y="1208"/>
                  <a:pt x="1311" y="1208"/>
                </a:cubicBezTo>
                <a:cubicBezTo>
                  <a:pt x="1318" y="1208"/>
                  <a:pt x="1324" y="1202"/>
                  <a:pt x="1324" y="1195"/>
                </a:cubicBezTo>
                <a:cubicBezTo>
                  <a:pt x="1324" y="1188"/>
                  <a:pt x="1318" y="1183"/>
                  <a:pt x="1311" y="1183"/>
                </a:cubicBezTo>
                <a:close/>
                <a:moveTo>
                  <a:pt x="1824" y="1183"/>
                </a:moveTo>
                <a:cubicBezTo>
                  <a:pt x="1817" y="1183"/>
                  <a:pt x="1811" y="1188"/>
                  <a:pt x="1811" y="1195"/>
                </a:cubicBezTo>
                <a:cubicBezTo>
                  <a:pt x="1811" y="1202"/>
                  <a:pt x="1817" y="1208"/>
                  <a:pt x="1824" y="1208"/>
                </a:cubicBezTo>
                <a:cubicBezTo>
                  <a:pt x="1831" y="1208"/>
                  <a:pt x="1836" y="1202"/>
                  <a:pt x="1836" y="1195"/>
                </a:cubicBezTo>
                <a:cubicBezTo>
                  <a:pt x="1836" y="1188"/>
                  <a:pt x="1831" y="1183"/>
                  <a:pt x="1824" y="1183"/>
                </a:cubicBezTo>
                <a:close/>
                <a:moveTo>
                  <a:pt x="1863" y="1208"/>
                </a:moveTo>
                <a:cubicBezTo>
                  <a:pt x="1870" y="1208"/>
                  <a:pt x="1876" y="1202"/>
                  <a:pt x="1876" y="1195"/>
                </a:cubicBezTo>
                <a:cubicBezTo>
                  <a:pt x="1876" y="1188"/>
                  <a:pt x="1870" y="1183"/>
                  <a:pt x="1863" y="1183"/>
                </a:cubicBezTo>
                <a:cubicBezTo>
                  <a:pt x="1856" y="1183"/>
                  <a:pt x="1850" y="1188"/>
                  <a:pt x="1850" y="1195"/>
                </a:cubicBezTo>
                <a:cubicBezTo>
                  <a:pt x="1850" y="1202"/>
                  <a:pt x="1856" y="1208"/>
                  <a:pt x="1863" y="1208"/>
                </a:cubicBezTo>
                <a:close/>
                <a:moveTo>
                  <a:pt x="1903" y="1183"/>
                </a:moveTo>
                <a:cubicBezTo>
                  <a:pt x="1896" y="1183"/>
                  <a:pt x="1890" y="1188"/>
                  <a:pt x="1890" y="1195"/>
                </a:cubicBezTo>
                <a:cubicBezTo>
                  <a:pt x="1890" y="1202"/>
                  <a:pt x="1896" y="1208"/>
                  <a:pt x="1903" y="1208"/>
                </a:cubicBezTo>
                <a:cubicBezTo>
                  <a:pt x="1910" y="1208"/>
                  <a:pt x="1915" y="1202"/>
                  <a:pt x="1915" y="1195"/>
                </a:cubicBezTo>
                <a:cubicBezTo>
                  <a:pt x="1915" y="1188"/>
                  <a:pt x="1910" y="1183"/>
                  <a:pt x="1903" y="1183"/>
                </a:cubicBezTo>
                <a:close/>
                <a:moveTo>
                  <a:pt x="1942" y="1183"/>
                </a:moveTo>
                <a:cubicBezTo>
                  <a:pt x="1935" y="1183"/>
                  <a:pt x="1929" y="1188"/>
                  <a:pt x="1929" y="1195"/>
                </a:cubicBezTo>
                <a:cubicBezTo>
                  <a:pt x="1929" y="1202"/>
                  <a:pt x="1935" y="1208"/>
                  <a:pt x="1942" y="1208"/>
                </a:cubicBezTo>
                <a:cubicBezTo>
                  <a:pt x="1949" y="1208"/>
                  <a:pt x="1955" y="1202"/>
                  <a:pt x="1955" y="1195"/>
                </a:cubicBezTo>
                <a:cubicBezTo>
                  <a:pt x="1955" y="1188"/>
                  <a:pt x="1949" y="1183"/>
                  <a:pt x="1942" y="1183"/>
                </a:cubicBezTo>
                <a:close/>
                <a:moveTo>
                  <a:pt x="1981" y="1183"/>
                </a:moveTo>
                <a:cubicBezTo>
                  <a:pt x="1974" y="1183"/>
                  <a:pt x="1969" y="1188"/>
                  <a:pt x="1969" y="1195"/>
                </a:cubicBezTo>
                <a:cubicBezTo>
                  <a:pt x="1969" y="1202"/>
                  <a:pt x="1974" y="1208"/>
                  <a:pt x="1981" y="1208"/>
                </a:cubicBezTo>
                <a:cubicBezTo>
                  <a:pt x="1988" y="1208"/>
                  <a:pt x="1994" y="1202"/>
                  <a:pt x="1994" y="1195"/>
                </a:cubicBezTo>
                <a:cubicBezTo>
                  <a:pt x="1994" y="1188"/>
                  <a:pt x="1988" y="1183"/>
                  <a:pt x="1981" y="1183"/>
                </a:cubicBezTo>
                <a:close/>
                <a:moveTo>
                  <a:pt x="2021" y="1183"/>
                </a:moveTo>
                <a:cubicBezTo>
                  <a:pt x="2014" y="1183"/>
                  <a:pt x="2008" y="1188"/>
                  <a:pt x="2008" y="1195"/>
                </a:cubicBezTo>
                <a:cubicBezTo>
                  <a:pt x="2008" y="1202"/>
                  <a:pt x="2014" y="1208"/>
                  <a:pt x="2021" y="1208"/>
                </a:cubicBezTo>
                <a:cubicBezTo>
                  <a:pt x="2028" y="1208"/>
                  <a:pt x="2034" y="1202"/>
                  <a:pt x="2034" y="1195"/>
                </a:cubicBezTo>
                <a:cubicBezTo>
                  <a:pt x="2034" y="1188"/>
                  <a:pt x="2028" y="1183"/>
                  <a:pt x="2021" y="1183"/>
                </a:cubicBezTo>
                <a:close/>
                <a:moveTo>
                  <a:pt x="2060" y="1183"/>
                </a:moveTo>
                <a:cubicBezTo>
                  <a:pt x="2053" y="1183"/>
                  <a:pt x="2048" y="1188"/>
                  <a:pt x="2048" y="1195"/>
                </a:cubicBezTo>
                <a:cubicBezTo>
                  <a:pt x="2048" y="1202"/>
                  <a:pt x="2053" y="1208"/>
                  <a:pt x="2060" y="1208"/>
                </a:cubicBezTo>
                <a:cubicBezTo>
                  <a:pt x="2067" y="1208"/>
                  <a:pt x="2073" y="1202"/>
                  <a:pt x="2073" y="1195"/>
                </a:cubicBezTo>
                <a:cubicBezTo>
                  <a:pt x="2073" y="1188"/>
                  <a:pt x="2067" y="1183"/>
                  <a:pt x="2060" y="1183"/>
                </a:cubicBezTo>
                <a:close/>
                <a:moveTo>
                  <a:pt x="2770" y="1183"/>
                </a:moveTo>
                <a:cubicBezTo>
                  <a:pt x="2763" y="1183"/>
                  <a:pt x="2757" y="1188"/>
                  <a:pt x="2757" y="1195"/>
                </a:cubicBezTo>
                <a:cubicBezTo>
                  <a:pt x="2757" y="1202"/>
                  <a:pt x="2763" y="1208"/>
                  <a:pt x="2770" y="1208"/>
                </a:cubicBezTo>
                <a:cubicBezTo>
                  <a:pt x="2777" y="1208"/>
                  <a:pt x="2783" y="1202"/>
                  <a:pt x="2783" y="1195"/>
                </a:cubicBezTo>
                <a:cubicBezTo>
                  <a:pt x="2783" y="1188"/>
                  <a:pt x="2777" y="1183"/>
                  <a:pt x="2770" y="1183"/>
                </a:cubicBezTo>
                <a:close/>
                <a:moveTo>
                  <a:pt x="3125" y="1208"/>
                </a:moveTo>
                <a:cubicBezTo>
                  <a:pt x="3132" y="1208"/>
                  <a:pt x="3137" y="1202"/>
                  <a:pt x="3137" y="1195"/>
                </a:cubicBezTo>
                <a:cubicBezTo>
                  <a:pt x="3137" y="1188"/>
                  <a:pt x="3132" y="1183"/>
                  <a:pt x="3125" y="1183"/>
                </a:cubicBezTo>
                <a:cubicBezTo>
                  <a:pt x="3118" y="1183"/>
                  <a:pt x="3112" y="1188"/>
                  <a:pt x="3112" y="1195"/>
                </a:cubicBezTo>
                <a:cubicBezTo>
                  <a:pt x="3112" y="1202"/>
                  <a:pt x="3118" y="1208"/>
                  <a:pt x="3125" y="1208"/>
                </a:cubicBezTo>
                <a:close/>
                <a:moveTo>
                  <a:pt x="3164" y="1208"/>
                </a:moveTo>
                <a:cubicBezTo>
                  <a:pt x="3171" y="1208"/>
                  <a:pt x="3177" y="1202"/>
                  <a:pt x="3177" y="1195"/>
                </a:cubicBezTo>
                <a:cubicBezTo>
                  <a:pt x="3177" y="1188"/>
                  <a:pt x="3171" y="1183"/>
                  <a:pt x="3164" y="1183"/>
                </a:cubicBezTo>
                <a:cubicBezTo>
                  <a:pt x="3157" y="1183"/>
                  <a:pt x="3151" y="1188"/>
                  <a:pt x="3151" y="1195"/>
                </a:cubicBezTo>
                <a:cubicBezTo>
                  <a:pt x="3151" y="1202"/>
                  <a:pt x="3157" y="1208"/>
                  <a:pt x="3164" y="1208"/>
                </a:cubicBezTo>
                <a:close/>
                <a:moveTo>
                  <a:pt x="917" y="1222"/>
                </a:moveTo>
                <a:cubicBezTo>
                  <a:pt x="910" y="1222"/>
                  <a:pt x="904" y="1228"/>
                  <a:pt x="904" y="1235"/>
                </a:cubicBezTo>
                <a:cubicBezTo>
                  <a:pt x="904" y="1242"/>
                  <a:pt x="910" y="1248"/>
                  <a:pt x="917" y="1248"/>
                </a:cubicBezTo>
                <a:cubicBezTo>
                  <a:pt x="924" y="1248"/>
                  <a:pt x="930" y="1242"/>
                  <a:pt x="930" y="1235"/>
                </a:cubicBezTo>
                <a:cubicBezTo>
                  <a:pt x="930" y="1228"/>
                  <a:pt x="924" y="1222"/>
                  <a:pt x="917" y="1222"/>
                </a:cubicBezTo>
                <a:close/>
                <a:moveTo>
                  <a:pt x="956" y="1222"/>
                </a:moveTo>
                <a:cubicBezTo>
                  <a:pt x="949" y="1222"/>
                  <a:pt x="944" y="1228"/>
                  <a:pt x="944" y="1235"/>
                </a:cubicBezTo>
                <a:cubicBezTo>
                  <a:pt x="944" y="1242"/>
                  <a:pt x="949" y="1248"/>
                  <a:pt x="956" y="1248"/>
                </a:cubicBezTo>
                <a:cubicBezTo>
                  <a:pt x="963" y="1248"/>
                  <a:pt x="969" y="1242"/>
                  <a:pt x="969" y="1235"/>
                </a:cubicBezTo>
                <a:cubicBezTo>
                  <a:pt x="969" y="1228"/>
                  <a:pt x="963" y="1222"/>
                  <a:pt x="956" y="1222"/>
                </a:cubicBezTo>
                <a:close/>
                <a:moveTo>
                  <a:pt x="996" y="1222"/>
                </a:moveTo>
                <a:cubicBezTo>
                  <a:pt x="989" y="1222"/>
                  <a:pt x="983" y="1228"/>
                  <a:pt x="983" y="1235"/>
                </a:cubicBezTo>
                <a:cubicBezTo>
                  <a:pt x="983" y="1242"/>
                  <a:pt x="989" y="1248"/>
                  <a:pt x="996" y="1248"/>
                </a:cubicBezTo>
                <a:cubicBezTo>
                  <a:pt x="1003" y="1248"/>
                  <a:pt x="1009" y="1242"/>
                  <a:pt x="1009" y="1235"/>
                </a:cubicBezTo>
                <a:cubicBezTo>
                  <a:pt x="1009" y="1228"/>
                  <a:pt x="1003" y="1222"/>
                  <a:pt x="996" y="1222"/>
                </a:cubicBezTo>
                <a:close/>
                <a:moveTo>
                  <a:pt x="1035" y="1222"/>
                </a:moveTo>
                <a:cubicBezTo>
                  <a:pt x="1028" y="1222"/>
                  <a:pt x="1023" y="1228"/>
                  <a:pt x="1023" y="1235"/>
                </a:cubicBezTo>
                <a:cubicBezTo>
                  <a:pt x="1023" y="1242"/>
                  <a:pt x="1028" y="1248"/>
                  <a:pt x="1035" y="1248"/>
                </a:cubicBezTo>
                <a:cubicBezTo>
                  <a:pt x="1042" y="1248"/>
                  <a:pt x="1048" y="1242"/>
                  <a:pt x="1048" y="1235"/>
                </a:cubicBezTo>
                <a:cubicBezTo>
                  <a:pt x="1048" y="1228"/>
                  <a:pt x="1042" y="1222"/>
                  <a:pt x="1035" y="1222"/>
                </a:cubicBezTo>
                <a:close/>
                <a:moveTo>
                  <a:pt x="1075" y="1222"/>
                </a:moveTo>
                <a:cubicBezTo>
                  <a:pt x="1068" y="1222"/>
                  <a:pt x="1062" y="1228"/>
                  <a:pt x="1062" y="1235"/>
                </a:cubicBezTo>
                <a:cubicBezTo>
                  <a:pt x="1062" y="1242"/>
                  <a:pt x="1068" y="1248"/>
                  <a:pt x="1075" y="1248"/>
                </a:cubicBezTo>
                <a:cubicBezTo>
                  <a:pt x="1082" y="1248"/>
                  <a:pt x="1087" y="1242"/>
                  <a:pt x="1087" y="1235"/>
                </a:cubicBezTo>
                <a:cubicBezTo>
                  <a:pt x="1087" y="1228"/>
                  <a:pt x="1082" y="1222"/>
                  <a:pt x="1075" y="1222"/>
                </a:cubicBezTo>
                <a:close/>
                <a:moveTo>
                  <a:pt x="1114" y="1248"/>
                </a:moveTo>
                <a:cubicBezTo>
                  <a:pt x="1121" y="1248"/>
                  <a:pt x="1127" y="1242"/>
                  <a:pt x="1127" y="1235"/>
                </a:cubicBezTo>
                <a:cubicBezTo>
                  <a:pt x="1127" y="1228"/>
                  <a:pt x="1121" y="1222"/>
                  <a:pt x="1114" y="1222"/>
                </a:cubicBezTo>
                <a:cubicBezTo>
                  <a:pt x="1107" y="1222"/>
                  <a:pt x="1101" y="1228"/>
                  <a:pt x="1101" y="1235"/>
                </a:cubicBezTo>
                <a:cubicBezTo>
                  <a:pt x="1101" y="1242"/>
                  <a:pt x="1107" y="1248"/>
                  <a:pt x="1114" y="1248"/>
                </a:cubicBezTo>
                <a:close/>
                <a:moveTo>
                  <a:pt x="1154" y="1248"/>
                </a:moveTo>
                <a:cubicBezTo>
                  <a:pt x="1161" y="1248"/>
                  <a:pt x="1166" y="1242"/>
                  <a:pt x="1166" y="1235"/>
                </a:cubicBezTo>
                <a:cubicBezTo>
                  <a:pt x="1166" y="1228"/>
                  <a:pt x="1161" y="1222"/>
                  <a:pt x="1154" y="1222"/>
                </a:cubicBezTo>
                <a:cubicBezTo>
                  <a:pt x="1146" y="1222"/>
                  <a:pt x="1141" y="1228"/>
                  <a:pt x="1141" y="1235"/>
                </a:cubicBezTo>
                <a:cubicBezTo>
                  <a:pt x="1141" y="1242"/>
                  <a:pt x="1146" y="1248"/>
                  <a:pt x="1154" y="1248"/>
                </a:cubicBezTo>
                <a:close/>
                <a:moveTo>
                  <a:pt x="1193" y="1222"/>
                </a:moveTo>
                <a:cubicBezTo>
                  <a:pt x="1186" y="1222"/>
                  <a:pt x="1180" y="1228"/>
                  <a:pt x="1180" y="1235"/>
                </a:cubicBezTo>
                <a:cubicBezTo>
                  <a:pt x="1180" y="1242"/>
                  <a:pt x="1186" y="1248"/>
                  <a:pt x="1193" y="1248"/>
                </a:cubicBezTo>
                <a:cubicBezTo>
                  <a:pt x="1200" y="1248"/>
                  <a:pt x="1206" y="1242"/>
                  <a:pt x="1206" y="1235"/>
                </a:cubicBezTo>
                <a:cubicBezTo>
                  <a:pt x="1206" y="1228"/>
                  <a:pt x="1200" y="1222"/>
                  <a:pt x="1193" y="1222"/>
                </a:cubicBezTo>
                <a:close/>
                <a:moveTo>
                  <a:pt x="1232" y="1248"/>
                </a:moveTo>
                <a:cubicBezTo>
                  <a:pt x="1239" y="1248"/>
                  <a:pt x="1245" y="1242"/>
                  <a:pt x="1245" y="1235"/>
                </a:cubicBezTo>
                <a:cubicBezTo>
                  <a:pt x="1245" y="1228"/>
                  <a:pt x="1239" y="1222"/>
                  <a:pt x="1232" y="1222"/>
                </a:cubicBezTo>
                <a:cubicBezTo>
                  <a:pt x="1225" y="1222"/>
                  <a:pt x="1220" y="1228"/>
                  <a:pt x="1220" y="1235"/>
                </a:cubicBezTo>
                <a:cubicBezTo>
                  <a:pt x="1220" y="1242"/>
                  <a:pt x="1225" y="1248"/>
                  <a:pt x="1232" y="1248"/>
                </a:cubicBezTo>
                <a:close/>
                <a:moveTo>
                  <a:pt x="1272" y="1222"/>
                </a:moveTo>
                <a:cubicBezTo>
                  <a:pt x="1265" y="1222"/>
                  <a:pt x="1259" y="1228"/>
                  <a:pt x="1259" y="1235"/>
                </a:cubicBezTo>
                <a:cubicBezTo>
                  <a:pt x="1259" y="1242"/>
                  <a:pt x="1265" y="1248"/>
                  <a:pt x="1272" y="1248"/>
                </a:cubicBezTo>
                <a:cubicBezTo>
                  <a:pt x="1279" y="1248"/>
                  <a:pt x="1285" y="1242"/>
                  <a:pt x="1285" y="1235"/>
                </a:cubicBezTo>
                <a:cubicBezTo>
                  <a:pt x="1285" y="1228"/>
                  <a:pt x="1279" y="1222"/>
                  <a:pt x="1272" y="1222"/>
                </a:cubicBezTo>
                <a:close/>
                <a:moveTo>
                  <a:pt x="1311" y="1222"/>
                </a:moveTo>
                <a:cubicBezTo>
                  <a:pt x="1304" y="1222"/>
                  <a:pt x="1298" y="1228"/>
                  <a:pt x="1298" y="1235"/>
                </a:cubicBezTo>
                <a:cubicBezTo>
                  <a:pt x="1298" y="1242"/>
                  <a:pt x="1304" y="1248"/>
                  <a:pt x="1311" y="1248"/>
                </a:cubicBezTo>
                <a:cubicBezTo>
                  <a:pt x="1318" y="1248"/>
                  <a:pt x="1324" y="1242"/>
                  <a:pt x="1324" y="1235"/>
                </a:cubicBezTo>
                <a:cubicBezTo>
                  <a:pt x="1324" y="1228"/>
                  <a:pt x="1318" y="1222"/>
                  <a:pt x="1311" y="1222"/>
                </a:cubicBezTo>
                <a:close/>
                <a:moveTo>
                  <a:pt x="1863" y="1248"/>
                </a:moveTo>
                <a:cubicBezTo>
                  <a:pt x="1870" y="1248"/>
                  <a:pt x="1876" y="1242"/>
                  <a:pt x="1876" y="1235"/>
                </a:cubicBezTo>
                <a:cubicBezTo>
                  <a:pt x="1876" y="1228"/>
                  <a:pt x="1870" y="1222"/>
                  <a:pt x="1863" y="1222"/>
                </a:cubicBezTo>
                <a:cubicBezTo>
                  <a:pt x="1856" y="1222"/>
                  <a:pt x="1850" y="1228"/>
                  <a:pt x="1850" y="1235"/>
                </a:cubicBezTo>
                <a:cubicBezTo>
                  <a:pt x="1850" y="1242"/>
                  <a:pt x="1856" y="1248"/>
                  <a:pt x="1863" y="1248"/>
                </a:cubicBezTo>
                <a:close/>
                <a:moveTo>
                  <a:pt x="1903" y="1222"/>
                </a:moveTo>
                <a:cubicBezTo>
                  <a:pt x="1896" y="1222"/>
                  <a:pt x="1890" y="1228"/>
                  <a:pt x="1890" y="1235"/>
                </a:cubicBezTo>
                <a:cubicBezTo>
                  <a:pt x="1890" y="1242"/>
                  <a:pt x="1896" y="1248"/>
                  <a:pt x="1903" y="1248"/>
                </a:cubicBezTo>
                <a:cubicBezTo>
                  <a:pt x="1910" y="1248"/>
                  <a:pt x="1915" y="1242"/>
                  <a:pt x="1915" y="1235"/>
                </a:cubicBezTo>
                <a:cubicBezTo>
                  <a:pt x="1915" y="1228"/>
                  <a:pt x="1910" y="1222"/>
                  <a:pt x="1903" y="1222"/>
                </a:cubicBezTo>
                <a:close/>
                <a:moveTo>
                  <a:pt x="1942" y="1222"/>
                </a:moveTo>
                <a:cubicBezTo>
                  <a:pt x="1935" y="1222"/>
                  <a:pt x="1929" y="1228"/>
                  <a:pt x="1929" y="1235"/>
                </a:cubicBezTo>
                <a:cubicBezTo>
                  <a:pt x="1929" y="1242"/>
                  <a:pt x="1935" y="1248"/>
                  <a:pt x="1942" y="1248"/>
                </a:cubicBezTo>
                <a:cubicBezTo>
                  <a:pt x="1949" y="1248"/>
                  <a:pt x="1955" y="1242"/>
                  <a:pt x="1955" y="1235"/>
                </a:cubicBezTo>
                <a:cubicBezTo>
                  <a:pt x="1955" y="1228"/>
                  <a:pt x="1949" y="1222"/>
                  <a:pt x="1942" y="1222"/>
                </a:cubicBezTo>
                <a:close/>
                <a:moveTo>
                  <a:pt x="1981" y="1222"/>
                </a:moveTo>
                <a:cubicBezTo>
                  <a:pt x="1974" y="1222"/>
                  <a:pt x="1969" y="1228"/>
                  <a:pt x="1969" y="1235"/>
                </a:cubicBezTo>
                <a:cubicBezTo>
                  <a:pt x="1969" y="1242"/>
                  <a:pt x="1974" y="1248"/>
                  <a:pt x="1981" y="1248"/>
                </a:cubicBezTo>
                <a:cubicBezTo>
                  <a:pt x="1988" y="1248"/>
                  <a:pt x="1994" y="1242"/>
                  <a:pt x="1994" y="1235"/>
                </a:cubicBezTo>
                <a:cubicBezTo>
                  <a:pt x="1994" y="1228"/>
                  <a:pt x="1988" y="1222"/>
                  <a:pt x="1981" y="1222"/>
                </a:cubicBezTo>
                <a:close/>
                <a:moveTo>
                  <a:pt x="2021" y="1222"/>
                </a:moveTo>
                <a:cubicBezTo>
                  <a:pt x="2014" y="1222"/>
                  <a:pt x="2008" y="1228"/>
                  <a:pt x="2008" y="1235"/>
                </a:cubicBezTo>
                <a:cubicBezTo>
                  <a:pt x="2008" y="1242"/>
                  <a:pt x="2014" y="1248"/>
                  <a:pt x="2021" y="1248"/>
                </a:cubicBezTo>
                <a:cubicBezTo>
                  <a:pt x="2028" y="1248"/>
                  <a:pt x="2034" y="1242"/>
                  <a:pt x="2034" y="1235"/>
                </a:cubicBezTo>
                <a:cubicBezTo>
                  <a:pt x="2034" y="1228"/>
                  <a:pt x="2028" y="1222"/>
                  <a:pt x="2021" y="1222"/>
                </a:cubicBezTo>
                <a:close/>
                <a:moveTo>
                  <a:pt x="2060" y="1222"/>
                </a:moveTo>
                <a:cubicBezTo>
                  <a:pt x="2053" y="1222"/>
                  <a:pt x="2048" y="1228"/>
                  <a:pt x="2048" y="1235"/>
                </a:cubicBezTo>
                <a:cubicBezTo>
                  <a:pt x="2048" y="1242"/>
                  <a:pt x="2053" y="1248"/>
                  <a:pt x="2060" y="1248"/>
                </a:cubicBezTo>
                <a:cubicBezTo>
                  <a:pt x="2067" y="1248"/>
                  <a:pt x="2073" y="1242"/>
                  <a:pt x="2073" y="1235"/>
                </a:cubicBezTo>
                <a:cubicBezTo>
                  <a:pt x="2073" y="1228"/>
                  <a:pt x="2067" y="1222"/>
                  <a:pt x="2060" y="1222"/>
                </a:cubicBezTo>
                <a:close/>
                <a:moveTo>
                  <a:pt x="2100" y="1222"/>
                </a:moveTo>
                <a:cubicBezTo>
                  <a:pt x="2093" y="1222"/>
                  <a:pt x="2087" y="1228"/>
                  <a:pt x="2087" y="1235"/>
                </a:cubicBezTo>
                <a:cubicBezTo>
                  <a:pt x="2087" y="1242"/>
                  <a:pt x="2093" y="1248"/>
                  <a:pt x="2100" y="1248"/>
                </a:cubicBezTo>
                <a:cubicBezTo>
                  <a:pt x="2107" y="1248"/>
                  <a:pt x="2112" y="1242"/>
                  <a:pt x="2112" y="1235"/>
                </a:cubicBezTo>
                <a:cubicBezTo>
                  <a:pt x="2112" y="1228"/>
                  <a:pt x="2107" y="1222"/>
                  <a:pt x="2100" y="1222"/>
                </a:cubicBezTo>
                <a:close/>
                <a:moveTo>
                  <a:pt x="956" y="1287"/>
                </a:moveTo>
                <a:cubicBezTo>
                  <a:pt x="963" y="1287"/>
                  <a:pt x="969" y="1281"/>
                  <a:pt x="969" y="1274"/>
                </a:cubicBezTo>
                <a:cubicBezTo>
                  <a:pt x="969" y="1267"/>
                  <a:pt x="963" y="1261"/>
                  <a:pt x="956" y="1261"/>
                </a:cubicBezTo>
                <a:cubicBezTo>
                  <a:pt x="949" y="1261"/>
                  <a:pt x="944" y="1267"/>
                  <a:pt x="944" y="1274"/>
                </a:cubicBezTo>
                <a:cubicBezTo>
                  <a:pt x="944" y="1281"/>
                  <a:pt x="949" y="1287"/>
                  <a:pt x="956" y="1287"/>
                </a:cubicBezTo>
                <a:close/>
                <a:moveTo>
                  <a:pt x="996" y="1261"/>
                </a:moveTo>
                <a:cubicBezTo>
                  <a:pt x="989" y="1261"/>
                  <a:pt x="983" y="1267"/>
                  <a:pt x="983" y="1274"/>
                </a:cubicBezTo>
                <a:cubicBezTo>
                  <a:pt x="983" y="1281"/>
                  <a:pt x="989" y="1287"/>
                  <a:pt x="996" y="1287"/>
                </a:cubicBezTo>
                <a:cubicBezTo>
                  <a:pt x="1003" y="1287"/>
                  <a:pt x="1009" y="1281"/>
                  <a:pt x="1009" y="1274"/>
                </a:cubicBezTo>
                <a:cubicBezTo>
                  <a:pt x="1009" y="1267"/>
                  <a:pt x="1003" y="1261"/>
                  <a:pt x="996" y="1261"/>
                </a:cubicBezTo>
                <a:close/>
                <a:moveTo>
                  <a:pt x="1035" y="1261"/>
                </a:moveTo>
                <a:cubicBezTo>
                  <a:pt x="1028" y="1261"/>
                  <a:pt x="1023" y="1267"/>
                  <a:pt x="1023" y="1274"/>
                </a:cubicBezTo>
                <a:cubicBezTo>
                  <a:pt x="1023" y="1281"/>
                  <a:pt x="1028" y="1287"/>
                  <a:pt x="1035" y="1287"/>
                </a:cubicBezTo>
                <a:cubicBezTo>
                  <a:pt x="1042" y="1287"/>
                  <a:pt x="1048" y="1281"/>
                  <a:pt x="1048" y="1274"/>
                </a:cubicBezTo>
                <a:cubicBezTo>
                  <a:pt x="1048" y="1267"/>
                  <a:pt x="1042" y="1261"/>
                  <a:pt x="1035" y="1261"/>
                </a:cubicBezTo>
                <a:close/>
                <a:moveTo>
                  <a:pt x="1075" y="1261"/>
                </a:moveTo>
                <a:cubicBezTo>
                  <a:pt x="1068" y="1261"/>
                  <a:pt x="1062" y="1267"/>
                  <a:pt x="1062" y="1274"/>
                </a:cubicBezTo>
                <a:cubicBezTo>
                  <a:pt x="1062" y="1281"/>
                  <a:pt x="1068" y="1287"/>
                  <a:pt x="1075" y="1287"/>
                </a:cubicBezTo>
                <a:cubicBezTo>
                  <a:pt x="1082" y="1287"/>
                  <a:pt x="1087" y="1281"/>
                  <a:pt x="1087" y="1274"/>
                </a:cubicBezTo>
                <a:cubicBezTo>
                  <a:pt x="1087" y="1267"/>
                  <a:pt x="1082" y="1261"/>
                  <a:pt x="1075" y="1261"/>
                </a:cubicBezTo>
                <a:close/>
                <a:moveTo>
                  <a:pt x="1114" y="1261"/>
                </a:moveTo>
                <a:cubicBezTo>
                  <a:pt x="1107" y="1261"/>
                  <a:pt x="1101" y="1267"/>
                  <a:pt x="1101" y="1274"/>
                </a:cubicBezTo>
                <a:cubicBezTo>
                  <a:pt x="1101" y="1281"/>
                  <a:pt x="1107" y="1287"/>
                  <a:pt x="1114" y="1287"/>
                </a:cubicBezTo>
                <a:cubicBezTo>
                  <a:pt x="1121" y="1287"/>
                  <a:pt x="1127" y="1281"/>
                  <a:pt x="1127" y="1274"/>
                </a:cubicBezTo>
                <a:cubicBezTo>
                  <a:pt x="1127" y="1267"/>
                  <a:pt x="1121" y="1261"/>
                  <a:pt x="1114" y="1261"/>
                </a:cubicBezTo>
                <a:close/>
                <a:moveTo>
                  <a:pt x="1141" y="1274"/>
                </a:moveTo>
                <a:cubicBezTo>
                  <a:pt x="1141" y="1281"/>
                  <a:pt x="1146" y="1287"/>
                  <a:pt x="1154" y="1287"/>
                </a:cubicBezTo>
                <a:cubicBezTo>
                  <a:pt x="1161" y="1287"/>
                  <a:pt x="1166" y="1281"/>
                  <a:pt x="1166" y="1274"/>
                </a:cubicBezTo>
                <a:cubicBezTo>
                  <a:pt x="1166" y="1267"/>
                  <a:pt x="1161" y="1261"/>
                  <a:pt x="1154" y="1261"/>
                </a:cubicBezTo>
                <a:cubicBezTo>
                  <a:pt x="1146" y="1261"/>
                  <a:pt x="1141" y="1267"/>
                  <a:pt x="1141" y="1274"/>
                </a:cubicBezTo>
                <a:close/>
                <a:moveTo>
                  <a:pt x="1180" y="1274"/>
                </a:moveTo>
                <a:cubicBezTo>
                  <a:pt x="1180" y="1281"/>
                  <a:pt x="1186" y="1287"/>
                  <a:pt x="1193" y="1287"/>
                </a:cubicBezTo>
                <a:cubicBezTo>
                  <a:pt x="1200" y="1287"/>
                  <a:pt x="1206" y="1281"/>
                  <a:pt x="1206" y="1274"/>
                </a:cubicBezTo>
                <a:cubicBezTo>
                  <a:pt x="1206" y="1267"/>
                  <a:pt x="1200" y="1261"/>
                  <a:pt x="1193" y="1261"/>
                </a:cubicBezTo>
                <a:cubicBezTo>
                  <a:pt x="1186" y="1261"/>
                  <a:pt x="1180" y="1267"/>
                  <a:pt x="1180" y="1274"/>
                </a:cubicBezTo>
                <a:close/>
                <a:moveTo>
                  <a:pt x="1232" y="1287"/>
                </a:moveTo>
                <a:cubicBezTo>
                  <a:pt x="1239" y="1287"/>
                  <a:pt x="1245" y="1281"/>
                  <a:pt x="1245" y="1274"/>
                </a:cubicBezTo>
                <a:cubicBezTo>
                  <a:pt x="1245" y="1267"/>
                  <a:pt x="1239" y="1261"/>
                  <a:pt x="1232" y="1261"/>
                </a:cubicBezTo>
                <a:cubicBezTo>
                  <a:pt x="1225" y="1261"/>
                  <a:pt x="1220" y="1267"/>
                  <a:pt x="1220" y="1274"/>
                </a:cubicBezTo>
                <a:cubicBezTo>
                  <a:pt x="1220" y="1281"/>
                  <a:pt x="1225" y="1287"/>
                  <a:pt x="1232" y="1287"/>
                </a:cubicBezTo>
                <a:close/>
                <a:moveTo>
                  <a:pt x="1272" y="1261"/>
                </a:moveTo>
                <a:cubicBezTo>
                  <a:pt x="1265" y="1261"/>
                  <a:pt x="1259" y="1267"/>
                  <a:pt x="1259" y="1274"/>
                </a:cubicBezTo>
                <a:cubicBezTo>
                  <a:pt x="1259" y="1281"/>
                  <a:pt x="1265" y="1287"/>
                  <a:pt x="1272" y="1287"/>
                </a:cubicBezTo>
                <a:cubicBezTo>
                  <a:pt x="1279" y="1287"/>
                  <a:pt x="1285" y="1281"/>
                  <a:pt x="1285" y="1274"/>
                </a:cubicBezTo>
                <a:cubicBezTo>
                  <a:pt x="1285" y="1267"/>
                  <a:pt x="1279" y="1261"/>
                  <a:pt x="1272" y="1261"/>
                </a:cubicBezTo>
                <a:close/>
                <a:moveTo>
                  <a:pt x="1824" y="1261"/>
                </a:moveTo>
                <a:cubicBezTo>
                  <a:pt x="1817" y="1261"/>
                  <a:pt x="1811" y="1267"/>
                  <a:pt x="1811" y="1274"/>
                </a:cubicBezTo>
                <a:cubicBezTo>
                  <a:pt x="1811" y="1281"/>
                  <a:pt x="1817" y="1287"/>
                  <a:pt x="1824" y="1287"/>
                </a:cubicBezTo>
                <a:cubicBezTo>
                  <a:pt x="1831" y="1287"/>
                  <a:pt x="1837" y="1281"/>
                  <a:pt x="1837" y="1274"/>
                </a:cubicBezTo>
                <a:cubicBezTo>
                  <a:pt x="1837" y="1267"/>
                  <a:pt x="1831" y="1261"/>
                  <a:pt x="1824" y="1261"/>
                </a:cubicBezTo>
                <a:close/>
                <a:moveTo>
                  <a:pt x="1863" y="1287"/>
                </a:moveTo>
                <a:cubicBezTo>
                  <a:pt x="1870" y="1287"/>
                  <a:pt x="1876" y="1281"/>
                  <a:pt x="1876" y="1274"/>
                </a:cubicBezTo>
                <a:cubicBezTo>
                  <a:pt x="1876" y="1267"/>
                  <a:pt x="1870" y="1261"/>
                  <a:pt x="1863" y="1261"/>
                </a:cubicBezTo>
                <a:cubicBezTo>
                  <a:pt x="1856" y="1261"/>
                  <a:pt x="1850" y="1267"/>
                  <a:pt x="1850" y="1274"/>
                </a:cubicBezTo>
                <a:cubicBezTo>
                  <a:pt x="1850" y="1281"/>
                  <a:pt x="1856" y="1287"/>
                  <a:pt x="1863" y="1287"/>
                </a:cubicBezTo>
                <a:close/>
                <a:moveTo>
                  <a:pt x="1903" y="1261"/>
                </a:moveTo>
                <a:cubicBezTo>
                  <a:pt x="1896" y="1261"/>
                  <a:pt x="1890" y="1267"/>
                  <a:pt x="1890" y="1274"/>
                </a:cubicBezTo>
                <a:cubicBezTo>
                  <a:pt x="1890" y="1281"/>
                  <a:pt x="1896" y="1287"/>
                  <a:pt x="1903" y="1287"/>
                </a:cubicBezTo>
                <a:cubicBezTo>
                  <a:pt x="1910" y="1287"/>
                  <a:pt x="1915" y="1281"/>
                  <a:pt x="1915" y="1274"/>
                </a:cubicBezTo>
                <a:cubicBezTo>
                  <a:pt x="1915" y="1267"/>
                  <a:pt x="1910" y="1261"/>
                  <a:pt x="1903" y="1261"/>
                </a:cubicBezTo>
                <a:close/>
                <a:moveTo>
                  <a:pt x="1942" y="1261"/>
                </a:moveTo>
                <a:cubicBezTo>
                  <a:pt x="1935" y="1261"/>
                  <a:pt x="1929" y="1267"/>
                  <a:pt x="1929" y="1274"/>
                </a:cubicBezTo>
                <a:cubicBezTo>
                  <a:pt x="1929" y="1281"/>
                  <a:pt x="1935" y="1287"/>
                  <a:pt x="1942" y="1287"/>
                </a:cubicBezTo>
                <a:cubicBezTo>
                  <a:pt x="1949" y="1287"/>
                  <a:pt x="1955" y="1281"/>
                  <a:pt x="1955" y="1274"/>
                </a:cubicBezTo>
                <a:cubicBezTo>
                  <a:pt x="1955" y="1267"/>
                  <a:pt x="1949" y="1261"/>
                  <a:pt x="1942" y="1261"/>
                </a:cubicBezTo>
                <a:close/>
                <a:moveTo>
                  <a:pt x="1981" y="1261"/>
                </a:moveTo>
                <a:cubicBezTo>
                  <a:pt x="1974" y="1261"/>
                  <a:pt x="1969" y="1267"/>
                  <a:pt x="1969" y="1274"/>
                </a:cubicBezTo>
                <a:cubicBezTo>
                  <a:pt x="1969" y="1281"/>
                  <a:pt x="1974" y="1287"/>
                  <a:pt x="1981" y="1287"/>
                </a:cubicBezTo>
                <a:cubicBezTo>
                  <a:pt x="1988" y="1287"/>
                  <a:pt x="1994" y="1281"/>
                  <a:pt x="1994" y="1274"/>
                </a:cubicBezTo>
                <a:cubicBezTo>
                  <a:pt x="1994" y="1267"/>
                  <a:pt x="1988" y="1261"/>
                  <a:pt x="1981" y="1261"/>
                </a:cubicBezTo>
                <a:close/>
                <a:moveTo>
                  <a:pt x="2021" y="1261"/>
                </a:moveTo>
                <a:cubicBezTo>
                  <a:pt x="2014" y="1261"/>
                  <a:pt x="2008" y="1267"/>
                  <a:pt x="2008" y="1274"/>
                </a:cubicBezTo>
                <a:cubicBezTo>
                  <a:pt x="2008" y="1281"/>
                  <a:pt x="2014" y="1287"/>
                  <a:pt x="2021" y="1287"/>
                </a:cubicBezTo>
                <a:cubicBezTo>
                  <a:pt x="2028" y="1287"/>
                  <a:pt x="2034" y="1281"/>
                  <a:pt x="2034" y="1274"/>
                </a:cubicBezTo>
                <a:cubicBezTo>
                  <a:pt x="2034" y="1267"/>
                  <a:pt x="2028" y="1261"/>
                  <a:pt x="2021" y="1261"/>
                </a:cubicBezTo>
                <a:close/>
                <a:moveTo>
                  <a:pt x="2060" y="1287"/>
                </a:moveTo>
                <a:cubicBezTo>
                  <a:pt x="2067" y="1287"/>
                  <a:pt x="2073" y="1281"/>
                  <a:pt x="2073" y="1274"/>
                </a:cubicBezTo>
                <a:cubicBezTo>
                  <a:pt x="2073" y="1267"/>
                  <a:pt x="2067" y="1262"/>
                  <a:pt x="2060" y="1262"/>
                </a:cubicBezTo>
                <a:cubicBezTo>
                  <a:pt x="2053" y="1262"/>
                  <a:pt x="2048" y="1267"/>
                  <a:pt x="2048" y="1274"/>
                </a:cubicBezTo>
                <a:cubicBezTo>
                  <a:pt x="2048" y="1281"/>
                  <a:pt x="2053" y="1287"/>
                  <a:pt x="2060" y="1287"/>
                </a:cubicBezTo>
                <a:close/>
                <a:moveTo>
                  <a:pt x="2100" y="1261"/>
                </a:moveTo>
                <a:cubicBezTo>
                  <a:pt x="2093" y="1261"/>
                  <a:pt x="2087" y="1267"/>
                  <a:pt x="2087" y="1274"/>
                </a:cubicBezTo>
                <a:cubicBezTo>
                  <a:pt x="2087" y="1281"/>
                  <a:pt x="2093" y="1287"/>
                  <a:pt x="2100" y="1287"/>
                </a:cubicBezTo>
                <a:cubicBezTo>
                  <a:pt x="2107" y="1287"/>
                  <a:pt x="2112" y="1281"/>
                  <a:pt x="2112" y="1274"/>
                </a:cubicBezTo>
                <a:cubicBezTo>
                  <a:pt x="2112" y="1267"/>
                  <a:pt x="2107" y="1261"/>
                  <a:pt x="2100" y="1261"/>
                </a:cubicBezTo>
                <a:close/>
                <a:moveTo>
                  <a:pt x="3046" y="1287"/>
                </a:moveTo>
                <a:cubicBezTo>
                  <a:pt x="3053" y="1287"/>
                  <a:pt x="3059" y="1281"/>
                  <a:pt x="3059" y="1274"/>
                </a:cubicBezTo>
                <a:cubicBezTo>
                  <a:pt x="3059" y="1267"/>
                  <a:pt x="3053" y="1261"/>
                  <a:pt x="3046" y="1261"/>
                </a:cubicBezTo>
                <a:cubicBezTo>
                  <a:pt x="3039" y="1261"/>
                  <a:pt x="3033" y="1267"/>
                  <a:pt x="3033" y="1274"/>
                </a:cubicBezTo>
                <a:cubicBezTo>
                  <a:pt x="3033" y="1281"/>
                  <a:pt x="3039" y="1287"/>
                  <a:pt x="3046" y="1287"/>
                </a:cubicBezTo>
                <a:close/>
                <a:moveTo>
                  <a:pt x="996" y="1326"/>
                </a:moveTo>
                <a:cubicBezTo>
                  <a:pt x="1003" y="1326"/>
                  <a:pt x="1009" y="1321"/>
                  <a:pt x="1009" y="1314"/>
                </a:cubicBezTo>
                <a:cubicBezTo>
                  <a:pt x="1009" y="1307"/>
                  <a:pt x="1003" y="1301"/>
                  <a:pt x="996" y="1301"/>
                </a:cubicBezTo>
                <a:cubicBezTo>
                  <a:pt x="989" y="1301"/>
                  <a:pt x="983" y="1307"/>
                  <a:pt x="983" y="1314"/>
                </a:cubicBezTo>
                <a:cubicBezTo>
                  <a:pt x="983" y="1321"/>
                  <a:pt x="989" y="1326"/>
                  <a:pt x="996" y="1326"/>
                </a:cubicBezTo>
                <a:close/>
                <a:moveTo>
                  <a:pt x="1035" y="1326"/>
                </a:moveTo>
                <a:cubicBezTo>
                  <a:pt x="1042" y="1326"/>
                  <a:pt x="1048" y="1321"/>
                  <a:pt x="1048" y="1314"/>
                </a:cubicBezTo>
                <a:cubicBezTo>
                  <a:pt x="1048" y="1307"/>
                  <a:pt x="1042" y="1301"/>
                  <a:pt x="1035" y="1301"/>
                </a:cubicBezTo>
                <a:cubicBezTo>
                  <a:pt x="1028" y="1301"/>
                  <a:pt x="1023" y="1307"/>
                  <a:pt x="1023" y="1314"/>
                </a:cubicBezTo>
                <a:cubicBezTo>
                  <a:pt x="1023" y="1321"/>
                  <a:pt x="1028" y="1326"/>
                  <a:pt x="1035" y="1326"/>
                </a:cubicBezTo>
                <a:close/>
                <a:moveTo>
                  <a:pt x="1075" y="1326"/>
                </a:moveTo>
                <a:cubicBezTo>
                  <a:pt x="1082" y="1326"/>
                  <a:pt x="1087" y="1321"/>
                  <a:pt x="1087" y="1314"/>
                </a:cubicBezTo>
                <a:cubicBezTo>
                  <a:pt x="1087" y="1307"/>
                  <a:pt x="1082" y="1301"/>
                  <a:pt x="1075" y="1301"/>
                </a:cubicBezTo>
                <a:cubicBezTo>
                  <a:pt x="1068" y="1301"/>
                  <a:pt x="1062" y="1307"/>
                  <a:pt x="1062" y="1314"/>
                </a:cubicBezTo>
                <a:cubicBezTo>
                  <a:pt x="1062" y="1321"/>
                  <a:pt x="1068" y="1326"/>
                  <a:pt x="1075" y="1326"/>
                </a:cubicBezTo>
                <a:close/>
                <a:moveTo>
                  <a:pt x="1114" y="1326"/>
                </a:moveTo>
                <a:cubicBezTo>
                  <a:pt x="1121" y="1326"/>
                  <a:pt x="1127" y="1321"/>
                  <a:pt x="1127" y="1314"/>
                </a:cubicBezTo>
                <a:cubicBezTo>
                  <a:pt x="1127" y="1307"/>
                  <a:pt x="1121" y="1301"/>
                  <a:pt x="1114" y="1301"/>
                </a:cubicBezTo>
                <a:cubicBezTo>
                  <a:pt x="1107" y="1301"/>
                  <a:pt x="1101" y="1307"/>
                  <a:pt x="1101" y="1314"/>
                </a:cubicBezTo>
                <a:cubicBezTo>
                  <a:pt x="1101" y="1321"/>
                  <a:pt x="1107" y="1326"/>
                  <a:pt x="1114" y="1326"/>
                </a:cubicBezTo>
                <a:close/>
                <a:moveTo>
                  <a:pt x="1154" y="1326"/>
                </a:moveTo>
                <a:cubicBezTo>
                  <a:pt x="1161" y="1326"/>
                  <a:pt x="1166" y="1321"/>
                  <a:pt x="1166" y="1314"/>
                </a:cubicBezTo>
                <a:cubicBezTo>
                  <a:pt x="1166" y="1307"/>
                  <a:pt x="1161" y="1301"/>
                  <a:pt x="1154" y="1301"/>
                </a:cubicBezTo>
                <a:cubicBezTo>
                  <a:pt x="1146" y="1301"/>
                  <a:pt x="1141" y="1307"/>
                  <a:pt x="1141" y="1314"/>
                </a:cubicBezTo>
                <a:cubicBezTo>
                  <a:pt x="1141" y="1321"/>
                  <a:pt x="1146" y="1326"/>
                  <a:pt x="1154" y="1326"/>
                </a:cubicBezTo>
                <a:close/>
                <a:moveTo>
                  <a:pt x="1193" y="1326"/>
                </a:moveTo>
                <a:cubicBezTo>
                  <a:pt x="1200" y="1326"/>
                  <a:pt x="1206" y="1321"/>
                  <a:pt x="1206" y="1314"/>
                </a:cubicBezTo>
                <a:cubicBezTo>
                  <a:pt x="1206" y="1307"/>
                  <a:pt x="1200" y="1301"/>
                  <a:pt x="1193" y="1301"/>
                </a:cubicBezTo>
                <a:cubicBezTo>
                  <a:pt x="1186" y="1301"/>
                  <a:pt x="1180" y="1307"/>
                  <a:pt x="1180" y="1314"/>
                </a:cubicBezTo>
                <a:cubicBezTo>
                  <a:pt x="1180" y="1321"/>
                  <a:pt x="1186" y="1326"/>
                  <a:pt x="1193" y="1326"/>
                </a:cubicBezTo>
                <a:close/>
                <a:moveTo>
                  <a:pt x="1232" y="1326"/>
                </a:moveTo>
                <a:cubicBezTo>
                  <a:pt x="1239" y="1326"/>
                  <a:pt x="1245" y="1321"/>
                  <a:pt x="1245" y="1314"/>
                </a:cubicBezTo>
                <a:cubicBezTo>
                  <a:pt x="1245" y="1307"/>
                  <a:pt x="1239" y="1301"/>
                  <a:pt x="1232" y="1301"/>
                </a:cubicBezTo>
                <a:cubicBezTo>
                  <a:pt x="1225" y="1301"/>
                  <a:pt x="1220" y="1307"/>
                  <a:pt x="1220" y="1314"/>
                </a:cubicBezTo>
                <a:cubicBezTo>
                  <a:pt x="1220" y="1321"/>
                  <a:pt x="1225" y="1326"/>
                  <a:pt x="1232" y="1326"/>
                </a:cubicBezTo>
                <a:close/>
                <a:moveTo>
                  <a:pt x="1272" y="1301"/>
                </a:moveTo>
                <a:cubicBezTo>
                  <a:pt x="1265" y="1301"/>
                  <a:pt x="1259" y="1307"/>
                  <a:pt x="1259" y="1314"/>
                </a:cubicBezTo>
                <a:cubicBezTo>
                  <a:pt x="1259" y="1321"/>
                  <a:pt x="1265" y="1326"/>
                  <a:pt x="1272" y="1326"/>
                </a:cubicBezTo>
                <a:cubicBezTo>
                  <a:pt x="1279" y="1326"/>
                  <a:pt x="1285" y="1321"/>
                  <a:pt x="1285" y="1314"/>
                </a:cubicBezTo>
                <a:cubicBezTo>
                  <a:pt x="1285" y="1307"/>
                  <a:pt x="1279" y="1301"/>
                  <a:pt x="1272" y="1301"/>
                </a:cubicBezTo>
                <a:close/>
                <a:moveTo>
                  <a:pt x="1824" y="1301"/>
                </a:moveTo>
                <a:cubicBezTo>
                  <a:pt x="1817" y="1301"/>
                  <a:pt x="1811" y="1307"/>
                  <a:pt x="1811" y="1314"/>
                </a:cubicBezTo>
                <a:cubicBezTo>
                  <a:pt x="1811" y="1321"/>
                  <a:pt x="1817" y="1326"/>
                  <a:pt x="1824" y="1326"/>
                </a:cubicBezTo>
                <a:cubicBezTo>
                  <a:pt x="1831" y="1326"/>
                  <a:pt x="1837" y="1321"/>
                  <a:pt x="1837" y="1314"/>
                </a:cubicBezTo>
                <a:cubicBezTo>
                  <a:pt x="1837" y="1307"/>
                  <a:pt x="1831" y="1301"/>
                  <a:pt x="1824" y="1301"/>
                </a:cubicBezTo>
                <a:close/>
                <a:moveTo>
                  <a:pt x="1863" y="1326"/>
                </a:moveTo>
                <a:cubicBezTo>
                  <a:pt x="1870" y="1326"/>
                  <a:pt x="1876" y="1321"/>
                  <a:pt x="1876" y="1314"/>
                </a:cubicBezTo>
                <a:cubicBezTo>
                  <a:pt x="1876" y="1307"/>
                  <a:pt x="1870" y="1301"/>
                  <a:pt x="1863" y="1301"/>
                </a:cubicBezTo>
                <a:cubicBezTo>
                  <a:pt x="1856" y="1301"/>
                  <a:pt x="1850" y="1307"/>
                  <a:pt x="1850" y="1314"/>
                </a:cubicBezTo>
                <a:cubicBezTo>
                  <a:pt x="1850" y="1321"/>
                  <a:pt x="1856" y="1326"/>
                  <a:pt x="1863" y="1326"/>
                </a:cubicBezTo>
                <a:close/>
                <a:moveTo>
                  <a:pt x="1903" y="1326"/>
                </a:moveTo>
                <a:cubicBezTo>
                  <a:pt x="1910" y="1326"/>
                  <a:pt x="1915" y="1321"/>
                  <a:pt x="1915" y="1314"/>
                </a:cubicBezTo>
                <a:cubicBezTo>
                  <a:pt x="1915" y="1307"/>
                  <a:pt x="1910" y="1301"/>
                  <a:pt x="1903" y="1301"/>
                </a:cubicBezTo>
                <a:cubicBezTo>
                  <a:pt x="1896" y="1301"/>
                  <a:pt x="1890" y="1307"/>
                  <a:pt x="1890" y="1314"/>
                </a:cubicBezTo>
                <a:cubicBezTo>
                  <a:pt x="1890" y="1321"/>
                  <a:pt x="1896" y="1326"/>
                  <a:pt x="1903" y="1326"/>
                </a:cubicBezTo>
                <a:close/>
                <a:moveTo>
                  <a:pt x="1942" y="1326"/>
                </a:moveTo>
                <a:cubicBezTo>
                  <a:pt x="1949" y="1326"/>
                  <a:pt x="1955" y="1321"/>
                  <a:pt x="1955" y="1314"/>
                </a:cubicBezTo>
                <a:cubicBezTo>
                  <a:pt x="1955" y="1307"/>
                  <a:pt x="1949" y="1301"/>
                  <a:pt x="1942" y="1301"/>
                </a:cubicBezTo>
                <a:cubicBezTo>
                  <a:pt x="1935" y="1301"/>
                  <a:pt x="1929" y="1307"/>
                  <a:pt x="1929" y="1314"/>
                </a:cubicBezTo>
                <a:cubicBezTo>
                  <a:pt x="1929" y="1321"/>
                  <a:pt x="1935" y="1326"/>
                  <a:pt x="1942" y="1326"/>
                </a:cubicBezTo>
                <a:close/>
                <a:moveTo>
                  <a:pt x="1981" y="1301"/>
                </a:moveTo>
                <a:cubicBezTo>
                  <a:pt x="1974" y="1301"/>
                  <a:pt x="1969" y="1307"/>
                  <a:pt x="1969" y="1314"/>
                </a:cubicBezTo>
                <a:cubicBezTo>
                  <a:pt x="1969" y="1321"/>
                  <a:pt x="1974" y="1326"/>
                  <a:pt x="1981" y="1326"/>
                </a:cubicBezTo>
                <a:cubicBezTo>
                  <a:pt x="1988" y="1326"/>
                  <a:pt x="1994" y="1321"/>
                  <a:pt x="1994" y="1314"/>
                </a:cubicBezTo>
                <a:cubicBezTo>
                  <a:pt x="1994" y="1307"/>
                  <a:pt x="1988" y="1301"/>
                  <a:pt x="1981" y="1301"/>
                </a:cubicBezTo>
                <a:close/>
                <a:moveTo>
                  <a:pt x="2021" y="1326"/>
                </a:moveTo>
                <a:cubicBezTo>
                  <a:pt x="2028" y="1326"/>
                  <a:pt x="2034" y="1321"/>
                  <a:pt x="2034" y="1314"/>
                </a:cubicBezTo>
                <a:cubicBezTo>
                  <a:pt x="2034" y="1307"/>
                  <a:pt x="2028" y="1301"/>
                  <a:pt x="2021" y="1301"/>
                </a:cubicBezTo>
                <a:cubicBezTo>
                  <a:pt x="2014" y="1301"/>
                  <a:pt x="2008" y="1307"/>
                  <a:pt x="2008" y="1314"/>
                </a:cubicBezTo>
                <a:cubicBezTo>
                  <a:pt x="2008" y="1321"/>
                  <a:pt x="2014" y="1326"/>
                  <a:pt x="2021" y="1326"/>
                </a:cubicBezTo>
                <a:close/>
                <a:moveTo>
                  <a:pt x="2060" y="1301"/>
                </a:moveTo>
                <a:cubicBezTo>
                  <a:pt x="2053" y="1301"/>
                  <a:pt x="2048" y="1307"/>
                  <a:pt x="2048" y="1314"/>
                </a:cubicBezTo>
                <a:cubicBezTo>
                  <a:pt x="2048" y="1321"/>
                  <a:pt x="2053" y="1326"/>
                  <a:pt x="2060" y="1326"/>
                </a:cubicBezTo>
                <a:cubicBezTo>
                  <a:pt x="2067" y="1326"/>
                  <a:pt x="2073" y="1321"/>
                  <a:pt x="2073" y="1314"/>
                </a:cubicBezTo>
                <a:cubicBezTo>
                  <a:pt x="2073" y="1307"/>
                  <a:pt x="2067" y="1301"/>
                  <a:pt x="2060" y="1301"/>
                </a:cubicBezTo>
                <a:close/>
                <a:moveTo>
                  <a:pt x="2179" y="1301"/>
                </a:moveTo>
                <a:cubicBezTo>
                  <a:pt x="2172" y="1301"/>
                  <a:pt x="2166" y="1307"/>
                  <a:pt x="2166" y="1314"/>
                </a:cubicBezTo>
                <a:cubicBezTo>
                  <a:pt x="2166" y="1321"/>
                  <a:pt x="2172" y="1326"/>
                  <a:pt x="2179" y="1326"/>
                </a:cubicBezTo>
                <a:cubicBezTo>
                  <a:pt x="2186" y="1326"/>
                  <a:pt x="2191" y="1321"/>
                  <a:pt x="2191" y="1314"/>
                </a:cubicBezTo>
                <a:cubicBezTo>
                  <a:pt x="2191" y="1307"/>
                  <a:pt x="2186" y="1301"/>
                  <a:pt x="2179" y="1301"/>
                </a:cubicBezTo>
                <a:close/>
                <a:moveTo>
                  <a:pt x="2967" y="1326"/>
                </a:moveTo>
                <a:cubicBezTo>
                  <a:pt x="2974" y="1326"/>
                  <a:pt x="2980" y="1321"/>
                  <a:pt x="2980" y="1314"/>
                </a:cubicBezTo>
                <a:cubicBezTo>
                  <a:pt x="2980" y="1307"/>
                  <a:pt x="2974" y="1301"/>
                  <a:pt x="2967" y="1301"/>
                </a:cubicBezTo>
                <a:cubicBezTo>
                  <a:pt x="2960" y="1301"/>
                  <a:pt x="2954" y="1307"/>
                  <a:pt x="2954" y="1314"/>
                </a:cubicBezTo>
                <a:cubicBezTo>
                  <a:pt x="2954" y="1321"/>
                  <a:pt x="2960" y="1326"/>
                  <a:pt x="2967" y="1326"/>
                </a:cubicBezTo>
                <a:close/>
                <a:moveTo>
                  <a:pt x="3006" y="1326"/>
                </a:moveTo>
                <a:cubicBezTo>
                  <a:pt x="3014" y="1326"/>
                  <a:pt x="3019" y="1321"/>
                  <a:pt x="3019" y="1314"/>
                </a:cubicBezTo>
                <a:cubicBezTo>
                  <a:pt x="3019" y="1307"/>
                  <a:pt x="3014" y="1301"/>
                  <a:pt x="3006" y="1301"/>
                </a:cubicBezTo>
                <a:cubicBezTo>
                  <a:pt x="2999" y="1301"/>
                  <a:pt x="2994" y="1307"/>
                  <a:pt x="2994" y="1314"/>
                </a:cubicBezTo>
                <a:cubicBezTo>
                  <a:pt x="2994" y="1321"/>
                  <a:pt x="2999" y="1326"/>
                  <a:pt x="3006" y="1326"/>
                </a:cubicBezTo>
                <a:close/>
                <a:moveTo>
                  <a:pt x="3046" y="1326"/>
                </a:moveTo>
                <a:cubicBezTo>
                  <a:pt x="3053" y="1326"/>
                  <a:pt x="3059" y="1321"/>
                  <a:pt x="3059" y="1314"/>
                </a:cubicBezTo>
                <a:cubicBezTo>
                  <a:pt x="3059" y="1307"/>
                  <a:pt x="3053" y="1301"/>
                  <a:pt x="3046" y="1301"/>
                </a:cubicBezTo>
                <a:cubicBezTo>
                  <a:pt x="3039" y="1301"/>
                  <a:pt x="3033" y="1307"/>
                  <a:pt x="3033" y="1314"/>
                </a:cubicBezTo>
                <a:cubicBezTo>
                  <a:pt x="3033" y="1321"/>
                  <a:pt x="3039" y="1326"/>
                  <a:pt x="3046" y="1326"/>
                </a:cubicBezTo>
                <a:close/>
                <a:moveTo>
                  <a:pt x="3085" y="1326"/>
                </a:moveTo>
                <a:cubicBezTo>
                  <a:pt x="3092" y="1326"/>
                  <a:pt x="3098" y="1321"/>
                  <a:pt x="3098" y="1314"/>
                </a:cubicBezTo>
                <a:cubicBezTo>
                  <a:pt x="3098" y="1307"/>
                  <a:pt x="3092" y="1301"/>
                  <a:pt x="3085" y="1301"/>
                </a:cubicBezTo>
                <a:cubicBezTo>
                  <a:pt x="3078" y="1301"/>
                  <a:pt x="3073" y="1307"/>
                  <a:pt x="3073" y="1314"/>
                </a:cubicBezTo>
                <a:cubicBezTo>
                  <a:pt x="3073" y="1321"/>
                  <a:pt x="3078" y="1326"/>
                  <a:pt x="3085" y="1326"/>
                </a:cubicBezTo>
                <a:close/>
                <a:moveTo>
                  <a:pt x="3125" y="1326"/>
                </a:moveTo>
                <a:cubicBezTo>
                  <a:pt x="3132" y="1326"/>
                  <a:pt x="3137" y="1321"/>
                  <a:pt x="3137" y="1314"/>
                </a:cubicBezTo>
                <a:cubicBezTo>
                  <a:pt x="3137" y="1307"/>
                  <a:pt x="3132" y="1301"/>
                  <a:pt x="3125" y="1301"/>
                </a:cubicBezTo>
                <a:cubicBezTo>
                  <a:pt x="3118" y="1301"/>
                  <a:pt x="3112" y="1307"/>
                  <a:pt x="3112" y="1314"/>
                </a:cubicBezTo>
                <a:cubicBezTo>
                  <a:pt x="3112" y="1321"/>
                  <a:pt x="3118" y="1326"/>
                  <a:pt x="3125" y="1326"/>
                </a:cubicBezTo>
                <a:close/>
                <a:moveTo>
                  <a:pt x="3164" y="1326"/>
                </a:moveTo>
                <a:cubicBezTo>
                  <a:pt x="3171" y="1326"/>
                  <a:pt x="3177" y="1321"/>
                  <a:pt x="3177" y="1314"/>
                </a:cubicBezTo>
                <a:cubicBezTo>
                  <a:pt x="3177" y="1307"/>
                  <a:pt x="3171" y="1301"/>
                  <a:pt x="3164" y="1301"/>
                </a:cubicBezTo>
                <a:cubicBezTo>
                  <a:pt x="3157" y="1301"/>
                  <a:pt x="3151" y="1307"/>
                  <a:pt x="3151" y="1314"/>
                </a:cubicBezTo>
                <a:cubicBezTo>
                  <a:pt x="3151" y="1321"/>
                  <a:pt x="3157" y="1326"/>
                  <a:pt x="3164" y="1326"/>
                </a:cubicBezTo>
                <a:close/>
                <a:moveTo>
                  <a:pt x="996" y="1366"/>
                </a:moveTo>
                <a:cubicBezTo>
                  <a:pt x="1003" y="1366"/>
                  <a:pt x="1009" y="1360"/>
                  <a:pt x="1009" y="1353"/>
                </a:cubicBezTo>
                <a:cubicBezTo>
                  <a:pt x="1009" y="1346"/>
                  <a:pt x="1003" y="1340"/>
                  <a:pt x="996" y="1340"/>
                </a:cubicBezTo>
                <a:cubicBezTo>
                  <a:pt x="989" y="1340"/>
                  <a:pt x="983" y="1346"/>
                  <a:pt x="983" y="1353"/>
                </a:cubicBezTo>
                <a:cubicBezTo>
                  <a:pt x="983" y="1360"/>
                  <a:pt x="989" y="1366"/>
                  <a:pt x="996" y="1366"/>
                </a:cubicBezTo>
                <a:close/>
                <a:moveTo>
                  <a:pt x="1035" y="1366"/>
                </a:moveTo>
                <a:cubicBezTo>
                  <a:pt x="1042" y="1366"/>
                  <a:pt x="1048" y="1360"/>
                  <a:pt x="1048" y="1353"/>
                </a:cubicBezTo>
                <a:cubicBezTo>
                  <a:pt x="1048" y="1346"/>
                  <a:pt x="1042" y="1340"/>
                  <a:pt x="1035" y="1340"/>
                </a:cubicBezTo>
                <a:cubicBezTo>
                  <a:pt x="1028" y="1340"/>
                  <a:pt x="1023" y="1346"/>
                  <a:pt x="1023" y="1353"/>
                </a:cubicBezTo>
                <a:cubicBezTo>
                  <a:pt x="1023" y="1360"/>
                  <a:pt x="1028" y="1366"/>
                  <a:pt x="1035" y="1366"/>
                </a:cubicBezTo>
                <a:close/>
                <a:moveTo>
                  <a:pt x="1075" y="1366"/>
                </a:moveTo>
                <a:cubicBezTo>
                  <a:pt x="1082" y="1366"/>
                  <a:pt x="1087" y="1360"/>
                  <a:pt x="1087" y="1353"/>
                </a:cubicBezTo>
                <a:cubicBezTo>
                  <a:pt x="1087" y="1346"/>
                  <a:pt x="1082" y="1340"/>
                  <a:pt x="1075" y="1340"/>
                </a:cubicBezTo>
                <a:cubicBezTo>
                  <a:pt x="1068" y="1340"/>
                  <a:pt x="1062" y="1346"/>
                  <a:pt x="1062" y="1353"/>
                </a:cubicBezTo>
                <a:cubicBezTo>
                  <a:pt x="1062" y="1360"/>
                  <a:pt x="1068" y="1366"/>
                  <a:pt x="1075" y="1366"/>
                </a:cubicBezTo>
                <a:close/>
                <a:moveTo>
                  <a:pt x="1114" y="1366"/>
                </a:moveTo>
                <a:cubicBezTo>
                  <a:pt x="1121" y="1366"/>
                  <a:pt x="1127" y="1360"/>
                  <a:pt x="1127" y="1353"/>
                </a:cubicBezTo>
                <a:cubicBezTo>
                  <a:pt x="1127" y="1346"/>
                  <a:pt x="1121" y="1340"/>
                  <a:pt x="1114" y="1340"/>
                </a:cubicBezTo>
                <a:cubicBezTo>
                  <a:pt x="1107" y="1340"/>
                  <a:pt x="1101" y="1346"/>
                  <a:pt x="1101" y="1353"/>
                </a:cubicBezTo>
                <a:cubicBezTo>
                  <a:pt x="1101" y="1360"/>
                  <a:pt x="1107" y="1366"/>
                  <a:pt x="1114" y="1366"/>
                </a:cubicBezTo>
                <a:close/>
                <a:moveTo>
                  <a:pt x="1154" y="1366"/>
                </a:moveTo>
                <a:cubicBezTo>
                  <a:pt x="1161" y="1366"/>
                  <a:pt x="1166" y="1360"/>
                  <a:pt x="1166" y="1353"/>
                </a:cubicBezTo>
                <a:cubicBezTo>
                  <a:pt x="1166" y="1346"/>
                  <a:pt x="1161" y="1340"/>
                  <a:pt x="1154" y="1340"/>
                </a:cubicBezTo>
                <a:cubicBezTo>
                  <a:pt x="1146" y="1340"/>
                  <a:pt x="1141" y="1346"/>
                  <a:pt x="1141" y="1353"/>
                </a:cubicBezTo>
                <a:cubicBezTo>
                  <a:pt x="1141" y="1360"/>
                  <a:pt x="1146" y="1366"/>
                  <a:pt x="1154" y="1366"/>
                </a:cubicBezTo>
                <a:close/>
                <a:moveTo>
                  <a:pt x="1193" y="1366"/>
                </a:moveTo>
                <a:cubicBezTo>
                  <a:pt x="1200" y="1366"/>
                  <a:pt x="1206" y="1360"/>
                  <a:pt x="1206" y="1353"/>
                </a:cubicBezTo>
                <a:cubicBezTo>
                  <a:pt x="1206" y="1346"/>
                  <a:pt x="1200" y="1340"/>
                  <a:pt x="1193" y="1340"/>
                </a:cubicBezTo>
                <a:cubicBezTo>
                  <a:pt x="1186" y="1340"/>
                  <a:pt x="1180" y="1346"/>
                  <a:pt x="1180" y="1353"/>
                </a:cubicBezTo>
                <a:cubicBezTo>
                  <a:pt x="1180" y="1360"/>
                  <a:pt x="1186" y="1366"/>
                  <a:pt x="1193" y="1366"/>
                </a:cubicBezTo>
                <a:close/>
                <a:moveTo>
                  <a:pt x="1232" y="1340"/>
                </a:moveTo>
                <a:cubicBezTo>
                  <a:pt x="1225" y="1340"/>
                  <a:pt x="1220" y="1346"/>
                  <a:pt x="1220" y="1353"/>
                </a:cubicBezTo>
                <a:cubicBezTo>
                  <a:pt x="1220" y="1360"/>
                  <a:pt x="1225" y="1366"/>
                  <a:pt x="1232" y="1366"/>
                </a:cubicBezTo>
                <a:cubicBezTo>
                  <a:pt x="1239" y="1366"/>
                  <a:pt x="1245" y="1360"/>
                  <a:pt x="1245" y="1353"/>
                </a:cubicBezTo>
                <a:cubicBezTo>
                  <a:pt x="1245" y="1346"/>
                  <a:pt x="1239" y="1340"/>
                  <a:pt x="1232" y="1340"/>
                </a:cubicBezTo>
                <a:close/>
                <a:moveTo>
                  <a:pt x="1272" y="1340"/>
                </a:moveTo>
                <a:cubicBezTo>
                  <a:pt x="1265" y="1340"/>
                  <a:pt x="1259" y="1346"/>
                  <a:pt x="1259" y="1353"/>
                </a:cubicBezTo>
                <a:cubicBezTo>
                  <a:pt x="1259" y="1360"/>
                  <a:pt x="1265" y="1366"/>
                  <a:pt x="1272" y="1366"/>
                </a:cubicBezTo>
                <a:cubicBezTo>
                  <a:pt x="1279" y="1366"/>
                  <a:pt x="1285" y="1360"/>
                  <a:pt x="1285" y="1353"/>
                </a:cubicBezTo>
                <a:cubicBezTo>
                  <a:pt x="1285" y="1346"/>
                  <a:pt x="1279" y="1340"/>
                  <a:pt x="1272" y="1340"/>
                </a:cubicBezTo>
                <a:close/>
                <a:moveTo>
                  <a:pt x="1863" y="1366"/>
                </a:moveTo>
                <a:cubicBezTo>
                  <a:pt x="1870" y="1366"/>
                  <a:pt x="1876" y="1360"/>
                  <a:pt x="1876" y="1353"/>
                </a:cubicBezTo>
                <a:cubicBezTo>
                  <a:pt x="1876" y="1346"/>
                  <a:pt x="1870" y="1340"/>
                  <a:pt x="1863" y="1340"/>
                </a:cubicBezTo>
                <a:cubicBezTo>
                  <a:pt x="1856" y="1340"/>
                  <a:pt x="1850" y="1346"/>
                  <a:pt x="1850" y="1353"/>
                </a:cubicBezTo>
                <a:cubicBezTo>
                  <a:pt x="1850" y="1360"/>
                  <a:pt x="1856" y="1366"/>
                  <a:pt x="1863" y="1366"/>
                </a:cubicBezTo>
                <a:close/>
                <a:moveTo>
                  <a:pt x="1903" y="1366"/>
                </a:moveTo>
                <a:cubicBezTo>
                  <a:pt x="1910" y="1366"/>
                  <a:pt x="1915" y="1360"/>
                  <a:pt x="1915" y="1353"/>
                </a:cubicBezTo>
                <a:cubicBezTo>
                  <a:pt x="1915" y="1346"/>
                  <a:pt x="1910" y="1340"/>
                  <a:pt x="1903" y="1340"/>
                </a:cubicBezTo>
                <a:cubicBezTo>
                  <a:pt x="1896" y="1340"/>
                  <a:pt x="1890" y="1346"/>
                  <a:pt x="1890" y="1353"/>
                </a:cubicBezTo>
                <a:cubicBezTo>
                  <a:pt x="1890" y="1360"/>
                  <a:pt x="1896" y="1366"/>
                  <a:pt x="1903" y="1366"/>
                </a:cubicBezTo>
                <a:close/>
                <a:moveTo>
                  <a:pt x="1942" y="1366"/>
                </a:moveTo>
                <a:cubicBezTo>
                  <a:pt x="1949" y="1366"/>
                  <a:pt x="1955" y="1360"/>
                  <a:pt x="1955" y="1353"/>
                </a:cubicBezTo>
                <a:cubicBezTo>
                  <a:pt x="1955" y="1346"/>
                  <a:pt x="1949" y="1340"/>
                  <a:pt x="1942" y="1340"/>
                </a:cubicBezTo>
                <a:cubicBezTo>
                  <a:pt x="1935" y="1340"/>
                  <a:pt x="1929" y="1346"/>
                  <a:pt x="1929" y="1353"/>
                </a:cubicBezTo>
                <a:cubicBezTo>
                  <a:pt x="1929" y="1360"/>
                  <a:pt x="1935" y="1366"/>
                  <a:pt x="1942" y="1366"/>
                </a:cubicBezTo>
                <a:close/>
                <a:moveTo>
                  <a:pt x="1981" y="1366"/>
                </a:moveTo>
                <a:cubicBezTo>
                  <a:pt x="1988" y="1366"/>
                  <a:pt x="1994" y="1360"/>
                  <a:pt x="1994" y="1353"/>
                </a:cubicBezTo>
                <a:cubicBezTo>
                  <a:pt x="1994" y="1346"/>
                  <a:pt x="1988" y="1340"/>
                  <a:pt x="1981" y="1340"/>
                </a:cubicBezTo>
                <a:cubicBezTo>
                  <a:pt x="1974" y="1340"/>
                  <a:pt x="1969" y="1346"/>
                  <a:pt x="1969" y="1353"/>
                </a:cubicBezTo>
                <a:cubicBezTo>
                  <a:pt x="1969" y="1360"/>
                  <a:pt x="1974" y="1366"/>
                  <a:pt x="1981" y="1366"/>
                </a:cubicBezTo>
                <a:close/>
                <a:moveTo>
                  <a:pt x="2021" y="1366"/>
                </a:moveTo>
                <a:cubicBezTo>
                  <a:pt x="2028" y="1366"/>
                  <a:pt x="2034" y="1360"/>
                  <a:pt x="2034" y="1353"/>
                </a:cubicBezTo>
                <a:cubicBezTo>
                  <a:pt x="2034" y="1346"/>
                  <a:pt x="2028" y="1340"/>
                  <a:pt x="2021" y="1340"/>
                </a:cubicBezTo>
                <a:cubicBezTo>
                  <a:pt x="2014" y="1340"/>
                  <a:pt x="2008" y="1346"/>
                  <a:pt x="2008" y="1353"/>
                </a:cubicBezTo>
                <a:cubicBezTo>
                  <a:pt x="2008" y="1360"/>
                  <a:pt x="2014" y="1366"/>
                  <a:pt x="2021" y="1366"/>
                </a:cubicBezTo>
                <a:close/>
                <a:moveTo>
                  <a:pt x="2139" y="1340"/>
                </a:moveTo>
                <a:cubicBezTo>
                  <a:pt x="2132" y="1340"/>
                  <a:pt x="2126" y="1346"/>
                  <a:pt x="2126" y="1353"/>
                </a:cubicBezTo>
                <a:cubicBezTo>
                  <a:pt x="2126" y="1360"/>
                  <a:pt x="2132" y="1366"/>
                  <a:pt x="2139" y="1366"/>
                </a:cubicBezTo>
                <a:cubicBezTo>
                  <a:pt x="2146" y="1366"/>
                  <a:pt x="2152" y="1360"/>
                  <a:pt x="2152" y="1353"/>
                </a:cubicBezTo>
                <a:cubicBezTo>
                  <a:pt x="2152" y="1346"/>
                  <a:pt x="2146" y="1340"/>
                  <a:pt x="2139" y="1340"/>
                </a:cubicBezTo>
                <a:close/>
                <a:moveTo>
                  <a:pt x="2179" y="1340"/>
                </a:moveTo>
                <a:cubicBezTo>
                  <a:pt x="2172" y="1340"/>
                  <a:pt x="2166" y="1346"/>
                  <a:pt x="2166" y="1353"/>
                </a:cubicBezTo>
                <a:cubicBezTo>
                  <a:pt x="2166" y="1360"/>
                  <a:pt x="2172" y="1366"/>
                  <a:pt x="2179" y="1366"/>
                </a:cubicBezTo>
                <a:cubicBezTo>
                  <a:pt x="2186" y="1366"/>
                  <a:pt x="2191" y="1360"/>
                  <a:pt x="2191" y="1353"/>
                </a:cubicBezTo>
                <a:cubicBezTo>
                  <a:pt x="2191" y="1346"/>
                  <a:pt x="2186" y="1340"/>
                  <a:pt x="2179" y="1340"/>
                </a:cubicBezTo>
                <a:close/>
                <a:moveTo>
                  <a:pt x="2888" y="1366"/>
                </a:moveTo>
                <a:cubicBezTo>
                  <a:pt x="2895" y="1366"/>
                  <a:pt x="2901" y="1360"/>
                  <a:pt x="2901" y="1353"/>
                </a:cubicBezTo>
                <a:cubicBezTo>
                  <a:pt x="2901" y="1346"/>
                  <a:pt x="2895" y="1340"/>
                  <a:pt x="2888" y="1340"/>
                </a:cubicBezTo>
                <a:cubicBezTo>
                  <a:pt x="2881" y="1340"/>
                  <a:pt x="2875" y="1346"/>
                  <a:pt x="2875" y="1353"/>
                </a:cubicBezTo>
                <a:cubicBezTo>
                  <a:pt x="2875" y="1360"/>
                  <a:pt x="2881" y="1366"/>
                  <a:pt x="2888" y="1366"/>
                </a:cubicBezTo>
                <a:close/>
                <a:moveTo>
                  <a:pt x="2928" y="1366"/>
                </a:moveTo>
                <a:cubicBezTo>
                  <a:pt x="2935" y="1366"/>
                  <a:pt x="2940" y="1360"/>
                  <a:pt x="2940" y="1353"/>
                </a:cubicBezTo>
                <a:cubicBezTo>
                  <a:pt x="2940" y="1346"/>
                  <a:pt x="2935" y="1340"/>
                  <a:pt x="2928" y="1340"/>
                </a:cubicBezTo>
                <a:cubicBezTo>
                  <a:pt x="2921" y="1340"/>
                  <a:pt x="2915" y="1346"/>
                  <a:pt x="2915" y="1353"/>
                </a:cubicBezTo>
                <a:cubicBezTo>
                  <a:pt x="2915" y="1360"/>
                  <a:pt x="2921" y="1366"/>
                  <a:pt x="2928" y="1366"/>
                </a:cubicBezTo>
                <a:close/>
                <a:moveTo>
                  <a:pt x="2967" y="1366"/>
                </a:moveTo>
                <a:cubicBezTo>
                  <a:pt x="2974" y="1366"/>
                  <a:pt x="2980" y="1360"/>
                  <a:pt x="2980" y="1353"/>
                </a:cubicBezTo>
                <a:cubicBezTo>
                  <a:pt x="2980" y="1346"/>
                  <a:pt x="2974" y="1340"/>
                  <a:pt x="2967" y="1340"/>
                </a:cubicBezTo>
                <a:cubicBezTo>
                  <a:pt x="2960" y="1340"/>
                  <a:pt x="2954" y="1346"/>
                  <a:pt x="2954" y="1353"/>
                </a:cubicBezTo>
                <a:cubicBezTo>
                  <a:pt x="2954" y="1360"/>
                  <a:pt x="2960" y="1366"/>
                  <a:pt x="2967" y="1366"/>
                </a:cubicBezTo>
                <a:close/>
                <a:moveTo>
                  <a:pt x="3006" y="1366"/>
                </a:moveTo>
                <a:cubicBezTo>
                  <a:pt x="3014" y="1366"/>
                  <a:pt x="3019" y="1360"/>
                  <a:pt x="3019" y="1353"/>
                </a:cubicBezTo>
                <a:cubicBezTo>
                  <a:pt x="3019" y="1346"/>
                  <a:pt x="3014" y="1340"/>
                  <a:pt x="3006" y="1340"/>
                </a:cubicBezTo>
                <a:cubicBezTo>
                  <a:pt x="2999" y="1340"/>
                  <a:pt x="2994" y="1346"/>
                  <a:pt x="2994" y="1353"/>
                </a:cubicBezTo>
                <a:cubicBezTo>
                  <a:pt x="2994" y="1360"/>
                  <a:pt x="2999" y="1366"/>
                  <a:pt x="3006" y="1366"/>
                </a:cubicBezTo>
                <a:close/>
                <a:moveTo>
                  <a:pt x="3046" y="1366"/>
                </a:moveTo>
                <a:cubicBezTo>
                  <a:pt x="3053" y="1366"/>
                  <a:pt x="3059" y="1360"/>
                  <a:pt x="3059" y="1353"/>
                </a:cubicBezTo>
                <a:cubicBezTo>
                  <a:pt x="3059" y="1346"/>
                  <a:pt x="3053" y="1340"/>
                  <a:pt x="3046" y="1340"/>
                </a:cubicBezTo>
                <a:cubicBezTo>
                  <a:pt x="3039" y="1340"/>
                  <a:pt x="3033" y="1346"/>
                  <a:pt x="3033" y="1353"/>
                </a:cubicBezTo>
                <a:cubicBezTo>
                  <a:pt x="3033" y="1360"/>
                  <a:pt x="3039" y="1366"/>
                  <a:pt x="3046" y="1366"/>
                </a:cubicBezTo>
                <a:close/>
                <a:moveTo>
                  <a:pt x="3085" y="1366"/>
                </a:moveTo>
                <a:cubicBezTo>
                  <a:pt x="3092" y="1366"/>
                  <a:pt x="3098" y="1360"/>
                  <a:pt x="3098" y="1353"/>
                </a:cubicBezTo>
                <a:cubicBezTo>
                  <a:pt x="3098" y="1346"/>
                  <a:pt x="3092" y="1340"/>
                  <a:pt x="3085" y="1340"/>
                </a:cubicBezTo>
                <a:cubicBezTo>
                  <a:pt x="3078" y="1340"/>
                  <a:pt x="3073" y="1346"/>
                  <a:pt x="3073" y="1353"/>
                </a:cubicBezTo>
                <a:cubicBezTo>
                  <a:pt x="3073" y="1360"/>
                  <a:pt x="3078" y="1366"/>
                  <a:pt x="3085" y="1366"/>
                </a:cubicBezTo>
                <a:close/>
                <a:moveTo>
                  <a:pt x="3125" y="1366"/>
                </a:moveTo>
                <a:cubicBezTo>
                  <a:pt x="3132" y="1366"/>
                  <a:pt x="3137" y="1360"/>
                  <a:pt x="3137" y="1353"/>
                </a:cubicBezTo>
                <a:cubicBezTo>
                  <a:pt x="3137" y="1346"/>
                  <a:pt x="3132" y="1340"/>
                  <a:pt x="3125" y="1340"/>
                </a:cubicBezTo>
                <a:cubicBezTo>
                  <a:pt x="3118" y="1340"/>
                  <a:pt x="3112" y="1346"/>
                  <a:pt x="3112" y="1353"/>
                </a:cubicBezTo>
                <a:cubicBezTo>
                  <a:pt x="3112" y="1360"/>
                  <a:pt x="3118" y="1366"/>
                  <a:pt x="3125" y="1366"/>
                </a:cubicBezTo>
                <a:close/>
                <a:moveTo>
                  <a:pt x="3164" y="1366"/>
                </a:moveTo>
                <a:cubicBezTo>
                  <a:pt x="3171" y="1366"/>
                  <a:pt x="3177" y="1360"/>
                  <a:pt x="3177" y="1353"/>
                </a:cubicBezTo>
                <a:cubicBezTo>
                  <a:pt x="3177" y="1346"/>
                  <a:pt x="3171" y="1340"/>
                  <a:pt x="3164" y="1340"/>
                </a:cubicBezTo>
                <a:cubicBezTo>
                  <a:pt x="3157" y="1340"/>
                  <a:pt x="3151" y="1346"/>
                  <a:pt x="3151" y="1353"/>
                </a:cubicBezTo>
                <a:cubicBezTo>
                  <a:pt x="3151" y="1360"/>
                  <a:pt x="3157" y="1366"/>
                  <a:pt x="3164" y="1366"/>
                </a:cubicBezTo>
                <a:close/>
                <a:moveTo>
                  <a:pt x="3204" y="1366"/>
                </a:moveTo>
                <a:cubicBezTo>
                  <a:pt x="3211" y="1366"/>
                  <a:pt x="3216" y="1360"/>
                  <a:pt x="3216" y="1353"/>
                </a:cubicBezTo>
                <a:cubicBezTo>
                  <a:pt x="3216" y="1346"/>
                  <a:pt x="3211" y="1340"/>
                  <a:pt x="3204" y="1340"/>
                </a:cubicBezTo>
                <a:cubicBezTo>
                  <a:pt x="3197" y="1340"/>
                  <a:pt x="3191" y="1346"/>
                  <a:pt x="3191" y="1353"/>
                </a:cubicBezTo>
                <a:cubicBezTo>
                  <a:pt x="3191" y="1360"/>
                  <a:pt x="3197" y="1366"/>
                  <a:pt x="3204" y="1366"/>
                </a:cubicBezTo>
                <a:close/>
                <a:moveTo>
                  <a:pt x="996" y="1405"/>
                </a:moveTo>
                <a:cubicBezTo>
                  <a:pt x="1003" y="1405"/>
                  <a:pt x="1009" y="1400"/>
                  <a:pt x="1009" y="1393"/>
                </a:cubicBezTo>
                <a:cubicBezTo>
                  <a:pt x="1009" y="1385"/>
                  <a:pt x="1003" y="1380"/>
                  <a:pt x="996" y="1380"/>
                </a:cubicBezTo>
                <a:cubicBezTo>
                  <a:pt x="989" y="1380"/>
                  <a:pt x="983" y="1385"/>
                  <a:pt x="983" y="1393"/>
                </a:cubicBezTo>
                <a:cubicBezTo>
                  <a:pt x="983" y="1400"/>
                  <a:pt x="989" y="1405"/>
                  <a:pt x="996" y="1405"/>
                </a:cubicBezTo>
                <a:close/>
                <a:moveTo>
                  <a:pt x="1035" y="1405"/>
                </a:moveTo>
                <a:cubicBezTo>
                  <a:pt x="1042" y="1405"/>
                  <a:pt x="1048" y="1400"/>
                  <a:pt x="1048" y="1393"/>
                </a:cubicBezTo>
                <a:cubicBezTo>
                  <a:pt x="1048" y="1385"/>
                  <a:pt x="1042" y="1380"/>
                  <a:pt x="1035" y="1380"/>
                </a:cubicBezTo>
                <a:cubicBezTo>
                  <a:pt x="1028" y="1380"/>
                  <a:pt x="1023" y="1385"/>
                  <a:pt x="1023" y="1393"/>
                </a:cubicBezTo>
                <a:cubicBezTo>
                  <a:pt x="1023" y="1400"/>
                  <a:pt x="1028" y="1405"/>
                  <a:pt x="1035" y="1405"/>
                </a:cubicBezTo>
                <a:close/>
                <a:moveTo>
                  <a:pt x="1075" y="1405"/>
                </a:moveTo>
                <a:cubicBezTo>
                  <a:pt x="1082" y="1405"/>
                  <a:pt x="1087" y="1400"/>
                  <a:pt x="1087" y="1393"/>
                </a:cubicBezTo>
                <a:cubicBezTo>
                  <a:pt x="1087" y="1385"/>
                  <a:pt x="1082" y="1380"/>
                  <a:pt x="1075" y="1380"/>
                </a:cubicBezTo>
                <a:cubicBezTo>
                  <a:pt x="1068" y="1380"/>
                  <a:pt x="1062" y="1385"/>
                  <a:pt x="1062" y="1393"/>
                </a:cubicBezTo>
                <a:cubicBezTo>
                  <a:pt x="1062" y="1400"/>
                  <a:pt x="1068" y="1405"/>
                  <a:pt x="1075" y="1405"/>
                </a:cubicBezTo>
                <a:close/>
                <a:moveTo>
                  <a:pt x="1114" y="1405"/>
                </a:moveTo>
                <a:cubicBezTo>
                  <a:pt x="1121" y="1405"/>
                  <a:pt x="1127" y="1400"/>
                  <a:pt x="1127" y="1393"/>
                </a:cubicBezTo>
                <a:cubicBezTo>
                  <a:pt x="1127" y="1385"/>
                  <a:pt x="1121" y="1380"/>
                  <a:pt x="1114" y="1380"/>
                </a:cubicBezTo>
                <a:cubicBezTo>
                  <a:pt x="1107" y="1380"/>
                  <a:pt x="1101" y="1385"/>
                  <a:pt x="1101" y="1393"/>
                </a:cubicBezTo>
                <a:cubicBezTo>
                  <a:pt x="1101" y="1400"/>
                  <a:pt x="1107" y="1405"/>
                  <a:pt x="1114" y="1405"/>
                </a:cubicBezTo>
                <a:close/>
                <a:moveTo>
                  <a:pt x="1154" y="1405"/>
                </a:moveTo>
                <a:cubicBezTo>
                  <a:pt x="1161" y="1405"/>
                  <a:pt x="1166" y="1400"/>
                  <a:pt x="1166" y="1393"/>
                </a:cubicBezTo>
                <a:cubicBezTo>
                  <a:pt x="1166" y="1385"/>
                  <a:pt x="1161" y="1380"/>
                  <a:pt x="1154" y="1380"/>
                </a:cubicBezTo>
                <a:cubicBezTo>
                  <a:pt x="1146" y="1380"/>
                  <a:pt x="1141" y="1385"/>
                  <a:pt x="1141" y="1393"/>
                </a:cubicBezTo>
                <a:cubicBezTo>
                  <a:pt x="1141" y="1400"/>
                  <a:pt x="1146" y="1405"/>
                  <a:pt x="1154" y="1405"/>
                </a:cubicBezTo>
                <a:close/>
                <a:moveTo>
                  <a:pt x="1193" y="1380"/>
                </a:moveTo>
                <a:cubicBezTo>
                  <a:pt x="1186" y="1380"/>
                  <a:pt x="1180" y="1385"/>
                  <a:pt x="1180" y="1393"/>
                </a:cubicBezTo>
                <a:cubicBezTo>
                  <a:pt x="1180" y="1400"/>
                  <a:pt x="1186" y="1405"/>
                  <a:pt x="1193" y="1405"/>
                </a:cubicBezTo>
                <a:cubicBezTo>
                  <a:pt x="1200" y="1405"/>
                  <a:pt x="1206" y="1400"/>
                  <a:pt x="1206" y="1393"/>
                </a:cubicBezTo>
                <a:cubicBezTo>
                  <a:pt x="1206" y="1385"/>
                  <a:pt x="1200" y="1380"/>
                  <a:pt x="1193" y="1380"/>
                </a:cubicBezTo>
                <a:close/>
                <a:moveTo>
                  <a:pt x="1863" y="1380"/>
                </a:moveTo>
                <a:cubicBezTo>
                  <a:pt x="1856" y="1380"/>
                  <a:pt x="1850" y="1385"/>
                  <a:pt x="1850" y="1393"/>
                </a:cubicBezTo>
                <a:cubicBezTo>
                  <a:pt x="1850" y="1400"/>
                  <a:pt x="1856" y="1405"/>
                  <a:pt x="1863" y="1405"/>
                </a:cubicBezTo>
                <a:cubicBezTo>
                  <a:pt x="1870" y="1405"/>
                  <a:pt x="1876" y="1400"/>
                  <a:pt x="1876" y="1393"/>
                </a:cubicBezTo>
                <a:cubicBezTo>
                  <a:pt x="1876" y="1385"/>
                  <a:pt x="1870" y="1380"/>
                  <a:pt x="1863" y="1380"/>
                </a:cubicBezTo>
                <a:close/>
                <a:moveTo>
                  <a:pt x="1903" y="1405"/>
                </a:moveTo>
                <a:cubicBezTo>
                  <a:pt x="1910" y="1405"/>
                  <a:pt x="1915" y="1400"/>
                  <a:pt x="1915" y="1393"/>
                </a:cubicBezTo>
                <a:cubicBezTo>
                  <a:pt x="1915" y="1385"/>
                  <a:pt x="1910" y="1380"/>
                  <a:pt x="1903" y="1380"/>
                </a:cubicBezTo>
                <a:cubicBezTo>
                  <a:pt x="1896" y="1380"/>
                  <a:pt x="1890" y="1385"/>
                  <a:pt x="1890" y="1393"/>
                </a:cubicBezTo>
                <a:cubicBezTo>
                  <a:pt x="1890" y="1400"/>
                  <a:pt x="1896" y="1405"/>
                  <a:pt x="1903" y="1405"/>
                </a:cubicBezTo>
                <a:close/>
                <a:moveTo>
                  <a:pt x="1942" y="1405"/>
                </a:moveTo>
                <a:cubicBezTo>
                  <a:pt x="1949" y="1405"/>
                  <a:pt x="1955" y="1400"/>
                  <a:pt x="1955" y="1393"/>
                </a:cubicBezTo>
                <a:cubicBezTo>
                  <a:pt x="1955" y="1385"/>
                  <a:pt x="1949" y="1380"/>
                  <a:pt x="1942" y="1380"/>
                </a:cubicBezTo>
                <a:cubicBezTo>
                  <a:pt x="1935" y="1380"/>
                  <a:pt x="1929" y="1385"/>
                  <a:pt x="1929" y="1393"/>
                </a:cubicBezTo>
                <a:cubicBezTo>
                  <a:pt x="1929" y="1400"/>
                  <a:pt x="1935" y="1405"/>
                  <a:pt x="1942" y="1405"/>
                </a:cubicBezTo>
                <a:close/>
                <a:moveTo>
                  <a:pt x="1981" y="1405"/>
                </a:moveTo>
                <a:cubicBezTo>
                  <a:pt x="1988" y="1405"/>
                  <a:pt x="1994" y="1400"/>
                  <a:pt x="1994" y="1393"/>
                </a:cubicBezTo>
                <a:cubicBezTo>
                  <a:pt x="1994" y="1385"/>
                  <a:pt x="1988" y="1380"/>
                  <a:pt x="1981" y="1380"/>
                </a:cubicBezTo>
                <a:cubicBezTo>
                  <a:pt x="1974" y="1380"/>
                  <a:pt x="1969" y="1385"/>
                  <a:pt x="1969" y="1393"/>
                </a:cubicBezTo>
                <a:cubicBezTo>
                  <a:pt x="1969" y="1400"/>
                  <a:pt x="1974" y="1405"/>
                  <a:pt x="1981" y="1405"/>
                </a:cubicBezTo>
                <a:close/>
                <a:moveTo>
                  <a:pt x="2021" y="1380"/>
                </a:moveTo>
                <a:cubicBezTo>
                  <a:pt x="2014" y="1380"/>
                  <a:pt x="2008" y="1385"/>
                  <a:pt x="2008" y="1393"/>
                </a:cubicBezTo>
                <a:cubicBezTo>
                  <a:pt x="2008" y="1400"/>
                  <a:pt x="2014" y="1405"/>
                  <a:pt x="2021" y="1405"/>
                </a:cubicBezTo>
                <a:cubicBezTo>
                  <a:pt x="2028" y="1405"/>
                  <a:pt x="2034" y="1400"/>
                  <a:pt x="2034" y="1393"/>
                </a:cubicBezTo>
                <a:cubicBezTo>
                  <a:pt x="2034" y="1385"/>
                  <a:pt x="2028" y="1380"/>
                  <a:pt x="2021" y="1380"/>
                </a:cubicBezTo>
                <a:close/>
                <a:moveTo>
                  <a:pt x="2888" y="1405"/>
                </a:moveTo>
                <a:cubicBezTo>
                  <a:pt x="2895" y="1405"/>
                  <a:pt x="2901" y="1400"/>
                  <a:pt x="2901" y="1393"/>
                </a:cubicBezTo>
                <a:cubicBezTo>
                  <a:pt x="2901" y="1385"/>
                  <a:pt x="2895" y="1380"/>
                  <a:pt x="2888" y="1380"/>
                </a:cubicBezTo>
                <a:cubicBezTo>
                  <a:pt x="2881" y="1380"/>
                  <a:pt x="2875" y="1385"/>
                  <a:pt x="2875" y="1393"/>
                </a:cubicBezTo>
                <a:cubicBezTo>
                  <a:pt x="2875" y="1400"/>
                  <a:pt x="2881" y="1405"/>
                  <a:pt x="2888" y="1405"/>
                </a:cubicBezTo>
                <a:close/>
                <a:moveTo>
                  <a:pt x="2928" y="1405"/>
                </a:moveTo>
                <a:cubicBezTo>
                  <a:pt x="2935" y="1405"/>
                  <a:pt x="2940" y="1400"/>
                  <a:pt x="2940" y="1393"/>
                </a:cubicBezTo>
                <a:cubicBezTo>
                  <a:pt x="2940" y="1385"/>
                  <a:pt x="2935" y="1380"/>
                  <a:pt x="2928" y="1380"/>
                </a:cubicBezTo>
                <a:cubicBezTo>
                  <a:pt x="2921" y="1380"/>
                  <a:pt x="2915" y="1385"/>
                  <a:pt x="2915" y="1393"/>
                </a:cubicBezTo>
                <a:cubicBezTo>
                  <a:pt x="2915" y="1400"/>
                  <a:pt x="2921" y="1405"/>
                  <a:pt x="2928" y="1405"/>
                </a:cubicBezTo>
                <a:close/>
                <a:moveTo>
                  <a:pt x="2967" y="1405"/>
                </a:moveTo>
                <a:cubicBezTo>
                  <a:pt x="2974" y="1405"/>
                  <a:pt x="2980" y="1400"/>
                  <a:pt x="2980" y="1393"/>
                </a:cubicBezTo>
                <a:cubicBezTo>
                  <a:pt x="2980" y="1385"/>
                  <a:pt x="2974" y="1380"/>
                  <a:pt x="2967" y="1380"/>
                </a:cubicBezTo>
                <a:cubicBezTo>
                  <a:pt x="2960" y="1380"/>
                  <a:pt x="2954" y="1385"/>
                  <a:pt x="2954" y="1393"/>
                </a:cubicBezTo>
                <a:cubicBezTo>
                  <a:pt x="2954" y="1400"/>
                  <a:pt x="2960" y="1405"/>
                  <a:pt x="2967" y="1405"/>
                </a:cubicBezTo>
                <a:close/>
                <a:moveTo>
                  <a:pt x="3006" y="1380"/>
                </a:moveTo>
                <a:cubicBezTo>
                  <a:pt x="2999" y="1380"/>
                  <a:pt x="2994" y="1385"/>
                  <a:pt x="2994" y="1393"/>
                </a:cubicBezTo>
                <a:cubicBezTo>
                  <a:pt x="2994" y="1400"/>
                  <a:pt x="2999" y="1405"/>
                  <a:pt x="3006" y="1405"/>
                </a:cubicBezTo>
                <a:cubicBezTo>
                  <a:pt x="3014" y="1405"/>
                  <a:pt x="3019" y="1400"/>
                  <a:pt x="3019" y="1393"/>
                </a:cubicBezTo>
                <a:cubicBezTo>
                  <a:pt x="3019" y="1385"/>
                  <a:pt x="3014" y="1380"/>
                  <a:pt x="3006" y="1380"/>
                </a:cubicBezTo>
                <a:close/>
                <a:moveTo>
                  <a:pt x="3046" y="1405"/>
                </a:moveTo>
                <a:cubicBezTo>
                  <a:pt x="3053" y="1405"/>
                  <a:pt x="3059" y="1400"/>
                  <a:pt x="3059" y="1393"/>
                </a:cubicBezTo>
                <a:cubicBezTo>
                  <a:pt x="3059" y="1385"/>
                  <a:pt x="3053" y="1380"/>
                  <a:pt x="3046" y="1380"/>
                </a:cubicBezTo>
                <a:cubicBezTo>
                  <a:pt x="3039" y="1380"/>
                  <a:pt x="3033" y="1385"/>
                  <a:pt x="3033" y="1393"/>
                </a:cubicBezTo>
                <a:cubicBezTo>
                  <a:pt x="3033" y="1400"/>
                  <a:pt x="3039" y="1405"/>
                  <a:pt x="3046" y="1405"/>
                </a:cubicBezTo>
                <a:close/>
                <a:moveTo>
                  <a:pt x="3085" y="1380"/>
                </a:moveTo>
                <a:cubicBezTo>
                  <a:pt x="3078" y="1380"/>
                  <a:pt x="3073" y="1385"/>
                  <a:pt x="3073" y="1393"/>
                </a:cubicBezTo>
                <a:cubicBezTo>
                  <a:pt x="3073" y="1400"/>
                  <a:pt x="3078" y="1405"/>
                  <a:pt x="3085" y="1405"/>
                </a:cubicBezTo>
                <a:cubicBezTo>
                  <a:pt x="3092" y="1405"/>
                  <a:pt x="3098" y="1400"/>
                  <a:pt x="3098" y="1393"/>
                </a:cubicBezTo>
                <a:cubicBezTo>
                  <a:pt x="3098" y="1385"/>
                  <a:pt x="3092" y="1380"/>
                  <a:pt x="3085" y="1380"/>
                </a:cubicBezTo>
                <a:close/>
                <a:moveTo>
                  <a:pt x="3125" y="1405"/>
                </a:moveTo>
                <a:cubicBezTo>
                  <a:pt x="3132" y="1405"/>
                  <a:pt x="3137" y="1400"/>
                  <a:pt x="3137" y="1393"/>
                </a:cubicBezTo>
                <a:cubicBezTo>
                  <a:pt x="3137" y="1385"/>
                  <a:pt x="3132" y="1380"/>
                  <a:pt x="3125" y="1380"/>
                </a:cubicBezTo>
                <a:cubicBezTo>
                  <a:pt x="3118" y="1380"/>
                  <a:pt x="3112" y="1385"/>
                  <a:pt x="3112" y="1393"/>
                </a:cubicBezTo>
                <a:cubicBezTo>
                  <a:pt x="3112" y="1400"/>
                  <a:pt x="3118" y="1405"/>
                  <a:pt x="3125" y="1405"/>
                </a:cubicBezTo>
                <a:close/>
                <a:moveTo>
                  <a:pt x="3164" y="1405"/>
                </a:moveTo>
                <a:cubicBezTo>
                  <a:pt x="3171" y="1405"/>
                  <a:pt x="3177" y="1400"/>
                  <a:pt x="3177" y="1393"/>
                </a:cubicBezTo>
                <a:cubicBezTo>
                  <a:pt x="3177" y="1385"/>
                  <a:pt x="3171" y="1380"/>
                  <a:pt x="3164" y="1380"/>
                </a:cubicBezTo>
                <a:cubicBezTo>
                  <a:pt x="3157" y="1380"/>
                  <a:pt x="3151" y="1385"/>
                  <a:pt x="3151" y="1393"/>
                </a:cubicBezTo>
                <a:cubicBezTo>
                  <a:pt x="3151" y="1400"/>
                  <a:pt x="3157" y="1405"/>
                  <a:pt x="3164" y="1405"/>
                </a:cubicBezTo>
                <a:close/>
                <a:moveTo>
                  <a:pt x="3204" y="1380"/>
                </a:moveTo>
                <a:cubicBezTo>
                  <a:pt x="3197" y="1380"/>
                  <a:pt x="3191" y="1385"/>
                  <a:pt x="3191" y="1393"/>
                </a:cubicBezTo>
                <a:cubicBezTo>
                  <a:pt x="3191" y="1400"/>
                  <a:pt x="3197" y="1405"/>
                  <a:pt x="3204" y="1405"/>
                </a:cubicBezTo>
                <a:cubicBezTo>
                  <a:pt x="3211" y="1405"/>
                  <a:pt x="3216" y="1400"/>
                  <a:pt x="3216" y="1393"/>
                </a:cubicBezTo>
                <a:cubicBezTo>
                  <a:pt x="3216" y="1385"/>
                  <a:pt x="3211" y="1380"/>
                  <a:pt x="3204" y="1380"/>
                </a:cubicBezTo>
                <a:close/>
                <a:moveTo>
                  <a:pt x="3243" y="1405"/>
                </a:moveTo>
                <a:cubicBezTo>
                  <a:pt x="3250" y="1405"/>
                  <a:pt x="3256" y="1400"/>
                  <a:pt x="3256" y="1393"/>
                </a:cubicBezTo>
                <a:cubicBezTo>
                  <a:pt x="3256" y="1385"/>
                  <a:pt x="3250" y="1380"/>
                  <a:pt x="3243" y="1380"/>
                </a:cubicBezTo>
                <a:cubicBezTo>
                  <a:pt x="3236" y="1380"/>
                  <a:pt x="3230" y="1385"/>
                  <a:pt x="3230" y="1393"/>
                </a:cubicBezTo>
                <a:cubicBezTo>
                  <a:pt x="3230" y="1400"/>
                  <a:pt x="3236" y="1405"/>
                  <a:pt x="3243" y="1405"/>
                </a:cubicBezTo>
                <a:close/>
                <a:moveTo>
                  <a:pt x="996" y="1445"/>
                </a:moveTo>
                <a:cubicBezTo>
                  <a:pt x="1003" y="1445"/>
                  <a:pt x="1009" y="1439"/>
                  <a:pt x="1009" y="1432"/>
                </a:cubicBezTo>
                <a:cubicBezTo>
                  <a:pt x="1009" y="1425"/>
                  <a:pt x="1003" y="1419"/>
                  <a:pt x="996" y="1419"/>
                </a:cubicBezTo>
                <a:cubicBezTo>
                  <a:pt x="989" y="1419"/>
                  <a:pt x="983" y="1425"/>
                  <a:pt x="983" y="1432"/>
                </a:cubicBezTo>
                <a:cubicBezTo>
                  <a:pt x="983" y="1439"/>
                  <a:pt x="989" y="1445"/>
                  <a:pt x="996" y="1445"/>
                </a:cubicBezTo>
                <a:close/>
                <a:moveTo>
                  <a:pt x="1035" y="1445"/>
                </a:moveTo>
                <a:cubicBezTo>
                  <a:pt x="1042" y="1445"/>
                  <a:pt x="1048" y="1439"/>
                  <a:pt x="1048" y="1432"/>
                </a:cubicBezTo>
                <a:cubicBezTo>
                  <a:pt x="1048" y="1425"/>
                  <a:pt x="1042" y="1419"/>
                  <a:pt x="1035" y="1419"/>
                </a:cubicBezTo>
                <a:cubicBezTo>
                  <a:pt x="1028" y="1419"/>
                  <a:pt x="1023" y="1425"/>
                  <a:pt x="1023" y="1432"/>
                </a:cubicBezTo>
                <a:cubicBezTo>
                  <a:pt x="1023" y="1439"/>
                  <a:pt x="1028" y="1445"/>
                  <a:pt x="1035" y="1445"/>
                </a:cubicBezTo>
                <a:close/>
                <a:moveTo>
                  <a:pt x="1075" y="1445"/>
                </a:moveTo>
                <a:cubicBezTo>
                  <a:pt x="1082" y="1445"/>
                  <a:pt x="1087" y="1439"/>
                  <a:pt x="1087" y="1432"/>
                </a:cubicBezTo>
                <a:cubicBezTo>
                  <a:pt x="1087" y="1425"/>
                  <a:pt x="1082" y="1419"/>
                  <a:pt x="1075" y="1419"/>
                </a:cubicBezTo>
                <a:cubicBezTo>
                  <a:pt x="1068" y="1419"/>
                  <a:pt x="1062" y="1425"/>
                  <a:pt x="1062" y="1432"/>
                </a:cubicBezTo>
                <a:cubicBezTo>
                  <a:pt x="1062" y="1439"/>
                  <a:pt x="1068" y="1445"/>
                  <a:pt x="1075" y="1445"/>
                </a:cubicBezTo>
                <a:close/>
                <a:moveTo>
                  <a:pt x="1114" y="1445"/>
                </a:moveTo>
                <a:cubicBezTo>
                  <a:pt x="1121" y="1445"/>
                  <a:pt x="1127" y="1439"/>
                  <a:pt x="1127" y="1432"/>
                </a:cubicBezTo>
                <a:cubicBezTo>
                  <a:pt x="1127" y="1425"/>
                  <a:pt x="1121" y="1419"/>
                  <a:pt x="1114" y="1419"/>
                </a:cubicBezTo>
                <a:cubicBezTo>
                  <a:pt x="1107" y="1419"/>
                  <a:pt x="1101" y="1425"/>
                  <a:pt x="1101" y="1432"/>
                </a:cubicBezTo>
                <a:cubicBezTo>
                  <a:pt x="1101" y="1439"/>
                  <a:pt x="1107" y="1445"/>
                  <a:pt x="1114" y="1445"/>
                </a:cubicBezTo>
                <a:close/>
                <a:moveTo>
                  <a:pt x="1154" y="1445"/>
                </a:moveTo>
                <a:cubicBezTo>
                  <a:pt x="1161" y="1445"/>
                  <a:pt x="1166" y="1439"/>
                  <a:pt x="1166" y="1432"/>
                </a:cubicBezTo>
                <a:cubicBezTo>
                  <a:pt x="1166" y="1425"/>
                  <a:pt x="1161" y="1419"/>
                  <a:pt x="1154" y="1419"/>
                </a:cubicBezTo>
                <a:cubicBezTo>
                  <a:pt x="1146" y="1419"/>
                  <a:pt x="1141" y="1425"/>
                  <a:pt x="1141" y="1432"/>
                </a:cubicBezTo>
                <a:cubicBezTo>
                  <a:pt x="1141" y="1439"/>
                  <a:pt x="1146" y="1445"/>
                  <a:pt x="1154" y="1445"/>
                </a:cubicBezTo>
                <a:close/>
                <a:moveTo>
                  <a:pt x="1193" y="1419"/>
                </a:moveTo>
                <a:cubicBezTo>
                  <a:pt x="1186" y="1419"/>
                  <a:pt x="1180" y="1425"/>
                  <a:pt x="1180" y="1432"/>
                </a:cubicBezTo>
                <a:cubicBezTo>
                  <a:pt x="1180" y="1439"/>
                  <a:pt x="1186" y="1445"/>
                  <a:pt x="1193" y="1445"/>
                </a:cubicBezTo>
                <a:cubicBezTo>
                  <a:pt x="1200" y="1445"/>
                  <a:pt x="1206" y="1439"/>
                  <a:pt x="1206" y="1432"/>
                </a:cubicBezTo>
                <a:cubicBezTo>
                  <a:pt x="1206" y="1425"/>
                  <a:pt x="1200" y="1419"/>
                  <a:pt x="1193" y="1419"/>
                </a:cubicBezTo>
                <a:close/>
                <a:moveTo>
                  <a:pt x="1903" y="1419"/>
                </a:moveTo>
                <a:cubicBezTo>
                  <a:pt x="1896" y="1419"/>
                  <a:pt x="1890" y="1425"/>
                  <a:pt x="1890" y="1432"/>
                </a:cubicBezTo>
                <a:cubicBezTo>
                  <a:pt x="1890" y="1439"/>
                  <a:pt x="1896" y="1445"/>
                  <a:pt x="1903" y="1445"/>
                </a:cubicBezTo>
                <a:cubicBezTo>
                  <a:pt x="1910" y="1445"/>
                  <a:pt x="1915" y="1439"/>
                  <a:pt x="1915" y="1432"/>
                </a:cubicBezTo>
                <a:cubicBezTo>
                  <a:pt x="1915" y="1425"/>
                  <a:pt x="1910" y="1419"/>
                  <a:pt x="1903" y="1419"/>
                </a:cubicBezTo>
                <a:close/>
                <a:moveTo>
                  <a:pt x="1942" y="1445"/>
                </a:moveTo>
                <a:cubicBezTo>
                  <a:pt x="1949" y="1445"/>
                  <a:pt x="1955" y="1439"/>
                  <a:pt x="1955" y="1432"/>
                </a:cubicBezTo>
                <a:cubicBezTo>
                  <a:pt x="1955" y="1425"/>
                  <a:pt x="1949" y="1419"/>
                  <a:pt x="1942" y="1419"/>
                </a:cubicBezTo>
                <a:cubicBezTo>
                  <a:pt x="1935" y="1419"/>
                  <a:pt x="1929" y="1425"/>
                  <a:pt x="1929" y="1432"/>
                </a:cubicBezTo>
                <a:cubicBezTo>
                  <a:pt x="1929" y="1439"/>
                  <a:pt x="1935" y="1445"/>
                  <a:pt x="1942" y="1445"/>
                </a:cubicBezTo>
                <a:close/>
                <a:moveTo>
                  <a:pt x="1981" y="1445"/>
                </a:moveTo>
                <a:cubicBezTo>
                  <a:pt x="1988" y="1445"/>
                  <a:pt x="1994" y="1439"/>
                  <a:pt x="1994" y="1432"/>
                </a:cubicBezTo>
                <a:cubicBezTo>
                  <a:pt x="1994" y="1425"/>
                  <a:pt x="1988" y="1419"/>
                  <a:pt x="1981" y="1419"/>
                </a:cubicBezTo>
                <a:cubicBezTo>
                  <a:pt x="1974" y="1419"/>
                  <a:pt x="1969" y="1425"/>
                  <a:pt x="1969" y="1432"/>
                </a:cubicBezTo>
                <a:cubicBezTo>
                  <a:pt x="1969" y="1439"/>
                  <a:pt x="1974" y="1445"/>
                  <a:pt x="1981" y="1445"/>
                </a:cubicBezTo>
                <a:close/>
                <a:moveTo>
                  <a:pt x="2888" y="1419"/>
                </a:moveTo>
                <a:cubicBezTo>
                  <a:pt x="2881" y="1419"/>
                  <a:pt x="2875" y="1425"/>
                  <a:pt x="2875" y="1432"/>
                </a:cubicBezTo>
                <a:cubicBezTo>
                  <a:pt x="2875" y="1439"/>
                  <a:pt x="2881" y="1445"/>
                  <a:pt x="2888" y="1445"/>
                </a:cubicBezTo>
                <a:cubicBezTo>
                  <a:pt x="2895" y="1445"/>
                  <a:pt x="2901" y="1439"/>
                  <a:pt x="2901" y="1432"/>
                </a:cubicBezTo>
                <a:cubicBezTo>
                  <a:pt x="2901" y="1425"/>
                  <a:pt x="2895" y="1419"/>
                  <a:pt x="2888" y="1419"/>
                </a:cubicBezTo>
                <a:close/>
                <a:moveTo>
                  <a:pt x="2928" y="1419"/>
                </a:moveTo>
                <a:cubicBezTo>
                  <a:pt x="2921" y="1419"/>
                  <a:pt x="2915" y="1425"/>
                  <a:pt x="2915" y="1432"/>
                </a:cubicBezTo>
                <a:cubicBezTo>
                  <a:pt x="2915" y="1439"/>
                  <a:pt x="2921" y="1445"/>
                  <a:pt x="2928" y="1445"/>
                </a:cubicBezTo>
                <a:cubicBezTo>
                  <a:pt x="2935" y="1445"/>
                  <a:pt x="2940" y="1439"/>
                  <a:pt x="2940" y="1432"/>
                </a:cubicBezTo>
                <a:cubicBezTo>
                  <a:pt x="2940" y="1425"/>
                  <a:pt x="2935" y="1419"/>
                  <a:pt x="2928" y="1419"/>
                </a:cubicBezTo>
                <a:close/>
                <a:moveTo>
                  <a:pt x="2967" y="1445"/>
                </a:moveTo>
                <a:cubicBezTo>
                  <a:pt x="2974" y="1445"/>
                  <a:pt x="2980" y="1439"/>
                  <a:pt x="2980" y="1432"/>
                </a:cubicBezTo>
                <a:cubicBezTo>
                  <a:pt x="2980" y="1425"/>
                  <a:pt x="2974" y="1419"/>
                  <a:pt x="2967" y="1419"/>
                </a:cubicBezTo>
                <a:cubicBezTo>
                  <a:pt x="2960" y="1419"/>
                  <a:pt x="2954" y="1425"/>
                  <a:pt x="2954" y="1432"/>
                </a:cubicBezTo>
                <a:cubicBezTo>
                  <a:pt x="2954" y="1439"/>
                  <a:pt x="2960" y="1445"/>
                  <a:pt x="2967" y="1445"/>
                </a:cubicBezTo>
                <a:close/>
                <a:moveTo>
                  <a:pt x="3006" y="1419"/>
                </a:moveTo>
                <a:cubicBezTo>
                  <a:pt x="2999" y="1419"/>
                  <a:pt x="2994" y="1425"/>
                  <a:pt x="2994" y="1432"/>
                </a:cubicBezTo>
                <a:cubicBezTo>
                  <a:pt x="2994" y="1439"/>
                  <a:pt x="2999" y="1445"/>
                  <a:pt x="3006" y="1445"/>
                </a:cubicBezTo>
                <a:cubicBezTo>
                  <a:pt x="3014" y="1445"/>
                  <a:pt x="3019" y="1439"/>
                  <a:pt x="3019" y="1432"/>
                </a:cubicBezTo>
                <a:cubicBezTo>
                  <a:pt x="3019" y="1425"/>
                  <a:pt x="3014" y="1419"/>
                  <a:pt x="3006" y="1419"/>
                </a:cubicBezTo>
                <a:close/>
                <a:moveTo>
                  <a:pt x="3046" y="1419"/>
                </a:moveTo>
                <a:cubicBezTo>
                  <a:pt x="3039" y="1419"/>
                  <a:pt x="3033" y="1425"/>
                  <a:pt x="3033" y="1432"/>
                </a:cubicBezTo>
                <a:cubicBezTo>
                  <a:pt x="3033" y="1439"/>
                  <a:pt x="3039" y="1445"/>
                  <a:pt x="3046" y="1445"/>
                </a:cubicBezTo>
                <a:cubicBezTo>
                  <a:pt x="3053" y="1445"/>
                  <a:pt x="3059" y="1439"/>
                  <a:pt x="3059" y="1432"/>
                </a:cubicBezTo>
                <a:cubicBezTo>
                  <a:pt x="3059" y="1425"/>
                  <a:pt x="3053" y="1419"/>
                  <a:pt x="3046" y="1419"/>
                </a:cubicBezTo>
                <a:close/>
                <a:moveTo>
                  <a:pt x="3085" y="1445"/>
                </a:moveTo>
                <a:cubicBezTo>
                  <a:pt x="3092" y="1445"/>
                  <a:pt x="3098" y="1439"/>
                  <a:pt x="3098" y="1432"/>
                </a:cubicBezTo>
                <a:cubicBezTo>
                  <a:pt x="3098" y="1425"/>
                  <a:pt x="3092" y="1419"/>
                  <a:pt x="3085" y="1419"/>
                </a:cubicBezTo>
                <a:cubicBezTo>
                  <a:pt x="3078" y="1419"/>
                  <a:pt x="3073" y="1425"/>
                  <a:pt x="3073" y="1432"/>
                </a:cubicBezTo>
                <a:cubicBezTo>
                  <a:pt x="3073" y="1439"/>
                  <a:pt x="3078" y="1445"/>
                  <a:pt x="3085" y="1445"/>
                </a:cubicBezTo>
                <a:close/>
                <a:moveTo>
                  <a:pt x="3125" y="1419"/>
                </a:moveTo>
                <a:cubicBezTo>
                  <a:pt x="3118" y="1419"/>
                  <a:pt x="3112" y="1425"/>
                  <a:pt x="3112" y="1432"/>
                </a:cubicBezTo>
                <a:cubicBezTo>
                  <a:pt x="3112" y="1439"/>
                  <a:pt x="3118" y="1445"/>
                  <a:pt x="3125" y="1445"/>
                </a:cubicBezTo>
                <a:cubicBezTo>
                  <a:pt x="3132" y="1445"/>
                  <a:pt x="3137" y="1439"/>
                  <a:pt x="3137" y="1432"/>
                </a:cubicBezTo>
                <a:cubicBezTo>
                  <a:pt x="3137" y="1425"/>
                  <a:pt x="3132" y="1419"/>
                  <a:pt x="3125" y="1419"/>
                </a:cubicBezTo>
                <a:close/>
                <a:moveTo>
                  <a:pt x="3164" y="1445"/>
                </a:moveTo>
                <a:cubicBezTo>
                  <a:pt x="3171" y="1445"/>
                  <a:pt x="3177" y="1439"/>
                  <a:pt x="3177" y="1432"/>
                </a:cubicBezTo>
                <a:cubicBezTo>
                  <a:pt x="3177" y="1425"/>
                  <a:pt x="3171" y="1419"/>
                  <a:pt x="3164" y="1419"/>
                </a:cubicBezTo>
                <a:cubicBezTo>
                  <a:pt x="3157" y="1419"/>
                  <a:pt x="3151" y="1425"/>
                  <a:pt x="3151" y="1432"/>
                </a:cubicBezTo>
                <a:cubicBezTo>
                  <a:pt x="3151" y="1439"/>
                  <a:pt x="3157" y="1445"/>
                  <a:pt x="3164" y="1445"/>
                </a:cubicBezTo>
                <a:close/>
                <a:moveTo>
                  <a:pt x="3204" y="1445"/>
                </a:moveTo>
                <a:cubicBezTo>
                  <a:pt x="3211" y="1445"/>
                  <a:pt x="3216" y="1439"/>
                  <a:pt x="3216" y="1432"/>
                </a:cubicBezTo>
                <a:cubicBezTo>
                  <a:pt x="3216" y="1425"/>
                  <a:pt x="3211" y="1419"/>
                  <a:pt x="3204" y="1419"/>
                </a:cubicBezTo>
                <a:cubicBezTo>
                  <a:pt x="3197" y="1419"/>
                  <a:pt x="3191" y="1425"/>
                  <a:pt x="3191" y="1432"/>
                </a:cubicBezTo>
                <a:cubicBezTo>
                  <a:pt x="3191" y="1439"/>
                  <a:pt x="3197" y="1445"/>
                  <a:pt x="3204" y="1445"/>
                </a:cubicBezTo>
                <a:close/>
                <a:moveTo>
                  <a:pt x="3243" y="1419"/>
                </a:moveTo>
                <a:cubicBezTo>
                  <a:pt x="3236" y="1419"/>
                  <a:pt x="3230" y="1425"/>
                  <a:pt x="3230" y="1432"/>
                </a:cubicBezTo>
                <a:cubicBezTo>
                  <a:pt x="3230" y="1439"/>
                  <a:pt x="3236" y="1445"/>
                  <a:pt x="3243" y="1445"/>
                </a:cubicBezTo>
                <a:cubicBezTo>
                  <a:pt x="3250" y="1445"/>
                  <a:pt x="3256" y="1439"/>
                  <a:pt x="3256" y="1432"/>
                </a:cubicBezTo>
                <a:cubicBezTo>
                  <a:pt x="3256" y="1425"/>
                  <a:pt x="3250" y="1419"/>
                  <a:pt x="3243" y="1419"/>
                </a:cubicBezTo>
                <a:close/>
                <a:moveTo>
                  <a:pt x="996" y="1484"/>
                </a:moveTo>
                <a:cubicBezTo>
                  <a:pt x="1003" y="1484"/>
                  <a:pt x="1009" y="1478"/>
                  <a:pt x="1009" y="1471"/>
                </a:cubicBezTo>
                <a:cubicBezTo>
                  <a:pt x="1009" y="1464"/>
                  <a:pt x="1003" y="1459"/>
                  <a:pt x="996" y="1459"/>
                </a:cubicBezTo>
                <a:cubicBezTo>
                  <a:pt x="989" y="1459"/>
                  <a:pt x="983" y="1464"/>
                  <a:pt x="983" y="1471"/>
                </a:cubicBezTo>
                <a:cubicBezTo>
                  <a:pt x="983" y="1478"/>
                  <a:pt x="989" y="1484"/>
                  <a:pt x="996" y="1484"/>
                </a:cubicBezTo>
                <a:close/>
                <a:moveTo>
                  <a:pt x="1035" y="1484"/>
                </a:moveTo>
                <a:cubicBezTo>
                  <a:pt x="1042" y="1484"/>
                  <a:pt x="1048" y="1478"/>
                  <a:pt x="1048" y="1471"/>
                </a:cubicBezTo>
                <a:cubicBezTo>
                  <a:pt x="1048" y="1464"/>
                  <a:pt x="1042" y="1459"/>
                  <a:pt x="1035" y="1459"/>
                </a:cubicBezTo>
                <a:cubicBezTo>
                  <a:pt x="1028" y="1459"/>
                  <a:pt x="1023" y="1464"/>
                  <a:pt x="1023" y="1471"/>
                </a:cubicBezTo>
                <a:cubicBezTo>
                  <a:pt x="1023" y="1478"/>
                  <a:pt x="1028" y="1484"/>
                  <a:pt x="1035" y="1484"/>
                </a:cubicBezTo>
                <a:close/>
                <a:moveTo>
                  <a:pt x="1075" y="1484"/>
                </a:moveTo>
                <a:cubicBezTo>
                  <a:pt x="1082" y="1484"/>
                  <a:pt x="1087" y="1478"/>
                  <a:pt x="1087" y="1471"/>
                </a:cubicBezTo>
                <a:cubicBezTo>
                  <a:pt x="1087" y="1464"/>
                  <a:pt x="1082" y="1459"/>
                  <a:pt x="1075" y="1459"/>
                </a:cubicBezTo>
                <a:cubicBezTo>
                  <a:pt x="1068" y="1459"/>
                  <a:pt x="1062" y="1464"/>
                  <a:pt x="1062" y="1471"/>
                </a:cubicBezTo>
                <a:cubicBezTo>
                  <a:pt x="1062" y="1478"/>
                  <a:pt x="1068" y="1484"/>
                  <a:pt x="1075" y="1484"/>
                </a:cubicBezTo>
                <a:close/>
                <a:moveTo>
                  <a:pt x="1114" y="1459"/>
                </a:moveTo>
                <a:cubicBezTo>
                  <a:pt x="1107" y="1459"/>
                  <a:pt x="1101" y="1464"/>
                  <a:pt x="1101" y="1471"/>
                </a:cubicBezTo>
                <a:cubicBezTo>
                  <a:pt x="1101" y="1478"/>
                  <a:pt x="1107" y="1484"/>
                  <a:pt x="1114" y="1484"/>
                </a:cubicBezTo>
                <a:cubicBezTo>
                  <a:pt x="1121" y="1484"/>
                  <a:pt x="1127" y="1478"/>
                  <a:pt x="1127" y="1471"/>
                </a:cubicBezTo>
                <a:cubicBezTo>
                  <a:pt x="1127" y="1464"/>
                  <a:pt x="1121" y="1459"/>
                  <a:pt x="1114" y="1459"/>
                </a:cubicBezTo>
                <a:close/>
                <a:moveTo>
                  <a:pt x="1154" y="1459"/>
                </a:moveTo>
                <a:cubicBezTo>
                  <a:pt x="1146" y="1459"/>
                  <a:pt x="1141" y="1464"/>
                  <a:pt x="1141" y="1471"/>
                </a:cubicBezTo>
                <a:cubicBezTo>
                  <a:pt x="1141" y="1478"/>
                  <a:pt x="1146" y="1484"/>
                  <a:pt x="1154" y="1484"/>
                </a:cubicBezTo>
                <a:cubicBezTo>
                  <a:pt x="1161" y="1484"/>
                  <a:pt x="1166" y="1478"/>
                  <a:pt x="1166" y="1471"/>
                </a:cubicBezTo>
                <a:cubicBezTo>
                  <a:pt x="1166" y="1464"/>
                  <a:pt x="1161" y="1459"/>
                  <a:pt x="1154" y="1459"/>
                </a:cubicBezTo>
                <a:close/>
                <a:moveTo>
                  <a:pt x="1903" y="1459"/>
                </a:moveTo>
                <a:cubicBezTo>
                  <a:pt x="1896" y="1459"/>
                  <a:pt x="1890" y="1464"/>
                  <a:pt x="1890" y="1471"/>
                </a:cubicBezTo>
                <a:cubicBezTo>
                  <a:pt x="1890" y="1478"/>
                  <a:pt x="1896" y="1484"/>
                  <a:pt x="1903" y="1484"/>
                </a:cubicBezTo>
                <a:cubicBezTo>
                  <a:pt x="1910" y="1484"/>
                  <a:pt x="1915" y="1478"/>
                  <a:pt x="1915" y="1471"/>
                </a:cubicBezTo>
                <a:cubicBezTo>
                  <a:pt x="1915" y="1464"/>
                  <a:pt x="1910" y="1459"/>
                  <a:pt x="1903" y="1459"/>
                </a:cubicBezTo>
                <a:close/>
                <a:moveTo>
                  <a:pt x="1942" y="1459"/>
                </a:moveTo>
                <a:cubicBezTo>
                  <a:pt x="1935" y="1459"/>
                  <a:pt x="1929" y="1464"/>
                  <a:pt x="1929" y="1471"/>
                </a:cubicBezTo>
                <a:cubicBezTo>
                  <a:pt x="1929" y="1478"/>
                  <a:pt x="1935" y="1484"/>
                  <a:pt x="1942" y="1484"/>
                </a:cubicBezTo>
                <a:cubicBezTo>
                  <a:pt x="1949" y="1484"/>
                  <a:pt x="1955" y="1478"/>
                  <a:pt x="1955" y="1471"/>
                </a:cubicBezTo>
                <a:cubicBezTo>
                  <a:pt x="1955" y="1464"/>
                  <a:pt x="1949" y="1459"/>
                  <a:pt x="1942" y="1459"/>
                </a:cubicBezTo>
                <a:close/>
                <a:moveTo>
                  <a:pt x="1981" y="1459"/>
                </a:moveTo>
                <a:cubicBezTo>
                  <a:pt x="1974" y="1459"/>
                  <a:pt x="1969" y="1464"/>
                  <a:pt x="1969" y="1471"/>
                </a:cubicBezTo>
                <a:cubicBezTo>
                  <a:pt x="1969" y="1478"/>
                  <a:pt x="1974" y="1484"/>
                  <a:pt x="1981" y="1484"/>
                </a:cubicBezTo>
                <a:cubicBezTo>
                  <a:pt x="1988" y="1484"/>
                  <a:pt x="1994" y="1478"/>
                  <a:pt x="1994" y="1471"/>
                </a:cubicBezTo>
                <a:cubicBezTo>
                  <a:pt x="1994" y="1464"/>
                  <a:pt x="1988" y="1459"/>
                  <a:pt x="1981" y="1459"/>
                </a:cubicBezTo>
                <a:close/>
                <a:moveTo>
                  <a:pt x="2888" y="1459"/>
                </a:moveTo>
                <a:cubicBezTo>
                  <a:pt x="2881" y="1459"/>
                  <a:pt x="2875" y="1464"/>
                  <a:pt x="2875" y="1471"/>
                </a:cubicBezTo>
                <a:cubicBezTo>
                  <a:pt x="2875" y="1478"/>
                  <a:pt x="2881" y="1484"/>
                  <a:pt x="2888" y="1484"/>
                </a:cubicBezTo>
                <a:cubicBezTo>
                  <a:pt x="2895" y="1484"/>
                  <a:pt x="2901" y="1478"/>
                  <a:pt x="2901" y="1471"/>
                </a:cubicBezTo>
                <a:cubicBezTo>
                  <a:pt x="2901" y="1464"/>
                  <a:pt x="2895" y="1459"/>
                  <a:pt x="2888" y="1459"/>
                </a:cubicBezTo>
                <a:close/>
                <a:moveTo>
                  <a:pt x="2928" y="1459"/>
                </a:moveTo>
                <a:cubicBezTo>
                  <a:pt x="2921" y="1459"/>
                  <a:pt x="2915" y="1464"/>
                  <a:pt x="2915" y="1471"/>
                </a:cubicBezTo>
                <a:cubicBezTo>
                  <a:pt x="2915" y="1478"/>
                  <a:pt x="2921" y="1484"/>
                  <a:pt x="2928" y="1484"/>
                </a:cubicBezTo>
                <a:cubicBezTo>
                  <a:pt x="2935" y="1484"/>
                  <a:pt x="2940" y="1478"/>
                  <a:pt x="2940" y="1471"/>
                </a:cubicBezTo>
                <a:cubicBezTo>
                  <a:pt x="2940" y="1464"/>
                  <a:pt x="2935" y="1459"/>
                  <a:pt x="2928" y="1459"/>
                </a:cubicBezTo>
                <a:close/>
                <a:moveTo>
                  <a:pt x="2967" y="1459"/>
                </a:moveTo>
                <a:cubicBezTo>
                  <a:pt x="2960" y="1459"/>
                  <a:pt x="2954" y="1464"/>
                  <a:pt x="2954" y="1471"/>
                </a:cubicBezTo>
                <a:cubicBezTo>
                  <a:pt x="2954" y="1478"/>
                  <a:pt x="2960" y="1484"/>
                  <a:pt x="2967" y="1484"/>
                </a:cubicBezTo>
                <a:cubicBezTo>
                  <a:pt x="2974" y="1484"/>
                  <a:pt x="2980" y="1478"/>
                  <a:pt x="2980" y="1471"/>
                </a:cubicBezTo>
                <a:cubicBezTo>
                  <a:pt x="2980" y="1464"/>
                  <a:pt x="2974" y="1459"/>
                  <a:pt x="2967" y="1459"/>
                </a:cubicBezTo>
                <a:close/>
                <a:moveTo>
                  <a:pt x="3085" y="1459"/>
                </a:moveTo>
                <a:cubicBezTo>
                  <a:pt x="3078" y="1459"/>
                  <a:pt x="3073" y="1464"/>
                  <a:pt x="3073" y="1471"/>
                </a:cubicBezTo>
                <a:cubicBezTo>
                  <a:pt x="3073" y="1478"/>
                  <a:pt x="3078" y="1484"/>
                  <a:pt x="3085" y="1484"/>
                </a:cubicBezTo>
                <a:cubicBezTo>
                  <a:pt x="3092" y="1484"/>
                  <a:pt x="3098" y="1478"/>
                  <a:pt x="3098" y="1471"/>
                </a:cubicBezTo>
                <a:cubicBezTo>
                  <a:pt x="3098" y="1464"/>
                  <a:pt x="3092" y="1459"/>
                  <a:pt x="3085" y="1459"/>
                </a:cubicBezTo>
                <a:close/>
                <a:moveTo>
                  <a:pt x="3125" y="1459"/>
                </a:moveTo>
                <a:cubicBezTo>
                  <a:pt x="3118" y="1459"/>
                  <a:pt x="3112" y="1464"/>
                  <a:pt x="3112" y="1471"/>
                </a:cubicBezTo>
                <a:cubicBezTo>
                  <a:pt x="3112" y="1478"/>
                  <a:pt x="3118" y="1484"/>
                  <a:pt x="3125" y="1484"/>
                </a:cubicBezTo>
                <a:cubicBezTo>
                  <a:pt x="3132" y="1484"/>
                  <a:pt x="3137" y="1478"/>
                  <a:pt x="3137" y="1471"/>
                </a:cubicBezTo>
                <a:cubicBezTo>
                  <a:pt x="3137" y="1464"/>
                  <a:pt x="3132" y="1459"/>
                  <a:pt x="3125" y="1459"/>
                </a:cubicBezTo>
                <a:close/>
                <a:moveTo>
                  <a:pt x="3164" y="1459"/>
                </a:moveTo>
                <a:cubicBezTo>
                  <a:pt x="3157" y="1459"/>
                  <a:pt x="3151" y="1464"/>
                  <a:pt x="3151" y="1471"/>
                </a:cubicBezTo>
                <a:cubicBezTo>
                  <a:pt x="3151" y="1478"/>
                  <a:pt x="3157" y="1484"/>
                  <a:pt x="3164" y="1484"/>
                </a:cubicBezTo>
                <a:cubicBezTo>
                  <a:pt x="3171" y="1484"/>
                  <a:pt x="3177" y="1478"/>
                  <a:pt x="3177" y="1471"/>
                </a:cubicBezTo>
                <a:cubicBezTo>
                  <a:pt x="3177" y="1464"/>
                  <a:pt x="3171" y="1459"/>
                  <a:pt x="3164" y="1459"/>
                </a:cubicBezTo>
                <a:close/>
                <a:moveTo>
                  <a:pt x="3204" y="1459"/>
                </a:moveTo>
                <a:cubicBezTo>
                  <a:pt x="3197" y="1459"/>
                  <a:pt x="3191" y="1464"/>
                  <a:pt x="3191" y="1471"/>
                </a:cubicBezTo>
                <a:cubicBezTo>
                  <a:pt x="3191" y="1478"/>
                  <a:pt x="3197" y="1484"/>
                  <a:pt x="3204" y="1484"/>
                </a:cubicBezTo>
                <a:cubicBezTo>
                  <a:pt x="3211" y="1484"/>
                  <a:pt x="3216" y="1478"/>
                  <a:pt x="3216" y="1471"/>
                </a:cubicBezTo>
                <a:cubicBezTo>
                  <a:pt x="3216" y="1464"/>
                  <a:pt x="3211" y="1459"/>
                  <a:pt x="3204" y="1459"/>
                </a:cubicBezTo>
                <a:close/>
                <a:moveTo>
                  <a:pt x="3243" y="1466"/>
                </a:moveTo>
                <a:cubicBezTo>
                  <a:pt x="3240" y="1466"/>
                  <a:pt x="3238" y="1469"/>
                  <a:pt x="3238" y="1471"/>
                </a:cubicBezTo>
                <a:cubicBezTo>
                  <a:pt x="3238" y="1474"/>
                  <a:pt x="3240" y="1476"/>
                  <a:pt x="3243" y="1476"/>
                </a:cubicBezTo>
                <a:cubicBezTo>
                  <a:pt x="3246" y="1476"/>
                  <a:pt x="3248" y="1474"/>
                  <a:pt x="3248" y="1471"/>
                </a:cubicBezTo>
                <a:cubicBezTo>
                  <a:pt x="3248" y="1469"/>
                  <a:pt x="3246" y="1466"/>
                  <a:pt x="3243" y="1466"/>
                </a:cubicBezTo>
                <a:close/>
                <a:moveTo>
                  <a:pt x="996" y="1498"/>
                </a:moveTo>
                <a:cubicBezTo>
                  <a:pt x="989" y="1498"/>
                  <a:pt x="983" y="1504"/>
                  <a:pt x="983" y="1511"/>
                </a:cubicBezTo>
                <a:cubicBezTo>
                  <a:pt x="983" y="1518"/>
                  <a:pt x="989" y="1524"/>
                  <a:pt x="996" y="1524"/>
                </a:cubicBezTo>
                <a:cubicBezTo>
                  <a:pt x="1003" y="1524"/>
                  <a:pt x="1009" y="1518"/>
                  <a:pt x="1009" y="1511"/>
                </a:cubicBezTo>
                <a:cubicBezTo>
                  <a:pt x="1009" y="1504"/>
                  <a:pt x="1003" y="1498"/>
                  <a:pt x="996" y="1498"/>
                </a:cubicBezTo>
                <a:close/>
                <a:moveTo>
                  <a:pt x="1035" y="1498"/>
                </a:moveTo>
                <a:cubicBezTo>
                  <a:pt x="1028" y="1498"/>
                  <a:pt x="1023" y="1504"/>
                  <a:pt x="1023" y="1511"/>
                </a:cubicBezTo>
                <a:cubicBezTo>
                  <a:pt x="1023" y="1518"/>
                  <a:pt x="1028" y="1524"/>
                  <a:pt x="1035" y="1524"/>
                </a:cubicBezTo>
                <a:cubicBezTo>
                  <a:pt x="1042" y="1524"/>
                  <a:pt x="1048" y="1518"/>
                  <a:pt x="1048" y="1511"/>
                </a:cubicBezTo>
                <a:cubicBezTo>
                  <a:pt x="1048" y="1504"/>
                  <a:pt x="1042" y="1498"/>
                  <a:pt x="1035" y="1498"/>
                </a:cubicBezTo>
                <a:close/>
                <a:moveTo>
                  <a:pt x="1075" y="1498"/>
                </a:moveTo>
                <a:cubicBezTo>
                  <a:pt x="1068" y="1498"/>
                  <a:pt x="1062" y="1504"/>
                  <a:pt x="1062" y="1511"/>
                </a:cubicBezTo>
                <a:cubicBezTo>
                  <a:pt x="1062" y="1518"/>
                  <a:pt x="1068" y="1524"/>
                  <a:pt x="1075" y="1524"/>
                </a:cubicBezTo>
                <a:cubicBezTo>
                  <a:pt x="1082" y="1524"/>
                  <a:pt x="1087" y="1518"/>
                  <a:pt x="1087" y="1511"/>
                </a:cubicBezTo>
                <a:cubicBezTo>
                  <a:pt x="1087" y="1504"/>
                  <a:pt x="1082" y="1498"/>
                  <a:pt x="1075" y="1498"/>
                </a:cubicBezTo>
                <a:close/>
                <a:moveTo>
                  <a:pt x="3085" y="1498"/>
                </a:moveTo>
                <a:cubicBezTo>
                  <a:pt x="3078" y="1498"/>
                  <a:pt x="3073" y="1504"/>
                  <a:pt x="3073" y="1511"/>
                </a:cubicBezTo>
                <a:cubicBezTo>
                  <a:pt x="3073" y="1518"/>
                  <a:pt x="3078" y="1524"/>
                  <a:pt x="3085" y="1524"/>
                </a:cubicBezTo>
                <a:cubicBezTo>
                  <a:pt x="3092" y="1524"/>
                  <a:pt x="3098" y="1518"/>
                  <a:pt x="3098" y="1511"/>
                </a:cubicBezTo>
                <a:cubicBezTo>
                  <a:pt x="3098" y="1504"/>
                  <a:pt x="3092" y="1498"/>
                  <a:pt x="3085" y="1498"/>
                </a:cubicBezTo>
                <a:close/>
                <a:moveTo>
                  <a:pt x="3125" y="1498"/>
                </a:moveTo>
                <a:cubicBezTo>
                  <a:pt x="3118" y="1498"/>
                  <a:pt x="3112" y="1504"/>
                  <a:pt x="3112" y="1511"/>
                </a:cubicBezTo>
                <a:cubicBezTo>
                  <a:pt x="3112" y="1518"/>
                  <a:pt x="3118" y="1524"/>
                  <a:pt x="3125" y="1524"/>
                </a:cubicBezTo>
                <a:cubicBezTo>
                  <a:pt x="3132" y="1524"/>
                  <a:pt x="3137" y="1518"/>
                  <a:pt x="3137" y="1511"/>
                </a:cubicBezTo>
                <a:cubicBezTo>
                  <a:pt x="3137" y="1504"/>
                  <a:pt x="3132" y="1498"/>
                  <a:pt x="3125" y="1498"/>
                </a:cubicBezTo>
                <a:close/>
                <a:moveTo>
                  <a:pt x="3164" y="1498"/>
                </a:moveTo>
                <a:cubicBezTo>
                  <a:pt x="3157" y="1498"/>
                  <a:pt x="3151" y="1504"/>
                  <a:pt x="3151" y="1511"/>
                </a:cubicBezTo>
                <a:cubicBezTo>
                  <a:pt x="3151" y="1518"/>
                  <a:pt x="3157" y="1524"/>
                  <a:pt x="3164" y="1524"/>
                </a:cubicBezTo>
                <a:cubicBezTo>
                  <a:pt x="3171" y="1524"/>
                  <a:pt x="3177" y="1518"/>
                  <a:pt x="3177" y="1511"/>
                </a:cubicBezTo>
                <a:cubicBezTo>
                  <a:pt x="3177" y="1504"/>
                  <a:pt x="3171" y="1498"/>
                  <a:pt x="3164" y="1498"/>
                </a:cubicBezTo>
                <a:close/>
                <a:moveTo>
                  <a:pt x="3204" y="1498"/>
                </a:moveTo>
                <a:cubicBezTo>
                  <a:pt x="3197" y="1498"/>
                  <a:pt x="3191" y="1504"/>
                  <a:pt x="3191" y="1511"/>
                </a:cubicBezTo>
                <a:cubicBezTo>
                  <a:pt x="3191" y="1518"/>
                  <a:pt x="3197" y="1524"/>
                  <a:pt x="3204" y="1524"/>
                </a:cubicBezTo>
                <a:cubicBezTo>
                  <a:pt x="3211" y="1524"/>
                  <a:pt x="3216" y="1518"/>
                  <a:pt x="3216" y="1511"/>
                </a:cubicBezTo>
                <a:cubicBezTo>
                  <a:pt x="3216" y="1504"/>
                  <a:pt x="3211" y="1498"/>
                  <a:pt x="3204" y="1498"/>
                </a:cubicBezTo>
                <a:close/>
                <a:moveTo>
                  <a:pt x="956" y="1537"/>
                </a:moveTo>
                <a:cubicBezTo>
                  <a:pt x="949" y="1537"/>
                  <a:pt x="944" y="1543"/>
                  <a:pt x="944" y="1550"/>
                </a:cubicBezTo>
                <a:cubicBezTo>
                  <a:pt x="944" y="1557"/>
                  <a:pt x="949" y="1563"/>
                  <a:pt x="956" y="1563"/>
                </a:cubicBezTo>
                <a:cubicBezTo>
                  <a:pt x="963" y="1563"/>
                  <a:pt x="969" y="1557"/>
                  <a:pt x="969" y="1550"/>
                </a:cubicBezTo>
                <a:cubicBezTo>
                  <a:pt x="969" y="1543"/>
                  <a:pt x="963" y="1537"/>
                  <a:pt x="956" y="1537"/>
                </a:cubicBezTo>
                <a:close/>
                <a:moveTo>
                  <a:pt x="996" y="1537"/>
                </a:moveTo>
                <a:cubicBezTo>
                  <a:pt x="989" y="1537"/>
                  <a:pt x="983" y="1543"/>
                  <a:pt x="983" y="1550"/>
                </a:cubicBezTo>
                <a:cubicBezTo>
                  <a:pt x="983" y="1557"/>
                  <a:pt x="989" y="1563"/>
                  <a:pt x="996" y="1563"/>
                </a:cubicBezTo>
                <a:cubicBezTo>
                  <a:pt x="1003" y="1563"/>
                  <a:pt x="1009" y="1557"/>
                  <a:pt x="1009" y="1550"/>
                </a:cubicBezTo>
                <a:cubicBezTo>
                  <a:pt x="1009" y="1543"/>
                  <a:pt x="1003" y="1537"/>
                  <a:pt x="996" y="1537"/>
                </a:cubicBezTo>
                <a:close/>
                <a:moveTo>
                  <a:pt x="1035" y="1537"/>
                </a:moveTo>
                <a:cubicBezTo>
                  <a:pt x="1028" y="1537"/>
                  <a:pt x="1023" y="1543"/>
                  <a:pt x="1023" y="1550"/>
                </a:cubicBezTo>
                <a:cubicBezTo>
                  <a:pt x="1023" y="1557"/>
                  <a:pt x="1028" y="1563"/>
                  <a:pt x="1035" y="1563"/>
                </a:cubicBezTo>
                <a:cubicBezTo>
                  <a:pt x="1042" y="1563"/>
                  <a:pt x="1048" y="1557"/>
                  <a:pt x="1048" y="1550"/>
                </a:cubicBezTo>
                <a:cubicBezTo>
                  <a:pt x="1048" y="1543"/>
                  <a:pt x="1042" y="1537"/>
                  <a:pt x="1035" y="1537"/>
                </a:cubicBezTo>
                <a:close/>
                <a:moveTo>
                  <a:pt x="3480" y="1537"/>
                </a:moveTo>
                <a:cubicBezTo>
                  <a:pt x="3473" y="1537"/>
                  <a:pt x="3467" y="1543"/>
                  <a:pt x="3467" y="1550"/>
                </a:cubicBezTo>
                <a:cubicBezTo>
                  <a:pt x="3467" y="1557"/>
                  <a:pt x="3473" y="1563"/>
                  <a:pt x="3480" y="1563"/>
                </a:cubicBezTo>
                <a:cubicBezTo>
                  <a:pt x="3487" y="1563"/>
                  <a:pt x="3492" y="1557"/>
                  <a:pt x="3492" y="1550"/>
                </a:cubicBezTo>
                <a:cubicBezTo>
                  <a:pt x="3492" y="1543"/>
                  <a:pt x="3487" y="1537"/>
                  <a:pt x="3480" y="1537"/>
                </a:cubicBezTo>
                <a:close/>
                <a:moveTo>
                  <a:pt x="965" y="1590"/>
                </a:moveTo>
                <a:cubicBezTo>
                  <a:pt x="965" y="1585"/>
                  <a:pt x="961" y="1581"/>
                  <a:pt x="956" y="1581"/>
                </a:cubicBezTo>
                <a:cubicBezTo>
                  <a:pt x="952" y="1581"/>
                  <a:pt x="948" y="1585"/>
                  <a:pt x="948" y="1590"/>
                </a:cubicBezTo>
                <a:cubicBezTo>
                  <a:pt x="948" y="1594"/>
                  <a:pt x="952" y="1598"/>
                  <a:pt x="956" y="1598"/>
                </a:cubicBezTo>
                <a:cubicBezTo>
                  <a:pt x="961" y="1598"/>
                  <a:pt x="965" y="1594"/>
                  <a:pt x="965" y="1590"/>
                </a:cubicBezTo>
                <a:close/>
                <a:moveTo>
                  <a:pt x="996" y="1577"/>
                </a:moveTo>
                <a:cubicBezTo>
                  <a:pt x="989" y="1577"/>
                  <a:pt x="983" y="1583"/>
                  <a:pt x="983" y="1590"/>
                </a:cubicBezTo>
                <a:cubicBezTo>
                  <a:pt x="983" y="1597"/>
                  <a:pt x="989" y="1602"/>
                  <a:pt x="996" y="1602"/>
                </a:cubicBezTo>
                <a:cubicBezTo>
                  <a:pt x="1003" y="1602"/>
                  <a:pt x="1009" y="1597"/>
                  <a:pt x="1009" y="1590"/>
                </a:cubicBezTo>
                <a:cubicBezTo>
                  <a:pt x="1009" y="1583"/>
                  <a:pt x="1003" y="1577"/>
                  <a:pt x="996" y="1577"/>
                </a:cubicBezTo>
                <a:close/>
                <a:moveTo>
                  <a:pt x="1035" y="1577"/>
                </a:moveTo>
                <a:cubicBezTo>
                  <a:pt x="1028" y="1577"/>
                  <a:pt x="1023" y="1583"/>
                  <a:pt x="1023" y="1590"/>
                </a:cubicBezTo>
                <a:cubicBezTo>
                  <a:pt x="1023" y="1597"/>
                  <a:pt x="1028" y="1602"/>
                  <a:pt x="1035" y="1602"/>
                </a:cubicBezTo>
                <a:cubicBezTo>
                  <a:pt x="1042" y="1602"/>
                  <a:pt x="1048" y="1597"/>
                  <a:pt x="1048" y="1590"/>
                </a:cubicBezTo>
                <a:cubicBezTo>
                  <a:pt x="1048" y="1583"/>
                  <a:pt x="1042" y="1577"/>
                  <a:pt x="1035" y="1577"/>
                </a:cubicBezTo>
                <a:close/>
                <a:moveTo>
                  <a:pt x="3440" y="1577"/>
                </a:moveTo>
                <a:cubicBezTo>
                  <a:pt x="3433" y="1577"/>
                  <a:pt x="3427" y="1583"/>
                  <a:pt x="3427" y="1590"/>
                </a:cubicBezTo>
                <a:cubicBezTo>
                  <a:pt x="3427" y="1597"/>
                  <a:pt x="3433" y="1602"/>
                  <a:pt x="3440" y="1602"/>
                </a:cubicBezTo>
                <a:cubicBezTo>
                  <a:pt x="3447" y="1602"/>
                  <a:pt x="3453" y="1597"/>
                  <a:pt x="3453" y="1590"/>
                </a:cubicBezTo>
                <a:cubicBezTo>
                  <a:pt x="3453" y="1583"/>
                  <a:pt x="3447" y="1577"/>
                  <a:pt x="3440" y="1577"/>
                </a:cubicBezTo>
                <a:close/>
                <a:moveTo>
                  <a:pt x="944" y="1629"/>
                </a:moveTo>
                <a:cubicBezTo>
                  <a:pt x="944" y="1636"/>
                  <a:pt x="949" y="1642"/>
                  <a:pt x="956" y="1642"/>
                </a:cubicBezTo>
                <a:cubicBezTo>
                  <a:pt x="963" y="1642"/>
                  <a:pt x="969" y="1636"/>
                  <a:pt x="969" y="1629"/>
                </a:cubicBezTo>
                <a:cubicBezTo>
                  <a:pt x="969" y="1622"/>
                  <a:pt x="963" y="1616"/>
                  <a:pt x="956" y="1616"/>
                </a:cubicBezTo>
                <a:cubicBezTo>
                  <a:pt x="949" y="1616"/>
                  <a:pt x="944" y="1622"/>
                  <a:pt x="944" y="1629"/>
                </a:cubicBezTo>
                <a:close/>
                <a:moveTo>
                  <a:pt x="996" y="1616"/>
                </a:moveTo>
                <a:cubicBezTo>
                  <a:pt x="989" y="1616"/>
                  <a:pt x="983" y="1622"/>
                  <a:pt x="983" y="1629"/>
                </a:cubicBezTo>
                <a:cubicBezTo>
                  <a:pt x="983" y="1636"/>
                  <a:pt x="989" y="1642"/>
                  <a:pt x="996" y="1642"/>
                </a:cubicBezTo>
                <a:cubicBezTo>
                  <a:pt x="1003" y="1642"/>
                  <a:pt x="1009" y="1636"/>
                  <a:pt x="1009" y="1629"/>
                </a:cubicBezTo>
                <a:cubicBezTo>
                  <a:pt x="1009" y="1622"/>
                  <a:pt x="1003" y="1616"/>
                  <a:pt x="996" y="1616"/>
                </a:cubicBezTo>
                <a:close/>
                <a:moveTo>
                  <a:pt x="3401" y="1616"/>
                </a:moveTo>
                <a:cubicBezTo>
                  <a:pt x="3394" y="1616"/>
                  <a:pt x="3388" y="1622"/>
                  <a:pt x="3388" y="1629"/>
                </a:cubicBezTo>
                <a:cubicBezTo>
                  <a:pt x="3388" y="1636"/>
                  <a:pt x="3394" y="1642"/>
                  <a:pt x="3401" y="1642"/>
                </a:cubicBezTo>
                <a:cubicBezTo>
                  <a:pt x="3408" y="1642"/>
                  <a:pt x="3413" y="1636"/>
                  <a:pt x="3413" y="1629"/>
                </a:cubicBezTo>
                <a:cubicBezTo>
                  <a:pt x="3413" y="1622"/>
                  <a:pt x="3408" y="1616"/>
                  <a:pt x="3401" y="1616"/>
                </a:cubicBezTo>
                <a:close/>
                <a:moveTo>
                  <a:pt x="956" y="1656"/>
                </a:moveTo>
                <a:cubicBezTo>
                  <a:pt x="949" y="1656"/>
                  <a:pt x="944" y="1661"/>
                  <a:pt x="944" y="1668"/>
                </a:cubicBezTo>
                <a:cubicBezTo>
                  <a:pt x="944" y="1676"/>
                  <a:pt x="949" y="1681"/>
                  <a:pt x="956" y="1681"/>
                </a:cubicBezTo>
                <a:cubicBezTo>
                  <a:pt x="963" y="1681"/>
                  <a:pt x="969" y="1676"/>
                  <a:pt x="969" y="1668"/>
                </a:cubicBezTo>
                <a:cubicBezTo>
                  <a:pt x="969" y="1661"/>
                  <a:pt x="963" y="1656"/>
                  <a:pt x="956" y="1656"/>
                </a:cubicBezTo>
                <a:close/>
                <a:moveTo>
                  <a:pt x="996" y="1656"/>
                </a:moveTo>
                <a:cubicBezTo>
                  <a:pt x="989" y="1656"/>
                  <a:pt x="983" y="1661"/>
                  <a:pt x="983" y="1668"/>
                </a:cubicBezTo>
                <a:cubicBezTo>
                  <a:pt x="983" y="1676"/>
                  <a:pt x="989" y="1681"/>
                  <a:pt x="996" y="1681"/>
                </a:cubicBezTo>
                <a:cubicBezTo>
                  <a:pt x="1003" y="1681"/>
                  <a:pt x="1009" y="1676"/>
                  <a:pt x="1009" y="1668"/>
                </a:cubicBezTo>
                <a:cubicBezTo>
                  <a:pt x="1009" y="1661"/>
                  <a:pt x="1003" y="1656"/>
                  <a:pt x="996" y="1656"/>
                </a:cubicBezTo>
                <a:close/>
                <a:moveTo>
                  <a:pt x="956" y="1696"/>
                </a:moveTo>
                <a:cubicBezTo>
                  <a:pt x="950" y="1696"/>
                  <a:pt x="945" y="1702"/>
                  <a:pt x="945" y="1708"/>
                </a:cubicBezTo>
                <a:cubicBezTo>
                  <a:pt x="945" y="1714"/>
                  <a:pt x="950" y="1719"/>
                  <a:pt x="956" y="1719"/>
                </a:cubicBezTo>
                <a:cubicBezTo>
                  <a:pt x="963" y="1719"/>
                  <a:pt x="968" y="1714"/>
                  <a:pt x="968" y="1708"/>
                </a:cubicBezTo>
                <a:cubicBezTo>
                  <a:pt x="968" y="1702"/>
                  <a:pt x="963" y="1696"/>
                  <a:pt x="956" y="1696"/>
                </a:cubicBezTo>
                <a:close/>
                <a:moveTo>
                  <a:pt x="996" y="1719"/>
                </a:moveTo>
                <a:cubicBezTo>
                  <a:pt x="1002" y="1719"/>
                  <a:pt x="1007" y="1714"/>
                  <a:pt x="1007" y="1708"/>
                </a:cubicBezTo>
                <a:cubicBezTo>
                  <a:pt x="1007" y="1702"/>
                  <a:pt x="1002" y="1697"/>
                  <a:pt x="996" y="1697"/>
                </a:cubicBezTo>
                <a:cubicBezTo>
                  <a:pt x="990" y="1697"/>
                  <a:pt x="985" y="1702"/>
                  <a:pt x="985" y="1708"/>
                </a:cubicBezTo>
                <a:cubicBezTo>
                  <a:pt x="985" y="1714"/>
                  <a:pt x="990" y="1719"/>
                  <a:pt x="996" y="1719"/>
                </a:cubicBezTo>
                <a:close/>
                <a:moveTo>
                  <a:pt x="996" y="1735"/>
                </a:moveTo>
                <a:cubicBezTo>
                  <a:pt x="989" y="1735"/>
                  <a:pt x="983" y="1740"/>
                  <a:pt x="983" y="1747"/>
                </a:cubicBezTo>
                <a:cubicBezTo>
                  <a:pt x="983" y="1754"/>
                  <a:pt x="989" y="1760"/>
                  <a:pt x="996" y="1760"/>
                </a:cubicBezTo>
                <a:cubicBezTo>
                  <a:pt x="1003" y="1760"/>
                  <a:pt x="1009" y="1754"/>
                  <a:pt x="1009" y="1747"/>
                </a:cubicBezTo>
                <a:cubicBezTo>
                  <a:pt x="1009" y="1740"/>
                  <a:pt x="1003" y="1735"/>
                  <a:pt x="996" y="173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60114E90-5F86-F8FC-DCCB-71EDE45BD372}"/>
              </a:ext>
            </a:extLst>
          </p:cNvPr>
          <p:cNvGrpSpPr/>
          <p:nvPr/>
        </p:nvGrpSpPr>
        <p:grpSpPr>
          <a:xfrm>
            <a:off x="1735609" y="3969666"/>
            <a:ext cx="11484429" cy="7981983"/>
            <a:chOff x="2808143" y="-2100279"/>
            <a:chExt cx="11484429" cy="7981983"/>
          </a:xfrm>
        </p:grpSpPr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587A7295-3CAC-CF2C-B776-24E76EDCC7B7}"/>
                </a:ext>
              </a:extLst>
            </p:cNvPr>
            <p:cNvSpPr/>
            <p:nvPr/>
          </p:nvSpPr>
          <p:spPr>
            <a:xfrm>
              <a:off x="2808143" y="-2100279"/>
              <a:ext cx="11484429" cy="4590155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8FF945B6-DF47-5FCB-ACBC-8AC941D998BA}"/>
                </a:ext>
              </a:extLst>
            </p:cNvPr>
            <p:cNvSpPr/>
            <p:nvPr/>
          </p:nvSpPr>
          <p:spPr>
            <a:xfrm>
              <a:off x="2825461" y="-1757295"/>
              <a:ext cx="11449793" cy="4555519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59B48DC0-C9FD-301B-473C-C744B9E50A06}"/>
                </a:ext>
              </a:extLst>
            </p:cNvPr>
            <p:cNvSpPr/>
            <p:nvPr/>
          </p:nvSpPr>
          <p:spPr>
            <a:xfrm>
              <a:off x="2842779" y="-1414310"/>
              <a:ext cx="11415157" cy="4520882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254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E5E70F00-EF03-C5C5-7E7D-8D5960510BEB}"/>
                </a:ext>
              </a:extLst>
            </p:cNvPr>
            <p:cNvSpPr/>
            <p:nvPr/>
          </p:nvSpPr>
          <p:spPr>
            <a:xfrm>
              <a:off x="2860098" y="-1071326"/>
              <a:ext cx="11380520" cy="4486246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BB6E7A50-99A8-EF80-C141-8EC1585B39B9}"/>
                </a:ext>
              </a:extLst>
            </p:cNvPr>
            <p:cNvSpPr/>
            <p:nvPr/>
          </p:nvSpPr>
          <p:spPr>
            <a:xfrm>
              <a:off x="2877416" y="-728342"/>
              <a:ext cx="11345883" cy="4451610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6FBD4354-1820-5041-B3DE-14AB1E3CBADB}"/>
                </a:ext>
              </a:extLst>
            </p:cNvPr>
            <p:cNvSpPr/>
            <p:nvPr/>
          </p:nvSpPr>
          <p:spPr>
            <a:xfrm>
              <a:off x="2894734" y="-385357"/>
              <a:ext cx="11311248" cy="4416973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381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DD68287B-C1DE-2003-EA2E-3D0FAF4AF43C}"/>
                </a:ext>
              </a:extLst>
            </p:cNvPr>
            <p:cNvSpPr/>
            <p:nvPr/>
          </p:nvSpPr>
          <p:spPr>
            <a:xfrm>
              <a:off x="2912052" y="-42373"/>
              <a:ext cx="11276611" cy="4382337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F5FA2B2A-73A0-EF75-5F91-6D1116604D9C}"/>
                </a:ext>
              </a:extLst>
            </p:cNvPr>
            <p:cNvSpPr/>
            <p:nvPr/>
          </p:nvSpPr>
          <p:spPr>
            <a:xfrm>
              <a:off x="2929370" y="300611"/>
              <a:ext cx="11241975" cy="4347701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335200AF-D903-43D8-FCDF-B7308EA1BDB3}"/>
                </a:ext>
              </a:extLst>
            </p:cNvPr>
            <p:cNvSpPr/>
            <p:nvPr/>
          </p:nvSpPr>
          <p:spPr>
            <a:xfrm>
              <a:off x="2946688" y="643596"/>
              <a:ext cx="11207338" cy="4313064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737D149F-10B5-DF5C-DBAA-826D4A4D8499}"/>
                </a:ext>
              </a:extLst>
            </p:cNvPr>
            <p:cNvSpPr/>
            <p:nvPr/>
          </p:nvSpPr>
          <p:spPr>
            <a:xfrm>
              <a:off x="2964007" y="986580"/>
              <a:ext cx="11172702" cy="4278428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476C6425-75AF-62EF-7D0E-C27910F8CD50}"/>
                </a:ext>
              </a:extLst>
            </p:cNvPr>
            <p:cNvSpPr/>
            <p:nvPr/>
          </p:nvSpPr>
          <p:spPr>
            <a:xfrm>
              <a:off x="2981325" y="1329565"/>
              <a:ext cx="11138066" cy="4243791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7A455C28-0F14-866E-26B6-5225E20DBF7E}"/>
                </a:ext>
              </a:extLst>
            </p:cNvPr>
            <p:cNvSpPr/>
            <p:nvPr/>
          </p:nvSpPr>
          <p:spPr>
            <a:xfrm>
              <a:off x="2998643" y="1672549"/>
              <a:ext cx="11103429" cy="4209155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>
              <a:gradFill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34B4FF7-D8D9-4472-8F3E-FCAFAFF5751D}"/>
              </a:ext>
            </a:extLst>
          </p:cNvPr>
          <p:cNvSpPr txBox="1"/>
          <p:nvPr/>
        </p:nvSpPr>
        <p:spPr>
          <a:xfrm>
            <a:off x="3773452" y="4380463"/>
            <a:ext cx="46450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+mn-ea"/>
                <a:cs typeface="+mn-ea"/>
                <a:sym typeface="+mn-lt"/>
              </a:rPr>
              <a:t>汇报人：</a:t>
            </a:r>
            <a:r>
              <a:rPr lang="en-US" altLang="zh-CN" sz="1600" b="1" dirty="0">
                <a:solidFill>
                  <a:schemeClr val="bg1">
                    <a:lumMod val="50000"/>
                  </a:schemeClr>
                </a:solidFill>
                <a:latin typeface="+mn-ea"/>
                <a:cs typeface="+mn-ea"/>
                <a:sym typeface="+mn-lt"/>
              </a:rPr>
              <a:t>51PPT</a:t>
            </a: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+mn-ea"/>
                <a:cs typeface="+mn-ea"/>
                <a:sym typeface="+mn-lt"/>
              </a:rPr>
              <a:t>模板网   时间：</a:t>
            </a:r>
            <a:r>
              <a:rPr lang="en-US" altLang="zh-CN" sz="1600" b="1" dirty="0">
                <a:solidFill>
                  <a:schemeClr val="bg1">
                    <a:lumMod val="50000"/>
                  </a:schemeClr>
                </a:solidFill>
                <a:latin typeface="+mn-ea"/>
                <a:cs typeface="+mn-ea"/>
                <a:sym typeface="+mn-lt"/>
              </a:rPr>
              <a:t>2022.07</a:t>
            </a:r>
            <a:endParaRPr lang="zh-CN" altLang="en-US" sz="1600" b="1" dirty="0">
              <a:solidFill>
                <a:schemeClr val="bg1">
                  <a:lumMod val="50000"/>
                </a:schemeClr>
              </a:solidFill>
              <a:latin typeface="+mn-ea"/>
              <a:cs typeface="+mn-ea"/>
              <a:sym typeface="+mn-lt"/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88A5EF31-35B3-1C0D-F154-E001086BAA5D}"/>
              </a:ext>
            </a:extLst>
          </p:cNvPr>
          <p:cNvGrpSpPr/>
          <p:nvPr/>
        </p:nvGrpSpPr>
        <p:grpSpPr>
          <a:xfrm rot="10800000">
            <a:off x="-6489467" y="-5029829"/>
            <a:ext cx="11484429" cy="7981983"/>
            <a:chOff x="2808143" y="-2100279"/>
            <a:chExt cx="11484429" cy="7981983"/>
          </a:xfrm>
        </p:grpSpPr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0DFBDBB0-5BCE-D86D-B0FE-F07DC6FB4313}"/>
                </a:ext>
              </a:extLst>
            </p:cNvPr>
            <p:cNvSpPr/>
            <p:nvPr/>
          </p:nvSpPr>
          <p:spPr>
            <a:xfrm>
              <a:off x="2808143" y="-2100279"/>
              <a:ext cx="11484429" cy="4590155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DB0771AB-690C-4794-FE10-13C77DD0C8E6}"/>
                </a:ext>
              </a:extLst>
            </p:cNvPr>
            <p:cNvSpPr/>
            <p:nvPr/>
          </p:nvSpPr>
          <p:spPr>
            <a:xfrm>
              <a:off x="2825461" y="-1757295"/>
              <a:ext cx="11449793" cy="4555519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F8A6B813-4EFF-832A-6B9E-21EB838E8614}"/>
                </a:ext>
              </a:extLst>
            </p:cNvPr>
            <p:cNvSpPr/>
            <p:nvPr/>
          </p:nvSpPr>
          <p:spPr>
            <a:xfrm>
              <a:off x="2842779" y="-1414310"/>
              <a:ext cx="11415157" cy="4520882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381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8471F259-CE73-5068-F4BE-B1E9D7A1E2C8}"/>
                </a:ext>
              </a:extLst>
            </p:cNvPr>
            <p:cNvSpPr/>
            <p:nvPr/>
          </p:nvSpPr>
          <p:spPr>
            <a:xfrm>
              <a:off x="2860098" y="-1071326"/>
              <a:ext cx="11380520" cy="4486246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E56EB5A1-2C90-5B29-1B67-04383D96919A}"/>
                </a:ext>
              </a:extLst>
            </p:cNvPr>
            <p:cNvSpPr/>
            <p:nvPr/>
          </p:nvSpPr>
          <p:spPr>
            <a:xfrm>
              <a:off x="2877416" y="-728342"/>
              <a:ext cx="11345883" cy="4451610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5C91B07E-FA49-84A3-36B9-D981034F2824}"/>
                </a:ext>
              </a:extLst>
            </p:cNvPr>
            <p:cNvSpPr/>
            <p:nvPr/>
          </p:nvSpPr>
          <p:spPr>
            <a:xfrm>
              <a:off x="2894734" y="-385357"/>
              <a:ext cx="11311248" cy="4416973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D1C6E622-B3D8-3866-98E8-4E5138170656}"/>
                </a:ext>
              </a:extLst>
            </p:cNvPr>
            <p:cNvSpPr/>
            <p:nvPr/>
          </p:nvSpPr>
          <p:spPr>
            <a:xfrm>
              <a:off x="2912052" y="-42373"/>
              <a:ext cx="11276611" cy="4382337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CE69203E-0434-219D-5A10-476164412324}"/>
                </a:ext>
              </a:extLst>
            </p:cNvPr>
            <p:cNvSpPr/>
            <p:nvPr/>
          </p:nvSpPr>
          <p:spPr>
            <a:xfrm>
              <a:off x="2929370" y="300611"/>
              <a:ext cx="11241975" cy="4347701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A451D77F-6880-58D5-D578-7F65F2E61C64}"/>
                </a:ext>
              </a:extLst>
            </p:cNvPr>
            <p:cNvSpPr/>
            <p:nvPr/>
          </p:nvSpPr>
          <p:spPr>
            <a:xfrm>
              <a:off x="2946688" y="643596"/>
              <a:ext cx="11207338" cy="4313064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8709EC83-19DE-8BD3-02AD-4AB3BD99AFAA}"/>
                </a:ext>
              </a:extLst>
            </p:cNvPr>
            <p:cNvSpPr/>
            <p:nvPr/>
          </p:nvSpPr>
          <p:spPr>
            <a:xfrm>
              <a:off x="2964007" y="986580"/>
              <a:ext cx="11172702" cy="4278428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475633AB-FBF0-CF65-A40E-A8835096A007}"/>
                </a:ext>
              </a:extLst>
            </p:cNvPr>
            <p:cNvSpPr/>
            <p:nvPr/>
          </p:nvSpPr>
          <p:spPr>
            <a:xfrm>
              <a:off x="2981325" y="1329565"/>
              <a:ext cx="11138066" cy="4243791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11ADBACA-0772-CDFA-E365-10335FFF10EB}"/>
                </a:ext>
              </a:extLst>
            </p:cNvPr>
            <p:cNvSpPr/>
            <p:nvPr/>
          </p:nvSpPr>
          <p:spPr>
            <a:xfrm>
              <a:off x="2998643" y="1672549"/>
              <a:ext cx="11103429" cy="4209155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>
              <a:gradFill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AC637B22-145A-9A49-3491-B6F8E16CE6FF}"/>
              </a:ext>
            </a:extLst>
          </p:cNvPr>
          <p:cNvGrpSpPr/>
          <p:nvPr/>
        </p:nvGrpSpPr>
        <p:grpSpPr>
          <a:xfrm>
            <a:off x="3517716" y="1249459"/>
            <a:ext cx="5156568" cy="1447800"/>
            <a:chOff x="2899588" y="1249459"/>
            <a:chExt cx="5156568" cy="1447800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C4B5B071-6E5B-9378-3198-00241A0C84D8}"/>
                </a:ext>
              </a:extLst>
            </p:cNvPr>
            <p:cNvGrpSpPr/>
            <p:nvPr/>
          </p:nvGrpSpPr>
          <p:grpSpPr>
            <a:xfrm>
              <a:off x="2899588" y="1249459"/>
              <a:ext cx="1447800" cy="1447800"/>
              <a:chOff x="2438400" y="1373284"/>
              <a:chExt cx="1447800" cy="1447800"/>
            </a:xfrm>
          </p:grpSpPr>
          <p:sp>
            <p:nvSpPr>
              <p:cNvPr id="2" name="椭圆 1">
                <a:extLst>
                  <a:ext uri="{FF2B5EF4-FFF2-40B4-BE49-F238E27FC236}">
                    <a16:creationId xmlns:a16="http://schemas.microsoft.com/office/drawing/2014/main" id="{EA5181D7-21FE-EACA-9671-297C43C50466}"/>
                  </a:ext>
                </a:extLst>
              </p:cNvPr>
              <p:cNvSpPr/>
              <p:nvPr/>
            </p:nvSpPr>
            <p:spPr>
              <a:xfrm>
                <a:off x="2438400" y="1373284"/>
                <a:ext cx="1447800" cy="1447800"/>
              </a:xfrm>
              <a:prstGeom prst="ellipse">
                <a:avLst/>
              </a:prstGeom>
              <a:solidFill>
                <a:srgbClr val="3060B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文本框 54">
                <a:extLst>
                  <a:ext uri="{FF2B5EF4-FFF2-40B4-BE49-F238E27FC236}">
                    <a16:creationId xmlns:a16="http://schemas.microsoft.com/office/drawing/2014/main" id="{C14E4EFD-4C98-DC96-B5C2-D998CE969D16}"/>
                  </a:ext>
                </a:extLst>
              </p:cNvPr>
              <p:cNvSpPr txBox="1"/>
              <p:nvPr/>
            </p:nvSpPr>
            <p:spPr>
              <a:xfrm>
                <a:off x="2575717" y="1451126"/>
                <a:ext cx="1210588" cy="13234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8000" dirty="0">
                    <a:solidFill>
                      <a:schemeClr val="bg1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+mn-ea"/>
                    <a:sym typeface="+mn-lt"/>
                  </a:rPr>
                  <a:t>谢</a:t>
                </a:r>
              </a:p>
            </p:txBody>
          </p:sp>
        </p:grp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757CF2DC-2E6B-77C7-6EC4-E3DE2C0F3304}"/>
                </a:ext>
              </a:extLst>
            </p:cNvPr>
            <p:cNvGrpSpPr/>
            <p:nvPr/>
          </p:nvGrpSpPr>
          <p:grpSpPr>
            <a:xfrm>
              <a:off x="4135844" y="1249459"/>
              <a:ext cx="1447800" cy="1447800"/>
              <a:chOff x="2438400" y="1373284"/>
              <a:chExt cx="1447800" cy="1447800"/>
            </a:xfrm>
          </p:grpSpPr>
          <p:sp>
            <p:nvSpPr>
              <p:cNvPr id="57" name="椭圆 56">
                <a:extLst>
                  <a:ext uri="{FF2B5EF4-FFF2-40B4-BE49-F238E27FC236}">
                    <a16:creationId xmlns:a16="http://schemas.microsoft.com/office/drawing/2014/main" id="{B59B6E50-727A-655E-5F60-BB8EA8744C63}"/>
                  </a:ext>
                </a:extLst>
              </p:cNvPr>
              <p:cNvSpPr/>
              <p:nvPr/>
            </p:nvSpPr>
            <p:spPr>
              <a:xfrm>
                <a:off x="2438400" y="1373284"/>
                <a:ext cx="1447800" cy="1447800"/>
              </a:xfrm>
              <a:prstGeom prst="ellipse">
                <a:avLst/>
              </a:prstGeom>
              <a:solidFill>
                <a:srgbClr val="3060B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文本框 57">
                <a:extLst>
                  <a:ext uri="{FF2B5EF4-FFF2-40B4-BE49-F238E27FC236}">
                    <a16:creationId xmlns:a16="http://schemas.microsoft.com/office/drawing/2014/main" id="{296259D9-7DBD-F714-296A-03234F82A864}"/>
                  </a:ext>
                </a:extLst>
              </p:cNvPr>
              <p:cNvSpPr txBox="1"/>
              <p:nvPr/>
            </p:nvSpPr>
            <p:spPr>
              <a:xfrm>
                <a:off x="2537617" y="1451126"/>
                <a:ext cx="1210588" cy="13234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8000" dirty="0">
                    <a:solidFill>
                      <a:schemeClr val="bg1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+mn-ea"/>
                    <a:sym typeface="+mn-lt"/>
                  </a:rPr>
                  <a:t>谢</a:t>
                </a:r>
              </a:p>
            </p:txBody>
          </p:sp>
        </p:grpSp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id="{5532A61B-C667-C438-19A0-5DD0F587FE1F}"/>
                </a:ext>
              </a:extLst>
            </p:cNvPr>
            <p:cNvGrpSpPr/>
            <p:nvPr/>
          </p:nvGrpSpPr>
          <p:grpSpPr>
            <a:xfrm>
              <a:off x="5372100" y="1249459"/>
              <a:ext cx="1447800" cy="1447800"/>
              <a:chOff x="2438400" y="1373284"/>
              <a:chExt cx="1447800" cy="1447800"/>
            </a:xfrm>
          </p:grpSpPr>
          <p:sp>
            <p:nvSpPr>
              <p:cNvPr id="60" name="椭圆 59">
                <a:extLst>
                  <a:ext uri="{FF2B5EF4-FFF2-40B4-BE49-F238E27FC236}">
                    <a16:creationId xmlns:a16="http://schemas.microsoft.com/office/drawing/2014/main" id="{5EF67519-AE98-3035-54F7-1CFF3B096942}"/>
                  </a:ext>
                </a:extLst>
              </p:cNvPr>
              <p:cNvSpPr/>
              <p:nvPr/>
            </p:nvSpPr>
            <p:spPr>
              <a:xfrm>
                <a:off x="2438400" y="1373284"/>
                <a:ext cx="1447800" cy="1447800"/>
              </a:xfrm>
              <a:prstGeom prst="ellipse">
                <a:avLst/>
              </a:prstGeom>
              <a:solidFill>
                <a:srgbClr val="3060B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文本框 60">
                <a:extLst>
                  <a:ext uri="{FF2B5EF4-FFF2-40B4-BE49-F238E27FC236}">
                    <a16:creationId xmlns:a16="http://schemas.microsoft.com/office/drawing/2014/main" id="{06B694BE-6A48-5C6E-8962-CD08A7A7CFDE}"/>
                  </a:ext>
                </a:extLst>
              </p:cNvPr>
              <p:cNvSpPr txBox="1"/>
              <p:nvPr/>
            </p:nvSpPr>
            <p:spPr>
              <a:xfrm>
                <a:off x="2575717" y="1451126"/>
                <a:ext cx="1210588" cy="13234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8000" dirty="0">
                    <a:solidFill>
                      <a:schemeClr val="bg1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+mn-ea"/>
                    <a:sym typeface="+mn-lt"/>
                  </a:rPr>
                  <a:t>观</a:t>
                </a:r>
              </a:p>
            </p:txBody>
          </p:sp>
        </p:grpSp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id="{BDE214CF-229D-C474-ACD3-E3F088E42C27}"/>
                </a:ext>
              </a:extLst>
            </p:cNvPr>
            <p:cNvGrpSpPr/>
            <p:nvPr/>
          </p:nvGrpSpPr>
          <p:grpSpPr>
            <a:xfrm>
              <a:off x="6608356" y="1249459"/>
              <a:ext cx="1447800" cy="1447800"/>
              <a:chOff x="2438400" y="1373284"/>
              <a:chExt cx="1447800" cy="1447800"/>
            </a:xfrm>
          </p:grpSpPr>
          <p:sp>
            <p:nvSpPr>
              <p:cNvPr id="63" name="椭圆 62">
                <a:extLst>
                  <a:ext uri="{FF2B5EF4-FFF2-40B4-BE49-F238E27FC236}">
                    <a16:creationId xmlns:a16="http://schemas.microsoft.com/office/drawing/2014/main" id="{20D29E66-0D24-FF7F-D6D9-CF80DA6259F5}"/>
                  </a:ext>
                </a:extLst>
              </p:cNvPr>
              <p:cNvSpPr/>
              <p:nvPr/>
            </p:nvSpPr>
            <p:spPr>
              <a:xfrm>
                <a:off x="2438400" y="1373284"/>
                <a:ext cx="1447800" cy="1447800"/>
              </a:xfrm>
              <a:prstGeom prst="ellipse">
                <a:avLst/>
              </a:prstGeom>
              <a:solidFill>
                <a:srgbClr val="3060B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文本框 63">
                <a:extLst>
                  <a:ext uri="{FF2B5EF4-FFF2-40B4-BE49-F238E27FC236}">
                    <a16:creationId xmlns:a16="http://schemas.microsoft.com/office/drawing/2014/main" id="{74F59A38-6017-2930-28E5-F93AA18E9F68}"/>
                  </a:ext>
                </a:extLst>
              </p:cNvPr>
              <p:cNvSpPr txBox="1"/>
              <p:nvPr/>
            </p:nvSpPr>
            <p:spPr>
              <a:xfrm>
                <a:off x="2537617" y="1451126"/>
                <a:ext cx="1210588" cy="13234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8000" dirty="0">
                    <a:solidFill>
                      <a:schemeClr val="bg1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+mn-ea"/>
                    <a:sym typeface="+mn-lt"/>
                  </a:rPr>
                  <a:t>看</a:t>
                </a:r>
              </a:p>
            </p:txBody>
          </p:sp>
        </p:grpSp>
      </p:grp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C8DA0583-5499-F940-1997-4DA3E6ABFD1C}"/>
              </a:ext>
            </a:extLst>
          </p:cNvPr>
          <p:cNvSpPr/>
          <p:nvPr/>
        </p:nvSpPr>
        <p:spPr>
          <a:xfrm>
            <a:off x="1951834" y="3130197"/>
            <a:ext cx="8288332" cy="712963"/>
          </a:xfrm>
          <a:prstGeom prst="roundRect">
            <a:avLst/>
          </a:prstGeom>
          <a:noFill/>
          <a:ln w="25400">
            <a:solidFill>
              <a:srgbClr val="4660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9A5426E-8691-4054-A189-52954CBAC7C9}"/>
              </a:ext>
            </a:extLst>
          </p:cNvPr>
          <p:cNvSpPr txBox="1"/>
          <p:nvPr/>
        </p:nvSpPr>
        <p:spPr>
          <a:xfrm>
            <a:off x="3642199" y="3333317"/>
            <a:ext cx="4908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企业介绍  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/  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工作计划  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/  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商业计划  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/  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项目推介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A970CC7B-8F02-A0F6-92B2-875261FFF93A}"/>
              </a:ext>
            </a:extLst>
          </p:cNvPr>
          <p:cNvCxnSpPr/>
          <p:nvPr/>
        </p:nvCxnSpPr>
        <p:spPr>
          <a:xfrm>
            <a:off x="4891053" y="3130197"/>
            <a:ext cx="2319082" cy="0"/>
          </a:xfrm>
          <a:prstGeom prst="line">
            <a:avLst/>
          </a:prstGeom>
          <a:ln w="101600">
            <a:solidFill>
              <a:srgbClr val="21458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534537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图形 10">
            <a:extLst>
              <a:ext uri="{FF2B5EF4-FFF2-40B4-BE49-F238E27FC236}">
                <a16:creationId xmlns:a16="http://schemas.microsoft.com/office/drawing/2014/main" id="{34FD28B9-772E-4D07-9753-020D3E7C8700}"/>
              </a:ext>
            </a:extLst>
          </p:cNvPr>
          <p:cNvGrpSpPr/>
          <p:nvPr/>
        </p:nvGrpSpPr>
        <p:grpSpPr>
          <a:xfrm flipH="1">
            <a:off x="308387" y="397619"/>
            <a:ext cx="10786600" cy="3554061"/>
            <a:chOff x="1263072" y="4947200"/>
            <a:chExt cx="4103284" cy="1437081"/>
          </a:xfrm>
          <a:gradFill flip="none" rotWithShape="1">
            <a:gsLst>
              <a:gs pos="14000">
                <a:schemeClr val="accent1">
                  <a:lumMod val="5000"/>
                  <a:lumOff val="95000"/>
                  <a:alpha val="0"/>
                </a:schemeClr>
              </a:gs>
              <a:gs pos="72000">
                <a:srgbClr val="3060B4"/>
              </a:gs>
            </a:gsLst>
            <a:lin ang="16200000" scaled="1"/>
            <a:tileRect/>
          </a:gradFill>
        </p:grpSpPr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A1AD29EF-E2AD-307F-91A0-0E5EDD9121EF}"/>
                </a:ext>
              </a:extLst>
            </p:cNvPr>
            <p:cNvSpPr/>
            <p:nvPr/>
          </p:nvSpPr>
          <p:spPr>
            <a:xfrm>
              <a:off x="2837630" y="5903103"/>
              <a:ext cx="19051" cy="39239"/>
            </a:xfrm>
            <a:custGeom>
              <a:avLst/>
              <a:gdLst>
                <a:gd name="connsiteX0" fmla="*/ 0 w 19051"/>
                <a:gd name="connsiteY0" fmla="*/ 0 h 39239"/>
                <a:gd name="connsiteX1" fmla="*/ 838 w 19051"/>
                <a:gd name="connsiteY1" fmla="*/ 39240 h 39239"/>
                <a:gd name="connsiteX2" fmla="*/ 9660 w 19051"/>
                <a:gd name="connsiteY2" fmla="*/ 17855 h 39239"/>
                <a:gd name="connsiteX3" fmla="*/ 19022 w 19051"/>
                <a:gd name="connsiteY3" fmla="*/ 14236 h 39239"/>
                <a:gd name="connsiteX4" fmla="*/ 19052 w 19051"/>
                <a:gd name="connsiteY4" fmla="*/ 13758 h 39239"/>
                <a:gd name="connsiteX5" fmla="*/ 18573 w 19051"/>
                <a:gd name="connsiteY5" fmla="*/ 13369 h 39239"/>
                <a:gd name="connsiteX6" fmla="*/ 0 w 19051"/>
                <a:gd name="connsiteY6" fmla="*/ 0 h 39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051" h="39239">
                  <a:moveTo>
                    <a:pt x="0" y="0"/>
                  </a:moveTo>
                  <a:cubicBezTo>
                    <a:pt x="90" y="13070"/>
                    <a:pt x="299" y="26170"/>
                    <a:pt x="838" y="39240"/>
                  </a:cubicBezTo>
                  <a:cubicBezTo>
                    <a:pt x="4486" y="32510"/>
                    <a:pt x="7477" y="25452"/>
                    <a:pt x="9660" y="17855"/>
                  </a:cubicBezTo>
                  <a:cubicBezTo>
                    <a:pt x="10737" y="14147"/>
                    <a:pt x="14565" y="13519"/>
                    <a:pt x="19022" y="14236"/>
                  </a:cubicBezTo>
                  <a:cubicBezTo>
                    <a:pt x="19022" y="14087"/>
                    <a:pt x="19052" y="13907"/>
                    <a:pt x="19052" y="13758"/>
                  </a:cubicBezTo>
                  <a:cubicBezTo>
                    <a:pt x="18872" y="13638"/>
                    <a:pt x="18753" y="13489"/>
                    <a:pt x="18573" y="13369"/>
                  </a:cubicBezTo>
                  <a:cubicBezTo>
                    <a:pt x="12023" y="9182"/>
                    <a:pt x="5892" y="4695"/>
                    <a:pt x="0" y="0"/>
                  </a:cubicBezTo>
                  <a:close/>
                </a:path>
              </a:pathLst>
            </a:custGeom>
            <a:grpFill/>
            <a:ln w="29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24C2FBE1-AD38-D3C1-D0C5-A3EC2AB12A6F}"/>
                </a:ext>
              </a:extLst>
            </p:cNvPr>
            <p:cNvSpPr/>
            <p:nvPr/>
          </p:nvSpPr>
          <p:spPr>
            <a:xfrm>
              <a:off x="1263072" y="4947200"/>
              <a:ext cx="4103284" cy="1434356"/>
            </a:xfrm>
            <a:custGeom>
              <a:avLst/>
              <a:gdLst>
                <a:gd name="connsiteX0" fmla="*/ 4056149 w 4103284"/>
                <a:gd name="connsiteY0" fmla="*/ 1413322 h 1434356"/>
                <a:gd name="connsiteX1" fmla="*/ 4041434 w 4103284"/>
                <a:gd name="connsiteY1" fmla="*/ 1411647 h 1434356"/>
                <a:gd name="connsiteX2" fmla="*/ 4011196 w 4103284"/>
                <a:gd name="connsiteY2" fmla="*/ 1397890 h 1434356"/>
                <a:gd name="connsiteX3" fmla="*/ 3953982 w 4103284"/>
                <a:gd name="connsiteY3" fmla="*/ 1366875 h 1434356"/>
                <a:gd name="connsiteX4" fmla="*/ 3872840 w 4103284"/>
                <a:gd name="connsiteY4" fmla="*/ 1317825 h 1434356"/>
                <a:gd name="connsiteX5" fmla="*/ 3817719 w 4103284"/>
                <a:gd name="connsiteY5" fmla="*/ 1267907 h 1434356"/>
                <a:gd name="connsiteX6" fmla="*/ 3783892 w 4103284"/>
                <a:gd name="connsiteY6" fmla="*/ 1232227 h 1434356"/>
                <a:gd name="connsiteX7" fmla="*/ 3779795 w 4103284"/>
                <a:gd name="connsiteY7" fmla="*/ 1228757 h 1434356"/>
                <a:gd name="connsiteX8" fmla="*/ 3742709 w 4103284"/>
                <a:gd name="connsiteY8" fmla="*/ 1197862 h 1434356"/>
                <a:gd name="connsiteX9" fmla="*/ 3692672 w 4103284"/>
                <a:gd name="connsiteY9" fmla="*/ 1133768 h 1434356"/>
                <a:gd name="connsiteX10" fmla="*/ 3652236 w 4103284"/>
                <a:gd name="connsiteY10" fmla="*/ 1056964 h 1434356"/>
                <a:gd name="connsiteX11" fmla="*/ 3621969 w 4103284"/>
                <a:gd name="connsiteY11" fmla="*/ 1017963 h 1434356"/>
                <a:gd name="connsiteX12" fmla="*/ 3587394 w 4103284"/>
                <a:gd name="connsiteY12" fmla="*/ 979620 h 1434356"/>
                <a:gd name="connsiteX13" fmla="*/ 3548244 w 4103284"/>
                <a:gd name="connsiteY13" fmla="*/ 930900 h 1434356"/>
                <a:gd name="connsiteX14" fmla="*/ 3497519 w 4103284"/>
                <a:gd name="connsiteY14" fmla="*/ 853945 h 1434356"/>
                <a:gd name="connsiteX15" fmla="*/ 3489713 w 4103284"/>
                <a:gd name="connsiteY15" fmla="*/ 843985 h 1434356"/>
                <a:gd name="connsiteX16" fmla="*/ 3474759 w 4103284"/>
                <a:gd name="connsiteY16" fmla="*/ 829151 h 1434356"/>
                <a:gd name="connsiteX17" fmla="*/ 3445898 w 4103284"/>
                <a:gd name="connsiteY17" fmla="*/ 803370 h 1434356"/>
                <a:gd name="connsiteX18" fmla="*/ 3417724 w 4103284"/>
                <a:gd name="connsiteY18" fmla="*/ 774748 h 1434356"/>
                <a:gd name="connsiteX19" fmla="*/ 3415331 w 4103284"/>
                <a:gd name="connsiteY19" fmla="*/ 771846 h 1434356"/>
                <a:gd name="connsiteX20" fmla="*/ 3379980 w 4103284"/>
                <a:gd name="connsiteY20" fmla="*/ 732995 h 1434356"/>
                <a:gd name="connsiteX21" fmla="*/ 3350041 w 4103284"/>
                <a:gd name="connsiteY21" fmla="*/ 691183 h 1434356"/>
                <a:gd name="connsiteX22" fmla="*/ 3346482 w 4103284"/>
                <a:gd name="connsiteY22" fmla="*/ 684873 h 1434356"/>
                <a:gd name="connsiteX23" fmla="*/ 3324798 w 4103284"/>
                <a:gd name="connsiteY23" fmla="*/ 673836 h 1434356"/>
                <a:gd name="connsiteX24" fmla="*/ 3307751 w 4103284"/>
                <a:gd name="connsiteY24" fmla="*/ 683228 h 1434356"/>
                <a:gd name="connsiteX25" fmla="*/ 3283914 w 4103284"/>
                <a:gd name="connsiteY25" fmla="*/ 710474 h 1434356"/>
                <a:gd name="connsiteX26" fmla="*/ 3226639 w 4103284"/>
                <a:gd name="connsiteY26" fmla="*/ 776751 h 1434356"/>
                <a:gd name="connsiteX27" fmla="*/ 3200738 w 4103284"/>
                <a:gd name="connsiteY27" fmla="*/ 811206 h 1434356"/>
                <a:gd name="connsiteX28" fmla="*/ 3157820 w 4103284"/>
                <a:gd name="connsiteY28" fmla="*/ 869198 h 1434356"/>
                <a:gd name="connsiteX29" fmla="*/ 3080507 w 4103284"/>
                <a:gd name="connsiteY29" fmla="*/ 964546 h 1434356"/>
                <a:gd name="connsiteX30" fmla="*/ 3024488 w 4103284"/>
                <a:gd name="connsiteY30" fmla="*/ 1009080 h 1434356"/>
                <a:gd name="connsiteX31" fmla="*/ 3016532 w 4103284"/>
                <a:gd name="connsiteY31" fmla="*/ 987486 h 1434356"/>
                <a:gd name="connsiteX32" fmla="*/ 2998229 w 4103284"/>
                <a:gd name="connsiteY32" fmla="*/ 918099 h 1434356"/>
                <a:gd name="connsiteX33" fmla="*/ 2988688 w 4103284"/>
                <a:gd name="connsiteY33" fmla="*/ 915078 h 1434356"/>
                <a:gd name="connsiteX34" fmla="*/ 2975169 w 4103284"/>
                <a:gd name="connsiteY34" fmla="*/ 914809 h 1434356"/>
                <a:gd name="connsiteX35" fmla="*/ 2945171 w 4103284"/>
                <a:gd name="connsiteY35" fmla="*/ 902666 h 1434356"/>
                <a:gd name="connsiteX36" fmla="*/ 2916608 w 4103284"/>
                <a:gd name="connsiteY36" fmla="*/ 861153 h 1434356"/>
                <a:gd name="connsiteX37" fmla="*/ 2905662 w 4103284"/>
                <a:gd name="connsiteY37" fmla="*/ 854364 h 1434356"/>
                <a:gd name="connsiteX38" fmla="*/ 2884666 w 4103284"/>
                <a:gd name="connsiteY38" fmla="*/ 864443 h 1434356"/>
                <a:gd name="connsiteX39" fmla="*/ 2858377 w 4103284"/>
                <a:gd name="connsiteY39" fmla="*/ 898598 h 1434356"/>
                <a:gd name="connsiteX40" fmla="*/ 2843333 w 4103284"/>
                <a:gd name="connsiteY40" fmla="*/ 910592 h 1434356"/>
                <a:gd name="connsiteX41" fmla="*/ 2816864 w 4103284"/>
                <a:gd name="connsiteY41" fmla="*/ 876975 h 1434356"/>
                <a:gd name="connsiteX42" fmla="*/ 2808220 w 4103284"/>
                <a:gd name="connsiteY42" fmla="*/ 866746 h 1434356"/>
                <a:gd name="connsiteX43" fmla="*/ 2795599 w 4103284"/>
                <a:gd name="connsiteY43" fmla="*/ 853646 h 1434356"/>
                <a:gd name="connsiteX44" fmla="*/ 2774813 w 4103284"/>
                <a:gd name="connsiteY44" fmla="*/ 804746 h 1434356"/>
                <a:gd name="connsiteX45" fmla="*/ 2770954 w 4103284"/>
                <a:gd name="connsiteY45" fmla="*/ 798405 h 1434356"/>
                <a:gd name="connsiteX46" fmla="*/ 2746789 w 4103284"/>
                <a:gd name="connsiteY46" fmla="*/ 752137 h 1434356"/>
                <a:gd name="connsiteX47" fmla="*/ 2712035 w 4103284"/>
                <a:gd name="connsiteY47" fmla="*/ 709248 h 1434356"/>
                <a:gd name="connsiteX48" fmla="*/ 2712753 w 4103284"/>
                <a:gd name="connsiteY48" fmla="*/ 708172 h 1434356"/>
                <a:gd name="connsiteX49" fmla="*/ 2696841 w 4103284"/>
                <a:gd name="connsiteY49" fmla="*/ 661754 h 1434356"/>
                <a:gd name="connsiteX50" fmla="*/ 2678717 w 4103284"/>
                <a:gd name="connsiteY50" fmla="*/ 652602 h 1434356"/>
                <a:gd name="connsiteX51" fmla="*/ 2657602 w 4103284"/>
                <a:gd name="connsiteY51" fmla="*/ 644048 h 1434356"/>
                <a:gd name="connsiteX52" fmla="*/ 2651560 w 4103284"/>
                <a:gd name="connsiteY52" fmla="*/ 635763 h 1434356"/>
                <a:gd name="connsiteX53" fmla="*/ 2645130 w 4103284"/>
                <a:gd name="connsiteY53" fmla="*/ 625056 h 1434356"/>
                <a:gd name="connsiteX54" fmla="*/ 2647433 w 4103284"/>
                <a:gd name="connsiteY54" fmla="*/ 614827 h 1434356"/>
                <a:gd name="connsiteX55" fmla="*/ 2623386 w 4103284"/>
                <a:gd name="connsiteY55" fmla="*/ 577113 h 1434356"/>
                <a:gd name="connsiteX56" fmla="*/ 2620665 w 4103284"/>
                <a:gd name="connsiteY56" fmla="*/ 576395 h 1434356"/>
                <a:gd name="connsiteX57" fmla="*/ 2608791 w 4103284"/>
                <a:gd name="connsiteY57" fmla="*/ 561202 h 1434356"/>
                <a:gd name="connsiteX58" fmla="*/ 2596439 w 4103284"/>
                <a:gd name="connsiteY58" fmla="*/ 543944 h 1434356"/>
                <a:gd name="connsiteX59" fmla="*/ 2538835 w 4103284"/>
                <a:gd name="connsiteY59" fmla="*/ 480120 h 1434356"/>
                <a:gd name="connsiteX60" fmla="*/ 2521907 w 4103284"/>
                <a:gd name="connsiteY60" fmla="*/ 460620 h 1434356"/>
                <a:gd name="connsiteX61" fmla="*/ 2465949 w 4103284"/>
                <a:gd name="connsiteY61" fmla="*/ 408579 h 1434356"/>
                <a:gd name="connsiteX62" fmla="*/ 2453626 w 4103284"/>
                <a:gd name="connsiteY62" fmla="*/ 401192 h 1434356"/>
                <a:gd name="connsiteX63" fmla="*/ 2437715 w 4103284"/>
                <a:gd name="connsiteY63" fmla="*/ 372599 h 1434356"/>
                <a:gd name="connsiteX64" fmla="*/ 2422222 w 4103284"/>
                <a:gd name="connsiteY64" fmla="*/ 362281 h 1434356"/>
                <a:gd name="connsiteX65" fmla="*/ 2419441 w 4103284"/>
                <a:gd name="connsiteY65" fmla="*/ 364015 h 1434356"/>
                <a:gd name="connsiteX66" fmla="*/ 2379932 w 4103284"/>
                <a:gd name="connsiteY66" fmla="*/ 424311 h 1434356"/>
                <a:gd name="connsiteX67" fmla="*/ 2376552 w 4103284"/>
                <a:gd name="connsiteY67" fmla="*/ 431339 h 1434356"/>
                <a:gd name="connsiteX68" fmla="*/ 2326336 w 4103284"/>
                <a:gd name="connsiteY68" fmla="*/ 481496 h 1434356"/>
                <a:gd name="connsiteX69" fmla="*/ 2316078 w 4103284"/>
                <a:gd name="connsiteY69" fmla="*/ 500846 h 1434356"/>
                <a:gd name="connsiteX70" fmla="*/ 2318470 w 4103284"/>
                <a:gd name="connsiteY70" fmla="*/ 510836 h 1434356"/>
                <a:gd name="connsiteX71" fmla="*/ 2313296 w 4103284"/>
                <a:gd name="connsiteY71" fmla="*/ 546576 h 1434356"/>
                <a:gd name="connsiteX72" fmla="*/ 2293377 w 4103284"/>
                <a:gd name="connsiteY72" fmla="*/ 573344 h 1434356"/>
                <a:gd name="connsiteX73" fmla="*/ 2282012 w 4103284"/>
                <a:gd name="connsiteY73" fmla="*/ 591469 h 1434356"/>
                <a:gd name="connsiteX74" fmla="*/ 2234667 w 4103284"/>
                <a:gd name="connsiteY74" fmla="*/ 629811 h 1434356"/>
                <a:gd name="connsiteX75" fmla="*/ 2177422 w 4103284"/>
                <a:gd name="connsiteY75" fmla="*/ 701651 h 1434356"/>
                <a:gd name="connsiteX76" fmla="*/ 2147753 w 4103284"/>
                <a:gd name="connsiteY76" fmla="*/ 776751 h 1434356"/>
                <a:gd name="connsiteX77" fmla="*/ 2143446 w 4103284"/>
                <a:gd name="connsiteY77" fmla="*/ 753662 h 1434356"/>
                <a:gd name="connsiteX78" fmla="*/ 2107048 w 4103284"/>
                <a:gd name="connsiteY78" fmla="*/ 735059 h 1434356"/>
                <a:gd name="connsiteX79" fmla="*/ 2070081 w 4103284"/>
                <a:gd name="connsiteY79" fmla="*/ 694862 h 1434356"/>
                <a:gd name="connsiteX80" fmla="*/ 2063441 w 4103284"/>
                <a:gd name="connsiteY80" fmla="*/ 682570 h 1434356"/>
                <a:gd name="connsiteX81" fmla="*/ 2064039 w 4103284"/>
                <a:gd name="connsiteY81" fmla="*/ 634537 h 1434356"/>
                <a:gd name="connsiteX82" fmla="*/ 2057669 w 4103284"/>
                <a:gd name="connsiteY82" fmla="*/ 595895 h 1434356"/>
                <a:gd name="connsiteX83" fmla="*/ 2015558 w 4103284"/>
                <a:gd name="connsiteY83" fmla="*/ 545918 h 1434356"/>
                <a:gd name="connsiteX84" fmla="*/ 2008170 w 4103284"/>
                <a:gd name="connsiteY84" fmla="*/ 539608 h 1434356"/>
                <a:gd name="connsiteX85" fmla="*/ 1979727 w 4103284"/>
                <a:gd name="connsiteY85" fmla="*/ 494924 h 1434356"/>
                <a:gd name="connsiteX86" fmla="*/ 1943897 w 4103284"/>
                <a:gd name="connsiteY86" fmla="*/ 451557 h 1434356"/>
                <a:gd name="connsiteX87" fmla="*/ 1926401 w 4103284"/>
                <a:gd name="connsiteY87" fmla="*/ 450391 h 1434356"/>
                <a:gd name="connsiteX88" fmla="*/ 1910609 w 4103284"/>
                <a:gd name="connsiteY88" fmla="*/ 465584 h 1434356"/>
                <a:gd name="connsiteX89" fmla="*/ 1889613 w 4103284"/>
                <a:gd name="connsiteY89" fmla="*/ 496330 h 1434356"/>
                <a:gd name="connsiteX90" fmla="*/ 1865447 w 4103284"/>
                <a:gd name="connsiteY90" fmla="*/ 508922 h 1434356"/>
                <a:gd name="connsiteX91" fmla="*/ 1842448 w 4103284"/>
                <a:gd name="connsiteY91" fmla="*/ 487447 h 1434356"/>
                <a:gd name="connsiteX92" fmla="*/ 1825729 w 4103284"/>
                <a:gd name="connsiteY92" fmla="*/ 480120 h 1434356"/>
                <a:gd name="connsiteX93" fmla="*/ 1811223 w 4103284"/>
                <a:gd name="connsiteY93" fmla="*/ 461068 h 1434356"/>
                <a:gd name="connsiteX94" fmla="*/ 1733731 w 4103284"/>
                <a:gd name="connsiteY94" fmla="*/ 405408 h 1434356"/>
                <a:gd name="connsiteX95" fmla="*/ 1723831 w 4103284"/>
                <a:gd name="connsiteY95" fmla="*/ 388750 h 1434356"/>
                <a:gd name="connsiteX96" fmla="*/ 1692936 w 4103284"/>
                <a:gd name="connsiteY96" fmla="*/ 335154 h 1434356"/>
                <a:gd name="connsiteX97" fmla="*/ 1688030 w 4103284"/>
                <a:gd name="connsiteY97" fmla="*/ 319811 h 1434356"/>
                <a:gd name="connsiteX98" fmla="*/ 1640117 w 4103284"/>
                <a:gd name="connsiteY98" fmla="*/ 286582 h 1434356"/>
                <a:gd name="connsiteX99" fmla="*/ 1634106 w 4103284"/>
                <a:gd name="connsiteY99" fmla="*/ 279973 h 1434356"/>
                <a:gd name="connsiteX100" fmla="*/ 1615383 w 4103284"/>
                <a:gd name="connsiteY100" fmla="*/ 290560 h 1434356"/>
                <a:gd name="connsiteX101" fmla="*/ 1603868 w 4103284"/>
                <a:gd name="connsiteY101" fmla="*/ 274081 h 1434356"/>
                <a:gd name="connsiteX102" fmla="*/ 1587179 w 4103284"/>
                <a:gd name="connsiteY102" fmla="*/ 242946 h 1434356"/>
                <a:gd name="connsiteX103" fmla="*/ 1572405 w 4103284"/>
                <a:gd name="connsiteY103" fmla="*/ 225450 h 1434356"/>
                <a:gd name="connsiteX104" fmla="*/ 1553413 w 4103284"/>
                <a:gd name="connsiteY104" fmla="*/ 222279 h 1434356"/>
                <a:gd name="connsiteX105" fmla="*/ 1546235 w 4103284"/>
                <a:gd name="connsiteY105" fmla="*/ 224403 h 1434356"/>
                <a:gd name="connsiteX106" fmla="*/ 1535049 w 4103284"/>
                <a:gd name="connsiteY106" fmla="*/ 203616 h 1434356"/>
                <a:gd name="connsiteX107" fmla="*/ 1518928 w 4103284"/>
                <a:gd name="connsiteY107" fmla="*/ 166709 h 1434356"/>
                <a:gd name="connsiteX108" fmla="*/ 1496348 w 4103284"/>
                <a:gd name="connsiteY108" fmla="*/ 132405 h 1434356"/>
                <a:gd name="connsiteX109" fmla="*/ 1458573 w 4103284"/>
                <a:gd name="connsiteY109" fmla="*/ 85000 h 1434356"/>
                <a:gd name="connsiteX110" fmla="*/ 1421008 w 4103284"/>
                <a:gd name="connsiteY110" fmla="*/ 40915 h 1434356"/>
                <a:gd name="connsiteX111" fmla="*/ 1391788 w 4103284"/>
                <a:gd name="connsiteY111" fmla="*/ 0 h 1434356"/>
                <a:gd name="connsiteX112" fmla="*/ 1381948 w 4103284"/>
                <a:gd name="connsiteY112" fmla="*/ 8793 h 1434356"/>
                <a:gd name="connsiteX113" fmla="*/ 1364541 w 4103284"/>
                <a:gd name="connsiteY113" fmla="*/ 35202 h 1434356"/>
                <a:gd name="connsiteX114" fmla="*/ 1333227 w 4103284"/>
                <a:gd name="connsiteY114" fmla="*/ 76655 h 1434356"/>
                <a:gd name="connsiteX115" fmla="*/ 1302331 w 4103284"/>
                <a:gd name="connsiteY115" fmla="*/ 132584 h 1434356"/>
                <a:gd name="connsiteX116" fmla="*/ 1282861 w 4103284"/>
                <a:gd name="connsiteY116" fmla="*/ 150410 h 1434356"/>
                <a:gd name="connsiteX117" fmla="*/ 1269223 w 4103284"/>
                <a:gd name="connsiteY117" fmla="*/ 135485 h 1434356"/>
                <a:gd name="connsiteX118" fmla="*/ 1203664 w 4103284"/>
                <a:gd name="connsiteY118" fmla="*/ 183368 h 1434356"/>
                <a:gd name="connsiteX119" fmla="*/ 1163168 w 4103284"/>
                <a:gd name="connsiteY119" fmla="*/ 153789 h 1434356"/>
                <a:gd name="connsiteX120" fmla="*/ 1155541 w 4103284"/>
                <a:gd name="connsiteY120" fmla="*/ 168923 h 1434356"/>
                <a:gd name="connsiteX121" fmla="*/ 1115434 w 4103284"/>
                <a:gd name="connsiteY121" fmla="*/ 240075 h 1434356"/>
                <a:gd name="connsiteX122" fmla="*/ 1075147 w 4103284"/>
                <a:gd name="connsiteY122" fmla="*/ 306920 h 1434356"/>
                <a:gd name="connsiteX123" fmla="*/ 1046704 w 4103284"/>
                <a:gd name="connsiteY123" fmla="*/ 332462 h 1434356"/>
                <a:gd name="connsiteX124" fmla="*/ 1021521 w 4103284"/>
                <a:gd name="connsiteY124" fmla="*/ 365451 h 1434356"/>
                <a:gd name="connsiteX125" fmla="*/ 1021192 w 4103284"/>
                <a:gd name="connsiteY125" fmla="*/ 379448 h 1434356"/>
                <a:gd name="connsiteX126" fmla="*/ 1011024 w 4103284"/>
                <a:gd name="connsiteY126" fmla="*/ 390514 h 1434356"/>
                <a:gd name="connsiteX127" fmla="*/ 986469 w 4103284"/>
                <a:gd name="connsiteY127" fmla="*/ 399995 h 1434356"/>
                <a:gd name="connsiteX128" fmla="*/ 969690 w 4103284"/>
                <a:gd name="connsiteY128" fmla="*/ 413783 h 1434356"/>
                <a:gd name="connsiteX129" fmla="*/ 919235 w 4103284"/>
                <a:gd name="connsiteY129" fmla="*/ 469951 h 1434356"/>
                <a:gd name="connsiteX130" fmla="*/ 884930 w 4103284"/>
                <a:gd name="connsiteY130" fmla="*/ 500218 h 1434356"/>
                <a:gd name="connsiteX131" fmla="*/ 850116 w 4103284"/>
                <a:gd name="connsiteY131" fmla="*/ 537035 h 1434356"/>
                <a:gd name="connsiteX132" fmla="*/ 788894 w 4103284"/>
                <a:gd name="connsiteY132" fmla="*/ 599903 h 1434356"/>
                <a:gd name="connsiteX133" fmla="*/ 782404 w 4103284"/>
                <a:gd name="connsiteY133" fmla="*/ 608457 h 1434356"/>
                <a:gd name="connsiteX134" fmla="*/ 768765 w 4103284"/>
                <a:gd name="connsiteY134" fmla="*/ 602266 h 1434356"/>
                <a:gd name="connsiteX135" fmla="*/ 735627 w 4103284"/>
                <a:gd name="connsiteY135" fmla="*/ 582347 h 1434356"/>
                <a:gd name="connsiteX136" fmla="*/ 709308 w 4103284"/>
                <a:gd name="connsiteY136" fmla="*/ 584710 h 1434356"/>
                <a:gd name="connsiteX137" fmla="*/ 658284 w 4103284"/>
                <a:gd name="connsiteY137" fmla="*/ 630529 h 1434356"/>
                <a:gd name="connsiteX138" fmla="*/ 655203 w 4103284"/>
                <a:gd name="connsiteY138" fmla="*/ 631217 h 1434356"/>
                <a:gd name="connsiteX139" fmla="*/ 640548 w 4103284"/>
                <a:gd name="connsiteY139" fmla="*/ 611418 h 1434356"/>
                <a:gd name="connsiteX140" fmla="*/ 616233 w 4103284"/>
                <a:gd name="connsiteY140" fmla="*/ 581091 h 1434356"/>
                <a:gd name="connsiteX141" fmla="*/ 589106 w 4103284"/>
                <a:gd name="connsiteY141" fmla="*/ 562039 h 1434356"/>
                <a:gd name="connsiteX142" fmla="*/ 571669 w 4103284"/>
                <a:gd name="connsiteY142" fmla="*/ 565089 h 1434356"/>
                <a:gd name="connsiteX143" fmla="*/ 565777 w 4103284"/>
                <a:gd name="connsiteY143" fmla="*/ 578040 h 1434356"/>
                <a:gd name="connsiteX144" fmla="*/ 509101 w 4103284"/>
                <a:gd name="connsiteY144" fmla="*/ 680596 h 1434356"/>
                <a:gd name="connsiteX145" fmla="*/ 455086 w 4103284"/>
                <a:gd name="connsiteY145" fmla="*/ 786621 h 1434356"/>
                <a:gd name="connsiteX146" fmla="*/ 444020 w 4103284"/>
                <a:gd name="connsiteY146" fmla="*/ 793381 h 1434356"/>
                <a:gd name="connsiteX147" fmla="*/ 413962 w 4103284"/>
                <a:gd name="connsiteY147" fmla="*/ 812163 h 1434356"/>
                <a:gd name="connsiteX148" fmla="*/ 382050 w 4103284"/>
                <a:gd name="connsiteY148" fmla="*/ 879547 h 1434356"/>
                <a:gd name="connsiteX149" fmla="*/ 366946 w 4103284"/>
                <a:gd name="connsiteY149" fmla="*/ 889417 h 1434356"/>
                <a:gd name="connsiteX150" fmla="*/ 336858 w 4103284"/>
                <a:gd name="connsiteY150" fmla="*/ 908468 h 1434356"/>
                <a:gd name="connsiteX151" fmla="*/ 331355 w 4103284"/>
                <a:gd name="connsiteY151" fmla="*/ 923004 h 1434356"/>
                <a:gd name="connsiteX152" fmla="*/ 317388 w 4103284"/>
                <a:gd name="connsiteY152" fmla="*/ 955843 h 1434356"/>
                <a:gd name="connsiteX153" fmla="*/ 305065 w 4103284"/>
                <a:gd name="connsiteY153" fmla="*/ 955723 h 1434356"/>
                <a:gd name="connsiteX154" fmla="*/ 280720 w 4103284"/>
                <a:gd name="connsiteY154" fmla="*/ 964008 h 1434356"/>
                <a:gd name="connsiteX155" fmla="*/ 263493 w 4103284"/>
                <a:gd name="connsiteY155" fmla="*/ 984884 h 1434356"/>
                <a:gd name="connsiteX156" fmla="*/ 189380 w 4103284"/>
                <a:gd name="connsiteY156" fmla="*/ 1089623 h 1434356"/>
                <a:gd name="connsiteX157" fmla="*/ 184325 w 4103284"/>
                <a:gd name="connsiteY157" fmla="*/ 1095964 h 1434356"/>
                <a:gd name="connsiteX158" fmla="*/ 133361 w 4103284"/>
                <a:gd name="connsiteY158" fmla="*/ 1157426 h 1434356"/>
                <a:gd name="connsiteX159" fmla="*/ 93882 w 4103284"/>
                <a:gd name="connsiteY159" fmla="*/ 1191940 h 1434356"/>
                <a:gd name="connsiteX160" fmla="*/ 60026 w 4103284"/>
                <a:gd name="connsiteY160" fmla="*/ 1220562 h 1434356"/>
                <a:gd name="connsiteX161" fmla="*/ 47614 w 4103284"/>
                <a:gd name="connsiteY161" fmla="*/ 1233274 h 1434356"/>
                <a:gd name="connsiteX162" fmla="*/ 4815 w 4103284"/>
                <a:gd name="connsiteY162" fmla="*/ 1278914 h 1434356"/>
                <a:gd name="connsiteX163" fmla="*/ 59 w 4103284"/>
                <a:gd name="connsiteY163" fmla="*/ 1292133 h 1434356"/>
                <a:gd name="connsiteX164" fmla="*/ 9122 w 4103284"/>
                <a:gd name="connsiteY164" fmla="*/ 1296470 h 1434356"/>
                <a:gd name="connsiteX165" fmla="*/ 85956 w 4103284"/>
                <a:gd name="connsiteY165" fmla="*/ 1248318 h 1434356"/>
                <a:gd name="connsiteX166" fmla="*/ 193537 w 4103284"/>
                <a:gd name="connsiteY166" fmla="*/ 1191641 h 1434356"/>
                <a:gd name="connsiteX167" fmla="*/ 230145 w 4103284"/>
                <a:gd name="connsiteY167" fmla="*/ 1133110 h 1434356"/>
                <a:gd name="connsiteX168" fmla="*/ 284877 w 4103284"/>
                <a:gd name="connsiteY168" fmla="*/ 1084270 h 1434356"/>
                <a:gd name="connsiteX169" fmla="*/ 290410 w 4103284"/>
                <a:gd name="connsiteY169" fmla="*/ 1083283 h 1434356"/>
                <a:gd name="connsiteX170" fmla="*/ 309073 w 4103284"/>
                <a:gd name="connsiteY170" fmla="*/ 1111696 h 1434356"/>
                <a:gd name="connsiteX171" fmla="*/ 320767 w 4103284"/>
                <a:gd name="connsiteY171" fmla="*/ 1144057 h 1434356"/>
                <a:gd name="connsiteX172" fmla="*/ 330697 w 4103284"/>
                <a:gd name="connsiteY172" fmla="*/ 1131495 h 1434356"/>
                <a:gd name="connsiteX173" fmla="*/ 328185 w 4103284"/>
                <a:gd name="connsiteY173" fmla="*/ 1112563 h 1434356"/>
                <a:gd name="connsiteX174" fmla="*/ 323100 w 4103284"/>
                <a:gd name="connsiteY174" fmla="*/ 1039347 h 1434356"/>
                <a:gd name="connsiteX175" fmla="*/ 334077 w 4103284"/>
                <a:gd name="connsiteY175" fmla="*/ 1027683 h 1434356"/>
                <a:gd name="connsiteX176" fmla="*/ 350407 w 4103284"/>
                <a:gd name="connsiteY176" fmla="*/ 1021582 h 1434356"/>
                <a:gd name="connsiteX177" fmla="*/ 408997 w 4103284"/>
                <a:gd name="connsiteY177" fmla="*/ 970827 h 1434356"/>
                <a:gd name="connsiteX178" fmla="*/ 433672 w 4103284"/>
                <a:gd name="connsiteY178" fmla="*/ 918697 h 1434356"/>
                <a:gd name="connsiteX179" fmla="*/ 445485 w 4103284"/>
                <a:gd name="connsiteY179" fmla="*/ 894441 h 1434356"/>
                <a:gd name="connsiteX180" fmla="*/ 485503 w 4103284"/>
                <a:gd name="connsiteY180" fmla="*/ 942863 h 1434356"/>
                <a:gd name="connsiteX181" fmla="*/ 493488 w 4103284"/>
                <a:gd name="connsiteY181" fmla="*/ 926951 h 1434356"/>
                <a:gd name="connsiteX182" fmla="*/ 482243 w 4103284"/>
                <a:gd name="connsiteY182" fmla="*/ 854095 h 1434356"/>
                <a:gd name="connsiteX183" fmla="*/ 522679 w 4103284"/>
                <a:gd name="connsiteY183" fmla="*/ 818863 h 1434356"/>
                <a:gd name="connsiteX184" fmla="*/ 554143 w 4103284"/>
                <a:gd name="connsiteY184" fmla="*/ 775077 h 1434356"/>
                <a:gd name="connsiteX185" fmla="*/ 558629 w 4103284"/>
                <a:gd name="connsiteY185" fmla="*/ 782883 h 1434356"/>
                <a:gd name="connsiteX186" fmla="*/ 578249 w 4103284"/>
                <a:gd name="connsiteY186" fmla="*/ 812791 h 1434356"/>
                <a:gd name="connsiteX187" fmla="*/ 587760 w 4103284"/>
                <a:gd name="connsiteY187" fmla="*/ 817008 h 1434356"/>
                <a:gd name="connsiteX188" fmla="*/ 593382 w 4103284"/>
                <a:gd name="connsiteY188" fmla="*/ 810608 h 1434356"/>
                <a:gd name="connsiteX189" fmla="*/ 594041 w 4103284"/>
                <a:gd name="connsiteY189" fmla="*/ 800529 h 1434356"/>
                <a:gd name="connsiteX190" fmla="*/ 589165 w 4103284"/>
                <a:gd name="connsiteY190" fmla="*/ 761319 h 1434356"/>
                <a:gd name="connsiteX191" fmla="*/ 605944 w 4103284"/>
                <a:gd name="connsiteY191" fmla="*/ 702070 h 1434356"/>
                <a:gd name="connsiteX192" fmla="*/ 602594 w 4103284"/>
                <a:gd name="connsiteY192" fmla="*/ 671713 h 1434356"/>
                <a:gd name="connsiteX193" fmla="*/ 630529 w 4103284"/>
                <a:gd name="connsiteY193" fmla="*/ 693008 h 1434356"/>
                <a:gd name="connsiteX194" fmla="*/ 668931 w 4103284"/>
                <a:gd name="connsiteY194" fmla="*/ 724322 h 1434356"/>
                <a:gd name="connsiteX195" fmla="*/ 691901 w 4103284"/>
                <a:gd name="connsiteY195" fmla="*/ 704313 h 1434356"/>
                <a:gd name="connsiteX196" fmla="*/ 716934 w 4103284"/>
                <a:gd name="connsiteY196" fmla="*/ 701831 h 1434356"/>
                <a:gd name="connsiteX197" fmla="*/ 733055 w 4103284"/>
                <a:gd name="connsiteY197" fmla="*/ 716695 h 1434356"/>
                <a:gd name="connsiteX198" fmla="*/ 759524 w 4103284"/>
                <a:gd name="connsiteY198" fmla="*/ 769184 h 1434356"/>
                <a:gd name="connsiteX199" fmla="*/ 767898 w 4103284"/>
                <a:gd name="connsiteY199" fmla="*/ 793620 h 1434356"/>
                <a:gd name="connsiteX200" fmla="*/ 798195 w 4103284"/>
                <a:gd name="connsiteY200" fmla="*/ 853796 h 1434356"/>
                <a:gd name="connsiteX201" fmla="*/ 800438 w 4103284"/>
                <a:gd name="connsiteY201" fmla="*/ 878739 h 1434356"/>
                <a:gd name="connsiteX202" fmla="*/ 788056 w 4103284"/>
                <a:gd name="connsiteY202" fmla="*/ 917919 h 1434356"/>
                <a:gd name="connsiteX203" fmla="*/ 778755 w 4103284"/>
                <a:gd name="connsiteY203" fmla="*/ 959103 h 1434356"/>
                <a:gd name="connsiteX204" fmla="*/ 769423 w 4103284"/>
                <a:gd name="connsiteY204" fmla="*/ 1012998 h 1434356"/>
                <a:gd name="connsiteX205" fmla="*/ 819699 w 4103284"/>
                <a:gd name="connsiteY205" fmla="*/ 933232 h 1434356"/>
                <a:gd name="connsiteX206" fmla="*/ 845480 w 4103284"/>
                <a:gd name="connsiteY206" fmla="*/ 886635 h 1434356"/>
                <a:gd name="connsiteX207" fmla="*/ 847514 w 4103284"/>
                <a:gd name="connsiteY207" fmla="*/ 849728 h 1434356"/>
                <a:gd name="connsiteX208" fmla="*/ 822212 w 4103284"/>
                <a:gd name="connsiteY208" fmla="*/ 766134 h 1434356"/>
                <a:gd name="connsiteX209" fmla="*/ 813479 w 4103284"/>
                <a:gd name="connsiteY209" fmla="*/ 727522 h 1434356"/>
                <a:gd name="connsiteX210" fmla="*/ 801515 w 4103284"/>
                <a:gd name="connsiteY210" fmla="*/ 680267 h 1434356"/>
                <a:gd name="connsiteX211" fmla="*/ 809531 w 4103284"/>
                <a:gd name="connsiteY211" fmla="*/ 663159 h 1434356"/>
                <a:gd name="connsiteX212" fmla="*/ 825651 w 4103284"/>
                <a:gd name="connsiteY212" fmla="*/ 648744 h 1434356"/>
                <a:gd name="connsiteX213" fmla="*/ 837166 w 4103284"/>
                <a:gd name="connsiteY213" fmla="*/ 610760 h 1434356"/>
                <a:gd name="connsiteX214" fmla="*/ 846677 w 4103284"/>
                <a:gd name="connsiteY214" fmla="*/ 598557 h 1434356"/>
                <a:gd name="connsiteX215" fmla="*/ 905297 w 4103284"/>
                <a:gd name="connsiteY215" fmla="*/ 567452 h 1434356"/>
                <a:gd name="connsiteX216" fmla="*/ 910920 w 4103284"/>
                <a:gd name="connsiteY216" fmla="*/ 563295 h 1434356"/>
                <a:gd name="connsiteX217" fmla="*/ 960299 w 4103284"/>
                <a:gd name="connsiteY217" fmla="*/ 522381 h 1434356"/>
                <a:gd name="connsiteX218" fmla="*/ 988682 w 4103284"/>
                <a:gd name="connsiteY218" fmla="*/ 498124 h 1434356"/>
                <a:gd name="connsiteX219" fmla="*/ 1028251 w 4103284"/>
                <a:gd name="connsiteY219" fmla="*/ 465405 h 1434356"/>
                <a:gd name="connsiteX220" fmla="*/ 1061150 w 4103284"/>
                <a:gd name="connsiteY220" fmla="*/ 463760 h 1434356"/>
                <a:gd name="connsiteX221" fmla="*/ 1086841 w 4103284"/>
                <a:gd name="connsiteY221" fmla="*/ 491724 h 1434356"/>
                <a:gd name="connsiteX222" fmla="*/ 1118784 w 4103284"/>
                <a:gd name="connsiteY222" fmla="*/ 523158 h 1434356"/>
                <a:gd name="connsiteX223" fmla="*/ 1113580 w 4103284"/>
                <a:gd name="connsiteY223" fmla="*/ 495552 h 1434356"/>
                <a:gd name="connsiteX224" fmla="*/ 1103590 w 4103284"/>
                <a:gd name="connsiteY224" fmla="*/ 478983 h 1434356"/>
                <a:gd name="connsiteX225" fmla="*/ 1078676 w 4103284"/>
                <a:gd name="connsiteY225" fmla="*/ 431399 h 1434356"/>
                <a:gd name="connsiteX226" fmla="*/ 1079843 w 4103284"/>
                <a:gd name="connsiteY226" fmla="*/ 400384 h 1434356"/>
                <a:gd name="connsiteX227" fmla="*/ 1109004 w 4103284"/>
                <a:gd name="connsiteY227" fmla="*/ 328634 h 1434356"/>
                <a:gd name="connsiteX228" fmla="*/ 1119711 w 4103284"/>
                <a:gd name="connsiteY228" fmla="*/ 295675 h 1434356"/>
                <a:gd name="connsiteX229" fmla="*/ 1124137 w 4103284"/>
                <a:gd name="connsiteY229" fmla="*/ 285237 h 1434356"/>
                <a:gd name="connsiteX230" fmla="*/ 1153896 w 4103284"/>
                <a:gd name="connsiteY230" fmla="*/ 224522 h 1434356"/>
                <a:gd name="connsiteX231" fmla="*/ 1166009 w 4103284"/>
                <a:gd name="connsiteY231" fmla="*/ 269415 h 1434356"/>
                <a:gd name="connsiteX232" fmla="*/ 1185689 w 4103284"/>
                <a:gd name="connsiteY232" fmla="*/ 272795 h 1434356"/>
                <a:gd name="connsiteX233" fmla="*/ 1198759 w 4103284"/>
                <a:gd name="connsiteY233" fmla="*/ 263972 h 1434356"/>
                <a:gd name="connsiteX234" fmla="*/ 1227620 w 4103284"/>
                <a:gd name="connsiteY234" fmla="*/ 300071 h 1434356"/>
                <a:gd name="connsiteX235" fmla="*/ 1247749 w 4103284"/>
                <a:gd name="connsiteY235" fmla="*/ 321067 h 1434356"/>
                <a:gd name="connsiteX236" fmla="*/ 1234828 w 4103284"/>
                <a:gd name="connsiteY236" fmla="*/ 266454 h 1434356"/>
                <a:gd name="connsiteX237" fmla="*/ 1236982 w 4103284"/>
                <a:gd name="connsiteY237" fmla="*/ 240823 h 1434356"/>
                <a:gd name="connsiteX238" fmla="*/ 1281426 w 4103284"/>
                <a:gd name="connsiteY238" fmla="*/ 196349 h 1434356"/>
                <a:gd name="connsiteX239" fmla="*/ 1307715 w 4103284"/>
                <a:gd name="connsiteY239" fmla="*/ 160040 h 1434356"/>
                <a:gd name="connsiteX240" fmla="*/ 1328083 w 4103284"/>
                <a:gd name="connsiteY240" fmla="*/ 126183 h 1434356"/>
                <a:gd name="connsiteX241" fmla="*/ 1336756 w 4103284"/>
                <a:gd name="connsiteY241" fmla="*/ 108687 h 1434356"/>
                <a:gd name="connsiteX242" fmla="*/ 1343725 w 4103284"/>
                <a:gd name="connsiteY242" fmla="*/ 102765 h 1434356"/>
                <a:gd name="connsiteX243" fmla="*/ 1360892 w 4103284"/>
                <a:gd name="connsiteY243" fmla="*/ 54762 h 1434356"/>
                <a:gd name="connsiteX244" fmla="*/ 1389096 w 4103284"/>
                <a:gd name="connsiteY244" fmla="*/ 8434 h 1434356"/>
                <a:gd name="connsiteX245" fmla="*/ 1394689 w 4103284"/>
                <a:gd name="connsiteY245" fmla="*/ 57305 h 1434356"/>
                <a:gd name="connsiteX246" fmla="*/ 1435364 w 4103284"/>
                <a:gd name="connsiteY246" fmla="*/ 163958 h 1434356"/>
                <a:gd name="connsiteX247" fmla="*/ 1474604 w 4103284"/>
                <a:gd name="connsiteY247" fmla="*/ 242467 h 1434356"/>
                <a:gd name="connsiteX248" fmla="*/ 1506816 w 4103284"/>
                <a:gd name="connsiteY248" fmla="*/ 298546 h 1434356"/>
                <a:gd name="connsiteX249" fmla="*/ 1502778 w 4103284"/>
                <a:gd name="connsiteY249" fmla="*/ 313560 h 1434356"/>
                <a:gd name="connsiteX250" fmla="*/ 1490755 w 4103284"/>
                <a:gd name="connsiteY250" fmla="*/ 323160 h 1434356"/>
                <a:gd name="connsiteX251" fmla="*/ 1483008 w 4103284"/>
                <a:gd name="connsiteY251" fmla="*/ 362460 h 1434356"/>
                <a:gd name="connsiteX252" fmla="*/ 1412365 w 4103284"/>
                <a:gd name="connsiteY252" fmla="*/ 408040 h 1434356"/>
                <a:gd name="connsiteX253" fmla="*/ 1383264 w 4103284"/>
                <a:gd name="connsiteY253" fmla="*/ 444289 h 1434356"/>
                <a:gd name="connsiteX254" fmla="*/ 1352967 w 4103284"/>
                <a:gd name="connsiteY254" fmla="*/ 478296 h 1434356"/>
                <a:gd name="connsiteX255" fmla="*/ 1389036 w 4103284"/>
                <a:gd name="connsiteY255" fmla="*/ 455146 h 1434356"/>
                <a:gd name="connsiteX256" fmla="*/ 1426571 w 4103284"/>
                <a:gd name="connsiteY256" fmla="*/ 427780 h 1434356"/>
                <a:gd name="connsiteX257" fmla="*/ 1447298 w 4103284"/>
                <a:gd name="connsiteY257" fmla="*/ 409835 h 1434356"/>
                <a:gd name="connsiteX258" fmla="*/ 1475860 w 4103284"/>
                <a:gd name="connsiteY258" fmla="*/ 401042 h 1434356"/>
                <a:gd name="connsiteX259" fmla="*/ 1495869 w 4103284"/>
                <a:gd name="connsiteY259" fmla="*/ 393086 h 1434356"/>
                <a:gd name="connsiteX260" fmla="*/ 1513784 w 4103284"/>
                <a:gd name="connsiteY260" fmla="*/ 386476 h 1434356"/>
                <a:gd name="connsiteX261" fmla="*/ 1559694 w 4103284"/>
                <a:gd name="connsiteY261" fmla="*/ 358512 h 1434356"/>
                <a:gd name="connsiteX262" fmla="*/ 1562176 w 4103284"/>
                <a:gd name="connsiteY262" fmla="*/ 357196 h 1434356"/>
                <a:gd name="connsiteX263" fmla="*/ 1584996 w 4103284"/>
                <a:gd name="connsiteY263" fmla="*/ 397692 h 1434356"/>
                <a:gd name="connsiteX264" fmla="*/ 1594806 w 4103284"/>
                <a:gd name="connsiteY264" fmla="*/ 417581 h 1434356"/>
                <a:gd name="connsiteX265" fmla="*/ 1637545 w 4103284"/>
                <a:gd name="connsiteY265" fmla="*/ 481735 h 1434356"/>
                <a:gd name="connsiteX266" fmla="*/ 1675828 w 4103284"/>
                <a:gd name="connsiteY266" fmla="*/ 537963 h 1434356"/>
                <a:gd name="connsiteX267" fmla="*/ 1690184 w 4103284"/>
                <a:gd name="connsiteY267" fmla="*/ 555728 h 1434356"/>
                <a:gd name="connsiteX268" fmla="*/ 1656627 w 4103284"/>
                <a:gd name="connsiteY268" fmla="*/ 595178 h 1434356"/>
                <a:gd name="connsiteX269" fmla="*/ 1593071 w 4103284"/>
                <a:gd name="connsiteY269" fmla="*/ 645902 h 1434356"/>
                <a:gd name="connsiteX270" fmla="*/ 1591247 w 4103284"/>
                <a:gd name="connsiteY270" fmla="*/ 660139 h 1434356"/>
                <a:gd name="connsiteX271" fmla="*/ 1592324 w 4103284"/>
                <a:gd name="connsiteY271" fmla="*/ 675003 h 1434356"/>
                <a:gd name="connsiteX272" fmla="*/ 1585684 w 4103284"/>
                <a:gd name="connsiteY272" fmla="*/ 684993 h 1434356"/>
                <a:gd name="connsiteX273" fmla="*/ 1549943 w 4103284"/>
                <a:gd name="connsiteY273" fmla="*/ 738050 h 1434356"/>
                <a:gd name="connsiteX274" fmla="*/ 1553772 w 4103284"/>
                <a:gd name="connsiteY274" fmla="*/ 759375 h 1434356"/>
                <a:gd name="connsiteX275" fmla="*/ 1552097 w 4103284"/>
                <a:gd name="connsiteY275" fmla="*/ 765117 h 1434356"/>
                <a:gd name="connsiteX276" fmla="*/ 1498800 w 4103284"/>
                <a:gd name="connsiteY276" fmla="*/ 889177 h 1434356"/>
                <a:gd name="connsiteX277" fmla="*/ 1565855 w 4103284"/>
                <a:gd name="connsiteY277" fmla="*/ 801785 h 1434356"/>
                <a:gd name="connsiteX278" fmla="*/ 1587419 w 4103284"/>
                <a:gd name="connsiteY278" fmla="*/ 758687 h 1434356"/>
                <a:gd name="connsiteX279" fmla="*/ 1626509 w 4103284"/>
                <a:gd name="connsiteY279" fmla="*/ 722468 h 1434356"/>
                <a:gd name="connsiteX280" fmla="*/ 1636648 w 4103284"/>
                <a:gd name="connsiteY280" fmla="*/ 707543 h 1434356"/>
                <a:gd name="connsiteX281" fmla="*/ 1652739 w 4103284"/>
                <a:gd name="connsiteY281" fmla="*/ 684873 h 1434356"/>
                <a:gd name="connsiteX282" fmla="*/ 1665151 w 4103284"/>
                <a:gd name="connsiteY282" fmla="*/ 678084 h 1434356"/>
                <a:gd name="connsiteX283" fmla="*/ 1694730 w 4103284"/>
                <a:gd name="connsiteY283" fmla="*/ 664446 h 1434356"/>
                <a:gd name="connsiteX284" fmla="*/ 1735675 w 4103284"/>
                <a:gd name="connsiteY284" fmla="*/ 637079 h 1434356"/>
                <a:gd name="connsiteX285" fmla="*/ 1784695 w 4103284"/>
                <a:gd name="connsiteY285" fmla="*/ 611567 h 1434356"/>
                <a:gd name="connsiteX286" fmla="*/ 1801054 w 4103284"/>
                <a:gd name="connsiteY286" fmla="*/ 613571 h 1434356"/>
                <a:gd name="connsiteX287" fmla="*/ 1848908 w 4103284"/>
                <a:gd name="connsiteY287" fmla="*/ 678951 h 1434356"/>
                <a:gd name="connsiteX288" fmla="*/ 1850912 w 4103284"/>
                <a:gd name="connsiteY288" fmla="*/ 689299 h 1434356"/>
                <a:gd name="connsiteX289" fmla="*/ 1841939 w 4103284"/>
                <a:gd name="connsiteY289" fmla="*/ 752167 h 1434356"/>
                <a:gd name="connsiteX290" fmla="*/ 1848549 w 4103284"/>
                <a:gd name="connsiteY290" fmla="*/ 764250 h 1434356"/>
                <a:gd name="connsiteX291" fmla="*/ 1896731 w 4103284"/>
                <a:gd name="connsiteY291" fmla="*/ 806211 h 1434356"/>
                <a:gd name="connsiteX292" fmla="*/ 1959689 w 4103284"/>
                <a:gd name="connsiteY292" fmla="*/ 864234 h 1434356"/>
                <a:gd name="connsiteX293" fmla="*/ 1970486 w 4103284"/>
                <a:gd name="connsiteY293" fmla="*/ 927819 h 1434356"/>
                <a:gd name="connsiteX294" fmla="*/ 1982389 w 4103284"/>
                <a:gd name="connsiteY294" fmla="*/ 953899 h 1434356"/>
                <a:gd name="connsiteX295" fmla="*/ 1993396 w 4103284"/>
                <a:gd name="connsiteY295" fmla="*/ 963560 h 1434356"/>
                <a:gd name="connsiteX296" fmla="*/ 2038677 w 4103284"/>
                <a:gd name="connsiteY296" fmla="*/ 977646 h 1434356"/>
                <a:gd name="connsiteX297" fmla="*/ 2037151 w 4103284"/>
                <a:gd name="connsiteY297" fmla="*/ 984466 h 1434356"/>
                <a:gd name="connsiteX298" fmla="*/ 2032396 w 4103284"/>
                <a:gd name="connsiteY298" fmla="*/ 986140 h 1434356"/>
                <a:gd name="connsiteX299" fmla="*/ 2037002 w 4103284"/>
                <a:gd name="connsiteY299" fmla="*/ 993049 h 1434356"/>
                <a:gd name="connsiteX300" fmla="*/ 2018877 w 4103284"/>
                <a:gd name="connsiteY300" fmla="*/ 1000526 h 1434356"/>
                <a:gd name="connsiteX301" fmla="*/ 2017083 w 4103284"/>
                <a:gd name="connsiteY301" fmla="*/ 999599 h 1434356"/>
                <a:gd name="connsiteX302" fmla="*/ 2020433 w 4103284"/>
                <a:gd name="connsiteY302" fmla="*/ 1013088 h 1434356"/>
                <a:gd name="connsiteX303" fmla="*/ 2020463 w 4103284"/>
                <a:gd name="connsiteY303" fmla="*/ 1027713 h 1434356"/>
                <a:gd name="connsiteX304" fmla="*/ 2025667 w 4103284"/>
                <a:gd name="connsiteY304" fmla="*/ 1020206 h 1434356"/>
                <a:gd name="connsiteX305" fmla="*/ 2040471 w 4103284"/>
                <a:gd name="connsiteY305" fmla="*/ 998552 h 1434356"/>
                <a:gd name="connsiteX306" fmla="*/ 2053601 w 4103284"/>
                <a:gd name="connsiteY306" fmla="*/ 983478 h 1434356"/>
                <a:gd name="connsiteX307" fmla="*/ 2077199 w 4103284"/>
                <a:gd name="connsiteY307" fmla="*/ 1005192 h 1434356"/>
                <a:gd name="connsiteX308" fmla="*/ 2066851 w 4103284"/>
                <a:gd name="connsiteY308" fmla="*/ 1039258 h 1434356"/>
                <a:gd name="connsiteX309" fmla="*/ 2074806 w 4103284"/>
                <a:gd name="connsiteY309" fmla="*/ 1046735 h 1434356"/>
                <a:gd name="connsiteX310" fmla="*/ 2094366 w 4103284"/>
                <a:gd name="connsiteY310" fmla="*/ 1073891 h 1434356"/>
                <a:gd name="connsiteX311" fmla="*/ 2107077 w 4103284"/>
                <a:gd name="connsiteY311" fmla="*/ 1096772 h 1434356"/>
                <a:gd name="connsiteX312" fmla="*/ 2127236 w 4103284"/>
                <a:gd name="connsiteY312" fmla="*/ 1140587 h 1434356"/>
                <a:gd name="connsiteX313" fmla="*/ 2136507 w 4103284"/>
                <a:gd name="connsiteY313" fmla="*/ 1149859 h 1434356"/>
                <a:gd name="connsiteX314" fmla="*/ 2125322 w 4103284"/>
                <a:gd name="connsiteY314" fmla="*/ 1097729 h 1434356"/>
                <a:gd name="connsiteX315" fmla="*/ 2135789 w 4103284"/>
                <a:gd name="connsiteY315" fmla="*/ 1010127 h 1434356"/>
                <a:gd name="connsiteX316" fmla="*/ 2153406 w 4103284"/>
                <a:gd name="connsiteY316" fmla="*/ 928118 h 1434356"/>
                <a:gd name="connsiteX317" fmla="*/ 2215137 w 4103284"/>
                <a:gd name="connsiteY317" fmla="*/ 891061 h 1434356"/>
                <a:gd name="connsiteX318" fmla="*/ 2259042 w 4103284"/>
                <a:gd name="connsiteY318" fmla="*/ 839230 h 1434356"/>
                <a:gd name="connsiteX319" fmla="*/ 2267357 w 4103284"/>
                <a:gd name="connsiteY319" fmla="*/ 830108 h 1434356"/>
                <a:gd name="connsiteX320" fmla="*/ 2301602 w 4103284"/>
                <a:gd name="connsiteY320" fmla="*/ 859179 h 1434356"/>
                <a:gd name="connsiteX321" fmla="*/ 2305610 w 4103284"/>
                <a:gd name="connsiteY321" fmla="*/ 864503 h 1434356"/>
                <a:gd name="connsiteX322" fmla="*/ 2335757 w 4103284"/>
                <a:gd name="connsiteY322" fmla="*/ 928238 h 1434356"/>
                <a:gd name="connsiteX323" fmla="*/ 2330583 w 4103284"/>
                <a:gd name="connsiteY323" fmla="*/ 854334 h 1434356"/>
                <a:gd name="connsiteX324" fmla="*/ 2319397 w 4103284"/>
                <a:gd name="connsiteY324" fmla="*/ 785096 h 1434356"/>
                <a:gd name="connsiteX325" fmla="*/ 2308271 w 4103284"/>
                <a:gd name="connsiteY325" fmla="*/ 730662 h 1434356"/>
                <a:gd name="connsiteX326" fmla="*/ 2330673 w 4103284"/>
                <a:gd name="connsiteY326" fmla="*/ 679938 h 1434356"/>
                <a:gd name="connsiteX327" fmla="*/ 2352805 w 4103284"/>
                <a:gd name="connsiteY327" fmla="*/ 641147 h 1434356"/>
                <a:gd name="connsiteX328" fmla="*/ 2356214 w 4103284"/>
                <a:gd name="connsiteY328" fmla="*/ 594759 h 1434356"/>
                <a:gd name="connsiteX329" fmla="*/ 2379124 w 4103284"/>
                <a:gd name="connsiteY329" fmla="*/ 522141 h 1434356"/>
                <a:gd name="connsiteX330" fmla="*/ 2381188 w 4103284"/>
                <a:gd name="connsiteY330" fmla="*/ 500637 h 1434356"/>
                <a:gd name="connsiteX331" fmla="*/ 2391566 w 4103284"/>
                <a:gd name="connsiteY331" fmla="*/ 481795 h 1434356"/>
                <a:gd name="connsiteX332" fmla="*/ 2400778 w 4103284"/>
                <a:gd name="connsiteY332" fmla="*/ 466033 h 1434356"/>
                <a:gd name="connsiteX333" fmla="*/ 2413130 w 4103284"/>
                <a:gd name="connsiteY333" fmla="*/ 452036 h 1434356"/>
                <a:gd name="connsiteX334" fmla="*/ 2428174 w 4103284"/>
                <a:gd name="connsiteY334" fmla="*/ 469951 h 1434356"/>
                <a:gd name="connsiteX335" fmla="*/ 2433318 w 4103284"/>
                <a:gd name="connsiteY335" fmla="*/ 479701 h 1434356"/>
                <a:gd name="connsiteX336" fmla="*/ 2444085 w 4103284"/>
                <a:gd name="connsiteY336" fmla="*/ 495164 h 1434356"/>
                <a:gd name="connsiteX337" fmla="*/ 2478301 w 4103284"/>
                <a:gd name="connsiteY337" fmla="*/ 661544 h 1434356"/>
                <a:gd name="connsiteX338" fmla="*/ 2483774 w 4103284"/>
                <a:gd name="connsiteY338" fmla="*/ 682660 h 1434356"/>
                <a:gd name="connsiteX339" fmla="*/ 2475519 w 4103284"/>
                <a:gd name="connsiteY339" fmla="*/ 748877 h 1434356"/>
                <a:gd name="connsiteX340" fmla="*/ 2476177 w 4103284"/>
                <a:gd name="connsiteY340" fmla="*/ 837705 h 1434356"/>
                <a:gd name="connsiteX341" fmla="*/ 2475579 w 4103284"/>
                <a:gd name="connsiteY341" fmla="*/ 852869 h 1434356"/>
                <a:gd name="connsiteX342" fmla="*/ 2490892 w 4103284"/>
                <a:gd name="connsiteY342" fmla="*/ 860645 h 1434356"/>
                <a:gd name="connsiteX343" fmla="*/ 2508089 w 4103284"/>
                <a:gd name="connsiteY343" fmla="*/ 851134 h 1434356"/>
                <a:gd name="connsiteX344" fmla="*/ 2539254 w 4103284"/>
                <a:gd name="connsiteY344" fmla="*/ 827416 h 1434356"/>
                <a:gd name="connsiteX345" fmla="*/ 2578853 w 4103284"/>
                <a:gd name="connsiteY345" fmla="*/ 797179 h 1434356"/>
                <a:gd name="connsiteX346" fmla="*/ 2589351 w 4103284"/>
                <a:gd name="connsiteY346" fmla="*/ 789462 h 1434356"/>
                <a:gd name="connsiteX347" fmla="*/ 2609838 w 4103284"/>
                <a:gd name="connsiteY347" fmla="*/ 834265 h 1434356"/>
                <a:gd name="connsiteX348" fmla="*/ 2590338 w 4103284"/>
                <a:gd name="connsiteY348" fmla="*/ 902098 h 1434356"/>
                <a:gd name="connsiteX349" fmla="*/ 2582950 w 4103284"/>
                <a:gd name="connsiteY349" fmla="*/ 971336 h 1434356"/>
                <a:gd name="connsiteX350" fmla="*/ 2594914 w 4103284"/>
                <a:gd name="connsiteY350" fmla="*/ 1044402 h 1434356"/>
                <a:gd name="connsiteX351" fmla="*/ 2592461 w 4103284"/>
                <a:gd name="connsiteY351" fmla="*/ 1081787 h 1434356"/>
                <a:gd name="connsiteX352" fmla="*/ 2581305 w 4103284"/>
                <a:gd name="connsiteY352" fmla="*/ 1133529 h 1434356"/>
                <a:gd name="connsiteX353" fmla="*/ 2563988 w 4103284"/>
                <a:gd name="connsiteY353" fmla="*/ 1180755 h 1434356"/>
                <a:gd name="connsiteX354" fmla="*/ 2566560 w 4103284"/>
                <a:gd name="connsiteY354" fmla="*/ 1226903 h 1434356"/>
                <a:gd name="connsiteX355" fmla="*/ 2577387 w 4103284"/>
                <a:gd name="connsiteY355" fmla="*/ 1311275 h 1434356"/>
                <a:gd name="connsiteX356" fmla="*/ 2557977 w 4103284"/>
                <a:gd name="connsiteY356" fmla="*/ 1378090 h 1434356"/>
                <a:gd name="connsiteX357" fmla="*/ 2562941 w 4103284"/>
                <a:gd name="connsiteY357" fmla="*/ 1389246 h 1434356"/>
                <a:gd name="connsiteX358" fmla="*/ 2575772 w 4103284"/>
                <a:gd name="connsiteY358" fmla="*/ 1386285 h 1434356"/>
                <a:gd name="connsiteX359" fmla="*/ 2598532 w 4103284"/>
                <a:gd name="connsiteY359" fmla="*/ 1368998 h 1434356"/>
                <a:gd name="connsiteX360" fmla="*/ 2660383 w 4103284"/>
                <a:gd name="connsiteY360" fmla="*/ 1333048 h 1434356"/>
                <a:gd name="connsiteX361" fmla="*/ 2702135 w 4103284"/>
                <a:gd name="connsiteY361" fmla="*/ 1308822 h 1434356"/>
                <a:gd name="connsiteX362" fmla="*/ 2738803 w 4103284"/>
                <a:gd name="connsiteY362" fmla="*/ 1297457 h 1434356"/>
                <a:gd name="connsiteX363" fmla="*/ 2766977 w 4103284"/>
                <a:gd name="connsiteY363" fmla="*/ 1282264 h 1434356"/>
                <a:gd name="connsiteX364" fmla="*/ 2782499 w 4103284"/>
                <a:gd name="connsiteY364" fmla="*/ 1273590 h 1434356"/>
                <a:gd name="connsiteX365" fmla="*/ 2784174 w 4103284"/>
                <a:gd name="connsiteY365" fmla="*/ 1278525 h 1434356"/>
                <a:gd name="connsiteX366" fmla="*/ 2773527 w 4103284"/>
                <a:gd name="connsiteY366" fmla="*/ 1339508 h 1434356"/>
                <a:gd name="connsiteX367" fmla="*/ 2773676 w 4103284"/>
                <a:gd name="connsiteY367" fmla="*/ 1352100 h 1434356"/>
                <a:gd name="connsiteX368" fmla="*/ 2776697 w 4103284"/>
                <a:gd name="connsiteY368" fmla="*/ 1351382 h 1434356"/>
                <a:gd name="connsiteX369" fmla="*/ 2834151 w 4103284"/>
                <a:gd name="connsiteY369" fmla="*/ 1306729 h 1434356"/>
                <a:gd name="connsiteX370" fmla="*/ 2859483 w 4103284"/>
                <a:gd name="connsiteY370" fmla="*/ 1268177 h 1434356"/>
                <a:gd name="connsiteX371" fmla="*/ 2887836 w 4103284"/>
                <a:gd name="connsiteY371" fmla="*/ 1230851 h 1434356"/>
                <a:gd name="connsiteX372" fmla="*/ 2892442 w 4103284"/>
                <a:gd name="connsiteY372" fmla="*/ 1223434 h 1434356"/>
                <a:gd name="connsiteX373" fmla="*/ 2915861 w 4103284"/>
                <a:gd name="connsiteY373" fmla="*/ 1188411 h 1434356"/>
                <a:gd name="connsiteX374" fmla="*/ 2947593 w 4103284"/>
                <a:gd name="connsiteY374" fmla="*/ 1163736 h 1434356"/>
                <a:gd name="connsiteX375" fmla="*/ 2969696 w 4103284"/>
                <a:gd name="connsiteY375" fmla="*/ 1139720 h 1434356"/>
                <a:gd name="connsiteX376" fmla="*/ 2993054 w 4103284"/>
                <a:gd name="connsiteY376" fmla="*/ 1109184 h 1434356"/>
                <a:gd name="connsiteX377" fmla="*/ 3018686 w 4103284"/>
                <a:gd name="connsiteY377" fmla="*/ 1127517 h 1434356"/>
                <a:gd name="connsiteX378" fmla="*/ 3079998 w 4103284"/>
                <a:gd name="connsiteY378" fmla="*/ 1164454 h 1434356"/>
                <a:gd name="connsiteX379" fmla="*/ 3175526 w 4103284"/>
                <a:gd name="connsiteY379" fmla="*/ 1212726 h 1434356"/>
                <a:gd name="connsiteX380" fmla="*/ 3239589 w 4103284"/>
                <a:gd name="connsiteY380" fmla="*/ 1243771 h 1434356"/>
                <a:gd name="connsiteX381" fmla="*/ 3266417 w 4103284"/>
                <a:gd name="connsiteY381" fmla="*/ 1257559 h 1434356"/>
                <a:gd name="connsiteX382" fmla="*/ 3339513 w 4103284"/>
                <a:gd name="connsiteY382" fmla="*/ 1298803 h 1434356"/>
                <a:gd name="connsiteX383" fmla="*/ 3341996 w 4103284"/>
                <a:gd name="connsiteY383" fmla="*/ 1296291 h 1434356"/>
                <a:gd name="connsiteX384" fmla="*/ 3336941 w 4103284"/>
                <a:gd name="connsiteY384" fmla="*/ 1288305 h 1434356"/>
                <a:gd name="connsiteX385" fmla="*/ 3296505 w 4103284"/>
                <a:gd name="connsiteY385" fmla="*/ 1259802 h 1434356"/>
                <a:gd name="connsiteX386" fmla="*/ 3262320 w 4103284"/>
                <a:gd name="connsiteY386" fmla="*/ 1235008 h 1434356"/>
                <a:gd name="connsiteX387" fmla="*/ 3217637 w 4103284"/>
                <a:gd name="connsiteY387" fmla="*/ 1199178 h 1434356"/>
                <a:gd name="connsiteX388" fmla="*/ 3178995 w 4103284"/>
                <a:gd name="connsiteY388" fmla="*/ 1169240 h 1434356"/>
                <a:gd name="connsiteX389" fmla="*/ 3132129 w 4103284"/>
                <a:gd name="connsiteY389" fmla="*/ 1126082 h 1434356"/>
                <a:gd name="connsiteX390" fmla="*/ 3082301 w 4103284"/>
                <a:gd name="connsiteY390" fmla="*/ 1050593 h 1434356"/>
                <a:gd name="connsiteX391" fmla="*/ 3072491 w 4103284"/>
                <a:gd name="connsiteY391" fmla="*/ 1035100 h 1434356"/>
                <a:gd name="connsiteX392" fmla="*/ 3048415 w 4103284"/>
                <a:gd name="connsiteY392" fmla="*/ 1020086 h 1434356"/>
                <a:gd name="connsiteX393" fmla="*/ 3073508 w 4103284"/>
                <a:gd name="connsiteY393" fmla="*/ 997296 h 1434356"/>
                <a:gd name="connsiteX394" fmla="*/ 3103865 w 4103284"/>
                <a:gd name="connsiteY394" fmla="*/ 973429 h 1434356"/>
                <a:gd name="connsiteX395" fmla="*/ 3119716 w 4103284"/>
                <a:gd name="connsiteY395" fmla="*/ 952942 h 1434356"/>
                <a:gd name="connsiteX396" fmla="*/ 3151359 w 4103284"/>
                <a:gd name="connsiteY396" fmla="*/ 914420 h 1434356"/>
                <a:gd name="connsiteX397" fmla="*/ 3169663 w 4103284"/>
                <a:gd name="connsiteY397" fmla="*/ 881192 h 1434356"/>
                <a:gd name="connsiteX398" fmla="*/ 3181537 w 4103284"/>
                <a:gd name="connsiteY398" fmla="*/ 869288 h 1434356"/>
                <a:gd name="connsiteX399" fmla="*/ 3197777 w 4103284"/>
                <a:gd name="connsiteY399" fmla="*/ 846049 h 1434356"/>
                <a:gd name="connsiteX400" fmla="*/ 3244913 w 4103284"/>
                <a:gd name="connsiteY400" fmla="*/ 791885 h 1434356"/>
                <a:gd name="connsiteX401" fmla="*/ 3263666 w 4103284"/>
                <a:gd name="connsiteY401" fmla="*/ 775495 h 1434356"/>
                <a:gd name="connsiteX402" fmla="*/ 3289626 w 4103284"/>
                <a:gd name="connsiteY402" fmla="*/ 797328 h 1434356"/>
                <a:gd name="connsiteX403" fmla="*/ 3292767 w 4103284"/>
                <a:gd name="connsiteY403" fmla="*/ 802622 h 1434356"/>
                <a:gd name="connsiteX404" fmla="*/ 3300902 w 4103284"/>
                <a:gd name="connsiteY404" fmla="*/ 829989 h 1434356"/>
                <a:gd name="connsiteX405" fmla="*/ 3339454 w 4103284"/>
                <a:gd name="connsiteY405" fmla="*/ 893903 h 1434356"/>
                <a:gd name="connsiteX406" fmla="*/ 3341278 w 4103284"/>
                <a:gd name="connsiteY406" fmla="*/ 895787 h 1434356"/>
                <a:gd name="connsiteX407" fmla="*/ 3377108 w 4103284"/>
                <a:gd name="connsiteY407" fmla="*/ 937330 h 1434356"/>
                <a:gd name="connsiteX408" fmla="*/ 3378484 w 4103284"/>
                <a:gd name="connsiteY408" fmla="*/ 940590 h 1434356"/>
                <a:gd name="connsiteX409" fmla="*/ 3407376 w 4103284"/>
                <a:gd name="connsiteY409" fmla="*/ 974177 h 1434356"/>
                <a:gd name="connsiteX410" fmla="*/ 3418502 w 4103284"/>
                <a:gd name="connsiteY410" fmla="*/ 990178 h 1434356"/>
                <a:gd name="connsiteX411" fmla="*/ 3415660 w 4103284"/>
                <a:gd name="connsiteY411" fmla="*/ 1041322 h 1434356"/>
                <a:gd name="connsiteX412" fmla="*/ 3409529 w 4103284"/>
                <a:gd name="connsiteY412" fmla="*/ 1092465 h 1434356"/>
                <a:gd name="connsiteX413" fmla="*/ 3412041 w 4103284"/>
                <a:gd name="connsiteY413" fmla="*/ 1108645 h 1434356"/>
                <a:gd name="connsiteX414" fmla="*/ 3416587 w 4103284"/>
                <a:gd name="connsiteY414" fmla="*/ 1151594 h 1434356"/>
                <a:gd name="connsiteX415" fmla="*/ 3411832 w 4103284"/>
                <a:gd name="connsiteY415" fmla="*/ 1209915 h 1434356"/>
                <a:gd name="connsiteX416" fmla="*/ 3409499 w 4103284"/>
                <a:gd name="connsiteY416" fmla="*/ 1239046 h 1434356"/>
                <a:gd name="connsiteX417" fmla="*/ 3417006 w 4103284"/>
                <a:gd name="connsiteY417" fmla="*/ 1246493 h 1434356"/>
                <a:gd name="connsiteX418" fmla="*/ 3425889 w 4103284"/>
                <a:gd name="connsiteY418" fmla="*/ 1241738 h 1434356"/>
                <a:gd name="connsiteX419" fmla="*/ 3462497 w 4103284"/>
                <a:gd name="connsiteY419" fmla="*/ 1171363 h 1434356"/>
                <a:gd name="connsiteX420" fmla="*/ 3477601 w 4103284"/>
                <a:gd name="connsiteY420" fmla="*/ 1150816 h 1434356"/>
                <a:gd name="connsiteX421" fmla="*/ 3485855 w 4103284"/>
                <a:gd name="connsiteY421" fmla="*/ 1161134 h 1434356"/>
                <a:gd name="connsiteX422" fmla="*/ 3521058 w 4103284"/>
                <a:gd name="connsiteY422" fmla="*/ 1191761 h 1434356"/>
                <a:gd name="connsiteX423" fmla="*/ 3554405 w 4103284"/>
                <a:gd name="connsiteY423" fmla="*/ 1221729 h 1434356"/>
                <a:gd name="connsiteX424" fmla="*/ 3567146 w 4103284"/>
                <a:gd name="connsiteY424" fmla="*/ 1227920 h 1434356"/>
                <a:gd name="connsiteX425" fmla="*/ 3599866 w 4103284"/>
                <a:gd name="connsiteY425" fmla="*/ 1200015 h 1434356"/>
                <a:gd name="connsiteX426" fmla="*/ 3628249 w 4103284"/>
                <a:gd name="connsiteY426" fmla="*/ 1255526 h 1434356"/>
                <a:gd name="connsiteX427" fmla="*/ 3667130 w 4103284"/>
                <a:gd name="connsiteY427" fmla="*/ 1314984 h 1434356"/>
                <a:gd name="connsiteX428" fmla="*/ 3679542 w 4103284"/>
                <a:gd name="connsiteY428" fmla="*/ 1347703 h 1434356"/>
                <a:gd name="connsiteX429" fmla="*/ 3696171 w 4103284"/>
                <a:gd name="connsiteY429" fmla="*/ 1361342 h 1434356"/>
                <a:gd name="connsiteX430" fmla="*/ 3717586 w 4103284"/>
                <a:gd name="connsiteY430" fmla="*/ 1360384 h 1434356"/>
                <a:gd name="connsiteX431" fmla="*/ 3830221 w 4103284"/>
                <a:gd name="connsiteY431" fmla="*/ 1364781 h 1434356"/>
                <a:gd name="connsiteX432" fmla="*/ 3980959 w 4103284"/>
                <a:gd name="connsiteY432" fmla="*/ 1424209 h 1434356"/>
                <a:gd name="connsiteX433" fmla="*/ 4041524 w 4103284"/>
                <a:gd name="connsiteY433" fmla="*/ 1429174 h 1434356"/>
                <a:gd name="connsiteX434" fmla="*/ 4103285 w 4103284"/>
                <a:gd name="connsiteY434" fmla="*/ 1433092 h 1434356"/>
                <a:gd name="connsiteX435" fmla="*/ 4056149 w 4103284"/>
                <a:gd name="connsiteY435" fmla="*/ 1413322 h 1434356"/>
                <a:gd name="connsiteX436" fmla="*/ 2155200 w 4103284"/>
                <a:gd name="connsiteY436" fmla="*/ 838752 h 1434356"/>
                <a:gd name="connsiteX437" fmla="*/ 2164801 w 4103284"/>
                <a:gd name="connsiteY437" fmla="*/ 821046 h 1434356"/>
                <a:gd name="connsiteX438" fmla="*/ 2155200 w 4103284"/>
                <a:gd name="connsiteY438" fmla="*/ 838752 h 1434356"/>
                <a:gd name="connsiteX439" fmla="*/ 2423060 w 4103284"/>
                <a:gd name="connsiteY439" fmla="*/ 408519 h 1434356"/>
                <a:gd name="connsiteX440" fmla="*/ 2402154 w 4103284"/>
                <a:gd name="connsiteY440" fmla="*/ 424072 h 1434356"/>
                <a:gd name="connsiteX441" fmla="*/ 2408644 w 4103284"/>
                <a:gd name="connsiteY441" fmla="*/ 405947 h 1434356"/>
                <a:gd name="connsiteX442" fmla="*/ 2424436 w 4103284"/>
                <a:gd name="connsiteY442" fmla="*/ 369698 h 1434356"/>
                <a:gd name="connsiteX443" fmla="*/ 2432631 w 4103284"/>
                <a:gd name="connsiteY443" fmla="*/ 404661 h 1434356"/>
                <a:gd name="connsiteX444" fmla="*/ 2423060 w 4103284"/>
                <a:gd name="connsiteY444" fmla="*/ 408519 h 1434356"/>
                <a:gd name="connsiteX445" fmla="*/ 2944094 w 4103284"/>
                <a:gd name="connsiteY445" fmla="*/ 1114148 h 1434356"/>
                <a:gd name="connsiteX446" fmla="*/ 2934224 w 4103284"/>
                <a:gd name="connsiteY446" fmla="*/ 1071828 h 1434356"/>
                <a:gd name="connsiteX447" fmla="*/ 2927106 w 4103284"/>
                <a:gd name="connsiteY447" fmla="*/ 1061599 h 1434356"/>
                <a:gd name="connsiteX448" fmla="*/ 2915472 w 4103284"/>
                <a:gd name="connsiteY448" fmla="*/ 1038211 h 1434356"/>
                <a:gd name="connsiteX449" fmla="*/ 2932998 w 4103284"/>
                <a:gd name="connsiteY449" fmla="*/ 1040933 h 1434356"/>
                <a:gd name="connsiteX450" fmla="*/ 2965239 w 4103284"/>
                <a:gd name="connsiteY450" fmla="*/ 1090640 h 1434356"/>
                <a:gd name="connsiteX451" fmla="*/ 2966406 w 4103284"/>
                <a:gd name="connsiteY451" fmla="*/ 1091388 h 1434356"/>
                <a:gd name="connsiteX452" fmla="*/ 2944094 w 4103284"/>
                <a:gd name="connsiteY452" fmla="*/ 1114148 h 1434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</a:cxnLst>
              <a:rect l="l" t="t" r="r" b="b"/>
              <a:pathLst>
                <a:path w="4103284" h="1434356">
                  <a:moveTo>
                    <a:pt x="4056149" y="1413322"/>
                  </a:moveTo>
                  <a:cubicBezTo>
                    <a:pt x="4050257" y="1412724"/>
                    <a:pt x="4045203" y="1413143"/>
                    <a:pt x="4041434" y="1411647"/>
                  </a:cubicBezTo>
                  <a:cubicBezTo>
                    <a:pt x="4031026" y="1407520"/>
                    <a:pt x="4020827" y="1402974"/>
                    <a:pt x="4011196" y="1397890"/>
                  </a:cubicBezTo>
                  <a:cubicBezTo>
                    <a:pt x="3991936" y="1387721"/>
                    <a:pt x="3973871" y="1376206"/>
                    <a:pt x="3953982" y="1366875"/>
                  </a:cubicBezTo>
                  <a:cubicBezTo>
                    <a:pt x="3924283" y="1352937"/>
                    <a:pt x="3895152" y="1338910"/>
                    <a:pt x="3872840" y="1317825"/>
                  </a:cubicBezTo>
                  <a:cubicBezTo>
                    <a:pt x="3854925" y="1300896"/>
                    <a:pt x="3834348" y="1285523"/>
                    <a:pt x="3817719" y="1267907"/>
                  </a:cubicBezTo>
                  <a:cubicBezTo>
                    <a:pt x="3806503" y="1256034"/>
                    <a:pt x="3791340" y="1246224"/>
                    <a:pt x="3783892" y="1232227"/>
                  </a:cubicBezTo>
                  <a:cubicBezTo>
                    <a:pt x="3783175" y="1230881"/>
                    <a:pt x="3781261" y="1229864"/>
                    <a:pt x="3779795" y="1228757"/>
                  </a:cubicBezTo>
                  <a:cubicBezTo>
                    <a:pt x="3766875" y="1218828"/>
                    <a:pt x="3754523" y="1208629"/>
                    <a:pt x="3742709" y="1197862"/>
                  </a:cubicBezTo>
                  <a:cubicBezTo>
                    <a:pt x="3721324" y="1178392"/>
                    <a:pt x="3706639" y="1156140"/>
                    <a:pt x="3692672" y="1133768"/>
                  </a:cubicBezTo>
                  <a:cubicBezTo>
                    <a:pt x="3677150" y="1108914"/>
                    <a:pt x="3664438" y="1082924"/>
                    <a:pt x="3652236" y="1056964"/>
                  </a:cubicBezTo>
                  <a:cubicBezTo>
                    <a:pt x="3645297" y="1042248"/>
                    <a:pt x="3632915" y="1030524"/>
                    <a:pt x="3621969" y="1017963"/>
                  </a:cubicBezTo>
                  <a:cubicBezTo>
                    <a:pt x="3610723" y="1005043"/>
                    <a:pt x="3598371" y="992690"/>
                    <a:pt x="3587394" y="979620"/>
                  </a:cubicBezTo>
                  <a:cubicBezTo>
                    <a:pt x="3573936" y="963589"/>
                    <a:pt x="3562421" y="946542"/>
                    <a:pt x="3548244" y="930900"/>
                  </a:cubicBezTo>
                  <a:cubicBezTo>
                    <a:pt x="3526561" y="906973"/>
                    <a:pt x="3509692" y="881431"/>
                    <a:pt x="3497519" y="853945"/>
                  </a:cubicBezTo>
                  <a:cubicBezTo>
                    <a:pt x="3495935" y="850356"/>
                    <a:pt x="3492674" y="847126"/>
                    <a:pt x="3489713" y="843985"/>
                  </a:cubicBezTo>
                  <a:cubicBezTo>
                    <a:pt x="3484958" y="838931"/>
                    <a:pt x="3479963" y="833966"/>
                    <a:pt x="3474759" y="829151"/>
                  </a:cubicBezTo>
                  <a:cubicBezTo>
                    <a:pt x="3465308" y="820448"/>
                    <a:pt x="3456036" y="811565"/>
                    <a:pt x="3445898" y="803370"/>
                  </a:cubicBezTo>
                  <a:cubicBezTo>
                    <a:pt x="3435041" y="794607"/>
                    <a:pt x="3422569" y="786920"/>
                    <a:pt x="3417724" y="774748"/>
                  </a:cubicBezTo>
                  <a:cubicBezTo>
                    <a:pt x="3417305" y="773701"/>
                    <a:pt x="3416438" y="772564"/>
                    <a:pt x="3415331" y="771846"/>
                  </a:cubicBezTo>
                  <a:cubicBezTo>
                    <a:pt x="3399330" y="761109"/>
                    <a:pt x="3389790" y="746993"/>
                    <a:pt x="3379980" y="732995"/>
                  </a:cubicBezTo>
                  <a:cubicBezTo>
                    <a:pt x="3370170" y="718998"/>
                    <a:pt x="3365713" y="702788"/>
                    <a:pt x="3350041" y="691183"/>
                  </a:cubicBezTo>
                  <a:cubicBezTo>
                    <a:pt x="3348067" y="689718"/>
                    <a:pt x="3347768" y="686966"/>
                    <a:pt x="3346482" y="684873"/>
                  </a:cubicBezTo>
                  <a:cubicBezTo>
                    <a:pt x="3342205" y="677874"/>
                    <a:pt x="3334937" y="674495"/>
                    <a:pt x="3324798" y="673836"/>
                  </a:cubicBezTo>
                  <a:cubicBezTo>
                    <a:pt x="3315168" y="673208"/>
                    <a:pt x="3311908" y="677814"/>
                    <a:pt x="3307751" y="683228"/>
                  </a:cubicBezTo>
                  <a:cubicBezTo>
                    <a:pt x="3300543" y="692649"/>
                    <a:pt x="3291989" y="701442"/>
                    <a:pt x="3283914" y="710474"/>
                  </a:cubicBezTo>
                  <a:cubicBezTo>
                    <a:pt x="3264413" y="732337"/>
                    <a:pt x="3241832" y="752645"/>
                    <a:pt x="3226639" y="776751"/>
                  </a:cubicBezTo>
                  <a:cubicBezTo>
                    <a:pt x="3219132" y="788655"/>
                    <a:pt x="3210997" y="800618"/>
                    <a:pt x="3200738" y="811206"/>
                  </a:cubicBezTo>
                  <a:cubicBezTo>
                    <a:pt x="3183242" y="829271"/>
                    <a:pt x="3169843" y="848920"/>
                    <a:pt x="3157820" y="869198"/>
                  </a:cubicBezTo>
                  <a:cubicBezTo>
                    <a:pt x="3137452" y="903593"/>
                    <a:pt x="3111253" y="935266"/>
                    <a:pt x="3080507" y="964546"/>
                  </a:cubicBezTo>
                  <a:cubicBezTo>
                    <a:pt x="3061515" y="982611"/>
                    <a:pt x="3041775" y="994096"/>
                    <a:pt x="3024488" y="1009080"/>
                  </a:cubicBezTo>
                  <a:cubicBezTo>
                    <a:pt x="3019224" y="1004175"/>
                    <a:pt x="3017370" y="997715"/>
                    <a:pt x="3016532" y="987486"/>
                  </a:cubicBezTo>
                  <a:cubicBezTo>
                    <a:pt x="3014768" y="965922"/>
                    <a:pt x="3016473" y="933143"/>
                    <a:pt x="2998229" y="918099"/>
                  </a:cubicBezTo>
                  <a:cubicBezTo>
                    <a:pt x="2995985" y="916244"/>
                    <a:pt x="2992008" y="915467"/>
                    <a:pt x="2988688" y="915078"/>
                  </a:cubicBezTo>
                  <a:cubicBezTo>
                    <a:pt x="2984261" y="914540"/>
                    <a:pt x="2979685" y="914869"/>
                    <a:pt x="2975169" y="914809"/>
                  </a:cubicBezTo>
                  <a:cubicBezTo>
                    <a:pt x="2962936" y="914689"/>
                    <a:pt x="2953426" y="910980"/>
                    <a:pt x="2945171" y="902666"/>
                  </a:cubicBezTo>
                  <a:cubicBezTo>
                    <a:pt x="2932669" y="890104"/>
                    <a:pt x="2922979" y="876466"/>
                    <a:pt x="2916608" y="861153"/>
                  </a:cubicBezTo>
                  <a:cubicBezTo>
                    <a:pt x="2914605" y="856308"/>
                    <a:pt x="2911374" y="854932"/>
                    <a:pt x="2905662" y="854364"/>
                  </a:cubicBezTo>
                  <a:cubicBezTo>
                    <a:pt x="2895284" y="853317"/>
                    <a:pt x="2889541" y="858491"/>
                    <a:pt x="2884666" y="864443"/>
                  </a:cubicBezTo>
                  <a:cubicBezTo>
                    <a:pt x="2875514" y="875599"/>
                    <a:pt x="2866901" y="887084"/>
                    <a:pt x="2858377" y="898598"/>
                  </a:cubicBezTo>
                  <a:cubicBezTo>
                    <a:pt x="2854967" y="903204"/>
                    <a:pt x="2852455" y="908319"/>
                    <a:pt x="2843333" y="910592"/>
                  </a:cubicBezTo>
                  <a:cubicBezTo>
                    <a:pt x="2834540" y="899406"/>
                    <a:pt x="2825717" y="888160"/>
                    <a:pt x="2816864" y="876975"/>
                  </a:cubicBezTo>
                  <a:cubicBezTo>
                    <a:pt x="2814112" y="873505"/>
                    <a:pt x="2811271" y="870036"/>
                    <a:pt x="2808220" y="866746"/>
                  </a:cubicBezTo>
                  <a:cubicBezTo>
                    <a:pt x="2804123" y="862319"/>
                    <a:pt x="2799786" y="858043"/>
                    <a:pt x="2795599" y="853646"/>
                  </a:cubicBezTo>
                  <a:cubicBezTo>
                    <a:pt x="2792728" y="836329"/>
                    <a:pt x="2789258" y="819341"/>
                    <a:pt x="2774813" y="804746"/>
                  </a:cubicBezTo>
                  <a:cubicBezTo>
                    <a:pt x="2773018" y="802921"/>
                    <a:pt x="2772061" y="800559"/>
                    <a:pt x="2770954" y="798405"/>
                  </a:cubicBezTo>
                  <a:cubicBezTo>
                    <a:pt x="2762999" y="782943"/>
                    <a:pt x="2756658" y="766852"/>
                    <a:pt x="2746789" y="752137"/>
                  </a:cubicBezTo>
                  <a:cubicBezTo>
                    <a:pt x="2736769" y="737213"/>
                    <a:pt x="2726421" y="722378"/>
                    <a:pt x="2712035" y="709248"/>
                  </a:cubicBezTo>
                  <a:cubicBezTo>
                    <a:pt x="2712274" y="708889"/>
                    <a:pt x="2712483" y="708531"/>
                    <a:pt x="2712753" y="708172"/>
                  </a:cubicBezTo>
                  <a:cubicBezTo>
                    <a:pt x="2721456" y="696178"/>
                    <a:pt x="2719811" y="672730"/>
                    <a:pt x="2696841" y="661754"/>
                  </a:cubicBezTo>
                  <a:cubicBezTo>
                    <a:pt x="2690710" y="658823"/>
                    <a:pt x="2684220" y="656251"/>
                    <a:pt x="2678717" y="652602"/>
                  </a:cubicBezTo>
                  <a:cubicBezTo>
                    <a:pt x="2672287" y="648355"/>
                    <a:pt x="2664331" y="646291"/>
                    <a:pt x="2657602" y="644048"/>
                  </a:cubicBezTo>
                  <a:cubicBezTo>
                    <a:pt x="2655448" y="641326"/>
                    <a:pt x="2653384" y="638605"/>
                    <a:pt x="2651560" y="635763"/>
                  </a:cubicBezTo>
                  <a:cubicBezTo>
                    <a:pt x="2649287" y="632234"/>
                    <a:pt x="2647193" y="628645"/>
                    <a:pt x="2645130" y="625056"/>
                  </a:cubicBezTo>
                  <a:cubicBezTo>
                    <a:pt x="2646266" y="621736"/>
                    <a:pt x="2646924" y="618267"/>
                    <a:pt x="2647433" y="614827"/>
                  </a:cubicBezTo>
                  <a:cubicBezTo>
                    <a:pt x="2649825" y="598946"/>
                    <a:pt x="2643963" y="582167"/>
                    <a:pt x="2623386" y="577113"/>
                  </a:cubicBezTo>
                  <a:cubicBezTo>
                    <a:pt x="2622519" y="576904"/>
                    <a:pt x="2621622" y="576664"/>
                    <a:pt x="2620665" y="576395"/>
                  </a:cubicBezTo>
                  <a:cubicBezTo>
                    <a:pt x="2617405" y="571101"/>
                    <a:pt x="2613576" y="566017"/>
                    <a:pt x="2608791" y="561202"/>
                  </a:cubicBezTo>
                  <a:cubicBezTo>
                    <a:pt x="2603647" y="556057"/>
                    <a:pt x="2600805" y="549597"/>
                    <a:pt x="2596439" y="543944"/>
                  </a:cubicBezTo>
                  <a:cubicBezTo>
                    <a:pt x="2582143" y="525371"/>
                    <a:pt x="2553431" y="498543"/>
                    <a:pt x="2538835" y="480120"/>
                  </a:cubicBezTo>
                  <a:cubicBezTo>
                    <a:pt x="2533541" y="473450"/>
                    <a:pt x="2526991" y="467379"/>
                    <a:pt x="2521907" y="460620"/>
                  </a:cubicBezTo>
                  <a:cubicBezTo>
                    <a:pt x="2507103" y="440820"/>
                    <a:pt x="2488440" y="423503"/>
                    <a:pt x="2465949" y="408579"/>
                  </a:cubicBezTo>
                  <a:cubicBezTo>
                    <a:pt x="2461941" y="405917"/>
                    <a:pt x="2458471" y="402328"/>
                    <a:pt x="2453626" y="401192"/>
                  </a:cubicBezTo>
                  <a:cubicBezTo>
                    <a:pt x="2448841" y="392338"/>
                    <a:pt x="2443846" y="383575"/>
                    <a:pt x="2437715" y="372599"/>
                  </a:cubicBezTo>
                  <a:cubicBezTo>
                    <a:pt x="2434605" y="367006"/>
                    <a:pt x="2429879" y="362819"/>
                    <a:pt x="2422222" y="362281"/>
                  </a:cubicBezTo>
                  <a:cubicBezTo>
                    <a:pt x="2421026" y="362998"/>
                    <a:pt x="2419979" y="363357"/>
                    <a:pt x="2419441" y="364015"/>
                  </a:cubicBezTo>
                  <a:cubicBezTo>
                    <a:pt x="2403709" y="384144"/>
                    <a:pt x="2395514" y="404093"/>
                    <a:pt x="2379932" y="424311"/>
                  </a:cubicBezTo>
                  <a:cubicBezTo>
                    <a:pt x="2378317" y="426404"/>
                    <a:pt x="2377420" y="428917"/>
                    <a:pt x="2376552" y="431339"/>
                  </a:cubicBezTo>
                  <a:cubicBezTo>
                    <a:pt x="2370122" y="449194"/>
                    <a:pt x="2339795" y="474945"/>
                    <a:pt x="2326336" y="481496"/>
                  </a:cubicBezTo>
                  <a:cubicBezTo>
                    <a:pt x="2317094" y="486012"/>
                    <a:pt x="2314432" y="492502"/>
                    <a:pt x="2316078" y="500846"/>
                  </a:cubicBezTo>
                  <a:cubicBezTo>
                    <a:pt x="2316735" y="504196"/>
                    <a:pt x="2317483" y="507546"/>
                    <a:pt x="2318470" y="510836"/>
                  </a:cubicBezTo>
                  <a:cubicBezTo>
                    <a:pt x="2322238" y="523337"/>
                    <a:pt x="2320773" y="535361"/>
                    <a:pt x="2313296" y="546576"/>
                  </a:cubicBezTo>
                  <a:cubicBezTo>
                    <a:pt x="2307164" y="555788"/>
                    <a:pt x="2301841" y="565897"/>
                    <a:pt x="2293377" y="573344"/>
                  </a:cubicBezTo>
                  <a:cubicBezTo>
                    <a:pt x="2286976" y="578997"/>
                    <a:pt x="2283597" y="585098"/>
                    <a:pt x="2282012" y="591469"/>
                  </a:cubicBezTo>
                  <a:cubicBezTo>
                    <a:pt x="2266669" y="604539"/>
                    <a:pt x="2249950" y="616711"/>
                    <a:pt x="2234667" y="629811"/>
                  </a:cubicBezTo>
                  <a:cubicBezTo>
                    <a:pt x="2209903" y="651017"/>
                    <a:pt x="2193363" y="676379"/>
                    <a:pt x="2177422" y="701651"/>
                  </a:cubicBezTo>
                  <a:cubicBezTo>
                    <a:pt x="2157862" y="732666"/>
                    <a:pt x="2164502" y="753722"/>
                    <a:pt x="2147753" y="776751"/>
                  </a:cubicBezTo>
                  <a:cubicBezTo>
                    <a:pt x="2147753" y="766523"/>
                    <a:pt x="2146706" y="757969"/>
                    <a:pt x="2143446" y="753662"/>
                  </a:cubicBezTo>
                  <a:cubicBezTo>
                    <a:pt x="2132948" y="739815"/>
                    <a:pt x="2118712" y="748249"/>
                    <a:pt x="2107048" y="735059"/>
                  </a:cubicBezTo>
                  <a:cubicBezTo>
                    <a:pt x="2095024" y="721481"/>
                    <a:pt x="2082164" y="708441"/>
                    <a:pt x="2070081" y="694862"/>
                  </a:cubicBezTo>
                  <a:cubicBezTo>
                    <a:pt x="2066910" y="691303"/>
                    <a:pt x="2063590" y="686757"/>
                    <a:pt x="2063441" y="682570"/>
                  </a:cubicBezTo>
                  <a:cubicBezTo>
                    <a:pt x="2062933" y="666569"/>
                    <a:pt x="2063501" y="650538"/>
                    <a:pt x="2064039" y="634537"/>
                  </a:cubicBezTo>
                  <a:cubicBezTo>
                    <a:pt x="2064488" y="621317"/>
                    <a:pt x="2064877" y="608188"/>
                    <a:pt x="2057669" y="595895"/>
                  </a:cubicBezTo>
                  <a:cubicBezTo>
                    <a:pt x="2046782" y="577352"/>
                    <a:pt x="2034878" y="559437"/>
                    <a:pt x="2015558" y="545918"/>
                  </a:cubicBezTo>
                  <a:cubicBezTo>
                    <a:pt x="2012866" y="544034"/>
                    <a:pt x="2009815" y="542090"/>
                    <a:pt x="2008170" y="539608"/>
                  </a:cubicBezTo>
                  <a:cubicBezTo>
                    <a:pt x="1998420" y="524833"/>
                    <a:pt x="1988461" y="510118"/>
                    <a:pt x="1979727" y="494924"/>
                  </a:cubicBezTo>
                  <a:cubicBezTo>
                    <a:pt x="1970456" y="478774"/>
                    <a:pt x="1960077" y="463521"/>
                    <a:pt x="1943897" y="451557"/>
                  </a:cubicBezTo>
                  <a:cubicBezTo>
                    <a:pt x="1938005" y="447221"/>
                    <a:pt x="1930917" y="446592"/>
                    <a:pt x="1926401" y="450391"/>
                  </a:cubicBezTo>
                  <a:cubicBezTo>
                    <a:pt x="1920778" y="455176"/>
                    <a:pt x="1914916" y="459991"/>
                    <a:pt x="1910609" y="465584"/>
                  </a:cubicBezTo>
                  <a:cubicBezTo>
                    <a:pt x="1902982" y="475484"/>
                    <a:pt x="1896193" y="485892"/>
                    <a:pt x="1889613" y="496330"/>
                  </a:cubicBezTo>
                  <a:cubicBezTo>
                    <a:pt x="1884349" y="504675"/>
                    <a:pt x="1876663" y="508981"/>
                    <a:pt x="1865447" y="508922"/>
                  </a:cubicBezTo>
                  <a:cubicBezTo>
                    <a:pt x="1856893" y="508892"/>
                    <a:pt x="1851001" y="487178"/>
                    <a:pt x="1842448" y="487447"/>
                  </a:cubicBezTo>
                  <a:cubicBezTo>
                    <a:pt x="1835090" y="487686"/>
                    <a:pt x="1829677" y="484576"/>
                    <a:pt x="1825729" y="480120"/>
                  </a:cubicBezTo>
                  <a:cubicBezTo>
                    <a:pt x="1820405" y="474078"/>
                    <a:pt x="1816397" y="467199"/>
                    <a:pt x="1811223" y="461068"/>
                  </a:cubicBezTo>
                  <a:cubicBezTo>
                    <a:pt x="1795671" y="442495"/>
                    <a:pt x="1735136" y="408040"/>
                    <a:pt x="1733731" y="405408"/>
                  </a:cubicBezTo>
                  <a:cubicBezTo>
                    <a:pt x="1730710" y="399696"/>
                    <a:pt x="1728736" y="392997"/>
                    <a:pt x="1723831" y="388750"/>
                  </a:cubicBezTo>
                  <a:cubicBezTo>
                    <a:pt x="1717311" y="383127"/>
                    <a:pt x="1693414" y="344455"/>
                    <a:pt x="1692936" y="335154"/>
                  </a:cubicBezTo>
                  <a:cubicBezTo>
                    <a:pt x="1692666" y="329950"/>
                    <a:pt x="1691321" y="324058"/>
                    <a:pt x="1688030" y="319811"/>
                  </a:cubicBezTo>
                  <a:cubicBezTo>
                    <a:pt x="1678430" y="307429"/>
                    <a:pt x="1644185" y="301387"/>
                    <a:pt x="1640117" y="286582"/>
                  </a:cubicBezTo>
                  <a:cubicBezTo>
                    <a:pt x="1639459" y="284160"/>
                    <a:pt x="1636199" y="282216"/>
                    <a:pt x="1634106" y="279973"/>
                  </a:cubicBezTo>
                  <a:cubicBezTo>
                    <a:pt x="1627615" y="283621"/>
                    <a:pt x="1622112" y="286762"/>
                    <a:pt x="1615383" y="290560"/>
                  </a:cubicBezTo>
                  <a:cubicBezTo>
                    <a:pt x="1610867" y="284160"/>
                    <a:pt x="1606859" y="279345"/>
                    <a:pt x="1603868" y="274081"/>
                  </a:cubicBezTo>
                  <a:cubicBezTo>
                    <a:pt x="1598066" y="263792"/>
                    <a:pt x="1593370" y="253055"/>
                    <a:pt x="1587179" y="242946"/>
                  </a:cubicBezTo>
                  <a:cubicBezTo>
                    <a:pt x="1583291" y="236635"/>
                    <a:pt x="1577997" y="230803"/>
                    <a:pt x="1572405" y="225450"/>
                  </a:cubicBezTo>
                  <a:cubicBezTo>
                    <a:pt x="1567470" y="220724"/>
                    <a:pt x="1560920" y="218660"/>
                    <a:pt x="1553413" y="222279"/>
                  </a:cubicBezTo>
                  <a:cubicBezTo>
                    <a:pt x="1551319" y="223266"/>
                    <a:pt x="1548837" y="223655"/>
                    <a:pt x="1546235" y="224403"/>
                  </a:cubicBezTo>
                  <a:cubicBezTo>
                    <a:pt x="1539595" y="218242"/>
                    <a:pt x="1538070" y="210645"/>
                    <a:pt x="1535049" y="203616"/>
                  </a:cubicBezTo>
                  <a:cubicBezTo>
                    <a:pt x="1529785" y="191264"/>
                    <a:pt x="1525418" y="178583"/>
                    <a:pt x="1518928" y="166709"/>
                  </a:cubicBezTo>
                  <a:cubicBezTo>
                    <a:pt x="1512468" y="154866"/>
                    <a:pt x="1503496" y="144009"/>
                    <a:pt x="1496348" y="132405"/>
                  </a:cubicBezTo>
                  <a:cubicBezTo>
                    <a:pt x="1487525" y="118138"/>
                    <a:pt x="1468862" y="98429"/>
                    <a:pt x="1458573" y="85000"/>
                  </a:cubicBezTo>
                  <a:cubicBezTo>
                    <a:pt x="1442124" y="63615"/>
                    <a:pt x="1437278" y="57454"/>
                    <a:pt x="1421008" y="40915"/>
                  </a:cubicBezTo>
                  <a:cubicBezTo>
                    <a:pt x="1409374" y="29131"/>
                    <a:pt x="1396453" y="14745"/>
                    <a:pt x="1391788" y="0"/>
                  </a:cubicBezTo>
                  <a:cubicBezTo>
                    <a:pt x="1387212" y="2692"/>
                    <a:pt x="1382815" y="5413"/>
                    <a:pt x="1381948" y="8793"/>
                  </a:cubicBezTo>
                  <a:cubicBezTo>
                    <a:pt x="1379196" y="19201"/>
                    <a:pt x="1371659" y="26948"/>
                    <a:pt x="1364541" y="35202"/>
                  </a:cubicBezTo>
                  <a:cubicBezTo>
                    <a:pt x="1353924" y="47495"/>
                    <a:pt x="1341691" y="66725"/>
                    <a:pt x="1333227" y="76655"/>
                  </a:cubicBezTo>
                  <a:cubicBezTo>
                    <a:pt x="1318273" y="94152"/>
                    <a:pt x="1318033" y="115566"/>
                    <a:pt x="1302331" y="132584"/>
                  </a:cubicBezTo>
                  <a:cubicBezTo>
                    <a:pt x="1296888" y="138506"/>
                    <a:pt x="1290308" y="143650"/>
                    <a:pt x="1282861" y="150410"/>
                  </a:cubicBezTo>
                  <a:cubicBezTo>
                    <a:pt x="1277537" y="144637"/>
                    <a:pt x="1273051" y="140241"/>
                    <a:pt x="1269223" y="135485"/>
                  </a:cubicBezTo>
                  <a:cubicBezTo>
                    <a:pt x="1262165" y="126722"/>
                    <a:pt x="1211290" y="191743"/>
                    <a:pt x="1203664" y="183368"/>
                  </a:cubicBezTo>
                  <a:cubicBezTo>
                    <a:pt x="1193046" y="171704"/>
                    <a:pt x="1181741" y="160369"/>
                    <a:pt x="1163168" y="153789"/>
                  </a:cubicBezTo>
                  <a:cubicBezTo>
                    <a:pt x="1160446" y="159173"/>
                    <a:pt x="1157754" y="163958"/>
                    <a:pt x="1155541" y="168923"/>
                  </a:cubicBezTo>
                  <a:cubicBezTo>
                    <a:pt x="1153238" y="174037"/>
                    <a:pt x="1134216" y="209179"/>
                    <a:pt x="1115434" y="240075"/>
                  </a:cubicBezTo>
                  <a:cubicBezTo>
                    <a:pt x="1101915" y="262327"/>
                    <a:pt x="1088726" y="284698"/>
                    <a:pt x="1075147" y="306920"/>
                  </a:cubicBezTo>
                  <a:cubicBezTo>
                    <a:pt x="1068597" y="317657"/>
                    <a:pt x="1059864" y="327647"/>
                    <a:pt x="1046704" y="332462"/>
                  </a:cubicBezTo>
                  <a:cubicBezTo>
                    <a:pt x="1028789" y="338982"/>
                    <a:pt x="1022598" y="350527"/>
                    <a:pt x="1021521" y="365451"/>
                  </a:cubicBezTo>
                  <a:cubicBezTo>
                    <a:pt x="1021192" y="370087"/>
                    <a:pt x="1021521" y="374782"/>
                    <a:pt x="1021192" y="379448"/>
                  </a:cubicBezTo>
                  <a:cubicBezTo>
                    <a:pt x="1020774" y="384981"/>
                    <a:pt x="1018022" y="388600"/>
                    <a:pt x="1011024" y="390514"/>
                  </a:cubicBezTo>
                  <a:cubicBezTo>
                    <a:pt x="1002470" y="392847"/>
                    <a:pt x="993946" y="395898"/>
                    <a:pt x="986469" y="399995"/>
                  </a:cubicBezTo>
                  <a:cubicBezTo>
                    <a:pt x="979949" y="403554"/>
                    <a:pt x="972143" y="408160"/>
                    <a:pt x="969690" y="413783"/>
                  </a:cubicBezTo>
                  <a:cubicBezTo>
                    <a:pt x="959551" y="437052"/>
                    <a:pt x="940171" y="453740"/>
                    <a:pt x="919235" y="469951"/>
                  </a:cubicBezTo>
                  <a:cubicBezTo>
                    <a:pt x="907062" y="479372"/>
                    <a:pt x="895727" y="489631"/>
                    <a:pt x="884930" y="500218"/>
                  </a:cubicBezTo>
                  <a:cubicBezTo>
                    <a:pt x="872787" y="512092"/>
                    <a:pt x="861870" y="524863"/>
                    <a:pt x="850116" y="537035"/>
                  </a:cubicBezTo>
                  <a:cubicBezTo>
                    <a:pt x="829808" y="558061"/>
                    <a:pt x="809231" y="578907"/>
                    <a:pt x="788894" y="599903"/>
                  </a:cubicBezTo>
                  <a:cubicBezTo>
                    <a:pt x="786382" y="602505"/>
                    <a:pt x="784557" y="605586"/>
                    <a:pt x="782404" y="608457"/>
                  </a:cubicBezTo>
                  <a:cubicBezTo>
                    <a:pt x="775734" y="605317"/>
                    <a:pt x="771966" y="604120"/>
                    <a:pt x="768765" y="602266"/>
                  </a:cubicBezTo>
                  <a:cubicBezTo>
                    <a:pt x="757610" y="595746"/>
                    <a:pt x="746603" y="589076"/>
                    <a:pt x="735627" y="582347"/>
                  </a:cubicBezTo>
                  <a:cubicBezTo>
                    <a:pt x="726266" y="576575"/>
                    <a:pt x="714960" y="576754"/>
                    <a:pt x="709308" y="584710"/>
                  </a:cubicBezTo>
                  <a:cubicBezTo>
                    <a:pt x="696208" y="603223"/>
                    <a:pt x="670726" y="611687"/>
                    <a:pt x="658284" y="630529"/>
                  </a:cubicBezTo>
                  <a:cubicBezTo>
                    <a:pt x="658134" y="630769"/>
                    <a:pt x="657387" y="630739"/>
                    <a:pt x="655203" y="631217"/>
                  </a:cubicBezTo>
                  <a:cubicBezTo>
                    <a:pt x="650508" y="624906"/>
                    <a:pt x="645603" y="618117"/>
                    <a:pt x="640548" y="611418"/>
                  </a:cubicBezTo>
                  <a:cubicBezTo>
                    <a:pt x="632712" y="601099"/>
                    <a:pt x="626641" y="589046"/>
                    <a:pt x="616233" y="581091"/>
                  </a:cubicBezTo>
                  <a:cubicBezTo>
                    <a:pt x="607679" y="574571"/>
                    <a:pt x="597689" y="568978"/>
                    <a:pt x="589106" y="562039"/>
                  </a:cubicBezTo>
                  <a:cubicBezTo>
                    <a:pt x="583094" y="557134"/>
                    <a:pt x="575796" y="558659"/>
                    <a:pt x="571669" y="565089"/>
                  </a:cubicBezTo>
                  <a:cubicBezTo>
                    <a:pt x="569097" y="569127"/>
                    <a:pt x="568050" y="573853"/>
                    <a:pt x="565777" y="578040"/>
                  </a:cubicBezTo>
                  <a:cubicBezTo>
                    <a:pt x="547024" y="612285"/>
                    <a:pt x="528780" y="646740"/>
                    <a:pt x="509101" y="680596"/>
                  </a:cubicBezTo>
                  <a:cubicBezTo>
                    <a:pt x="489002" y="715200"/>
                    <a:pt x="466601" y="748907"/>
                    <a:pt x="455086" y="786621"/>
                  </a:cubicBezTo>
                  <a:cubicBezTo>
                    <a:pt x="453591" y="791526"/>
                    <a:pt x="449762" y="793740"/>
                    <a:pt x="444020" y="793381"/>
                  </a:cubicBezTo>
                  <a:cubicBezTo>
                    <a:pt x="427540" y="792364"/>
                    <a:pt x="419405" y="800469"/>
                    <a:pt x="413962" y="812163"/>
                  </a:cubicBezTo>
                  <a:cubicBezTo>
                    <a:pt x="403464" y="834684"/>
                    <a:pt x="392368" y="856996"/>
                    <a:pt x="382050" y="879547"/>
                  </a:cubicBezTo>
                  <a:cubicBezTo>
                    <a:pt x="379178" y="885857"/>
                    <a:pt x="375560" y="889147"/>
                    <a:pt x="366946" y="889417"/>
                  </a:cubicBezTo>
                  <a:cubicBezTo>
                    <a:pt x="352171" y="889895"/>
                    <a:pt x="341165" y="895637"/>
                    <a:pt x="336858" y="908468"/>
                  </a:cubicBezTo>
                  <a:cubicBezTo>
                    <a:pt x="335213" y="913373"/>
                    <a:pt x="333359" y="918218"/>
                    <a:pt x="331355" y="923004"/>
                  </a:cubicBezTo>
                  <a:cubicBezTo>
                    <a:pt x="326719" y="934100"/>
                    <a:pt x="321934" y="945166"/>
                    <a:pt x="317388" y="955843"/>
                  </a:cubicBezTo>
                  <a:cubicBezTo>
                    <a:pt x="311974" y="955753"/>
                    <a:pt x="308415" y="955275"/>
                    <a:pt x="305065" y="955723"/>
                  </a:cubicBezTo>
                  <a:cubicBezTo>
                    <a:pt x="296272" y="956950"/>
                    <a:pt x="286702" y="956860"/>
                    <a:pt x="280720" y="964008"/>
                  </a:cubicBezTo>
                  <a:cubicBezTo>
                    <a:pt x="274918" y="970947"/>
                    <a:pt x="268128" y="977437"/>
                    <a:pt x="263493" y="984884"/>
                  </a:cubicBezTo>
                  <a:cubicBezTo>
                    <a:pt x="241031" y="1020954"/>
                    <a:pt x="211003" y="1053165"/>
                    <a:pt x="189380" y="1089623"/>
                  </a:cubicBezTo>
                  <a:cubicBezTo>
                    <a:pt x="188034" y="1091896"/>
                    <a:pt x="186030" y="1093841"/>
                    <a:pt x="184325" y="1095964"/>
                  </a:cubicBezTo>
                  <a:cubicBezTo>
                    <a:pt x="167457" y="1116511"/>
                    <a:pt x="151426" y="1137656"/>
                    <a:pt x="133361" y="1157426"/>
                  </a:cubicBezTo>
                  <a:cubicBezTo>
                    <a:pt x="121846" y="1170017"/>
                    <a:pt x="108029" y="1181353"/>
                    <a:pt x="93882" y="1191940"/>
                  </a:cubicBezTo>
                  <a:cubicBezTo>
                    <a:pt x="81859" y="1200943"/>
                    <a:pt x="68639" y="1208659"/>
                    <a:pt x="60026" y="1220562"/>
                  </a:cubicBezTo>
                  <a:cubicBezTo>
                    <a:pt x="56646" y="1225228"/>
                    <a:pt x="52519" y="1229804"/>
                    <a:pt x="47614" y="1233274"/>
                  </a:cubicBezTo>
                  <a:cubicBezTo>
                    <a:pt x="29549" y="1246045"/>
                    <a:pt x="17855" y="1262943"/>
                    <a:pt x="4815" y="1278914"/>
                  </a:cubicBezTo>
                  <a:cubicBezTo>
                    <a:pt x="1854" y="1282563"/>
                    <a:pt x="687" y="1287587"/>
                    <a:pt x="59" y="1292133"/>
                  </a:cubicBezTo>
                  <a:cubicBezTo>
                    <a:pt x="-599" y="1296799"/>
                    <a:pt x="4336" y="1299012"/>
                    <a:pt x="9122" y="1296470"/>
                  </a:cubicBezTo>
                  <a:cubicBezTo>
                    <a:pt x="11514" y="1295184"/>
                    <a:pt x="73903" y="1255077"/>
                    <a:pt x="85956" y="1248318"/>
                  </a:cubicBezTo>
                  <a:cubicBezTo>
                    <a:pt x="97920" y="1241618"/>
                    <a:pt x="145534" y="1189547"/>
                    <a:pt x="193537" y="1191641"/>
                  </a:cubicBezTo>
                  <a:cubicBezTo>
                    <a:pt x="207085" y="1192239"/>
                    <a:pt x="222010" y="1140886"/>
                    <a:pt x="230145" y="1133110"/>
                  </a:cubicBezTo>
                  <a:cubicBezTo>
                    <a:pt x="247761" y="1116362"/>
                    <a:pt x="266484" y="1100420"/>
                    <a:pt x="284877" y="1084270"/>
                  </a:cubicBezTo>
                  <a:cubicBezTo>
                    <a:pt x="285715" y="1083522"/>
                    <a:pt x="287719" y="1083731"/>
                    <a:pt x="290410" y="1083283"/>
                  </a:cubicBezTo>
                  <a:cubicBezTo>
                    <a:pt x="296661" y="1092584"/>
                    <a:pt x="304108" y="1101706"/>
                    <a:pt x="309073" y="1111696"/>
                  </a:cubicBezTo>
                  <a:cubicBezTo>
                    <a:pt x="314158" y="1121895"/>
                    <a:pt x="316879" y="1132961"/>
                    <a:pt x="320767" y="1144057"/>
                  </a:cubicBezTo>
                  <a:cubicBezTo>
                    <a:pt x="328872" y="1141395"/>
                    <a:pt x="331086" y="1136939"/>
                    <a:pt x="330697" y="1131495"/>
                  </a:cubicBezTo>
                  <a:cubicBezTo>
                    <a:pt x="330248" y="1125155"/>
                    <a:pt x="329770" y="1118754"/>
                    <a:pt x="328185" y="1112563"/>
                  </a:cubicBezTo>
                  <a:cubicBezTo>
                    <a:pt x="321994" y="1088337"/>
                    <a:pt x="319720" y="1064022"/>
                    <a:pt x="323100" y="1039347"/>
                  </a:cubicBezTo>
                  <a:cubicBezTo>
                    <a:pt x="323938" y="1033216"/>
                    <a:pt x="326001" y="1029149"/>
                    <a:pt x="334077" y="1027683"/>
                  </a:cubicBezTo>
                  <a:cubicBezTo>
                    <a:pt x="339819" y="1026636"/>
                    <a:pt x="345711" y="1024483"/>
                    <a:pt x="350407" y="1021582"/>
                  </a:cubicBezTo>
                  <a:cubicBezTo>
                    <a:pt x="373256" y="1007465"/>
                    <a:pt x="392817" y="990417"/>
                    <a:pt x="408997" y="970827"/>
                  </a:cubicBezTo>
                  <a:cubicBezTo>
                    <a:pt x="421947" y="955155"/>
                    <a:pt x="429843" y="937599"/>
                    <a:pt x="433672" y="918697"/>
                  </a:cubicBezTo>
                  <a:cubicBezTo>
                    <a:pt x="435406" y="910143"/>
                    <a:pt x="436902" y="901260"/>
                    <a:pt x="445485" y="894441"/>
                  </a:cubicBezTo>
                  <a:cubicBezTo>
                    <a:pt x="463969" y="907870"/>
                    <a:pt x="467767" y="929583"/>
                    <a:pt x="485503" y="942863"/>
                  </a:cubicBezTo>
                  <a:cubicBezTo>
                    <a:pt x="495462" y="934608"/>
                    <a:pt x="496120" y="933860"/>
                    <a:pt x="493488" y="926951"/>
                  </a:cubicBezTo>
                  <a:cubicBezTo>
                    <a:pt x="484486" y="903324"/>
                    <a:pt x="480957" y="879128"/>
                    <a:pt x="482243" y="854095"/>
                  </a:cubicBezTo>
                  <a:cubicBezTo>
                    <a:pt x="498244" y="844584"/>
                    <a:pt x="511523" y="832381"/>
                    <a:pt x="522679" y="818863"/>
                  </a:cubicBezTo>
                  <a:cubicBezTo>
                    <a:pt x="533925" y="805224"/>
                    <a:pt x="543226" y="790450"/>
                    <a:pt x="554143" y="775077"/>
                  </a:cubicBezTo>
                  <a:cubicBezTo>
                    <a:pt x="556057" y="778426"/>
                    <a:pt x="557223" y="780729"/>
                    <a:pt x="558629" y="782883"/>
                  </a:cubicBezTo>
                  <a:cubicBezTo>
                    <a:pt x="565059" y="792902"/>
                    <a:pt x="571220" y="803071"/>
                    <a:pt x="578249" y="812791"/>
                  </a:cubicBezTo>
                  <a:cubicBezTo>
                    <a:pt x="579924" y="815124"/>
                    <a:pt x="584530" y="817038"/>
                    <a:pt x="587760" y="817008"/>
                  </a:cubicBezTo>
                  <a:cubicBezTo>
                    <a:pt x="589734" y="817008"/>
                    <a:pt x="592515" y="813120"/>
                    <a:pt x="593382" y="810608"/>
                  </a:cubicBezTo>
                  <a:cubicBezTo>
                    <a:pt x="594459" y="807437"/>
                    <a:pt x="594399" y="803849"/>
                    <a:pt x="594041" y="800529"/>
                  </a:cubicBezTo>
                  <a:cubicBezTo>
                    <a:pt x="592605" y="787429"/>
                    <a:pt x="590990" y="774359"/>
                    <a:pt x="589165" y="761319"/>
                  </a:cubicBezTo>
                  <a:cubicBezTo>
                    <a:pt x="586055" y="739097"/>
                    <a:pt x="609533" y="722557"/>
                    <a:pt x="605944" y="702070"/>
                  </a:cubicBezTo>
                  <a:cubicBezTo>
                    <a:pt x="604748" y="695132"/>
                    <a:pt x="597959" y="676917"/>
                    <a:pt x="602594" y="671713"/>
                  </a:cubicBezTo>
                  <a:cubicBezTo>
                    <a:pt x="609294" y="664176"/>
                    <a:pt x="624248" y="688253"/>
                    <a:pt x="630529" y="693008"/>
                  </a:cubicBezTo>
                  <a:cubicBezTo>
                    <a:pt x="640847" y="700814"/>
                    <a:pt x="658314" y="732337"/>
                    <a:pt x="668931" y="724322"/>
                  </a:cubicBezTo>
                  <a:cubicBezTo>
                    <a:pt x="677126" y="718131"/>
                    <a:pt x="684334" y="711043"/>
                    <a:pt x="691901" y="704313"/>
                  </a:cubicBezTo>
                  <a:cubicBezTo>
                    <a:pt x="700096" y="696986"/>
                    <a:pt x="707573" y="695730"/>
                    <a:pt x="716934" y="701831"/>
                  </a:cubicBezTo>
                  <a:cubicBezTo>
                    <a:pt x="723215" y="705928"/>
                    <a:pt x="730363" y="710834"/>
                    <a:pt x="733055" y="716695"/>
                  </a:cubicBezTo>
                  <a:cubicBezTo>
                    <a:pt x="741190" y="734431"/>
                    <a:pt x="755516" y="749894"/>
                    <a:pt x="759524" y="769184"/>
                  </a:cubicBezTo>
                  <a:cubicBezTo>
                    <a:pt x="761258" y="777499"/>
                    <a:pt x="764668" y="785575"/>
                    <a:pt x="767898" y="793620"/>
                  </a:cubicBezTo>
                  <a:cubicBezTo>
                    <a:pt x="776153" y="814287"/>
                    <a:pt x="779921" y="836389"/>
                    <a:pt x="798195" y="853796"/>
                  </a:cubicBezTo>
                  <a:cubicBezTo>
                    <a:pt x="805104" y="860405"/>
                    <a:pt x="805074" y="869228"/>
                    <a:pt x="800438" y="878739"/>
                  </a:cubicBezTo>
                  <a:cubicBezTo>
                    <a:pt x="794397" y="891151"/>
                    <a:pt x="791526" y="904700"/>
                    <a:pt x="788056" y="917919"/>
                  </a:cubicBezTo>
                  <a:cubicBezTo>
                    <a:pt x="784467" y="931557"/>
                    <a:pt x="781626" y="945345"/>
                    <a:pt x="778755" y="959103"/>
                  </a:cubicBezTo>
                  <a:cubicBezTo>
                    <a:pt x="772923" y="987038"/>
                    <a:pt x="768526" y="1009110"/>
                    <a:pt x="769423" y="1012998"/>
                  </a:cubicBezTo>
                  <a:cubicBezTo>
                    <a:pt x="782374" y="1011233"/>
                    <a:pt x="810248" y="961795"/>
                    <a:pt x="819699" y="933232"/>
                  </a:cubicBezTo>
                  <a:cubicBezTo>
                    <a:pt x="823947" y="920461"/>
                    <a:pt x="825352" y="888998"/>
                    <a:pt x="845480" y="886635"/>
                  </a:cubicBezTo>
                  <a:cubicBezTo>
                    <a:pt x="847365" y="886426"/>
                    <a:pt x="852838" y="862888"/>
                    <a:pt x="847514" y="849728"/>
                  </a:cubicBezTo>
                  <a:cubicBezTo>
                    <a:pt x="836418" y="822392"/>
                    <a:pt x="829180" y="794308"/>
                    <a:pt x="822212" y="766134"/>
                  </a:cubicBezTo>
                  <a:cubicBezTo>
                    <a:pt x="819041" y="753303"/>
                    <a:pt x="816559" y="740383"/>
                    <a:pt x="813479" y="727522"/>
                  </a:cubicBezTo>
                  <a:cubicBezTo>
                    <a:pt x="809680" y="711731"/>
                    <a:pt x="805912" y="695939"/>
                    <a:pt x="801515" y="680267"/>
                  </a:cubicBezTo>
                  <a:cubicBezTo>
                    <a:pt x="799362" y="672610"/>
                    <a:pt x="801336" y="667676"/>
                    <a:pt x="809531" y="663159"/>
                  </a:cubicBezTo>
                  <a:cubicBezTo>
                    <a:pt x="815991" y="659600"/>
                    <a:pt x="823109" y="654486"/>
                    <a:pt x="825651" y="648744"/>
                  </a:cubicBezTo>
                  <a:cubicBezTo>
                    <a:pt x="831005" y="636541"/>
                    <a:pt x="833756" y="623531"/>
                    <a:pt x="837166" y="610760"/>
                  </a:cubicBezTo>
                  <a:cubicBezTo>
                    <a:pt x="838572" y="605526"/>
                    <a:pt x="840875" y="601518"/>
                    <a:pt x="846677" y="598557"/>
                  </a:cubicBezTo>
                  <a:cubicBezTo>
                    <a:pt x="866387" y="588448"/>
                    <a:pt x="885827" y="577920"/>
                    <a:pt x="905297" y="567452"/>
                  </a:cubicBezTo>
                  <a:cubicBezTo>
                    <a:pt x="907391" y="566346"/>
                    <a:pt x="909156" y="564761"/>
                    <a:pt x="910920" y="563295"/>
                  </a:cubicBezTo>
                  <a:cubicBezTo>
                    <a:pt x="927400" y="549687"/>
                    <a:pt x="943939" y="536078"/>
                    <a:pt x="960299" y="522381"/>
                  </a:cubicBezTo>
                  <a:cubicBezTo>
                    <a:pt x="969870" y="514395"/>
                    <a:pt x="979052" y="506080"/>
                    <a:pt x="988682" y="498124"/>
                  </a:cubicBezTo>
                  <a:cubicBezTo>
                    <a:pt x="1001902" y="487208"/>
                    <a:pt x="1017304" y="477727"/>
                    <a:pt x="1028251" y="465405"/>
                  </a:cubicBezTo>
                  <a:cubicBezTo>
                    <a:pt x="1039048" y="453232"/>
                    <a:pt x="1050473" y="455087"/>
                    <a:pt x="1061150" y="463760"/>
                  </a:cubicBezTo>
                  <a:cubicBezTo>
                    <a:pt x="1071139" y="471865"/>
                    <a:pt x="1079095" y="481914"/>
                    <a:pt x="1086841" y="491724"/>
                  </a:cubicBezTo>
                  <a:cubicBezTo>
                    <a:pt x="1092375" y="498723"/>
                    <a:pt x="1107329" y="507037"/>
                    <a:pt x="1118784" y="523158"/>
                  </a:cubicBezTo>
                  <a:cubicBezTo>
                    <a:pt x="1116780" y="518253"/>
                    <a:pt x="1116182" y="500368"/>
                    <a:pt x="1113580" y="495552"/>
                  </a:cubicBezTo>
                  <a:cubicBezTo>
                    <a:pt x="1109034" y="487088"/>
                    <a:pt x="1108106" y="487447"/>
                    <a:pt x="1103590" y="478983"/>
                  </a:cubicBezTo>
                  <a:cubicBezTo>
                    <a:pt x="1095156" y="463162"/>
                    <a:pt x="1087858" y="446892"/>
                    <a:pt x="1078676" y="431399"/>
                  </a:cubicBezTo>
                  <a:cubicBezTo>
                    <a:pt x="1072127" y="420363"/>
                    <a:pt x="1073173" y="411091"/>
                    <a:pt x="1079843" y="400384"/>
                  </a:cubicBezTo>
                  <a:cubicBezTo>
                    <a:pt x="1094079" y="377534"/>
                    <a:pt x="1101347" y="353876"/>
                    <a:pt x="1109004" y="328634"/>
                  </a:cubicBezTo>
                  <a:cubicBezTo>
                    <a:pt x="1111486" y="320409"/>
                    <a:pt x="1112892" y="302374"/>
                    <a:pt x="1119711" y="295675"/>
                  </a:cubicBezTo>
                  <a:cubicBezTo>
                    <a:pt x="1122403" y="293043"/>
                    <a:pt x="1123569" y="288855"/>
                    <a:pt x="1124137" y="285237"/>
                  </a:cubicBezTo>
                  <a:cubicBezTo>
                    <a:pt x="1126081" y="272795"/>
                    <a:pt x="1141544" y="230714"/>
                    <a:pt x="1153896" y="224522"/>
                  </a:cubicBezTo>
                  <a:cubicBezTo>
                    <a:pt x="1155930" y="225868"/>
                    <a:pt x="1164573" y="268248"/>
                    <a:pt x="1166009" y="269415"/>
                  </a:cubicBezTo>
                  <a:cubicBezTo>
                    <a:pt x="1178092" y="279165"/>
                    <a:pt x="1174353" y="282425"/>
                    <a:pt x="1185689" y="272795"/>
                  </a:cubicBezTo>
                  <a:cubicBezTo>
                    <a:pt x="1189308" y="269714"/>
                    <a:pt x="1193734" y="267321"/>
                    <a:pt x="1198759" y="263972"/>
                  </a:cubicBezTo>
                  <a:cubicBezTo>
                    <a:pt x="1209286" y="276892"/>
                    <a:pt x="1220143" y="287749"/>
                    <a:pt x="1227620" y="300071"/>
                  </a:cubicBezTo>
                  <a:cubicBezTo>
                    <a:pt x="1235217" y="312573"/>
                    <a:pt x="1246732" y="319990"/>
                    <a:pt x="1247749" y="321067"/>
                  </a:cubicBezTo>
                  <a:cubicBezTo>
                    <a:pt x="1252385" y="311825"/>
                    <a:pt x="1236383" y="276084"/>
                    <a:pt x="1234828" y="266454"/>
                  </a:cubicBezTo>
                  <a:cubicBezTo>
                    <a:pt x="1232226" y="250513"/>
                    <a:pt x="1241139" y="260412"/>
                    <a:pt x="1236982" y="240823"/>
                  </a:cubicBezTo>
                  <a:cubicBezTo>
                    <a:pt x="1234320" y="228321"/>
                    <a:pt x="1276311" y="206129"/>
                    <a:pt x="1281426" y="196349"/>
                  </a:cubicBezTo>
                  <a:cubicBezTo>
                    <a:pt x="1288155" y="183488"/>
                    <a:pt x="1299341" y="172362"/>
                    <a:pt x="1307715" y="160040"/>
                  </a:cubicBezTo>
                  <a:cubicBezTo>
                    <a:pt x="1315162" y="149063"/>
                    <a:pt x="1321593" y="137579"/>
                    <a:pt x="1328083" y="126183"/>
                  </a:cubicBezTo>
                  <a:cubicBezTo>
                    <a:pt x="1331343" y="120501"/>
                    <a:pt x="1333436" y="114340"/>
                    <a:pt x="1336756" y="108687"/>
                  </a:cubicBezTo>
                  <a:cubicBezTo>
                    <a:pt x="1338192" y="106235"/>
                    <a:pt x="1341452" y="102705"/>
                    <a:pt x="1343725" y="102765"/>
                  </a:cubicBezTo>
                  <a:cubicBezTo>
                    <a:pt x="1352099" y="103064"/>
                    <a:pt x="1356077" y="58441"/>
                    <a:pt x="1360892" y="54762"/>
                  </a:cubicBezTo>
                  <a:cubicBezTo>
                    <a:pt x="1373932" y="45640"/>
                    <a:pt x="1388827" y="7776"/>
                    <a:pt x="1389096" y="8434"/>
                  </a:cubicBezTo>
                  <a:cubicBezTo>
                    <a:pt x="1390442" y="11604"/>
                    <a:pt x="1393552" y="54044"/>
                    <a:pt x="1394689" y="57305"/>
                  </a:cubicBezTo>
                  <a:cubicBezTo>
                    <a:pt x="1408477" y="97142"/>
                    <a:pt x="1414219" y="125974"/>
                    <a:pt x="1435364" y="163958"/>
                  </a:cubicBezTo>
                  <a:cubicBezTo>
                    <a:pt x="1449660" y="189649"/>
                    <a:pt x="1460996" y="216477"/>
                    <a:pt x="1474604" y="242467"/>
                  </a:cubicBezTo>
                  <a:cubicBezTo>
                    <a:pt x="1484564" y="261460"/>
                    <a:pt x="1496138" y="279823"/>
                    <a:pt x="1506816" y="298546"/>
                  </a:cubicBezTo>
                  <a:cubicBezTo>
                    <a:pt x="1511481" y="306711"/>
                    <a:pt x="1511003" y="307458"/>
                    <a:pt x="1502778" y="313560"/>
                  </a:cubicBezTo>
                  <a:cubicBezTo>
                    <a:pt x="1498620" y="316640"/>
                    <a:pt x="1494523" y="319781"/>
                    <a:pt x="1490755" y="323160"/>
                  </a:cubicBezTo>
                  <a:cubicBezTo>
                    <a:pt x="1478014" y="334585"/>
                    <a:pt x="1495540" y="350915"/>
                    <a:pt x="1483008" y="362460"/>
                  </a:cubicBezTo>
                  <a:cubicBezTo>
                    <a:pt x="1482171" y="363238"/>
                    <a:pt x="1415116" y="405139"/>
                    <a:pt x="1412365" y="408040"/>
                  </a:cubicBezTo>
                  <a:cubicBezTo>
                    <a:pt x="1399953" y="421260"/>
                    <a:pt x="1396573" y="431698"/>
                    <a:pt x="1383264" y="444289"/>
                  </a:cubicBezTo>
                  <a:cubicBezTo>
                    <a:pt x="1372287" y="454698"/>
                    <a:pt x="1364332" y="462564"/>
                    <a:pt x="1352967" y="478296"/>
                  </a:cubicBezTo>
                  <a:cubicBezTo>
                    <a:pt x="1372886" y="468007"/>
                    <a:pt x="1378478" y="461517"/>
                    <a:pt x="1389036" y="455146"/>
                  </a:cubicBezTo>
                  <a:cubicBezTo>
                    <a:pt x="1399654" y="448746"/>
                    <a:pt x="1416522" y="434809"/>
                    <a:pt x="1426571" y="427780"/>
                  </a:cubicBezTo>
                  <a:cubicBezTo>
                    <a:pt x="1434617" y="422157"/>
                    <a:pt x="1438564" y="414112"/>
                    <a:pt x="1447298" y="409835"/>
                  </a:cubicBezTo>
                  <a:cubicBezTo>
                    <a:pt x="1462820" y="402268"/>
                    <a:pt x="1466170" y="403644"/>
                    <a:pt x="1475860" y="401042"/>
                  </a:cubicBezTo>
                  <a:cubicBezTo>
                    <a:pt x="1486298" y="398231"/>
                    <a:pt x="1485760" y="396765"/>
                    <a:pt x="1495869" y="393086"/>
                  </a:cubicBezTo>
                  <a:cubicBezTo>
                    <a:pt x="1501851" y="390903"/>
                    <a:pt x="1507623" y="388181"/>
                    <a:pt x="1513784" y="386476"/>
                  </a:cubicBezTo>
                  <a:cubicBezTo>
                    <a:pt x="1532716" y="381272"/>
                    <a:pt x="1550392" y="374872"/>
                    <a:pt x="1559694" y="358512"/>
                  </a:cubicBezTo>
                  <a:cubicBezTo>
                    <a:pt x="1560052" y="357884"/>
                    <a:pt x="1561338" y="357615"/>
                    <a:pt x="1562176" y="357196"/>
                  </a:cubicBezTo>
                  <a:cubicBezTo>
                    <a:pt x="1572135" y="362939"/>
                    <a:pt x="1579014" y="384652"/>
                    <a:pt x="1584996" y="397692"/>
                  </a:cubicBezTo>
                  <a:cubicBezTo>
                    <a:pt x="1588077" y="404392"/>
                    <a:pt x="1590739" y="411301"/>
                    <a:pt x="1594806" y="417581"/>
                  </a:cubicBezTo>
                  <a:cubicBezTo>
                    <a:pt x="1608773" y="439085"/>
                    <a:pt x="1623189" y="460410"/>
                    <a:pt x="1637545" y="481735"/>
                  </a:cubicBezTo>
                  <a:cubicBezTo>
                    <a:pt x="1650196" y="500517"/>
                    <a:pt x="1662878" y="519330"/>
                    <a:pt x="1675828" y="537963"/>
                  </a:cubicBezTo>
                  <a:cubicBezTo>
                    <a:pt x="1679806" y="543705"/>
                    <a:pt x="1684711" y="548999"/>
                    <a:pt x="1690184" y="555728"/>
                  </a:cubicBezTo>
                  <a:cubicBezTo>
                    <a:pt x="1673734" y="571400"/>
                    <a:pt x="1681481" y="574810"/>
                    <a:pt x="1656627" y="595178"/>
                  </a:cubicBezTo>
                  <a:cubicBezTo>
                    <a:pt x="1635721" y="612315"/>
                    <a:pt x="1614426" y="629153"/>
                    <a:pt x="1593071" y="645902"/>
                  </a:cubicBezTo>
                  <a:cubicBezTo>
                    <a:pt x="1587209" y="650508"/>
                    <a:pt x="1585594" y="655383"/>
                    <a:pt x="1591247" y="660139"/>
                  </a:cubicBezTo>
                  <a:cubicBezTo>
                    <a:pt x="1597288" y="665223"/>
                    <a:pt x="1595853" y="669859"/>
                    <a:pt x="1592324" y="675003"/>
                  </a:cubicBezTo>
                  <a:cubicBezTo>
                    <a:pt x="1590080" y="678323"/>
                    <a:pt x="1587927" y="681673"/>
                    <a:pt x="1585684" y="684993"/>
                  </a:cubicBezTo>
                  <a:cubicBezTo>
                    <a:pt x="1573750" y="702668"/>
                    <a:pt x="1561518" y="720194"/>
                    <a:pt x="1549943" y="738050"/>
                  </a:cubicBezTo>
                  <a:cubicBezTo>
                    <a:pt x="1542347" y="749774"/>
                    <a:pt x="1542765" y="749984"/>
                    <a:pt x="1553772" y="759375"/>
                  </a:cubicBezTo>
                  <a:cubicBezTo>
                    <a:pt x="1553293" y="761109"/>
                    <a:pt x="1553024" y="763233"/>
                    <a:pt x="1552097" y="765117"/>
                  </a:cubicBezTo>
                  <a:cubicBezTo>
                    <a:pt x="1529217" y="811774"/>
                    <a:pt x="1497334" y="884721"/>
                    <a:pt x="1498800" y="889177"/>
                  </a:cubicBezTo>
                  <a:cubicBezTo>
                    <a:pt x="1513066" y="877782"/>
                    <a:pt x="1556045" y="812851"/>
                    <a:pt x="1565855" y="801785"/>
                  </a:cubicBezTo>
                  <a:cubicBezTo>
                    <a:pt x="1580211" y="785575"/>
                    <a:pt x="1571657" y="773970"/>
                    <a:pt x="1587419" y="758687"/>
                  </a:cubicBezTo>
                  <a:cubicBezTo>
                    <a:pt x="1603150" y="743433"/>
                    <a:pt x="1616310" y="741160"/>
                    <a:pt x="1626509" y="722468"/>
                  </a:cubicBezTo>
                  <a:cubicBezTo>
                    <a:pt x="1629320" y="717323"/>
                    <a:pt x="1633358" y="711133"/>
                    <a:pt x="1636648" y="707543"/>
                  </a:cubicBezTo>
                  <a:cubicBezTo>
                    <a:pt x="1641672" y="702100"/>
                    <a:pt x="1647265" y="688372"/>
                    <a:pt x="1652739" y="684873"/>
                  </a:cubicBezTo>
                  <a:cubicBezTo>
                    <a:pt x="1656687" y="682331"/>
                    <a:pt x="1660814" y="678413"/>
                    <a:pt x="1665151" y="678084"/>
                  </a:cubicBezTo>
                  <a:cubicBezTo>
                    <a:pt x="1677712" y="677157"/>
                    <a:pt x="1685757" y="670068"/>
                    <a:pt x="1694730" y="664446"/>
                  </a:cubicBezTo>
                  <a:cubicBezTo>
                    <a:pt x="1708697" y="655652"/>
                    <a:pt x="1721498" y="645573"/>
                    <a:pt x="1735675" y="637079"/>
                  </a:cubicBezTo>
                  <a:cubicBezTo>
                    <a:pt x="1745664" y="631098"/>
                    <a:pt x="1774526" y="615246"/>
                    <a:pt x="1784695" y="611567"/>
                  </a:cubicBezTo>
                  <a:cubicBezTo>
                    <a:pt x="1791274" y="609204"/>
                    <a:pt x="1795761" y="609803"/>
                    <a:pt x="1801054" y="613571"/>
                  </a:cubicBezTo>
                  <a:cubicBezTo>
                    <a:pt x="1812898" y="622005"/>
                    <a:pt x="1838051" y="669590"/>
                    <a:pt x="1848908" y="678951"/>
                  </a:cubicBezTo>
                  <a:cubicBezTo>
                    <a:pt x="1852796" y="682331"/>
                    <a:pt x="1852467" y="685381"/>
                    <a:pt x="1850912" y="689299"/>
                  </a:cubicBezTo>
                  <a:cubicBezTo>
                    <a:pt x="1842896" y="709727"/>
                    <a:pt x="1842328" y="730992"/>
                    <a:pt x="1841939" y="752167"/>
                  </a:cubicBezTo>
                  <a:cubicBezTo>
                    <a:pt x="1841849" y="756204"/>
                    <a:pt x="1845080" y="761139"/>
                    <a:pt x="1848549" y="764250"/>
                  </a:cubicBezTo>
                  <a:cubicBezTo>
                    <a:pt x="1864281" y="778486"/>
                    <a:pt x="1880940" y="792035"/>
                    <a:pt x="1896731" y="806211"/>
                  </a:cubicBezTo>
                  <a:cubicBezTo>
                    <a:pt x="1917996" y="825323"/>
                    <a:pt x="1939172" y="844554"/>
                    <a:pt x="1959689" y="864234"/>
                  </a:cubicBezTo>
                  <a:cubicBezTo>
                    <a:pt x="1972669" y="876705"/>
                    <a:pt x="1964683" y="911638"/>
                    <a:pt x="1970486" y="927819"/>
                  </a:cubicBezTo>
                  <a:cubicBezTo>
                    <a:pt x="1973686" y="936732"/>
                    <a:pt x="1977634" y="945525"/>
                    <a:pt x="1982389" y="953899"/>
                  </a:cubicBezTo>
                  <a:cubicBezTo>
                    <a:pt x="1984602" y="957787"/>
                    <a:pt x="1988849" y="961974"/>
                    <a:pt x="1993396" y="963560"/>
                  </a:cubicBezTo>
                  <a:cubicBezTo>
                    <a:pt x="2008230" y="968794"/>
                    <a:pt x="2023932" y="972293"/>
                    <a:pt x="2038677" y="977646"/>
                  </a:cubicBezTo>
                  <a:cubicBezTo>
                    <a:pt x="2039664" y="980248"/>
                    <a:pt x="2039484" y="982671"/>
                    <a:pt x="2037151" y="984466"/>
                  </a:cubicBezTo>
                  <a:cubicBezTo>
                    <a:pt x="2035806" y="985482"/>
                    <a:pt x="2034190" y="985991"/>
                    <a:pt x="2032396" y="986140"/>
                  </a:cubicBezTo>
                  <a:cubicBezTo>
                    <a:pt x="2033921" y="988443"/>
                    <a:pt x="2035476" y="990746"/>
                    <a:pt x="2037002" y="993049"/>
                  </a:cubicBezTo>
                  <a:cubicBezTo>
                    <a:pt x="2044748" y="1004624"/>
                    <a:pt x="2028598" y="1005342"/>
                    <a:pt x="2018877" y="1000526"/>
                  </a:cubicBezTo>
                  <a:cubicBezTo>
                    <a:pt x="2018309" y="1000227"/>
                    <a:pt x="2017681" y="999928"/>
                    <a:pt x="2017083" y="999599"/>
                  </a:cubicBezTo>
                  <a:cubicBezTo>
                    <a:pt x="2018847" y="1003936"/>
                    <a:pt x="2020044" y="1008422"/>
                    <a:pt x="2020433" y="1013088"/>
                  </a:cubicBezTo>
                  <a:cubicBezTo>
                    <a:pt x="2020851" y="1017993"/>
                    <a:pt x="2020552" y="1022868"/>
                    <a:pt x="2020463" y="1027713"/>
                  </a:cubicBezTo>
                  <a:cubicBezTo>
                    <a:pt x="2022676" y="1025560"/>
                    <a:pt x="2023962" y="1022718"/>
                    <a:pt x="2025667" y="1020206"/>
                  </a:cubicBezTo>
                  <a:cubicBezTo>
                    <a:pt x="2030572" y="1012968"/>
                    <a:pt x="2035118" y="1005581"/>
                    <a:pt x="2040471" y="998552"/>
                  </a:cubicBezTo>
                  <a:cubicBezTo>
                    <a:pt x="2044419" y="993348"/>
                    <a:pt x="2049504" y="988593"/>
                    <a:pt x="2053601" y="983478"/>
                  </a:cubicBezTo>
                  <a:cubicBezTo>
                    <a:pt x="2063919" y="988174"/>
                    <a:pt x="2072952" y="994365"/>
                    <a:pt x="2077199" y="1005192"/>
                  </a:cubicBezTo>
                  <a:cubicBezTo>
                    <a:pt x="2078335" y="1008063"/>
                    <a:pt x="2064278" y="1036805"/>
                    <a:pt x="2066851" y="1039258"/>
                  </a:cubicBezTo>
                  <a:cubicBezTo>
                    <a:pt x="2069482" y="1041770"/>
                    <a:pt x="2072713" y="1043953"/>
                    <a:pt x="2074806" y="1046735"/>
                  </a:cubicBezTo>
                  <a:cubicBezTo>
                    <a:pt x="2081565" y="1055647"/>
                    <a:pt x="2088325" y="1064620"/>
                    <a:pt x="2094366" y="1073891"/>
                  </a:cubicBezTo>
                  <a:cubicBezTo>
                    <a:pt x="2099182" y="1081249"/>
                    <a:pt x="2103369" y="1088965"/>
                    <a:pt x="2107077" y="1096772"/>
                  </a:cubicBezTo>
                  <a:cubicBezTo>
                    <a:pt x="2114016" y="1111307"/>
                    <a:pt x="2120118" y="1126112"/>
                    <a:pt x="2127236" y="1140587"/>
                  </a:cubicBezTo>
                  <a:cubicBezTo>
                    <a:pt x="2129000" y="1144176"/>
                    <a:pt x="2132619" y="1147706"/>
                    <a:pt x="2136507" y="1149859"/>
                  </a:cubicBezTo>
                  <a:cubicBezTo>
                    <a:pt x="2133307" y="1131196"/>
                    <a:pt x="2129479" y="1116422"/>
                    <a:pt x="2125322" y="1097729"/>
                  </a:cubicBezTo>
                  <a:cubicBezTo>
                    <a:pt x="2124065" y="1092046"/>
                    <a:pt x="2145151" y="1023825"/>
                    <a:pt x="2135789" y="1010127"/>
                  </a:cubicBezTo>
                  <a:cubicBezTo>
                    <a:pt x="2111414" y="974327"/>
                    <a:pt x="2143326" y="948904"/>
                    <a:pt x="2153406" y="928118"/>
                  </a:cubicBezTo>
                  <a:cubicBezTo>
                    <a:pt x="2164023" y="906195"/>
                    <a:pt x="2205237" y="913253"/>
                    <a:pt x="2215137" y="891061"/>
                  </a:cubicBezTo>
                  <a:cubicBezTo>
                    <a:pt x="2225216" y="868481"/>
                    <a:pt x="2248694" y="861721"/>
                    <a:pt x="2259042" y="839230"/>
                  </a:cubicBezTo>
                  <a:cubicBezTo>
                    <a:pt x="2260627" y="835761"/>
                    <a:pt x="2264605" y="833039"/>
                    <a:pt x="2267357" y="830108"/>
                  </a:cubicBezTo>
                  <a:cubicBezTo>
                    <a:pt x="2279739" y="840576"/>
                    <a:pt x="2290745" y="849818"/>
                    <a:pt x="2301602" y="859179"/>
                  </a:cubicBezTo>
                  <a:cubicBezTo>
                    <a:pt x="2303307" y="860645"/>
                    <a:pt x="2304862" y="862559"/>
                    <a:pt x="2305610" y="864503"/>
                  </a:cubicBezTo>
                  <a:cubicBezTo>
                    <a:pt x="2312668" y="882926"/>
                    <a:pt x="2324183" y="896954"/>
                    <a:pt x="2335757" y="928238"/>
                  </a:cubicBezTo>
                  <a:cubicBezTo>
                    <a:pt x="2335308" y="894531"/>
                    <a:pt x="2333753" y="874044"/>
                    <a:pt x="2330583" y="854334"/>
                  </a:cubicBezTo>
                  <a:cubicBezTo>
                    <a:pt x="2326874" y="831244"/>
                    <a:pt x="2323973" y="808065"/>
                    <a:pt x="2319397" y="785096"/>
                  </a:cubicBezTo>
                  <a:cubicBezTo>
                    <a:pt x="2316107" y="768467"/>
                    <a:pt x="2299508" y="745647"/>
                    <a:pt x="2308271" y="730662"/>
                  </a:cubicBezTo>
                  <a:cubicBezTo>
                    <a:pt x="2318680" y="712867"/>
                    <a:pt x="2321162" y="698092"/>
                    <a:pt x="2330673" y="679938"/>
                  </a:cubicBezTo>
                  <a:cubicBezTo>
                    <a:pt x="2336744" y="668333"/>
                    <a:pt x="2347780" y="653110"/>
                    <a:pt x="2352805" y="641147"/>
                  </a:cubicBezTo>
                  <a:cubicBezTo>
                    <a:pt x="2357979" y="628824"/>
                    <a:pt x="2354300" y="607530"/>
                    <a:pt x="2356214" y="594759"/>
                  </a:cubicBezTo>
                  <a:cubicBezTo>
                    <a:pt x="2360162" y="568380"/>
                    <a:pt x="2378108" y="549148"/>
                    <a:pt x="2379124" y="522141"/>
                  </a:cubicBezTo>
                  <a:cubicBezTo>
                    <a:pt x="2379393" y="514963"/>
                    <a:pt x="2380141" y="507815"/>
                    <a:pt x="2381188" y="500637"/>
                  </a:cubicBezTo>
                  <a:cubicBezTo>
                    <a:pt x="2384627" y="494356"/>
                    <a:pt x="2388037" y="488045"/>
                    <a:pt x="2391566" y="481795"/>
                  </a:cubicBezTo>
                  <a:cubicBezTo>
                    <a:pt x="2394527" y="476501"/>
                    <a:pt x="2397667" y="471297"/>
                    <a:pt x="2400778" y="466033"/>
                  </a:cubicBezTo>
                  <a:cubicBezTo>
                    <a:pt x="2403739" y="460978"/>
                    <a:pt x="2403889" y="454458"/>
                    <a:pt x="2413130" y="452036"/>
                  </a:cubicBezTo>
                  <a:cubicBezTo>
                    <a:pt x="2418364" y="458197"/>
                    <a:pt x="2423568" y="463939"/>
                    <a:pt x="2428174" y="469951"/>
                  </a:cubicBezTo>
                  <a:cubicBezTo>
                    <a:pt x="2430447" y="472942"/>
                    <a:pt x="2431344" y="476531"/>
                    <a:pt x="2433318" y="479701"/>
                  </a:cubicBezTo>
                  <a:cubicBezTo>
                    <a:pt x="2436638" y="484965"/>
                    <a:pt x="2439330" y="490707"/>
                    <a:pt x="2444085" y="495164"/>
                  </a:cubicBezTo>
                  <a:cubicBezTo>
                    <a:pt x="2458591" y="508802"/>
                    <a:pt x="2469687" y="652392"/>
                    <a:pt x="2478301" y="661544"/>
                  </a:cubicBezTo>
                  <a:cubicBezTo>
                    <a:pt x="2484133" y="667735"/>
                    <a:pt x="2486825" y="675063"/>
                    <a:pt x="2483774" y="682660"/>
                  </a:cubicBezTo>
                  <a:cubicBezTo>
                    <a:pt x="2475070" y="704313"/>
                    <a:pt x="2475759" y="726655"/>
                    <a:pt x="2475519" y="748877"/>
                  </a:cubicBezTo>
                  <a:cubicBezTo>
                    <a:pt x="2475220" y="778486"/>
                    <a:pt x="2475968" y="808095"/>
                    <a:pt x="2476177" y="837705"/>
                  </a:cubicBezTo>
                  <a:cubicBezTo>
                    <a:pt x="2476207" y="842759"/>
                    <a:pt x="2475429" y="847814"/>
                    <a:pt x="2475579" y="852869"/>
                  </a:cubicBezTo>
                  <a:cubicBezTo>
                    <a:pt x="2475759" y="860076"/>
                    <a:pt x="2482607" y="863785"/>
                    <a:pt x="2490892" y="860645"/>
                  </a:cubicBezTo>
                  <a:cubicBezTo>
                    <a:pt x="2497143" y="858252"/>
                    <a:pt x="2502945" y="854812"/>
                    <a:pt x="2508089" y="851134"/>
                  </a:cubicBezTo>
                  <a:cubicBezTo>
                    <a:pt x="2518767" y="843477"/>
                    <a:pt x="2528906" y="835342"/>
                    <a:pt x="2539254" y="827416"/>
                  </a:cubicBezTo>
                  <a:cubicBezTo>
                    <a:pt x="2552443" y="817337"/>
                    <a:pt x="2565573" y="807168"/>
                    <a:pt x="2578853" y="797179"/>
                  </a:cubicBezTo>
                  <a:cubicBezTo>
                    <a:pt x="2582262" y="794607"/>
                    <a:pt x="2585702" y="792094"/>
                    <a:pt x="2589351" y="789462"/>
                  </a:cubicBezTo>
                  <a:cubicBezTo>
                    <a:pt x="2596199" y="804387"/>
                    <a:pt x="2603019" y="819311"/>
                    <a:pt x="2609838" y="834265"/>
                  </a:cubicBezTo>
                  <a:cubicBezTo>
                    <a:pt x="2606907" y="857325"/>
                    <a:pt x="2599340" y="879846"/>
                    <a:pt x="2590338" y="902098"/>
                  </a:cubicBezTo>
                  <a:cubicBezTo>
                    <a:pt x="2581156" y="924858"/>
                    <a:pt x="2577626" y="947588"/>
                    <a:pt x="2582950" y="971336"/>
                  </a:cubicBezTo>
                  <a:cubicBezTo>
                    <a:pt x="2588393" y="995532"/>
                    <a:pt x="2595213" y="1019697"/>
                    <a:pt x="2594914" y="1044402"/>
                  </a:cubicBezTo>
                  <a:cubicBezTo>
                    <a:pt x="2594764" y="1056874"/>
                    <a:pt x="2592581" y="1069316"/>
                    <a:pt x="2592461" y="1081787"/>
                  </a:cubicBezTo>
                  <a:cubicBezTo>
                    <a:pt x="2592312" y="1099553"/>
                    <a:pt x="2589022" y="1116750"/>
                    <a:pt x="2581305" y="1133529"/>
                  </a:cubicBezTo>
                  <a:cubicBezTo>
                    <a:pt x="2574187" y="1148962"/>
                    <a:pt x="2567906" y="1164514"/>
                    <a:pt x="2563988" y="1180755"/>
                  </a:cubicBezTo>
                  <a:cubicBezTo>
                    <a:pt x="2560190" y="1196576"/>
                    <a:pt x="2560998" y="1211620"/>
                    <a:pt x="2566560" y="1226903"/>
                  </a:cubicBezTo>
                  <a:cubicBezTo>
                    <a:pt x="2576580" y="1254538"/>
                    <a:pt x="2583219" y="1282533"/>
                    <a:pt x="2577387" y="1311275"/>
                  </a:cubicBezTo>
                  <a:cubicBezTo>
                    <a:pt x="2572811" y="1333826"/>
                    <a:pt x="2573170" y="1357244"/>
                    <a:pt x="2557977" y="1378090"/>
                  </a:cubicBezTo>
                  <a:cubicBezTo>
                    <a:pt x="2554776" y="1382487"/>
                    <a:pt x="2558066" y="1386734"/>
                    <a:pt x="2562941" y="1389246"/>
                  </a:cubicBezTo>
                  <a:cubicBezTo>
                    <a:pt x="2568086" y="1391938"/>
                    <a:pt x="2571824" y="1389814"/>
                    <a:pt x="2575772" y="1386285"/>
                  </a:cubicBezTo>
                  <a:cubicBezTo>
                    <a:pt x="2582711" y="1380094"/>
                    <a:pt x="2590158" y="1374023"/>
                    <a:pt x="2598532" y="1368998"/>
                  </a:cubicBezTo>
                  <a:cubicBezTo>
                    <a:pt x="2618840" y="1356736"/>
                    <a:pt x="2640105" y="1345340"/>
                    <a:pt x="2660383" y="1333048"/>
                  </a:cubicBezTo>
                  <a:cubicBezTo>
                    <a:pt x="2674081" y="1324763"/>
                    <a:pt x="2683592" y="1312740"/>
                    <a:pt x="2702135" y="1308822"/>
                  </a:cubicBezTo>
                  <a:cubicBezTo>
                    <a:pt x="2714786" y="1306160"/>
                    <a:pt x="2726929" y="1301824"/>
                    <a:pt x="2738803" y="1297457"/>
                  </a:cubicBezTo>
                  <a:cubicBezTo>
                    <a:pt x="2749121" y="1293659"/>
                    <a:pt x="2760546" y="1291176"/>
                    <a:pt x="2766977" y="1282264"/>
                  </a:cubicBezTo>
                  <a:cubicBezTo>
                    <a:pt x="2769638" y="1278555"/>
                    <a:pt x="2774843" y="1274308"/>
                    <a:pt x="2782499" y="1273590"/>
                  </a:cubicBezTo>
                  <a:cubicBezTo>
                    <a:pt x="2783187" y="1275534"/>
                    <a:pt x="2784114" y="1277030"/>
                    <a:pt x="2784174" y="1278525"/>
                  </a:cubicBezTo>
                  <a:cubicBezTo>
                    <a:pt x="2784862" y="1299282"/>
                    <a:pt x="2782888" y="1319739"/>
                    <a:pt x="2773527" y="1339508"/>
                  </a:cubicBezTo>
                  <a:cubicBezTo>
                    <a:pt x="2771642" y="1343516"/>
                    <a:pt x="2766677" y="1347972"/>
                    <a:pt x="2773676" y="1352100"/>
                  </a:cubicBezTo>
                  <a:cubicBezTo>
                    <a:pt x="2774783" y="1351831"/>
                    <a:pt x="2775800" y="1351681"/>
                    <a:pt x="2776697" y="1351382"/>
                  </a:cubicBezTo>
                  <a:cubicBezTo>
                    <a:pt x="2789468" y="1347195"/>
                    <a:pt x="2825597" y="1318632"/>
                    <a:pt x="2834151" y="1306729"/>
                  </a:cubicBezTo>
                  <a:cubicBezTo>
                    <a:pt x="2843213" y="1294137"/>
                    <a:pt x="2850541" y="1280828"/>
                    <a:pt x="2859483" y="1268177"/>
                  </a:cubicBezTo>
                  <a:cubicBezTo>
                    <a:pt x="2868396" y="1255526"/>
                    <a:pt x="2878415" y="1243293"/>
                    <a:pt x="2887836" y="1230851"/>
                  </a:cubicBezTo>
                  <a:cubicBezTo>
                    <a:pt x="2889631" y="1228488"/>
                    <a:pt x="2890827" y="1225886"/>
                    <a:pt x="2892442" y="1223434"/>
                  </a:cubicBezTo>
                  <a:cubicBezTo>
                    <a:pt x="2900189" y="1211740"/>
                    <a:pt x="2907696" y="1199926"/>
                    <a:pt x="2915861" y="1188411"/>
                  </a:cubicBezTo>
                  <a:cubicBezTo>
                    <a:pt x="2922620" y="1178870"/>
                    <a:pt x="2940176" y="1173008"/>
                    <a:pt x="2947593" y="1163736"/>
                  </a:cubicBezTo>
                  <a:cubicBezTo>
                    <a:pt x="2951571" y="1158802"/>
                    <a:pt x="2964671" y="1144027"/>
                    <a:pt x="2969696" y="1139720"/>
                  </a:cubicBezTo>
                  <a:cubicBezTo>
                    <a:pt x="2980612" y="1130329"/>
                    <a:pt x="2987462" y="1119980"/>
                    <a:pt x="2993054" y="1109184"/>
                  </a:cubicBezTo>
                  <a:cubicBezTo>
                    <a:pt x="3001668" y="1115225"/>
                    <a:pt x="3010192" y="1121386"/>
                    <a:pt x="3018686" y="1127517"/>
                  </a:cubicBezTo>
                  <a:cubicBezTo>
                    <a:pt x="3037887" y="1141365"/>
                    <a:pt x="3059002" y="1152700"/>
                    <a:pt x="3079998" y="1164454"/>
                  </a:cubicBezTo>
                  <a:cubicBezTo>
                    <a:pt x="3110983" y="1181831"/>
                    <a:pt x="3142776" y="1197862"/>
                    <a:pt x="3175526" y="1212726"/>
                  </a:cubicBezTo>
                  <a:cubicBezTo>
                    <a:pt x="3197209" y="1222537"/>
                    <a:pt x="3218324" y="1233303"/>
                    <a:pt x="3239589" y="1243771"/>
                  </a:cubicBezTo>
                  <a:cubicBezTo>
                    <a:pt x="3248622" y="1248228"/>
                    <a:pt x="3257086" y="1253611"/>
                    <a:pt x="3266417" y="1257559"/>
                  </a:cubicBezTo>
                  <a:cubicBezTo>
                    <a:pt x="3275420" y="1261388"/>
                    <a:pt x="3330092" y="1295692"/>
                    <a:pt x="3339513" y="1298803"/>
                  </a:cubicBezTo>
                  <a:cubicBezTo>
                    <a:pt x="3340351" y="1297965"/>
                    <a:pt x="3341158" y="1297128"/>
                    <a:pt x="3341996" y="1296291"/>
                  </a:cubicBezTo>
                  <a:cubicBezTo>
                    <a:pt x="3340351" y="1293599"/>
                    <a:pt x="3339454" y="1290189"/>
                    <a:pt x="3336941" y="1288305"/>
                  </a:cubicBezTo>
                  <a:cubicBezTo>
                    <a:pt x="3323752" y="1278525"/>
                    <a:pt x="3310622" y="1268596"/>
                    <a:pt x="3296505" y="1259802"/>
                  </a:cubicBezTo>
                  <a:cubicBezTo>
                    <a:pt x="3284333" y="1252205"/>
                    <a:pt x="3272877" y="1244190"/>
                    <a:pt x="3262320" y="1235008"/>
                  </a:cubicBezTo>
                  <a:cubicBezTo>
                    <a:pt x="3248024" y="1222566"/>
                    <a:pt x="3235791" y="1208360"/>
                    <a:pt x="3217637" y="1199178"/>
                  </a:cubicBezTo>
                  <a:cubicBezTo>
                    <a:pt x="3202443" y="1191492"/>
                    <a:pt x="3190899" y="1180096"/>
                    <a:pt x="3178995" y="1169240"/>
                  </a:cubicBezTo>
                  <a:cubicBezTo>
                    <a:pt x="3163293" y="1154914"/>
                    <a:pt x="3148757" y="1139601"/>
                    <a:pt x="3132129" y="1126082"/>
                  </a:cubicBezTo>
                  <a:cubicBezTo>
                    <a:pt x="3106198" y="1105026"/>
                    <a:pt x="3091752" y="1079185"/>
                    <a:pt x="3082301" y="1050593"/>
                  </a:cubicBezTo>
                  <a:cubicBezTo>
                    <a:pt x="3080477" y="1045060"/>
                    <a:pt x="3076648" y="1039736"/>
                    <a:pt x="3072491" y="1035100"/>
                  </a:cubicBezTo>
                  <a:cubicBezTo>
                    <a:pt x="3066240" y="1028102"/>
                    <a:pt x="3057776" y="1023556"/>
                    <a:pt x="3048415" y="1020086"/>
                  </a:cubicBezTo>
                  <a:cubicBezTo>
                    <a:pt x="3055802" y="1012639"/>
                    <a:pt x="3065223" y="1007345"/>
                    <a:pt x="3073508" y="997296"/>
                  </a:cubicBezTo>
                  <a:cubicBezTo>
                    <a:pt x="3079729" y="989729"/>
                    <a:pt x="3098272" y="981265"/>
                    <a:pt x="3103865" y="973429"/>
                  </a:cubicBezTo>
                  <a:cubicBezTo>
                    <a:pt x="3106796" y="969332"/>
                    <a:pt x="3115858" y="956441"/>
                    <a:pt x="3119716" y="952942"/>
                  </a:cubicBezTo>
                  <a:cubicBezTo>
                    <a:pt x="3132158" y="941726"/>
                    <a:pt x="3138439" y="925127"/>
                    <a:pt x="3151359" y="914420"/>
                  </a:cubicBezTo>
                  <a:cubicBezTo>
                    <a:pt x="3164908" y="903174"/>
                    <a:pt x="3158807" y="893993"/>
                    <a:pt x="3169663" y="881192"/>
                  </a:cubicBezTo>
                  <a:cubicBezTo>
                    <a:pt x="3173253" y="876975"/>
                    <a:pt x="3180969" y="873505"/>
                    <a:pt x="3181537" y="869288"/>
                  </a:cubicBezTo>
                  <a:cubicBezTo>
                    <a:pt x="3182913" y="859418"/>
                    <a:pt x="3192484" y="853796"/>
                    <a:pt x="3197777" y="846049"/>
                  </a:cubicBezTo>
                  <a:cubicBezTo>
                    <a:pt x="3211027" y="826729"/>
                    <a:pt x="3228523" y="809591"/>
                    <a:pt x="3244913" y="791885"/>
                  </a:cubicBezTo>
                  <a:cubicBezTo>
                    <a:pt x="3250057" y="786322"/>
                    <a:pt x="3256667" y="781537"/>
                    <a:pt x="3263666" y="775495"/>
                  </a:cubicBezTo>
                  <a:cubicBezTo>
                    <a:pt x="3273356" y="783601"/>
                    <a:pt x="3281641" y="790390"/>
                    <a:pt x="3289626" y="797328"/>
                  </a:cubicBezTo>
                  <a:cubicBezTo>
                    <a:pt x="3291241" y="798734"/>
                    <a:pt x="3292198" y="800768"/>
                    <a:pt x="3292767" y="802622"/>
                  </a:cubicBezTo>
                  <a:cubicBezTo>
                    <a:pt x="3295608" y="811715"/>
                    <a:pt x="3298150" y="820866"/>
                    <a:pt x="3300902" y="829989"/>
                  </a:cubicBezTo>
                  <a:cubicBezTo>
                    <a:pt x="3307930" y="853317"/>
                    <a:pt x="3313882" y="877064"/>
                    <a:pt x="3339454" y="893903"/>
                  </a:cubicBezTo>
                  <a:cubicBezTo>
                    <a:pt x="3340201" y="894411"/>
                    <a:pt x="3340650" y="895159"/>
                    <a:pt x="3341278" y="895787"/>
                  </a:cubicBezTo>
                  <a:cubicBezTo>
                    <a:pt x="3354527" y="908977"/>
                    <a:pt x="3358685" y="926712"/>
                    <a:pt x="3377108" y="937330"/>
                  </a:cubicBezTo>
                  <a:cubicBezTo>
                    <a:pt x="3378095" y="937898"/>
                    <a:pt x="3377886" y="939543"/>
                    <a:pt x="3378484" y="940590"/>
                  </a:cubicBezTo>
                  <a:cubicBezTo>
                    <a:pt x="3385453" y="953092"/>
                    <a:pt x="3391524" y="965982"/>
                    <a:pt x="3407376" y="974177"/>
                  </a:cubicBezTo>
                  <a:cubicBezTo>
                    <a:pt x="3414434" y="977826"/>
                    <a:pt x="3418621" y="983658"/>
                    <a:pt x="3418502" y="990178"/>
                  </a:cubicBezTo>
                  <a:cubicBezTo>
                    <a:pt x="3418173" y="1007256"/>
                    <a:pt x="3419160" y="1024602"/>
                    <a:pt x="3415660" y="1041322"/>
                  </a:cubicBezTo>
                  <a:cubicBezTo>
                    <a:pt x="3412101" y="1058369"/>
                    <a:pt x="3409619" y="1075297"/>
                    <a:pt x="3409529" y="1092465"/>
                  </a:cubicBezTo>
                  <a:cubicBezTo>
                    <a:pt x="3409499" y="1097848"/>
                    <a:pt x="3411353" y="1103232"/>
                    <a:pt x="3412041" y="1108645"/>
                  </a:cubicBezTo>
                  <a:cubicBezTo>
                    <a:pt x="3413866" y="1122971"/>
                    <a:pt x="3418352" y="1137507"/>
                    <a:pt x="3416587" y="1151594"/>
                  </a:cubicBezTo>
                  <a:cubicBezTo>
                    <a:pt x="3414165" y="1171034"/>
                    <a:pt x="3411922" y="1190385"/>
                    <a:pt x="3411832" y="1209915"/>
                  </a:cubicBezTo>
                  <a:cubicBezTo>
                    <a:pt x="3411802" y="1219636"/>
                    <a:pt x="3410157" y="1229326"/>
                    <a:pt x="3409499" y="1239046"/>
                  </a:cubicBezTo>
                  <a:cubicBezTo>
                    <a:pt x="3409230" y="1242994"/>
                    <a:pt x="3411772" y="1246553"/>
                    <a:pt x="3417006" y="1246493"/>
                  </a:cubicBezTo>
                  <a:cubicBezTo>
                    <a:pt x="3420057" y="1246463"/>
                    <a:pt x="3424573" y="1243981"/>
                    <a:pt x="3425889" y="1241738"/>
                  </a:cubicBezTo>
                  <a:cubicBezTo>
                    <a:pt x="3439587" y="1218738"/>
                    <a:pt x="3453464" y="1195798"/>
                    <a:pt x="3462497" y="1171363"/>
                  </a:cubicBezTo>
                  <a:cubicBezTo>
                    <a:pt x="3465159" y="1164125"/>
                    <a:pt x="3467163" y="1156200"/>
                    <a:pt x="3477601" y="1150816"/>
                  </a:cubicBezTo>
                  <a:cubicBezTo>
                    <a:pt x="3480711" y="1154674"/>
                    <a:pt x="3483343" y="1157875"/>
                    <a:pt x="3485855" y="1161134"/>
                  </a:cubicBezTo>
                  <a:cubicBezTo>
                    <a:pt x="3495037" y="1173068"/>
                    <a:pt x="3506821" y="1183237"/>
                    <a:pt x="3521058" y="1191761"/>
                  </a:cubicBezTo>
                  <a:cubicBezTo>
                    <a:pt x="3534845" y="1200045"/>
                    <a:pt x="3546450" y="1209676"/>
                    <a:pt x="3554405" y="1221729"/>
                  </a:cubicBezTo>
                  <a:cubicBezTo>
                    <a:pt x="3556977" y="1225647"/>
                    <a:pt x="3559939" y="1229445"/>
                    <a:pt x="3567146" y="1227920"/>
                  </a:cubicBezTo>
                  <a:cubicBezTo>
                    <a:pt x="3584703" y="1206236"/>
                    <a:pt x="3588830" y="1202767"/>
                    <a:pt x="3599866" y="1200015"/>
                  </a:cubicBezTo>
                  <a:cubicBezTo>
                    <a:pt x="3609377" y="1218529"/>
                    <a:pt x="3619187" y="1236922"/>
                    <a:pt x="3628249" y="1255526"/>
                  </a:cubicBezTo>
                  <a:cubicBezTo>
                    <a:pt x="3638448" y="1276432"/>
                    <a:pt x="3650292" y="1296500"/>
                    <a:pt x="3667130" y="1314984"/>
                  </a:cubicBezTo>
                  <a:cubicBezTo>
                    <a:pt x="3675624" y="1324315"/>
                    <a:pt x="3682443" y="1335022"/>
                    <a:pt x="3679542" y="1347703"/>
                  </a:cubicBezTo>
                  <a:cubicBezTo>
                    <a:pt x="3677508" y="1356556"/>
                    <a:pt x="3684208" y="1361521"/>
                    <a:pt x="3696171" y="1361342"/>
                  </a:cubicBezTo>
                  <a:cubicBezTo>
                    <a:pt x="3703319" y="1361222"/>
                    <a:pt x="3710737" y="1361611"/>
                    <a:pt x="3717586" y="1360384"/>
                  </a:cubicBezTo>
                  <a:cubicBezTo>
                    <a:pt x="3755719" y="1353565"/>
                    <a:pt x="3793194" y="1359637"/>
                    <a:pt x="3830221" y="1364781"/>
                  </a:cubicBezTo>
                  <a:cubicBezTo>
                    <a:pt x="3860548" y="1368998"/>
                    <a:pt x="3950034" y="1425046"/>
                    <a:pt x="3980959" y="1424209"/>
                  </a:cubicBezTo>
                  <a:cubicBezTo>
                    <a:pt x="4001147" y="1423671"/>
                    <a:pt x="4021784" y="1423013"/>
                    <a:pt x="4041524" y="1429174"/>
                  </a:cubicBezTo>
                  <a:cubicBezTo>
                    <a:pt x="4048373" y="1431297"/>
                    <a:pt x="4094133" y="1436830"/>
                    <a:pt x="4103285" y="1433092"/>
                  </a:cubicBezTo>
                  <a:cubicBezTo>
                    <a:pt x="4099756" y="1427289"/>
                    <a:pt x="4059110" y="1418347"/>
                    <a:pt x="4056149" y="1413322"/>
                  </a:cubicBezTo>
                  <a:close/>
                  <a:moveTo>
                    <a:pt x="2155200" y="838752"/>
                  </a:moveTo>
                  <a:cubicBezTo>
                    <a:pt x="2157982" y="832710"/>
                    <a:pt x="2161182" y="826818"/>
                    <a:pt x="2164801" y="821046"/>
                  </a:cubicBezTo>
                  <a:cubicBezTo>
                    <a:pt x="2162109" y="826729"/>
                    <a:pt x="2159985" y="833069"/>
                    <a:pt x="2155200" y="838752"/>
                  </a:cubicBezTo>
                  <a:close/>
                  <a:moveTo>
                    <a:pt x="2423060" y="408519"/>
                  </a:moveTo>
                  <a:cubicBezTo>
                    <a:pt x="2415912" y="413484"/>
                    <a:pt x="2408764" y="418628"/>
                    <a:pt x="2402154" y="424072"/>
                  </a:cubicBezTo>
                  <a:cubicBezTo>
                    <a:pt x="2404995" y="418149"/>
                    <a:pt x="2407537" y="412168"/>
                    <a:pt x="2408644" y="405947"/>
                  </a:cubicBezTo>
                  <a:cubicBezTo>
                    <a:pt x="2409332" y="402119"/>
                    <a:pt x="2423478" y="373496"/>
                    <a:pt x="2424436" y="369698"/>
                  </a:cubicBezTo>
                  <a:cubicBezTo>
                    <a:pt x="2427546" y="371552"/>
                    <a:pt x="2430985" y="393774"/>
                    <a:pt x="2432631" y="404661"/>
                  </a:cubicBezTo>
                  <a:cubicBezTo>
                    <a:pt x="2429012" y="405618"/>
                    <a:pt x="2425632" y="406725"/>
                    <a:pt x="2423060" y="408519"/>
                  </a:cubicBezTo>
                  <a:close/>
                  <a:moveTo>
                    <a:pt x="2944094" y="1114148"/>
                  </a:moveTo>
                  <a:cubicBezTo>
                    <a:pt x="2938083" y="1103740"/>
                    <a:pt x="2939040" y="1079903"/>
                    <a:pt x="2934224" y="1071828"/>
                  </a:cubicBezTo>
                  <a:cubicBezTo>
                    <a:pt x="2932131" y="1068329"/>
                    <a:pt x="2929918" y="1064800"/>
                    <a:pt x="2927106" y="1061599"/>
                  </a:cubicBezTo>
                  <a:cubicBezTo>
                    <a:pt x="2918732" y="1052059"/>
                    <a:pt x="2918223" y="1045538"/>
                    <a:pt x="2915472" y="1038211"/>
                  </a:cubicBezTo>
                  <a:cubicBezTo>
                    <a:pt x="2921872" y="1038899"/>
                    <a:pt x="2928662" y="1039826"/>
                    <a:pt x="2932998" y="1040933"/>
                  </a:cubicBezTo>
                  <a:cubicBezTo>
                    <a:pt x="2956955" y="1047034"/>
                    <a:pt x="2945560" y="1078169"/>
                    <a:pt x="2965239" y="1090640"/>
                  </a:cubicBezTo>
                  <a:cubicBezTo>
                    <a:pt x="2965628" y="1090880"/>
                    <a:pt x="2966017" y="1091149"/>
                    <a:pt x="2966406" y="1091388"/>
                  </a:cubicBezTo>
                  <a:cubicBezTo>
                    <a:pt x="2958630" y="1099314"/>
                    <a:pt x="2946726" y="1111158"/>
                    <a:pt x="2944094" y="1114148"/>
                  </a:cubicBezTo>
                  <a:close/>
                </a:path>
              </a:pathLst>
            </a:custGeom>
            <a:grpFill/>
            <a:ln w="29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CB10A6E5-B883-73B0-0AFC-CCDF2E1E36FF}"/>
                </a:ext>
              </a:extLst>
            </p:cNvPr>
            <p:cNvSpPr/>
            <p:nvPr/>
          </p:nvSpPr>
          <p:spPr>
            <a:xfrm>
              <a:off x="1905885" y="5767901"/>
              <a:ext cx="819558" cy="616380"/>
            </a:xfrm>
            <a:custGeom>
              <a:avLst/>
              <a:gdLst>
                <a:gd name="connsiteX0" fmla="*/ 817674 w 819558"/>
                <a:gd name="connsiteY0" fmla="*/ 38568 h 616380"/>
                <a:gd name="connsiteX1" fmla="*/ 780976 w 819558"/>
                <a:gd name="connsiteY1" fmla="*/ 8570 h 616380"/>
                <a:gd name="connsiteX2" fmla="*/ 740899 w 819558"/>
                <a:gd name="connsiteY2" fmla="*/ 10275 h 616380"/>
                <a:gd name="connsiteX3" fmla="*/ 692597 w 819558"/>
                <a:gd name="connsiteY3" fmla="*/ 44191 h 616380"/>
                <a:gd name="connsiteX4" fmla="*/ 642650 w 819558"/>
                <a:gd name="connsiteY4" fmla="*/ 96261 h 616380"/>
                <a:gd name="connsiteX5" fmla="*/ 620458 w 819558"/>
                <a:gd name="connsiteY5" fmla="*/ 117137 h 616380"/>
                <a:gd name="connsiteX6" fmla="*/ 592673 w 819558"/>
                <a:gd name="connsiteY6" fmla="*/ 166935 h 616380"/>
                <a:gd name="connsiteX7" fmla="*/ 511651 w 819558"/>
                <a:gd name="connsiteY7" fmla="*/ 248525 h 616380"/>
                <a:gd name="connsiteX8" fmla="*/ 470078 w 819558"/>
                <a:gd name="connsiteY8" fmla="*/ 297844 h 616380"/>
                <a:gd name="connsiteX9" fmla="*/ 425694 w 819558"/>
                <a:gd name="connsiteY9" fmla="*/ 334901 h 616380"/>
                <a:gd name="connsiteX10" fmla="*/ 325920 w 819558"/>
                <a:gd name="connsiteY10" fmla="*/ 367291 h 616380"/>
                <a:gd name="connsiteX11" fmla="*/ 264937 w 819558"/>
                <a:gd name="connsiteY11" fmla="*/ 439460 h 616380"/>
                <a:gd name="connsiteX12" fmla="*/ 213883 w 819558"/>
                <a:gd name="connsiteY12" fmla="*/ 502029 h 616380"/>
                <a:gd name="connsiteX13" fmla="*/ 136241 w 819558"/>
                <a:gd name="connsiteY13" fmla="*/ 545366 h 616380"/>
                <a:gd name="connsiteX14" fmla="*/ 103880 w 819558"/>
                <a:gd name="connsiteY14" fmla="*/ 576441 h 616380"/>
                <a:gd name="connsiteX15" fmla="*/ 68827 w 819558"/>
                <a:gd name="connsiteY15" fmla="*/ 596629 h 616380"/>
                <a:gd name="connsiteX16" fmla="*/ 8 w 819558"/>
                <a:gd name="connsiteY16" fmla="*/ 615382 h 616380"/>
                <a:gd name="connsiteX17" fmla="*/ 75168 w 819558"/>
                <a:gd name="connsiteY17" fmla="*/ 609340 h 616380"/>
                <a:gd name="connsiteX18" fmla="*/ 117219 w 819558"/>
                <a:gd name="connsiteY18" fmla="*/ 598932 h 616380"/>
                <a:gd name="connsiteX19" fmla="*/ 158702 w 819558"/>
                <a:gd name="connsiteY19" fmla="*/ 585922 h 616380"/>
                <a:gd name="connsiteX20" fmla="*/ 254678 w 819558"/>
                <a:gd name="connsiteY20" fmla="*/ 512287 h 616380"/>
                <a:gd name="connsiteX21" fmla="*/ 263381 w 819558"/>
                <a:gd name="connsiteY21" fmla="*/ 504362 h 616380"/>
                <a:gd name="connsiteX22" fmla="*/ 298105 w 819558"/>
                <a:gd name="connsiteY22" fmla="*/ 470386 h 616380"/>
                <a:gd name="connsiteX23" fmla="*/ 308065 w 819558"/>
                <a:gd name="connsiteY23" fmla="*/ 459230 h 616380"/>
                <a:gd name="connsiteX24" fmla="*/ 356367 w 819558"/>
                <a:gd name="connsiteY24" fmla="*/ 388856 h 616380"/>
                <a:gd name="connsiteX25" fmla="*/ 393004 w 819558"/>
                <a:gd name="connsiteY25" fmla="*/ 376354 h 616380"/>
                <a:gd name="connsiteX26" fmla="*/ 438405 w 819558"/>
                <a:gd name="connsiteY26" fmla="*/ 371688 h 616380"/>
                <a:gd name="connsiteX27" fmla="*/ 474864 w 819558"/>
                <a:gd name="connsiteY27" fmla="*/ 359994 h 616380"/>
                <a:gd name="connsiteX28" fmla="*/ 491433 w 819558"/>
                <a:gd name="connsiteY28" fmla="*/ 351649 h 616380"/>
                <a:gd name="connsiteX29" fmla="*/ 517154 w 819558"/>
                <a:gd name="connsiteY29" fmla="*/ 329457 h 616380"/>
                <a:gd name="connsiteX30" fmla="*/ 543504 w 819558"/>
                <a:gd name="connsiteY30" fmla="*/ 301134 h 616380"/>
                <a:gd name="connsiteX31" fmla="*/ 552506 w 819558"/>
                <a:gd name="connsiteY31" fmla="*/ 293149 h 616380"/>
                <a:gd name="connsiteX32" fmla="*/ 603440 w 819558"/>
                <a:gd name="connsiteY32" fmla="*/ 239194 h 616380"/>
                <a:gd name="connsiteX33" fmla="*/ 709854 w 819558"/>
                <a:gd name="connsiteY33" fmla="*/ 78915 h 616380"/>
                <a:gd name="connsiteX34" fmla="*/ 743082 w 819558"/>
                <a:gd name="connsiteY34" fmla="*/ 25468 h 616380"/>
                <a:gd name="connsiteX35" fmla="*/ 766800 w 819558"/>
                <a:gd name="connsiteY35" fmla="*/ 24092 h 616380"/>
                <a:gd name="connsiteX36" fmla="*/ 774127 w 819558"/>
                <a:gd name="connsiteY36" fmla="*/ 71856 h 616380"/>
                <a:gd name="connsiteX37" fmla="*/ 786180 w 819558"/>
                <a:gd name="connsiteY37" fmla="*/ 173515 h 616380"/>
                <a:gd name="connsiteX38" fmla="*/ 799310 w 819558"/>
                <a:gd name="connsiteY38" fmla="*/ 148063 h 616380"/>
                <a:gd name="connsiteX39" fmla="*/ 797336 w 819558"/>
                <a:gd name="connsiteY39" fmla="*/ 144175 h 616380"/>
                <a:gd name="connsiteX40" fmla="*/ 819558 w 819558"/>
                <a:gd name="connsiteY40" fmla="*/ 40303 h 616380"/>
                <a:gd name="connsiteX41" fmla="*/ 817674 w 819558"/>
                <a:gd name="connsiteY41" fmla="*/ 38568 h 616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819558" h="616380">
                  <a:moveTo>
                    <a:pt x="817674" y="38568"/>
                  </a:moveTo>
                  <a:cubicBezTo>
                    <a:pt x="808851" y="29506"/>
                    <a:pt x="791265" y="16615"/>
                    <a:pt x="780976" y="8570"/>
                  </a:cubicBezTo>
                  <a:cubicBezTo>
                    <a:pt x="765514" y="-3513"/>
                    <a:pt x="750320" y="-2706"/>
                    <a:pt x="740899" y="10275"/>
                  </a:cubicBezTo>
                  <a:cubicBezTo>
                    <a:pt x="731149" y="23733"/>
                    <a:pt x="707163" y="33962"/>
                    <a:pt x="692597" y="44191"/>
                  </a:cubicBezTo>
                  <a:cubicBezTo>
                    <a:pt x="666995" y="62166"/>
                    <a:pt x="664244" y="75355"/>
                    <a:pt x="642650" y="96261"/>
                  </a:cubicBezTo>
                  <a:cubicBezTo>
                    <a:pt x="635382" y="103290"/>
                    <a:pt x="627756" y="110109"/>
                    <a:pt x="620458" y="117137"/>
                  </a:cubicBezTo>
                  <a:cubicBezTo>
                    <a:pt x="608136" y="129011"/>
                    <a:pt x="605474" y="155360"/>
                    <a:pt x="592673" y="166935"/>
                  </a:cubicBezTo>
                  <a:cubicBezTo>
                    <a:pt x="578197" y="180065"/>
                    <a:pt x="523405" y="240510"/>
                    <a:pt x="511651" y="248525"/>
                  </a:cubicBezTo>
                  <a:cubicBezTo>
                    <a:pt x="487994" y="264646"/>
                    <a:pt x="488951" y="279002"/>
                    <a:pt x="470078" y="297844"/>
                  </a:cubicBezTo>
                  <a:cubicBezTo>
                    <a:pt x="458923" y="308970"/>
                    <a:pt x="438615" y="325180"/>
                    <a:pt x="425694" y="334901"/>
                  </a:cubicBezTo>
                  <a:cubicBezTo>
                    <a:pt x="399524" y="354580"/>
                    <a:pt x="354213" y="349376"/>
                    <a:pt x="325920" y="367291"/>
                  </a:cubicBezTo>
                  <a:cubicBezTo>
                    <a:pt x="304326" y="380960"/>
                    <a:pt x="278635" y="421306"/>
                    <a:pt x="264937" y="439460"/>
                  </a:cubicBezTo>
                  <a:cubicBezTo>
                    <a:pt x="247769" y="462221"/>
                    <a:pt x="234280" y="481093"/>
                    <a:pt x="213883" y="502029"/>
                  </a:cubicBezTo>
                  <a:cubicBezTo>
                    <a:pt x="197732" y="518598"/>
                    <a:pt x="152989" y="529156"/>
                    <a:pt x="136241" y="545366"/>
                  </a:cubicBezTo>
                  <a:cubicBezTo>
                    <a:pt x="125503" y="555744"/>
                    <a:pt x="114557" y="566003"/>
                    <a:pt x="103880" y="576441"/>
                  </a:cubicBezTo>
                  <a:cubicBezTo>
                    <a:pt x="94518" y="585593"/>
                    <a:pt x="83123" y="592532"/>
                    <a:pt x="68827" y="596629"/>
                  </a:cubicBezTo>
                  <a:cubicBezTo>
                    <a:pt x="65178" y="597676"/>
                    <a:pt x="-830" y="612899"/>
                    <a:pt x="8" y="615382"/>
                  </a:cubicBezTo>
                  <a:cubicBezTo>
                    <a:pt x="1414" y="619479"/>
                    <a:pt x="70652" y="609669"/>
                    <a:pt x="75168" y="609340"/>
                  </a:cubicBezTo>
                  <a:cubicBezTo>
                    <a:pt x="89733" y="608234"/>
                    <a:pt x="104867" y="605093"/>
                    <a:pt x="117219" y="598932"/>
                  </a:cubicBezTo>
                  <a:cubicBezTo>
                    <a:pt x="129571" y="592801"/>
                    <a:pt x="144705" y="589660"/>
                    <a:pt x="158702" y="585922"/>
                  </a:cubicBezTo>
                  <a:cubicBezTo>
                    <a:pt x="189179" y="577727"/>
                    <a:pt x="253153" y="523414"/>
                    <a:pt x="254678" y="512287"/>
                  </a:cubicBezTo>
                  <a:cubicBezTo>
                    <a:pt x="255067" y="509446"/>
                    <a:pt x="260540" y="507113"/>
                    <a:pt x="263381" y="504362"/>
                  </a:cubicBezTo>
                  <a:cubicBezTo>
                    <a:pt x="275046" y="493086"/>
                    <a:pt x="286650" y="481781"/>
                    <a:pt x="298105" y="470386"/>
                  </a:cubicBezTo>
                  <a:cubicBezTo>
                    <a:pt x="301694" y="466827"/>
                    <a:pt x="303788" y="462131"/>
                    <a:pt x="308065" y="459230"/>
                  </a:cubicBezTo>
                  <a:cubicBezTo>
                    <a:pt x="328402" y="445412"/>
                    <a:pt x="336866" y="403331"/>
                    <a:pt x="356367" y="388856"/>
                  </a:cubicBezTo>
                  <a:cubicBezTo>
                    <a:pt x="367163" y="380840"/>
                    <a:pt x="379067" y="377610"/>
                    <a:pt x="393004" y="376354"/>
                  </a:cubicBezTo>
                  <a:cubicBezTo>
                    <a:pt x="408198" y="374978"/>
                    <a:pt x="423690" y="374529"/>
                    <a:pt x="438405" y="371688"/>
                  </a:cubicBezTo>
                  <a:cubicBezTo>
                    <a:pt x="451057" y="369265"/>
                    <a:pt x="462990" y="364390"/>
                    <a:pt x="474864" y="359994"/>
                  </a:cubicBezTo>
                  <a:cubicBezTo>
                    <a:pt x="480786" y="357811"/>
                    <a:pt x="485392" y="353444"/>
                    <a:pt x="491433" y="351649"/>
                  </a:cubicBezTo>
                  <a:cubicBezTo>
                    <a:pt x="505191" y="347522"/>
                    <a:pt x="511173" y="337802"/>
                    <a:pt x="517154" y="329457"/>
                  </a:cubicBezTo>
                  <a:cubicBezTo>
                    <a:pt x="524631" y="319079"/>
                    <a:pt x="531929" y="309120"/>
                    <a:pt x="543504" y="301134"/>
                  </a:cubicBezTo>
                  <a:cubicBezTo>
                    <a:pt x="546883" y="298801"/>
                    <a:pt x="549844" y="295990"/>
                    <a:pt x="552506" y="293149"/>
                  </a:cubicBezTo>
                  <a:cubicBezTo>
                    <a:pt x="569494" y="275174"/>
                    <a:pt x="585375" y="256540"/>
                    <a:pt x="603440" y="239194"/>
                  </a:cubicBezTo>
                  <a:cubicBezTo>
                    <a:pt x="630148" y="213592"/>
                    <a:pt x="682727" y="104277"/>
                    <a:pt x="709854" y="78915"/>
                  </a:cubicBezTo>
                  <a:cubicBezTo>
                    <a:pt x="718498" y="70839"/>
                    <a:pt x="735845" y="34351"/>
                    <a:pt x="743082" y="25468"/>
                  </a:cubicBezTo>
                  <a:cubicBezTo>
                    <a:pt x="750500" y="16406"/>
                    <a:pt x="758784" y="15688"/>
                    <a:pt x="766800" y="24092"/>
                  </a:cubicBezTo>
                  <a:cubicBezTo>
                    <a:pt x="773081" y="30732"/>
                    <a:pt x="768774" y="64768"/>
                    <a:pt x="774127" y="71856"/>
                  </a:cubicBezTo>
                  <a:cubicBezTo>
                    <a:pt x="784177" y="85106"/>
                    <a:pt x="783459" y="135082"/>
                    <a:pt x="786180" y="173515"/>
                  </a:cubicBezTo>
                  <a:cubicBezTo>
                    <a:pt x="790128" y="164901"/>
                    <a:pt x="794465" y="156377"/>
                    <a:pt x="799310" y="148063"/>
                  </a:cubicBezTo>
                  <a:cubicBezTo>
                    <a:pt x="798563" y="146807"/>
                    <a:pt x="797875" y="145520"/>
                    <a:pt x="797336" y="144175"/>
                  </a:cubicBezTo>
                  <a:cubicBezTo>
                    <a:pt x="782113" y="107567"/>
                    <a:pt x="789979" y="71138"/>
                    <a:pt x="819558" y="40303"/>
                  </a:cubicBezTo>
                  <a:cubicBezTo>
                    <a:pt x="818960" y="39824"/>
                    <a:pt x="818302" y="39226"/>
                    <a:pt x="817674" y="38568"/>
                  </a:cubicBezTo>
                  <a:close/>
                </a:path>
              </a:pathLst>
            </a:custGeom>
            <a:grpFill/>
            <a:ln w="29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34B4FF7-D8D9-4472-8F3E-FCAFAFF5751D}"/>
              </a:ext>
            </a:extLst>
          </p:cNvPr>
          <p:cNvSpPr txBox="1"/>
          <p:nvPr/>
        </p:nvSpPr>
        <p:spPr>
          <a:xfrm>
            <a:off x="3773452" y="4083977"/>
            <a:ext cx="464509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chemeClr val="bg1">
                    <a:lumMod val="50000"/>
                  </a:schemeClr>
                </a:solidFill>
                <a:latin typeface="+mn-ea"/>
                <a:cs typeface="+mn-ea"/>
                <a:sym typeface="+mn-lt"/>
              </a:rPr>
              <a:t>51PPT</a:t>
            </a: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+mn-ea"/>
                <a:cs typeface="+mn-ea"/>
                <a:sym typeface="+mn-lt"/>
              </a:rPr>
              <a:t>模板网   </a:t>
            </a:r>
            <a:r>
              <a:rPr lang="en-US" altLang="zh-CN" sz="1600" b="1" dirty="0">
                <a:solidFill>
                  <a:schemeClr val="bg1">
                    <a:lumMod val="50000"/>
                  </a:schemeClr>
                </a:solidFill>
                <a:latin typeface="+mn-ea"/>
                <a:cs typeface="+mn-ea"/>
                <a:sym typeface="+mn-lt"/>
                <a:hlinkClick r:id="rId3"/>
              </a:rPr>
              <a:t>www.51pptmoban.com</a:t>
            </a:r>
            <a:r>
              <a:rPr lang="en-US" altLang="zh-CN" sz="1600" b="1" dirty="0">
                <a:solidFill>
                  <a:schemeClr val="bg1">
                    <a:lumMod val="50000"/>
                  </a:schemeClr>
                </a:solidFill>
                <a:latin typeface="+mn-ea"/>
                <a:cs typeface="+mn-ea"/>
                <a:sym typeface="+mn-lt"/>
              </a:rPr>
              <a:t>   </a:t>
            </a: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+mn-ea"/>
                <a:cs typeface="+mn-ea"/>
                <a:sym typeface="+mn-lt"/>
              </a:rPr>
              <a:t>作品</a:t>
            </a:r>
            <a:endParaRPr lang="en-US" altLang="zh-CN" sz="1600" b="1" dirty="0">
              <a:solidFill>
                <a:schemeClr val="bg1">
                  <a:lumMod val="50000"/>
                </a:schemeClr>
              </a:solidFill>
              <a:latin typeface="+mn-ea"/>
              <a:cs typeface="+mn-ea"/>
              <a:sym typeface="+mn-lt"/>
            </a:endParaRPr>
          </a:p>
          <a:p>
            <a:endParaRPr lang="en-US" altLang="zh-CN" sz="1600" b="1" dirty="0">
              <a:solidFill>
                <a:schemeClr val="bg1">
                  <a:lumMod val="50000"/>
                </a:schemeClr>
              </a:solidFill>
              <a:latin typeface="+mn-ea"/>
              <a:cs typeface="+mn-ea"/>
              <a:sym typeface="+mn-lt"/>
            </a:endParaRPr>
          </a:p>
          <a:p>
            <a:endParaRPr lang="en-US" altLang="zh-CN" sz="1600" b="1" dirty="0">
              <a:solidFill>
                <a:schemeClr val="bg1">
                  <a:lumMod val="50000"/>
                </a:schemeClr>
              </a:solidFill>
              <a:latin typeface="+mn-ea"/>
              <a:cs typeface="+mn-ea"/>
              <a:sym typeface="+mn-lt"/>
            </a:endParaRPr>
          </a:p>
          <a:p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+mn-ea"/>
                <a:cs typeface="+mn-ea"/>
                <a:sym typeface="+mn-lt"/>
              </a:rPr>
              <a:t>仅供学习参考之用！</a:t>
            </a:r>
          </a:p>
        </p:txBody>
      </p:sp>
    </p:spTree>
    <p:extLst>
      <p:ext uri="{BB962C8B-B14F-4D97-AF65-F5344CB8AC3E}">
        <p14:creationId xmlns:p14="http://schemas.microsoft.com/office/powerpoint/2010/main" val="33130888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Freeform 5">
            <a:extLst>
              <a:ext uri="{FF2B5EF4-FFF2-40B4-BE49-F238E27FC236}">
                <a16:creationId xmlns:a16="http://schemas.microsoft.com/office/drawing/2014/main" id="{8E1AE40B-18CA-D3C2-BF9B-47641570E8DF}"/>
              </a:ext>
            </a:extLst>
          </p:cNvPr>
          <p:cNvSpPr>
            <a:spLocks noEditPoints="1"/>
          </p:cNvSpPr>
          <p:nvPr/>
        </p:nvSpPr>
        <p:spPr bwMode="auto">
          <a:xfrm>
            <a:off x="947275" y="763178"/>
            <a:ext cx="10344838" cy="5045916"/>
          </a:xfrm>
          <a:custGeom>
            <a:avLst/>
            <a:gdLst>
              <a:gd name="T0" fmla="*/ 1193 w 3611"/>
              <a:gd name="T1" fmla="*/ 65 h 1760"/>
              <a:gd name="T2" fmla="*/ 1206 w 3611"/>
              <a:gd name="T3" fmla="*/ 92 h 1760"/>
              <a:gd name="T4" fmla="*/ 1114 w 3611"/>
              <a:gd name="T5" fmla="*/ 118 h 1760"/>
              <a:gd name="T6" fmla="*/ 878 w 3611"/>
              <a:gd name="T7" fmla="*/ 183 h 1760"/>
              <a:gd name="T8" fmla="*/ 444 w 3611"/>
              <a:gd name="T9" fmla="*/ 223 h 1760"/>
              <a:gd name="T10" fmla="*/ 2612 w 3611"/>
              <a:gd name="T11" fmla="*/ 223 h 1760"/>
              <a:gd name="T12" fmla="*/ 1363 w 3611"/>
              <a:gd name="T13" fmla="*/ 249 h 1760"/>
              <a:gd name="T14" fmla="*/ 2928 w 3611"/>
              <a:gd name="T15" fmla="*/ 236 h 1760"/>
              <a:gd name="T16" fmla="*/ 431 w 3611"/>
              <a:gd name="T17" fmla="*/ 289 h 1760"/>
              <a:gd name="T18" fmla="*/ 1981 w 3611"/>
              <a:gd name="T19" fmla="*/ 301 h 1760"/>
              <a:gd name="T20" fmla="*/ 3125 w 3611"/>
              <a:gd name="T21" fmla="*/ 301 h 1760"/>
              <a:gd name="T22" fmla="*/ 496 w 3611"/>
              <a:gd name="T23" fmla="*/ 328 h 1760"/>
              <a:gd name="T24" fmla="*/ 1981 w 3611"/>
              <a:gd name="T25" fmla="*/ 315 h 1760"/>
              <a:gd name="T26" fmla="*/ 2836 w 3611"/>
              <a:gd name="T27" fmla="*/ 328 h 1760"/>
              <a:gd name="T28" fmla="*/ 128 w 3611"/>
              <a:gd name="T29" fmla="*/ 380 h 1760"/>
              <a:gd name="T30" fmla="*/ 1232 w 3611"/>
              <a:gd name="T31" fmla="*/ 380 h 1760"/>
              <a:gd name="T32" fmla="*/ 2546 w 3611"/>
              <a:gd name="T33" fmla="*/ 367 h 1760"/>
              <a:gd name="T34" fmla="*/ 3361 w 3611"/>
              <a:gd name="T35" fmla="*/ 355 h 1760"/>
              <a:gd name="T36" fmla="*/ 707 w 3611"/>
              <a:gd name="T37" fmla="*/ 407 h 1760"/>
              <a:gd name="T38" fmla="*/ 2494 w 3611"/>
              <a:gd name="T39" fmla="*/ 420 h 1760"/>
              <a:gd name="T40" fmla="*/ 3401 w 3611"/>
              <a:gd name="T41" fmla="*/ 420 h 1760"/>
              <a:gd name="T42" fmla="*/ 1955 w 3611"/>
              <a:gd name="T43" fmla="*/ 446 h 1760"/>
              <a:gd name="T44" fmla="*/ 2770 w 3611"/>
              <a:gd name="T45" fmla="*/ 434 h 1760"/>
              <a:gd name="T46" fmla="*/ 628 w 3611"/>
              <a:gd name="T47" fmla="*/ 486 h 1760"/>
              <a:gd name="T48" fmla="*/ 2336 w 3611"/>
              <a:gd name="T49" fmla="*/ 499 h 1760"/>
              <a:gd name="T50" fmla="*/ 404 w 3611"/>
              <a:gd name="T51" fmla="*/ 512 h 1760"/>
              <a:gd name="T52" fmla="*/ 1876 w 3611"/>
              <a:gd name="T53" fmla="*/ 525 h 1760"/>
              <a:gd name="T54" fmla="*/ 2691 w 3611"/>
              <a:gd name="T55" fmla="*/ 512 h 1760"/>
              <a:gd name="T56" fmla="*/ 786 w 3611"/>
              <a:gd name="T57" fmla="*/ 565 h 1760"/>
              <a:gd name="T58" fmla="*/ 2218 w 3611"/>
              <a:gd name="T59" fmla="*/ 577 h 1760"/>
              <a:gd name="T60" fmla="*/ 3085 w 3611"/>
              <a:gd name="T61" fmla="*/ 577 h 1760"/>
              <a:gd name="T62" fmla="*/ 1758 w 3611"/>
              <a:gd name="T63" fmla="*/ 604 h 1760"/>
              <a:gd name="T64" fmla="*/ 2573 w 3611"/>
              <a:gd name="T65" fmla="*/ 591 h 1760"/>
              <a:gd name="T66" fmla="*/ 707 w 3611"/>
              <a:gd name="T67" fmla="*/ 643 h 1760"/>
              <a:gd name="T68" fmla="*/ 2376 w 3611"/>
              <a:gd name="T69" fmla="*/ 656 h 1760"/>
              <a:gd name="T70" fmla="*/ 602 w 3611"/>
              <a:gd name="T71" fmla="*/ 696 h 1760"/>
              <a:gd name="T72" fmla="*/ 2270 w 3611"/>
              <a:gd name="T73" fmla="*/ 683 h 1760"/>
              <a:gd name="T74" fmla="*/ 523 w 3611"/>
              <a:gd name="T75" fmla="*/ 710 h 1760"/>
              <a:gd name="T76" fmla="*/ 2284 w 3611"/>
              <a:gd name="T77" fmla="*/ 722 h 1760"/>
              <a:gd name="T78" fmla="*/ 602 w 3611"/>
              <a:gd name="T79" fmla="*/ 774 h 1760"/>
              <a:gd name="T80" fmla="*/ 2415 w 3611"/>
              <a:gd name="T81" fmla="*/ 774 h 1760"/>
              <a:gd name="T82" fmla="*/ 772 w 3611"/>
              <a:gd name="T83" fmla="*/ 801 h 1760"/>
              <a:gd name="T84" fmla="*/ 2415 w 3611"/>
              <a:gd name="T85" fmla="*/ 788 h 1760"/>
              <a:gd name="T86" fmla="*/ 1693 w 3611"/>
              <a:gd name="T87" fmla="*/ 841 h 1760"/>
              <a:gd name="T88" fmla="*/ 2573 w 3611"/>
              <a:gd name="T89" fmla="*/ 853 h 1760"/>
              <a:gd name="T90" fmla="*/ 1981 w 3611"/>
              <a:gd name="T91" fmla="*/ 893 h 1760"/>
              <a:gd name="T92" fmla="*/ 628 w 3611"/>
              <a:gd name="T93" fmla="*/ 919 h 1760"/>
              <a:gd name="T94" fmla="*/ 2218 w 3611"/>
              <a:gd name="T95" fmla="*/ 907 h 1760"/>
              <a:gd name="T96" fmla="*/ 1876 w 3611"/>
              <a:gd name="T97" fmla="*/ 959 h 1760"/>
              <a:gd name="T98" fmla="*/ 1745 w 3611"/>
              <a:gd name="T99" fmla="*/ 1011 h 1760"/>
              <a:gd name="T100" fmla="*/ 1627 w 3611"/>
              <a:gd name="T101" fmla="*/ 1025 h 1760"/>
              <a:gd name="T102" fmla="*/ 1127 w 3611"/>
              <a:gd name="T103" fmla="*/ 1077 h 1760"/>
              <a:gd name="T104" fmla="*/ 1075 w 3611"/>
              <a:gd name="T105" fmla="*/ 1104 h 1760"/>
              <a:gd name="T106" fmla="*/ 1023 w 3611"/>
              <a:gd name="T107" fmla="*/ 1156 h 1760"/>
              <a:gd name="T108" fmla="*/ 917 w 3611"/>
              <a:gd name="T109" fmla="*/ 1183 h 1760"/>
              <a:gd name="T110" fmla="*/ 956 w 3611"/>
              <a:gd name="T111" fmla="*/ 1222 h 1760"/>
              <a:gd name="T112" fmla="*/ 1101 w 3611"/>
              <a:gd name="T113" fmla="*/ 1274 h 1760"/>
              <a:gd name="T114" fmla="*/ 1272 w 3611"/>
              <a:gd name="T115" fmla="*/ 1326 h 1760"/>
              <a:gd name="T116" fmla="*/ 1245 w 3611"/>
              <a:gd name="T117" fmla="*/ 1353 h 1760"/>
              <a:gd name="T118" fmla="*/ 1114 w 3611"/>
              <a:gd name="T119" fmla="*/ 1405 h 1760"/>
              <a:gd name="T120" fmla="*/ 1154 w 3611"/>
              <a:gd name="T121" fmla="*/ 1445 h 1760"/>
              <a:gd name="T122" fmla="*/ 1929 w 3611"/>
              <a:gd name="T123" fmla="*/ 1471 h 1760"/>
              <a:gd name="T124" fmla="*/ 948 w 3611"/>
              <a:gd name="T125" fmla="*/ 1590 h 1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611" h="1760">
                <a:moveTo>
                  <a:pt x="825" y="13"/>
                </a:moveTo>
                <a:cubicBezTo>
                  <a:pt x="825" y="6"/>
                  <a:pt x="831" y="0"/>
                  <a:pt x="838" y="0"/>
                </a:cubicBezTo>
                <a:cubicBezTo>
                  <a:pt x="845" y="0"/>
                  <a:pt x="851" y="6"/>
                  <a:pt x="851" y="13"/>
                </a:cubicBezTo>
                <a:cubicBezTo>
                  <a:pt x="851" y="20"/>
                  <a:pt x="845" y="25"/>
                  <a:pt x="838" y="25"/>
                </a:cubicBezTo>
                <a:cubicBezTo>
                  <a:pt x="831" y="25"/>
                  <a:pt x="825" y="20"/>
                  <a:pt x="825" y="13"/>
                </a:cubicBezTo>
                <a:close/>
                <a:moveTo>
                  <a:pt x="878" y="25"/>
                </a:moveTo>
                <a:cubicBezTo>
                  <a:pt x="885" y="25"/>
                  <a:pt x="890" y="20"/>
                  <a:pt x="890" y="13"/>
                </a:cubicBezTo>
                <a:cubicBezTo>
                  <a:pt x="890" y="6"/>
                  <a:pt x="885" y="0"/>
                  <a:pt x="878" y="0"/>
                </a:cubicBezTo>
                <a:cubicBezTo>
                  <a:pt x="870" y="0"/>
                  <a:pt x="865" y="6"/>
                  <a:pt x="865" y="13"/>
                </a:cubicBezTo>
                <a:cubicBezTo>
                  <a:pt x="865" y="20"/>
                  <a:pt x="870" y="25"/>
                  <a:pt x="878" y="25"/>
                </a:cubicBezTo>
                <a:close/>
                <a:moveTo>
                  <a:pt x="917" y="25"/>
                </a:moveTo>
                <a:cubicBezTo>
                  <a:pt x="924" y="25"/>
                  <a:pt x="930" y="20"/>
                  <a:pt x="930" y="13"/>
                </a:cubicBezTo>
                <a:cubicBezTo>
                  <a:pt x="930" y="6"/>
                  <a:pt x="924" y="0"/>
                  <a:pt x="917" y="0"/>
                </a:cubicBezTo>
                <a:cubicBezTo>
                  <a:pt x="910" y="0"/>
                  <a:pt x="904" y="6"/>
                  <a:pt x="904" y="13"/>
                </a:cubicBezTo>
                <a:cubicBezTo>
                  <a:pt x="904" y="20"/>
                  <a:pt x="910" y="25"/>
                  <a:pt x="917" y="25"/>
                </a:cubicBezTo>
                <a:close/>
                <a:moveTo>
                  <a:pt x="956" y="25"/>
                </a:moveTo>
                <a:cubicBezTo>
                  <a:pt x="963" y="25"/>
                  <a:pt x="969" y="20"/>
                  <a:pt x="969" y="13"/>
                </a:cubicBezTo>
                <a:cubicBezTo>
                  <a:pt x="969" y="6"/>
                  <a:pt x="963" y="0"/>
                  <a:pt x="956" y="0"/>
                </a:cubicBezTo>
                <a:cubicBezTo>
                  <a:pt x="949" y="0"/>
                  <a:pt x="944" y="6"/>
                  <a:pt x="944" y="13"/>
                </a:cubicBezTo>
                <a:cubicBezTo>
                  <a:pt x="944" y="20"/>
                  <a:pt x="949" y="25"/>
                  <a:pt x="956" y="25"/>
                </a:cubicBezTo>
                <a:close/>
                <a:moveTo>
                  <a:pt x="996" y="25"/>
                </a:moveTo>
                <a:cubicBezTo>
                  <a:pt x="1003" y="25"/>
                  <a:pt x="1009" y="20"/>
                  <a:pt x="1009" y="13"/>
                </a:cubicBezTo>
                <a:cubicBezTo>
                  <a:pt x="1009" y="6"/>
                  <a:pt x="1003" y="0"/>
                  <a:pt x="996" y="0"/>
                </a:cubicBezTo>
                <a:cubicBezTo>
                  <a:pt x="989" y="0"/>
                  <a:pt x="983" y="6"/>
                  <a:pt x="983" y="13"/>
                </a:cubicBezTo>
                <a:cubicBezTo>
                  <a:pt x="983" y="20"/>
                  <a:pt x="989" y="25"/>
                  <a:pt x="996" y="25"/>
                </a:cubicBezTo>
                <a:close/>
                <a:moveTo>
                  <a:pt x="1035" y="25"/>
                </a:moveTo>
                <a:cubicBezTo>
                  <a:pt x="1042" y="25"/>
                  <a:pt x="1048" y="20"/>
                  <a:pt x="1048" y="13"/>
                </a:cubicBezTo>
                <a:cubicBezTo>
                  <a:pt x="1048" y="6"/>
                  <a:pt x="1042" y="0"/>
                  <a:pt x="1035" y="0"/>
                </a:cubicBezTo>
                <a:cubicBezTo>
                  <a:pt x="1028" y="0"/>
                  <a:pt x="1022" y="6"/>
                  <a:pt x="1022" y="13"/>
                </a:cubicBezTo>
                <a:cubicBezTo>
                  <a:pt x="1022" y="20"/>
                  <a:pt x="1028" y="25"/>
                  <a:pt x="1035" y="25"/>
                </a:cubicBezTo>
                <a:close/>
                <a:moveTo>
                  <a:pt x="1114" y="25"/>
                </a:moveTo>
                <a:cubicBezTo>
                  <a:pt x="1121" y="25"/>
                  <a:pt x="1127" y="20"/>
                  <a:pt x="1127" y="13"/>
                </a:cubicBezTo>
                <a:cubicBezTo>
                  <a:pt x="1127" y="6"/>
                  <a:pt x="1121" y="0"/>
                  <a:pt x="1114" y="0"/>
                </a:cubicBezTo>
                <a:cubicBezTo>
                  <a:pt x="1107" y="0"/>
                  <a:pt x="1101" y="6"/>
                  <a:pt x="1101" y="13"/>
                </a:cubicBezTo>
                <a:cubicBezTo>
                  <a:pt x="1101" y="20"/>
                  <a:pt x="1107" y="25"/>
                  <a:pt x="1114" y="25"/>
                </a:cubicBezTo>
                <a:close/>
                <a:moveTo>
                  <a:pt x="1193" y="25"/>
                </a:moveTo>
                <a:cubicBezTo>
                  <a:pt x="1200" y="25"/>
                  <a:pt x="1206" y="20"/>
                  <a:pt x="1206" y="13"/>
                </a:cubicBezTo>
                <a:cubicBezTo>
                  <a:pt x="1206" y="6"/>
                  <a:pt x="1200" y="0"/>
                  <a:pt x="1193" y="0"/>
                </a:cubicBezTo>
                <a:cubicBezTo>
                  <a:pt x="1186" y="0"/>
                  <a:pt x="1180" y="6"/>
                  <a:pt x="1180" y="13"/>
                </a:cubicBezTo>
                <a:cubicBezTo>
                  <a:pt x="1180" y="20"/>
                  <a:pt x="1186" y="25"/>
                  <a:pt x="1193" y="25"/>
                </a:cubicBezTo>
                <a:close/>
                <a:moveTo>
                  <a:pt x="1272" y="25"/>
                </a:moveTo>
                <a:cubicBezTo>
                  <a:pt x="1279" y="25"/>
                  <a:pt x="1285" y="20"/>
                  <a:pt x="1285" y="13"/>
                </a:cubicBezTo>
                <a:cubicBezTo>
                  <a:pt x="1285" y="6"/>
                  <a:pt x="1279" y="0"/>
                  <a:pt x="1272" y="0"/>
                </a:cubicBezTo>
                <a:cubicBezTo>
                  <a:pt x="1265" y="0"/>
                  <a:pt x="1259" y="6"/>
                  <a:pt x="1259" y="13"/>
                </a:cubicBezTo>
                <a:cubicBezTo>
                  <a:pt x="1259" y="20"/>
                  <a:pt x="1265" y="25"/>
                  <a:pt x="1272" y="25"/>
                </a:cubicBezTo>
                <a:close/>
                <a:moveTo>
                  <a:pt x="1311" y="25"/>
                </a:moveTo>
                <a:cubicBezTo>
                  <a:pt x="1318" y="25"/>
                  <a:pt x="1324" y="20"/>
                  <a:pt x="1324" y="13"/>
                </a:cubicBezTo>
                <a:cubicBezTo>
                  <a:pt x="1324" y="6"/>
                  <a:pt x="1318" y="0"/>
                  <a:pt x="1311" y="0"/>
                </a:cubicBezTo>
                <a:cubicBezTo>
                  <a:pt x="1304" y="0"/>
                  <a:pt x="1298" y="6"/>
                  <a:pt x="1298" y="13"/>
                </a:cubicBezTo>
                <a:cubicBezTo>
                  <a:pt x="1298" y="20"/>
                  <a:pt x="1304" y="25"/>
                  <a:pt x="1311" y="25"/>
                </a:cubicBezTo>
                <a:close/>
                <a:moveTo>
                  <a:pt x="1351" y="25"/>
                </a:moveTo>
                <a:cubicBezTo>
                  <a:pt x="1358" y="25"/>
                  <a:pt x="1363" y="20"/>
                  <a:pt x="1363" y="13"/>
                </a:cubicBezTo>
                <a:cubicBezTo>
                  <a:pt x="1363" y="6"/>
                  <a:pt x="1358" y="0"/>
                  <a:pt x="1351" y="0"/>
                </a:cubicBezTo>
                <a:cubicBezTo>
                  <a:pt x="1344" y="0"/>
                  <a:pt x="1338" y="6"/>
                  <a:pt x="1338" y="13"/>
                </a:cubicBezTo>
                <a:cubicBezTo>
                  <a:pt x="1338" y="20"/>
                  <a:pt x="1344" y="25"/>
                  <a:pt x="1351" y="25"/>
                </a:cubicBezTo>
                <a:close/>
                <a:moveTo>
                  <a:pt x="1390" y="25"/>
                </a:moveTo>
                <a:cubicBezTo>
                  <a:pt x="1397" y="25"/>
                  <a:pt x="1403" y="20"/>
                  <a:pt x="1403" y="13"/>
                </a:cubicBezTo>
                <a:cubicBezTo>
                  <a:pt x="1403" y="6"/>
                  <a:pt x="1397" y="0"/>
                  <a:pt x="1390" y="0"/>
                </a:cubicBezTo>
                <a:cubicBezTo>
                  <a:pt x="1383" y="0"/>
                  <a:pt x="1377" y="6"/>
                  <a:pt x="1377" y="13"/>
                </a:cubicBezTo>
                <a:cubicBezTo>
                  <a:pt x="1377" y="20"/>
                  <a:pt x="1383" y="25"/>
                  <a:pt x="1390" y="25"/>
                </a:cubicBezTo>
                <a:close/>
                <a:moveTo>
                  <a:pt x="1429" y="20"/>
                </a:moveTo>
                <a:cubicBezTo>
                  <a:pt x="1434" y="20"/>
                  <a:pt x="1437" y="17"/>
                  <a:pt x="1437" y="13"/>
                </a:cubicBezTo>
                <a:cubicBezTo>
                  <a:pt x="1437" y="9"/>
                  <a:pt x="1434" y="5"/>
                  <a:pt x="1429" y="5"/>
                </a:cubicBezTo>
                <a:cubicBezTo>
                  <a:pt x="1425" y="5"/>
                  <a:pt x="1422" y="9"/>
                  <a:pt x="1422" y="13"/>
                </a:cubicBezTo>
                <a:cubicBezTo>
                  <a:pt x="1422" y="17"/>
                  <a:pt x="1425" y="20"/>
                  <a:pt x="1429" y="20"/>
                </a:cubicBezTo>
                <a:close/>
                <a:moveTo>
                  <a:pt x="759" y="65"/>
                </a:moveTo>
                <a:cubicBezTo>
                  <a:pt x="766" y="65"/>
                  <a:pt x="772" y="59"/>
                  <a:pt x="772" y="52"/>
                </a:cubicBezTo>
                <a:cubicBezTo>
                  <a:pt x="772" y="45"/>
                  <a:pt x="766" y="39"/>
                  <a:pt x="759" y="39"/>
                </a:cubicBezTo>
                <a:cubicBezTo>
                  <a:pt x="752" y="39"/>
                  <a:pt x="746" y="45"/>
                  <a:pt x="746" y="52"/>
                </a:cubicBezTo>
                <a:cubicBezTo>
                  <a:pt x="746" y="59"/>
                  <a:pt x="752" y="65"/>
                  <a:pt x="759" y="65"/>
                </a:cubicBezTo>
                <a:close/>
                <a:moveTo>
                  <a:pt x="838" y="43"/>
                </a:moveTo>
                <a:cubicBezTo>
                  <a:pt x="833" y="43"/>
                  <a:pt x="829" y="47"/>
                  <a:pt x="829" y="52"/>
                </a:cubicBezTo>
                <a:cubicBezTo>
                  <a:pt x="829" y="57"/>
                  <a:pt x="833" y="61"/>
                  <a:pt x="838" y="61"/>
                </a:cubicBezTo>
                <a:cubicBezTo>
                  <a:pt x="843" y="61"/>
                  <a:pt x="847" y="57"/>
                  <a:pt x="847" y="52"/>
                </a:cubicBezTo>
                <a:cubicBezTo>
                  <a:pt x="847" y="47"/>
                  <a:pt x="843" y="43"/>
                  <a:pt x="838" y="43"/>
                </a:cubicBezTo>
                <a:close/>
                <a:moveTo>
                  <a:pt x="917" y="65"/>
                </a:moveTo>
                <a:cubicBezTo>
                  <a:pt x="924" y="65"/>
                  <a:pt x="930" y="59"/>
                  <a:pt x="930" y="52"/>
                </a:cubicBezTo>
                <a:cubicBezTo>
                  <a:pt x="930" y="45"/>
                  <a:pt x="924" y="39"/>
                  <a:pt x="917" y="39"/>
                </a:cubicBezTo>
                <a:cubicBezTo>
                  <a:pt x="910" y="39"/>
                  <a:pt x="904" y="45"/>
                  <a:pt x="904" y="52"/>
                </a:cubicBezTo>
                <a:cubicBezTo>
                  <a:pt x="904" y="59"/>
                  <a:pt x="910" y="65"/>
                  <a:pt x="917" y="65"/>
                </a:cubicBezTo>
                <a:close/>
                <a:moveTo>
                  <a:pt x="956" y="65"/>
                </a:moveTo>
                <a:cubicBezTo>
                  <a:pt x="963" y="65"/>
                  <a:pt x="969" y="59"/>
                  <a:pt x="969" y="52"/>
                </a:cubicBezTo>
                <a:cubicBezTo>
                  <a:pt x="969" y="45"/>
                  <a:pt x="963" y="39"/>
                  <a:pt x="956" y="39"/>
                </a:cubicBezTo>
                <a:cubicBezTo>
                  <a:pt x="949" y="39"/>
                  <a:pt x="944" y="45"/>
                  <a:pt x="944" y="52"/>
                </a:cubicBezTo>
                <a:cubicBezTo>
                  <a:pt x="944" y="59"/>
                  <a:pt x="949" y="65"/>
                  <a:pt x="956" y="65"/>
                </a:cubicBezTo>
                <a:close/>
                <a:moveTo>
                  <a:pt x="1035" y="65"/>
                </a:moveTo>
                <a:cubicBezTo>
                  <a:pt x="1042" y="65"/>
                  <a:pt x="1048" y="59"/>
                  <a:pt x="1048" y="52"/>
                </a:cubicBezTo>
                <a:cubicBezTo>
                  <a:pt x="1048" y="45"/>
                  <a:pt x="1042" y="39"/>
                  <a:pt x="1035" y="39"/>
                </a:cubicBezTo>
                <a:cubicBezTo>
                  <a:pt x="1028" y="39"/>
                  <a:pt x="1022" y="45"/>
                  <a:pt x="1022" y="52"/>
                </a:cubicBezTo>
                <a:cubicBezTo>
                  <a:pt x="1022" y="59"/>
                  <a:pt x="1028" y="65"/>
                  <a:pt x="1035" y="65"/>
                </a:cubicBezTo>
                <a:close/>
                <a:moveTo>
                  <a:pt x="1075" y="65"/>
                </a:moveTo>
                <a:cubicBezTo>
                  <a:pt x="1082" y="65"/>
                  <a:pt x="1087" y="59"/>
                  <a:pt x="1087" y="52"/>
                </a:cubicBezTo>
                <a:cubicBezTo>
                  <a:pt x="1087" y="45"/>
                  <a:pt x="1082" y="39"/>
                  <a:pt x="1075" y="39"/>
                </a:cubicBezTo>
                <a:cubicBezTo>
                  <a:pt x="1068" y="39"/>
                  <a:pt x="1062" y="45"/>
                  <a:pt x="1062" y="52"/>
                </a:cubicBezTo>
                <a:cubicBezTo>
                  <a:pt x="1062" y="59"/>
                  <a:pt x="1068" y="65"/>
                  <a:pt x="1075" y="65"/>
                </a:cubicBezTo>
                <a:close/>
                <a:moveTo>
                  <a:pt x="1114" y="65"/>
                </a:moveTo>
                <a:cubicBezTo>
                  <a:pt x="1121" y="65"/>
                  <a:pt x="1127" y="59"/>
                  <a:pt x="1127" y="52"/>
                </a:cubicBezTo>
                <a:cubicBezTo>
                  <a:pt x="1127" y="45"/>
                  <a:pt x="1121" y="39"/>
                  <a:pt x="1114" y="39"/>
                </a:cubicBezTo>
                <a:cubicBezTo>
                  <a:pt x="1107" y="39"/>
                  <a:pt x="1101" y="45"/>
                  <a:pt x="1101" y="52"/>
                </a:cubicBezTo>
                <a:cubicBezTo>
                  <a:pt x="1101" y="59"/>
                  <a:pt x="1107" y="65"/>
                  <a:pt x="1114" y="65"/>
                </a:cubicBezTo>
                <a:close/>
                <a:moveTo>
                  <a:pt x="1153" y="65"/>
                </a:moveTo>
                <a:cubicBezTo>
                  <a:pt x="1161" y="65"/>
                  <a:pt x="1166" y="59"/>
                  <a:pt x="1166" y="52"/>
                </a:cubicBezTo>
                <a:cubicBezTo>
                  <a:pt x="1166" y="45"/>
                  <a:pt x="1161" y="39"/>
                  <a:pt x="1153" y="39"/>
                </a:cubicBezTo>
                <a:cubicBezTo>
                  <a:pt x="1146" y="39"/>
                  <a:pt x="1141" y="45"/>
                  <a:pt x="1141" y="52"/>
                </a:cubicBezTo>
                <a:cubicBezTo>
                  <a:pt x="1141" y="59"/>
                  <a:pt x="1146" y="65"/>
                  <a:pt x="1153" y="65"/>
                </a:cubicBezTo>
                <a:close/>
                <a:moveTo>
                  <a:pt x="1193" y="65"/>
                </a:moveTo>
                <a:cubicBezTo>
                  <a:pt x="1200" y="65"/>
                  <a:pt x="1206" y="59"/>
                  <a:pt x="1206" y="52"/>
                </a:cubicBezTo>
                <a:cubicBezTo>
                  <a:pt x="1206" y="45"/>
                  <a:pt x="1200" y="39"/>
                  <a:pt x="1193" y="39"/>
                </a:cubicBezTo>
                <a:cubicBezTo>
                  <a:pt x="1186" y="39"/>
                  <a:pt x="1180" y="45"/>
                  <a:pt x="1180" y="52"/>
                </a:cubicBezTo>
                <a:cubicBezTo>
                  <a:pt x="1180" y="59"/>
                  <a:pt x="1186" y="65"/>
                  <a:pt x="1193" y="65"/>
                </a:cubicBezTo>
                <a:close/>
                <a:moveTo>
                  <a:pt x="1232" y="65"/>
                </a:moveTo>
                <a:cubicBezTo>
                  <a:pt x="1239" y="65"/>
                  <a:pt x="1245" y="59"/>
                  <a:pt x="1245" y="52"/>
                </a:cubicBezTo>
                <a:cubicBezTo>
                  <a:pt x="1245" y="45"/>
                  <a:pt x="1239" y="39"/>
                  <a:pt x="1232" y="39"/>
                </a:cubicBezTo>
                <a:cubicBezTo>
                  <a:pt x="1225" y="39"/>
                  <a:pt x="1220" y="45"/>
                  <a:pt x="1220" y="52"/>
                </a:cubicBezTo>
                <a:cubicBezTo>
                  <a:pt x="1220" y="59"/>
                  <a:pt x="1225" y="65"/>
                  <a:pt x="1232" y="65"/>
                </a:cubicBezTo>
                <a:close/>
                <a:moveTo>
                  <a:pt x="1272" y="65"/>
                </a:moveTo>
                <a:cubicBezTo>
                  <a:pt x="1279" y="65"/>
                  <a:pt x="1285" y="59"/>
                  <a:pt x="1285" y="52"/>
                </a:cubicBezTo>
                <a:cubicBezTo>
                  <a:pt x="1285" y="45"/>
                  <a:pt x="1279" y="39"/>
                  <a:pt x="1272" y="39"/>
                </a:cubicBezTo>
                <a:cubicBezTo>
                  <a:pt x="1265" y="39"/>
                  <a:pt x="1259" y="45"/>
                  <a:pt x="1259" y="52"/>
                </a:cubicBezTo>
                <a:cubicBezTo>
                  <a:pt x="1259" y="59"/>
                  <a:pt x="1265" y="65"/>
                  <a:pt x="1272" y="65"/>
                </a:cubicBezTo>
                <a:close/>
                <a:moveTo>
                  <a:pt x="1311" y="65"/>
                </a:moveTo>
                <a:cubicBezTo>
                  <a:pt x="1318" y="65"/>
                  <a:pt x="1324" y="59"/>
                  <a:pt x="1324" y="52"/>
                </a:cubicBezTo>
                <a:cubicBezTo>
                  <a:pt x="1324" y="45"/>
                  <a:pt x="1318" y="39"/>
                  <a:pt x="1311" y="39"/>
                </a:cubicBezTo>
                <a:cubicBezTo>
                  <a:pt x="1304" y="39"/>
                  <a:pt x="1298" y="45"/>
                  <a:pt x="1298" y="52"/>
                </a:cubicBezTo>
                <a:cubicBezTo>
                  <a:pt x="1298" y="59"/>
                  <a:pt x="1304" y="65"/>
                  <a:pt x="1311" y="65"/>
                </a:cubicBezTo>
                <a:close/>
                <a:moveTo>
                  <a:pt x="1351" y="65"/>
                </a:moveTo>
                <a:cubicBezTo>
                  <a:pt x="1358" y="65"/>
                  <a:pt x="1363" y="59"/>
                  <a:pt x="1363" y="52"/>
                </a:cubicBezTo>
                <a:cubicBezTo>
                  <a:pt x="1363" y="45"/>
                  <a:pt x="1358" y="39"/>
                  <a:pt x="1351" y="39"/>
                </a:cubicBezTo>
                <a:cubicBezTo>
                  <a:pt x="1344" y="39"/>
                  <a:pt x="1338" y="45"/>
                  <a:pt x="1338" y="52"/>
                </a:cubicBezTo>
                <a:cubicBezTo>
                  <a:pt x="1338" y="59"/>
                  <a:pt x="1344" y="65"/>
                  <a:pt x="1351" y="65"/>
                </a:cubicBezTo>
                <a:close/>
                <a:moveTo>
                  <a:pt x="1390" y="65"/>
                </a:moveTo>
                <a:cubicBezTo>
                  <a:pt x="1397" y="65"/>
                  <a:pt x="1403" y="59"/>
                  <a:pt x="1403" y="52"/>
                </a:cubicBezTo>
                <a:cubicBezTo>
                  <a:pt x="1403" y="45"/>
                  <a:pt x="1397" y="39"/>
                  <a:pt x="1390" y="39"/>
                </a:cubicBezTo>
                <a:cubicBezTo>
                  <a:pt x="1383" y="39"/>
                  <a:pt x="1377" y="45"/>
                  <a:pt x="1377" y="52"/>
                </a:cubicBezTo>
                <a:cubicBezTo>
                  <a:pt x="1377" y="59"/>
                  <a:pt x="1383" y="65"/>
                  <a:pt x="1390" y="65"/>
                </a:cubicBezTo>
                <a:close/>
                <a:moveTo>
                  <a:pt x="1429" y="65"/>
                </a:moveTo>
                <a:cubicBezTo>
                  <a:pt x="1437" y="65"/>
                  <a:pt x="1442" y="59"/>
                  <a:pt x="1442" y="52"/>
                </a:cubicBezTo>
                <a:cubicBezTo>
                  <a:pt x="1442" y="45"/>
                  <a:pt x="1437" y="39"/>
                  <a:pt x="1429" y="39"/>
                </a:cubicBezTo>
                <a:cubicBezTo>
                  <a:pt x="1422" y="39"/>
                  <a:pt x="1417" y="45"/>
                  <a:pt x="1417" y="52"/>
                </a:cubicBezTo>
                <a:cubicBezTo>
                  <a:pt x="1417" y="59"/>
                  <a:pt x="1422" y="65"/>
                  <a:pt x="1429" y="65"/>
                </a:cubicBezTo>
                <a:close/>
                <a:moveTo>
                  <a:pt x="1469" y="65"/>
                </a:moveTo>
                <a:cubicBezTo>
                  <a:pt x="1476" y="65"/>
                  <a:pt x="1482" y="59"/>
                  <a:pt x="1482" y="52"/>
                </a:cubicBezTo>
                <a:cubicBezTo>
                  <a:pt x="1482" y="45"/>
                  <a:pt x="1476" y="39"/>
                  <a:pt x="1469" y="39"/>
                </a:cubicBezTo>
                <a:cubicBezTo>
                  <a:pt x="1462" y="39"/>
                  <a:pt x="1456" y="45"/>
                  <a:pt x="1456" y="52"/>
                </a:cubicBezTo>
                <a:cubicBezTo>
                  <a:pt x="1456" y="59"/>
                  <a:pt x="1462" y="65"/>
                  <a:pt x="1469" y="65"/>
                </a:cubicBezTo>
                <a:close/>
                <a:moveTo>
                  <a:pt x="1508" y="65"/>
                </a:moveTo>
                <a:cubicBezTo>
                  <a:pt x="1515" y="65"/>
                  <a:pt x="1521" y="59"/>
                  <a:pt x="1521" y="52"/>
                </a:cubicBezTo>
                <a:cubicBezTo>
                  <a:pt x="1521" y="45"/>
                  <a:pt x="1515" y="39"/>
                  <a:pt x="1508" y="39"/>
                </a:cubicBezTo>
                <a:cubicBezTo>
                  <a:pt x="1501" y="39"/>
                  <a:pt x="1496" y="45"/>
                  <a:pt x="1496" y="52"/>
                </a:cubicBezTo>
                <a:cubicBezTo>
                  <a:pt x="1496" y="59"/>
                  <a:pt x="1501" y="65"/>
                  <a:pt x="1508" y="65"/>
                </a:cubicBezTo>
                <a:close/>
                <a:moveTo>
                  <a:pt x="2652" y="65"/>
                </a:moveTo>
                <a:cubicBezTo>
                  <a:pt x="2659" y="65"/>
                  <a:pt x="2664" y="59"/>
                  <a:pt x="2664" y="52"/>
                </a:cubicBezTo>
                <a:cubicBezTo>
                  <a:pt x="2664" y="45"/>
                  <a:pt x="2659" y="39"/>
                  <a:pt x="2652" y="39"/>
                </a:cubicBezTo>
                <a:cubicBezTo>
                  <a:pt x="2645" y="39"/>
                  <a:pt x="2639" y="45"/>
                  <a:pt x="2639" y="52"/>
                </a:cubicBezTo>
                <a:cubicBezTo>
                  <a:pt x="2639" y="59"/>
                  <a:pt x="2645" y="65"/>
                  <a:pt x="2652" y="65"/>
                </a:cubicBezTo>
                <a:close/>
                <a:moveTo>
                  <a:pt x="641" y="102"/>
                </a:moveTo>
                <a:cubicBezTo>
                  <a:pt x="647" y="102"/>
                  <a:pt x="652" y="97"/>
                  <a:pt x="652" y="92"/>
                </a:cubicBezTo>
                <a:cubicBezTo>
                  <a:pt x="652" y="86"/>
                  <a:pt x="647" y="81"/>
                  <a:pt x="641" y="81"/>
                </a:cubicBezTo>
                <a:cubicBezTo>
                  <a:pt x="635" y="81"/>
                  <a:pt x="630" y="86"/>
                  <a:pt x="630" y="92"/>
                </a:cubicBezTo>
                <a:cubicBezTo>
                  <a:pt x="630" y="97"/>
                  <a:pt x="635" y="102"/>
                  <a:pt x="641" y="102"/>
                </a:cubicBezTo>
                <a:close/>
                <a:moveTo>
                  <a:pt x="759" y="104"/>
                </a:moveTo>
                <a:cubicBezTo>
                  <a:pt x="766" y="104"/>
                  <a:pt x="772" y="99"/>
                  <a:pt x="772" y="92"/>
                </a:cubicBezTo>
                <a:cubicBezTo>
                  <a:pt x="772" y="84"/>
                  <a:pt x="766" y="79"/>
                  <a:pt x="759" y="79"/>
                </a:cubicBezTo>
                <a:cubicBezTo>
                  <a:pt x="752" y="79"/>
                  <a:pt x="746" y="84"/>
                  <a:pt x="746" y="92"/>
                </a:cubicBezTo>
                <a:cubicBezTo>
                  <a:pt x="746" y="99"/>
                  <a:pt x="752" y="104"/>
                  <a:pt x="759" y="104"/>
                </a:cubicBezTo>
                <a:close/>
                <a:moveTo>
                  <a:pt x="799" y="104"/>
                </a:moveTo>
                <a:cubicBezTo>
                  <a:pt x="806" y="104"/>
                  <a:pt x="811" y="99"/>
                  <a:pt x="811" y="92"/>
                </a:cubicBezTo>
                <a:cubicBezTo>
                  <a:pt x="811" y="84"/>
                  <a:pt x="806" y="79"/>
                  <a:pt x="799" y="79"/>
                </a:cubicBezTo>
                <a:cubicBezTo>
                  <a:pt x="792" y="79"/>
                  <a:pt x="786" y="84"/>
                  <a:pt x="786" y="92"/>
                </a:cubicBezTo>
                <a:cubicBezTo>
                  <a:pt x="786" y="99"/>
                  <a:pt x="792" y="104"/>
                  <a:pt x="799" y="104"/>
                </a:cubicBezTo>
                <a:close/>
                <a:moveTo>
                  <a:pt x="838" y="104"/>
                </a:moveTo>
                <a:cubicBezTo>
                  <a:pt x="845" y="104"/>
                  <a:pt x="851" y="99"/>
                  <a:pt x="851" y="92"/>
                </a:cubicBezTo>
                <a:cubicBezTo>
                  <a:pt x="851" y="84"/>
                  <a:pt x="845" y="79"/>
                  <a:pt x="838" y="79"/>
                </a:cubicBezTo>
                <a:cubicBezTo>
                  <a:pt x="831" y="79"/>
                  <a:pt x="825" y="84"/>
                  <a:pt x="825" y="92"/>
                </a:cubicBezTo>
                <a:cubicBezTo>
                  <a:pt x="825" y="99"/>
                  <a:pt x="831" y="104"/>
                  <a:pt x="838" y="104"/>
                </a:cubicBezTo>
                <a:close/>
                <a:moveTo>
                  <a:pt x="878" y="104"/>
                </a:moveTo>
                <a:cubicBezTo>
                  <a:pt x="885" y="104"/>
                  <a:pt x="890" y="99"/>
                  <a:pt x="890" y="92"/>
                </a:cubicBezTo>
                <a:cubicBezTo>
                  <a:pt x="890" y="84"/>
                  <a:pt x="885" y="79"/>
                  <a:pt x="878" y="79"/>
                </a:cubicBezTo>
                <a:cubicBezTo>
                  <a:pt x="870" y="79"/>
                  <a:pt x="865" y="84"/>
                  <a:pt x="865" y="92"/>
                </a:cubicBezTo>
                <a:cubicBezTo>
                  <a:pt x="865" y="99"/>
                  <a:pt x="870" y="104"/>
                  <a:pt x="878" y="104"/>
                </a:cubicBezTo>
                <a:close/>
                <a:moveTo>
                  <a:pt x="917" y="104"/>
                </a:moveTo>
                <a:cubicBezTo>
                  <a:pt x="924" y="104"/>
                  <a:pt x="930" y="99"/>
                  <a:pt x="930" y="92"/>
                </a:cubicBezTo>
                <a:cubicBezTo>
                  <a:pt x="930" y="84"/>
                  <a:pt x="924" y="79"/>
                  <a:pt x="917" y="79"/>
                </a:cubicBezTo>
                <a:cubicBezTo>
                  <a:pt x="910" y="79"/>
                  <a:pt x="904" y="84"/>
                  <a:pt x="904" y="92"/>
                </a:cubicBezTo>
                <a:cubicBezTo>
                  <a:pt x="904" y="99"/>
                  <a:pt x="910" y="104"/>
                  <a:pt x="917" y="104"/>
                </a:cubicBezTo>
                <a:close/>
                <a:moveTo>
                  <a:pt x="996" y="104"/>
                </a:moveTo>
                <a:cubicBezTo>
                  <a:pt x="1003" y="104"/>
                  <a:pt x="1009" y="99"/>
                  <a:pt x="1009" y="92"/>
                </a:cubicBezTo>
                <a:cubicBezTo>
                  <a:pt x="1009" y="84"/>
                  <a:pt x="1003" y="79"/>
                  <a:pt x="996" y="79"/>
                </a:cubicBezTo>
                <a:cubicBezTo>
                  <a:pt x="989" y="79"/>
                  <a:pt x="983" y="84"/>
                  <a:pt x="983" y="92"/>
                </a:cubicBezTo>
                <a:cubicBezTo>
                  <a:pt x="983" y="99"/>
                  <a:pt x="989" y="104"/>
                  <a:pt x="996" y="104"/>
                </a:cubicBezTo>
                <a:close/>
                <a:moveTo>
                  <a:pt x="1035" y="104"/>
                </a:moveTo>
                <a:cubicBezTo>
                  <a:pt x="1042" y="104"/>
                  <a:pt x="1048" y="99"/>
                  <a:pt x="1048" y="92"/>
                </a:cubicBezTo>
                <a:cubicBezTo>
                  <a:pt x="1048" y="84"/>
                  <a:pt x="1042" y="79"/>
                  <a:pt x="1035" y="79"/>
                </a:cubicBezTo>
                <a:cubicBezTo>
                  <a:pt x="1028" y="79"/>
                  <a:pt x="1022" y="84"/>
                  <a:pt x="1022" y="92"/>
                </a:cubicBezTo>
                <a:cubicBezTo>
                  <a:pt x="1022" y="99"/>
                  <a:pt x="1028" y="104"/>
                  <a:pt x="1035" y="104"/>
                </a:cubicBezTo>
                <a:close/>
                <a:moveTo>
                  <a:pt x="1075" y="104"/>
                </a:moveTo>
                <a:cubicBezTo>
                  <a:pt x="1082" y="104"/>
                  <a:pt x="1087" y="99"/>
                  <a:pt x="1087" y="92"/>
                </a:cubicBezTo>
                <a:cubicBezTo>
                  <a:pt x="1087" y="84"/>
                  <a:pt x="1082" y="79"/>
                  <a:pt x="1075" y="79"/>
                </a:cubicBezTo>
                <a:cubicBezTo>
                  <a:pt x="1068" y="79"/>
                  <a:pt x="1062" y="84"/>
                  <a:pt x="1062" y="92"/>
                </a:cubicBezTo>
                <a:cubicBezTo>
                  <a:pt x="1062" y="99"/>
                  <a:pt x="1068" y="104"/>
                  <a:pt x="1075" y="104"/>
                </a:cubicBezTo>
                <a:close/>
                <a:moveTo>
                  <a:pt x="1114" y="104"/>
                </a:moveTo>
                <a:cubicBezTo>
                  <a:pt x="1121" y="104"/>
                  <a:pt x="1127" y="99"/>
                  <a:pt x="1127" y="92"/>
                </a:cubicBezTo>
                <a:cubicBezTo>
                  <a:pt x="1127" y="84"/>
                  <a:pt x="1121" y="79"/>
                  <a:pt x="1114" y="79"/>
                </a:cubicBezTo>
                <a:cubicBezTo>
                  <a:pt x="1107" y="79"/>
                  <a:pt x="1101" y="84"/>
                  <a:pt x="1101" y="92"/>
                </a:cubicBezTo>
                <a:cubicBezTo>
                  <a:pt x="1101" y="99"/>
                  <a:pt x="1107" y="104"/>
                  <a:pt x="1114" y="104"/>
                </a:cubicBezTo>
                <a:close/>
                <a:moveTo>
                  <a:pt x="1153" y="104"/>
                </a:moveTo>
                <a:cubicBezTo>
                  <a:pt x="1161" y="104"/>
                  <a:pt x="1166" y="99"/>
                  <a:pt x="1166" y="92"/>
                </a:cubicBezTo>
                <a:cubicBezTo>
                  <a:pt x="1166" y="84"/>
                  <a:pt x="1161" y="79"/>
                  <a:pt x="1153" y="79"/>
                </a:cubicBezTo>
                <a:cubicBezTo>
                  <a:pt x="1146" y="79"/>
                  <a:pt x="1141" y="84"/>
                  <a:pt x="1141" y="92"/>
                </a:cubicBezTo>
                <a:cubicBezTo>
                  <a:pt x="1141" y="99"/>
                  <a:pt x="1146" y="104"/>
                  <a:pt x="1153" y="104"/>
                </a:cubicBezTo>
                <a:close/>
                <a:moveTo>
                  <a:pt x="1193" y="104"/>
                </a:moveTo>
                <a:cubicBezTo>
                  <a:pt x="1200" y="104"/>
                  <a:pt x="1206" y="99"/>
                  <a:pt x="1206" y="92"/>
                </a:cubicBezTo>
                <a:cubicBezTo>
                  <a:pt x="1206" y="84"/>
                  <a:pt x="1200" y="79"/>
                  <a:pt x="1193" y="79"/>
                </a:cubicBezTo>
                <a:cubicBezTo>
                  <a:pt x="1186" y="79"/>
                  <a:pt x="1180" y="84"/>
                  <a:pt x="1180" y="92"/>
                </a:cubicBezTo>
                <a:cubicBezTo>
                  <a:pt x="1180" y="99"/>
                  <a:pt x="1186" y="104"/>
                  <a:pt x="1193" y="104"/>
                </a:cubicBezTo>
                <a:close/>
                <a:moveTo>
                  <a:pt x="1232" y="104"/>
                </a:moveTo>
                <a:cubicBezTo>
                  <a:pt x="1239" y="104"/>
                  <a:pt x="1245" y="99"/>
                  <a:pt x="1245" y="92"/>
                </a:cubicBezTo>
                <a:cubicBezTo>
                  <a:pt x="1245" y="84"/>
                  <a:pt x="1239" y="79"/>
                  <a:pt x="1232" y="79"/>
                </a:cubicBezTo>
                <a:cubicBezTo>
                  <a:pt x="1225" y="79"/>
                  <a:pt x="1220" y="84"/>
                  <a:pt x="1220" y="92"/>
                </a:cubicBezTo>
                <a:cubicBezTo>
                  <a:pt x="1220" y="99"/>
                  <a:pt x="1225" y="104"/>
                  <a:pt x="1232" y="104"/>
                </a:cubicBezTo>
                <a:close/>
                <a:moveTo>
                  <a:pt x="1272" y="104"/>
                </a:moveTo>
                <a:cubicBezTo>
                  <a:pt x="1279" y="104"/>
                  <a:pt x="1285" y="99"/>
                  <a:pt x="1285" y="92"/>
                </a:cubicBezTo>
                <a:cubicBezTo>
                  <a:pt x="1285" y="84"/>
                  <a:pt x="1279" y="79"/>
                  <a:pt x="1272" y="79"/>
                </a:cubicBezTo>
                <a:cubicBezTo>
                  <a:pt x="1265" y="79"/>
                  <a:pt x="1259" y="84"/>
                  <a:pt x="1259" y="92"/>
                </a:cubicBezTo>
                <a:cubicBezTo>
                  <a:pt x="1259" y="99"/>
                  <a:pt x="1265" y="104"/>
                  <a:pt x="1272" y="104"/>
                </a:cubicBezTo>
                <a:close/>
                <a:moveTo>
                  <a:pt x="1311" y="104"/>
                </a:moveTo>
                <a:cubicBezTo>
                  <a:pt x="1318" y="104"/>
                  <a:pt x="1324" y="99"/>
                  <a:pt x="1324" y="92"/>
                </a:cubicBezTo>
                <a:cubicBezTo>
                  <a:pt x="1324" y="84"/>
                  <a:pt x="1318" y="79"/>
                  <a:pt x="1311" y="79"/>
                </a:cubicBezTo>
                <a:cubicBezTo>
                  <a:pt x="1304" y="79"/>
                  <a:pt x="1298" y="84"/>
                  <a:pt x="1298" y="92"/>
                </a:cubicBezTo>
                <a:cubicBezTo>
                  <a:pt x="1298" y="99"/>
                  <a:pt x="1304" y="104"/>
                  <a:pt x="1311" y="104"/>
                </a:cubicBezTo>
                <a:close/>
                <a:moveTo>
                  <a:pt x="1351" y="104"/>
                </a:moveTo>
                <a:cubicBezTo>
                  <a:pt x="1358" y="104"/>
                  <a:pt x="1363" y="99"/>
                  <a:pt x="1363" y="92"/>
                </a:cubicBezTo>
                <a:cubicBezTo>
                  <a:pt x="1363" y="84"/>
                  <a:pt x="1358" y="79"/>
                  <a:pt x="1351" y="79"/>
                </a:cubicBezTo>
                <a:cubicBezTo>
                  <a:pt x="1344" y="79"/>
                  <a:pt x="1338" y="84"/>
                  <a:pt x="1338" y="92"/>
                </a:cubicBezTo>
                <a:cubicBezTo>
                  <a:pt x="1338" y="99"/>
                  <a:pt x="1344" y="104"/>
                  <a:pt x="1351" y="104"/>
                </a:cubicBezTo>
                <a:close/>
                <a:moveTo>
                  <a:pt x="1390" y="104"/>
                </a:moveTo>
                <a:cubicBezTo>
                  <a:pt x="1397" y="104"/>
                  <a:pt x="1403" y="99"/>
                  <a:pt x="1403" y="92"/>
                </a:cubicBezTo>
                <a:cubicBezTo>
                  <a:pt x="1403" y="84"/>
                  <a:pt x="1397" y="79"/>
                  <a:pt x="1390" y="79"/>
                </a:cubicBezTo>
                <a:cubicBezTo>
                  <a:pt x="1383" y="79"/>
                  <a:pt x="1377" y="84"/>
                  <a:pt x="1377" y="92"/>
                </a:cubicBezTo>
                <a:cubicBezTo>
                  <a:pt x="1377" y="99"/>
                  <a:pt x="1383" y="104"/>
                  <a:pt x="1390" y="104"/>
                </a:cubicBezTo>
                <a:close/>
                <a:moveTo>
                  <a:pt x="1429" y="104"/>
                </a:moveTo>
                <a:cubicBezTo>
                  <a:pt x="1437" y="104"/>
                  <a:pt x="1442" y="99"/>
                  <a:pt x="1442" y="92"/>
                </a:cubicBezTo>
                <a:cubicBezTo>
                  <a:pt x="1442" y="84"/>
                  <a:pt x="1437" y="79"/>
                  <a:pt x="1429" y="79"/>
                </a:cubicBezTo>
                <a:cubicBezTo>
                  <a:pt x="1422" y="79"/>
                  <a:pt x="1417" y="84"/>
                  <a:pt x="1417" y="92"/>
                </a:cubicBezTo>
                <a:cubicBezTo>
                  <a:pt x="1417" y="99"/>
                  <a:pt x="1422" y="104"/>
                  <a:pt x="1429" y="104"/>
                </a:cubicBezTo>
                <a:close/>
                <a:moveTo>
                  <a:pt x="1469" y="104"/>
                </a:moveTo>
                <a:cubicBezTo>
                  <a:pt x="1476" y="104"/>
                  <a:pt x="1482" y="99"/>
                  <a:pt x="1482" y="92"/>
                </a:cubicBezTo>
                <a:cubicBezTo>
                  <a:pt x="1482" y="84"/>
                  <a:pt x="1476" y="79"/>
                  <a:pt x="1469" y="79"/>
                </a:cubicBezTo>
                <a:cubicBezTo>
                  <a:pt x="1462" y="79"/>
                  <a:pt x="1456" y="84"/>
                  <a:pt x="1456" y="92"/>
                </a:cubicBezTo>
                <a:cubicBezTo>
                  <a:pt x="1456" y="99"/>
                  <a:pt x="1462" y="104"/>
                  <a:pt x="1469" y="104"/>
                </a:cubicBezTo>
                <a:close/>
                <a:moveTo>
                  <a:pt x="1824" y="104"/>
                </a:moveTo>
                <a:cubicBezTo>
                  <a:pt x="1831" y="104"/>
                  <a:pt x="1836" y="99"/>
                  <a:pt x="1836" y="92"/>
                </a:cubicBezTo>
                <a:cubicBezTo>
                  <a:pt x="1836" y="84"/>
                  <a:pt x="1831" y="79"/>
                  <a:pt x="1824" y="79"/>
                </a:cubicBezTo>
                <a:cubicBezTo>
                  <a:pt x="1817" y="79"/>
                  <a:pt x="1811" y="84"/>
                  <a:pt x="1811" y="92"/>
                </a:cubicBezTo>
                <a:cubicBezTo>
                  <a:pt x="1811" y="99"/>
                  <a:pt x="1817" y="104"/>
                  <a:pt x="1824" y="104"/>
                </a:cubicBezTo>
                <a:close/>
                <a:moveTo>
                  <a:pt x="1863" y="104"/>
                </a:moveTo>
                <a:cubicBezTo>
                  <a:pt x="1870" y="104"/>
                  <a:pt x="1876" y="99"/>
                  <a:pt x="1876" y="92"/>
                </a:cubicBezTo>
                <a:cubicBezTo>
                  <a:pt x="1876" y="84"/>
                  <a:pt x="1870" y="79"/>
                  <a:pt x="1863" y="79"/>
                </a:cubicBezTo>
                <a:cubicBezTo>
                  <a:pt x="1856" y="79"/>
                  <a:pt x="1850" y="84"/>
                  <a:pt x="1850" y="92"/>
                </a:cubicBezTo>
                <a:cubicBezTo>
                  <a:pt x="1850" y="99"/>
                  <a:pt x="1856" y="104"/>
                  <a:pt x="1863" y="104"/>
                </a:cubicBezTo>
                <a:close/>
                <a:moveTo>
                  <a:pt x="1903" y="104"/>
                </a:moveTo>
                <a:cubicBezTo>
                  <a:pt x="1910" y="104"/>
                  <a:pt x="1915" y="99"/>
                  <a:pt x="1915" y="92"/>
                </a:cubicBezTo>
                <a:cubicBezTo>
                  <a:pt x="1915" y="84"/>
                  <a:pt x="1910" y="79"/>
                  <a:pt x="1903" y="79"/>
                </a:cubicBezTo>
                <a:cubicBezTo>
                  <a:pt x="1896" y="79"/>
                  <a:pt x="1890" y="84"/>
                  <a:pt x="1890" y="92"/>
                </a:cubicBezTo>
                <a:cubicBezTo>
                  <a:pt x="1890" y="99"/>
                  <a:pt x="1896" y="104"/>
                  <a:pt x="1903" y="104"/>
                </a:cubicBezTo>
                <a:close/>
                <a:moveTo>
                  <a:pt x="2691" y="101"/>
                </a:moveTo>
                <a:cubicBezTo>
                  <a:pt x="2696" y="101"/>
                  <a:pt x="2700" y="97"/>
                  <a:pt x="2700" y="92"/>
                </a:cubicBezTo>
                <a:cubicBezTo>
                  <a:pt x="2700" y="86"/>
                  <a:pt x="2696" y="82"/>
                  <a:pt x="2691" y="82"/>
                </a:cubicBezTo>
                <a:cubicBezTo>
                  <a:pt x="2686" y="82"/>
                  <a:pt x="2682" y="86"/>
                  <a:pt x="2682" y="92"/>
                </a:cubicBezTo>
                <a:cubicBezTo>
                  <a:pt x="2682" y="97"/>
                  <a:pt x="2686" y="101"/>
                  <a:pt x="2691" y="101"/>
                </a:cubicBezTo>
                <a:close/>
                <a:moveTo>
                  <a:pt x="2730" y="104"/>
                </a:moveTo>
                <a:cubicBezTo>
                  <a:pt x="2737" y="104"/>
                  <a:pt x="2743" y="99"/>
                  <a:pt x="2743" y="92"/>
                </a:cubicBezTo>
                <a:cubicBezTo>
                  <a:pt x="2743" y="84"/>
                  <a:pt x="2737" y="79"/>
                  <a:pt x="2730" y="79"/>
                </a:cubicBezTo>
                <a:cubicBezTo>
                  <a:pt x="2723" y="79"/>
                  <a:pt x="2718" y="84"/>
                  <a:pt x="2718" y="92"/>
                </a:cubicBezTo>
                <a:cubicBezTo>
                  <a:pt x="2718" y="99"/>
                  <a:pt x="2723" y="104"/>
                  <a:pt x="2730" y="104"/>
                </a:cubicBezTo>
                <a:close/>
                <a:moveTo>
                  <a:pt x="483" y="144"/>
                </a:moveTo>
                <a:cubicBezTo>
                  <a:pt x="490" y="144"/>
                  <a:pt x="496" y="138"/>
                  <a:pt x="496" y="131"/>
                </a:cubicBezTo>
                <a:cubicBezTo>
                  <a:pt x="496" y="124"/>
                  <a:pt x="490" y="118"/>
                  <a:pt x="483" y="118"/>
                </a:cubicBezTo>
                <a:cubicBezTo>
                  <a:pt x="476" y="118"/>
                  <a:pt x="471" y="124"/>
                  <a:pt x="471" y="131"/>
                </a:cubicBezTo>
                <a:cubicBezTo>
                  <a:pt x="471" y="138"/>
                  <a:pt x="476" y="144"/>
                  <a:pt x="483" y="144"/>
                </a:cubicBezTo>
                <a:close/>
                <a:moveTo>
                  <a:pt x="720" y="144"/>
                </a:moveTo>
                <a:cubicBezTo>
                  <a:pt x="727" y="144"/>
                  <a:pt x="733" y="138"/>
                  <a:pt x="733" y="131"/>
                </a:cubicBezTo>
                <a:cubicBezTo>
                  <a:pt x="733" y="124"/>
                  <a:pt x="727" y="118"/>
                  <a:pt x="720" y="118"/>
                </a:cubicBezTo>
                <a:cubicBezTo>
                  <a:pt x="713" y="118"/>
                  <a:pt x="707" y="124"/>
                  <a:pt x="707" y="131"/>
                </a:cubicBezTo>
                <a:cubicBezTo>
                  <a:pt x="707" y="138"/>
                  <a:pt x="713" y="144"/>
                  <a:pt x="720" y="144"/>
                </a:cubicBezTo>
                <a:close/>
                <a:moveTo>
                  <a:pt x="799" y="118"/>
                </a:moveTo>
                <a:cubicBezTo>
                  <a:pt x="792" y="118"/>
                  <a:pt x="786" y="124"/>
                  <a:pt x="786" y="131"/>
                </a:cubicBezTo>
                <a:cubicBezTo>
                  <a:pt x="786" y="138"/>
                  <a:pt x="792" y="144"/>
                  <a:pt x="799" y="144"/>
                </a:cubicBezTo>
                <a:cubicBezTo>
                  <a:pt x="806" y="144"/>
                  <a:pt x="811" y="138"/>
                  <a:pt x="811" y="131"/>
                </a:cubicBezTo>
                <a:cubicBezTo>
                  <a:pt x="811" y="124"/>
                  <a:pt x="806" y="118"/>
                  <a:pt x="799" y="118"/>
                </a:cubicBezTo>
                <a:close/>
                <a:moveTo>
                  <a:pt x="838" y="144"/>
                </a:moveTo>
                <a:cubicBezTo>
                  <a:pt x="845" y="144"/>
                  <a:pt x="851" y="138"/>
                  <a:pt x="851" y="131"/>
                </a:cubicBezTo>
                <a:cubicBezTo>
                  <a:pt x="851" y="124"/>
                  <a:pt x="845" y="118"/>
                  <a:pt x="838" y="118"/>
                </a:cubicBezTo>
                <a:cubicBezTo>
                  <a:pt x="831" y="118"/>
                  <a:pt x="825" y="124"/>
                  <a:pt x="825" y="131"/>
                </a:cubicBezTo>
                <a:cubicBezTo>
                  <a:pt x="825" y="138"/>
                  <a:pt x="831" y="144"/>
                  <a:pt x="838" y="144"/>
                </a:cubicBezTo>
                <a:close/>
                <a:moveTo>
                  <a:pt x="878" y="144"/>
                </a:moveTo>
                <a:cubicBezTo>
                  <a:pt x="885" y="144"/>
                  <a:pt x="890" y="138"/>
                  <a:pt x="890" y="131"/>
                </a:cubicBezTo>
                <a:cubicBezTo>
                  <a:pt x="890" y="124"/>
                  <a:pt x="885" y="118"/>
                  <a:pt x="878" y="118"/>
                </a:cubicBezTo>
                <a:cubicBezTo>
                  <a:pt x="870" y="118"/>
                  <a:pt x="865" y="124"/>
                  <a:pt x="865" y="131"/>
                </a:cubicBezTo>
                <a:cubicBezTo>
                  <a:pt x="865" y="138"/>
                  <a:pt x="870" y="144"/>
                  <a:pt x="878" y="144"/>
                </a:cubicBezTo>
                <a:close/>
                <a:moveTo>
                  <a:pt x="1009" y="131"/>
                </a:moveTo>
                <a:cubicBezTo>
                  <a:pt x="1009" y="124"/>
                  <a:pt x="1003" y="118"/>
                  <a:pt x="996" y="118"/>
                </a:cubicBezTo>
                <a:cubicBezTo>
                  <a:pt x="989" y="118"/>
                  <a:pt x="983" y="124"/>
                  <a:pt x="983" y="131"/>
                </a:cubicBezTo>
                <a:cubicBezTo>
                  <a:pt x="983" y="138"/>
                  <a:pt x="989" y="144"/>
                  <a:pt x="996" y="144"/>
                </a:cubicBezTo>
                <a:cubicBezTo>
                  <a:pt x="1003" y="144"/>
                  <a:pt x="1009" y="138"/>
                  <a:pt x="1009" y="131"/>
                </a:cubicBezTo>
                <a:close/>
                <a:moveTo>
                  <a:pt x="1035" y="144"/>
                </a:moveTo>
                <a:cubicBezTo>
                  <a:pt x="1042" y="144"/>
                  <a:pt x="1048" y="138"/>
                  <a:pt x="1048" y="131"/>
                </a:cubicBezTo>
                <a:cubicBezTo>
                  <a:pt x="1048" y="124"/>
                  <a:pt x="1042" y="118"/>
                  <a:pt x="1035" y="118"/>
                </a:cubicBezTo>
                <a:cubicBezTo>
                  <a:pt x="1028" y="118"/>
                  <a:pt x="1022" y="124"/>
                  <a:pt x="1022" y="131"/>
                </a:cubicBezTo>
                <a:cubicBezTo>
                  <a:pt x="1022" y="138"/>
                  <a:pt x="1028" y="144"/>
                  <a:pt x="1035" y="144"/>
                </a:cubicBezTo>
                <a:close/>
                <a:moveTo>
                  <a:pt x="1075" y="144"/>
                </a:moveTo>
                <a:cubicBezTo>
                  <a:pt x="1082" y="144"/>
                  <a:pt x="1087" y="138"/>
                  <a:pt x="1087" y="131"/>
                </a:cubicBezTo>
                <a:cubicBezTo>
                  <a:pt x="1087" y="124"/>
                  <a:pt x="1082" y="118"/>
                  <a:pt x="1075" y="118"/>
                </a:cubicBezTo>
                <a:cubicBezTo>
                  <a:pt x="1068" y="118"/>
                  <a:pt x="1062" y="124"/>
                  <a:pt x="1062" y="131"/>
                </a:cubicBezTo>
                <a:cubicBezTo>
                  <a:pt x="1062" y="138"/>
                  <a:pt x="1068" y="144"/>
                  <a:pt x="1075" y="144"/>
                </a:cubicBezTo>
                <a:close/>
                <a:moveTo>
                  <a:pt x="1114" y="144"/>
                </a:moveTo>
                <a:cubicBezTo>
                  <a:pt x="1121" y="144"/>
                  <a:pt x="1127" y="138"/>
                  <a:pt x="1127" y="131"/>
                </a:cubicBezTo>
                <a:cubicBezTo>
                  <a:pt x="1127" y="124"/>
                  <a:pt x="1121" y="118"/>
                  <a:pt x="1114" y="118"/>
                </a:cubicBezTo>
                <a:cubicBezTo>
                  <a:pt x="1107" y="118"/>
                  <a:pt x="1101" y="124"/>
                  <a:pt x="1101" y="131"/>
                </a:cubicBezTo>
                <a:cubicBezTo>
                  <a:pt x="1101" y="138"/>
                  <a:pt x="1107" y="144"/>
                  <a:pt x="1114" y="144"/>
                </a:cubicBezTo>
                <a:close/>
                <a:moveTo>
                  <a:pt x="1153" y="144"/>
                </a:moveTo>
                <a:cubicBezTo>
                  <a:pt x="1161" y="144"/>
                  <a:pt x="1166" y="138"/>
                  <a:pt x="1166" y="131"/>
                </a:cubicBezTo>
                <a:cubicBezTo>
                  <a:pt x="1166" y="124"/>
                  <a:pt x="1161" y="118"/>
                  <a:pt x="1153" y="118"/>
                </a:cubicBezTo>
                <a:cubicBezTo>
                  <a:pt x="1146" y="118"/>
                  <a:pt x="1141" y="124"/>
                  <a:pt x="1141" y="131"/>
                </a:cubicBezTo>
                <a:cubicBezTo>
                  <a:pt x="1141" y="138"/>
                  <a:pt x="1146" y="144"/>
                  <a:pt x="1153" y="144"/>
                </a:cubicBezTo>
                <a:close/>
                <a:moveTo>
                  <a:pt x="1193" y="118"/>
                </a:moveTo>
                <a:cubicBezTo>
                  <a:pt x="1186" y="118"/>
                  <a:pt x="1180" y="124"/>
                  <a:pt x="1180" y="131"/>
                </a:cubicBezTo>
                <a:cubicBezTo>
                  <a:pt x="1180" y="138"/>
                  <a:pt x="1186" y="144"/>
                  <a:pt x="1193" y="144"/>
                </a:cubicBezTo>
                <a:cubicBezTo>
                  <a:pt x="1200" y="144"/>
                  <a:pt x="1206" y="138"/>
                  <a:pt x="1206" y="131"/>
                </a:cubicBezTo>
                <a:cubicBezTo>
                  <a:pt x="1206" y="124"/>
                  <a:pt x="1200" y="118"/>
                  <a:pt x="1193" y="118"/>
                </a:cubicBezTo>
                <a:close/>
                <a:moveTo>
                  <a:pt x="1232" y="118"/>
                </a:moveTo>
                <a:cubicBezTo>
                  <a:pt x="1225" y="118"/>
                  <a:pt x="1220" y="124"/>
                  <a:pt x="1220" y="131"/>
                </a:cubicBezTo>
                <a:cubicBezTo>
                  <a:pt x="1220" y="138"/>
                  <a:pt x="1225" y="144"/>
                  <a:pt x="1232" y="144"/>
                </a:cubicBezTo>
                <a:cubicBezTo>
                  <a:pt x="1239" y="144"/>
                  <a:pt x="1245" y="138"/>
                  <a:pt x="1245" y="131"/>
                </a:cubicBezTo>
                <a:cubicBezTo>
                  <a:pt x="1245" y="124"/>
                  <a:pt x="1239" y="118"/>
                  <a:pt x="1232" y="118"/>
                </a:cubicBezTo>
                <a:close/>
                <a:moveTo>
                  <a:pt x="1272" y="118"/>
                </a:moveTo>
                <a:cubicBezTo>
                  <a:pt x="1265" y="118"/>
                  <a:pt x="1259" y="124"/>
                  <a:pt x="1259" y="131"/>
                </a:cubicBezTo>
                <a:cubicBezTo>
                  <a:pt x="1259" y="138"/>
                  <a:pt x="1265" y="144"/>
                  <a:pt x="1272" y="144"/>
                </a:cubicBezTo>
                <a:cubicBezTo>
                  <a:pt x="1279" y="144"/>
                  <a:pt x="1285" y="138"/>
                  <a:pt x="1285" y="131"/>
                </a:cubicBezTo>
                <a:cubicBezTo>
                  <a:pt x="1285" y="124"/>
                  <a:pt x="1279" y="118"/>
                  <a:pt x="1272" y="118"/>
                </a:cubicBezTo>
                <a:close/>
                <a:moveTo>
                  <a:pt x="1311" y="144"/>
                </a:moveTo>
                <a:cubicBezTo>
                  <a:pt x="1318" y="144"/>
                  <a:pt x="1324" y="138"/>
                  <a:pt x="1324" y="131"/>
                </a:cubicBezTo>
                <a:cubicBezTo>
                  <a:pt x="1324" y="124"/>
                  <a:pt x="1318" y="118"/>
                  <a:pt x="1311" y="118"/>
                </a:cubicBezTo>
                <a:cubicBezTo>
                  <a:pt x="1304" y="118"/>
                  <a:pt x="1298" y="124"/>
                  <a:pt x="1298" y="131"/>
                </a:cubicBezTo>
                <a:cubicBezTo>
                  <a:pt x="1298" y="138"/>
                  <a:pt x="1304" y="144"/>
                  <a:pt x="1311" y="144"/>
                </a:cubicBezTo>
                <a:close/>
                <a:moveTo>
                  <a:pt x="1351" y="144"/>
                </a:moveTo>
                <a:cubicBezTo>
                  <a:pt x="1358" y="144"/>
                  <a:pt x="1363" y="138"/>
                  <a:pt x="1363" y="131"/>
                </a:cubicBezTo>
                <a:cubicBezTo>
                  <a:pt x="1363" y="124"/>
                  <a:pt x="1358" y="118"/>
                  <a:pt x="1351" y="118"/>
                </a:cubicBezTo>
                <a:cubicBezTo>
                  <a:pt x="1344" y="118"/>
                  <a:pt x="1338" y="124"/>
                  <a:pt x="1338" y="131"/>
                </a:cubicBezTo>
                <a:cubicBezTo>
                  <a:pt x="1338" y="138"/>
                  <a:pt x="1344" y="144"/>
                  <a:pt x="1351" y="144"/>
                </a:cubicBezTo>
                <a:close/>
                <a:moveTo>
                  <a:pt x="1390" y="144"/>
                </a:moveTo>
                <a:cubicBezTo>
                  <a:pt x="1397" y="144"/>
                  <a:pt x="1403" y="138"/>
                  <a:pt x="1403" y="131"/>
                </a:cubicBezTo>
                <a:cubicBezTo>
                  <a:pt x="1403" y="124"/>
                  <a:pt x="1397" y="118"/>
                  <a:pt x="1390" y="118"/>
                </a:cubicBezTo>
                <a:cubicBezTo>
                  <a:pt x="1383" y="118"/>
                  <a:pt x="1377" y="124"/>
                  <a:pt x="1377" y="131"/>
                </a:cubicBezTo>
                <a:cubicBezTo>
                  <a:pt x="1377" y="138"/>
                  <a:pt x="1383" y="144"/>
                  <a:pt x="1390" y="144"/>
                </a:cubicBezTo>
                <a:close/>
                <a:moveTo>
                  <a:pt x="1429" y="144"/>
                </a:moveTo>
                <a:cubicBezTo>
                  <a:pt x="1437" y="144"/>
                  <a:pt x="1442" y="138"/>
                  <a:pt x="1442" y="131"/>
                </a:cubicBezTo>
                <a:cubicBezTo>
                  <a:pt x="1442" y="124"/>
                  <a:pt x="1437" y="118"/>
                  <a:pt x="1429" y="118"/>
                </a:cubicBezTo>
                <a:cubicBezTo>
                  <a:pt x="1422" y="118"/>
                  <a:pt x="1417" y="124"/>
                  <a:pt x="1417" y="131"/>
                </a:cubicBezTo>
                <a:cubicBezTo>
                  <a:pt x="1417" y="138"/>
                  <a:pt x="1422" y="144"/>
                  <a:pt x="1429" y="144"/>
                </a:cubicBezTo>
                <a:close/>
                <a:moveTo>
                  <a:pt x="1469" y="118"/>
                </a:moveTo>
                <a:cubicBezTo>
                  <a:pt x="1462" y="118"/>
                  <a:pt x="1456" y="124"/>
                  <a:pt x="1456" y="131"/>
                </a:cubicBezTo>
                <a:cubicBezTo>
                  <a:pt x="1456" y="138"/>
                  <a:pt x="1462" y="144"/>
                  <a:pt x="1469" y="144"/>
                </a:cubicBezTo>
                <a:cubicBezTo>
                  <a:pt x="1476" y="144"/>
                  <a:pt x="1482" y="138"/>
                  <a:pt x="1482" y="131"/>
                </a:cubicBezTo>
                <a:cubicBezTo>
                  <a:pt x="1482" y="124"/>
                  <a:pt x="1476" y="118"/>
                  <a:pt x="1469" y="118"/>
                </a:cubicBezTo>
                <a:close/>
                <a:moveTo>
                  <a:pt x="1508" y="144"/>
                </a:moveTo>
                <a:cubicBezTo>
                  <a:pt x="1515" y="144"/>
                  <a:pt x="1521" y="138"/>
                  <a:pt x="1521" y="131"/>
                </a:cubicBezTo>
                <a:cubicBezTo>
                  <a:pt x="1521" y="124"/>
                  <a:pt x="1515" y="118"/>
                  <a:pt x="1508" y="118"/>
                </a:cubicBezTo>
                <a:cubicBezTo>
                  <a:pt x="1501" y="118"/>
                  <a:pt x="1496" y="124"/>
                  <a:pt x="1496" y="131"/>
                </a:cubicBezTo>
                <a:cubicBezTo>
                  <a:pt x="1496" y="138"/>
                  <a:pt x="1501" y="144"/>
                  <a:pt x="1508" y="144"/>
                </a:cubicBezTo>
                <a:close/>
                <a:moveTo>
                  <a:pt x="1876" y="131"/>
                </a:moveTo>
                <a:cubicBezTo>
                  <a:pt x="1876" y="124"/>
                  <a:pt x="1870" y="118"/>
                  <a:pt x="1863" y="118"/>
                </a:cubicBezTo>
                <a:cubicBezTo>
                  <a:pt x="1856" y="118"/>
                  <a:pt x="1850" y="124"/>
                  <a:pt x="1850" y="131"/>
                </a:cubicBezTo>
                <a:cubicBezTo>
                  <a:pt x="1850" y="138"/>
                  <a:pt x="1856" y="144"/>
                  <a:pt x="1863" y="144"/>
                </a:cubicBezTo>
                <a:cubicBezTo>
                  <a:pt x="1870" y="144"/>
                  <a:pt x="1876" y="138"/>
                  <a:pt x="1876" y="131"/>
                </a:cubicBezTo>
                <a:close/>
                <a:moveTo>
                  <a:pt x="2730" y="144"/>
                </a:moveTo>
                <a:cubicBezTo>
                  <a:pt x="2738" y="144"/>
                  <a:pt x="2743" y="138"/>
                  <a:pt x="2743" y="131"/>
                </a:cubicBezTo>
                <a:cubicBezTo>
                  <a:pt x="2743" y="124"/>
                  <a:pt x="2738" y="118"/>
                  <a:pt x="2730" y="118"/>
                </a:cubicBezTo>
                <a:cubicBezTo>
                  <a:pt x="2723" y="118"/>
                  <a:pt x="2718" y="124"/>
                  <a:pt x="2718" y="131"/>
                </a:cubicBezTo>
                <a:cubicBezTo>
                  <a:pt x="2718" y="138"/>
                  <a:pt x="2723" y="144"/>
                  <a:pt x="2730" y="144"/>
                </a:cubicBezTo>
                <a:close/>
                <a:moveTo>
                  <a:pt x="2770" y="141"/>
                </a:moveTo>
                <a:cubicBezTo>
                  <a:pt x="2775" y="141"/>
                  <a:pt x="2780" y="136"/>
                  <a:pt x="2780" y="131"/>
                </a:cubicBezTo>
                <a:cubicBezTo>
                  <a:pt x="2780" y="125"/>
                  <a:pt x="2775" y="121"/>
                  <a:pt x="2770" y="121"/>
                </a:cubicBezTo>
                <a:cubicBezTo>
                  <a:pt x="2764" y="121"/>
                  <a:pt x="2760" y="125"/>
                  <a:pt x="2760" y="131"/>
                </a:cubicBezTo>
                <a:cubicBezTo>
                  <a:pt x="2760" y="136"/>
                  <a:pt x="2764" y="141"/>
                  <a:pt x="2770" y="141"/>
                </a:cubicBezTo>
                <a:close/>
                <a:moveTo>
                  <a:pt x="523" y="183"/>
                </a:moveTo>
                <a:cubicBezTo>
                  <a:pt x="530" y="183"/>
                  <a:pt x="535" y="177"/>
                  <a:pt x="535" y="170"/>
                </a:cubicBezTo>
                <a:cubicBezTo>
                  <a:pt x="535" y="163"/>
                  <a:pt x="530" y="158"/>
                  <a:pt x="523" y="158"/>
                </a:cubicBezTo>
                <a:cubicBezTo>
                  <a:pt x="516" y="158"/>
                  <a:pt x="510" y="163"/>
                  <a:pt x="510" y="170"/>
                </a:cubicBezTo>
                <a:cubicBezTo>
                  <a:pt x="510" y="177"/>
                  <a:pt x="516" y="183"/>
                  <a:pt x="523" y="183"/>
                </a:cubicBezTo>
                <a:close/>
                <a:moveTo>
                  <a:pt x="602" y="183"/>
                </a:moveTo>
                <a:cubicBezTo>
                  <a:pt x="609" y="183"/>
                  <a:pt x="614" y="177"/>
                  <a:pt x="614" y="170"/>
                </a:cubicBezTo>
                <a:cubicBezTo>
                  <a:pt x="614" y="163"/>
                  <a:pt x="609" y="158"/>
                  <a:pt x="602" y="158"/>
                </a:cubicBezTo>
                <a:cubicBezTo>
                  <a:pt x="595" y="158"/>
                  <a:pt x="589" y="163"/>
                  <a:pt x="589" y="170"/>
                </a:cubicBezTo>
                <a:cubicBezTo>
                  <a:pt x="589" y="177"/>
                  <a:pt x="595" y="183"/>
                  <a:pt x="602" y="183"/>
                </a:cubicBezTo>
                <a:close/>
                <a:moveTo>
                  <a:pt x="641" y="183"/>
                </a:moveTo>
                <a:cubicBezTo>
                  <a:pt x="648" y="183"/>
                  <a:pt x="654" y="177"/>
                  <a:pt x="654" y="170"/>
                </a:cubicBezTo>
                <a:cubicBezTo>
                  <a:pt x="654" y="163"/>
                  <a:pt x="648" y="158"/>
                  <a:pt x="641" y="158"/>
                </a:cubicBezTo>
                <a:cubicBezTo>
                  <a:pt x="634" y="158"/>
                  <a:pt x="628" y="163"/>
                  <a:pt x="628" y="170"/>
                </a:cubicBezTo>
                <a:cubicBezTo>
                  <a:pt x="628" y="177"/>
                  <a:pt x="634" y="183"/>
                  <a:pt x="641" y="183"/>
                </a:cubicBezTo>
                <a:close/>
                <a:moveTo>
                  <a:pt x="680" y="183"/>
                </a:moveTo>
                <a:cubicBezTo>
                  <a:pt x="687" y="183"/>
                  <a:pt x="693" y="177"/>
                  <a:pt x="693" y="170"/>
                </a:cubicBezTo>
                <a:cubicBezTo>
                  <a:pt x="693" y="163"/>
                  <a:pt x="687" y="158"/>
                  <a:pt x="680" y="158"/>
                </a:cubicBezTo>
                <a:cubicBezTo>
                  <a:pt x="673" y="158"/>
                  <a:pt x="668" y="163"/>
                  <a:pt x="668" y="170"/>
                </a:cubicBezTo>
                <a:cubicBezTo>
                  <a:pt x="668" y="177"/>
                  <a:pt x="673" y="183"/>
                  <a:pt x="680" y="183"/>
                </a:cubicBezTo>
                <a:close/>
                <a:moveTo>
                  <a:pt x="720" y="183"/>
                </a:moveTo>
                <a:cubicBezTo>
                  <a:pt x="727" y="183"/>
                  <a:pt x="733" y="177"/>
                  <a:pt x="733" y="170"/>
                </a:cubicBezTo>
                <a:cubicBezTo>
                  <a:pt x="733" y="163"/>
                  <a:pt x="727" y="158"/>
                  <a:pt x="720" y="158"/>
                </a:cubicBezTo>
                <a:cubicBezTo>
                  <a:pt x="713" y="158"/>
                  <a:pt x="707" y="163"/>
                  <a:pt x="707" y="170"/>
                </a:cubicBezTo>
                <a:cubicBezTo>
                  <a:pt x="707" y="177"/>
                  <a:pt x="713" y="183"/>
                  <a:pt x="720" y="183"/>
                </a:cubicBezTo>
                <a:close/>
                <a:moveTo>
                  <a:pt x="799" y="183"/>
                </a:moveTo>
                <a:cubicBezTo>
                  <a:pt x="806" y="183"/>
                  <a:pt x="811" y="177"/>
                  <a:pt x="811" y="170"/>
                </a:cubicBezTo>
                <a:cubicBezTo>
                  <a:pt x="811" y="163"/>
                  <a:pt x="806" y="158"/>
                  <a:pt x="799" y="158"/>
                </a:cubicBezTo>
                <a:cubicBezTo>
                  <a:pt x="792" y="158"/>
                  <a:pt x="786" y="163"/>
                  <a:pt x="786" y="170"/>
                </a:cubicBezTo>
                <a:cubicBezTo>
                  <a:pt x="786" y="177"/>
                  <a:pt x="792" y="183"/>
                  <a:pt x="799" y="183"/>
                </a:cubicBezTo>
                <a:close/>
                <a:moveTo>
                  <a:pt x="838" y="183"/>
                </a:moveTo>
                <a:cubicBezTo>
                  <a:pt x="845" y="183"/>
                  <a:pt x="851" y="177"/>
                  <a:pt x="851" y="170"/>
                </a:cubicBezTo>
                <a:cubicBezTo>
                  <a:pt x="851" y="163"/>
                  <a:pt x="845" y="158"/>
                  <a:pt x="838" y="158"/>
                </a:cubicBezTo>
                <a:cubicBezTo>
                  <a:pt x="831" y="158"/>
                  <a:pt x="825" y="163"/>
                  <a:pt x="825" y="170"/>
                </a:cubicBezTo>
                <a:cubicBezTo>
                  <a:pt x="825" y="177"/>
                  <a:pt x="831" y="183"/>
                  <a:pt x="838" y="183"/>
                </a:cubicBezTo>
                <a:close/>
                <a:moveTo>
                  <a:pt x="890" y="170"/>
                </a:moveTo>
                <a:cubicBezTo>
                  <a:pt x="890" y="163"/>
                  <a:pt x="885" y="158"/>
                  <a:pt x="878" y="158"/>
                </a:cubicBezTo>
                <a:cubicBezTo>
                  <a:pt x="871" y="158"/>
                  <a:pt x="865" y="163"/>
                  <a:pt x="865" y="170"/>
                </a:cubicBezTo>
                <a:cubicBezTo>
                  <a:pt x="865" y="177"/>
                  <a:pt x="871" y="183"/>
                  <a:pt x="878" y="183"/>
                </a:cubicBezTo>
                <a:cubicBezTo>
                  <a:pt x="885" y="183"/>
                  <a:pt x="890" y="177"/>
                  <a:pt x="890" y="170"/>
                </a:cubicBezTo>
                <a:close/>
                <a:moveTo>
                  <a:pt x="1114" y="183"/>
                </a:moveTo>
                <a:cubicBezTo>
                  <a:pt x="1121" y="183"/>
                  <a:pt x="1127" y="177"/>
                  <a:pt x="1127" y="170"/>
                </a:cubicBezTo>
                <a:cubicBezTo>
                  <a:pt x="1127" y="163"/>
                  <a:pt x="1121" y="158"/>
                  <a:pt x="1114" y="158"/>
                </a:cubicBezTo>
                <a:cubicBezTo>
                  <a:pt x="1107" y="158"/>
                  <a:pt x="1101" y="163"/>
                  <a:pt x="1101" y="170"/>
                </a:cubicBezTo>
                <a:cubicBezTo>
                  <a:pt x="1101" y="177"/>
                  <a:pt x="1107" y="183"/>
                  <a:pt x="1114" y="183"/>
                </a:cubicBezTo>
                <a:close/>
                <a:moveTo>
                  <a:pt x="1153" y="183"/>
                </a:moveTo>
                <a:cubicBezTo>
                  <a:pt x="1161" y="183"/>
                  <a:pt x="1166" y="177"/>
                  <a:pt x="1166" y="170"/>
                </a:cubicBezTo>
                <a:cubicBezTo>
                  <a:pt x="1166" y="163"/>
                  <a:pt x="1161" y="158"/>
                  <a:pt x="1153" y="158"/>
                </a:cubicBezTo>
                <a:cubicBezTo>
                  <a:pt x="1146" y="158"/>
                  <a:pt x="1141" y="163"/>
                  <a:pt x="1141" y="170"/>
                </a:cubicBezTo>
                <a:cubicBezTo>
                  <a:pt x="1141" y="177"/>
                  <a:pt x="1146" y="183"/>
                  <a:pt x="1153" y="183"/>
                </a:cubicBezTo>
                <a:close/>
                <a:moveTo>
                  <a:pt x="1193" y="183"/>
                </a:moveTo>
                <a:cubicBezTo>
                  <a:pt x="1200" y="183"/>
                  <a:pt x="1206" y="177"/>
                  <a:pt x="1206" y="170"/>
                </a:cubicBezTo>
                <a:cubicBezTo>
                  <a:pt x="1206" y="163"/>
                  <a:pt x="1200" y="158"/>
                  <a:pt x="1193" y="158"/>
                </a:cubicBezTo>
                <a:cubicBezTo>
                  <a:pt x="1186" y="158"/>
                  <a:pt x="1180" y="163"/>
                  <a:pt x="1180" y="170"/>
                </a:cubicBezTo>
                <a:cubicBezTo>
                  <a:pt x="1180" y="177"/>
                  <a:pt x="1186" y="183"/>
                  <a:pt x="1193" y="183"/>
                </a:cubicBezTo>
                <a:close/>
                <a:moveTo>
                  <a:pt x="1232" y="183"/>
                </a:moveTo>
                <a:cubicBezTo>
                  <a:pt x="1239" y="183"/>
                  <a:pt x="1245" y="177"/>
                  <a:pt x="1245" y="170"/>
                </a:cubicBezTo>
                <a:cubicBezTo>
                  <a:pt x="1245" y="163"/>
                  <a:pt x="1239" y="158"/>
                  <a:pt x="1232" y="158"/>
                </a:cubicBezTo>
                <a:cubicBezTo>
                  <a:pt x="1225" y="158"/>
                  <a:pt x="1220" y="163"/>
                  <a:pt x="1220" y="170"/>
                </a:cubicBezTo>
                <a:cubicBezTo>
                  <a:pt x="1220" y="177"/>
                  <a:pt x="1225" y="183"/>
                  <a:pt x="1232" y="183"/>
                </a:cubicBezTo>
                <a:close/>
                <a:moveTo>
                  <a:pt x="1272" y="183"/>
                </a:moveTo>
                <a:cubicBezTo>
                  <a:pt x="1279" y="183"/>
                  <a:pt x="1285" y="177"/>
                  <a:pt x="1285" y="170"/>
                </a:cubicBezTo>
                <a:cubicBezTo>
                  <a:pt x="1285" y="163"/>
                  <a:pt x="1279" y="158"/>
                  <a:pt x="1272" y="158"/>
                </a:cubicBezTo>
                <a:cubicBezTo>
                  <a:pt x="1265" y="158"/>
                  <a:pt x="1259" y="163"/>
                  <a:pt x="1259" y="170"/>
                </a:cubicBezTo>
                <a:cubicBezTo>
                  <a:pt x="1259" y="177"/>
                  <a:pt x="1265" y="183"/>
                  <a:pt x="1272" y="183"/>
                </a:cubicBezTo>
                <a:close/>
                <a:moveTo>
                  <a:pt x="1311" y="183"/>
                </a:moveTo>
                <a:cubicBezTo>
                  <a:pt x="1318" y="183"/>
                  <a:pt x="1324" y="177"/>
                  <a:pt x="1324" y="170"/>
                </a:cubicBezTo>
                <a:cubicBezTo>
                  <a:pt x="1324" y="163"/>
                  <a:pt x="1318" y="158"/>
                  <a:pt x="1311" y="158"/>
                </a:cubicBezTo>
                <a:cubicBezTo>
                  <a:pt x="1304" y="158"/>
                  <a:pt x="1298" y="163"/>
                  <a:pt x="1298" y="170"/>
                </a:cubicBezTo>
                <a:cubicBezTo>
                  <a:pt x="1298" y="177"/>
                  <a:pt x="1304" y="183"/>
                  <a:pt x="1311" y="183"/>
                </a:cubicBezTo>
                <a:close/>
                <a:moveTo>
                  <a:pt x="1351" y="183"/>
                </a:moveTo>
                <a:cubicBezTo>
                  <a:pt x="1358" y="183"/>
                  <a:pt x="1363" y="177"/>
                  <a:pt x="1363" y="170"/>
                </a:cubicBezTo>
                <a:cubicBezTo>
                  <a:pt x="1363" y="163"/>
                  <a:pt x="1358" y="158"/>
                  <a:pt x="1351" y="158"/>
                </a:cubicBezTo>
                <a:cubicBezTo>
                  <a:pt x="1344" y="158"/>
                  <a:pt x="1338" y="163"/>
                  <a:pt x="1338" y="170"/>
                </a:cubicBezTo>
                <a:cubicBezTo>
                  <a:pt x="1338" y="177"/>
                  <a:pt x="1344" y="183"/>
                  <a:pt x="1351" y="183"/>
                </a:cubicBezTo>
                <a:close/>
                <a:moveTo>
                  <a:pt x="1390" y="183"/>
                </a:moveTo>
                <a:cubicBezTo>
                  <a:pt x="1397" y="183"/>
                  <a:pt x="1403" y="177"/>
                  <a:pt x="1403" y="170"/>
                </a:cubicBezTo>
                <a:cubicBezTo>
                  <a:pt x="1403" y="163"/>
                  <a:pt x="1397" y="158"/>
                  <a:pt x="1390" y="158"/>
                </a:cubicBezTo>
                <a:cubicBezTo>
                  <a:pt x="1383" y="158"/>
                  <a:pt x="1377" y="163"/>
                  <a:pt x="1377" y="170"/>
                </a:cubicBezTo>
                <a:cubicBezTo>
                  <a:pt x="1377" y="177"/>
                  <a:pt x="1383" y="183"/>
                  <a:pt x="1390" y="183"/>
                </a:cubicBezTo>
                <a:close/>
                <a:moveTo>
                  <a:pt x="1429" y="183"/>
                </a:moveTo>
                <a:cubicBezTo>
                  <a:pt x="1437" y="183"/>
                  <a:pt x="1442" y="177"/>
                  <a:pt x="1442" y="170"/>
                </a:cubicBezTo>
                <a:cubicBezTo>
                  <a:pt x="1442" y="163"/>
                  <a:pt x="1437" y="158"/>
                  <a:pt x="1429" y="158"/>
                </a:cubicBezTo>
                <a:cubicBezTo>
                  <a:pt x="1422" y="158"/>
                  <a:pt x="1417" y="163"/>
                  <a:pt x="1417" y="170"/>
                </a:cubicBezTo>
                <a:cubicBezTo>
                  <a:pt x="1417" y="177"/>
                  <a:pt x="1422" y="183"/>
                  <a:pt x="1429" y="183"/>
                </a:cubicBezTo>
                <a:close/>
                <a:moveTo>
                  <a:pt x="1469" y="183"/>
                </a:moveTo>
                <a:cubicBezTo>
                  <a:pt x="1476" y="183"/>
                  <a:pt x="1482" y="177"/>
                  <a:pt x="1482" y="170"/>
                </a:cubicBezTo>
                <a:cubicBezTo>
                  <a:pt x="1482" y="163"/>
                  <a:pt x="1476" y="158"/>
                  <a:pt x="1469" y="158"/>
                </a:cubicBezTo>
                <a:cubicBezTo>
                  <a:pt x="1462" y="158"/>
                  <a:pt x="1456" y="163"/>
                  <a:pt x="1456" y="170"/>
                </a:cubicBezTo>
                <a:cubicBezTo>
                  <a:pt x="1456" y="177"/>
                  <a:pt x="1462" y="183"/>
                  <a:pt x="1469" y="183"/>
                </a:cubicBezTo>
                <a:close/>
                <a:moveTo>
                  <a:pt x="1508" y="158"/>
                </a:moveTo>
                <a:cubicBezTo>
                  <a:pt x="1501" y="158"/>
                  <a:pt x="1496" y="163"/>
                  <a:pt x="1496" y="170"/>
                </a:cubicBezTo>
                <a:cubicBezTo>
                  <a:pt x="1496" y="177"/>
                  <a:pt x="1501" y="183"/>
                  <a:pt x="1508" y="183"/>
                </a:cubicBezTo>
                <a:cubicBezTo>
                  <a:pt x="1515" y="183"/>
                  <a:pt x="1521" y="177"/>
                  <a:pt x="1521" y="170"/>
                </a:cubicBezTo>
                <a:cubicBezTo>
                  <a:pt x="1521" y="163"/>
                  <a:pt x="1515" y="158"/>
                  <a:pt x="1508" y="158"/>
                </a:cubicBezTo>
                <a:close/>
                <a:moveTo>
                  <a:pt x="2297" y="183"/>
                </a:moveTo>
                <a:cubicBezTo>
                  <a:pt x="2304" y="183"/>
                  <a:pt x="2310" y="177"/>
                  <a:pt x="2310" y="170"/>
                </a:cubicBezTo>
                <a:cubicBezTo>
                  <a:pt x="2310" y="163"/>
                  <a:pt x="2304" y="158"/>
                  <a:pt x="2297" y="158"/>
                </a:cubicBezTo>
                <a:cubicBezTo>
                  <a:pt x="2290" y="158"/>
                  <a:pt x="2284" y="163"/>
                  <a:pt x="2284" y="170"/>
                </a:cubicBezTo>
                <a:cubicBezTo>
                  <a:pt x="2284" y="177"/>
                  <a:pt x="2290" y="183"/>
                  <a:pt x="2297" y="183"/>
                </a:cubicBezTo>
                <a:close/>
                <a:moveTo>
                  <a:pt x="2612" y="183"/>
                </a:moveTo>
                <a:cubicBezTo>
                  <a:pt x="2619" y="183"/>
                  <a:pt x="2625" y="177"/>
                  <a:pt x="2625" y="170"/>
                </a:cubicBezTo>
                <a:cubicBezTo>
                  <a:pt x="2625" y="163"/>
                  <a:pt x="2619" y="158"/>
                  <a:pt x="2612" y="158"/>
                </a:cubicBezTo>
                <a:cubicBezTo>
                  <a:pt x="2605" y="158"/>
                  <a:pt x="2599" y="163"/>
                  <a:pt x="2599" y="170"/>
                </a:cubicBezTo>
                <a:cubicBezTo>
                  <a:pt x="2599" y="177"/>
                  <a:pt x="2605" y="183"/>
                  <a:pt x="2612" y="183"/>
                </a:cubicBezTo>
                <a:close/>
                <a:moveTo>
                  <a:pt x="2652" y="158"/>
                </a:moveTo>
                <a:cubicBezTo>
                  <a:pt x="2645" y="158"/>
                  <a:pt x="2639" y="163"/>
                  <a:pt x="2639" y="170"/>
                </a:cubicBezTo>
                <a:cubicBezTo>
                  <a:pt x="2639" y="177"/>
                  <a:pt x="2645" y="183"/>
                  <a:pt x="2652" y="183"/>
                </a:cubicBezTo>
                <a:cubicBezTo>
                  <a:pt x="2659" y="183"/>
                  <a:pt x="2664" y="177"/>
                  <a:pt x="2664" y="170"/>
                </a:cubicBezTo>
                <a:cubicBezTo>
                  <a:pt x="2664" y="163"/>
                  <a:pt x="2659" y="158"/>
                  <a:pt x="2652" y="158"/>
                </a:cubicBezTo>
                <a:close/>
                <a:moveTo>
                  <a:pt x="2691" y="183"/>
                </a:moveTo>
                <a:cubicBezTo>
                  <a:pt x="2698" y="183"/>
                  <a:pt x="2704" y="177"/>
                  <a:pt x="2704" y="170"/>
                </a:cubicBezTo>
                <a:cubicBezTo>
                  <a:pt x="2704" y="163"/>
                  <a:pt x="2698" y="158"/>
                  <a:pt x="2691" y="158"/>
                </a:cubicBezTo>
                <a:cubicBezTo>
                  <a:pt x="2684" y="158"/>
                  <a:pt x="2678" y="163"/>
                  <a:pt x="2678" y="170"/>
                </a:cubicBezTo>
                <a:cubicBezTo>
                  <a:pt x="2678" y="177"/>
                  <a:pt x="2684" y="183"/>
                  <a:pt x="2691" y="183"/>
                </a:cubicBezTo>
                <a:close/>
                <a:moveTo>
                  <a:pt x="2730" y="183"/>
                </a:moveTo>
                <a:cubicBezTo>
                  <a:pt x="2738" y="183"/>
                  <a:pt x="2743" y="177"/>
                  <a:pt x="2743" y="170"/>
                </a:cubicBezTo>
                <a:cubicBezTo>
                  <a:pt x="2743" y="163"/>
                  <a:pt x="2738" y="158"/>
                  <a:pt x="2730" y="158"/>
                </a:cubicBezTo>
                <a:cubicBezTo>
                  <a:pt x="2723" y="158"/>
                  <a:pt x="2718" y="163"/>
                  <a:pt x="2718" y="170"/>
                </a:cubicBezTo>
                <a:cubicBezTo>
                  <a:pt x="2718" y="177"/>
                  <a:pt x="2723" y="183"/>
                  <a:pt x="2730" y="183"/>
                </a:cubicBezTo>
                <a:close/>
                <a:moveTo>
                  <a:pt x="2770" y="183"/>
                </a:moveTo>
                <a:cubicBezTo>
                  <a:pt x="2777" y="183"/>
                  <a:pt x="2783" y="177"/>
                  <a:pt x="2783" y="170"/>
                </a:cubicBezTo>
                <a:cubicBezTo>
                  <a:pt x="2783" y="163"/>
                  <a:pt x="2777" y="158"/>
                  <a:pt x="2770" y="158"/>
                </a:cubicBezTo>
                <a:cubicBezTo>
                  <a:pt x="2763" y="158"/>
                  <a:pt x="2757" y="163"/>
                  <a:pt x="2757" y="170"/>
                </a:cubicBezTo>
                <a:cubicBezTo>
                  <a:pt x="2757" y="177"/>
                  <a:pt x="2763" y="183"/>
                  <a:pt x="2770" y="183"/>
                </a:cubicBezTo>
                <a:close/>
                <a:moveTo>
                  <a:pt x="2809" y="183"/>
                </a:moveTo>
                <a:cubicBezTo>
                  <a:pt x="2816" y="183"/>
                  <a:pt x="2822" y="177"/>
                  <a:pt x="2822" y="170"/>
                </a:cubicBezTo>
                <a:cubicBezTo>
                  <a:pt x="2822" y="163"/>
                  <a:pt x="2816" y="158"/>
                  <a:pt x="2809" y="158"/>
                </a:cubicBezTo>
                <a:cubicBezTo>
                  <a:pt x="2802" y="158"/>
                  <a:pt x="2797" y="163"/>
                  <a:pt x="2797" y="170"/>
                </a:cubicBezTo>
                <a:cubicBezTo>
                  <a:pt x="2797" y="177"/>
                  <a:pt x="2802" y="183"/>
                  <a:pt x="2809" y="183"/>
                </a:cubicBezTo>
                <a:close/>
                <a:moveTo>
                  <a:pt x="3125" y="183"/>
                </a:moveTo>
                <a:cubicBezTo>
                  <a:pt x="3132" y="183"/>
                  <a:pt x="3137" y="177"/>
                  <a:pt x="3137" y="170"/>
                </a:cubicBezTo>
                <a:cubicBezTo>
                  <a:pt x="3137" y="163"/>
                  <a:pt x="3132" y="158"/>
                  <a:pt x="3125" y="158"/>
                </a:cubicBezTo>
                <a:cubicBezTo>
                  <a:pt x="3118" y="158"/>
                  <a:pt x="3112" y="163"/>
                  <a:pt x="3112" y="170"/>
                </a:cubicBezTo>
                <a:cubicBezTo>
                  <a:pt x="3112" y="177"/>
                  <a:pt x="3118" y="183"/>
                  <a:pt x="3125" y="183"/>
                </a:cubicBezTo>
                <a:close/>
                <a:moveTo>
                  <a:pt x="3204" y="183"/>
                </a:moveTo>
                <a:cubicBezTo>
                  <a:pt x="3211" y="183"/>
                  <a:pt x="3216" y="177"/>
                  <a:pt x="3216" y="170"/>
                </a:cubicBezTo>
                <a:cubicBezTo>
                  <a:pt x="3216" y="163"/>
                  <a:pt x="3211" y="158"/>
                  <a:pt x="3204" y="158"/>
                </a:cubicBezTo>
                <a:cubicBezTo>
                  <a:pt x="3197" y="158"/>
                  <a:pt x="3191" y="163"/>
                  <a:pt x="3191" y="170"/>
                </a:cubicBezTo>
                <a:cubicBezTo>
                  <a:pt x="3191" y="177"/>
                  <a:pt x="3197" y="183"/>
                  <a:pt x="3204" y="183"/>
                </a:cubicBezTo>
                <a:close/>
                <a:moveTo>
                  <a:pt x="444" y="223"/>
                </a:moveTo>
                <a:cubicBezTo>
                  <a:pt x="451" y="223"/>
                  <a:pt x="457" y="217"/>
                  <a:pt x="457" y="210"/>
                </a:cubicBezTo>
                <a:cubicBezTo>
                  <a:pt x="457" y="203"/>
                  <a:pt x="451" y="197"/>
                  <a:pt x="444" y="197"/>
                </a:cubicBezTo>
                <a:cubicBezTo>
                  <a:pt x="437" y="197"/>
                  <a:pt x="431" y="203"/>
                  <a:pt x="431" y="210"/>
                </a:cubicBezTo>
                <a:cubicBezTo>
                  <a:pt x="431" y="217"/>
                  <a:pt x="437" y="223"/>
                  <a:pt x="444" y="223"/>
                </a:cubicBezTo>
                <a:close/>
                <a:moveTo>
                  <a:pt x="483" y="223"/>
                </a:moveTo>
                <a:cubicBezTo>
                  <a:pt x="490" y="223"/>
                  <a:pt x="496" y="217"/>
                  <a:pt x="496" y="210"/>
                </a:cubicBezTo>
                <a:cubicBezTo>
                  <a:pt x="496" y="203"/>
                  <a:pt x="490" y="197"/>
                  <a:pt x="483" y="197"/>
                </a:cubicBezTo>
                <a:cubicBezTo>
                  <a:pt x="476" y="197"/>
                  <a:pt x="471" y="203"/>
                  <a:pt x="471" y="210"/>
                </a:cubicBezTo>
                <a:cubicBezTo>
                  <a:pt x="471" y="217"/>
                  <a:pt x="476" y="223"/>
                  <a:pt x="483" y="223"/>
                </a:cubicBezTo>
                <a:close/>
                <a:moveTo>
                  <a:pt x="523" y="223"/>
                </a:moveTo>
                <a:cubicBezTo>
                  <a:pt x="530" y="223"/>
                  <a:pt x="535" y="217"/>
                  <a:pt x="535" y="210"/>
                </a:cubicBezTo>
                <a:cubicBezTo>
                  <a:pt x="535" y="203"/>
                  <a:pt x="530" y="197"/>
                  <a:pt x="523" y="197"/>
                </a:cubicBezTo>
                <a:cubicBezTo>
                  <a:pt x="516" y="197"/>
                  <a:pt x="510" y="203"/>
                  <a:pt x="510" y="210"/>
                </a:cubicBezTo>
                <a:cubicBezTo>
                  <a:pt x="510" y="217"/>
                  <a:pt x="516" y="223"/>
                  <a:pt x="523" y="223"/>
                </a:cubicBezTo>
                <a:close/>
                <a:moveTo>
                  <a:pt x="602" y="223"/>
                </a:moveTo>
                <a:cubicBezTo>
                  <a:pt x="609" y="223"/>
                  <a:pt x="614" y="217"/>
                  <a:pt x="614" y="210"/>
                </a:cubicBezTo>
                <a:cubicBezTo>
                  <a:pt x="614" y="203"/>
                  <a:pt x="609" y="197"/>
                  <a:pt x="602" y="197"/>
                </a:cubicBezTo>
                <a:cubicBezTo>
                  <a:pt x="595" y="197"/>
                  <a:pt x="589" y="203"/>
                  <a:pt x="589" y="210"/>
                </a:cubicBezTo>
                <a:cubicBezTo>
                  <a:pt x="589" y="217"/>
                  <a:pt x="595" y="223"/>
                  <a:pt x="602" y="223"/>
                </a:cubicBezTo>
                <a:close/>
                <a:moveTo>
                  <a:pt x="680" y="223"/>
                </a:moveTo>
                <a:cubicBezTo>
                  <a:pt x="687" y="223"/>
                  <a:pt x="693" y="217"/>
                  <a:pt x="693" y="210"/>
                </a:cubicBezTo>
                <a:cubicBezTo>
                  <a:pt x="693" y="203"/>
                  <a:pt x="687" y="197"/>
                  <a:pt x="680" y="197"/>
                </a:cubicBezTo>
                <a:cubicBezTo>
                  <a:pt x="673" y="197"/>
                  <a:pt x="668" y="203"/>
                  <a:pt x="668" y="210"/>
                </a:cubicBezTo>
                <a:cubicBezTo>
                  <a:pt x="668" y="217"/>
                  <a:pt x="673" y="223"/>
                  <a:pt x="680" y="223"/>
                </a:cubicBezTo>
                <a:close/>
                <a:moveTo>
                  <a:pt x="747" y="210"/>
                </a:moveTo>
                <a:cubicBezTo>
                  <a:pt x="747" y="217"/>
                  <a:pt x="752" y="223"/>
                  <a:pt x="759" y="223"/>
                </a:cubicBezTo>
                <a:cubicBezTo>
                  <a:pt x="766" y="223"/>
                  <a:pt x="772" y="217"/>
                  <a:pt x="772" y="210"/>
                </a:cubicBezTo>
                <a:cubicBezTo>
                  <a:pt x="772" y="203"/>
                  <a:pt x="766" y="197"/>
                  <a:pt x="759" y="197"/>
                </a:cubicBezTo>
                <a:cubicBezTo>
                  <a:pt x="752" y="197"/>
                  <a:pt x="747" y="203"/>
                  <a:pt x="747" y="210"/>
                </a:cubicBezTo>
                <a:close/>
                <a:moveTo>
                  <a:pt x="799" y="223"/>
                </a:moveTo>
                <a:cubicBezTo>
                  <a:pt x="806" y="223"/>
                  <a:pt x="811" y="217"/>
                  <a:pt x="811" y="210"/>
                </a:cubicBezTo>
                <a:cubicBezTo>
                  <a:pt x="811" y="203"/>
                  <a:pt x="806" y="197"/>
                  <a:pt x="799" y="197"/>
                </a:cubicBezTo>
                <a:cubicBezTo>
                  <a:pt x="792" y="197"/>
                  <a:pt x="786" y="203"/>
                  <a:pt x="786" y="210"/>
                </a:cubicBezTo>
                <a:cubicBezTo>
                  <a:pt x="786" y="217"/>
                  <a:pt x="792" y="223"/>
                  <a:pt x="799" y="223"/>
                </a:cubicBezTo>
                <a:close/>
                <a:moveTo>
                  <a:pt x="838" y="223"/>
                </a:moveTo>
                <a:cubicBezTo>
                  <a:pt x="845" y="223"/>
                  <a:pt x="851" y="217"/>
                  <a:pt x="851" y="210"/>
                </a:cubicBezTo>
                <a:cubicBezTo>
                  <a:pt x="851" y="203"/>
                  <a:pt x="845" y="197"/>
                  <a:pt x="838" y="197"/>
                </a:cubicBezTo>
                <a:cubicBezTo>
                  <a:pt x="831" y="197"/>
                  <a:pt x="825" y="203"/>
                  <a:pt x="825" y="210"/>
                </a:cubicBezTo>
                <a:cubicBezTo>
                  <a:pt x="825" y="217"/>
                  <a:pt x="831" y="223"/>
                  <a:pt x="838" y="223"/>
                </a:cubicBezTo>
                <a:close/>
                <a:moveTo>
                  <a:pt x="917" y="197"/>
                </a:moveTo>
                <a:cubicBezTo>
                  <a:pt x="910" y="197"/>
                  <a:pt x="904" y="203"/>
                  <a:pt x="904" y="210"/>
                </a:cubicBezTo>
                <a:cubicBezTo>
                  <a:pt x="904" y="217"/>
                  <a:pt x="910" y="222"/>
                  <a:pt x="917" y="222"/>
                </a:cubicBezTo>
                <a:cubicBezTo>
                  <a:pt x="924" y="222"/>
                  <a:pt x="930" y="217"/>
                  <a:pt x="930" y="210"/>
                </a:cubicBezTo>
                <a:cubicBezTo>
                  <a:pt x="930" y="203"/>
                  <a:pt x="924" y="197"/>
                  <a:pt x="917" y="197"/>
                </a:cubicBezTo>
                <a:close/>
                <a:moveTo>
                  <a:pt x="1153" y="223"/>
                </a:moveTo>
                <a:cubicBezTo>
                  <a:pt x="1161" y="223"/>
                  <a:pt x="1166" y="217"/>
                  <a:pt x="1166" y="210"/>
                </a:cubicBezTo>
                <a:cubicBezTo>
                  <a:pt x="1166" y="203"/>
                  <a:pt x="1161" y="197"/>
                  <a:pt x="1153" y="197"/>
                </a:cubicBezTo>
                <a:cubicBezTo>
                  <a:pt x="1146" y="197"/>
                  <a:pt x="1141" y="203"/>
                  <a:pt x="1141" y="210"/>
                </a:cubicBezTo>
                <a:cubicBezTo>
                  <a:pt x="1141" y="217"/>
                  <a:pt x="1146" y="223"/>
                  <a:pt x="1153" y="223"/>
                </a:cubicBezTo>
                <a:close/>
                <a:moveTo>
                  <a:pt x="1193" y="223"/>
                </a:moveTo>
                <a:cubicBezTo>
                  <a:pt x="1200" y="223"/>
                  <a:pt x="1206" y="217"/>
                  <a:pt x="1206" y="210"/>
                </a:cubicBezTo>
                <a:cubicBezTo>
                  <a:pt x="1206" y="203"/>
                  <a:pt x="1200" y="197"/>
                  <a:pt x="1193" y="197"/>
                </a:cubicBezTo>
                <a:cubicBezTo>
                  <a:pt x="1186" y="197"/>
                  <a:pt x="1180" y="203"/>
                  <a:pt x="1180" y="210"/>
                </a:cubicBezTo>
                <a:cubicBezTo>
                  <a:pt x="1180" y="217"/>
                  <a:pt x="1186" y="223"/>
                  <a:pt x="1193" y="223"/>
                </a:cubicBezTo>
                <a:close/>
                <a:moveTo>
                  <a:pt x="1232" y="223"/>
                </a:moveTo>
                <a:cubicBezTo>
                  <a:pt x="1239" y="223"/>
                  <a:pt x="1245" y="217"/>
                  <a:pt x="1245" y="210"/>
                </a:cubicBezTo>
                <a:cubicBezTo>
                  <a:pt x="1245" y="203"/>
                  <a:pt x="1239" y="197"/>
                  <a:pt x="1232" y="197"/>
                </a:cubicBezTo>
                <a:cubicBezTo>
                  <a:pt x="1225" y="197"/>
                  <a:pt x="1220" y="203"/>
                  <a:pt x="1220" y="210"/>
                </a:cubicBezTo>
                <a:cubicBezTo>
                  <a:pt x="1220" y="217"/>
                  <a:pt x="1225" y="223"/>
                  <a:pt x="1232" y="223"/>
                </a:cubicBezTo>
                <a:close/>
                <a:moveTo>
                  <a:pt x="1272" y="223"/>
                </a:moveTo>
                <a:cubicBezTo>
                  <a:pt x="1279" y="223"/>
                  <a:pt x="1285" y="217"/>
                  <a:pt x="1285" y="210"/>
                </a:cubicBezTo>
                <a:cubicBezTo>
                  <a:pt x="1285" y="203"/>
                  <a:pt x="1279" y="197"/>
                  <a:pt x="1272" y="197"/>
                </a:cubicBezTo>
                <a:cubicBezTo>
                  <a:pt x="1265" y="197"/>
                  <a:pt x="1259" y="203"/>
                  <a:pt x="1259" y="210"/>
                </a:cubicBezTo>
                <a:cubicBezTo>
                  <a:pt x="1259" y="217"/>
                  <a:pt x="1265" y="223"/>
                  <a:pt x="1272" y="223"/>
                </a:cubicBezTo>
                <a:close/>
                <a:moveTo>
                  <a:pt x="1311" y="223"/>
                </a:moveTo>
                <a:cubicBezTo>
                  <a:pt x="1318" y="223"/>
                  <a:pt x="1324" y="217"/>
                  <a:pt x="1324" y="210"/>
                </a:cubicBezTo>
                <a:cubicBezTo>
                  <a:pt x="1324" y="203"/>
                  <a:pt x="1318" y="197"/>
                  <a:pt x="1311" y="197"/>
                </a:cubicBezTo>
                <a:cubicBezTo>
                  <a:pt x="1304" y="197"/>
                  <a:pt x="1298" y="203"/>
                  <a:pt x="1298" y="210"/>
                </a:cubicBezTo>
                <a:cubicBezTo>
                  <a:pt x="1298" y="217"/>
                  <a:pt x="1304" y="223"/>
                  <a:pt x="1311" y="223"/>
                </a:cubicBezTo>
                <a:close/>
                <a:moveTo>
                  <a:pt x="1351" y="223"/>
                </a:moveTo>
                <a:cubicBezTo>
                  <a:pt x="1358" y="223"/>
                  <a:pt x="1363" y="217"/>
                  <a:pt x="1363" y="210"/>
                </a:cubicBezTo>
                <a:cubicBezTo>
                  <a:pt x="1363" y="203"/>
                  <a:pt x="1358" y="197"/>
                  <a:pt x="1351" y="197"/>
                </a:cubicBezTo>
                <a:cubicBezTo>
                  <a:pt x="1344" y="197"/>
                  <a:pt x="1338" y="203"/>
                  <a:pt x="1338" y="210"/>
                </a:cubicBezTo>
                <a:cubicBezTo>
                  <a:pt x="1338" y="217"/>
                  <a:pt x="1344" y="223"/>
                  <a:pt x="1351" y="223"/>
                </a:cubicBezTo>
                <a:close/>
                <a:moveTo>
                  <a:pt x="1390" y="223"/>
                </a:moveTo>
                <a:cubicBezTo>
                  <a:pt x="1397" y="223"/>
                  <a:pt x="1403" y="217"/>
                  <a:pt x="1403" y="210"/>
                </a:cubicBezTo>
                <a:cubicBezTo>
                  <a:pt x="1403" y="203"/>
                  <a:pt x="1397" y="197"/>
                  <a:pt x="1390" y="197"/>
                </a:cubicBezTo>
                <a:cubicBezTo>
                  <a:pt x="1383" y="197"/>
                  <a:pt x="1377" y="203"/>
                  <a:pt x="1377" y="210"/>
                </a:cubicBezTo>
                <a:cubicBezTo>
                  <a:pt x="1377" y="217"/>
                  <a:pt x="1383" y="223"/>
                  <a:pt x="1390" y="223"/>
                </a:cubicBezTo>
                <a:close/>
                <a:moveTo>
                  <a:pt x="1429" y="223"/>
                </a:moveTo>
                <a:cubicBezTo>
                  <a:pt x="1437" y="223"/>
                  <a:pt x="1442" y="217"/>
                  <a:pt x="1442" y="210"/>
                </a:cubicBezTo>
                <a:cubicBezTo>
                  <a:pt x="1442" y="203"/>
                  <a:pt x="1437" y="197"/>
                  <a:pt x="1429" y="197"/>
                </a:cubicBezTo>
                <a:cubicBezTo>
                  <a:pt x="1422" y="197"/>
                  <a:pt x="1417" y="203"/>
                  <a:pt x="1417" y="210"/>
                </a:cubicBezTo>
                <a:cubicBezTo>
                  <a:pt x="1417" y="217"/>
                  <a:pt x="1422" y="223"/>
                  <a:pt x="1429" y="223"/>
                </a:cubicBezTo>
                <a:close/>
                <a:moveTo>
                  <a:pt x="2257" y="223"/>
                </a:moveTo>
                <a:cubicBezTo>
                  <a:pt x="2264" y="223"/>
                  <a:pt x="2270" y="217"/>
                  <a:pt x="2270" y="210"/>
                </a:cubicBezTo>
                <a:cubicBezTo>
                  <a:pt x="2270" y="203"/>
                  <a:pt x="2264" y="197"/>
                  <a:pt x="2257" y="197"/>
                </a:cubicBezTo>
                <a:cubicBezTo>
                  <a:pt x="2250" y="197"/>
                  <a:pt x="2245" y="203"/>
                  <a:pt x="2245" y="210"/>
                </a:cubicBezTo>
                <a:cubicBezTo>
                  <a:pt x="2245" y="217"/>
                  <a:pt x="2250" y="223"/>
                  <a:pt x="2257" y="223"/>
                </a:cubicBezTo>
                <a:close/>
                <a:moveTo>
                  <a:pt x="2415" y="223"/>
                </a:moveTo>
                <a:cubicBezTo>
                  <a:pt x="2422" y="223"/>
                  <a:pt x="2428" y="217"/>
                  <a:pt x="2428" y="210"/>
                </a:cubicBezTo>
                <a:cubicBezTo>
                  <a:pt x="2428" y="203"/>
                  <a:pt x="2422" y="197"/>
                  <a:pt x="2415" y="197"/>
                </a:cubicBezTo>
                <a:cubicBezTo>
                  <a:pt x="2408" y="197"/>
                  <a:pt x="2402" y="203"/>
                  <a:pt x="2402" y="210"/>
                </a:cubicBezTo>
                <a:cubicBezTo>
                  <a:pt x="2402" y="217"/>
                  <a:pt x="2408" y="223"/>
                  <a:pt x="2415" y="223"/>
                </a:cubicBezTo>
                <a:close/>
                <a:moveTo>
                  <a:pt x="2454" y="218"/>
                </a:moveTo>
                <a:cubicBezTo>
                  <a:pt x="2459" y="218"/>
                  <a:pt x="2462" y="214"/>
                  <a:pt x="2462" y="210"/>
                </a:cubicBezTo>
                <a:cubicBezTo>
                  <a:pt x="2462" y="205"/>
                  <a:pt x="2459" y="202"/>
                  <a:pt x="2454" y="202"/>
                </a:cubicBezTo>
                <a:cubicBezTo>
                  <a:pt x="2450" y="202"/>
                  <a:pt x="2447" y="205"/>
                  <a:pt x="2447" y="210"/>
                </a:cubicBezTo>
                <a:cubicBezTo>
                  <a:pt x="2447" y="214"/>
                  <a:pt x="2450" y="218"/>
                  <a:pt x="2454" y="218"/>
                </a:cubicBezTo>
                <a:close/>
                <a:moveTo>
                  <a:pt x="2533" y="223"/>
                </a:moveTo>
                <a:cubicBezTo>
                  <a:pt x="2540" y="223"/>
                  <a:pt x="2546" y="217"/>
                  <a:pt x="2546" y="210"/>
                </a:cubicBezTo>
                <a:cubicBezTo>
                  <a:pt x="2546" y="203"/>
                  <a:pt x="2540" y="197"/>
                  <a:pt x="2533" y="197"/>
                </a:cubicBezTo>
                <a:cubicBezTo>
                  <a:pt x="2526" y="197"/>
                  <a:pt x="2521" y="203"/>
                  <a:pt x="2521" y="210"/>
                </a:cubicBezTo>
                <a:cubicBezTo>
                  <a:pt x="2521" y="217"/>
                  <a:pt x="2526" y="223"/>
                  <a:pt x="2533" y="223"/>
                </a:cubicBezTo>
                <a:close/>
                <a:moveTo>
                  <a:pt x="2573" y="223"/>
                </a:moveTo>
                <a:cubicBezTo>
                  <a:pt x="2580" y="223"/>
                  <a:pt x="2586" y="217"/>
                  <a:pt x="2586" y="210"/>
                </a:cubicBezTo>
                <a:cubicBezTo>
                  <a:pt x="2586" y="203"/>
                  <a:pt x="2580" y="197"/>
                  <a:pt x="2573" y="197"/>
                </a:cubicBezTo>
                <a:cubicBezTo>
                  <a:pt x="2566" y="197"/>
                  <a:pt x="2560" y="203"/>
                  <a:pt x="2560" y="210"/>
                </a:cubicBezTo>
                <a:cubicBezTo>
                  <a:pt x="2560" y="217"/>
                  <a:pt x="2566" y="223"/>
                  <a:pt x="2573" y="223"/>
                </a:cubicBezTo>
                <a:close/>
                <a:moveTo>
                  <a:pt x="2612" y="223"/>
                </a:moveTo>
                <a:cubicBezTo>
                  <a:pt x="2619" y="223"/>
                  <a:pt x="2625" y="217"/>
                  <a:pt x="2625" y="210"/>
                </a:cubicBezTo>
                <a:cubicBezTo>
                  <a:pt x="2625" y="203"/>
                  <a:pt x="2619" y="197"/>
                  <a:pt x="2612" y="197"/>
                </a:cubicBezTo>
                <a:cubicBezTo>
                  <a:pt x="2605" y="197"/>
                  <a:pt x="2599" y="203"/>
                  <a:pt x="2599" y="210"/>
                </a:cubicBezTo>
                <a:cubicBezTo>
                  <a:pt x="2599" y="217"/>
                  <a:pt x="2605" y="223"/>
                  <a:pt x="2612" y="223"/>
                </a:cubicBezTo>
                <a:close/>
                <a:moveTo>
                  <a:pt x="2639" y="210"/>
                </a:moveTo>
                <a:cubicBezTo>
                  <a:pt x="2639" y="217"/>
                  <a:pt x="2645" y="223"/>
                  <a:pt x="2652" y="223"/>
                </a:cubicBezTo>
                <a:cubicBezTo>
                  <a:pt x="2659" y="223"/>
                  <a:pt x="2664" y="217"/>
                  <a:pt x="2664" y="210"/>
                </a:cubicBezTo>
                <a:cubicBezTo>
                  <a:pt x="2664" y="203"/>
                  <a:pt x="2659" y="197"/>
                  <a:pt x="2652" y="197"/>
                </a:cubicBezTo>
                <a:cubicBezTo>
                  <a:pt x="2645" y="197"/>
                  <a:pt x="2639" y="203"/>
                  <a:pt x="2639" y="210"/>
                </a:cubicBezTo>
                <a:close/>
                <a:moveTo>
                  <a:pt x="2691" y="197"/>
                </a:moveTo>
                <a:cubicBezTo>
                  <a:pt x="2684" y="197"/>
                  <a:pt x="2678" y="203"/>
                  <a:pt x="2678" y="210"/>
                </a:cubicBezTo>
                <a:cubicBezTo>
                  <a:pt x="2678" y="217"/>
                  <a:pt x="2684" y="223"/>
                  <a:pt x="2691" y="223"/>
                </a:cubicBezTo>
                <a:cubicBezTo>
                  <a:pt x="2698" y="223"/>
                  <a:pt x="2704" y="217"/>
                  <a:pt x="2704" y="210"/>
                </a:cubicBezTo>
                <a:cubicBezTo>
                  <a:pt x="2704" y="203"/>
                  <a:pt x="2698" y="197"/>
                  <a:pt x="2691" y="197"/>
                </a:cubicBezTo>
                <a:close/>
                <a:moveTo>
                  <a:pt x="2718" y="210"/>
                </a:moveTo>
                <a:cubicBezTo>
                  <a:pt x="2718" y="217"/>
                  <a:pt x="2723" y="223"/>
                  <a:pt x="2730" y="223"/>
                </a:cubicBezTo>
                <a:cubicBezTo>
                  <a:pt x="2738" y="223"/>
                  <a:pt x="2743" y="217"/>
                  <a:pt x="2743" y="210"/>
                </a:cubicBezTo>
                <a:cubicBezTo>
                  <a:pt x="2743" y="203"/>
                  <a:pt x="2738" y="197"/>
                  <a:pt x="2730" y="197"/>
                </a:cubicBezTo>
                <a:cubicBezTo>
                  <a:pt x="2723" y="197"/>
                  <a:pt x="2718" y="203"/>
                  <a:pt x="2718" y="210"/>
                </a:cubicBezTo>
                <a:close/>
                <a:moveTo>
                  <a:pt x="2809" y="197"/>
                </a:moveTo>
                <a:cubicBezTo>
                  <a:pt x="2802" y="197"/>
                  <a:pt x="2797" y="203"/>
                  <a:pt x="2797" y="210"/>
                </a:cubicBezTo>
                <a:cubicBezTo>
                  <a:pt x="2797" y="217"/>
                  <a:pt x="2802" y="223"/>
                  <a:pt x="2809" y="223"/>
                </a:cubicBezTo>
                <a:cubicBezTo>
                  <a:pt x="2816" y="223"/>
                  <a:pt x="2822" y="217"/>
                  <a:pt x="2822" y="210"/>
                </a:cubicBezTo>
                <a:cubicBezTo>
                  <a:pt x="2822" y="203"/>
                  <a:pt x="2816" y="197"/>
                  <a:pt x="2809" y="197"/>
                </a:cubicBezTo>
                <a:close/>
                <a:moveTo>
                  <a:pt x="2849" y="223"/>
                </a:moveTo>
                <a:cubicBezTo>
                  <a:pt x="2856" y="223"/>
                  <a:pt x="2861" y="217"/>
                  <a:pt x="2861" y="210"/>
                </a:cubicBezTo>
                <a:cubicBezTo>
                  <a:pt x="2861" y="203"/>
                  <a:pt x="2856" y="197"/>
                  <a:pt x="2849" y="197"/>
                </a:cubicBezTo>
                <a:cubicBezTo>
                  <a:pt x="2842" y="197"/>
                  <a:pt x="2836" y="203"/>
                  <a:pt x="2836" y="210"/>
                </a:cubicBezTo>
                <a:cubicBezTo>
                  <a:pt x="2836" y="217"/>
                  <a:pt x="2842" y="223"/>
                  <a:pt x="2849" y="223"/>
                </a:cubicBezTo>
                <a:close/>
                <a:moveTo>
                  <a:pt x="2888" y="223"/>
                </a:moveTo>
                <a:cubicBezTo>
                  <a:pt x="2895" y="223"/>
                  <a:pt x="2901" y="217"/>
                  <a:pt x="2901" y="210"/>
                </a:cubicBezTo>
                <a:cubicBezTo>
                  <a:pt x="2901" y="203"/>
                  <a:pt x="2895" y="197"/>
                  <a:pt x="2888" y="197"/>
                </a:cubicBezTo>
                <a:cubicBezTo>
                  <a:pt x="2881" y="197"/>
                  <a:pt x="2875" y="203"/>
                  <a:pt x="2875" y="210"/>
                </a:cubicBezTo>
                <a:cubicBezTo>
                  <a:pt x="2875" y="217"/>
                  <a:pt x="2881" y="223"/>
                  <a:pt x="2888" y="223"/>
                </a:cubicBezTo>
                <a:close/>
                <a:moveTo>
                  <a:pt x="2967" y="223"/>
                </a:moveTo>
                <a:cubicBezTo>
                  <a:pt x="2974" y="223"/>
                  <a:pt x="2980" y="217"/>
                  <a:pt x="2980" y="210"/>
                </a:cubicBezTo>
                <a:cubicBezTo>
                  <a:pt x="2980" y="203"/>
                  <a:pt x="2974" y="197"/>
                  <a:pt x="2967" y="197"/>
                </a:cubicBezTo>
                <a:cubicBezTo>
                  <a:pt x="2960" y="197"/>
                  <a:pt x="2954" y="203"/>
                  <a:pt x="2954" y="210"/>
                </a:cubicBezTo>
                <a:cubicBezTo>
                  <a:pt x="2954" y="217"/>
                  <a:pt x="2960" y="223"/>
                  <a:pt x="2967" y="223"/>
                </a:cubicBezTo>
                <a:close/>
                <a:moveTo>
                  <a:pt x="523" y="262"/>
                </a:moveTo>
                <a:cubicBezTo>
                  <a:pt x="530" y="262"/>
                  <a:pt x="535" y="256"/>
                  <a:pt x="535" y="249"/>
                </a:cubicBezTo>
                <a:cubicBezTo>
                  <a:pt x="535" y="242"/>
                  <a:pt x="530" y="236"/>
                  <a:pt x="523" y="236"/>
                </a:cubicBezTo>
                <a:cubicBezTo>
                  <a:pt x="516" y="236"/>
                  <a:pt x="510" y="242"/>
                  <a:pt x="510" y="249"/>
                </a:cubicBezTo>
                <a:cubicBezTo>
                  <a:pt x="510" y="256"/>
                  <a:pt x="516" y="262"/>
                  <a:pt x="523" y="262"/>
                </a:cubicBezTo>
                <a:close/>
                <a:moveTo>
                  <a:pt x="562" y="262"/>
                </a:moveTo>
                <a:cubicBezTo>
                  <a:pt x="569" y="262"/>
                  <a:pt x="575" y="256"/>
                  <a:pt x="575" y="249"/>
                </a:cubicBezTo>
                <a:cubicBezTo>
                  <a:pt x="575" y="242"/>
                  <a:pt x="569" y="236"/>
                  <a:pt x="562" y="236"/>
                </a:cubicBezTo>
                <a:cubicBezTo>
                  <a:pt x="555" y="236"/>
                  <a:pt x="549" y="242"/>
                  <a:pt x="549" y="249"/>
                </a:cubicBezTo>
                <a:cubicBezTo>
                  <a:pt x="549" y="256"/>
                  <a:pt x="555" y="262"/>
                  <a:pt x="562" y="262"/>
                </a:cubicBezTo>
                <a:close/>
                <a:moveTo>
                  <a:pt x="602" y="262"/>
                </a:moveTo>
                <a:cubicBezTo>
                  <a:pt x="609" y="262"/>
                  <a:pt x="614" y="256"/>
                  <a:pt x="614" y="249"/>
                </a:cubicBezTo>
                <a:cubicBezTo>
                  <a:pt x="614" y="242"/>
                  <a:pt x="609" y="236"/>
                  <a:pt x="602" y="236"/>
                </a:cubicBezTo>
                <a:cubicBezTo>
                  <a:pt x="595" y="236"/>
                  <a:pt x="589" y="242"/>
                  <a:pt x="589" y="249"/>
                </a:cubicBezTo>
                <a:cubicBezTo>
                  <a:pt x="589" y="256"/>
                  <a:pt x="595" y="262"/>
                  <a:pt x="602" y="262"/>
                </a:cubicBezTo>
                <a:close/>
                <a:moveTo>
                  <a:pt x="720" y="237"/>
                </a:moveTo>
                <a:cubicBezTo>
                  <a:pt x="713" y="237"/>
                  <a:pt x="707" y="242"/>
                  <a:pt x="707" y="249"/>
                </a:cubicBezTo>
                <a:cubicBezTo>
                  <a:pt x="707" y="256"/>
                  <a:pt x="713" y="262"/>
                  <a:pt x="720" y="262"/>
                </a:cubicBezTo>
                <a:cubicBezTo>
                  <a:pt x="727" y="262"/>
                  <a:pt x="733" y="256"/>
                  <a:pt x="733" y="249"/>
                </a:cubicBezTo>
                <a:cubicBezTo>
                  <a:pt x="733" y="242"/>
                  <a:pt x="727" y="237"/>
                  <a:pt x="720" y="237"/>
                </a:cubicBezTo>
                <a:close/>
                <a:moveTo>
                  <a:pt x="803" y="249"/>
                </a:moveTo>
                <a:cubicBezTo>
                  <a:pt x="803" y="247"/>
                  <a:pt x="801" y="245"/>
                  <a:pt x="799" y="245"/>
                </a:cubicBezTo>
                <a:cubicBezTo>
                  <a:pt x="796" y="245"/>
                  <a:pt x="795" y="247"/>
                  <a:pt x="795" y="249"/>
                </a:cubicBezTo>
                <a:cubicBezTo>
                  <a:pt x="795" y="251"/>
                  <a:pt x="796" y="253"/>
                  <a:pt x="799" y="253"/>
                </a:cubicBezTo>
                <a:cubicBezTo>
                  <a:pt x="801" y="253"/>
                  <a:pt x="803" y="251"/>
                  <a:pt x="803" y="249"/>
                </a:cubicBezTo>
                <a:close/>
                <a:moveTo>
                  <a:pt x="838" y="262"/>
                </a:moveTo>
                <a:cubicBezTo>
                  <a:pt x="845" y="262"/>
                  <a:pt x="851" y="256"/>
                  <a:pt x="851" y="249"/>
                </a:cubicBezTo>
                <a:cubicBezTo>
                  <a:pt x="851" y="242"/>
                  <a:pt x="845" y="236"/>
                  <a:pt x="838" y="236"/>
                </a:cubicBezTo>
                <a:cubicBezTo>
                  <a:pt x="831" y="236"/>
                  <a:pt x="825" y="242"/>
                  <a:pt x="825" y="249"/>
                </a:cubicBezTo>
                <a:cubicBezTo>
                  <a:pt x="825" y="256"/>
                  <a:pt x="831" y="262"/>
                  <a:pt x="838" y="262"/>
                </a:cubicBezTo>
                <a:close/>
                <a:moveTo>
                  <a:pt x="878" y="262"/>
                </a:moveTo>
                <a:cubicBezTo>
                  <a:pt x="885" y="262"/>
                  <a:pt x="890" y="256"/>
                  <a:pt x="890" y="249"/>
                </a:cubicBezTo>
                <a:cubicBezTo>
                  <a:pt x="890" y="242"/>
                  <a:pt x="885" y="236"/>
                  <a:pt x="878" y="236"/>
                </a:cubicBezTo>
                <a:cubicBezTo>
                  <a:pt x="870" y="236"/>
                  <a:pt x="865" y="242"/>
                  <a:pt x="865" y="249"/>
                </a:cubicBezTo>
                <a:cubicBezTo>
                  <a:pt x="865" y="256"/>
                  <a:pt x="870" y="262"/>
                  <a:pt x="878" y="262"/>
                </a:cubicBezTo>
                <a:close/>
                <a:moveTo>
                  <a:pt x="917" y="262"/>
                </a:moveTo>
                <a:cubicBezTo>
                  <a:pt x="924" y="262"/>
                  <a:pt x="930" y="256"/>
                  <a:pt x="930" y="249"/>
                </a:cubicBezTo>
                <a:cubicBezTo>
                  <a:pt x="930" y="242"/>
                  <a:pt x="924" y="236"/>
                  <a:pt x="917" y="236"/>
                </a:cubicBezTo>
                <a:cubicBezTo>
                  <a:pt x="910" y="236"/>
                  <a:pt x="904" y="242"/>
                  <a:pt x="904" y="249"/>
                </a:cubicBezTo>
                <a:cubicBezTo>
                  <a:pt x="904" y="256"/>
                  <a:pt x="910" y="262"/>
                  <a:pt x="917" y="262"/>
                </a:cubicBezTo>
                <a:close/>
                <a:moveTo>
                  <a:pt x="956" y="237"/>
                </a:moveTo>
                <a:cubicBezTo>
                  <a:pt x="949" y="237"/>
                  <a:pt x="944" y="242"/>
                  <a:pt x="944" y="249"/>
                </a:cubicBezTo>
                <a:cubicBezTo>
                  <a:pt x="944" y="256"/>
                  <a:pt x="949" y="262"/>
                  <a:pt x="956" y="262"/>
                </a:cubicBezTo>
                <a:cubicBezTo>
                  <a:pt x="963" y="262"/>
                  <a:pt x="969" y="256"/>
                  <a:pt x="969" y="249"/>
                </a:cubicBezTo>
                <a:cubicBezTo>
                  <a:pt x="969" y="242"/>
                  <a:pt x="963" y="237"/>
                  <a:pt x="956" y="237"/>
                </a:cubicBezTo>
                <a:close/>
                <a:moveTo>
                  <a:pt x="1193" y="262"/>
                </a:moveTo>
                <a:cubicBezTo>
                  <a:pt x="1200" y="262"/>
                  <a:pt x="1206" y="256"/>
                  <a:pt x="1206" y="249"/>
                </a:cubicBezTo>
                <a:cubicBezTo>
                  <a:pt x="1206" y="242"/>
                  <a:pt x="1200" y="236"/>
                  <a:pt x="1193" y="236"/>
                </a:cubicBezTo>
                <a:cubicBezTo>
                  <a:pt x="1186" y="236"/>
                  <a:pt x="1180" y="242"/>
                  <a:pt x="1180" y="249"/>
                </a:cubicBezTo>
                <a:cubicBezTo>
                  <a:pt x="1180" y="256"/>
                  <a:pt x="1186" y="262"/>
                  <a:pt x="1193" y="262"/>
                </a:cubicBezTo>
                <a:close/>
                <a:moveTo>
                  <a:pt x="1232" y="262"/>
                </a:moveTo>
                <a:cubicBezTo>
                  <a:pt x="1239" y="262"/>
                  <a:pt x="1245" y="256"/>
                  <a:pt x="1245" y="249"/>
                </a:cubicBezTo>
                <a:cubicBezTo>
                  <a:pt x="1245" y="242"/>
                  <a:pt x="1239" y="236"/>
                  <a:pt x="1232" y="236"/>
                </a:cubicBezTo>
                <a:cubicBezTo>
                  <a:pt x="1225" y="236"/>
                  <a:pt x="1220" y="242"/>
                  <a:pt x="1220" y="249"/>
                </a:cubicBezTo>
                <a:cubicBezTo>
                  <a:pt x="1220" y="256"/>
                  <a:pt x="1225" y="262"/>
                  <a:pt x="1232" y="262"/>
                </a:cubicBezTo>
                <a:close/>
                <a:moveTo>
                  <a:pt x="1272" y="262"/>
                </a:moveTo>
                <a:cubicBezTo>
                  <a:pt x="1279" y="262"/>
                  <a:pt x="1285" y="256"/>
                  <a:pt x="1285" y="249"/>
                </a:cubicBezTo>
                <a:cubicBezTo>
                  <a:pt x="1285" y="242"/>
                  <a:pt x="1279" y="236"/>
                  <a:pt x="1272" y="236"/>
                </a:cubicBezTo>
                <a:cubicBezTo>
                  <a:pt x="1265" y="236"/>
                  <a:pt x="1259" y="242"/>
                  <a:pt x="1259" y="249"/>
                </a:cubicBezTo>
                <a:cubicBezTo>
                  <a:pt x="1259" y="256"/>
                  <a:pt x="1265" y="262"/>
                  <a:pt x="1272" y="262"/>
                </a:cubicBezTo>
                <a:close/>
                <a:moveTo>
                  <a:pt x="1311" y="262"/>
                </a:moveTo>
                <a:cubicBezTo>
                  <a:pt x="1318" y="262"/>
                  <a:pt x="1324" y="256"/>
                  <a:pt x="1324" y="249"/>
                </a:cubicBezTo>
                <a:cubicBezTo>
                  <a:pt x="1324" y="242"/>
                  <a:pt x="1318" y="236"/>
                  <a:pt x="1311" y="236"/>
                </a:cubicBezTo>
                <a:cubicBezTo>
                  <a:pt x="1304" y="236"/>
                  <a:pt x="1298" y="242"/>
                  <a:pt x="1298" y="249"/>
                </a:cubicBezTo>
                <a:cubicBezTo>
                  <a:pt x="1298" y="256"/>
                  <a:pt x="1304" y="262"/>
                  <a:pt x="1311" y="262"/>
                </a:cubicBezTo>
                <a:close/>
                <a:moveTo>
                  <a:pt x="1351" y="262"/>
                </a:moveTo>
                <a:cubicBezTo>
                  <a:pt x="1358" y="262"/>
                  <a:pt x="1363" y="256"/>
                  <a:pt x="1363" y="249"/>
                </a:cubicBezTo>
                <a:cubicBezTo>
                  <a:pt x="1363" y="242"/>
                  <a:pt x="1358" y="236"/>
                  <a:pt x="1351" y="236"/>
                </a:cubicBezTo>
                <a:cubicBezTo>
                  <a:pt x="1344" y="236"/>
                  <a:pt x="1338" y="242"/>
                  <a:pt x="1338" y="249"/>
                </a:cubicBezTo>
                <a:cubicBezTo>
                  <a:pt x="1338" y="256"/>
                  <a:pt x="1344" y="262"/>
                  <a:pt x="1351" y="262"/>
                </a:cubicBezTo>
                <a:close/>
                <a:moveTo>
                  <a:pt x="1390" y="262"/>
                </a:moveTo>
                <a:cubicBezTo>
                  <a:pt x="1397" y="262"/>
                  <a:pt x="1403" y="256"/>
                  <a:pt x="1403" y="249"/>
                </a:cubicBezTo>
                <a:cubicBezTo>
                  <a:pt x="1403" y="242"/>
                  <a:pt x="1397" y="236"/>
                  <a:pt x="1390" y="236"/>
                </a:cubicBezTo>
                <a:cubicBezTo>
                  <a:pt x="1383" y="236"/>
                  <a:pt x="1377" y="242"/>
                  <a:pt x="1377" y="249"/>
                </a:cubicBezTo>
                <a:cubicBezTo>
                  <a:pt x="1377" y="256"/>
                  <a:pt x="1383" y="262"/>
                  <a:pt x="1390" y="262"/>
                </a:cubicBezTo>
                <a:close/>
                <a:moveTo>
                  <a:pt x="1429" y="262"/>
                </a:moveTo>
                <a:cubicBezTo>
                  <a:pt x="1437" y="262"/>
                  <a:pt x="1442" y="256"/>
                  <a:pt x="1442" y="249"/>
                </a:cubicBezTo>
                <a:cubicBezTo>
                  <a:pt x="1442" y="242"/>
                  <a:pt x="1437" y="236"/>
                  <a:pt x="1429" y="236"/>
                </a:cubicBezTo>
                <a:cubicBezTo>
                  <a:pt x="1422" y="236"/>
                  <a:pt x="1417" y="242"/>
                  <a:pt x="1417" y="249"/>
                </a:cubicBezTo>
                <a:cubicBezTo>
                  <a:pt x="1417" y="256"/>
                  <a:pt x="1422" y="262"/>
                  <a:pt x="1429" y="262"/>
                </a:cubicBezTo>
                <a:close/>
                <a:moveTo>
                  <a:pt x="1469" y="236"/>
                </a:moveTo>
                <a:cubicBezTo>
                  <a:pt x="1462" y="236"/>
                  <a:pt x="1456" y="242"/>
                  <a:pt x="1456" y="249"/>
                </a:cubicBezTo>
                <a:cubicBezTo>
                  <a:pt x="1456" y="256"/>
                  <a:pt x="1462" y="262"/>
                  <a:pt x="1469" y="262"/>
                </a:cubicBezTo>
                <a:cubicBezTo>
                  <a:pt x="1476" y="262"/>
                  <a:pt x="1482" y="256"/>
                  <a:pt x="1482" y="249"/>
                </a:cubicBezTo>
                <a:cubicBezTo>
                  <a:pt x="1482" y="242"/>
                  <a:pt x="1476" y="236"/>
                  <a:pt x="1469" y="236"/>
                </a:cubicBezTo>
                <a:close/>
                <a:moveTo>
                  <a:pt x="1981" y="262"/>
                </a:moveTo>
                <a:cubicBezTo>
                  <a:pt x="1988" y="262"/>
                  <a:pt x="1994" y="256"/>
                  <a:pt x="1994" y="249"/>
                </a:cubicBezTo>
                <a:cubicBezTo>
                  <a:pt x="1994" y="242"/>
                  <a:pt x="1988" y="237"/>
                  <a:pt x="1981" y="237"/>
                </a:cubicBezTo>
                <a:cubicBezTo>
                  <a:pt x="1974" y="237"/>
                  <a:pt x="1969" y="242"/>
                  <a:pt x="1969" y="249"/>
                </a:cubicBezTo>
                <a:cubicBezTo>
                  <a:pt x="1969" y="256"/>
                  <a:pt x="1974" y="262"/>
                  <a:pt x="1981" y="262"/>
                </a:cubicBezTo>
                <a:close/>
                <a:moveTo>
                  <a:pt x="2257" y="262"/>
                </a:moveTo>
                <a:cubicBezTo>
                  <a:pt x="2264" y="262"/>
                  <a:pt x="2270" y="256"/>
                  <a:pt x="2270" y="249"/>
                </a:cubicBezTo>
                <a:cubicBezTo>
                  <a:pt x="2270" y="242"/>
                  <a:pt x="2264" y="236"/>
                  <a:pt x="2257" y="236"/>
                </a:cubicBezTo>
                <a:cubicBezTo>
                  <a:pt x="2250" y="236"/>
                  <a:pt x="2245" y="242"/>
                  <a:pt x="2245" y="249"/>
                </a:cubicBezTo>
                <a:cubicBezTo>
                  <a:pt x="2245" y="256"/>
                  <a:pt x="2250" y="262"/>
                  <a:pt x="2257" y="262"/>
                </a:cubicBezTo>
                <a:close/>
                <a:moveTo>
                  <a:pt x="2376" y="262"/>
                </a:moveTo>
                <a:cubicBezTo>
                  <a:pt x="2383" y="262"/>
                  <a:pt x="2388" y="256"/>
                  <a:pt x="2388" y="249"/>
                </a:cubicBezTo>
                <a:cubicBezTo>
                  <a:pt x="2388" y="242"/>
                  <a:pt x="2383" y="236"/>
                  <a:pt x="2376" y="236"/>
                </a:cubicBezTo>
                <a:cubicBezTo>
                  <a:pt x="2369" y="236"/>
                  <a:pt x="2363" y="242"/>
                  <a:pt x="2363" y="249"/>
                </a:cubicBezTo>
                <a:cubicBezTo>
                  <a:pt x="2363" y="256"/>
                  <a:pt x="2369" y="262"/>
                  <a:pt x="2376" y="262"/>
                </a:cubicBezTo>
                <a:close/>
                <a:moveTo>
                  <a:pt x="2415" y="262"/>
                </a:moveTo>
                <a:cubicBezTo>
                  <a:pt x="2422" y="262"/>
                  <a:pt x="2428" y="256"/>
                  <a:pt x="2428" y="249"/>
                </a:cubicBezTo>
                <a:cubicBezTo>
                  <a:pt x="2428" y="242"/>
                  <a:pt x="2422" y="236"/>
                  <a:pt x="2415" y="236"/>
                </a:cubicBezTo>
                <a:cubicBezTo>
                  <a:pt x="2408" y="236"/>
                  <a:pt x="2402" y="242"/>
                  <a:pt x="2402" y="249"/>
                </a:cubicBezTo>
                <a:cubicBezTo>
                  <a:pt x="2402" y="256"/>
                  <a:pt x="2408" y="262"/>
                  <a:pt x="2415" y="262"/>
                </a:cubicBezTo>
                <a:close/>
                <a:moveTo>
                  <a:pt x="2454" y="262"/>
                </a:moveTo>
                <a:cubicBezTo>
                  <a:pt x="2462" y="262"/>
                  <a:pt x="2467" y="256"/>
                  <a:pt x="2467" y="249"/>
                </a:cubicBezTo>
                <a:cubicBezTo>
                  <a:pt x="2467" y="242"/>
                  <a:pt x="2462" y="236"/>
                  <a:pt x="2454" y="236"/>
                </a:cubicBezTo>
                <a:cubicBezTo>
                  <a:pt x="2447" y="236"/>
                  <a:pt x="2442" y="242"/>
                  <a:pt x="2442" y="249"/>
                </a:cubicBezTo>
                <a:cubicBezTo>
                  <a:pt x="2442" y="256"/>
                  <a:pt x="2447" y="262"/>
                  <a:pt x="2454" y="262"/>
                </a:cubicBezTo>
                <a:close/>
                <a:moveTo>
                  <a:pt x="2494" y="262"/>
                </a:moveTo>
                <a:cubicBezTo>
                  <a:pt x="2501" y="262"/>
                  <a:pt x="2507" y="256"/>
                  <a:pt x="2507" y="249"/>
                </a:cubicBezTo>
                <a:cubicBezTo>
                  <a:pt x="2507" y="242"/>
                  <a:pt x="2501" y="236"/>
                  <a:pt x="2494" y="236"/>
                </a:cubicBezTo>
                <a:cubicBezTo>
                  <a:pt x="2487" y="236"/>
                  <a:pt x="2481" y="242"/>
                  <a:pt x="2481" y="249"/>
                </a:cubicBezTo>
                <a:cubicBezTo>
                  <a:pt x="2481" y="256"/>
                  <a:pt x="2487" y="262"/>
                  <a:pt x="2494" y="262"/>
                </a:cubicBezTo>
                <a:close/>
                <a:moveTo>
                  <a:pt x="2533" y="262"/>
                </a:moveTo>
                <a:cubicBezTo>
                  <a:pt x="2540" y="262"/>
                  <a:pt x="2546" y="256"/>
                  <a:pt x="2546" y="249"/>
                </a:cubicBezTo>
                <a:cubicBezTo>
                  <a:pt x="2546" y="242"/>
                  <a:pt x="2540" y="236"/>
                  <a:pt x="2533" y="236"/>
                </a:cubicBezTo>
                <a:cubicBezTo>
                  <a:pt x="2526" y="236"/>
                  <a:pt x="2521" y="242"/>
                  <a:pt x="2521" y="249"/>
                </a:cubicBezTo>
                <a:cubicBezTo>
                  <a:pt x="2521" y="256"/>
                  <a:pt x="2526" y="262"/>
                  <a:pt x="2533" y="262"/>
                </a:cubicBezTo>
                <a:close/>
                <a:moveTo>
                  <a:pt x="2573" y="262"/>
                </a:moveTo>
                <a:cubicBezTo>
                  <a:pt x="2580" y="262"/>
                  <a:pt x="2586" y="256"/>
                  <a:pt x="2586" y="249"/>
                </a:cubicBezTo>
                <a:cubicBezTo>
                  <a:pt x="2586" y="242"/>
                  <a:pt x="2580" y="236"/>
                  <a:pt x="2573" y="236"/>
                </a:cubicBezTo>
                <a:cubicBezTo>
                  <a:pt x="2566" y="236"/>
                  <a:pt x="2560" y="242"/>
                  <a:pt x="2560" y="249"/>
                </a:cubicBezTo>
                <a:cubicBezTo>
                  <a:pt x="2560" y="256"/>
                  <a:pt x="2566" y="262"/>
                  <a:pt x="2573" y="262"/>
                </a:cubicBezTo>
                <a:close/>
                <a:moveTo>
                  <a:pt x="2612" y="262"/>
                </a:moveTo>
                <a:cubicBezTo>
                  <a:pt x="2619" y="262"/>
                  <a:pt x="2625" y="256"/>
                  <a:pt x="2625" y="249"/>
                </a:cubicBezTo>
                <a:cubicBezTo>
                  <a:pt x="2625" y="242"/>
                  <a:pt x="2619" y="236"/>
                  <a:pt x="2612" y="236"/>
                </a:cubicBezTo>
                <a:cubicBezTo>
                  <a:pt x="2605" y="236"/>
                  <a:pt x="2599" y="242"/>
                  <a:pt x="2599" y="249"/>
                </a:cubicBezTo>
                <a:cubicBezTo>
                  <a:pt x="2599" y="256"/>
                  <a:pt x="2605" y="262"/>
                  <a:pt x="2612" y="262"/>
                </a:cubicBezTo>
                <a:close/>
                <a:moveTo>
                  <a:pt x="2652" y="262"/>
                </a:moveTo>
                <a:cubicBezTo>
                  <a:pt x="2659" y="262"/>
                  <a:pt x="2664" y="256"/>
                  <a:pt x="2664" y="249"/>
                </a:cubicBezTo>
                <a:cubicBezTo>
                  <a:pt x="2664" y="242"/>
                  <a:pt x="2659" y="236"/>
                  <a:pt x="2652" y="236"/>
                </a:cubicBezTo>
                <a:cubicBezTo>
                  <a:pt x="2645" y="236"/>
                  <a:pt x="2639" y="242"/>
                  <a:pt x="2639" y="249"/>
                </a:cubicBezTo>
                <a:cubicBezTo>
                  <a:pt x="2639" y="256"/>
                  <a:pt x="2645" y="262"/>
                  <a:pt x="2652" y="262"/>
                </a:cubicBezTo>
                <a:close/>
                <a:moveTo>
                  <a:pt x="2691" y="262"/>
                </a:moveTo>
                <a:cubicBezTo>
                  <a:pt x="2698" y="262"/>
                  <a:pt x="2704" y="256"/>
                  <a:pt x="2704" y="249"/>
                </a:cubicBezTo>
                <a:cubicBezTo>
                  <a:pt x="2704" y="242"/>
                  <a:pt x="2698" y="236"/>
                  <a:pt x="2691" y="236"/>
                </a:cubicBezTo>
                <a:cubicBezTo>
                  <a:pt x="2684" y="236"/>
                  <a:pt x="2678" y="242"/>
                  <a:pt x="2678" y="249"/>
                </a:cubicBezTo>
                <a:cubicBezTo>
                  <a:pt x="2678" y="256"/>
                  <a:pt x="2684" y="262"/>
                  <a:pt x="2691" y="262"/>
                </a:cubicBezTo>
                <a:close/>
                <a:moveTo>
                  <a:pt x="2730" y="262"/>
                </a:moveTo>
                <a:cubicBezTo>
                  <a:pt x="2738" y="262"/>
                  <a:pt x="2743" y="256"/>
                  <a:pt x="2743" y="249"/>
                </a:cubicBezTo>
                <a:cubicBezTo>
                  <a:pt x="2743" y="242"/>
                  <a:pt x="2738" y="236"/>
                  <a:pt x="2730" y="236"/>
                </a:cubicBezTo>
                <a:cubicBezTo>
                  <a:pt x="2723" y="236"/>
                  <a:pt x="2718" y="242"/>
                  <a:pt x="2718" y="249"/>
                </a:cubicBezTo>
                <a:cubicBezTo>
                  <a:pt x="2718" y="256"/>
                  <a:pt x="2723" y="262"/>
                  <a:pt x="2730" y="262"/>
                </a:cubicBezTo>
                <a:close/>
                <a:moveTo>
                  <a:pt x="2770" y="262"/>
                </a:moveTo>
                <a:cubicBezTo>
                  <a:pt x="2777" y="262"/>
                  <a:pt x="2783" y="256"/>
                  <a:pt x="2783" y="249"/>
                </a:cubicBezTo>
                <a:cubicBezTo>
                  <a:pt x="2783" y="242"/>
                  <a:pt x="2777" y="236"/>
                  <a:pt x="2770" y="236"/>
                </a:cubicBezTo>
                <a:cubicBezTo>
                  <a:pt x="2763" y="236"/>
                  <a:pt x="2757" y="242"/>
                  <a:pt x="2757" y="249"/>
                </a:cubicBezTo>
                <a:cubicBezTo>
                  <a:pt x="2757" y="256"/>
                  <a:pt x="2763" y="262"/>
                  <a:pt x="2770" y="262"/>
                </a:cubicBezTo>
                <a:close/>
                <a:moveTo>
                  <a:pt x="2770" y="223"/>
                </a:moveTo>
                <a:cubicBezTo>
                  <a:pt x="2777" y="223"/>
                  <a:pt x="2783" y="217"/>
                  <a:pt x="2783" y="210"/>
                </a:cubicBezTo>
                <a:cubicBezTo>
                  <a:pt x="2783" y="203"/>
                  <a:pt x="2777" y="197"/>
                  <a:pt x="2770" y="197"/>
                </a:cubicBezTo>
                <a:cubicBezTo>
                  <a:pt x="2763" y="197"/>
                  <a:pt x="2757" y="203"/>
                  <a:pt x="2757" y="210"/>
                </a:cubicBezTo>
                <a:cubicBezTo>
                  <a:pt x="2757" y="217"/>
                  <a:pt x="2763" y="223"/>
                  <a:pt x="2770" y="223"/>
                </a:cubicBezTo>
                <a:close/>
                <a:moveTo>
                  <a:pt x="2809" y="262"/>
                </a:moveTo>
                <a:cubicBezTo>
                  <a:pt x="2816" y="262"/>
                  <a:pt x="2822" y="256"/>
                  <a:pt x="2822" y="249"/>
                </a:cubicBezTo>
                <a:cubicBezTo>
                  <a:pt x="2822" y="242"/>
                  <a:pt x="2816" y="236"/>
                  <a:pt x="2809" y="236"/>
                </a:cubicBezTo>
                <a:cubicBezTo>
                  <a:pt x="2802" y="236"/>
                  <a:pt x="2797" y="242"/>
                  <a:pt x="2797" y="249"/>
                </a:cubicBezTo>
                <a:cubicBezTo>
                  <a:pt x="2797" y="256"/>
                  <a:pt x="2802" y="262"/>
                  <a:pt x="2809" y="262"/>
                </a:cubicBezTo>
                <a:close/>
                <a:moveTo>
                  <a:pt x="2849" y="262"/>
                </a:moveTo>
                <a:cubicBezTo>
                  <a:pt x="2856" y="262"/>
                  <a:pt x="2861" y="256"/>
                  <a:pt x="2861" y="249"/>
                </a:cubicBezTo>
                <a:cubicBezTo>
                  <a:pt x="2861" y="242"/>
                  <a:pt x="2856" y="236"/>
                  <a:pt x="2849" y="236"/>
                </a:cubicBezTo>
                <a:cubicBezTo>
                  <a:pt x="2842" y="236"/>
                  <a:pt x="2836" y="242"/>
                  <a:pt x="2836" y="249"/>
                </a:cubicBezTo>
                <a:cubicBezTo>
                  <a:pt x="2836" y="256"/>
                  <a:pt x="2842" y="262"/>
                  <a:pt x="2849" y="262"/>
                </a:cubicBezTo>
                <a:close/>
                <a:moveTo>
                  <a:pt x="2888" y="262"/>
                </a:moveTo>
                <a:cubicBezTo>
                  <a:pt x="2895" y="262"/>
                  <a:pt x="2901" y="256"/>
                  <a:pt x="2901" y="249"/>
                </a:cubicBezTo>
                <a:cubicBezTo>
                  <a:pt x="2901" y="242"/>
                  <a:pt x="2895" y="236"/>
                  <a:pt x="2888" y="236"/>
                </a:cubicBezTo>
                <a:cubicBezTo>
                  <a:pt x="2881" y="236"/>
                  <a:pt x="2875" y="242"/>
                  <a:pt x="2875" y="249"/>
                </a:cubicBezTo>
                <a:cubicBezTo>
                  <a:pt x="2875" y="256"/>
                  <a:pt x="2881" y="262"/>
                  <a:pt x="2888" y="262"/>
                </a:cubicBezTo>
                <a:close/>
                <a:moveTo>
                  <a:pt x="2928" y="262"/>
                </a:moveTo>
                <a:cubicBezTo>
                  <a:pt x="2935" y="262"/>
                  <a:pt x="2940" y="256"/>
                  <a:pt x="2940" y="249"/>
                </a:cubicBezTo>
                <a:cubicBezTo>
                  <a:pt x="2940" y="242"/>
                  <a:pt x="2935" y="236"/>
                  <a:pt x="2928" y="236"/>
                </a:cubicBezTo>
                <a:cubicBezTo>
                  <a:pt x="2921" y="236"/>
                  <a:pt x="2915" y="242"/>
                  <a:pt x="2915" y="249"/>
                </a:cubicBezTo>
                <a:cubicBezTo>
                  <a:pt x="2915" y="256"/>
                  <a:pt x="2921" y="262"/>
                  <a:pt x="2928" y="262"/>
                </a:cubicBezTo>
                <a:close/>
                <a:moveTo>
                  <a:pt x="2967" y="262"/>
                </a:moveTo>
                <a:cubicBezTo>
                  <a:pt x="2974" y="262"/>
                  <a:pt x="2980" y="256"/>
                  <a:pt x="2980" y="249"/>
                </a:cubicBezTo>
                <a:cubicBezTo>
                  <a:pt x="2980" y="242"/>
                  <a:pt x="2974" y="236"/>
                  <a:pt x="2967" y="236"/>
                </a:cubicBezTo>
                <a:cubicBezTo>
                  <a:pt x="2960" y="236"/>
                  <a:pt x="2954" y="242"/>
                  <a:pt x="2954" y="249"/>
                </a:cubicBezTo>
                <a:cubicBezTo>
                  <a:pt x="2954" y="256"/>
                  <a:pt x="2960" y="262"/>
                  <a:pt x="2967" y="262"/>
                </a:cubicBezTo>
                <a:close/>
                <a:moveTo>
                  <a:pt x="3006" y="262"/>
                </a:moveTo>
                <a:cubicBezTo>
                  <a:pt x="3013" y="262"/>
                  <a:pt x="3019" y="256"/>
                  <a:pt x="3019" y="249"/>
                </a:cubicBezTo>
                <a:cubicBezTo>
                  <a:pt x="3019" y="242"/>
                  <a:pt x="3013" y="236"/>
                  <a:pt x="3006" y="236"/>
                </a:cubicBezTo>
                <a:cubicBezTo>
                  <a:pt x="2999" y="236"/>
                  <a:pt x="2994" y="242"/>
                  <a:pt x="2994" y="249"/>
                </a:cubicBezTo>
                <a:cubicBezTo>
                  <a:pt x="2994" y="256"/>
                  <a:pt x="2999" y="262"/>
                  <a:pt x="3006" y="262"/>
                </a:cubicBezTo>
                <a:close/>
                <a:moveTo>
                  <a:pt x="3046" y="262"/>
                </a:moveTo>
                <a:cubicBezTo>
                  <a:pt x="3053" y="262"/>
                  <a:pt x="3059" y="256"/>
                  <a:pt x="3059" y="249"/>
                </a:cubicBezTo>
                <a:cubicBezTo>
                  <a:pt x="3059" y="242"/>
                  <a:pt x="3053" y="237"/>
                  <a:pt x="3046" y="237"/>
                </a:cubicBezTo>
                <a:cubicBezTo>
                  <a:pt x="3039" y="237"/>
                  <a:pt x="3033" y="242"/>
                  <a:pt x="3033" y="249"/>
                </a:cubicBezTo>
                <a:cubicBezTo>
                  <a:pt x="3033" y="256"/>
                  <a:pt x="3039" y="262"/>
                  <a:pt x="3046" y="262"/>
                </a:cubicBezTo>
                <a:close/>
                <a:moveTo>
                  <a:pt x="3085" y="262"/>
                </a:moveTo>
                <a:cubicBezTo>
                  <a:pt x="3092" y="262"/>
                  <a:pt x="3098" y="256"/>
                  <a:pt x="3098" y="249"/>
                </a:cubicBezTo>
                <a:cubicBezTo>
                  <a:pt x="3098" y="242"/>
                  <a:pt x="3092" y="236"/>
                  <a:pt x="3085" y="236"/>
                </a:cubicBezTo>
                <a:cubicBezTo>
                  <a:pt x="3078" y="236"/>
                  <a:pt x="3073" y="242"/>
                  <a:pt x="3073" y="249"/>
                </a:cubicBezTo>
                <a:cubicBezTo>
                  <a:pt x="3073" y="256"/>
                  <a:pt x="3078" y="262"/>
                  <a:pt x="3085" y="262"/>
                </a:cubicBezTo>
                <a:close/>
                <a:moveTo>
                  <a:pt x="3125" y="262"/>
                </a:moveTo>
                <a:cubicBezTo>
                  <a:pt x="3132" y="262"/>
                  <a:pt x="3137" y="256"/>
                  <a:pt x="3137" y="249"/>
                </a:cubicBezTo>
                <a:cubicBezTo>
                  <a:pt x="3137" y="242"/>
                  <a:pt x="3132" y="236"/>
                  <a:pt x="3125" y="236"/>
                </a:cubicBezTo>
                <a:cubicBezTo>
                  <a:pt x="3118" y="236"/>
                  <a:pt x="3112" y="242"/>
                  <a:pt x="3112" y="249"/>
                </a:cubicBezTo>
                <a:cubicBezTo>
                  <a:pt x="3112" y="256"/>
                  <a:pt x="3118" y="262"/>
                  <a:pt x="3125" y="262"/>
                </a:cubicBezTo>
                <a:close/>
                <a:moveTo>
                  <a:pt x="3164" y="262"/>
                </a:moveTo>
                <a:cubicBezTo>
                  <a:pt x="3171" y="262"/>
                  <a:pt x="3177" y="256"/>
                  <a:pt x="3177" y="249"/>
                </a:cubicBezTo>
                <a:cubicBezTo>
                  <a:pt x="3177" y="242"/>
                  <a:pt x="3171" y="236"/>
                  <a:pt x="3164" y="236"/>
                </a:cubicBezTo>
                <a:cubicBezTo>
                  <a:pt x="3157" y="236"/>
                  <a:pt x="3151" y="242"/>
                  <a:pt x="3151" y="249"/>
                </a:cubicBezTo>
                <a:cubicBezTo>
                  <a:pt x="3151" y="256"/>
                  <a:pt x="3157" y="262"/>
                  <a:pt x="3164" y="262"/>
                </a:cubicBezTo>
                <a:close/>
                <a:moveTo>
                  <a:pt x="3204" y="262"/>
                </a:moveTo>
                <a:cubicBezTo>
                  <a:pt x="3211" y="262"/>
                  <a:pt x="3216" y="256"/>
                  <a:pt x="3216" y="249"/>
                </a:cubicBezTo>
                <a:cubicBezTo>
                  <a:pt x="3216" y="242"/>
                  <a:pt x="3211" y="236"/>
                  <a:pt x="3204" y="236"/>
                </a:cubicBezTo>
                <a:cubicBezTo>
                  <a:pt x="3197" y="236"/>
                  <a:pt x="3191" y="242"/>
                  <a:pt x="3191" y="249"/>
                </a:cubicBezTo>
                <a:cubicBezTo>
                  <a:pt x="3191" y="256"/>
                  <a:pt x="3197" y="262"/>
                  <a:pt x="3204" y="262"/>
                </a:cubicBezTo>
                <a:close/>
                <a:moveTo>
                  <a:pt x="3282" y="262"/>
                </a:moveTo>
                <a:cubicBezTo>
                  <a:pt x="3289" y="262"/>
                  <a:pt x="3295" y="256"/>
                  <a:pt x="3295" y="249"/>
                </a:cubicBezTo>
                <a:cubicBezTo>
                  <a:pt x="3295" y="242"/>
                  <a:pt x="3289" y="236"/>
                  <a:pt x="3282" y="236"/>
                </a:cubicBezTo>
                <a:cubicBezTo>
                  <a:pt x="3275" y="236"/>
                  <a:pt x="3270" y="242"/>
                  <a:pt x="3270" y="249"/>
                </a:cubicBezTo>
                <a:cubicBezTo>
                  <a:pt x="3270" y="256"/>
                  <a:pt x="3275" y="262"/>
                  <a:pt x="3282" y="262"/>
                </a:cubicBezTo>
                <a:close/>
                <a:moveTo>
                  <a:pt x="3519" y="262"/>
                </a:moveTo>
                <a:cubicBezTo>
                  <a:pt x="3526" y="262"/>
                  <a:pt x="3532" y="256"/>
                  <a:pt x="3532" y="249"/>
                </a:cubicBezTo>
                <a:cubicBezTo>
                  <a:pt x="3532" y="242"/>
                  <a:pt x="3526" y="236"/>
                  <a:pt x="3519" y="236"/>
                </a:cubicBezTo>
                <a:cubicBezTo>
                  <a:pt x="3512" y="236"/>
                  <a:pt x="3506" y="242"/>
                  <a:pt x="3506" y="249"/>
                </a:cubicBezTo>
                <a:cubicBezTo>
                  <a:pt x="3506" y="256"/>
                  <a:pt x="3512" y="262"/>
                  <a:pt x="3519" y="262"/>
                </a:cubicBezTo>
                <a:close/>
                <a:moveTo>
                  <a:pt x="10" y="278"/>
                </a:moveTo>
                <a:cubicBezTo>
                  <a:pt x="4" y="278"/>
                  <a:pt x="0" y="283"/>
                  <a:pt x="0" y="289"/>
                </a:cubicBezTo>
                <a:cubicBezTo>
                  <a:pt x="0" y="295"/>
                  <a:pt x="4" y="299"/>
                  <a:pt x="10" y="299"/>
                </a:cubicBezTo>
                <a:cubicBezTo>
                  <a:pt x="16" y="299"/>
                  <a:pt x="21" y="295"/>
                  <a:pt x="21" y="289"/>
                </a:cubicBezTo>
                <a:cubicBezTo>
                  <a:pt x="21" y="283"/>
                  <a:pt x="16" y="278"/>
                  <a:pt x="10" y="278"/>
                </a:cubicBezTo>
                <a:close/>
                <a:moveTo>
                  <a:pt x="50" y="301"/>
                </a:moveTo>
                <a:cubicBezTo>
                  <a:pt x="57" y="301"/>
                  <a:pt x="62" y="296"/>
                  <a:pt x="62" y="289"/>
                </a:cubicBezTo>
                <a:cubicBezTo>
                  <a:pt x="62" y="282"/>
                  <a:pt x="57" y="276"/>
                  <a:pt x="50" y="276"/>
                </a:cubicBezTo>
                <a:cubicBezTo>
                  <a:pt x="43" y="276"/>
                  <a:pt x="37" y="282"/>
                  <a:pt x="37" y="289"/>
                </a:cubicBezTo>
                <a:cubicBezTo>
                  <a:pt x="37" y="296"/>
                  <a:pt x="43" y="301"/>
                  <a:pt x="50" y="301"/>
                </a:cubicBezTo>
                <a:close/>
                <a:moveTo>
                  <a:pt x="89" y="301"/>
                </a:moveTo>
                <a:cubicBezTo>
                  <a:pt x="96" y="301"/>
                  <a:pt x="102" y="296"/>
                  <a:pt x="102" y="289"/>
                </a:cubicBezTo>
                <a:cubicBezTo>
                  <a:pt x="102" y="282"/>
                  <a:pt x="96" y="276"/>
                  <a:pt x="89" y="276"/>
                </a:cubicBezTo>
                <a:cubicBezTo>
                  <a:pt x="82" y="276"/>
                  <a:pt x="76" y="282"/>
                  <a:pt x="76" y="289"/>
                </a:cubicBezTo>
                <a:cubicBezTo>
                  <a:pt x="76" y="296"/>
                  <a:pt x="82" y="301"/>
                  <a:pt x="89" y="301"/>
                </a:cubicBezTo>
                <a:close/>
                <a:moveTo>
                  <a:pt x="128" y="301"/>
                </a:moveTo>
                <a:cubicBezTo>
                  <a:pt x="136" y="301"/>
                  <a:pt x="141" y="296"/>
                  <a:pt x="141" y="289"/>
                </a:cubicBezTo>
                <a:cubicBezTo>
                  <a:pt x="141" y="282"/>
                  <a:pt x="136" y="276"/>
                  <a:pt x="128" y="276"/>
                </a:cubicBezTo>
                <a:cubicBezTo>
                  <a:pt x="121" y="276"/>
                  <a:pt x="116" y="282"/>
                  <a:pt x="116" y="289"/>
                </a:cubicBezTo>
                <a:cubicBezTo>
                  <a:pt x="116" y="296"/>
                  <a:pt x="121" y="301"/>
                  <a:pt x="128" y="301"/>
                </a:cubicBezTo>
                <a:close/>
                <a:moveTo>
                  <a:pt x="168" y="301"/>
                </a:moveTo>
                <a:cubicBezTo>
                  <a:pt x="175" y="301"/>
                  <a:pt x="181" y="296"/>
                  <a:pt x="181" y="289"/>
                </a:cubicBezTo>
                <a:cubicBezTo>
                  <a:pt x="181" y="282"/>
                  <a:pt x="175" y="276"/>
                  <a:pt x="168" y="276"/>
                </a:cubicBezTo>
                <a:cubicBezTo>
                  <a:pt x="161" y="276"/>
                  <a:pt x="155" y="282"/>
                  <a:pt x="155" y="289"/>
                </a:cubicBezTo>
                <a:cubicBezTo>
                  <a:pt x="155" y="296"/>
                  <a:pt x="161" y="301"/>
                  <a:pt x="168" y="301"/>
                </a:cubicBezTo>
                <a:close/>
                <a:moveTo>
                  <a:pt x="207" y="301"/>
                </a:moveTo>
                <a:cubicBezTo>
                  <a:pt x="214" y="301"/>
                  <a:pt x="220" y="296"/>
                  <a:pt x="220" y="289"/>
                </a:cubicBezTo>
                <a:cubicBezTo>
                  <a:pt x="220" y="282"/>
                  <a:pt x="214" y="276"/>
                  <a:pt x="207" y="276"/>
                </a:cubicBezTo>
                <a:cubicBezTo>
                  <a:pt x="200" y="276"/>
                  <a:pt x="195" y="282"/>
                  <a:pt x="195" y="289"/>
                </a:cubicBezTo>
                <a:cubicBezTo>
                  <a:pt x="195" y="296"/>
                  <a:pt x="200" y="301"/>
                  <a:pt x="207" y="301"/>
                </a:cubicBezTo>
                <a:close/>
                <a:moveTo>
                  <a:pt x="247" y="301"/>
                </a:moveTo>
                <a:cubicBezTo>
                  <a:pt x="254" y="301"/>
                  <a:pt x="259" y="296"/>
                  <a:pt x="259" y="289"/>
                </a:cubicBezTo>
                <a:cubicBezTo>
                  <a:pt x="259" y="282"/>
                  <a:pt x="254" y="276"/>
                  <a:pt x="247" y="276"/>
                </a:cubicBezTo>
                <a:cubicBezTo>
                  <a:pt x="240" y="276"/>
                  <a:pt x="234" y="282"/>
                  <a:pt x="234" y="289"/>
                </a:cubicBezTo>
                <a:cubicBezTo>
                  <a:pt x="234" y="296"/>
                  <a:pt x="240" y="301"/>
                  <a:pt x="247" y="301"/>
                </a:cubicBezTo>
                <a:close/>
                <a:moveTo>
                  <a:pt x="286" y="301"/>
                </a:moveTo>
                <a:cubicBezTo>
                  <a:pt x="293" y="301"/>
                  <a:pt x="299" y="296"/>
                  <a:pt x="299" y="289"/>
                </a:cubicBezTo>
                <a:cubicBezTo>
                  <a:pt x="299" y="282"/>
                  <a:pt x="293" y="276"/>
                  <a:pt x="286" y="276"/>
                </a:cubicBezTo>
                <a:cubicBezTo>
                  <a:pt x="279" y="276"/>
                  <a:pt x="273" y="282"/>
                  <a:pt x="273" y="289"/>
                </a:cubicBezTo>
                <a:cubicBezTo>
                  <a:pt x="273" y="296"/>
                  <a:pt x="279" y="301"/>
                  <a:pt x="286" y="301"/>
                </a:cubicBezTo>
                <a:close/>
                <a:moveTo>
                  <a:pt x="326" y="301"/>
                </a:moveTo>
                <a:cubicBezTo>
                  <a:pt x="333" y="301"/>
                  <a:pt x="338" y="296"/>
                  <a:pt x="338" y="289"/>
                </a:cubicBezTo>
                <a:cubicBezTo>
                  <a:pt x="338" y="282"/>
                  <a:pt x="333" y="276"/>
                  <a:pt x="326" y="276"/>
                </a:cubicBezTo>
                <a:cubicBezTo>
                  <a:pt x="319" y="276"/>
                  <a:pt x="313" y="282"/>
                  <a:pt x="313" y="289"/>
                </a:cubicBezTo>
                <a:cubicBezTo>
                  <a:pt x="313" y="296"/>
                  <a:pt x="319" y="301"/>
                  <a:pt x="326" y="301"/>
                </a:cubicBezTo>
                <a:close/>
                <a:moveTo>
                  <a:pt x="365" y="301"/>
                </a:moveTo>
                <a:cubicBezTo>
                  <a:pt x="372" y="301"/>
                  <a:pt x="378" y="296"/>
                  <a:pt x="378" y="289"/>
                </a:cubicBezTo>
                <a:cubicBezTo>
                  <a:pt x="378" y="282"/>
                  <a:pt x="372" y="276"/>
                  <a:pt x="365" y="276"/>
                </a:cubicBezTo>
                <a:cubicBezTo>
                  <a:pt x="358" y="276"/>
                  <a:pt x="352" y="282"/>
                  <a:pt x="352" y="289"/>
                </a:cubicBezTo>
                <a:cubicBezTo>
                  <a:pt x="352" y="296"/>
                  <a:pt x="358" y="301"/>
                  <a:pt x="365" y="301"/>
                </a:cubicBezTo>
                <a:close/>
                <a:moveTo>
                  <a:pt x="404" y="301"/>
                </a:moveTo>
                <a:cubicBezTo>
                  <a:pt x="411" y="301"/>
                  <a:pt x="417" y="296"/>
                  <a:pt x="417" y="289"/>
                </a:cubicBezTo>
                <a:cubicBezTo>
                  <a:pt x="417" y="282"/>
                  <a:pt x="411" y="276"/>
                  <a:pt x="404" y="276"/>
                </a:cubicBezTo>
                <a:cubicBezTo>
                  <a:pt x="397" y="276"/>
                  <a:pt x="392" y="282"/>
                  <a:pt x="392" y="289"/>
                </a:cubicBezTo>
                <a:cubicBezTo>
                  <a:pt x="392" y="296"/>
                  <a:pt x="397" y="301"/>
                  <a:pt x="404" y="301"/>
                </a:cubicBezTo>
                <a:close/>
                <a:moveTo>
                  <a:pt x="444" y="301"/>
                </a:moveTo>
                <a:cubicBezTo>
                  <a:pt x="451" y="301"/>
                  <a:pt x="457" y="296"/>
                  <a:pt x="457" y="289"/>
                </a:cubicBezTo>
                <a:cubicBezTo>
                  <a:pt x="457" y="282"/>
                  <a:pt x="451" y="276"/>
                  <a:pt x="444" y="276"/>
                </a:cubicBezTo>
                <a:cubicBezTo>
                  <a:pt x="437" y="276"/>
                  <a:pt x="431" y="282"/>
                  <a:pt x="431" y="289"/>
                </a:cubicBezTo>
                <a:cubicBezTo>
                  <a:pt x="431" y="296"/>
                  <a:pt x="437" y="301"/>
                  <a:pt x="444" y="301"/>
                </a:cubicBezTo>
                <a:close/>
                <a:moveTo>
                  <a:pt x="483" y="301"/>
                </a:moveTo>
                <a:cubicBezTo>
                  <a:pt x="490" y="301"/>
                  <a:pt x="496" y="296"/>
                  <a:pt x="496" y="289"/>
                </a:cubicBezTo>
                <a:cubicBezTo>
                  <a:pt x="496" y="282"/>
                  <a:pt x="490" y="276"/>
                  <a:pt x="483" y="276"/>
                </a:cubicBezTo>
                <a:cubicBezTo>
                  <a:pt x="476" y="276"/>
                  <a:pt x="471" y="282"/>
                  <a:pt x="471" y="289"/>
                </a:cubicBezTo>
                <a:cubicBezTo>
                  <a:pt x="471" y="296"/>
                  <a:pt x="476" y="301"/>
                  <a:pt x="483" y="301"/>
                </a:cubicBezTo>
                <a:close/>
                <a:moveTo>
                  <a:pt x="523" y="301"/>
                </a:moveTo>
                <a:cubicBezTo>
                  <a:pt x="530" y="301"/>
                  <a:pt x="535" y="296"/>
                  <a:pt x="535" y="289"/>
                </a:cubicBezTo>
                <a:cubicBezTo>
                  <a:pt x="535" y="282"/>
                  <a:pt x="530" y="276"/>
                  <a:pt x="523" y="276"/>
                </a:cubicBezTo>
                <a:cubicBezTo>
                  <a:pt x="516" y="276"/>
                  <a:pt x="510" y="282"/>
                  <a:pt x="510" y="289"/>
                </a:cubicBezTo>
                <a:cubicBezTo>
                  <a:pt x="510" y="296"/>
                  <a:pt x="516" y="301"/>
                  <a:pt x="523" y="301"/>
                </a:cubicBezTo>
                <a:close/>
                <a:moveTo>
                  <a:pt x="562" y="301"/>
                </a:moveTo>
                <a:cubicBezTo>
                  <a:pt x="569" y="301"/>
                  <a:pt x="575" y="296"/>
                  <a:pt x="575" y="289"/>
                </a:cubicBezTo>
                <a:cubicBezTo>
                  <a:pt x="575" y="282"/>
                  <a:pt x="569" y="276"/>
                  <a:pt x="562" y="276"/>
                </a:cubicBezTo>
                <a:cubicBezTo>
                  <a:pt x="555" y="276"/>
                  <a:pt x="549" y="282"/>
                  <a:pt x="549" y="289"/>
                </a:cubicBezTo>
                <a:cubicBezTo>
                  <a:pt x="549" y="296"/>
                  <a:pt x="555" y="301"/>
                  <a:pt x="562" y="301"/>
                </a:cubicBezTo>
                <a:close/>
                <a:moveTo>
                  <a:pt x="641" y="301"/>
                </a:moveTo>
                <a:cubicBezTo>
                  <a:pt x="648" y="301"/>
                  <a:pt x="654" y="296"/>
                  <a:pt x="654" y="289"/>
                </a:cubicBezTo>
                <a:cubicBezTo>
                  <a:pt x="654" y="282"/>
                  <a:pt x="648" y="276"/>
                  <a:pt x="641" y="276"/>
                </a:cubicBezTo>
                <a:cubicBezTo>
                  <a:pt x="634" y="276"/>
                  <a:pt x="628" y="282"/>
                  <a:pt x="628" y="289"/>
                </a:cubicBezTo>
                <a:cubicBezTo>
                  <a:pt x="628" y="296"/>
                  <a:pt x="634" y="301"/>
                  <a:pt x="641" y="301"/>
                </a:cubicBezTo>
                <a:close/>
                <a:moveTo>
                  <a:pt x="720" y="301"/>
                </a:moveTo>
                <a:cubicBezTo>
                  <a:pt x="727" y="301"/>
                  <a:pt x="733" y="296"/>
                  <a:pt x="733" y="289"/>
                </a:cubicBezTo>
                <a:cubicBezTo>
                  <a:pt x="733" y="282"/>
                  <a:pt x="727" y="276"/>
                  <a:pt x="720" y="276"/>
                </a:cubicBezTo>
                <a:cubicBezTo>
                  <a:pt x="713" y="276"/>
                  <a:pt x="707" y="282"/>
                  <a:pt x="707" y="289"/>
                </a:cubicBezTo>
                <a:cubicBezTo>
                  <a:pt x="707" y="296"/>
                  <a:pt x="713" y="301"/>
                  <a:pt x="720" y="301"/>
                </a:cubicBezTo>
                <a:close/>
                <a:moveTo>
                  <a:pt x="759" y="301"/>
                </a:moveTo>
                <a:cubicBezTo>
                  <a:pt x="766" y="301"/>
                  <a:pt x="772" y="296"/>
                  <a:pt x="772" y="289"/>
                </a:cubicBezTo>
                <a:cubicBezTo>
                  <a:pt x="772" y="282"/>
                  <a:pt x="766" y="276"/>
                  <a:pt x="759" y="276"/>
                </a:cubicBezTo>
                <a:cubicBezTo>
                  <a:pt x="752" y="276"/>
                  <a:pt x="747" y="282"/>
                  <a:pt x="747" y="289"/>
                </a:cubicBezTo>
                <a:cubicBezTo>
                  <a:pt x="747" y="296"/>
                  <a:pt x="752" y="301"/>
                  <a:pt x="759" y="301"/>
                </a:cubicBezTo>
                <a:close/>
                <a:moveTo>
                  <a:pt x="786" y="289"/>
                </a:moveTo>
                <a:cubicBezTo>
                  <a:pt x="786" y="296"/>
                  <a:pt x="792" y="301"/>
                  <a:pt x="799" y="301"/>
                </a:cubicBezTo>
                <a:cubicBezTo>
                  <a:pt x="806" y="301"/>
                  <a:pt x="811" y="296"/>
                  <a:pt x="811" y="289"/>
                </a:cubicBezTo>
                <a:cubicBezTo>
                  <a:pt x="811" y="282"/>
                  <a:pt x="806" y="276"/>
                  <a:pt x="799" y="276"/>
                </a:cubicBezTo>
                <a:cubicBezTo>
                  <a:pt x="792" y="276"/>
                  <a:pt x="786" y="282"/>
                  <a:pt x="786" y="289"/>
                </a:cubicBezTo>
                <a:close/>
                <a:moveTo>
                  <a:pt x="838" y="301"/>
                </a:moveTo>
                <a:cubicBezTo>
                  <a:pt x="845" y="301"/>
                  <a:pt x="851" y="296"/>
                  <a:pt x="851" y="289"/>
                </a:cubicBezTo>
                <a:cubicBezTo>
                  <a:pt x="851" y="282"/>
                  <a:pt x="845" y="276"/>
                  <a:pt x="838" y="276"/>
                </a:cubicBezTo>
                <a:cubicBezTo>
                  <a:pt x="831" y="276"/>
                  <a:pt x="825" y="282"/>
                  <a:pt x="825" y="289"/>
                </a:cubicBezTo>
                <a:cubicBezTo>
                  <a:pt x="825" y="296"/>
                  <a:pt x="831" y="301"/>
                  <a:pt x="838" y="301"/>
                </a:cubicBezTo>
                <a:close/>
                <a:moveTo>
                  <a:pt x="956" y="301"/>
                </a:moveTo>
                <a:cubicBezTo>
                  <a:pt x="963" y="301"/>
                  <a:pt x="969" y="296"/>
                  <a:pt x="969" y="289"/>
                </a:cubicBezTo>
                <a:cubicBezTo>
                  <a:pt x="969" y="282"/>
                  <a:pt x="963" y="276"/>
                  <a:pt x="956" y="276"/>
                </a:cubicBezTo>
                <a:cubicBezTo>
                  <a:pt x="949" y="276"/>
                  <a:pt x="944" y="282"/>
                  <a:pt x="944" y="289"/>
                </a:cubicBezTo>
                <a:cubicBezTo>
                  <a:pt x="944" y="296"/>
                  <a:pt x="949" y="301"/>
                  <a:pt x="956" y="301"/>
                </a:cubicBezTo>
                <a:close/>
                <a:moveTo>
                  <a:pt x="996" y="301"/>
                </a:moveTo>
                <a:cubicBezTo>
                  <a:pt x="1003" y="301"/>
                  <a:pt x="1009" y="296"/>
                  <a:pt x="1009" y="289"/>
                </a:cubicBezTo>
                <a:cubicBezTo>
                  <a:pt x="1009" y="282"/>
                  <a:pt x="1003" y="276"/>
                  <a:pt x="996" y="276"/>
                </a:cubicBezTo>
                <a:cubicBezTo>
                  <a:pt x="989" y="276"/>
                  <a:pt x="983" y="282"/>
                  <a:pt x="983" y="289"/>
                </a:cubicBezTo>
                <a:cubicBezTo>
                  <a:pt x="983" y="296"/>
                  <a:pt x="989" y="301"/>
                  <a:pt x="996" y="301"/>
                </a:cubicBezTo>
                <a:close/>
                <a:moveTo>
                  <a:pt x="1193" y="301"/>
                </a:moveTo>
                <a:cubicBezTo>
                  <a:pt x="1200" y="301"/>
                  <a:pt x="1206" y="296"/>
                  <a:pt x="1206" y="289"/>
                </a:cubicBezTo>
                <a:cubicBezTo>
                  <a:pt x="1206" y="282"/>
                  <a:pt x="1200" y="276"/>
                  <a:pt x="1193" y="276"/>
                </a:cubicBezTo>
                <a:cubicBezTo>
                  <a:pt x="1186" y="276"/>
                  <a:pt x="1180" y="282"/>
                  <a:pt x="1180" y="289"/>
                </a:cubicBezTo>
                <a:cubicBezTo>
                  <a:pt x="1180" y="296"/>
                  <a:pt x="1186" y="301"/>
                  <a:pt x="1193" y="301"/>
                </a:cubicBezTo>
                <a:close/>
                <a:moveTo>
                  <a:pt x="1232" y="301"/>
                </a:moveTo>
                <a:cubicBezTo>
                  <a:pt x="1239" y="301"/>
                  <a:pt x="1245" y="296"/>
                  <a:pt x="1245" y="289"/>
                </a:cubicBezTo>
                <a:cubicBezTo>
                  <a:pt x="1245" y="282"/>
                  <a:pt x="1239" y="276"/>
                  <a:pt x="1232" y="276"/>
                </a:cubicBezTo>
                <a:cubicBezTo>
                  <a:pt x="1225" y="276"/>
                  <a:pt x="1220" y="282"/>
                  <a:pt x="1220" y="289"/>
                </a:cubicBezTo>
                <a:cubicBezTo>
                  <a:pt x="1220" y="296"/>
                  <a:pt x="1225" y="301"/>
                  <a:pt x="1232" y="301"/>
                </a:cubicBezTo>
                <a:close/>
                <a:moveTo>
                  <a:pt x="1272" y="301"/>
                </a:moveTo>
                <a:cubicBezTo>
                  <a:pt x="1279" y="301"/>
                  <a:pt x="1285" y="296"/>
                  <a:pt x="1285" y="289"/>
                </a:cubicBezTo>
                <a:cubicBezTo>
                  <a:pt x="1285" y="282"/>
                  <a:pt x="1279" y="276"/>
                  <a:pt x="1272" y="276"/>
                </a:cubicBezTo>
                <a:cubicBezTo>
                  <a:pt x="1265" y="276"/>
                  <a:pt x="1259" y="282"/>
                  <a:pt x="1259" y="289"/>
                </a:cubicBezTo>
                <a:cubicBezTo>
                  <a:pt x="1259" y="296"/>
                  <a:pt x="1265" y="301"/>
                  <a:pt x="1272" y="301"/>
                </a:cubicBezTo>
                <a:close/>
                <a:moveTo>
                  <a:pt x="1311" y="301"/>
                </a:moveTo>
                <a:cubicBezTo>
                  <a:pt x="1318" y="301"/>
                  <a:pt x="1324" y="296"/>
                  <a:pt x="1324" y="289"/>
                </a:cubicBezTo>
                <a:cubicBezTo>
                  <a:pt x="1324" y="282"/>
                  <a:pt x="1318" y="276"/>
                  <a:pt x="1311" y="276"/>
                </a:cubicBezTo>
                <a:cubicBezTo>
                  <a:pt x="1304" y="276"/>
                  <a:pt x="1298" y="282"/>
                  <a:pt x="1298" y="289"/>
                </a:cubicBezTo>
                <a:cubicBezTo>
                  <a:pt x="1298" y="296"/>
                  <a:pt x="1304" y="301"/>
                  <a:pt x="1311" y="301"/>
                </a:cubicBezTo>
                <a:close/>
                <a:moveTo>
                  <a:pt x="1351" y="276"/>
                </a:moveTo>
                <a:cubicBezTo>
                  <a:pt x="1344" y="276"/>
                  <a:pt x="1338" y="282"/>
                  <a:pt x="1338" y="289"/>
                </a:cubicBezTo>
                <a:cubicBezTo>
                  <a:pt x="1338" y="296"/>
                  <a:pt x="1344" y="301"/>
                  <a:pt x="1351" y="301"/>
                </a:cubicBezTo>
                <a:cubicBezTo>
                  <a:pt x="1358" y="301"/>
                  <a:pt x="1363" y="296"/>
                  <a:pt x="1363" y="289"/>
                </a:cubicBezTo>
                <a:cubicBezTo>
                  <a:pt x="1363" y="282"/>
                  <a:pt x="1358" y="276"/>
                  <a:pt x="1351" y="276"/>
                </a:cubicBezTo>
                <a:close/>
                <a:moveTo>
                  <a:pt x="1390" y="276"/>
                </a:moveTo>
                <a:cubicBezTo>
                  <a:pt x="1383" y="276"/>
                  <a:pt x="1377" y="282"/>
                  <a:pt x="1377" y="289"/>
                </a:cubicBezTo>
                <a:cubicBezTo>
                  <a:pt x="1377" y="296"/>
                  <a:pt x="1383" y="301"/>
                  <a:pt x="1390" y="301"/>
                </a:cubicBezTo>
                <a:cubicBezTo>
                  <a:pt x="1397" y="301"/>
                  <a:pt x="1403" y="296"/>
                  <a:pt x="1403" y="289"/>
                </a:cubicBezTo>
                <a:cubicBezTo>
                  <a:pt x="1403" y="282"/>
                  <a:pt x="1397" y="276"/>
                  <a:pt x="1390" y="276"/>
                </a:cubicBezTo>
                <a:close/>
                <a:moveTo>
                  <a:pt x="1429" y="276"/>
                </a:moveTo>
                <a:cubicBezTo>
                  <a:pt x="1422" y="276"/>
                  <a:pt x="1417" y="282"/>
                  <a:pt x="1417" y="289"/>
                </a:cubicBezTo>
                <a:cubicBezTo>
                  <a:pt x="1417" y="296"/>
                  <a:pt x="1422" y="301"/>
                  <a:pt x="1429" y="301"/>
                </a:cubicBezTo>
                <a:cubicBezTo>
                  <a:pt x="1437" y="301"/>
                  <a:pt x="1442" y="296"/>
                  <a:pt x="1442" y="289"/>
                </a:cubicBezTo>
                <a:cubicBezTo>
                  <a:pt x="1442" y="282"/>
                  <a:pt x="1437" y="276"/>
                  <a:pt x="1429" y="276"/>
                </a:cubicBezTo>
                <a:close/>
                <a:moveTo>
                  <a:pt x="1859" y="289"/>
                </a:moveTo>
                <a:cubicBezTo>
                  <a:pt x="1859" y="291"/>
                  <a:pt x="1861" y="293"/>
                  <a:pt x="1863" y="293"/>
                </a:cubicBezTo>
                <a:cubicBezTo>
                  <a:pt x="1865" y="293"/>
                  <a:pt x="1867" y="291"/>
                  <a:pt x="1867" y="289"/>
                </a:cubicBezTo>
                <a:cubicBezTo>
                  <a:pt x="1867" y="286"/>
                  <a:pt x="1865" y="284"/>
                  <a:pt x="1863" y="284"/>
                </a:cubicBezTo>
                <a:cubicBezTo>
                  <a:pt x="1861" y="284"/>
                  <a:pt x="1859" y="286"/>
                  <a:pt x="1859" y="289"/>
                </a:cubicBezTo>
                <a:close/>
                <a:moveTo>
                  <a:pt x="1903" y="301"/>
                </a:moveTo>
                <a:cubicBezTo>
                  <a:pt x="1910" y="301"/>
                  <a:pt x="1915" y="296"/>
                  <a:pt x="1915" y="289"/>
                </a:cubicBezTo>
                <a:cubicBezTo>
                  <a:pt x="1915" y="282"/>
                  <a:pt x="1910" y="276"/>
                  <a:pt x="1903" y="276"/>
                </a:cubicBezTo>
                <a:cubicBezTo>
                  <a:pt x="1896" y="276"/>
                  <a:pt x="1890" y="282"/>
                  <a:pt x="1890" y="289"/>
                </a:cubicBezTo>
                <a:cubicBezTo>
                  <a:pt x="1890" y="296"/>
                  <a:pt x="1896" y="301"/>
                  <a:pt x="1903" y="301"/>
                </a:cubicBezTo>
                <a:close/>
                <a:moveTo>
                  <a:pt x="1942" y="301"/>
                </a:moveTo>
                <a:cubicBezTo>
                  <a:pt x="1949" y="301"/>
                  <a:pt x="1955" y="296"/>
                  <a:pt x="1955" y="289"/>
                </a:cubicBezTo>
                <a:cubicBezTo>
                  <a:pt x="1955" y="282"/>
                  <a:pt x="1949" y="276"/>
                  <a:pt x="1942" y="276"/>
                </a:cubicBezTo>
                <a:cubicBezTo>
                  <a:pt x="1935" y="276"/>
                  <a:pt x="1929" y="282"/>
                  <a:pt x="1929" y="289"/>
                </a:cubicBezTo>
                <a:cubicBezTo>
                  <a:pt x="1929" y="296"/>
                  <a:pt x="1935" y="301"/>
                  <a:pt x="1942" y="301"/>
                </a:cubicBezTo>
                <a:close/>
                <a:moveTo>
                  <a:pt x="1981" y="301"/>
                </a:moveTo>
                <a:cubicBezTo>
                  <a:pt x="1988" y="301"/>
                  <a:pt x="1994" y="296"/>
                  <a:pt x="1994" y="289"/>
                </a:cubicBezTo>
                <a:cubicBezTo>
                  <a:pt x="1994" y="282"/>
                  <a:pt x="1988" y="276"/>
                  <a:pt x="1981" y="276"/>
                </a:cubicBezTo>
                <a:cubicBezTo>
                  <a:pt x="1974" y="276"/>
                  <a:pt x="1969" y="282"/>
                  <a:pt x="1969" y="289"/>
                </a:cubicBezTo>
                <a:cubicBezTo>
                  <a:pt x="1969" y="296"/>
                  <a:pt x="1974" y="301"/>
                  <a:pt x="1981" y="301"/>
                </a:cubicBezTo>
                <a:close/>
                <a:moveTo>
                  <a:pt x="2021" y="301"/>
                </a:moveTo>
                <a:cubicBezTo>
                  <a:pt x="2028" y="301"/>
                  <a:pt x="2034" y="296"/>
                  <a:pt x="2034" y="289"/>
                </a:cubicBezTo>
                <a:cubicBezTo>
                  <a:pt x="2034" y="282"/>
                  <a:pt x="2028" y="276"/>
                  <a:pt x="2021" y="276"/>
                </a:cubicBezTo>
                <a:cubicBezTo>
                  <a:pt x="2014" y="276"/>
                  <a:pt x="2008" y="282"/>
                  <a:pt x="2008" y="289"/>
                </a:cubicBezTo>
                <a:cubicBezTo>
                  <a:pt x="2008" y="296"/>
                  <a:pt x="2014" y="301"/>
                  <a:pt x="2021" y="301"/>
                </a:cubicBezTo>
                <a:close/>
                <a:moveTo>
                  <a:pt x="2060" y="301"/>
                </a:moveTo>
                <a:cubicBezTo>
                  <a:pt x="2067" y="301"/>
                  <a:pt x="2073" y="296"/>
                  <a:pt x="2073" y="289"/>
                </a:cubicBezTo>
                <a:cubicBezTo>
                  <a:pt x="2073" y="282"/>
                  <a:pt x="2067" y="276"/>
                  <a:pt x="2060" y="276"/>
                </a:cubicBezTo>
                <a:cubicBezTo>
                  <a:pt x="2053" y="276"/>
                  <a:pt x="2048" y="282"/>
                  <a:pt x="2048" y="289"/>
                </a:cubicBezTo>
                <a:cubicBezTo>
                  <a:pt x="2048" y="296"/>
                  <a:pt x="2053" y="301"/>
                  <a:pt x="2060" y="301"/>
                </a:cubicBezTo>
                <a:close/>
                <a:moveTo>
                  <a:pt x="2288" y="289"/>
                </a:moveTo>
                <a:cubicBezTo>
                  <a:pt x="2288" y="293"/>
                  <a:pt x="2292" y="297"/>
                  <a:pt x="2297" y="297"/>
                </a:cubicBezTo>
                <a:cubicBezTo>
                  <a:pt x="2302" y="297"/>
                  <a:pt x="2305" y="293"/>
                  <a:pt x="2305" y="289"/>
                </a:cubicBezTo>
                <a:cubicBezTo>
                  <a:pt x="2305" y="284"/>
                  <a:pt x="2302" y="280"/>
                  <a:pt x="2297" y="280"/>
                </a:cubicBezTo>
                <a:cubicBezTo>
                  <a:pt x="2292" y="280"/>
                  <a:pt x="2288" y="284"/>
                  <a:pt x="2288" y="289"/>
                </a:cubicBezTo>
                <a:close/>
                <a:moveTo>
                  <a:pt x="2336" y="301"/>
                </a:moveTo>
                <a:cubicBezTo>
                  <a:pt x="2343" y="301"/>
                  <a:pt x="2349" y="296"/>
                  <a:pt x="2349" y="289"/>
                </a:cubicBezTo>
                <a:cubicBezTo>
                  <a:pt x="2349" y="282"/>
                  <a:pt x="2343" y="276"/>
                  <a:pt x="2336" y="276"/>
                </a:cubicBezTo>
                <a:cubicBezTo>
                  <a:pt x="2329" y="276"/>
                  <a:pt x="2323" y="282"/>
                  <a:pt x="2323" y="289"/>
                </a:cubicBezTo>
                <a:cubicBezTo>
                  <a:pt x="2323" y="296"/>
                  <a:pt x="2329" y="301"/>
                  <a:pt x="2336" y="301"/>
                </a:cubicBezTo>
                <a:close/>
                <a:moveTo>
                  <a:pt x="2415" y="301"/>
                </a:moveTo>
                <a:cubicBezTo>
                  <a:pt x="2422" y="301"/>
                  <a:pt x="2428" y="296"/>
                  <a:pt x="2428" y="289"/>
                </a:cubicBezTo>
                <a:cubicBezTo>
                  <a:pt x="2428" y="282"/>
                  <a:pt x="2422" y="276"/>
                  <a:pt x="2415" y="276"/>
                </a:cubicBezTo>
                <a:cubicBezTo>
                  <a:pt x="2408" y="276"/>
                  <a:pt x="2402" y="282"/>
                  <a:pt x="2402" y="289"/>
                </a:cubicBezTo>
                <a:cubicBezTo>
                  <a:pt x="2402" y="296"/>
                  <a:pt x="2408" y="301"/>
                  <a:pt x="2415" y="301"/>
                </a:cubicBezTo>
                <a:close/>
                <a:moveTo>
                  <a:pt x="2494" y="301"/>
                </a:moveTo>
                <a:cubicBezTo>
                  <a:pt x="2501" y="301"/>
                  <a:pt x="2507" y="296"/>
                  <a:pt x="2507" y="289"/>
                </a:cubicBezTo>
                <a:cubicBezTo>
                  <a:pt x="2507" y="282"/>
                  <a:pt x="2501" y="276"/>
                  <a:pt x="2494" y="276"/>
                </a:cubicBezTo>
                <a:cubicBezTo>
                  <a:pt x="2487" y="276"/>
                  <a:pt x="2481" y="282"/>
                  <a:pt x="2481" y="289"/>
                </a:cubicBezTo>
                <a:cubicBezTo>
                  <a:pt x="2481" y="296"/>
                  <a:pt x="2487" y="301"/>
                  <a:pt x="2494" y="301"/>
                </a:cubicBezTo>
                <a:close/>
                <a:moveTo>
                  <a:pt x="2533" y="301"/>
                </a:moveTo>
                <a:cubicBezTo>
                  <a:pt x="2540" y="301"/>
                  <a:pt x="2546" y="296"/>
                  <a:pt x="2546" y="289"/>
                </a:cubicBezTo>
                <a:cubicBezTo>
                  <a:pt x="2546" y="282"/>
                  <a:pt x="2540" y="276"/>
                  <a:pt x="2533" y="276"/>
                </a:cubicBezTo>
                <a:cubicBezTo>
                  <a:pt x="2526" y="276"/>
                  <a:pt x="2521" y="282"/>
                  <a:pt x="2521" y="289"/>
                </a:cubicBezTo>
                <a:cubicBezTo>
                  <a:pt x="2521" y="296"/>
                  <a:pt x="2526" y="301"/>
                  <a:pt x="2533" y="301"/>
                </a:cubicBezTo>
                <a:close/>
                <a:moveTo>
                  <a:pt x="2573" y="301"/>
                </a:moveTo>
                <a:cubicBezTo>
                  <a:pt x="2580" y="301"/>
                  <a:pt x="2586" y="296"/>
                  <a:pt x="2586" y="289"/>
                </a:cubicBezTo>
                <a:cubicBezTo>
                  <a:pt x="2586" y="282"/>
                  <a:pt x="2580" y="276"/>
                  <a:pt x="2573" y="276"/>
                </a:cubicBezTo>
                <a:cubicBezTo>
                  <a:pt x="2566" y="276"/>
                  <a:pt x="2560" y="282"/>
                  <a:pt x="2560" y="289"/>
                </a:cubicBezTo>
                <a:cubicBezTo>
                  <a:pt x="2560" y="296"/>
                  <a:pt x="2566" y="301"/>
                  <a:pt x="2573" y="301"/>
                </a:cubicBezTo>
                <a:close/>
                <a:moveTo>
                  <a:pt x="2612" y="301"/>
                </a:moveTo>
                <a:cubicBezTo>
                  <a:pt x="2619" y="301"/>
                  <a:pt x="2625" y="296"/>
                  <a:pt x="2625" y="289"/>
                </a:cubicBezTo>
                <a:cubicBezTo>
                  <a:pt x="2625" y="282"/>
                  <a:pt x="2619" y="276"/>
                  <a:pt x="2612" y="276"/>
                </a:cubicBezTo>
                <a:cubicBezTo>
                  <a:pt x="2605" y="276"/>
                  <a:pt x="2599" y="282"/>
                  <a:pt x="2599" y="289"/>
                </a:cubicBezTo>
                <a:cubicBezTo>
                  <a:pt x="2599" y="296"/>
                  <a:pt x="2605" y="301"/>
                  <a:pt x="2612" y="301"/>
                </a:cubicBezTo>
                <a:close/>
                <a:moveTo>
                  <a:pt x="2652" y="301"/>
                </a:moveTo>
                <a:cubicBezTo>
                  <a:pt x="2659" y="301"/>
                  <a:pt x="2664" y="296"/>
                  <a:pt x="2664" y="289"/>
                </a:cubicBezTo>
                <a:cubicBezTo>
                  <a:pt x="2664" y="282"/>
                  <a:pt x="2659" y="276"/>
                  <a:pt x="2652" y="276"/>
                </a:cubicBezTo>
                <a:cubicBezTo>
                  <a:pt x="2645" y="276"/>
                  <a:pt x="2639" y="282"/>
                  <a:pt x="2639" y="289"/>
                </a:cubicBezTo>
                <a:cubicBezTo>
                  <a:pt x="2639" y="296"/>
                  <a:pt x="2645" y="301"/>
                  <a:pt x="2652" y="301"/>
                </a:cubicBezTo>
                <a:close/>
                <a:moveTo>
                  <a:pt x="2691" y="301"/>
                </a:moveTo>
                <a:cubicBezTo>
                  <a:pt x="2698" y="301"/>
                  <a:pt x="2704" y="296"/>
                  <a:pt x="2704" y="289"/>
                </a:cubicBezTo>
                <a:cubicBezTo>
                  <a:pt x="2704" y="282"/>
                  <a:pt x="2698" y="276"/>
                  <a:pt x="2691" y="276"/>
                </a:cubicBezTo>
                <a:cubicBezTo>
                  <a:pt x="2684" y="276"/>
                  <a:pt x="2678" y="282"/>
                  <a:pt x="2678" y="289"/>
                </a:cubicBezTo>
                <a:cubicBezTo>
                  <a:pt x="2678" y="296"/>
                  <a:pt x="2684" y="301"/>
                  <a:pt x="2691" y="301"/>
                </a:cubicBezTo>
                <a:close/>
                <a:moveTo>
                  <a:pt x="2730" y="301"/>
                </a:moveTo>
                <a:cubicBezTo>
                  <a:pt x="2738" y="301"/>
                  <a:pt x="2743" y="296"/>
                  <a:pt x="2743" y="289"/>
                </a:cubicBezTo>
                <a:cubicBezTo>
                  <a:pt x="2743" y="282"/>
                  <a:pt x="2738" y="276"/>
                  <a:pt x="2730" y="276"/>
                </a:cubicBezTo>
                <a:cubicBezTo>
                  <a:pt x="2723" y="276"/>
                  <a:pt x="2718" y="282"/>
                  <a:pt x="2718" y="289"/>
                </a:cubicBezTo>
                <a:cubicBezTo>
                  <a:pt x="2718" y="296"/>
                  <a:pt x="2723" y="301"/>
                  <a:pt x="2730" y="301"/>
                </a:cubicBezTo>
                <a:close/>
                <a:moveTo>
                  <a:pt x="2770" y="301"/>
                </a:moveTo>
                <a:cubicBezTo>
                  <a:pt x="2777" y="301"/>
                  <a:pt x="2783" y="296"/>
                  <a:pt x="2783" y="289"/>
                </a:cubicBezTo>
                <a:cubicBezTo>
                  <a:pt x="2783" y="282"/>
                  <a:pt x="2777" y="276"/>
                  <a:pt x="2770" y="276"/>
                </a:cubicBezTo>
                <a:cubicBezTo>
                  <a:pt x="2763" y="276"/>
                  <a:pt x="2757" y="282"/>
                  <a:pt x="2757" y="289"/>
                </a:cubicBezTo>
                <a:cubicBezTo>
                  <a:pt x="2757" y="296"/>
                  <a:pt x="2763" y="301"/>
                  <a:pt x="2770" y="301"/>
                </a:cubicBezTo>
                <a:close/>
                <a:moveTo>
                  <a:pt x="2809" y="301"/>
                </a:moveTo>
                <a:cubicBezTo>
                  <a:pt x="2816" y="301"/>
                  <a:pt x="2822" y="296"/>
                  <a:pt x="2822" y="289"/>
                </a:cubicBezTo>
                <a:cubicBezTo>
                  <a:pt x="2822" y="282"/>
                  <a:pt x="2816" y="276"/>
                  <a:pt x="2809" y="276"/>
                </a:cubicBezTo>
                <a:cubicBezTo>
                  <a:pt x="2802" y="276"/>
                  <a:pt x="2797" y="282"/>
                  <a:pt x="2797" y="289"/>
                </a:cubicBezTo>
                <a:cubicBezTo>
                  <a:pt x="2797" y="296"/>
                  <a:pt x="2802" y="301"/>
                  <a:pt x="2809" y="301"/>
                </a:cubicBezTo>
                <a:close/>
                <a:moveTo>
                  <a:pt x="2849" y="301"/>
                </a:moveTo>
                <a:cubicBezTo>
                  <a:pt x="2856" y="301"/>
                  <a:pt x="2861" y="296"/>
                  <a:pt x="2861" y="289"/>
                </a:cubicBezTo>
                <a:cubicBezTo>
                  <a:pt x="2861" y="282"/>
                  <a:pt x="2856" y="276"/>
                  <a:pt x="2849" y="276"/>
                </a:cubicBezTo>
                <a:cubicBezTo>
                  <a:pt x="2842" y="276"/>
                  <a:pt x="2836" y="282"/>
                  <a:pt x="2836" y="289"/>
                </a:cubicBezTo>
                <a:cubicBezTo>
                  <a:pt x="2836" y="296"/>
                  <a:pt x="2842" y="301"/>
                  <a:pt x="2849" y="301"/>
                </a:cubicBezTo>
                <a:close/>
                <a:moveTo>
                  <a:pt x="2888" y="301"/>
                </a:moveTo>
                <a:cubicBezTo>
                  <a:pt x="2895" y="301"/>
                  <a:pt x="2901" y="296"/>
                  <a:pt x="2901" y="289"/>
                </a:cubicBezTo>
                <a:cubicBezTo>
                  <a:pt x="2901" y="282"/>
                  <a:pt x="2895" y="276"/>
                  <a:pt x="2888" y="276"/>
                </a:cubicBezTo>
                <a:cubicBezTo>
                  <a:pt x="2881" y="276"/>
                  <a:pt x="2875" y="282"/>
                  <a:pt x="2875" y="289"/>
                </a:cubicBezTo>
                <a:cubicBezTo>
                  <a:pt x="2875" y="296"/>
                  <a:pt x="2881" y="301"/>
                  <a:pt x="2888" y="301"/>
                </a:cubicBezTo>
                <a:close/>
                <a:moveTo>
                  <a:pt x="2928" y="301"/>
                </a:moveTo>
                <a:cubicBezTo>
                  <a:pt x="2935" y="301"/>
                  <a:pt x="2940" y="296"/>
                  <a:pt x="2940" y="289"/>
                </a:cubicBezTo>
                <a:cubicBezTo>
                  <a:pt x="2940" y="282"/>
                  <a:pt x="2935" y="276"/>
                  <a:pt x="2928" y="276"/>
                </a:cubicBezTo>
                <a:cubicBezTo>
                  <a:pt x="2921" y="276"/>
                  <a:pt x="2915" y="282"/>
                  <a:pt x="2915" y="289"/>
                </a:cubicBezTo>
                <a:cubicBezTo>
                  <a:pt x="2915" y="296"/>
                  <a:pt x="2921" y="301"/>
                  <a:pt x="2928" y="301"/>
                </a:cubicBezTo>
                <a:close/>
                <a:moveTo>
                  <a:pt x="2967" y="301"/>
                </a:moveTo>
                <a:cubicBezTo>
                  <a:pt x="2974" y="301"/>
                  <a:pt x="2980" y="296"/>
                  <a:pt x="2980" y="289"/>
                </a:cubicBezTo>
                <a:cubicBezTo>
                  <a:pt x="2980" y="282"/>
                  <a:pt x="2974" y="276"/>
                  <a:pt x="2967" y="276"/>
                </a:cubicBezTo>
                <a:cubicBezTo>
                  <a:pt x="2960" y="276"/>
                  <a:pt x="2954" y="282"/>
                  <a:pt x="2954" y="289"/>
                </a:cubicBezTo>
                <a:cubicBezTo>
                  <a:pt x="2954" y="296"/>
                  <a:pt x="2960" y="301"/>
                  <a:pt x="2967" y="301"/>
                </a:cubicBezTo>
                <a:close/>
                <a:moveTo>
                  <a:pt x="3006" y="301"/>
                </a:moveTo>
                <a:cubicBezTo>
                  <a:pt x="3013" y="301"/>
                  <a:pt x="3019" y="296"/>
                  <a:pt x="3019" y="289"/>
                </a:cubicBezTo>
                <a:cubicBezTo>
                  <a:pt x="3019" y="282"/>
                  <a:pt x="3013" y="276"/>
                  <a:pt x="3006" y="276"/>
                </a:cubicBezTo>
                <a:cubicBezTo>
                  <a:pt x="2999" y="276"/>
                  <a:pt x="2994" y="282"/>
                  <a:pt x="2994" y="289"/>
                </a:cubicBezTo>
                <a:cubicBezTo>
                  <a:pt x="2994" y="296"/>
                  <a:pt x="2999" y="301"/>
                  <a:pt x="3006" y="301"/>
                </a:cubicBezTo>
                <a:close/>
                <a:moveTo>
                  <a:pt x="3046" y="301"/>
                </a:moveTo>
                <a:cubicBezTo>
                  <a:pt x="3053" y="301"/>
                  <a:pt x="3059" y="296"/>
                  <a:pt x="3059" y="289"/>
                </a:cubicBezTo>
                <a:cubicBezTo>
                  <a:pt x="3059" y="282"/>
                  <a:pt x="3053" y="276"/>
                  <a:pt x="3046" y="276"/>
                </a:cubicBezTo>
                <a:cubicBezTo>
                  <a:pt x="3039" y="276"/>
                  <a:pt x="3033" y="282"/>
                  <a:pt x="3033" y="289"/>
                </a:cubicBezTo>
                <a:cubicBezTo>
                  <a:pt x="3033" y="296"/>
                  <a:pt x="3039" y="301"/>
                  <a:pt x="3046" y="301"/>
                </a:cubicBezTo>
                <a:close/>
                <a:moveTo>
                  <a:pt x="3085" y="301"/>
                </a:moveTo>
                <a:cubicBezTo>
                  <a:pt x="3092" y="301"/>
                  <a:pt x="3098" y="296"/>
                  <a:pt x="3098" y="289"/>
                </a:cubicBezTo>
                <a:cubicBezTo>
                  <a:pt x="3098" y="282"/>
                  <a:pt x="3092" y="276"/>
                  <a:pt x="3085" y="276"/>
                </a:cubicBezTo>
                <a:cubicBezTo>
                  <a:pt x="3078" y="276"/>
                  <a:pt x="3073" y="282"/>
                  <a:pt x="3073" y="289"/>
                </a:cubicBezTo>
                <a:cubicBezTo>
                  <a:pt x="3073" y="296"/>
                  <a:pt x="3078" y="301"/>
                  <a:pt x="3085" y="301"/>
                </a:cubicBezTo>
                <a:close/>
                <a:moveTo>
                  <a:pt x="3125" y="301"/>
                </a:moveTo>
                <a:cubicBezTo>
                  <a:pt x="3132" y="301"/>
                  <a:pt x="3137" y="296"/>
                  <a:pt x="3137" y="289"/>
                </a:cubicBezTo>
                <a:cubicBezTo>
                  <a:pt x="3137" y="282"/>
                  <a:pt x="3132" y="276"/>
                  <a:pt x="3125" y="276"/>
                </a:cubicBezTo>
                <a:cubicBezTo>
                  <a:pt x="3118" y="276"/>
                  <a:pt x="3112" y="282"/>
                  <a:pt x="3112" y="289"/>
                </a:cubicBezTo>
                <a:cubicBezTo>
                  <a:pt x="3112" y="296"/>
                  <a:pt x="3118" y="301"/>
                  <a:pt x="3125" y="301"/>
                </a:cubicBezTo>
                <a:close/>
                <a:moveTo>
                  <a:pt x="3164" y="301"/>
                </a:moveTo>
                <a:cubicBezTo>
                  <a:pt x="3171" y="301"/>
                  <a:pt x="3177" y="296"/>
                  <a:pt x="3177" y="289"/>
                </a:cubicBezTo>
                <a:cubicBezTo>
                  <a:pt x="3177" y="282"/>
                  <a:pt x="3171" y="276"/>
                  <a:pt x="3164" y="276"/>
                </a:cubicBezTo>
                <a:cubicBezTo>
                  <a:pt x="3157" y="276"/>
                  <a:pt x="3151" y="282"/>
                  <a:pt x="3151" y="289"/>
                </a:cubicBezTo>
                <a:cubicBezTo>
                  <a:pt x="3151" y="296"/>
                  <a:pt x="3157" y="301"/>
                  <a:pt x="3164" y="301"/>
                </a:cubicBezTo>
                <a:close/>
                <a:moveTo>
                  <a:pt x="3204" y="301"/>
                </a:moveTo>
                <a:cubicBezTo>
                  <a:pt x="3211" y="301"/>
                  <a:pt x="3216" y="296"/>
                  <a:pt x="3216" y="289"/>
                </a:cubicBezTo>
                <a:cubicBezTo>
                  <a:pt x="3216" y="282"/>
                  <a:pt x="3211" y="276"/>
                  <a:pt x="3204" y="276"/>
                </a:cubicBezTo>
                <a:cubicBezTo>
                  <a:pt x="3197" y="276"/>
                  <a:pt x="3191" y="282"/>
                  <a:pt x="3191" y="289"/>
                </a:cubicBezTo>
                <a:cubicBezTo>
                  <a:pt x="3191" y="296"/>
                  <a:pt x="3197" y="301"/>
                  <a:pt x="3204" y="301"/>
                </a:cubicBezTo>
                <a:close/>
                <a:moveTo>
                  <a:pt x="3243" y="301"/>
                </a:moveTo>
                <a:cubicBezTo>
                  <a:pt x="3250" y="301"/>
                  <a:pt x="3256" y="296"/>
                  <a:pt x="3256" y="289"/>
                </a:cubicBezTo>
                <a:cubicBezTo>
                  <a:pt x="3256" y="282"/>
                  <a:pt x="3250" y="276"/>
                  <a:pt x="3243" y="276"/>
                </a:cubicBezTo>
                <a:cubicBezTo>
                  <a:pt x="3236" y="276"/>
                  <a:pt x="3230" y="282"/>
                  <a:pt x="3230" y="289"/>
                </a:cubicBezTo>
                <a:cubicBezTo>
                  <a:pt x="3230" y="296"/>
                  <a:pt x="3236" y="301"/>
                  <a:pt x="3243" y="301"/>
                </a:cubicBezTo>
                <a:close/>
                <a:moveTo>
                  <a:pt x="3282" y="301"/>
                </a:moveTo>
                <a:cubicBezTo>
                  <a:pt x="3289" y="301"/>
                  <a:pt x="3295" y="296"/>
                  <a:pt x="3295" y="289"/>
                </a:cubicBezTo>
                <a:cubicBezTo>
                  <a:pt x="3295" y="282"/>
                  <a:pt x="3289" y="276"/>
                  <a:pt x="3282" y="276"/>
                </a:cubicBezTo>
                <a:cubicBezTo>
                  <a:pt x="3275" y="276"/>
                  <a:pt x="3270" y="282"/>
                  <a:pt x="3270" y="289"/>
                </a:cubicBezTo>
                <a:cubicBezTo>
                  <a:pt x="3270" y="296"/>
                  <a:pt x="3275" y="301"/>
                  <a:pt x="3282" y="301"/>
                </a:cubicBezTo>
                <a:close/>
                <a:moveTo>
                  <a:pt x="3322" y="301"/>
                </a:moveTo>
                <a:cubicBezTo>
                  <a:pt x="3329" y="301"/>
                  <a:pt x="3335" y="296"/>
                  <a:pt x="3335" y="289"/>
                </a:cubicBezTo>
                <a:cubicBezTo>
                  <a:pt x="3335" y="282"/>
                  <a:pt x="3329" y="276"/>
                  <a:pt x="3322" y="276"/>
                </a:cubicBezTo>
                <a:cubicBezTo>
                  <a:pt x="3315" y="276"/>
                  <a:pt x="3309" y="282"/>
                  <a:pt x="3309" y="289"/>
                </a:cubicBezTo>
                <a:cubicBezTo>
                  <a:pt x="3309" y="296"/>
                  <a:pt x="3315" y="301"/>
                  <a:pt x="3322" y="301"/>
                </a:cubicBezTo>
                <a:close/>
                <a:moveTo>
                  <a:pt x="3361" y="301"/>
                </a:moveTo>
                <a:cubicBezTo>
                  <a:pt x="3368" y="301"/>
                  <a:pt x="3374" y="296"/>
                  <a:pt x="3374" y="289"/>
                </a:cubicBezTo>
                <a:cubicBezTo>
                  <a:pt x="3374" y="282"/>
                  <a:pt x="3368" y="276"/>
                  <a:pt x="3361" y="276"/>
                </a:cubicBezTo>
                <a:cubicBezTo>
                  <a:pt x="3354" y="276"/>
                  <a:pt x="3348" y="282"/>
                  <a:pt x="3348" y="289"/>
                </a:cubicBezTo>
                <a:cubicBezTo>
                  <a:pt x="3348" y="296"/>
                  <a:pt x="3354" y="301"/>
                  <a:pt x="3361" y="301"/>
                </a:cubicBezTo>
                <a:close/>
                <a:moveTo>
                  <a:pt x="3401" y="301"/>
                </a:moveTo>
                <a:cubicBezTo>
                  <a:pt x="3408" y="301"/>
                  <a:pt x="3413" y="296"/>
                  <a:pt x="3413" y="289"/>
                </a:cubicBezTo>
                <a:cubicBezTo>
                  <a:pt x="3413" y="282"/>
                  <a:pt x="3408" y="276"/>
                  <a:pt x="3401" y="276"/>
                </a:cubicBezTo>
                <a:cubicBezTo>
                  <a:pt x="3394" y="276"/>
                  <a:pt x="3388" y="282"/>
                  <a:pt x="3388" y="289"/>
                </a:cubicBezTo>
                <a:cubicBezTo>
                  <a:pt x="3388" y="296"/>
                  <a:pt x="3394" y="301"/>
                  <a:pt x="3401" y="301"/>
                </a:cubicBezTo>
                <a:close/>
                <a:moveTo>
                  <a:pt x="3440" y="301"/>
                </a:moveTo>
                <a:cubicBezTo>
                  <a:pt x="3447" y="301"/>
                  <a:pt x="3453" y="296"/>
                  <a:pt x="3453" y="289"/>
                </a:cubicBezTo>
                <a:cubicBezTo>
                  <a:pt x="3453" y="282"/>
                  <a:pt x="3447" y="276"/>
                  <a:pt x="3440" y="276"/>
                </a:cubicBezTo>
                <a:cubicBezTo>
                  <a:pt x="3433" y="276"/>
                  <a:pt x="3427" y="282"/>
                  <a:pt x="3427" y="289"/>
                </a:cubicBezTo>
                <a:cubicBezTo>
                  <a:pt x="3427" y="296"/>
                  <a:pt x="3433" y="301"/>
                  <a:pt x="3440" y="301"/>
                </a:cubicBezTo>
                <a:close/>
                <a:moveTo>
                  <a:pt x="3480" y="301"/>
                </a:moveTo>
                <a:cubicBezTo>
                  <a:pt x="3487" y="301"/>
                  <a:pt x="3492" y="296"/>
                  <a:pt x="3492" y="289"/>
                </a:cubicBezTo>
                <a:cubicBezTo>
                  <a:pt x="3492" y="282"/>
                  <a:pt x="3487" y="276"/>
                  <a:pt x="3480" y="276"/>
                </a:cubicBezTo>
                <a:cubicBezTo>
                  <a:pt x="3472" y="276"/>
                  <a:pt x="3467" y="282"/>
                  <a:pt x="3467" y="289"/>
                </a:cubicBezTo>
                <a:cubicBezTo>
                  <a:pt x="3467" y="296"/>
                  <a:pt x="3472" y="301"/>
                  <a:pt x="3480" y="301"/>
                </a:cubicBezTo>
                <a:close/>
                <a:moveTo>
                  <a:pt x="3519" y="301"/>
                </a:moveTo>
                <a:cubicBezTo>
                  <a:pt x="3526" y="301"/>
                  <a:pt x="3532" y="296"/>
                  <a:pt x="3532" y="289"/>
                </a:cubicBezTo>
                <a:cubicBezTo>
                  <a:pt x="3532" y="282"/>
                  <a:pt x="3526" y="276"/>
                  <a:pt x="3519" y="276"/>
                </a:cubicBezTo>
                <a:cubicBezTo>
                  <a:pt x="3512" y="276"/>
                  <a:pt x="3506" y="282"/>
                  <a:pt x="3506" y="289"/>
                </a:cubicBezTo>
                <a:cubicBezTo>
                  <a:pt x="3506" y="296"/>
                  <a:pt x="3512" y="301"/>
                  <a:pt x="3519" y="301"/>
                </a:cubicBezTo>
                <a:close/>
                <a:moveTo>
                  <a:pt x="89" y="341"/>
                </a:moveTo>
                <a:cubicBezTo>
                  <a:pt x="96" y="341"/>
                  <a:pt x="102" y="335"/>
                  <a:pt x="102" y="328"/>
                </a:cubicBezTo>
                <a:cubicBezTo>
                  <a:pt x="102" y="321"/>
                  <a:pt x="96" y="315"/>
                  <a:pt x="89" y="315"/>
                </a:cubicBezTo>
                <a:cubicBezTo>
                  <a:pt x="82" y="315"/>
                  <a:pt x="76" y="321"/>
                  <a:pt x="76" y="328"/>
                </a:cubicBezTo>
                <a:cubicBezTo>
                  <a:pt x="76" y="335"/>
                  <a:pt x="82" y="341"/>
                  <a:pt x="89" y="341"/>
                </a:cubicBezTo>
                <a:close/>
                <a:moveTo>
                  <a:pt x="128" y="341"/>
                </a:moveTo>
                <a:cubicBezTo>
                  <a:pt x="136" y="341"/>
                  <a:pt x="141" y="335"/>
                  <a:pt x="141" y="328"/>
                </a:cubicBezTo>
                <a:cubicBezTo>
                  <a:pt x="141" y="321"/>
                  <a:pt x="136" y="315"/>
                  <a:pt x="128" y="315"/>
                </a:cubicBezTo>
                <a:cubicBezTo>
                  <a:pt x="121" y="315"/>
                  <a:pt x="116" y="321"/>
                  <a:pt x="116" y="328"/>
                </a:cubicBezTo>
                <a:cubicBezTo>
                  <a:pt x="116" y="335"/>
                  <a:pt x="121" y="341"/>
                  <a:pt x="128" y="341"/>
                </a:cubicBezTo>
                <a:close/>
                <a:moveTo>
                  <a:pt x="168" y="341"/>
                </a:moveTo>
                <a:cubicBezTo>
                  <a:pt x="175" y="341"/>
                  <a:pt x="181" y="335"/>
                  <a:pt x="181" y="328"/>
                </a:cubicBezTo>
                <a:cubicBezTo>
                  <a:pt x="181" y="321"/>
                  <a:pt x="175" y="315"/>
                  <a:pt x="168" y="315"/>
                </a:cubicBezTo>
                <a:cubicBezTo>
                  <a:pt x="161" y="315"/>
                  <a:pt x="155" y="321"/>
                  <a:pt x="155" y="328"/>
                </a:cubicBezTo>
                <a:cubicBezTo>
                  <a:pt x="155" y="335"/>
                  <a:pt x="161" y="341"/>
                  <a:pt x="168" y="341"/>
                </a:cubicBezTo>
                <a:close/>
                <a:moveTo>
                  <a:pt x="207" y="341"/>
                </a:moveTo>
                <a:cubicBezTo>
                  <a:pt x="214" y="341"/>
                  <a:pt x="220" y="335"/>
                  <a:pt x="220" y="328"/>
                </a:cubicBezTo>
                <a:cubicBezTo>
                  <a:pt x="220" y="321"/>
                  <a:pt x="214" y="315"/>
                  <a:pt x="207" y="315"/>
                </a:cubicBezTo>
                <a:cubicBezTo>
                  <a:pt x="200" y="315"/>
                  <a:pt x="195" y="321"/>
                  <a:pt x="195" y="328"/>
                </a:cubicBezTo>
                <a:cubicBezTo>
                  <a:pt x="195" y="335"/>
                  <a:pt x="200" y="341"/>
                  <a:pt x="207" y="341"/>
                </a:cubicBezTo>
                <a:close/>
                <a:moveTo>
                  <a:pt x="247" y="341"/>
                </a:moveTo>
                <a:cubicBezTo>
                  <a:pt x="254" y="341"/>
                  <a:pt x="259" y="335"/>
                  <a:pt x="259" y="328"/>
                </a:cubicBezTo>
                <a:cubicBezTo>
                  <a:pt x="259" y="321"/>
                  <a:pt x="254" y="315"/>
                  <a:pt x="247" y="315"/>
                </a:cubicBezTo>
                <a:cubicBezTo>
                  <a:pt x="240" y="315"/>
                  <a:pt x="234" y="321"/>
                  <a:pt x="234" y="328"/>
                </a:cubicBezTo>
                <a:cubicBezTo>
                  <a:pt x="234" y="335"/>
                  <a:pt x="240" y="341"/>
                  <a:pt x="247" y="341"/>
                </a:cubicBezTo>
                <a:close/>
                <a:moveTo>
                  <a:pt x="286" y="341"/>
                </a:moveTo>
                <a:cubicBezTo>
                  <a:pt x="293" y="341"/>
                  <a:pt x="299" y="335"/>
                  <a:pt x="299" y="328"/>
                </a:cubicBezTo>
                <a:cubicBezTo>
                  <a:pt x="299" y="321"/>
                  <a:pt x="293" y="315"/>
                  <a:pt x="286" y="315"/>
                </a:cubicBezTo>
                <a:cubicBezTo>
                  <a:pt x="279" y="315"/>
                  <a:pt x="273" y="321"/>
                  <a:pt x="273" y="328"/>
                </a:cubicBezTo>
                <a:cubicBezTo>
                  <a:pt x="273" y="335"/>
                  <a:pt x="279" y="341"/>
                  <a:pt x="286" y="341"/>
                </a:cubicBezTo>
                <a:close/>
                <a:moveTo>
                  <a:pt x="326" y="341"/>
                </a:moveTo>
                <a:cubicBezTo>
                  <a:pt x="333" y="341"/>
                  <a:pt x="338" y="335"/>
                  <a:pt x="338" y="328"/>
                </a:cubicBezTo>
                <a:cubicBezTo>
                  <a:pt x="338" y="321"/>
                  <a:pt x="333" y="315"/>
                  <a:pt x="326" y="315"/>
                </a:cubicBezTo>
                <a:cubicBezTo>
                  <a:pt x="319" y="315"/>
                  <a:pt x="313" y="321"/>
                  <a:pt x="313" y="328"/>
                </a:cubicBezTo>
                <a:cubicBezTo>
                  <a:pt x="313" y="335"/>
                  <a:pt x="319" y="341"/>
                  <a:pt x="326" y="341"/>
                </a:cubicBezTo>
                <a:close/>
                <a:moveTo>
                  <a:pt x="365" y="341"/>
                </a:moveTo>
                <a:cubicBezTo>
                  <a:pt x="372" y="341"/>
                  <a:pt x="378" y="335"/>
                  <a:pt x="378" y="328"/>
                </a:cubicBezTo>
                <a:cubicBezTo>
                  <a:pt x="378" y="321"/>
                  <a:pt x="372" y="315"/>
                  <a:pt x="365" y="315"/>
                </a:cubicBezTo>
                <a:cubicBezTo>
                  <a:pt x="358" y="315"/>
                  <a:pt x="352" y="321"/>
                  <a:pt x="352" y="328"/>
                </a:cubicBezTo>
                <a:cubicBezTo>
                  <a:pt x="352" y="335"/>
                  <a:pt x="358" y="341"/>
                  <a:pt x="365" y="341"/>
                </a:cubicBezTo>
                <a:close/>
                <a:moveTo>
                  <a:pt x="404" y="341"/>
                </a:moveTo>
                <a:cubicBezTo>
                  <a:pt x="411" y="341"/>
                  <a:pt x="417" y="335"/>
                  <a:pt x="417" y="328"/>
                </a:cubicBezTo>
                <a:cubicBezTo>
                  <a:pt x="417" y="321"/>
                  <a:pt x="411" y="315"/>
                  <a:pt x="404" y="315"/>
                </a:cubicBezTo>
                <a:cubicBezTo>
                  <a:pt x="397" y="315"/>
                  <a:pt x="392" y="321"/>
                  <a:pt x="392" y="328"/>
                </a:cubicBezTo>
                <a:cubicBezTo>
                  <a:pt x="392" y="335"/>
                  <a:pt x="397" y="341"/>
                  <a:pt x="404" y="341"/>
                </a:cubicBezTo>
                <a:close/>
                <a:moveTo>
                  <a:pt x="444" y="341"/>
                </a:moveTo>
                <a:cubicBezTo>
                  <a:pt x="451" y="341"/>
                  <a:pt x="457" y="335"/>
                  <a:pt x="457" y="328"/>
                </a:cubicBezTo>
                <a:cubicBezTo>
                  <a:pt x="457" y="321"/>
                  <a:pt x="451" y="315"/>
                  <a:pt x="444" y="315"/>
                </a:cubicBezTo>
                <a:cubicBezTo>
                  <a:pt x="437" y="315"/>
                  <a:pt x="431" y="321"/>
                  <a:pt x="431" y="328"/>
                </a:cubicBezTo>
                <a:cubicBezTo>
                  <a:pt x="431" y="335"/>
                  <a:pt x="437" y="341"/>
                  <a:pt x="444" y="341"/>
                </a:cubicBezTo>
                <a:close/>
                <a:moveTo>
                  <a:pt x="483" y="341"/>
                </a:moveTo>
                <a:cubicBezTo>
                  <a:pt x="490" y="341"/>
                  <a:pt x="496" y="335"/>
                  <a:pt x="496" y="328"/>
                </a:cubicBezTo>
                <a:cubicBezTo>
                  <a:pt x="496" y="321"/>
                  <a:pt x="490" y="315"/>
                  <a:pt x="483" y="315"/>
                </a:cubicBezTo>
                <a:cubicBezTo>
                  <a:pt x="476" y="315"/>
                  <a:pt x="471" y="321"/>
                  <a:pt x="471" y="328"/>
                </a:cubicBezTo>
                <a:cubicBezTo>
                  <a:pt x="471" y="335"/>
                  <a:pt x="476" y="341"/>
                  <a:pt x="483" y="341"/>
                </a:cubicBezTo>
                <a:close/>
                <a:moveTo>
                  <a:pt x="523" y="341"/>
                </a:moveTo>
                <a:cubicBezTo>
                  <a:pt x="530" y="341"/>
                  <a:pt x="535" y="335"/>
                  <a:pt x="535" y="328"/>
                </a:cubicBezTo>
                <a:cubicBezTo>
                  <a:pt x="535" y="321"/>
                  <a:pt x="530" y="315"/>
                  <a:pt x="523" y="315"/>
                </a:cubicBezTo>
                <a:cubicBezTo>
                  <a:pt x="516" y="315"/>
                  <a:pt x="510" y="321"/>
                  <a:pt x="510" y="328"/>
                </a:cubicBezTo>
                <a:cubicBezTo>
                  <a:pt x="510" y="335"/>
                  <a:pt x="516" y="341"/>
                  <a:pt x="523" y="341"/>
                </a:cubicBezTo>
                <a:close/>
                <a:moveTo>
                  <a:pt x="562" y="341"/>
                </a:moveTo>
                <a:cubicBezTo>
                  <a:pt x="569" y="341"/>
                  <a:pt x="575" y="335"/>
                  <a:pt x="575" y="328"/>
                </a:cubicBezTo>
                <a:cubicBezTo>
                  <a:pt x="575" y="321"/>
                  <a:pt x="569" y="315"/>
                  <a:pt x="562" y="315"/>
                </a:cubicBezTo>
                <a:cubicBezTo>
                  <a:pt x="555" y="315"/>
                  <a:pt x="549" y="321"/>
                  <a:pt x="549" y="328"/>
                </a:cubicBezTo>
                <a:cubicBezTo>
                  <a:pt x="549" y="335"/>
                  <a:pt x="555" y="341"/>
                  <a:pt x="562" y="341"/>
                </a:cubicBezTo>
                <a:close/>
                <a:moveTo>
                  <a:pt x="602" y="316"/>
                </a:moveTo>
                <a:cubicBezTo>
                  <a:pt x="595" y="316"/>
                  <a:pt x="589" y="321"/>
                  <a:pt x="589" y="328"/>
                </a:cubicBezTo>
                <a:cubicBezTo>
                  <a:pt x="589" y="335"/>
                  <a:pt x="595" y="340"/>
                  <a:pt x="602" y="340"/>
                </a:cubicBezTo>
                <a:cubicBezTo>
                  <a:pt x="608" y="340"/>
                  <a:pt x="614" y="335"/>
                  <a:pt x="614" y="328"/>
                </a:cubicBezTo>
                <a:cubicBezTo>
                  <a:pt x="614" y="321"/>
                  <a:pt x="608" y="316"/>
                  <a:pt x="602" y="316"/>
                </a:cubicBezTo>
                <a:close/>
                <a:moveTo>
                  <a:pt x="641" y="341"/>
                </a:moveTo>
                <a:cubicBezTo>
                  <a:pt x="648" y="341"/>
                  <a:pt x="654" y="335"/>
                  <a:pt x="654" y="328"/>
                </a:cubicBezTo>
                <a:cubicBezTo>
                  <a:pt x="654" y="321"/>
                  <a:pt x="648" y="315"/>
                  <a:pt x="641" y="315"/>
                </a:cubicBezTo>
                <a:cubicBezTo>
                  <a:pt x="634" y="315"/>
                  <a:pt x="628" y="321"/>
                  <a:pt x="628" y="328"/>
                </a:cubicBezTo>
                <a:cubicBezTo>
                  <a:pt x="628" y="335"/>
                  <a:pt x="634" y="341"/>
                  <a:pt x="641" y="341"/>
                </a:cubicBezTo>
                <a:close/>
                <a:moveTo>
                  <a:pt x="680" y="341"/>
                </a:moveTo>
                <a:cubicBezTo>
                  <a:pt x="687" y="341"/>
                  <a:pt x="693" y="335"/>
                  <a:pt x="693" y="328"/>
                </a:cubicBezTo>
                <a:cubicBezTo>
                  <a:pt x="693" y="321"/>
                  <a:pt x="687" y="315"/>
                  <a:pt x="680" y="315"/>
                </a:cubicBezTo>
                <a:cubicBezTo>
                  <a:pt x="673" y="315"/>
                  <a:pt x="668" y="321"/>
                  <a:pt x="668" y="328"/>
                </a:cubicBezTo>
                <a:cubicBezTo>
                  <a:pt x="668" y="335"/>
                  <a:pt x="673" y="341"/>
                  <a:pt x="680" y="341"/>
                </a:cubicBezTo>
                <a:close/>
                <a:moveTo>
                  <a:pt x="720" y="341"/>
                </a:moveTo>
                <a:cubicBezTo>
                  <a:pt x="727" y="341"/>
                  <a:pt x="733" y="335"/>
                  <a:pt x="733" y="328"/>
                </a:cubicBezTo>
                <a:cubicBezTo>
                  <a:pt x="733" y="321"/>
                  <a:pt x="727" y="315"/>
                  <a:pt x="720" y="315"/>
                </a:cubicBezTo>
                <a:cubicBezTo>
                  <a:pt x="713" y="315"/>
                  <a:pt x="707" y="321"/>
                  <a:pt x="707" y="328"/>
                </a:cubicBezTo>
                <a:cubicBezTo>
                  <a:pt x="707" y="335"/>
                  <a:pt x="713" y="341"/>
                  <a:pt x="720" y="341"/>
                </a:cubicBezTo>
                <a:close/>
                <a:moveTo>
                  <a:pt x="759" y="341"/>
                </a:moveTo>
                <a:cubicBezTo>
                  <a:pt x="766" y="341"/>
                  <a:pt x="772" y="335"/>
                  <a:pt x="772" y="328"/>
                </a:cubicBezTo>
                <a:cubicBezTo>
                  <a:pt x="772" y="321"/>
                  <a:pt x="766" y="315"/>
                  <a:pt x="759" y="315"/>
                </a:cubicBezTo>
                <a:cubicBezTo>
                  <a:pt x="752" y="315"/>
                  <a:pt x="747" y="321"/>
                  <a:pt x="747" y="328"/>
                </a:cubicBezTo>
                <a:cubicBezTo>
                  <a:pt x="747" y="335"/>
                  <a:pt x="752" y="341"/>
                  <a:pt x="759" y="341"/>
                </a:cubicBezTo>
                <a:close/>
                <a:moveTo>
                  <a:pt x="799" y="341"/>
                </a:moveTo>
                <a:cubicBezTo>
                  <a:pt x="806" y="341"/>
                  <a:pt x="811" y="335"/>
                  <a:pt x="811" y="328"/>
                </a:cubicBezTo>
                <a:cubicBezTo>
                  <a:pt x="811" y="321"/>
                  <a:pt x="806" y="315"/>
                  <a:pt x="799" y="315"/>
                </a:cubicBezTo>
                <a:cubicBezTo>
                  <a:pt x="792" y="315"/>
                  <a:pt x="786" y="321"/>
                  <a:pt x="786" y="328"/>
                </a:cubicBezTo>
                <a:cubicBezTo>
                  <a:pt x="786" y="335"/>
                  <a:pt x="792" y="341"/>
                  <a:pt x="799" y="341"/>
                </a:cubicBezTo>
                <a:close/>
                <a:moveTo>
                  <a:pt x="838" y="341"/>
                </a:moveTo>
                <a:cubicBezTo>
                  <a:pt x="845" y="341"/>
                  <a:pt x="851" y="335"/>
                  <a:pt x="851" y="328"/>
                </a:cubicBezTo>
                <a:cubicBezTo>
                  <a:pt x="851" y="321"/>
                  <a:pt x="845" y="315"/>
                  <a:pt x="838" y="315"/>
                </a:cubicBezTo>
                <a:cubicBezTo>
                  <a:pt x="831" y="315"/>
                  <a:pt x="825" y="321"/>
                  <a:pt x="825" y="328"/>
                </a:cubicBezTo>
                <a:cubicBezTo>
                  <a:pt x="825" y="335"/>
                  <a:pt x="831" y="341"/>
                  <a:pt x="838" y="341"/>
                </a:cubicBezTo>
                <a:close/>
                <a:moveTo>
                  <a:pt x="956" y="341"/>
                </a:moveTo>
                <a:cubicBezTo>
                  <a:pt x="963" y="341"/>
                  <a:pt x="969" y="335"/>
                  <a:pt x="969" y="328"/>
                </a:cubicBezTo>
                <a:cubicBezTo>
                  <a:pt x="969" y="321"/>
                  <a:pt x="963" y="315"/>
                  <a:pt x="956" y="315"/>
                </a:cubicBezTo>
                <a:cubicBezTo>
                  <a:pt x="949" y="315"/>
                  <a:pt x="944" y="321"/>
                  <a:pt x="944" y="328"/>
                </a:cubicBezTo>
                <a:cubicBezTo>
                  <a:pt x="944" y="335"/>
                  <a:pt x="949" y="341"/>
                  <a:pt x="956" y="341"/>
                </a:cubicBezTo>
                <a:close/>
                <a:moveTo>
                  <a:pt x="996" y="341"/>
                </a:moveTo>
                <a:cubicBezTo>
                  <a:pt x="1003" y="341"/>
                  <a:pt x="1009" y="335"/>
                  <a:pt x="1009" y="328"/>
                </a:cubicBezTo>
                <a:cubicBezTo>
                  <a:pt x="1009" y="321"/>
                  <a:pt x="1003" y="315"/>
                  <a:pt x="996" y="315"/>
                </a:cubicBezTo>
                <a:cubicBezTo>
                  <a:pt x="989" y="315"/>
                  <a:pt x="983" y="321"/>
                  <a:pt x="983" y="328"/>
                </a:cubicBezTo>
                <a:cubicBezTo>
                  <a:pt x="983" y="335"/>
                  <a:pt x="989" y="341"/>
                  <a:pt x="996" y="341"/>
                </a:cubicBezTo>
                <a:close/>
                <a:moveTo>
                  <a:pt x="1035" y="341"/>
                </a:moveTo>
                <a:cubicBezTo>
                  <a:pt x="1042" y="341"/>
                  <a:pt x="1048" y="335"/>
                  <a:pt x="1048" y="328"/>
                </a:cubicBezTo>
                <a:cubicBezTo>
                  <a:pt x="1048" y="321"/>
                  <a:pt x="1042" y="315"/>
                  <a:pt x="1035" y="315"/>
                </a:cubicBezTo>
                <a:cubicBezTo>
                  <a:pt x="1028" y="315"/>
                  <a:pt x="1022" y="321"/>
                  <a:pt x="1022" y="328"/>
                </a:cubicBezTo>
                <a:cubicBezTo>
                  <a:pt x="1022" y="335"/>
                  <a:pt x="1028" y="341"/>
                  <a:pt x="1035" y="341"/>
                </a:cubicBezTo>
                <a:close/>
                <a:moveTo>
                  <a:pt x="1153" y="319"/>
                </a:moveTo>
                <a:cubicBezTo>
                  <a:pt x="1148" y="319"/>
                  <a:pt x="1144" y="323"/>
                  <a:pt x="1144" y="328"/>
                </a:cubicBezTo>
                <a:cubicBezTo>
                  <a:pt x="1144" y="333"/>
                  <a:pt x="1148" y="337"/>
                  <a:pt x="1153" y="337"/>
                </a:cubicBezTo>
                <a:cubicBezTo>
                  <a:pt x="1159" y="337"/>
                  <a:pt x="1163" y="333"/>
                  <a:pt x="1163" y="328"/>
                </a:cubicBezTo>
                <a:cubicBezTo>
                  <a:pt x="1163" y="323"/>
                  <a:pt x="1159" y="319"/>
                  <a:pt x="1153" y="319"/>
                </a:cubicBezTo>
                <a:close/>
                <a:moveTo>
                  <a:pt x="1193" y="341"/>
                </a:moveTo>
                <a:cubicBezTo>
                  <a:pt x="1200" y="341"/>
                  <a:pt x="1206" y="335"/>
                  <a:pt x="1206" y="328"/>
                </a:cubicBezTo>
                <a:cubicBezTo>
                  <a:pt x="1206" y="321"/>
                  <a:pt x="1200" y="315"/>
                  <a:pt x="1193" y="315"/>
                </a:cubicBezTo>
                <a:cubicBezTo>
                  <a:pt x="1186" y="315"/>
                  <a:pt x="1180" y="321"/>
                  <a:pt x="1180" y="328"/>
                </a:cubicBezTo>
                <a:cubicBezTo>
                  <a:pt x="1180" y="335"/>
                  <a:pt x="1186" y="341"/>
                  <a:pt x="1193" y="341"/>
                </a:cubicBezTo>
                <a:close/>
                <a:moveTo>
                  <a:pt x="1232" y="341"/>
                </a:moveTo>
                <a:cubicBezTo>
                  <a:pt x="1239" y="341"/>
                  <a:pt x="1245" y="335"/>
                  <a:pt x="1245" y="328"/>
                </a:cubicBezTo>
                <a:cubicBezTo>
                  <a:pt x="1245" y="321"/>
                  <a:pt x="1239" y="315"/>
                  <a:pt x="1232" y="315"/>
                </a:cubicBezTo>
                <a:cubicBezTo>
                  <a:pt x="1225" y="315"/>
                  <a:pt x="1220" y="321"/>
                  <a:pt x="1220" y="328"/>
                </a:cubicBezTo>
                <a:cubicBezTo>
                  <a:pt x="1220" y="335"/>
                  <a:pt x="1225" y="341"/>
                  <a:pt x="1232" y="341"/>
                </a:cubicBezTo>
                <a:close/>
                <a:moveTo>
                  <a:pt x="1272" y="341"/>
                </a:moveTo>
                <a:cubicBezTo>
                  <a:pt x="1279" y="341"/>
                  <a:pt x="1285" y="335"/>
                  <a:pt x="1285" y="328"/>
                </a:cubicBezTo>
                <a:cubicBezTo>
                  <a:pt x="1285" y="321"/>
                  <a:pt x="1279" y="315"/>
                  <a:pt x="1272" y="315"/>
                </a:cubicBezTo>
                <a:cubicBezTo>
                  <a:pt x="1265" y="315"/>
                  <a:pt x="1259" y="321"/>
                  <a:pt x="1259" y="328"/>
                </a:cubicBezTo>
                <a:cubicBezTo>
                  <a:pt x="1259" y="335"/>
                  <a:pt x="1265" y="341"/>
                  <a:pt x="1272" y="341"/>
                </a:cubicBezTo>
                <a:close/>
                <a:moveTo>
                  <a:pt x="1311" y="341"/>
                </a:moveTo>
                <a:cubicBezTo>
                  <a:pt x="1318" y="341"/>
                  <a:pt x="1324" y="335"/>
                  <a:pt x="1324" y="328"/>
                </a:cubicBezTo>
                <a:cubicBezTo>
                  <a:pt x="1324" y="321"/>
                  <a:pt x="1318" y="315"/>
                  <a:pt x="1311" y="315"/>
                </a:cubicBezTo>
                <a:cubicBezTo>
                  <a:pt x="1304" y="315"/>
                  <a:pt x="1298" y="321"/>
                  <a:pt x="1298" y="328"/>
                </a:cubicBezTo>
                <a:cubicBezTo>
                  <a:pt x="1298" y="335"/>
                  <a:pt x="1304" y="341"/>
                  <a:pt x="1311" y="341"/>
                </a:cubicBezTo>
                <a:close/>
                <a:moveTo>
                  <a:pt x="1863" y="341"/>
                </a:moveTo>
                <a:cubicBezTo>
                  <a:pt x="1870" y="341"/>
                  <a:pt x="1876" y="335"/>
                  <a:pt x="1876" y="328"/>
                </a:cubicBezTo>
                <a:cubicBezTo>
                  <a:pt x="1876" y="321"/>
                  <a:pt x="1870" y="315"/>
                  <a:pt x="1863" y="315"/>
                </a:cubicBezTo>
                <a:cubicBezTo>
                  <a:pt x="1856" y="315"/>
                  <a:pt x="1850" y="321"/>
                  <a:pt x="1850" y="328"/>
                </a:cubicBezTo>
                <a:cubicBezTo>
                  <a:pt x="1850" y="335"/>
                  <a:pt x="1856" y="341"/>
                  <a:pt x="1863" y="341"/>
                </a:cubicBezTo>
                <a:close/>
                <a:moveTo>
                  <a:pt x="1903" y="341"/>
                </a:moveTo>
                <a:cubicBezTo>
                  <a:pt x="1910" y="341"/>
                  <a:pt x="1915" y="335"/>
                  <a:pt x="1915" y="328"/>
                </a:cubicBezTo>
                <a:cubicBezTo>
                  <a:pt x="1915" y="321"/>
                  <a:pt x="1910" y="315"/>
                  <a:pt x="1903" y="315"/>
                </a:cubicBezTo>
                <a:cubicBezTo>
                  <a:pt x="1896" y="315"/>
                  <a:pt x="1890" y="321"/>
                  <a:pt x="1890" y="328"/>
                </a:cubicBezTo>
                <a:cubicBezTo>
                  <a:pt x="1890" y="335"/>
                  <a:pt x="1896" y="341"/>
                  <a:pt x="1903" y="341"/>
                </a:cubicBezTo>
                <a:close/>
                <a:moveTo>
                  <a:pt x="1942" y="341"/>
                </a:moveTo>
                <a:cubicBezTo>
                  <a:pt x="1949" y="341"/>
                  <a:pt x="1955" y="335"/>
                  <a:pt x="1955" y="328"/>
                </a:cubicBezTo>
                <a:cubicBezTo>
                  <a:pt x="1955" y="321"/>
                  <a:pt x="1949" y="315"/>
                  <a:pt x="1942" y="315"/>
                </a:cubicBezTo>
                <a:cubicBezTo>
                  <a:pt x="1935" y="315"/>
                  <a:pt x="1929" y="321"/>
                  <a:pt x="1929" y="328"/>
                </a:cubicBezTo>
                <a:cubicBezTo>
                  <a:pt x="1929" y="335"/>
                  <a:pt x="1935" y="341"/>
                  <a:pt x="1942" y="341"/>
                </a:cubicBezTo>
                <a:close/>
                <a:moveTo>
                  <a:pt x="1981" y="341"/>
                </a:moveTo>
                <a:cubicBezTo>
                  <a:pt x="1988" y="341"/>
                  <a:pt x="1994" y="335"/>
                  <a:pt x="1994" y="328"/>
                </a:cubicBezTo>
                <a:cubicBezTo>
                  <a:pt x="1994" y="321"/>
                  <a:pt x="1988" y="315"/>
                  <a:pt x="1981" y="315"/>
                </a:cubicBezTo>
                <a:cubicBezTo>
                  <a:pt x="1974" y="315"/>
                  <a:pt x="1969" y="321"/>
                  <a:pt x="1969" y="328"/>
                </a:cubicBezTo>
                <a:cubicBezTo>
                  <a:pt x="1969" y="335"/>
                  <a:pt x="1974" y="341"/>
                  <a:pt x="1981" y="341"/>
                </a:cubicBezTo>
                <a:close/>
                <a:moveTo>
                  <a:pt x="2021" y="315"/>
                </a:moveTo>
                <a:cubicBezTo>
                  <a:pt x="2014" y="315"/>
                  <a:pt x="2008" y="321"/>
                  <a:pt x="2008" y="328"/>
                </a:cubicBezTo>
                <a:cubicBezTo>
                  <a:pt x="2008" y="335"/>
                  <a:pt x="2014" y="341"/>
                  <a:pt x="2021" y="341"/>
                </a:cubicBezTo>
                <a:cubicBezTo>
                  <a:pt x="2028" y="341"/>
                  <a:pt x="2034" y="335"/>
                  <a:pt x="2034" y="328"/>
                </a:cubicBezTo>
                <a:cubicBezTo>
                  <a:pt x="2034" y="321"/>
                  <a:pt x="2028" y="315"/>
                  <a:pt x="2021" y="315"/>
                </a:cubicBezTo>
                <a:close/>
                <a:moveTo>
                  <a:pt x="2060" y="315"/>
                </a:moveTo>
                <a:cubicBezTo>
                  <a:pt x="2053" y="315"/>
                  <a:pt x="2048" y="321"/>
                  <a:pt x="2048" y="328"/>
                </a:cubicBezTo>
                <a:cubicBezTo>
                  <a:pt x="2048" y="335"/>
                  <a:pt x="2053" y="341"/>
                  <a:pt x="2060" y="341"/>
                </a:cubicBezTo>
                <a:cubicBezTo>
                  <a:pt x="2067" y="341"/>
                  <a:pt x="2073" y="335"/>
                  <a:pt x="2073" y="328"/>
                </a:cubicBezTo>
                <a:cubicBezTo>
                  <a:pt x="2073" y="321"/>
                  <a:pt x="2067" y="315"/>
                  <a:pt x="2060" y="315"/>
                </a:cubicBezTo>
                <a:close/>
                <a:moveTo>
                  <a:pt x="2100" y="341"/>
                </a:moveTo>
                <a:cubicBezTo>
                  <a:pt x="2107" y="341"/>
                  <a:pt x="2112" y="335"/>
                  <a:pt x="2112" y="328"/>
                </a:cubicBezTo>
                <a:cubicBezTo>
                  <a:pt x="2112" y="321"/>
                  <a:pt x="2107" y="315"/>
                  <a:pt x="2100" y="315"/>
                </a:cubicBezTo>
                <a:cubicBezTo>
                  <a:pt x="2093" y="315"/>
                  <a:pt x="2087" y="321"/>
                  <a:pt x="2087" y="328"/>
                </a:cubicBezTo>
                <a:cubicBezTo>
                  <a:pt x="2087" y="335"/>
                  <a:pt x="2093" y="341"/>
                  <a:pt x="2100" y="341"/>
                </a:cubicBezTo>
                <a:close/>
                <a:moveTo>
                  <a:pt x="2179" y="341"/>
                </a:moveTo>
                <a:cubicBezTo>
                  <a:pt x="2186" y="341"/>
                  <a:pt x="2191" y="335"/>
                  <a:pt x="2191" y="328"/>
                </a:cubicBezTo>
                <a:cubicBezTo>
                  <a:pt x="2191" y="321"/>
                  <a:pt x="2186" y="315"/>
                  <a:pt x="2179" y="315"/>
                </a:cubicBezTo>
                <a:cubicBezTo>
                  <a:pt x="2171" y="315"/>
                  <a:pt x="2166" y="321"/>
                  <a:pt x="2166" y="328"/>
                </a:cubicBezTo>
                <a:cubicBezTo>
                  <a:pt x="2166" y="335"/>
                  <a:pt x="2171" y="341"/>
                  <a:pt x="2179" y="341"/>
                </a:cubicBezTo>
                <a:close/>
                <a:moveTo>
                  <a:pt x="2218" y="341"/>
                </a:moveTo>
                <a:cubicBezTo>
                  <a:pt x="2225" y="341"/>
                  <a:pt x="2231" y="335"/>
                  <a:pt x="2231" y="328"/>
                </a:cubicBezTo>
                <a:cubicBezTo>
                  <a:pt x="2231" y="321"/>
                  <a:pt x="2225" y="315"/>
                  <a:pt x="2218" y="315"/>
                </a:cubicBezTo>
                <a:cubicBezTo>
                  <a:pt x="2211" y="315"/>
                  <a:pt x="2205" y="321"/>
                  <a:pt x="2205" y="328"/>
                </a:cubicBezTo>
                <a:cubicBezTo>
                  <a:pt x="2205" y="335"/>
                  <a:pt x="2211" y="341"/>
                  <a:pt x="2218" y="341"/>
                </a:cubicBezTo>
                <a:close/>
                <a:moveTo>
                  <a:pt x="2257" y="341"/>
                </a:moveTo>
                <a:cubicBezTo>
                  <a:pt x="2264" y="341"/>
                  <a:pt x="2270" y="335"/>
                  <a:pt x="2270" y="328"/>
                </a:cubicBezTo>
                <a:cubicBezTo>
                  <a:pt x="2270" y="321"/>
                  <a:pt x="2264" y="315"/>
                  <a:pt x="2257" y="315"/>
                </a:cubicBezTo>
                <a:cubicBezTo>
                  <a:pt x="2250" y="315"/>
                  <a:pt x="2245" y="321"/>
                  <a:pt x="2245" y="328"/>
                </a:cubicBezTo>
                <a:cubicBezTo>
                  <a:pt x="2245" y="335"/>
                  <a:pt x="2250" y="341"/>
                  <a:pt x="2257" y="341"/>
                </a:cubicBezTo>
                <a:close/>
                <a:moveTo>
                  <a:pt x="2297" y="341"/>
                </a:moveTo>
                <a:cubicBezTo>
                  <a:pt x="2304" y="341"/>
                  <a:pt x="2310" y="335"/>
                  <a:pt x="2310" y="328"/>
                </a:cubicBezTo>
                <a:cubicBezTo>
                  <a:pt x="2310" y="321"/>
                  <a:pt x="2304" y="315"/>
                  <a:pt x="2297" y="315"/>
                </a:cubicBezTo>
                <a:cubicBezTo>
                  <a:pt x="2290" y="315"/>
                  <a:pt x="2284" y="321"/>
                  <a:pt x="2284" y="328"/>
                </a:cubicBezTo>
                <a:cubicBezTo>
                  <a:pt x="2284" y="335"/>
                  <a:pt x="2290" y="341"/>
                  <a:pt x="2297" y="341"/>
                </a:cubicBezTo>
                <a:close/>
                <a:moveTo>
                  <a:pt x="2336" y="341"/>
                </a:moveTo>
                <a:cubicBezTo>
                  <a:pt x="2343" y="341"/>
                  <a:pt x="2349" y="335"/>
                  <a:pt x="2349" y="328"/>
                </a:cubicBezTo>
                <a:cubicBezTo>
                  <a:pt x="2349" y="321"/>
                  <a:pt x="2343" y="315"/>
                  <a:pt x="2336" y="315"/>
                </a:cubicBezTo>
                <a:cubicBezTo>
                  <a:pt x="2329" y="315"/>
                  <a:pt x="2323" y="321"/>
                  <a:pt x="2323" y="328"/>
                </a:cubicBezTo>
                <a:cubicBezTo>
                  <a:pt x="2323" y="335"/>
                  <a:pt x="2329" y="341"/>
                  <a:pt x="2336" y="341"/>
                </a:cubicBezTo>
                <a:close/>
                <a:moveTo>
                  <a:pt x="2376" y="341"/>
                </a:moveTo>
                <a:cubicBezTo>
                  <a:pt x="2383" y="341"/>
                  <a:pt x="2388" y="335"/>
                  <a:pt x="2388" y="328"/>
                </a:cubicBezTo>
                <a:cubicBezTo>
                  <a:pt x="2388" y="321"/>
                  <a:pt x="2383" y="315"/>
                  <a:pt x="2376" y="315"/>
                </a:cubicBezTo>
                <a:cubicBezTo>
                  <a:pt x="2369" y="315"/>
                  <a:pt x="2363" y="321"/>
                  <a:pt x="2363" y="328"/>
                </a:cubicBezTo>
                <a:cubicBezTo>
                  <a:pt x="2363" y="335"/>
                  <a:pt x="2369" y="341"/>
                  <a:pt x="2376" y="341"/>
                </a:cubicBezTo>
                <a:close/>
                <a:moveTo>
                  <a:pt x="2415" y="316"/>
                </a:moveTo>
                <a:cubicBezTo>
                  <a:pt x="2408" y="316"/>
                  <a:pt x="2403" y="321"/>
                  <a:pt x="2403" y="328"/>
                </a:cubicBezTo>
                <a:cubicBezTo>
                  <a:pt x="2403" y="335"/>
                  <a:pt x="2408" y="340"/>
                  <a:pt x="2415" y="340"/>
                </a:cubicBezTo>
                <a:cubicBezTo>
                  <a:pt x="2422" y="340"/>
                  <a:pt x="2427" y="335"/>
                  <a:pt x="2427" y="328"/>
                </a:cubicBezTo>
                <a:cubicBezTo>
                  <a:pt x="2427" y="321"/>
                  <a:pt x="2422" y="316"/>
                  <a:pt x="2415" y="316"/>
                </a:cubicBezTo>
                <a:close/>
                <a:moveTo>
                  <a:pt x="2454" y="341"/>
                </a:moveTo>
                <a:cubicBezTo>
                  <a:pt x="2462" y="341"/>
                  <a:pt x="2467" y="335"/>
                  <a:pt x="2467" y="328"/>
                </a:cubicBezTo>
                <a:cubicBezTo>
                  <a:pt x="2467" y="321"/>
                  <a:pt x="2462" y="315"/>
                  <a:pt x="2454" y="315"/>
                </a:cubicBezTo>
                <a:cubicBezTo>
                  <a:pt x="2447" y="315"/>
                  <a:pt x="2442" y="321"/>
                  <a:pt x="2442" y="328"/>
                </a:cubicBezTo>
                <a:cubicBezTo>
                  <a:pt x="2442" y="335"/>
                  <a:pt x="2447" y="341"/>
                  <a:pt x="2454" y="341"/>
                </a:cubicBezTo>
                <a:close/>
                <a:moveTo>
                  <a:pt x="2494" y="341"/>
                </a:moveTo>
                <a:cubicBezTo>
                  <a:pt x="2501" y="341"/>
                  <a:pt x="2507" y="335"/>
                  <a:pt x="2507" y="328"/>
                </a:cubicBezTo>
                <a:cubicBezTo>
                  <a:pt x="2507" y="321"/>
                  <a:pt x="2501" y="315"/>
                  <a:pt x="2494" y="315"/>
                </a:cubicBezTo>
                <a:cubicBezTo>
                  <a:pt x="2487" y="315"/>
                  <a:pt x="2481" y="321"/>
                  <a:pt x="2481" y="328"/>
                </a:cubicBezTo>
                <a:cubicBezTo>
                  <a:pt x="2481" y="335"/>
                  <a:pt x="2487" y="341"/>
                  <a:pt x="2494" y="341"/>
                </a:cubicBezTo>
                <a:close/>
                <a:moveTo>
                  <a:pt x="2533" y="341"/>
                </a:moveTo>
                <a:cubicBezTo>
                  <a:pt x="2540" y="341"/>
                  <a:pt x="2546" y="335"/>
                  <a:pt x="2546" y="328"/>
                </a:cubicBezTo>
                <a:cubicBezTo>
                  <a:pt x="2546" y="321"/>
                  <a:pt x="2540" y="315"/>
                  <a:pt x="2533" y="315"/>
                </a:cubicBezTo>
                <a:cubicBezTo>
                  <a:pt x="2526" y="315"/>
                  <a:pt x="2521" y="321"/>
                  <a:pt x="2521" y="328"/>
                </a:cubicBezTo>
                <a:cubicBezTo>
                  <a:pt x="2521" y="335"/>
                  <a:pt x="2526" y="341"/>
                  <a:pt x="2533" y="341"/>
                </a:cubicBezTo>
                <a:close/>
                <a:moveTo>
                  <a:pt x="2573" y="341"/>
                </a:moveTo>
                <a:cubicBezTo>
                  <a:pt x="2580" y="341"/>
                  <a:pt x="2586" y="335"/>
                  <a:pt x="2586" y="328"/>
                </a:cubicBezTo>
                <a:cubicBezTo>
                  <a:pt x="2586" y="321"/>
                  <a:pt x="2580" y="315"/>
                  <a:pt x="2573" y="315"/>
                </a:cubicBezTo>
                <a:cubicBezTo>
                  <a:pt x="2566" y="315"/>
                  <a:pt x="2560" y="321"/>
                  <a:pt x="2560" y="328"/>
                </a:cubicBezTo>
                <a:cubicBezTo>
                  <a:pt x="2560" y="335"/>
                  <a:pt x="2566" y="341"/>
                  <a:pt x="2573" y="341"/>
                </a:cubicBezTo>
                <a:close/>
                <a:moveTo>
                  <a:pt x="2612" y="341"/>
                </a:moveTo>
                <a:cubicBezTo>
                  <a:pt x="2619" y="341"/>
                  <a:pt x="2625" y="335"/>
                  <a:pt x="2625" y="328"/>
                </a:cubicBezTo>
                <a:cubicBezTo>
                  <a:pt x="2625" y="321"/>
                  <a:pt x="2619" y="315"/>
                  <a:pt x="2612" y="315"/>
                </a:cubicBezTo>
                <a:cubicBezTo>
                  <a:pt x="2605" y="315"/>
                  <a:pt x="2599" y="321"/>
                  <a:pt x="2599" y="328"/>
                </a:cubicBezTo>
                <a:cubicBezTo>
                  <a:pt x="2599" y="335"/>
                  <a:pt x="2605" y="341"/>
                  <a:pt x="2612" y="341"/>
                </a:cubicBezTo>
                <a:close/>
                <a:moveTo>
                  <a:pt x="2652" y="341"/>
                </a:moveTo>
                <a:cubicBezTo>
                  <a:pt x="2659" y="341"/>
                  <a:pt x="2664" y="335"/>
                  <a:pt x="2664" y="328"/>
                </a:cubicBezTo>
                <a:cubicBezTo>
                  <a:pt x="2664" y="321"/>
                  <a:pt x="2659" y="315"/>
                  <a:pt x="2652" y="315"/>
                </a:cubicBezTo>
                <a:cubicBezTo>
                  <a:pt x="2645" y="315"/>
                  <a:pt x="2639" y="321"/>
                  <a:pt x="2639" y="328"/>
                </a:cubicBezTo>
                <a:cubicBezTo>
                  <a:pt x="2639" y="335"/>
                  <a:pt x="2645" y="341"/>
                  <a:pt x="2652" y="341"/>
                </a:cubicBezTo>
                <a:close/>
                <a:moveTo>
                  <a:pt x="2691" y="341"/>
                </a:moveTo>
                <a:cubicBezTo>
                  <a:pt x="2698" y="341"/>
                  <a:pt x="2704" y="335"/>
                  <a:pt x="2704" y="328"/>
                </a:cubicBezTo>
                <a:cubicBezTo>
                  <a:pt x="2704" y="321"/>
                  <a:pt x="2698" y="315"/>
                  <a:pt x="2691" y="315"/>
                </a:cubicBezTo>
                <a:cubicBezTo>
                  <a:pt x="2684" y="315"/>
                  <a:pt x="2678" y="321"/>
                  <a:pt x="2678" y="328"/>
                </a:cubicBezTo>
                <a:cubicBezTo>
                  <a:pt x="2678" y="335"/>
                  <a:pt x="2684" y="341"/>
                  <a:pt x="2691" y="341"/>
                </a:cubicBezTo>
                <a:close/>
                <a:moveTo>
                  <a:pt x="2730" y="341"/>
                </a:moveTo>
                <a:cubicBezTo>
                  <a:pt x="2738" y="341"/>
                  <a:pt x="2743" y="335"/>
                  <a:pt x="2743" y="328"/>
                </a:cubicBezTo>
                <a:cubicBezTo>
                  <a:pt x="2743" y="321"/>
                  <a:pt x="2738" y="315"/>
                  <a:pt x="2730" y="315"/>
                </a:cubicBezTo>
                <a:cubicBezTo>
                  <a:pt x="2723" y="315"/>
                  <a:pt x="2718" y="321"/>
                  <a:pt x="2718" y="328"/>
                </a:cubicBezTo>
                <a:cubicBezTo>
                  <a:pt x="2718" y="335"/>
                  <a:pt x="2723" y="341"/>
                  <a:pt x="2730" y="341"/>
                </a:cubicBezTo>
                <a:close/>
                <a:moveTo>
                  <a:pt x="2770" y="341"/>
                </a:moveTo>
                <a:cubicBezTo>
                  <a:pt x="2777" y="341"/>
                  <a:pt x="2783" y="335"/>
                  <a:pt x="2783" y="328"/>
                </a:cubicBezTo>
                <a:cubicBezTo>
                  <a:pt x="2783" y="321"/>
                  <a:pt x="2777" y="315"/>
                  <a:pt x="2770" y="315"/>
                </a:cubicBezTo>
                <a:cubicBezTo>
                  <a:pt x="2763" y="315"/>
                  <a:pt x="2757" y="321"/>
                  <a:pt x="2757" y="328"/>
                </a:cubicBezTo>
                <a:cubicBezTo>
                  <a:pt x="2757" y="335"/>
                  <a:pt x="2763" y="341"/>
                  <a:pt x="2770" y="341"/>
                </a:cubicBezTo>
                <a:close/>
                <a:moveTo>
                  <a:pt x="2809" y="341"/>
                </a:moveTo>
                <a:cubicBezTo>
                  <a:pt x="2816" y="341"/>
                  <a:pt x="2822" y="335"/>
                  <a:pt x="2822" y="328"/>
                </a:cubicBezTo>
                <a:cubicBezTo>
                  <a:pt x="2822" y="321"/>
                  <a:pt x="2816" y="315"/>
                  <a:pt x="2809" y="315"/>
                </a:cubicBezTo>
                <a:cubicBezTo>
                  <a:pt x="2802" y="315"/>
                  <a:pt x="2797" y="321"/>
                  <a:pt x="2797" y="328"/>
                </a:cubicBezTo>
                <a:cubicBezTo>
                  <a:pt x="2797" y="335"/>
                  <a:pt x="2802" y="341"/>
                  <a:pt x="2809" y="341"/>
                </a:cubicBezTo>
                <a:close/>
                <a:moveTo>
                  <a:pt x="2849" y="341"/>
                </a:moveTo>
                <a:cubicBezTo>
                  <a:pt x="2856" y="341"/>
                  <a:pt x="2861" y="335"/>
                  <a:pt x="2861" y="328"/>
                </a:cubicBezTo>
                <a:cubicBezTo>
                  <a:pt x="2861" y="321"/>
                  <a:pt x="2856" y="315"/>
                  <a:pt x="2849" y="315"/>
                </a:cubicBezTo>
                <a:cubicBezTo>
                  <a:pt x="2842" y="315"/>
                  <a:pt x="2836" y="321"/>
                  <a:pt x="2836" y="328"/>
                </a:cubicBezTo>
                <a:cubicBezTo>
                  <a:pt x="2836" y="335"/>
                  <a:pt x="2842" y="341"/>
                  <a:pt x="2849" y="341"/>
                </a:cubicBezTo>
                <a:close/>
                <a:moveTo>
                  <a:pt x="2888" y="341"/>
                </a:moveTo>
                <a:cubicBezTo>
                  <a:pt x="2895" y="341"/>
                  <a:pt x="2901" y="335"/>
                  <a:pt x="2901" y="328"/>
                </a:cubicBezTo>
                <a:cubicBezTo>
                  <a:pt x="2901" y="321"/>
                  <a:pt x="2895" y="315"/>
                  <a:pt x="2888" y="315"/>
                </a:cubicBezTo>
                <a:cubicBezTo>
                  <a:pt x="2881" y="315"/>
                  <a:pt x="2875" y="321"/>
                  <a:pt x="2875" y="328"/>
                </a:cubicBezTo>
                <a:cubicBezTo>
                  <a:pt x="2875" y="335"/>
                  <a:pt x="2881" y="341"/>
                  <a:pt x="2888" y="341"/>
                </a:cubicBezTo>
                <a:close/>
                <a:moveTo>
                  <a:pt x="2928" y="341"/>
                </a:moveTo>
                <a:cubicBezTo>
                  <a:pt x="2935" y="341"/>
                  <a:pt x="2940" y="335"/>
                  <a:pt x="2940" y="328"/>
                </a:cubicBezTo>
                <a:cubicBezTo>
                  <a:pt x="2940" y="321"/>
                  <a:pt x="2935" y="315"/>
                  <a:pt x="2928" y="315"/>
                </a:cubicBezTo>
                <a:cubicBezTo>
                  <a:pt x="2921" y="315"/>
                  <a:pt x="2915" y="321"/>
                  <a:pt x="2915" y="328"/>
                </a:cubicBezTo>
                <a:cubicBezTo>
                  <a:pt x="2915" y="335"/>
                  <a:pt x="2921" y="341"/>
                  <a:pt x="2928" y="341"/>
                </a:cubicBezTo>
                <a:close/>
                <a:moveTo>
                  <a:pt x="2967" y="341"/>
                </a:moveTo>
                <a:cubicBezTo>
                  <a:pt x="2974" y="341"/>
                  <a:pt x="2980" y="335"/>
                  <a:pt x="2980" y="328"/>
                </a:cubicBezTo>
                <a:cubicBezTo>
                  <a:pt x="2980" y="321"/>
                  <a:pt x="2974" y="315"/>
                  <a:pt x="2967" y="315"/>
                </a:cubicBezTo>
                <a:cubicBezTo>
                  <a:pt x="2960" y="315"/>
                  <a:pt x="2954" y="321"/>
                  <a:pt x="2954" y="328"/>
                </a:cubicBezTo>
                <a:cubicBezTo>
                  <a:pt x="2954" y="335"/>
                  <a:pt x="2960" y="341"/>
                  <a:pt x="2967" y="341"/>
                </a:cubicBezTo>
                <a:close/>
                <a:moveTo>
                  <a:pt x="3006" y="341"/>
                </a:moveTo>
                <a:cubicBezTo>
                  <a:pt x="3013" y="341"/>
                  <a:pt x="3019" y="335"/>
                  <a:pt x="3019" y="328"/>
                </a:cubicBezTo>
                <a:cubicBezTo>
                  <a:pt x="3019" y="321"/>
                  <a:pt x="3013" y="315"/>
                  <a:pt x="3006" y="315"/>
                </a:cubicBezTo>
                <a:cubicBezTo>
                  <a:pt x="2999" y="315"/>
                  <a:pt x="2994" y="321"/>
                  <a:pt x="2994" y="328"/>
                </a:cubicBezTo>
                <a:cubicBezTo>
                  <a:pt x="2994" y="335"/>
                  <a:pt x="2999" y="341"/>
                  <a:pt x="3006" y="341"/>
                </a:cubicBezTo>
                <a:close/>
                <a:moveTo>
                  <a:pt x="3046" y="341"/>
                </a:moveTo>
                <a:cubicBezTo>
                  <a:pt x="3053" y="341"/>
                  <a:pt x="3059" y="335"/>
                  <a:pt x="3059" y="328"/>
                </a:cubicBezTo>
                <a:cubicBezTo>
                  <a:pt x="3059" y="321"/>
                  <a:pt x="3053" y="315"/>
                  <a:pt x="3046" y="315"/>
                </a:cubicBezTo>
                <a:cubicBezTo>
                  <a:pt x="3039" y="315"/>
                  <a:pt x="3033" y="321"/>
                  <a:pt x="3033" y="328"/>
                </a:cubicBezTo>
                <a:cubicBezTo>
                  <a:pt x="3033" y="335"/>
                  <a:pt x="3039" y="341"/>
                  <a:pt x="3046" y="341"/>
                </a:cubicBezTo>
                <a:close/>
                <a:moveTo>
                  <a:pt x="3085" y="341"/>
                </a:moveTo>
                <a:cubicBezTo>
                  <a:pt x="3092" y="341"/>
                  <a:pt x="3098" y="335"/>
                  <a:pt x="3098" y="328"/>
                </a:cubicBezTo>
                <a:cubicBezTo>
                  <a:pt x="3098" y="321"/>
                  <a:pt x="3092" y="315"/>
                  <a:pt x="3085" y="315"/>
                </a:cubicBezTo>
                <a:cubicBezTo>
                  <a:pt x="3078" y="315"/>
                  <a:pt x="3073" y="321"/>
                  <a:pt x="3073" y="328"/>
                </a:cubicBezTo>
                <a:cubicBezTo>
                  <a:pt x="3073" y="335"/>
                  <a:pt x="3078" y="341"/>
                  <a:pt x="3085" y="341"/>
                </a:cubicBezTo>
                <a:close/>
                <a:moveTo>
                  <a:pt x="3125" y="341"/>
                </a:moveTo>
                <a:cubicBezTo>
                  <a:pt x="3132" y="341"/>
                  <a:pt x="3137" y="335"/>
                  <a:pt x="3137" y="328"/>
                </a:cubicBezTo>
                <a:cubicBezTo>
                  <a:pt x="3137" y="321"/>
                  <a:pt x="3132" y="315"/>
                  <a:pt x="3125" y="315"/>
                </a:cubicBezTo>
                <a:cubicBezTo>
                  <a:pt x="3118" y="315"/>
                  <a:pt x="3112" y="321"/>
                  <a:pt x="3112" y="328"/>
                </a:cubicBezTo>
                <a:cubicBezTo>
                  <a:pt x="3112" y="335"/>
                  <a:pt x="3118" y="341"/>
                  <a:pt x="3125" y="341"/>
                </a:cubicBezTo>
                <a:close/>
                <a:moveTo>
                  <a:pt x="3164" y="341"/>
                </a:moveTo>
                <a:cubicBezTo>
                  <a:pt x="3171" y="341"/>
                  <a:pt x="3177" y="335"/>
                  <a:pt x="3177" y="328"/>
                </a:cubicBezTo>
                <a:cubicBezTo>
                  <a:pt x="3177" y="321"/>
                  <a:pt x="3171" y="315"/>
                  <a:pt x="3164" y="315"/>
                </a:cubicBezTo>
                <a:cubicBezTo>
                  <a:pt x="3157" y="315"/>
                  <a:pt x="3151" y="321"/>
                  <a:pt x="3151" y="328"/>
                </a:cubicBezTo>
                <a:cubicBezTo>
                  <a:pt x="3151" y="335"/>
                  <a:pt x="3157" y="341"/>
                  <a:pt x="3164" y="341"/>
                </a:cubicBezTo>
                <a:close/>
                <a:moveTo>
                  <a:pt x="3204" y="341"/>
                </a:moveTo>
                <a:cubicBezTo>
                  <a:pt x="3211" y="341"/>
                  <a:pt x="3216" y="335"/>
                  <a:pt x="3216" y="328"/>
                </a:cubicBezTo>
                <a:cubicBezTo>
                  <a:pt x="3216" y="321"/>
                  <a:pt x="3211" y="315"/>
                  <a:pt x="3204" y="315"/>
                </a:cubicBezTo>
                <a:cubicBezTo>
                  <a:pt x="3197" y="315"/>
                  <a:pt x="3191" y="321"/>
                  <a:pt x="3191" y="328"/>
                </a:cubicBezTo>
                <a:cubicBezTo>
                  <a:pt x="3191" y="335"/>
                  <a:pt x="3197" y="341"/>
                  <a:pt x="3204" y="341"/>
                </a:cubicBezTo>
                <a:close/>
                <a:moveTo>
                  <a:pt x="3243" y="341"/>
                </a:moveTo>
                <a:cubicBezTo>
                  <a:pt x="3250" y="341"/>
                  <a:pt x="3256" y="335"/>
                  <a:pt x="3256" y="328"/>
                </a:cubicBezTo>
                <a:cubicBezTo>
                  <a:pt x="3256" y="321"/>
                  <a:pt x="3250" y="315"/>
                  <a:pt x="3243" y="315"/>
                </a:cubicBezTo>
                <a:cubicBezTo>
                  <a:pt x="3236" y="315"/>
                  <a:pt x="3230" y="321"/>
                  <a:pt x="3230" y="328"/>
                </a:cubicBezTo>
                <a:cubicBezTo>
                  <a:pt x="3230" y="335"/>
                  <a:pt x="3236" y="341"/>
                  <a:pt x="3243" y="341"/>
                </a:cubicBezTo>
                <a:close/>
                <a:moveTo>
                  <a:pt x="3282" y="341"/>
                </a:moveTo>
                <a:cubicBezTo>
                  <a:pt x="3289" y="341"/>
                  <a:pt x="3295" y="335"/>
                  <a:pt x="3295" y="328"/>
                </a:cubicBezTo>
                <a:cubicBezTo>
                  <a:pt x="3295" y="321"/>
                  <a:pt x="3289" y="315"/>
                  <a:pt x="3282" y="315"/>
                </a:cubicBezTo>
                <a:cubicBezTo>
                  <a:pt x="3275" y="315"/>
                  <a:pt x="3270" y="321"/>
                  <a:pt x="3270" y="328"/>
                </a:cubicBezTo>
                <a:cubicBezTo>
                  <a:pt x="3270" y="335"/>
                  <a:pt x="3275" y="341"/>
                  <a:pt x="3282" y="341"/>
                </a:cubicBezTo>
                <a:close/>
                <a:moveTo>
                  <a:pt x="3322" y="341"/>
                </a:moveTo>
                <a:cubicBezTo>
                  <a:pt x="3329" y="341"/>
                  <a:pt x="3335" y="335"/>
                  <a:pt x="3335" y="328"/>
                </a:cubicBezTo>
                <a:cubicBezTo>
                  <a:pt x="3335" y="321"/>
                  <a:pt x="3329" y="315"/>
                  <a:pt x="3322" y="315"/>
                </a:cubicBezTo>
                <a:cubicBezTo>
                  <a:pt x="3315" y="315"/>
                  <a:pt x="3309" y="321"/>
                  <a:pt x="3309" y="328"/>
                </a:cubicBezTo>
                <a:cubicBezTo>
                  <a:pt x="3309" y="335"/>
                  <a:pt x="3315" y="341"/>
                  <a:pt x="3322" y="341"/>
                </a:cubicBezTo>
                <a:close/>
                <a:moveTo>
                  <a:pt x="3361" y="341"/>
                </a:moveTo>
                <a:cubicBezTo>
                  <a:pt x="3368" y="341"/>
                  <a:pt x="3374" y="335"/>
                  <a:pt x="3374" y="328"/>
                </a:cubicBezTo>
                <a:cubicBezTo>
                  <a:pt x="3374" y="321"/>
                  <a:pt x="3368" y="315"/>
                  <a:pt x="3361" y="315"/>
                </a:cubicBezTo>
                <a:cubicBezTo>
                  <a:pt x="3354" y="315"/>
                  <a:pt x="3348" y="321"/>
                  <a:pt x="3348" y="328"/>
                </a:cubicBezTo>
                <a:cubicBezTo>
                  <a:pt x="3348" y="335"/>
                  <a:pt x="3354" y="341"/>
                  <a:pt x="3361" y="341"/>
                </a:cubicBezTo>
                <a:close/>
                <a:moveTo>
                  <a:pt x="3401" y="341"/>
                </a:moveTo>
                <a:cubicBezTo>
                  <a:pt x="3408" y="341"/>
                  <a:pt x="3413" y="335"/>
                  <a:pt x="3413" y="328"/>
                </a:cubicBezTo>
                <a:cubicBezTo>
                  <a:pt x="3413" y="321"/>
                  <a:pt x="3408" y="315"/>
                  <a:pt x="3401" y="315"/>
                </a:cubicBezTo>
                <a:cubicBezTo>
                  <a:pt x="3394" y="315"/>
                  <a:pt x="3388" y="321"/>
                  <a:pt x="3388" y="328"/>
                </a:cubicBezTo>
                <a:cubicBezTo>
                  <a:pt x="3388" y="335"/>
                  <a:pt x="3394" y="341"/>
                  <a:pt x="3401" y="341"/>
                </a:cubicBezTo>
                <a:close/>
                <a:moveTo>
                  <a:pt x="3440" y="341"/>
                </a:moveTo>
                <a:cubicBezTo>
                  <a:pt x="3447" y="341"/>
                  <a:pt x="3453" y="335"/>
                  <a:pt x="3453" y="328"/>
                </a:cubicBezTo>
                <a:cubicBezTo>
                  <a:pt x="3453" y="321"/>
                  <a:pt x="3447" y="315"/>
                  <a:pt x="3440" y="315"/>
                </a:cubicBezTo>
                <a:cubicBezTo>
                  <a:pt x="3433" y="315"/>
                  <a:pt x="3427" y="321"/>
                  <a:pt x="3427" y="328"/>
                </a:cubicBezTo>
                <a:cubicBezTo>
                  <a:pt x="3427" y="335"/>
                  <a:pt x="3433" y="341"/>
                  <a:pt x="3440" y="341"/>
                </a:cubicBezTo>
                <a:close/>
                <a:moveTo>
                  <a:pt x="3480" y="341"/>
                </a:moveTo>
                <a:cubicBezTo>
                  <a:pt x="3487" y="341"/>
                  <a:pt x="3492" y="335"/>
                  <a:pt x="3492" y="328"/>
                </a:cubicBezTo>
                <a:cubicBezTo>
                  <a:pt x="3492" y="321"/>
                  <a:pt x="3487" y="315"/>
                  <a:pt x="3480" y="315"/>
                </a:cubicBezTo>
                <a:cubicBezTo>
                  <a:pt x="3472" y="315"/>
                  <a:pt x="3467" y="321"/>
                  <a:pt x="3467" y="328"/>
                </a:cubicBezTo>
                <a:cubicBezTo>
                  <a:pt x="3467" y="335"/>
                  <a:pt x="3472" y="341"/>
                  <a:pt x="3480" y="341"/>
                </a:cubicBezTo>
                <a:close/>
                <a:moveTo>
                  <a:pt x="3519" y="315"/>
                </a:moveTo>
                <a:cubicBezTo>
                  <a:pt x="3512" y="315"/>
                  <a:pt x="3506" y="321"/>
                  <a:pt x="3506" y="328"/>
                </a:cubicBezTo>
                <a:cubicBezTo>
                  <a:pt x="3506" y="335"/>
                  <a:pt x="3512" y="341"/>
                  <a:pt x="3519" y="341"/>
                </a:cubicBezTo>
                <a:cubicBezTo>
                  <a:pt x="3526" y="341"/>
                  <a:pt x="3532" y="335"/>
                  <a:pt x="3532" y="328"/>
                </a:cubicBezTo>
                <a:cubicBezTo>
                  <a:pt x="3532" y="321"/>
                  <a:pt x="3526" y="315"/>
                  <a:pt x="3519" y="315"/>
                </a:cubicBezTo>
                <a:close/>
                <a:moveTo>
                  <a:pt x="3558" y="315"/>
                </a:moveTo>
                <a:cubicBezTo>
                  <a:pt x="3551" y="315"/>
                  <a:pt x="3546" y="321"/>
                  <a:pt x="3546" y="328"/>
                </a:cubicBezTo>
                <a:cubicBezTo>
                  <a:pt x="3546" y="335"/>
                  <a:pt x="3551" y="341"/>
                  <a:pt x="3558" y="341"/>
                </a:cubicBezTo>
                <a:cubicBezTo>
                  <a:pt x="3565" y="341"/>
                  <a:pt x="3571" y="335"/>
                  <a:pt x="3571" y="328"/>
                </a:cubicBezTo>
                <a:cubicBezTo>
                  <a:pt x="3571" y="321"/>
                  <a:pt x="3565" y="315"/>
                  <a:pt x="3558" y="315"/>
                </a:cubicBezTo>
                <a:close/>
                <a:moveTo>
                  <a:pt x="3598" y="315"/>
                </a:moveTo>
                <a:cubicBezTo>
                  <a:pt x="3591" y="315"/>
                  <a:pt x="3585" y="321"/>
                  <a:pt x="3585" y="328"/>
                </a:cubicBezTo>
                <a:cubicBezTo>
                  <a:pt x="3585" y="335"/>
                  <a:pt x="3591" y="341"/>
                  <a:pt x="3598" y="341"/>
                </a:cubicBezTo>
                <a:cubicBezTo>
                  <a:pt x="3605" y="341"/>
                  <a:pt x="3611" y="335"/>
                  <a:pt x="3611" y="328"/>
                </a:cubicBezTo>
                <a:cubicBezTo>
                  <a:pt x="3611" y="321"/>
                  <a:pt x="3605" y="315"/>
                  <a:pt x="3598" y="315"/>
                </a:cubicBezTo>
                <a:close/>
                <a:moveTo>
                  <a:pt x="89" y="380"/>
                </a:moveTo>
                <a:cubicBezTo>
                  <a:pt x="96" y="380"/>
                  <a:pt x="102" y="375"/>
                  <a:pt x="102" y="367"/>
                </a:cubicBezTo>
                <a:cubicBezTo>
                  <a:pt x="102" y="360"/>
                  <a:pt x="96" y="355"/>
                  <a:pt x="89" y="355"/>
                </a:cubicBezTo>
                <a:cubicBezTo>
                  <a:pt x="82" y="355"/>
                  <a:pt x="76" y="360"/>
                  <a:pt x="76" y="367"/>
                </a:cubicBezTo>
                <a:cubicBezTo>
                  <a:pt x="76" y="375"/>
                  <a:pt x="82" y="380"/>
                  <a:pt x="89" y="380"/>
                </a:cubicBezTo>
                <a:close/>
                <a:moveTo>
                  <a:pt x="128" y="380"/>
                </a:moveTo>
                <a:cubicBezTo>
                  <a:pt x="136" y="380"/>
                  <a:pt x="141" y="375"/>
                  <a:pt x="141" y="367"/>
                </a:cubicBezTo>
                <a:cubicBezTo>
                  <a:pt x="141" y="360"/>
                  <a:pt x="136" y="355"/>
                  <a:pt x="128" y="355"/>
                </a:cubicBezTo>
                <a:cubicBezTo>
                  <a:pt x="121" y="355"/>
                  <a:pt x="116" y="360"/>
                  <a:pt x="116" y="367"/>
                </a:cubicBezTo>
                <a:cubicBezTo>
                  <a:pt x="116" y="375"/>
                  <a:pt x="121" y="380"/>
                  <a:pt x="128" y="380"/>
                </a:cubicBezTo>
                <a:close/>
                <a:moveTo>
                  <a:pt x="168" y="380"/>
                </a:moveTo>
                <a:cubicBezTo>
                  <a:pt x="175" y="380"/>
                  <a:pt x="181" y="375"/>
                  <a:pt x="181" y="367"/>
                </a:cubicBezTo>
                <a:cubicBezTo>
                  <a:pt x="181" y="360"/>
                  <a:pt x="175" y="355"/>
                  <a:pt x="168" y="355"/>
                </a:cubicBezTo>
                <a:cubicBezTo>
                  <a:pt x="161" y="355"/>
                  <a:pt x="155" y="360"/>
                  <a:pt x="155" y="367"/>
                </a:cubicBezTo>
                <a:cubicBezTo>
                  <a:pt x="155" y="375"/>
                  <a:pt x="161" y="380"/>
                  <a:pt x="168" y="380"/>
                </a:cubicBezTo>
                <a:close/>
                <a:moveTo>
                  <a:pt x="207" y="380"/>
                </a:moveTo>
                <a:cubicBezTo>
                  <a:pt x="214" y="380"/>
                  <a:pt x="220" y="375"/>
                  <a:pt x="220" y="367"/>
                </a:cubicBezTo>
                <a:cubicBezTo>
                  <a:pt x="220" y="360"/>
                  <a:pt x="214" y="355"/>
                  <a:pt x="207" y="355"/>
                </a:cubicBezTo>
                <a:cubicBezTo>
                  <a:pt x="200" y="355"/>
                  <a:pt x="195" y="360"/>
                  <a:pt x="195" y="367"/>
                </a:cubicBezTo>
                <a:cubicBezTo>
                  <a:pt x="195" y="375"/>
                  <a:pt x="200" y="380"/>
                  <a:pt x="207" y="380"/>
                </a:cubicBezTo>
                <a:close/>
                <a:moveTo>
                  <a:pt x="247" y="380"/>
                </a:moveTo>
                <a:cubicBezTo>
                  <a:pt x="254" y="380"/>
                  <a:pt x="259" y="375"/>
                  <a:pt x="259" y="367"/>
                </a:cubicBezTo>
                <a:cubicBezTo>
                  <a:pt x="259" y="360"/>
                  <a:pt x="254" y="355"/>
                  <a:pt x="247" y="355"/>
                </a:cubicBezTo>
                <a:cubicBezTo>
                  <a:pt x="240" y="355"/>
                  <a:pt x="234" y="360"/>
                  <a:pt x="234" y="367"/>
                </a:cubicBezTo>
                <a:cubicBezTo>
                  <a:pt x="234" y="375"/>
                  <a:pt x="240" y="380"/>
                  <a:pt x="247" y="380"/>
                </a:cubicBezTo>
                <a:close/>
                <a:moveTo>
                  <a:pt x="286" y="380"/>
                </a:moveTo>
                <a:cubicBezTo>
                  <a:pt x="293" y="380"/>
                  <a:pt x="299" y="375"/>
                  <a:pt x="299" y="367"/>
                </a:cubicBezTo>
                <a:cubicBezTo>
                  <a:pt x="299" y="360"/>
                  <a:pt x="293" y="355"/>
                  <a:pt x="286" y="355"/>
                </a:cubicBezTo>
                <a:cubicBezTo>
                  <a:pt x="279" y="355"/>
                  <a:pt x="273" y="360"/>
                  <a:pt x="273" y="367"/>
                </a:cubicBezTo>
                <a:cubicBezTo>
                  <a:pt x="273" y="375"/>
                  <a:pt x="279" y="380"/>
                  <a:pt x="286" y="380"/>
                </a:cubicBezTo>
                <a:close/>
                <a:moveTo>
                  <a:pt x="326" y="380"/>
                </a:moveTo>
                <a:cubicBezTo>
                  <a:pt x="333" y="380"/>
                  <a:pt x="338" y="375"/>
                  <a:pt x="338" y="367"/>
                </a:cubicBezTo>
                <a:cubicBezTo>
                  <a:pt x="338" y="360"/>
                  <a:pt x="333" y="355"/>
                  <a:pt x="326" y="355"/>
                </a:cubicBezTo>
                <a:cubicBezTo>
                  <a:pt x="319" y="355"/>
                  <a:pt x="313" y="360"/>
                  <a:pt x="313" y="367"/>
                </a:cubicBezTo>
                <a:cubicBezTo>
                  <a:pt x="313" y="375"/>
                  <a:pt x="319" y="380"/>
                  <a:pt x="326" y="380"/>
                </a:cubicBezTo>
                <a:close/>
                <a:moveTo>
                  <a:pt x="365" y="380"/>
                </a:moveTo>
                <a:cubicBezTo>
                  <a:pt x="372" y="380"/>
                  <a:pt x="378" y="375"/>
                  <a:pt x="378" y="367"/>
                </a:cubicBezTo>
                <a:cubicBezTo>
                  <a:pt x="378" y="360"/>
                  <a:pt x="372" y="355"/>
                  <a:pt x="365" y="355"/>
                </a:cubicBezTo>
                <a:cubicBezTo>
                  <a:pt x="358" y="355"/>
                  <a:pt x="352" y="360"/>
                  <a:pt x="352" y="367"/>
                </a:cubicBezTo>
                <a:cubicBezTo>
                  <a:pt x="352" y="375"/>
                  <a:pt x="358" y="380"/>
                  <a:pt x="365" y="380"/>
                </a:cubicBezTo>
                <a:close/>
                <a:moveTo>
                  <a:pt x="404" y="380"/>
                </a:moveTo>
                <a:cubicBezTo>
                  <a:pt x="411" y="380"/>
                  <a:pt x="417" y="375"/>
                  <a:pt x="417" y="367"/>
                </a:cubicBezTo>
                <a:cubicBezTo>
                  <a:pt x="417" y="360"/>
                  <a:pt x="411" y="355"/>
                  <a:pt x="404" y="355"/>
                </a:cubicBezTo>
                <a:cubicBezTo>
                  <a:pt x="397" y="355"/>
                  <a:pt x="392" y="360"/>
                  <a:pt x="392" y="367"/>
                </a:cubicBezTo>
                <a:cubicBezTo>
                  <a:pt x="392" y="375"/>
                  <a:pt x="397" y="380"/>
                  <a:pt x="404" y="380"/>
                </a:cubicBezTo>
                <a:close/>
                <a:moveTo>
                  <a:pt x="444" y="380"/>
                </a:moveTo>
                <a:cubicBezTo>
                  <a:pt x="451" y="380"/>
                  <a:pt x="457" y="375"/>
                  <a:pt x="457" y="367"/>
                </a:cubicBezTo>
                <a:cubicBezTo>
                  <a:pt x="457" y="360"/>
                  <a:pt x="451" y="355"/>
                  <a:pt x="444" y="355"/>
                </a:cubicBezTo>
                <a:cubicBezTo>
                  <a:pt x="437" y="355"/>
                  <a:pt x="431" y="360"/>
                  <a:pt x="431" y="367"/>
                </a:cubicBezTo>
                <a:cubicBezTo>
                  <a:pt x="431" y="375"/>
                  <a:pt x="437" y="380"/>
                  <a:pt x="444" y="380"/>
                </a:cubicBezTo>
                <a:close/>
                <a:moveTo>
                  <a:pt x="483" y="380"/>
                </a:moveTo>
                <a:cubicBezTo>
                  <a:pt x="490" y="380"/>
                  <a:pt x="496" y="375"/>
                  <a:pt x="496" y="367"/>
                </a:cubicBezTo>
                <a:cubicBezTo>
                  <a:pt x="496" y="360"/>
                  <a:pt x="490" y="355"/>
                  <a:pt x="483" y="355"/>
                </a:cubicBezTo>
                <a:cubicBezTo>
                  <a:pt x="476" y="355"/>
                  <a:pt x="471" y="360"/>
                  <a:pt x="471" y="367"/>
                </a:cubicBezTo>
                <a:cubicBezTo>
                  <a:pt x="471" y="375"/>
                  <a:pt x="476" y="380"/>
                  <a:pt x="483" y="380"/>
                </a:cubicBezTo>
                <a:close/>
                <a:moveTo>
                  <a:pt x="523" y="380"/>
                </a:moveTo>
                <a:cubicBezTo>
                  <a:pt x="530" y="380"/>
                  <a:pt x="535" y="375"/>
                  <a:pt x="535" y="367"/>
                </a:cubicBezTo>
                <a:cubicBezTo>
                  <a:pt x="535" y="360"/>
                  <a:pt x="530" y="355"/>
                  <a:pt x="523" y="355"/>
                </a:cubicBezTo>
                <a:cubicBezTo>
                  <a:pt x="516" y="355"/>
                  <a:pt x="510" y="360"/>
                  <a:pt x="510" y="367"/>
                </a:cubicBezTo>
                <a:cubicBezTo>
                  <a:pt x="510" y="375"/>
                  <a:pt x="516" y="380"/>
                  <a:pt x="523" y="380"/>
                </a:cubicBezTo>
                <a:close/>
                <a:moveTo>
                  <a:pt x="562" y="380"/>
                </a:moveTo>
                <a:cubicBezTo>
                  <a:pt x="569" y="380"/>
                  <a:pt x="575" y="375"/>
                  <a:pt x="575" y="367"/>
                </a:cubicBezTo>
                <a:cubicBezTo>
                  <a:pt x="575" y="360"/>
                  <a:pt x="569" y="355"/>
                  <a:pt x="562" y="355"/>
                </a:cubicBezTo>
                <a:cubicBezTo>
                  <a:pt x="555" y="355"/>
                  <a:pt x="549" y="360"/>
                  <a:pt x="549" y="367"/>
                </a:cubicBezTo>
                <a:cubicBezTo>
                  <a:pt x="549" y="375"/>
                  <a:pt x="555" y="380"/>
                  <a:pt x="562" y="380"/>
                </a:cubicBezTo>
                <a:close/>
                <a:moveTo>
                  <a:pt x="602" y="380"/>
                </a:moveTo>
                <a:cubicBezTo>
                  <a:pt x="609" y="380"/>
                  <a:pt x="614" y="375"/>
                  <a:pt x="614" y="367"/>
                </a:cubicBezTo>
                <a:cubicBezTo>
                  <a:pt x="614" y="360"/>
                  <a:pt x="609" y="355"/>
                  <a:pt x="602" y="355"/>
                </a:cubicBezTo>
                <a:cubicBezTo>
                  <a:pt x="595" y="355"/>
                  <a:pt x="589" y="360"/>
                  <a:pt x="589" y="367"/>
                </a:cubicBezTo>
                <a:cubicBezTo>
                  <a:pt x="589" y="375"/>
                  <a:pt x="595" y="380"/>
                  <a:pt x="602" y="380"/>
                </a:cubicBezTo>
                <a:close/>
                <a:moveTo>
                  <a:pt x="641" y="380"/>
                </a:moveTo>
                <a:cubicBezTo>
                  <a:pt x="648" y="380"/>
                  <a:pt x="654" y="375"/>
                  <a:pt x="654" y="367"/>
                </a:cubicBezTo>
                <a:cubicBezTo>
                  <a:pt x="654" y="360"/>
                  <a:pt x="648" y="355"/>
                  <a:pt x="641" y="355"/>
                </a:cubicBezTo>
                <a:cubicBezTo>
                  <a:pt x="634" y="355"/>
                  <a:pt x="628" y="360"/>
                  <a:pt x="628" y="367"/>
                </a:cubicBezTo>
                <a:cubicBezTo>
                  <a:pt x="628" y="375"/>
                  <a:pt x="634" y="380"/>
                  <a:pt x="641" y="380"/>
                </a:cubicBezTo>
                <a:close/>
                <a:moveTo>
                  <a:pt x="680" y="380"/>
                </a:moveTo>
                <a:cubicBezTo>
                  <a:pt x="687" y="380"/>
                  <a:pt x="693" y="375"/>
                  <a:pt x="693" y="367"/>
                </a:cubicBezTo>
                <a:cubicBezTo>
                  <a:pt x="693" y="360"/>
                  <a:pt x="687" y="355"/>
                  <a:pt x="680" y="355"/>
                </a:cubicBezTo>
                <a:cubicBezTo>
                  <a:pt x="673" y="355"/>
                  <a:pt x="668" y="360"/>
                  <a:pt x="668" y="367"/>
                </a:cubicBezTo>
                <a:cubicBezTo>
                  <a:pt x="668" y="375"/>
                  <a:pt x="673" y="380"/>
                  <a:pt x="680" y="380"/>
                </a:cubicBezTo>
                <a:close/>
                <a:moveTo>
                  <a:pt x="720" y="380"/>
                </a:moveTo>
                <a:cubicBezTo>
                  <a:pt x="727" y="380"/>
                  <a:pt x="733" y="375"/>
                  <a:pt x="733" y="367"/>
                </a:cubicBezTo>
                <a:cubicBezTo>
                  <a:pt x="733" y="360"/>
                  <a:pt x="727" y="355"/>
                  <a:pt x="720" y="355"/>
                </a:cubicBezTo>
                <a:cubicBezTo>
                  <a:pt x="713" y="355"/>
                  <a:pt x="707" y="360"/>
                  <a:pt x="707" y="367"/>
                </a:cubicBezTo>
                <a:cubicBezTo>
                  <a:pt x="707" y="375"/>
                  <a:pt x="713" y="380"/>
                  <a:pt x="720" y="380"/>
                </a:cubicBezTo>
                <a:close/>
                <a:moveTo>
                  <a:pt x="759" y="380"/>
                </a:moveTo>
                <a:cubicBezTo>
                  <a:pt x="766" y="380"/>
                  <a:pt x="772" y="375"/>
                  <a:pt x="772" y="367"/>
                </a:cubicBezTo>
                <a:cubicBezTo>
                  <a:pt x="772" y="360"/>
                  <a:pt x="766" y="355"/>
                  <a:pt x="759" y="355"/>
                </a:cubicBezTo>
                <a:cubicBezTo>
                  <a:pt x="752" y="355"/>
                  <a:pt x="747" y="360"/>
                  <a:pt x="747" y="367"/>
                </a:cubicBezTo>
                <a:cubicBezTo>
                  <a:pt x="747" y="375"/>
                  <a:pt x="752" y="380"/>
                  <a:pt x="759" y="380"/>
                </a:cubicBezTo>
                <a:close/>
                <a:moveTo>
                  <a:pt x="799" y="380"/>
                </a:moveTo>
                <a:cubicBezTo>
                  <a:pt x="806" y="380"/>
                  <a:pt x="811" y="375"/>
                  <a:pt x="811" y="367"/>
                </a:cubicBezTo>
                <a:cubicBezTo>
                  <a:pt x="811" y="360"/>
                  <a:pt x="806" y="355"/>
                  <a:pt x="799" y="355"/>
                </a:cubicBezTo>
                <a:cubicBezTo>
                  <a:pt x="792" y="355"/>
                  <a:pt x="786" y="360"/>
                  <a:pt x="786" y="367"/>
                </a:cubicBezTo>
                <a:cubicBezTo>
                  <a:pt x="786" y="375"/>
                  <a:pt x="792" y="380"/>
                  <a:pt x="799" y="380"/>
                </a:cubicBezTo>
                <a:close/>
                <a:moveTo>
                  <a:pt x="838" y="380"/>
                </a:moveTo>
                <a:cubicBezTo>
                  <a:pt x="845" y="380"/>
                  <a:pt x="851" y="375"/>
                  <a:pt x="851" y="367"/>
                </a:cubicBezTo>
                <a:cubicBezTo>
                  <a:pt x="851" y="360"/>
                  <a:pt x="845" y="355"/>
                  <a:pt x="838" y="355"/>
                </a:cubicBezTo>
                <a:cubicBezTo>
                  <a:pt x="831" y="355"/>
                  <a:pt x="825" y="360"/>
                  <a:pt x="825" y="367"/>
                </a:cubicBezTo>
                <a:cubicBezTo>
                  <a:pt x="825" y="375"/>
                  <a:pt x="831" y="380"/>
                  <a:pt x="838" y="380"/>
                </a:cubicBezTo>
                <a:close/>
                <a:moveTo>
                  <a:pt x="956" y="380"/>
                </a:moveTo>
                <a:cubicBezTo>
                  <a:pt x="963" y="380"/>
                  <a:pt x="969" y="375"/>
                  <a:pt x="969" y="367"/>
                </a:cubicBezTo>
                <a:cubicBezTo>
                  <a:pt x="969" y="360"/>
                  <a:pt x="963" y="355"/>
                  <a:pt x="956" y="355"/>
                </a:cubicBezTo>
                <a:cubicBezTo>
                  <a:pt x="949" y="355"/>
                  <a:pt x="944" y="360"/>
                  <a:pt x="944" y="367"/>
                </a:cubicBezTo>
                <a:cubicBezTo>
                  <a:pt x="944" y="375"/>
                  <a:pt x="949" y="380"/>
                  <a:pt x="956" y="380"/>
                </a:cubicBezTo>
                <a:close/>
                <a:moveTo>
                  <a:pt x="996" y="380"/>
                </a:moveTo>
                <a:cubicBezTo>
                  <a:pt x="1003" y="380"/>
                  <a:pt x="1009" y="375"/>
                  <a:pt x="1009" y="367"/>
                </a:cubicBezTo>
                <a:cubicBezTo>
                  <a:pt x="1009" y="360"/>
                  <a:pt x="1003" y="355"/>
                  <a:pt x="996" y="355"/>
                </a:cubicBezTo>
                <a:cubicBezTo>
                  <a:pt x="989" y="355"/>
                  <a:pt x="983" y="360"/>
                  <a:pt x="983" y="367"/>
                </a:cubicBezTo>
                <a:cubicBezTo>
                  <a:pt x="983" y="375"/>
                  <a:pt x="989" y="380"/>
                  <a:pt x="996" y="380"/>
                </a:cubicBezTo>
                <a:close/>
                <a:moveTo>
                  <a:pt x="1193" y="380"/>
                </a:moveTo>
                <a:cubicBezTo>
                  <a:pt x="1200" y="380"/>
                  <a:pt x="1206" y="375"/>
                  <a:pt x="1206" y="367"/>
                </a:cubicBezTo>
                <a:cubicBezTo>
                  <a:pt x="1206" y="360"/>
                  <a:pt x="1200" y="355"/>
                  <a:pt x="1193" y="355"/>
                </a:cubicBezTo>
                <a:cubicBezTo>
                  <a:pt x="1186" y="355"/>
                  <a:pt x="1180" y="360"/>
                  <a:pt x="1180" y="367"/>
                </a:cubicBezTo>
                <a:cubicBezTo>
                  <a:pt x="1180" y="375"/>
                  <a:pt x="1186" y="380"/>
                  <a:pt x="1193" y="380"/>
                </a:cubicBezTo>
                <a:close/>
                <a:moveTo>
                  <a:pt x="1232" y="380"/>
                </a:moveTo>
                <a:cubicBezTo>
                  <a:pt x="1239" y="380"/>
                  <a:pt x="1245" y="375"/>
                  <a:pt x="1245" y="367"/>
                </a:cubicBezTo>
                <a:cubicBezTo>
                  <a:pt x="1245" y="360"/>
                  <a:pt x="1239" y="355"/>
                  <a:pt x="1232" y="355"/>
                </a:cubicBezTo>
                <a:cubicBezTo>
                  <a:pt x="1225" y="355"/>
                  <a:pt x="1220" y="360"/>
                  <a:pt x="1220" y="367"/>
                </a:cubicBezTo>
                <a:cubicBezTo>
                  <a:pt x="1220" y="375"/>
                  <a:pt x="1225" y="380"/>
                  <a:pt x="1232" y="380"/>
                </a:cubicBezTo>
                <a:close/>
                <a:moveTo>
                  <a:pt x="1272" y="380"/>
                </a:moveTo>
                <a:cubicBezTo>
                  <a:pt x="1279" y="380"/>
                  <a:pt x="1285" y="375"/>
                  <a:pt x="1285" y="367"/>
                </a:cubicBezTo>
                <a:cubicBezTo>
                  <a:pt x="1285" y="360"/>
                  <a:pt x="1279" y="355"/>
                  <a:pt x="1272" y="355"/>
                </a:cubicBezTo>
                <a:cubicBezTo>
                  <a:pt x="1265" y="355"/>
                  <a:pt x="1259" y="360"/>
                  <a:pt x="1259" y="367"/>
                </a:cubicBezTo>
                <a:cubicBezTo>
                  <a:pt x="1259" y="375"/>
                  <a:pt x="1265" y="380"/>
                  <a:pt x="1272" y="380"/>
                </a:cubicBezTo>
                <a:close/>
                <a:moveTo>
                  <a:pt x="1508" y="355"/>
                </a:moveTo>
                <a:cubicBezTo>
                  <a:pt x="1501" y="355"/>
                  <a:pt x="1496" y="360"/>
                  <a:pt x="1496" y="367"/>
                </a:cubicBezTo>
                <a:cubicBezTo>
                  <a:pt x="1496" y="375"/>
                  <a:pt x="1501" y="380"/>
                  <a:pt x="1508" y="380"/>
                </a:cubicBezTo>
                <a:cubicBezTo>
                  <a:pt x="1515" y="380"/>
                  <a:pt x="1521" y="375"/>
                  <a:pt x="1521" y="367"/>
                </a:cubicBezTo>
                <a:cubicBezTo>
                  <a:pt x="1521" y="360"/>
                  <a:pt x="1515" y="355"/>
                  <a:pt x="1508" y="355"/>
                </a:cubicBezTo>
                <a:close/>
                <a:moveTo>
                  <a:pt x="1824" y="380"/>
                </a:moveTo>
                <a:cubicBezTo>
                  <a:pt x="1831" y="380"/>
                  <a:pt x="1836" y="375"/>
                  <a:pt x="1836" y="367"/>
                </a:cubicBezTo>
                <a:cubicBezTo>
                  <a:pt x="1836" y="360"/>
                  <a:pt x="1831" y="355"/>
                  <a:pt x="1824" y="355"/>
                </a:cubicBezTo>
                <a:cubicBezTo>
                  <a:pt x="1817" y="355"/>
                  <a:pt x="1811" y="360"/>
                  <a:pt x="1811" y="367"/>
                </a:cubicBezTo>
                <a:cubicBezTo>
                  <a:pt x="1811" y="375"/>
                  <a:pt x="1817" y="380"/>
                  <a:pt x="1824" y="380"/>
                </a:cubicBezTo>
                <a:close/>
                <a:moveTo>
                  <a:pt x="1863" y="380"/>
                </a:moveTo>
                <a:cubicBezTo>
                  <a:pt x="1870" y="380"/>
                  <a:pt x="1876" y="375"/>
                  <a:pt x="1876" y="367"/>
                </a:cubicBezTo>
                <a:cubicBezTo>
                  <a:pt x="1876" y="360"/>
                  <a:pt x="1870" y="355"/>
                  <a:pt x="1863" y="355"/>
                </a:cubicBezTo>
                <a:cubicBezTo>
                  <a:pt x="1856" y="355"/>
                  <a:pt x="1850" y="360"/>
                  <a:pt x="1850" y="367"/>
                </a:cubicBezTo>
                <a:cubicBezTo>
                  <a:pt x="1850" y="375"/>
                  <a:pt x="1856" y="380"/>
                  <a:pt x="1863" y="380"/>
                </a:cubicBezTo>
                <a:close/>
                <a:moveTo>
                  <a:pt x="1903" y="380"/>
                </a:moveTo>
                <a:cubicBezTo>
                  <a:pt x="1910" y="380"/>
                  <a:pt x="1915" y="375"/>
                  <a:pt x="1915" y="367"/>
                </a:cubicBezTo>
                <a:cubicBezTo>
                  <a:pt x="1915" y="360"/>
                  <a:pt x="1910" y="355"/>
                  <a:pt x="1903" y="355"/>
                </a:cubicBezTo>
                <a:cubicBezTo>
                  <a:pt x="1896" y="355"/>
                  <a:pt x="1890" y="360"/>
                  <a:pt x="1890" y="367"/>
                </a:cubicBezTo>
                <a:cubicBezTo>
                  <a:pt x="1890" y="375"/>
                  <a:pt x="1896" y="380"/>
                  <a:pt x="1903" y="380"/>
                </a:cubicBezTo>
                <a:close/>
                <a:moveTo>
                  <a:pt x="1942" y="380"/>
                </a:moveTo>
                <a:cubicBezTo>
                  <a:pt x="1949" y="380"/>
                  <a:pt x="1955" y="375"/>
                  <a:pt x="1955" y="367"/>
                </a:cubicBezTo>
                <a:cubicBezTo>
                  <a:pt x="1955" y="360"/>
                  <a:pt x="1949" y="355"/>
                  <a:pt x="1942" y="355"/>
                </a:cubicBezTo>
                <a:cubicBezTo>
                  <a:pt x="1935" y="355"/>
                  <a:pt x="1929" y="360"/>
                  <a:pt x="1929" y="367"/>
                </a:cubicBezTo>
                <a:cubicBezTo>
                  <a:pt x="1929" y="375"/>
                  <a:pt x="1935" y="380"/>
                  <a:pt x="1942" y="380"/>
                </a:cubicBezTo>
                <a:close/>
                <a:moveTo>
                  <a:pt x="1981" y="380"/>
                </a:moveTo>
                <a:cubicBezTo>
                  <a:pt x="1988" y="380"/>
                  <a:pt x="1994" y="375"/>
                  <a:pt x="1994" y="367"/>
                </a:cubicBezTo>
                <a:cubicBezTo>
                  <a:pt x="1994" y="360"/>
                  <a:pt x="1988" y="355"/>
                  <a:pt x="1981" y="355"/>
                </a:cubicBezTo>
                <a:cubicBezTo>
                  <a:pt x="1974" y="355"/>
                  <a:pt x="1969" y="360"/>
                  <a:pt x="1969" y="367"/>
                </a:cubicBezTo>
                <a:cubicBezTo>
                  <a:pt x="1969" y="375"/>
                  <a:pt x="1974" y="380"/>
                  <a:pt x="1981" y="380"/>
                </a:cubicBezTo>
                <a:close/>
                <a:moveTo>
                  <a:pt x="2021" y="380"/>
                </a:moveTo>
                <a:cubicBezTo>
                  <a:pt x="2028" y="380"/>
                  <a:pt x="2034" y="375"/>
                  <a:pt x="2034" y="367"/>
                </a:cubicBezTo>
                <a:cubicBezTo>
                  <a:pt x="2034" y="360"/>
                  <a:pt x="2028" y="355"/>
                  <a:pt x="2021" y="355"/>
                </a:cubicBezTo>
                <a:cubicBezTo>
                  <a:pt x="2014" y="355"/>
                  <a:pt x="2008" y="360"/>
                  <a:pt x="2008" y="367"/>
                </a:cubicBezTo>
                <a:cubicBezTo>
                  <a:pt x="2008" y="375"/>
                  <a:pt x="2014" y="380"/>
                  <a:pt x="2021" y="380"/>
                </a:cubicBezTo>
                <a:close/>
                <a:moveTo>
                  <a:pt x="2060" y="380"/>
                </a:moveTo>
                <a:cubicBezTo>
                  <a:pt x="2067" y="380"/>
                  <a:pt x="2073" y="375"/>
                  <a:pt x="2073" y="367"/>
                </a:cubicBezTo>
                <a:cubicBezTo>
                  <a:pt x="2073" y="360"/>
                  <a:pt x="2067" y="355"/>
                  <a:pt x="2060" y="355"/>
                </a:cubicBezTo>
                <a:cubicBezTo>
                  <a:pt x="2053" y="355"/>
                  <a:pt x="2048" y="360"/>
                  <a:pt x="2048" y="367"/>
                </a:cubicBezTo>
                <a:cubicBezTo>
                  <a:pt x="2048" y="375"/>
                  <a:pt x="2053" y="380"/>
                  <a:pt x="2060" y="380"/>
                </a:cubicBezTo>
                <a:close/>
                <a:moveTo>
                  <a:pt x="2100" y="380"/>
                </a:moveTo>
                <a:cubicBezTo>
                  <a:pt x="2107" y="380"/>
                  <a:pt x="2112" y="375"/>
                  <a:pt x="2112" y="367"/>
                </a:cubicBezTo>
                <a:cubicBezTo>
                  <a:pt x="2112" y="360"/>
                  <a:pt x="2107" y="355"/>
                  <a:pt x="2100" y="355"/>
                </a:cubicBezTo>
                <a:cubicBezTo>
                  <a:pt x="2093" y="355"/>
                  <a:pt x="2087" y="360"/>
                  <a:pt x="2087" y="367"/>
                </a:cubicBezTo>
                <a:cubicBezTo>
                  <a:pt x="2087" y="375"/>
                  <a:pt x="2093" y="380"/>
                  <a:pt x="2100" y="380"/>
                </a:cubicBezTo>
                <a:close/>
                <a:moveTo>
                  <a:pt x="2139" y="380"/>
                </a:moveTo>
                <a:cubicBezTo>
                  <a:pt x="2146" y="380"/>
                  <a:pt x="2152" y="375"/>
                  <a:pt x="2152" y="367"/>
                </a:cubicBezTo>
                <a:cubicBezTo>
                  <a:pt x="2152" y="360"/>
                  <a:pt x="2146" y="355"/>
                  <a:pt x="2139" y="355"/>
                </a:cubicBezTo>
                <a:cubicBezTo>
                  <a:pt x="2132" y="355"/>
                  <a:pt x="2126" y="360"/>
                  <a:pt x="2126" y="367"/>
                </a:cubicBezTo>
                <a:cubicBezTo>
                  <a:pt x="2126" y="375"/>
                  <a:pt x="2132" y="380"/>
                  <a:pt x="2139" y="380"/>
                </a:cubicBezTo>
                <a:close/>
                <a:moveTo>
                  <a:pt x="2179" y="380"/>
                </a:moveTo>
                <a:cubicBezTo>
                  <a:pt x="2186" y="380"/>
                  <a:pt x="2191" y="375"/>
                  <a:pt x="2191" y="367"/>
                </a:cubicBezTo>
                <a:cubicBezTo>
                  <a:pt x="2191" y="360"/>
                  <a:pt x="2186" y="355"/>
                  <a:pt x="2179" y="355"/>
                </a:cubicBezTo>
                <a:cubicBezTo>
                  <a:pt x="2171" y="355"/>
                  <a:pt x="2166" y="360"/>
                  <a:pt x="2166" y="367"/>
                </a:cubicBezTo>
                <a:cubicBezTo>
                  <a:pt x="2166" y="375"/>
                  <a:pt x="2171" y="380"/>
                  <a:pt x="2179" y="380"/>
                </a:cubicBezTo>
                <a:close/>
                <a:moveTo>
                  <a:pt x="2218" y="380"/>
                </a:moveTo>
                <a:cubicBezTo>
                  <a:pt x="2225" y="380"/>
                  <a:pt x="2231" y="375"/>
                  <a:pt x="2231" y="367"/>
                </a:cubicBezTo>
                <a:cubicBezTo>
                  <a:pt x="2231" y="360"/>
                  <a:pt x="2225" y="355"/>
                  <a:pt x="2218" y="355"/>
                </a:cubicBezTo>
                <a:cubicBezTo>
                  <a:pt x="2211" y="355"/>
                  <a:pt x="2205" y="360"/>
                  <a:pt x="2205" y="367"/>
                </a:cubicBezTo>
                <a:cubicBezTo>
                  <a:pt x="2205" y="375"/>
                  <a:pt x="2211" y="380"/>
                  <a:pt x="2218" y="380"/>
                </a:cubicBezTo>
                <a:close/>
                <a:moveTo>
                  <a:pt x="2257" y="380"/>
                </a:moveTo>
                <a:cubicBezTo>
                  <a:pt x="2264" y="380"/>
                  <a:pt x="2270" y="375"/>
                  <a:pt x="2270" y="367"/>
                </a:cubicBezTo>
                <a:cubicBezTo>
                  <a:pt x="2270" y="360"/>
                  <a:pt x="2264" y="355"/>
                  <a:pt x="2257" y="355"/>
                </a:cubicBezTo>
                <a:cubicBezTo>
                  <a:pt x="2250" y="355"/>
                  <a:pt x="2245" y="360"/>
                  <a:pt x="2245" y="367"/>
                </a:cubicBezTo>
                <a:cubicBezTo>
                  <a:pt x="2245" y="375"/>
                  <a:pt x="2250" y="380"/>
                  <a:pt x="2257" y="380"/>
                </a:cubicBezTo>
                <a:close/>
                <a:moveTo>
                  <a:pt x="2297" y="380"/>
                </a:moveTo>
                <a:cubicBezTo>
                  <a:pt x="2304" y="380"/>
                  <a:pt x="2310" y="375"/>
                  <a:pt x="2310" y="367"/>
                </a:cubicBezTo>
                <a:cubicBezTo>
                  <a:pt x="2310" y="360"/>
                  <a:pt x="2304" y="355"/>
                  <a:pt x="2297" y="355"/>
                </a:cubicBezTo>
                <a:cubicBezTo>
                  <a:pt x="2290" y="355"/>
                  <a:pt x="2284" y="360"/>
                  <a:pt x="2284" y="367"/>
                </a:cubicBezTo>
                <a:cubicBezTo>
                  <a:pt x="2284" y="375"/>
                  <a:pt x="2290" y="380"/>
                  <a:pt x="2297" y="380"/>
                </a:cubicBezTo>
                <a:close/>
                <a:moveTo>
                  <a:pt x="2336" y="380"/>
                </a:moveTo>
                <a:cubicBezTo>
                  <a:pt x="2343" y="380"/>
                  <a:pt x="2349" y="375"/>
                  <a:pt x="2349" y="367"/>
                </a:cubicBezTo>
                <a:cubicBezTo>
                  <a:pt x="2349" y="360"/>
                  <a:pt x="2343" y="355"/>
                  <a:pt x="2336" y="355"/>
                </a:cubicBezTo>
                <a:cubicBezTo>
                  <a:pt x="2329" y="355"/>
                  <a:pt x="2323" y="360"/>
                  <a:pt x="2323" y="367"/>
                </a:cubicBezTo>
                <a:cubicBezTo>
                  <a:pt x="2323" y="375"/>
                  <a:pt x="2329" y="380"/>
                  <a:pt x="2336" y="380"/>
                </a:cubicBezTo>
                <a:close/>
                <a:moveTo>
                  <a:pt x="2376" y="380"/>
                </a:moveTo>
                <a:cubicBezTo>
                  <a:pt x="2383" y="380"/>
                  <a:pt x="2388" y="375"/>
                  <a:pt x="2388" y="367"/>
                </a:cubicBezTo>
                <a:cubicBezTo>
                  <a:pt x="2388" y="360"/>
                  <a:pt x="2383" y="355"/>
                  <a:pt x="2376" y="355"/>
                </a:cubicBezTo>
                <a:cubicBezTo>
                  <a:pt x="2369" y="355"/>
                  <a:pt x="2363" y="360"/>
                  <a:pt x="2363" y="367"/>
                </a:cubicBezTo>
                <a:cubicBezTo>
                  <a:pt x="2363" y="375"/>
                  <a:pt x="2369" y="380"/>
                  <a:pt x="2376" y="380"/>
                </a:cubicBezTo>
                <a:close/>
                <a:moveTo>
                  <a:pt x="2415" y="380"/>
                </a:moveTo>
                <a:cubicBezTo>
                  <a:pt x="2422" y="380"/>
                  <a:pt x="2428" y="375"/>
                  <a:pt x="2428" y="367"/>
                </a:cubicBezTo>
                <a:cubicBezTo>
                  <a:pt x="2428" y="360"/>
                  <a:pt x="2422" y="355"/>
                  <a:pt x="2415" y="355"/>
                </a:cubicBezTo>
                <a:cubicBezTo>
                  <a:pt x="2408" y="355"/>
                  <a:pt x="2402" y="360"/>
                  <a:pt x="2402" y="367"/>
                </a:cubicBezTo>
                <a:cubicBezTo>
                  <a:pt x="2402" y="375"/>
                  <a:pt x="2408" y="380"/>
                  <a:pt x="2415" y="380"/>
                </a:cubicBezTo>
                <a:close/>
                <a:moveTo>
                  <a:pt x="2454" y="380"/>
                </a:moveTo>
                <a:cubicBezTo>
                  <a:pt x="2462" y="380"/>
                  <a:pt x="2467" y="375"/>
                  <a:pt x="2467" y="367"/>
                </a:cubicBezTo>
                <a:cubicBezTo>
                  <a:pt x="2467" y="360"/>
                  <a:pt x="2462" y="355"/>
                  <a:pt x="2454" y="355"/>
                </a:cubicBezTo>
                <a:cubicBezTo>
                  <a:pt x="2447" y="355"/>
                  <a:pt x="2442" y="360"/>
                  <a:pt x="2442" y="367"/>
                </a:cubicBezTo>
                <a:cubicBezTo>
                  <a:pt x="2442" y="375"/>
                  <a:pt x="2447" y="380"/>
                  <a:pt x="2454" y="380"/>
                </a:cubicBezTo>
                <a:close/>
                <a:moveTo>
                  <a:pt x="2494" y="380"/>
                </a:moveTo>
                <a:cubicBezTo>
                  <a:pt x="2501" y="380"/>
                  <a:pt x="2507" y="375"/>
                  <a:pt x="2507" y="367"/>
                </a:cubicBezTo>
                <a:cubicBezTo>
                  <a:pt x="2507" y="360"/>
                  <a:pt x="2501" y="355"/>
                  <a:pt x="2494" y="355"/>
                </a:cubicBezTo>
                <a:cubicBezTo>
                  <a:pt x="2487" y="355"/>
                  <a:pt x="2481" y="360"/>
                  <a:pt x="2481" y="367"/>
                </a:cubicBezTo>
                <a:cubicBezTo>
                  <a:pt x="2481" y="375"/>
                  <a:pt x="2487" y="380"/>
                  <a:pt x="2494" y="380"/>
                </a:cubicBezTo>
                <a:close/>
                <a:moveTo>
                  <a:pt x="2533" y="380"/>
                </a:moveTo>
                <a:cubicBezTo>
                  <a:pt x="2540" y="380"/>
                  <a:pt x="2546" y="375"/>
                  <a:pt x="2546" y="367"/>
                </a:cubicBezTo>
                <a:cubicBezTo>
                  <a:pt x="2546" y="360"/>
                  <a:pt x="2540" y="355"/>
                  <a:pt x="2533" y="355"/>
                </a:cubicBezTo>
                <a:cubicBezTo>
                  <a:pt x="2526" y="355"/>
                  <a:pt x="2521" y="360"/>
                  <a:pt x="2521" y="367"/>
                </a:cubicBezTo>
                <a:cubicBezTo>
                  <a:pt x="2521" y="375"/>
                  <a:pt x="2526" y="380"/>
                  <a:pt x="2533" y="380"/>
                </a:cubicBezTo>
                <a:close/>
                <a:moveTo>
                  <a:pt x="2573" y="380"/>
                </a:moveTo>
                <a:cubicBezTo>
                  <a:pt x="2580" y="380"/>
                  <a:pt x="2586" y="375"/>
                  <a:pt x="2586" y="367"/>
                </a:cubicBezTo>
                <a:cubicBezTo>
                  <a:pt x="2586" y="360"/>
                  <a:pt x="2580" y="355"/>
                  <a:pt x="2573" y="355"/>
                </a:cubicBezTo>
                <a:cubicBezTo>
                  <a:pt x="2566" y="355"/>
                  <a:pt x="2560" y="360"/>
                  <a:pt x="2560" y="367"/>
                </a:cubicBezTo>
                <a:cubicBezTo>
                  <a:pt x="2560" y="375"/>
                  <a:pt x="2566" y="380"/>
                  <a:pt x="2573" y="380"/>
                </a:cubicBezTo>
                <a:close/>
                <a:moveTo>
                  <a:pt x="2612" y="380"/>
                </a:moveTo>
                <a:cubicBezTo>
                  <a:pt x="2619" y="380"/>
                  <a:pt x="2625" y="375"/>
                  <a:pt x="2625" y="367"/>
                </a:cubicBezTo>
                <a:cubicBezTo>
                  <a:pt x="2625" y="360"/>
                  <a:pt x="2619" y="355"/>
                  <a:pt x="2612" y="355"/>
                </a:cubicBezTo>
                <a:cubicBezTo>
                  <a:pt x="2605" y="355"/>
                  <a:pt x="2599" y="360"/>
                  <a:pt x="2599" y="367"/>
                </a:cubicBezTo>
                <a:cubicBezTo>
                  <a:pt x="2599" y="375"/>
                  <a:pt x="2605" y="380"/>
                  <a:pt x="2612" y="380"/>
                </a:cubicBezTo>
                <a:close/>
                <a:moveTo>
                  <a:pt x="2652" y="380"/>
                </a:moveTo>
                <a:cubicBezTo>
                  <a:pt x="2659" y="380"/>
                  <a:pt x="2664" y="375"/>
                  <a:pt x="2664" y="367"/>
                </a:cubicBezTo>
                <a:cubicBezTo>
                  <a:pt x="2664" y="360"/>
                  <a:pt x="2659" y="355"/>
                  <a:pt x="2652" y="355"/>
                </a:cubicBezTo>
                <a:cubicBezTo>
                  <a:pt x="2645" y="355"/>
                  <a:pt x="2639" y="360"/>
                  <a:pt x="2639" y="367"/>
                </a:cubicBezTo>
                <a:cubicBezTo>
                  <a:pt x="2639" y="375"/>
                  <a:pt x="2645" y="380"/>
                  <a:pt x="2652" y="380"/>
                </a:cubicBezTo>
                <a:close/>
                <a:moveTo>
                  <a:pt x="2691" y="380"/>
                </a:moveTo>
                <a:cubicBezTo>
                  <a:pt x="2698" y="380"/>
                  <a:pt x="2704" y="375"/>
                  <a:pt x="2704" y="367"/>
                </a:cubicBezTo>
                <a:cubicBezTo>
                  <a:pt x="2704" y="360"/>
                  <a:pt x="2698" y="355"/>
                  <a:pt x="2691" y="355"/>
                </a:cubicBezTo>
                <a:cubicBezTo>
                  <a:pt x="2684" y="355"/>
                  <a:pt x="2678" y="360"/>
                  <a:pt x="2678" y="367"/>
                </a:cubicBezTo>
                <a:cubicBezTo>
                  <a:pt x="2678" y="375"/>
                  <a:pt x="2684" y="380"/>
                  <a:pt x="2691" y="380"/>
                </a:cubicBezTo>
                <a:close/>
                <a:moveTo>
                  <a:pt x="2730" y="380"/>
                </a:moveTo>
                <a:cubicBezTo>
                  <a:pt x="2738" y="380"/>
                  <a:pt x="2743" y="375"/>
                  <a:pt x="2743" y="367"/>
                </a:cubicBezTo>
                <a:cubicBezTo>
                  <a:pt x="2743" y="360"/>
                  <a:pt x="2738" y="355"/>
                  <a:pt x="2730" y="355"/>
                </a:cubicBezTo>
                <a:cubicBezTo>
                  <a:pt x="2723" y="355"/>
                  <a:pt x="2718" y="360"/>
                  <a:pt x="2718" y="367"/>
                </a:cubicBezTo>
                <a:cubicBezTo>
                  <a:pt x="2718" y="375"/>
                  <a:pt x="2723" y="380"/>
                  <a:pt x="2730" y="380"/>
                </a:cubicBezTo>
                <a:close/>
                <a:moveTo>
                  <a:pt x="2770" y="380"/>
                </a:moveTo>
                <a:cubicBezTo>
                  <a:pt x="2777" y="380"/>
                  <a:pt x="2783" y="375"/>
                  <a:pt x="2783" y="367"/>
                </a:cubicBezTo>
                <a:cubicBezTo>
                  <a:pt x="2783" y="360"/>
                  <a:pt x="2777" y="355"/>
                  <a:pt x="2770" y="355"/>
                </a:cubicBezTo>
                <a:cubicBezTo>
                  <a:pt x="2763" y="355"/>
                  <a:pt x="2757" y="360"/>
                  <a:pt x="2757" y="367"/>
                </a:cubicBezTo>
                <a:cubicBezTo>
                  <a:pt x="2757" y="375"/>
                  <a:pt x="2763" y="380"/>
                  <a:pt x="2770" y="380"/>
                </a:cubicBezTo>
                <a:close/>
                <a:moveTo>
                  <a:pt x="2809" y="380"/>
                </a:moveTo>
                <a:cubicBezTo>
                  <a:pt x="2816" y="380"/>
                  <a:pt x="2822" y="375"/>
                  <a:pt x="2822" y="367"/>
                </a:cubicBezTo>
                <a:cubicBezTo>
                  <a:pt x="2822" y="360"/>
                  <a:pt x="2816" y="355"/>
                  <a:pt x="2809" y="355"/>
                </a:cubicBezTo>
                <a:cubicBezTo>
                  <a:pt x="2802" y="355"/>
                  <a:pt x="2797" y="360"/>
                  <a:pt x="2797" y="367"/>
                </a:cubicBezTo>
                <a:cubicBezTo>
                  <a:pt x="2797" y="375"/>
                  <a:pt x="2802" y="380"/>
                  <a:pt x="2809" y="380"/>
                </a:cubicBezTo>
                <a:close/>
                <a:moveTo>
                  <a:pt x="2849" y="380"/>
                </a:moveTo>
                <a:cubicBezTo>
                  <a:pt x="2856" y="380"/>
                  <a:pt x="2861" y="375"/>
                  <a:pt x="2861" y="367"/>
                </a:cubicBezTo>
                <a:cubicBezTo>
                  <a:pt x="2861" y="360"/>
                  <a:pt x="2856" y="355"/>
                  <a:pt x="2849" y="355"/>
                </a:cubicBezTo>
                <a:cubicBezTo>
                  <a:pt x="2842" y="355"/>
                  <a:pt x="2836" y="360"/>
                  <a:pt x="2836" y="367"/>
                </a:cubicBezTo>
                <a:cubicBezTo>
                  <a:pt x="2836" y="375"/>
                  <a:pt x="2842" y="380"/>
                  <a:pt x="2849" y="380"/>
                </a:cubicBezTo>
                <a:close/>
                <a:moveTo>
                  <a:pt x="2888" y="380"/>
                </a:moveTo>
                <a:cubicBezTo>
                  <a:pt x="2895" y="380"/>
                  <a:pt x="2901" y="375"/>
                  <a:pt x="2901" y="367"/>
                </a:cubicBezTo>
                <a:cubicBezTo>
                  <a:pt x="2901" y="360"/>
                  <a:pt x="2895" y="355"/>
                  <a:pt x="2888" y="355"/>
                </a:cubicBezTo>
                <a:cubicBezTo>
                  <a:pt x="2881" y="355"/>
                  <a:pt x="2875" y="360"/>
                  <a:pt x="2875" y="367"/>
                </a:cubicBezTo>
                <a:cubicBezTo>
                  <a:pt x="2875" y="375"/>
                  <a:pt x="2881" y="380"/>
                  <a:pt x="2888" y="380"/>
                </a:cubicBezTo>
                <a:close/>
                <a:moveTo>
                  <a:pt x="2928" y="380"/>
                </a:moveTo>
                <a:cubicBezTo>
                  <a:pt x="2935" y="380"/>
                  <a:pt x="2940" y="375"/>
                  <a:pt x="2940" y="367"/>
                </a:cubicBezTo>
                <a:cubicBezTo>
                  <a:pt x="2940" y="360"/>
                  <a:pt x="2935" y="355"/>
                  <a:pt x="2928" y="355"/>
                </a:cubicBezTo>
                <a:cubicBezTo>
                  <a:pt x="2921" y="355"/>
                  <a:pt x="2915" y="360"/>
                  <a:pt x="2915" y="367"/>
                </a:cubicBezTo>
                <a:cubicBezTo>
                  <a:pt x="2915" y="375"/>
                  <a:pt x="2921" y="380"/>
                  <a:pt x="2928" y="380"/>
                </a:cubicBezTo>
                <a:close/>
                <a:moveTo>
                  <a:pt x="2967" y="380"/>
                </a:moveTo>
                <a:cubicBezTo>
                  <a:pt x="2974" y="380"/>
                  <a:pt x="2980" y="375"/>
                  <a:pt x="2980" y="367"/>
                </a:cubicBezTo>
                <a:cubicBezTo>
                  <a:pt x="2980" y="360"/>
                  <a:pt x="2974" y="355"/>
                  <a:pt x="2967" y="355"/>
                </a:cubicBezTo>
                <a:cubicBezTo>
                  <a:pt x="2960" y="355"/>
                  <a:pt x="2954" y="360"/>
                  <a:pt x="2954" y="367"/>
                </a:cubicBezTo>
                <a:cubicBezTo>
                  <a:pt x="2954" y="375"/>
                  <a:pt x="2960" y="380"/>
                  <a:pt x="2967" y="380"/>
                </a:cubicBezTo>
                <a:close/>
                <a:moveTo>
                  <a:pt x="3006" y="380"/>
                </a:moveTo>
                <a:cubicBezTo>
                  <a:pt x="3013" y="380"/>
                  <a:pt x="3019" y="375"/>
                  <a:pt x="3019" y="367"/>
                </a:cubicBezTo>
                <a:cubicBezTo>
                  <a:pt x="3019" y="360"/>
                  <a:pt x="3013" y="355"/>
                  <a:pt x="3006" y="355"/>
                </a:cubicBezTo>
                <a:cubicBezTo>
                  <a:pt x="2999" y="355"/>
                  <a:pt x="2994" y="360"/>
                  <a:pt x="2994" y="367"/>
                </a:cubicBezTo>
                <a:cubicBezTo>
                  <a:pt x="2994" y="375"/>
                  <a:pt x="2999" y="380"/>
                  <a:pt x="3006" y="380"/>
                </a:cubicBezTo>
                <a:close/>
                <a:moveTo>
                  <a:pt x="3046" y="380"/>
                </a:moveTo>
                <a:cubicBezTo>
                  <a:pt x="3053" y="380"/>
                  <a:pt x="3059" y="375"/>
                  <a:pt x="3059" y="367"/>
                </a:cubicBezTo>
                <a:cubicBezTo>
                  <a:pt x="3059" y="360"/>
                  <a:pt x="3053" y="355"/>
                  <a:pt x="3046" y="355"/>
                </a:cubicBezTo>
                <a:cubicBezTo>
                  <a:pt x="3039" y="355"/>
                  <a:pt x="3033" y="360"/>
                  <a:pt x="3033" y="367"/>
                </a:cubicBezTo>
                <a:cubicBezTo>
                  <a:pt x="3033" y="375"/>
                  <a:pt x="3039" y="380"/>
                  <a:pt x="3046" y="380"/>
                </a:cubicBezTo>
                <a:close/>
                <a:moveTo>
                  <a:pt x="3085" y="380"/>
                </a:moveTo>
                <a:cubicBezTo>
                  <a:pt x="3092" y="380"/>
                  <a:pt x="3098" y="375"/>
                  <a:pt x="3098" y="367"/>
                </a:cubicBezTo>
                <a:cubicBezTo>
                  <a:pt x="3098" y="360"/>
                  <a:pt x="3092" y="355"/>
                  <a:pt x="3085" y="355"/>
                </a:cubicBezTo>
                <a:cubicBezTo>
                  <a:pt x="3078" y="355"/>
                  <a:pt x="3073" y="360"/>
                  <a:pt x="3073" y="367"/>
                </a:cubicBezTo>
                <a:cubicBezTo>
                  <a:pt x="3073" y="375"/>
                  <a:pt x="3078" y="380"/>
                  <a:pt x="3085" y="380"/>
                </a:cubicBezTo>
                <a:close/>
                <a:moveTo>
                  <a:pt x="3125" y="380"/>
                </a:moveTo>
                <a:cubicBezTo>
                  <a:pt x="3132" y="380"/>
                  <a:pt x="3137" y="375"/>
                  <a:pt x="3137" y="367"/>
                </a:cubicBezTo>
                <a:cubicBezTo>
                  <a:pt x="3137" y="360"/>
                  <a:pt x="3132" y="355"/>
                  <a:pt x="3125" y="355"/>
                </a:cubicBezTo>
                <a:cubicBezTo>
                  <a:pt x="3118" y="355"/>
                  <a:pt x="3112" y="360"/>
                  <a:pt x="3112" y="367"/>
                </a:cubicBezTo>
                <a:cubicBezTo>
                  <a:pt x="3112" y="375"/>
                  <a:pt x="3118" y="380"/>
                  <a:pt x="3125" y="380"/>
                </a:cubicBezTo>
                <a:close/>
                <a:moveTo>
                  <a:pt x="3164" y="380"/>
                </a:moveTo>
                <a:cubicBezTo>
                  <a:pt x="3171" y="380"/>
                  <a:pt x="3177" y="375"/>
                  <a:pt x="3177" y="367"/>
                </a:cubicBezTo>
                <a:cubicBezTo>
                  <a:pt x="3177" y="360"/>
                  <a:pt x="3171" y="355"/>
                  <a:pt x="3164" y="355"/>
                </a:cubicBezTo>
                <a:cubicBezTo>
                  <a:pt x="3157" y="355"/>
                  <a:pt x="3151" y="360"/>
                  <a:pt x="3151" y="367"/>
                </a:cubicBezTo>
                <a:cubicBezTo>
                  <a:pt x="3151" y="375"/>
                  <a:pt x="3157" y="380"/>
                  <a:pt x="3164" y="380"/>
                </a:cubicBezTo>
                <a:close/>
                <a:moveTo>
                  <a:pt x="3204" y="380"/>
                </a:moveTo>
                <a:cubicBezTo>
                  <a:pt x="3211" y="380"/>
                  <a:pt x="3216" y="375"/>
                  <a:pt x="3216" y="367"/>
                </a:cubicBezTo>
                <a:cubicBezTo>
                  <a:pt x="3216" y="360"/>
                  <a:pt x="3211" y="355"/>
                  <a:pt x="3204" y="355"/>
                </a:cubicBezTo>
                <a:cubicBezTo>
                  <a:pt x="3197" y="355"/>
                  <a:pt x="3191" y="360"/>
                  <a:pt x="3191" y="367"/>
                </a:cubicBezTo>
                <a:cubicBezTo>
                  <a:pt x="3191" y="375"/>
                  <a:pt x="3197" y="380"/>
                  <a:pt x="3204" y="380"/>
                </a:cubicBezTo>
                <a:close/>
                <a:moveTo>
                  <a:pt x="3243" y="380"/>
                </a:moveTo>
                <a:cubicBezTo>
                  <a:pt x="3250" y="380"/>
                  <a:pt x="3256" y="375"/>
                  <a:pt x="3256" y="367"/>
                </a:cubicBezTo>
                <a:cubicBezTo>
                  <a:pt x="3256" y="360"/>
                  <a:pt x="3250" y="355"/>
                  <a:pt x="3243" y="355"/>
                </a:cubicBezTo>
                <a:cubicBezTo>
                  <a:pt x="3236" y="355"/>
                  <a:pt x="3230" y="360"/>
                  <a:pt x="3230" y="367"/>
                </a:cubicBezTo>
                <a:cubicBezTo>
                  <a:pt x="3230" y="375"/>
                  <a:pt x="3236" y="380"/>
                  <a:pt x="3243" y="380"/>
                </a:cubicBezTo>
                <a:close/>
                <a:moveTo>
                  <a:pt x="3282" y="380"/>
                </a:moveTo>
                <a:cubicBezTo>
                  <a:pt x="3289" y="380"/>
                  <a:pt x="3295" y="375"/>
                  <a:pt x="3295" y="367"/>
                </a:cubicBezTo>
                <a:cubicBezTo>
                  <a:pt x="3295" y="360"/>
                  <a:pt x="3289" y="355"/>
                  <a:pt x="3282" y="355"/>
                </a:cubicBezTo>
                <a:cubicBezTo>
                  <a:pt x="3275" y="355"/>
                  <a:pt x="3270" y="360"/>
                  <a:pt x="3270" y="367"/>
                </a:cubicBezTo>
                <a:cubicBezTo>
                  <a:pt x="3270" y="375"/>
                  <a:pt x="3275" y="380"/>
                  <a:pt x="3282" y="380"/>
                </a:cubicBezTo>
                <a:close/>
                <a:moveTo>
                  <a:pt x="3322" y="380"/>
                </a:moveTo>
                <a:cubicBezTo>
                  <a:pt x="3329" y="380"/>
                  <a:pt x="3335" y="375"/>
                  <a:pt x="3335" y="367"/>
                </a:cubicBezTo>
                <a:cubicBezTo>
                  <a:pt x="3335" y="360"/>
                  <a:pt x="3329" y="355"/>
                  <a:pt x="3322" y="355"/>
                </a:cubicBezTo>
                <a:cubicBezTo>
                  <a:pt x="3315" y="355"/>
                  <a:pt x="3309" y="360"/>
                  <a:pt x="3309" y="367"/>
                </a:cubicBezTo>
                <a:cubicBezTo>
                  <a:pt x="3309" y="375"/>
                  <a:pt x="3315" y="380"/>
                  <a:pt x="3322" y="380"/>
                </a:cubicBezTo>
                <a:close/>
                <a:moveTo>
                  <a:pt x="3361" y="380"/>
                </a:moveTo>
                <a:cubicBezTo>
                  <a:pt x="3368" y="380"/>
                  <a:pt x="3374" y="375"/>
                  <a:pt x="3374" y="367"/>
                </a:cubicBezTo>
                <a:cubicBezTo>
                  <a:pt x="3374" y="360"/>
                  <a:pt x="3368" y="355"/>
                  <a:pt x="3361" y="355"/>
                </a:cubicBezTo>
                <a:cubicBezTo>
                  <a:pt x="3354" y="355"/>
                  <a:pt x="3348" y="360"/>
                  <a:pt x="3348" y="367"/>
                </a:cubicBezTo>
                <a:cubicBezTo>
                  <a:pt x="3348" y="375"/>
                  <a:pt x="3354" y="380"/>
                  <a:pt x="3361" y="380"/>
                </a:cubicBezTo>
                <a:close/>
                <a:moveTo>
                  <a:pt x="3401" y="380"/>
                </a:moveTo>
                <a:cubicBezTo>
                  <a:pt x="3408" y="380"/>
                  <a:pt x="3413" y="375"/>
                  <a:pt x="3413" y="367"/>
                </a:cubicBezTo>
                <a:cubicBezTo>
                  <a:pt x="3413" y="360"/>
                  <a:pt x="3408" y="355"/>
                  <a:pt x="3401" y="355"/>
                </a:cubicBezTo>
                <a:cubicBezTo>
                  <a:pt x="3394" y="355"/>
                  <a:pt x="3388" y="360"/>
                  <a:pt x="3388" y="367"/>
                </a:cubicBezTo>
                <a:cubicBezTo>
                  <a:pt x="3388" y="375"/>
                  <a:pt x="3394" y="380"/>
                  <a:pt x="3401" y="380"/>
                </a:cubicBezTo>
                <a:close/>
                <a:moveTo>
                  <a:pt x="3440" y="380"/>
                </a:moveTo>
                <a:cubicBezTo>
                  <a:pt x="3447" y="380"/>
                  <a:pt x="3453" y="375"/>
                  <a:pt x="3453" y="367"/>
                </a:cubicBezTo>
                <a:cubicBezTo>
                  <a:pt x="3453" y="360"/>
                  <a:pt x="3447" y="355"/>
                  <a:pt x="3440" y="355"/>
                </a:cubicBezTo>
                <a:cubicBezTo>
                  <a:pt x="3433" y="355"/>
                  <a:pt x="3427" y="360"/>
                  <a:pt x="3427" y="367"/>
                </a:cubicBezTo>
                <a:cubicBezTo>
                  <a:pt x="3427" y="375"/>
                  <a:pt x="3433" y="380"/>
                  <a:pt x="3440" y="380"/>
                </a:cubicBezTo>
                <a:close/>
                <a:moveTo>
                  <a:pt x="3480" y="380"/>
                </a:moveTo>
                <a:cubicBezTo>
                  <a:pt x="3487" y="380"/>
                  <a:pt x="3492" y="375"/>
                  <a:pt x="3492" y="367"/>
                </a:cubicBezTo>
                <a:cubicBezTo>
                  <a:pt x="3492" y="360"/>
                  <a:pt x="3487" y="355"/>
                  <a:pt x="3480" y="355"/>
                </a:cubicBezTo>
                <a:cubicBezTo>
                  <a:pt x="3472" y="355"/>
                  <a:pt x="3467" y="360"/>
                  <a:pt x="3467" y="367"/>
                </a:cubicBezTo>
                <a:cubicBezTo>
                  <a:pt x="3467" y="375"/>
                  <a:pt x="3472" y="380"/>
                  <a:pt x="3480" y="380"/>
                </a:cubicBezTo>
                <a:close/>
                <a:moveTo>
                  <a:pt x="50" y="394"/>
                </a:moveTo>
                <a:cubicBezTo>
                  <a:pt x="43" y="394"/>
                  <a:pt x="37" y="400"/>
                  <a:pt x="37" y="407"/>
                </a:cubicBezTo>
                <a:cubicBezTo>
                  <a:pt x="37" y="414"/>
                  <a:pt x="43" y="420"/>
                  <a:pt x="50" y="420"/>
                </a:cubicBezTo>
                <a:cubicBezTo>
                  <a:pt x="57" y="420"/>
                  <a:pt x="62" y="414"/>
                  <a:pt x="62" y="407"/>
                </a:cubicBezTo>
                <a:cubicBezTo>
                  <a:pt x="62" y="400"/>
                  <a:pt x="57" y="394"/>
                  <a:pt x="50" y="394"/>
                </a:cubicBezTo>
                <a:close/>
                <a:moveTo>
                  <a:pt x="89" y="420"/>
                </a:moveTo>
                <a:cubicBezTo>
                  <a:pt x="96" y="420"/>
                  <a:pt x="102" y="414"/>
                  <a:pt x="102" y="407"/>
                </a:cubicBezTo>
                <a:cubicBezTo>
                  <a:pt x="102" y="400"/>
                  <a:pt x="96" y="394"/>
                  <a:pt x="89" y="394"/>
                </a:cubicBezTo>
                <a:cubicBezTo>
                  <a:pt x="82" y="394"/>
                  <a:pt x="76" y="400"/>
                  <a:pt x="76" y="407"/>
                </a:cubicBezTo>
                <a:cubicBezTo>
                  <a:pt x="76" y="414"/>
                  <a:pt x="82" y="420"/>
                  <a:pt x="89" y="420"/>
                </a:cubicBezTo>
                <a:close/>
                <a:moveTo>
                  <a:pt x="128" y="420"/>
                </a:moveTo>
                <a:cubicBezTo>
                  <a:pt x="136" y="420"/>
                  <a:pt x="141" y="414"/>
                  <a:pt x="141" y="407"/>
                </a:cubicBezTo>
                <a:cubicBezTo>
                  <a:pt x="141" y="400"/>
                  <a:pt x="136" y="394"/>
                  <a:pt x="128" y="394"/>
                </a:cubicBezTo>
                <a:cubicBezTo>
                  <a:pt x="121" y="394"/>
                  <a:pt x="116" y="400"/>
                  <a:pt x="116" y="407"/>
                </a:cubicBezTo>
                <a:cubicBezTo>
                  <a:pt x="116" y="414"/>
                  <a:pt x="121" y="420"/>
                  <a:pt x="128" y="420"/>
                </a:cubicBezTo>
                <a:close/>
                <a:moveTo>
                  <a:pt x="168" y="394"/>
                </a:moveTo>
                <a:cubicBezTo>
                  <a:pt x="161" y="394"/>
                  <a:pt x="155" y="400"/>
                  <a:pt x="155" y="407"/>
                </a:cubicBezTo>
                <a:cubicBezTo>
                  <a:pt x="155" y="414"/>
                  <a:pt x="161" y="420"/>
                  <a:pt x="168" y="420"/>
                </a:cubicBezTo>
                <a:cubicBezTo>
                  <a:pt x="175" y="420"/>
                  <a:pt x="181" y="414"/>
                  <a:pt x="181" y="407"/>
                </a:cubicBezTo>
                <a:cubicBezTo>
                  <a:pt x="181" y="400"/>
                  <a:pt x="175" y="394"/>
                  <a:pt x="168" y="394"/>
                </a:cubicBezTo>
                <a:close/>
                <a:moveTo>
                  <a:pt x="207" y="394"/>
                </a:moveTo>
                <a:cubicBezTo>
                  <a:pt x="200" y="394"/>
                  <a:pt x="195" y="400"/>
                  <a:pt x="195" y="407"/>
                </a:cubicBezTo>
                <a:cubicBezTo>
                  <a:pt x="195" y="414"/>
                  <a:pt x="200" y="420"/>
                  <a:pt x="207" y="420"/>
                </a:cubicBezTo>
                <a:cubicBezTo>
                  <a:pt x="214" y="420"/>
                  <a:pt x="220" y="414"/>
                  <a:pt x="220" y="407"/>
                </a:cubicBezTo>
                <a:cubicBezTo>
                  <a:pt x="220" y="400"/>
                  <a:pt x="214" y="394"/>
                  <a:pt x="207" y="394"/>
                </a:cubicBezTo>
                <a:close/>
                <a:moveTo>
                  <a:pt x="247" y="394"/>
                </a:moveTo>
                <a:cubicBezTo>
                  <a:pt x="240" y="394"/>
                  <a:pt x="234" y="400"/>
                  <a:pt x="234" y="407"/>
                </a:cubicBezTo>
                <a:cubicBezTo>
                  <a:pt x="234" y="414"/>
                  <a:pt x="240" y="420"/>
                  <a:pt x="247" y="420"/>
                </a:cubicBezTo>
                <a:cubicBezTo>
                  <a:pt x="254" y="420"/>
                  <a:pt x="260" y="414"/>
                  <a:pt x="260" y="407"/>
                </a:cubicBezTo>
                <a:cubicBezTo>
                  <a:pt x="260" y="400"/>
                  <a:pt x="254" y="394"/>
                  <a:pt x="247" y="394"/>
                </a:cubicBezTo>
                <a:close/>
                <a:moveTo>
                  <a:pt x="286" y="394"/>
                </a:moveTo>
                <a:cubicBezTo>
                  <a:pt x="279" y="394"/>
                  <a:pt x="273" y="400"/>
                  <a:pt x="273" y="407"/>
                </a:cubicBezTo>
                <a:cubicBezTo>
                  <a:pt x="273" y="414"/>
                  <a:pt x="279" y="420"/>
                  <a:pt x="286" y="420"/>
                </a:cubicBezTo>
                <a:cubicBezTo>
                  <a:pt x="293" y="420"/>
                  <a:pt x="299" y="414"/>
                  <a:pt x="299" y="407"/>
                </a:cubicBezTo>
                <a:cubicBezTo>
                  <a:pt x="299" y="400"/>
                  <a:pt x="293" y="394"/>
                  <a:pt x="286" y="394"/>
                </a:cubicBezTo>
                <a:close/>
                <a:moveTo>
                  <a:pt x="326" y="420"/>
                </a:moveTo>
                <a:cubicBezTo>
                  <a:pt x="333" y="420"/>
                  <a:pt x="338" y="414"/>
                  <a:pt x="338" y="407"/>
                </a:cubicBezTo>
                <a:cubicBezTo>
                  <a:pt x="338" y="400"/>
                  <a:pt x="333" y="394"/>
                  <a:pt x="326" y="394"/>
                </a:cubicBezTo>
                <a:cubicBezTo>
                  <a:pt x="319" y="394"/>
                  <a:pt x="313" y="400"/>
                  <a:pt x="313" y="407"/>
                </a:cubicBezTo>
                <a:cubicBezTo>
                  <a:pt x="313" y="414"/>
                  <a:pt x="319" y="420"/>
                  <a:pt x="326" y="420"/>
                </a:cubicBezTo>
                <a:close/>
                <a:moveTo>
                  <a:pt x="365" y="420"/>
                </a:moveTo>
                <a:cubicBezTo>
                  <a:pt x="372" y="420"/>
                  <a:pt x="378" y="414"/>
                  <a:pt x="378" y="407"/>
                </a:cubicBezTo>
                <a:cubicBezTo>
                  <a:pt x="378" y="400"/>
                  <a:pt x="372" y="394"/>
                  <a:pt x="365" y="394"/>
                </a:cubicBezTo>
                <a:cubicBezTo>
                  <a:pt x="358" y="394"/>
                  <a:pt x="352" y="400"/>
                  <a:pt x="352" y="407"/>
                </a:cubicBezTo>
                <a:cubicBezTo>
                  <a:pt x="352" y="414"/>
                  <a:pt x="358" y="420"/>
                  <a:pt x="365" y="420"/>
                </a:cubicBezTo>
                <a:close/>
                <a:moveTo>
                  <a:pt x="404" y="420"/>
                </a:moveTo>
                <a:cubicBezTo>
                  <a:pt x="411" y="420"/>
                  <a:pt x="417" y="414"/>
                  <a:pt x="417" y="407"/>
                </a:cubicBezTo>
                <a:cubicBezTo>
                  <a:pt x="417" y="400"/>
                  <a:pt x="411" y="394"/>
                  <a:pt x="404" y="394"/>
                </a:cubicBezTo>
                <a:cubicBezTo>
                  <a:pt x="397" y="394"/>
                  <a:pt x="392" y="400"/>
                  <a:pt x="392" y="407"/>
                </a:cubicBezTo>
                <a:cubicBezTo>
                  <a:pt x="392" y="414"/>
                  <a:pt x="397" y="420"/>
                  <a:pt x="404" y="420"/>
                </a:cubicBezTo>
                <a:close/>
                <a:moveTo>
                  <a:pt x="444" y="420"/>
                </a:moveTo>
                <a:cubicBezTo>
                  <a:pt x="451" y="420"/>
                  <a:pt x="457" y="414"/>
                  <a:pt x="457" y="407"/>
                </a:cubicBezTo>
                <a:cubicBezTo>
                  <a:pt x="457" y="400"/>
                  <a:pt x="451" y="394"/>
                  <a:pt x="444" y="394"/>
                </a:cubicBezTo>
                <a:cubicBezTo>
                  <a:pt x="437" y="394"/>
                  <a:pt x="431" y="400"/>
                  <a:pt x="431" y="407"/>
                </a:cubicBezTo>
                <a:cubicBezTo>
                  <a:pt x="431" y="414"/>
                  <a:pt x="437" y="420"/>
                  <a:pt x="444" y="420"/>
                </a:cubicBezTo>
                <a:close/>
                <a:moveTo>
                  <a:pt x="483" y="420"/>
                </a:moveTo>
                <a:cubicBezTo>
                  <a:pt x="490" y="420"/>
                  <a:pt x="496" y="414"/>
                  <a:pt x="496" y="407"/>
                </a:cubicBezTo>
                <a:cubicBezTo>
                  <a:pt x="496" y="400"/>
                  <a:pt x="490" y="394"/>
                  <a:pt x="483" y="394"/>
                </a:cubicBezTo>
                <a:cubicBezTo>
                  <a:pt x="476" y="394"/>
                  <a:pt x="471" y="400"/>
                  <a:pt x="471" y="407"/>
                </a:cubicBezTo>
                <a:cubicBezTo>
                  <a:pt x="471" y="414"/>
                  <a:pt x="476" y="420"/>
                  <a:pt x="483" y="420"/>
                </a:cubicBezTo>
                <a:close/>
                <a:moveTo>
                  <a:pt x="523" y="396"/>
                </a:moveTo>
                <a:cubicBezTo>
                  <a:pt x="517" y="396"/>
                  <a:pt x="512" y="401"/>
                  <a:pt x="512" y="407"/>
                </a:cubicBezTo>
                <a:cubicBezTo>
                  <a:pt x="512" y="413"/>
                  <a:pt x="517" y="418"/>
                  <a:pt x="523" y="418"/>
                </a:cubicBezTo>
                <a:cubicBezTo>
                  <a:pt x="529" y="418"/>
                  <a:pt x="533" y="413"/>
                  <a:pt x="533" y="407"/>
                </a:cubicBezTo>
                <a:cubicBezTo>
                  <a:pt x="533" y="401"/>
                  <a:pt x="529" y="396"/>
                  <a:pt x="523" y="396"/>
                </a:cubicBezTo>
                <a:close/>
                <a:moveTo>
                  <a:pt x="562" y="394"/>
                </a:moveTo>
                <a:cubicBezTo>
                  <a:pt x="555" y="394"/>
                  <a:pt x="549" y="400"/>
                  <a:pt x="549" y="407"/>
                </a:cubicBezTo>
                <a:cubicBezTo>
                  <a:pt x="549" y="414"/>
                  <a:pt x="555" y="420"/>
                  <a:pt x="562" y="420"/>
                </a:cubicBezTo>
                <a:cubicBezTo>
                  <a:pt x="569" y="420"/>
                  <a:pt x="575" y="414"/>
                  <a:pt x="575" y="407"/>
                </a:cubicBezTo>
                <a:cubicBezTo>
                  <a:pt x="575" y="400"/>
                  <a:pt x="569" y="394"/>
                  <a:pt x="562" y="394"/>
                </a:cubicBezTo>
                <a:close/>
                <a:moveTo>
                  <a:pt x="602" y="420"/>
                </a:moveTo>
                <a:cubicBezTo>
                  <a:pt x="609" y="420"/>
                  <a:pt x="614" y="414"/>
                  <a:pt x="614" y="407"/>
                </a:cubicBezTo>
                <a:cubicBezTo>
                  <a:pt x="614" y="400"/>
                  <a:pt x="609" y="394"/>
                  <a:pt x="602" y="394"/>
                </a:cubicBezTo>
                <a:cubicBezTo>
                  <a:pt x="595" y="394"/>
                  <a:pt x="589" y="400"/>
                  <a:pt x="589" y="407"/>
                </a:cubicBezTo>
                <a:cubicBezTo>
                  <a:pt x="589" y="414"/>
                  <a:pt x="595" y="420"/>
                  <a:pt x="602" y="420"/>
                </a:cubicBezTo>
                <a:close/>
                <a:moveTo>
                  <a:pt x="641" y="420"/>
                </a:moveTo>
                <a:cubicBezTo>
                  <a:pt x="648" y="420"/>
                  <a:pt x="654" y="414"/>
                  <a:pt x="654" y="407"/>
                </a:cubicBezTo>
                <a:cubicBezTo>
                  <a:pt x="654" y="400"/>
                  <a:pt x="648" y="394"/>
                  <a:pt x="641" y="394"/>
                </a:cubicBezTo>
                <a:cubicBezTo>
                  <a:pt x="634" y="394"/>
                  <a:pt x="628" y="400"/>
                  <a:pt x="628" y="407"/>
                </a:cubicBezTo>
                <a:cubicBezTo>
                  <a:pt x="628" y="414"/>
                  <a:pt x="634" y="420"/>
                  <a:pt x="641" y="420"/>
                </a:cubicBezTo>
                <a:close/>
                <a:moveTo>
                  <a:pt x="680" y="420"/>
                </a:moveTo>
                <a:cubicBezTo>
                  <a:pt x="687" y="420"/>
                  <a:pt x="693" y="414"/>
                  <a:pt x="693" y="407"/>
                </a:cubicBezTo>
                <a:cubicBezTo>
                  <a:pt x="693" y="400"/>
                  <a:pt x="687" y="394"/>
                  <a:pt x="680" y="394"/>
                </a:cubicBezTo>
                <a:cubicBezTo>
                  <a:pt x="673" y="394"/>
                  <a:pt x="668" y="400"/>
                  <a:pt x="668" y="407"/>
                </a:cubicBezTo>
                <a:cubicBezTo>
                  <a:pt x="668" y="414"/>
                  <a:pt x="673" y="420"/>
                  <a:pt x="680" y="420"/>
                </a:cubicBezTo>
                <a:close/>
                <a:moveTo>
                  <a:pt x="720" y="420"/>
                </a:moveTo>
                <a:cubicBezTo>
                  <a:pt x="727" y="420"/>
                  <a:pt x="733" y="414"/>
                  <a:pt x="733" y="407"/>
                </a:cubicBezTo>
                <a:cubicBezTo>
                  <a:pt x="733" y="400"/>
                  <a:pt x="727" y="394"/>
                  <a:pt x="720" y="394"/>
                </a:cubicBezTo>
                <a:cubicBezTo>
                  <a:pt x="713" y="394"/>
                  <a:pt x="707" y="400"/>
                  <a:pt x="707" y="407"/>
                </a:cubicBezTo>
                <a:cubicBezTo>
                  <a:pt x="707" y="414"/>
                  <a:pt x="713" y="420"/>
                  <a:pt x="720" y="420"/>
                </a:cubicBezTo>
                <a:close/>
                <a:moveTo>
                  <a:pt x="917" y="420"/>
                </a:moveTo>
                <a:cubicBezTo>
                  <a:pt x="924" y="420"/>
                  <a:pt x="930" y="414"/>
                  <a:pt x="930" y="407"/>
                </a:cubicBezTo>
                <a:cubicBezTo>
                  <a:pt x="930" y="400"/>
                  <a:pt x="924" y="394"/>
                  <a:pt x="917" y="394"/>
                </a:cubicBezTo>
                <a:cubicBezTo>
                  <a:pt x="910" y="394"/>
                  <a:pt x="904" y="400"/>
                  <a:pt x="904" y="407"/>
                </a:cubicBezTo>
                <a:cubicBezTo>
                  <a:pt x="904" y="414"/>
                  <a:pt x="910" y="420"/>
                  <a:pt x="917" y="420"/>
                </a:cubicBezTo>
                <a:close/>
                <a:moveTo>
                  <a:pt x="956" y="394"/>
                </a:moveTo>
                <a:cubicBezTo>
                  <a:pt x="949" y="394"/>
                  <a:pt x="944" y="400"/>
                  <a:pt x="944" y="407"/>
                </a:cubicBezTo>
                <a:cubicBezTo>
                  <a:pt x="944" y="414"/>
                  <a:pt x="949" y="420"/>
                  <a:pt x="956" y="420"/>
                </a:cubicBezTo>
                <a:cubicBezTo>
                  <a:pt x="963" y="420"/>
                  <a:pt x="969" y="414"/>
                  <a:pt x="969" y="407"/>
                </a:cubicBezTo>
                <a:cubicBezTo>
                  <a:pt x="969" y="400"/>
                  <a:pt x="963" y="394"/>
                  <a:pt x="956" y="394"/>
                </a:cubicBezTo>
                <a:close/>
                <a:moveTo>
                  <a:pt x="1232" y="420"/>
                </a:moveTo>
                <a:cubicBezTo>
                  <a:pt x="1239" y="420"/>
                  <a:pt x="1245" y="414"/>
                  <a:pt x="1245" y="407"/>
                </a:cubicBezTo>
                <a:cubicBezTo>
                  <a:pt x="1245" y="400"/>
                  <a:pt x="1239" y="394"/>
                  <a:pt x="1232" y="394"/>
                </a:cubicBezTo>
                <a:cubicBezTo>
                  <a:pt x="1225" y="394"/>
                  <a:pt x="1220" y="400"/>
                  <a:pt x="1220" y="407"/>
                </a:cubicBezTo>
                <a:cubicBezTo>
                  <a:pt x="1220" y="414"/>
                  <a:pt x="1225" y="420"/>
                  <a:pt x="1232" y="420"/>
                </a:cubicBezTo>
                <a:close/>
                <a:moveTo>
                  <a:pt x="1784" y="420"/>
                </a:moveTo>
                <a:cubicBezTo>
                  <a:pt x="1791" y="420"/>
                  <a:pt x="1797" y="414"/>
                  <a:pt x="1797" y="407"/>
                </a:cubicBezTo>
                <a:cubicBezTo>
                  <a:pt x="1797" y="400"/>
                  <a:pt x="1791" y="394"/>
                  <a:pt x="1784" y="394"/>
                </a:cubicBezTo>
                <a:cubicBezTo>
                  <a:pt x="1777" y="394"/>
                  <a:pt x="1772" y="400"/>
                  <a:pt x="1772" y="407"/>
                </a:cubicBezTo>
                <a:cubicBezTo>
                  <a:pt x="1772" y="414"/>
                  <a:pt x="1777" y="420"/>
                  <a:pt x="1784" y="420"/>
                </a:cubicBezTo>
                <a:close/>
                <a:moveTo>
                  <a:pt x="1824" y="420"/>
                </a:moveTo>
                <a:cubicBezTo>
                  <a:pt x="1831" y="420"/>
                  <a:pt x="1836" y="414"/>
                  <a:pt x="1836" y="407"/>
                </a:cubicBezTo>
                <a:cubicBezTo>
                  <a:pt x="1836" y="400"/>
                  <a:pt x="1831" y="394"/>
                  <a:pt x="1824" y="394"/>
                </a:cubicBezTo>
                <a:cubicBezTo>
                  <a:pt x="1817" y="394"/>
                  <a:pt x="1811" y="400"/>
                  <a:pt x="1811" y="407"/>
                </a:cubicBezTo>
                <a:cubicBezTo>
                  <a:pt x="1811" y="414"/>
                  <a:pt x="1817" y="420"/>
                  <a:pt x="1824" y="420"/>
                </a:cubicBezTo>
                <a:close/>
                <a:moveTo>
                  <a:pt x="1863" y="420"/>
                </a:moveTo>
                <a:cubicBezTo>
                  <a:pt x="1870" y="420"/>
                  <a:pt x="1876" y="414"/>
                  <a:pt x="1876" y="407"/>
                </a:cubicBezTo>
                <a:cubicBezTo>
                  <a:pt x="1876" y="400"/>
                  <a:pt x="1870" y="394"/>
                  <a:pt x="1863" y="394"/>
                </a:cubicBezTo>
                <a:cubicBezTo>
                  <a:pt x="1856" y="394"/>
                  <a:pt x="1850" y="400"/>
                  <a:pt x="1850" y="407"/>
                </a:cubicBezTo>
                <a:cubicBezTo>
                  <a:pt x="1850" y="414"/>
                  <a:pt x="1856" y="420"/>
                  <a:pt x="1863" y="420"/>
                </a:cubicBezTo>
                <a:close/>
                <a:moveTo>
                  <a:pt x="1942" y="420"/>
                </a:moveTo>
                <a:cubicBezTo>
                  <a:pt x="1949" y="420"/>
                  <a:pt x="1955" y="414"/>
                  <a:pt x="1955" y="407"/>
                </a:cubicBezTo>
                <a:cubicBezTo>
                  <a:pt x="1955" y="400"/>
                  <a:pt x="1949" y="394"/>
                  <a:pt x="1942" y="394"/>
                </a:cubicBezTo>
                <a:cubicBezTo>
                  <a:pt x="1935" y="394"/>
                  <a:pt x="1929" y="400"/>
                  <a:pt x="1929" y="407"/>
                </a:cubicBezTo>
                <a:cubicBezTo>
                  <a:pt x="1929" y="414"/>
                  <a:pt x="1935" y="420"/>
                  <a:pt x="1942" y="420"/>
                </a:cubicBezTo>
                <a:close/>
                <a:moveTo>
                  <a:pt x="1981" y="420"/>
                </a:moveTo>
                <a:cubicBezTo>
                  <a:pt x="1988" y="420"/>
                  <a:pt x="1994" y="414"/>
                  <a:pt x="1994" y="407"/>
                </a:cubicBezTo>
                <a:cubicBezTo>
                  <a:pt x="1994" y="400"/>
                  <a:pt x="1988" y="394"/>
                  <a:pt x="1981" y="394"/>
                </a:cubicBezTo>
                <a:cubicBezTo>
                  <a:pt x="1974" y="394"/>
                  <a:pt x="1969" y="400"/>
                  <a:pt x="1969" y="407"/>
                </a:cubicBezTo>
                <a:cubicBezTo>
                  <a:pt x="1969" y="414"/>
                  <a:pt x="1974" y="420"/>
                  <a:pt x="1981" y="420"/>
                </a:cubicBezTo>
                <a:close/>
                <a:moveTo>
                  <a:pt x="2021" y="420"/>
                </a:moveTo>
                <a:cubicBezTo>
                  <a:pt x="2028" y="420"/>
                  <a:pt x="2034" y="414"/>
                  <a:pt x="2034" y="407"/>
                </a:cubicBezTo>
                <a:cubicBezTo>
                  <a:pt x="2034" y="400"/>
                  <a:pt x="2028" y="394"/>
                  <a:pt x="2021" y="394"/>
                </a:cubicBezTo>
                <a:cubicBezTo>
                  <a:pt x="2014" y="394"/>
                  <a:pt x="2008" y="400"/>
                  <a:pt x="2008" y="407"/>
                </a:cubicBezTo>
                <a:cubicBezTo>
                  <a:pt x="2008" y="414"/>
                  <a:pt x="2014" y="420"/>
                  <a:pt x="2021" y="420"/>
                </a:cubicBezTo>
                <a:close/>
                <a:moveTo>
                  <a:pt x="2060" y="420"/>
                </a:moveTo>
                <a:cubicBezTo>
                  <a:pt x="2067" y="420"/>
                  <a:pt x="2073" y="414"/>
                  <a:pt x="2073" y="407"/>
                </a:cubicBezTo>
                <a:cubicBezTo>
                  <a:pt x="2073" y="400"/>
                  <a:pt x="2067" y="394"/>
                  <a:pt x="2060" y="394"/>
                </a:cubicBezTo>
                <a:cubicBezTo>
                  <a:pt x="2053" y="394"/>
                  <a:pt x="2048" y="400"/>
                  <a:pt x="2048" y="407"/>
                </a:cubicBezTo>
                <a:cubicBezTo>
                  <a:pt x="2048" y="414"/>
                  <a:pt x="2053" y="420"/>
                  <a:pt x="2060" y="420"/>
                </a:cubicBezTo>
                <a:close/>
                <a:moveTo>
                  <a:pt x="2100" y="420"/>
                </a:moveTo>
                <a:cubicBezTo>
                  <a:pt x="2107" y="420"/>
                  <a:pt x="2112" y="414"/>
                  <a:pt x="2112" y="407"/>
                </a:cubicBezTo>
                <a:cubicBezTo>
                  <a:pt x="2112" y="400"/>
                  <a:pt x="2107" y="394"/>
                  <a:pt x="2100" y="394"/>
                </a:cubicBezTo>
                <a:cubicBezTo>
                  <a:pt x="2093" y="394"/>
                  <a:pt x="2087" y="400"/>
                  <a:pt x="2087" y="407"/>
                </a:cubicBezTo>
                <a:cubicBezTo>
                  <a:pt x="2087" y="414"/>
                  <a:pt x="2093" y="420"/>
                  <a:pt x="2100" y="420"/>
                </a:cubicBezTo>
                <a:close/>
                <a:moveTo>
                  <a:pt x="2139" y="420"/>
                </a:moveTo>
                <a:cubicBezTo>
                  <a:pt x="2146" y="420"/>
                  <a:pt x="2152" y="414"/>
                  <a:pt x="2152" y="407"/>
                </a:cubicBezTo>
                <a:cubicBezTo>
                  <a:pt x="2152" y="400"/>
                  <a:pt x="2146" y="394"/>
                  <a:pt x="2139" y="394"/>
                </a:cubicBezTo>
                <a:cubicBezTo>
                  <a:pt x="2132" y="394"/>
                  <a:pt x="2126" y="400"/>
                  <a:pt x="2126" y="407"/>
                </a:cubicBezTo>
                <a:cubicBezTo>
                  <a:pt x="2126" y="414"/>
                  <a:pt x="2132" y="420"/>
                  <a:pt x="2139" y="420"/>
                </a:cubicBezTo>
                <a:close/>
                <a:moveTo>
                  <a:pt x="2179" y="420"/>
                </a:moveTo>
                <a:cubicBezTo>
                  <a:pt x="2186" y="420"/>
                  <a:pt x="2191" y="414"/>
                  <a:pt x="2191" y="407"/>
                </a:cubicBezTo>
                <a:cubicBezTo>
                  <a:pt x="2191" y="400"/>
                  <a:pt x="2186" y="394"/>
                  <a:pt x="2179" y="394"/>
                </a:cubicBezTo>
                <a:cubicBezTo>
                  <a:pt x="2171" y="394"/>
                  <a:pt x="2166" y="400"/>
                  <a:pt x="2166" y="407"/>
                </a:cubicBezTo>
                <a:cubicBezTo>
                  <a:pt x="2166" y="414"/>
                  <a:pt x="2171" y="420"/>
                  <a:pt x="2179" y="420"/>
                </a:cubicBezTo>
                <a:close/>
                <a:moveTo>
                  <a:pt x="2218" y="420"/>
                </a:moveTo>
                <a:cubicBezTo>
                  <a:pt x="2225" y="420"/>
                  <a:pt x="2231" y="414"/>
                  <a:pt x="2231" y="407"/>
                </a:cubicBezTo>
                <a:cubicBezTo>
                  <a:pt x="2231" y="400"/>
                  <a:pt x="2225" y="394"/>
                  <a:pt x="2218" y="394"/>
                </a:cubicBezTo>
                <a:cubicBezTo>
                  <a:pt x="2211" y="394"/>
                  <a:pt x="2205" y="400"/>
                  <a:pt x="2205" y="407"/>
                </a:cubicBezTo>
                <a:cubicBezTo>
                  <a:pt x="2205" y="414"/>
                  <a:pt x="2211" y="420"/>
                  <a:pt x="2218" y="420"/>
                </a:cubicBezTo>
                <a:close/>
                <a:moveTo>
                  <a:pt x="2257" y="420"/>
                </a:moveTo>
                <a:cubicBezTo>
                  <a:pt x="2264" y="420"/>
                  <a:pt x="2270" y="414"/>
                  <a:pt x="2270" y="407"/>
                </a:cubicBezTo>
                <a:cubicBezTo>
                  <a:pt x="2270" y="400"/>
                  <a:pt x="2264" y="394"/>
                  <a:pt x="2257" y="394"/>
                </a:cubicBezTo>
                <a:cubicBezTo>
                  <a:pt x="2250" y="394"/>
                  <a:pt x="2245" y="400"/>
                  <a:pt x="2245" y="407"/>
                </a:cubicBezTo>
                <a:cubicBezTo>
                  <a:pt x="2245" y="414"/>
                  <a:pt x="2250" y="420"/>
                  <a:pt x="2257" y="420"/>
                </a:cubicBezTo>
                <a:close/>
                <a:moveTo>
                  <a:pt x="2297" y="420"/>
                </a:moveTo>
                <a:cubicBezTo>
                  <a:pt x="2304" y="420"/>
                  <a:pt x="2310" y="414"/>
                  <a:pt x="2310" y="407"/>
                </a:cubicBezTo>
                <a:cubicBezTo>
                  <a:pt x="2310" y="400"/>
                  <a:pt x="2304" y="394"/>
                  <a:pt x="2297" y="394"/>
                </a:cubicBezTo>
                <a:cubicBezTo>
                  <a:pt x="2290" y="394"/>
                  <a:pt x="2284" y="400"/>
                  <a:pt x="2284" y="407"/>
                </a:cubicBezTo>
                <a:cubicBezTo>
                  <a:pt x="2284" y="414"/>
                  <a:pt x="2290" y="420"/>
                  <a:pt x="2297" y="420"/>
                </a:cubicBezTo>
                <a:close/>
                <a:moveTo>
                  <a:pt x="2336" y="420"/>
                </a:moveTo>
                <a:cubicBezTo>
                  <a:pt x="2343" y="420"/>
                  <a:pt x="2349" y="414"/>
                  <a:pt x="2349" y="407"/>
                </a:cubicBezTo>
                <a:cubicBezTo>
                  <a:pt x="2349" y="400"/>
                  <a:pt x="2343" y="394"/>
                  <a:pt x="2336" y="394"/>
                </a:cubicBezTo>
                <a:cubicBezTo>
                  <a:pt x="2329" y="394"/>
                  <a:pt x="2323" y="400"/>
                  <a:pt x="2323" y="407"/>
                </a:cubicBezTo>
                <a:cubicBezTo>
                  <a:pt x="2323" y="414"/>
                  <a:pt x="2329" y="420"/>
                  <a:pt x="2336" y="420"/>
                </a:cubicBezTo>
                <a:close/>
                <a:moveTo>
                  <a:pt x="2376" y="420"/>
                </a:moveTo>
                <a:cubicBezTo>
                  <a:pt x="2383" y="420"/>
                  <a:pt x="2388" y="414"/>
                  <a:pt x="2388" y="407"/>
                </a:cubicBezTo>
                <a:cubicBezTo>
                  <a:pt x="2388" y="400"/>
                  <a:pt x="2383" y="394"/>
                  <a:pt x="2376" y="394"/>
                </a:cubicBezTo>
                <a:cubicBezTo>
                  <a:pt x="2369" y="394"/>
                  <a:pt x="2363" y="400"/>
                  <a:pt x="2363" y="407"/>
                </a:cubicBezTo>
                <a:cubicBezTo>
                  <a:pt x="2363" y="414"/>
                  <a:pt x="2369" y="420"/>
                  <a:pt x="2376" y="420"/>
                </a:cubicBezTo>
                <a:close/>
                <a:moveTo>
                  <a:pt x="2415" y="420"/>
                </a:moveTo>
                <a:cubicBezTo>
                  <a:pt x="2422" y="420"/>
                  <a:pt x="2428" y="414"/>
                  <a:pt x="2428" y="407"/>
                </a:cubicBezTo>
                <a:cubicBezTo>
                  <a:pt x="2428" y="400"/>
                  <a:pt x="2422" y="394"/>
                  <a:pt x="2415" y="394"/>
                </a:cubicBezTo>
                <a:cubicBezTo>
                  <a:pt x="2408" y="394"/>
                  <a:pt x="2402" y="400"/>
                  <a:pt x="2402" y="407"/>
                </a:cubicBezTo>
                <a:cubicBezTo>
                  <a:pt x="2402" y="414"/>
                  <a:pt x="2408" y="420"/>
                  <a:pt x="2415" y="420"/>
                </a:cubicBezTo>
                <a:close/>
                <a:moveTo>
                  <a:pt x="2454" y="420"/>
                </a:moveTo>
                <a:cubicBezTo>
                  <a:pt x="2462" y="420"/>
                  <a:pt x="2467" y="414"/>
                  <a:pt x="2467" y="407"/>
                </a:cubicBezTo>
                <a:cubicBezTo>
                  <a:pt x="2467" y="400"/>
                  <a:pt x="2462" y="394"/>
                  <a:pt x="2454" y="394"/>
                </a:cubicBezTo>
                <a:cubicBezTo>
                  <a:pt x="2447" y="394"/>
                  <a:pt x="2442" y="400"/>
                  <a:pt x="2442" y="407"/>
                </a:cubicBezTo>
                <a:cubicBezTo>
                  <a:pt x="2442" y="414"/>
                  <a:pt x="2447" y="420"/>
                  <a:pt x="2454" y="420"/>
                </a:cubicBezTo>
                <a:close/>
                <a:moveTo>
                  <a:pt x="2494" y="420"/>
                </a:moveTo>
                <a:cubicBezTo>
                  <a:pt x="2501" y="420"/>
                  <a:pt x="2507" y="414"/>
                  <a:pt x="2507" y="407"/>
                </a:cubicBezTo>
                <a:cubicBezTo>
                  <a:pt x="2507" y="400"/>
                  <a:pt x="2501" y="394"/>
                  <a:pt x="2494" y="394"/>
                </a:cubicBezTo>
                <a:cubicBezTo>
                  <a:pt x="2487" y="394"/>
                  <a:pt x="2481" y="400"/>
                  <a:pt x="2481" y="407"/>
                </a:cubicBezTo>
                <a:cubicBezTo>
                  <a:pt x="2481" y="414"/>
                  <a:pt x="2487" y="420"/>
                  <a:pt x="2494" y="420"/>
                </a:cubicBezTo>
                <a:close/>
                <a:moveTo>
                  <a:pt x="2533" y="420"/>
                </a:moveTo>
                <a:cubicBezTo>
                  <a:pt x="2540" y="420"/>
                  <a:pt x="2546" y="414"/>
                  <a:pt x="2546" y="407"/>
                </a:cubicBezTo>
                <a:cubicBezTo>
                  <a:pt x="2546" y="400"/>
                  <a:pt x="2540" y="394"/>
                  <a:pt x="2533" y="394"/>
                </a:cubicBezTo>
                <a:cubicBezTo>
                  <a:pt x="2526" y="394"/>
                  <a:pt x="2521" y="400"/>
                  <a:pt x="2521" y="407"/>
                </a:cubicBezTo>
                <a:cubicBezTo>
                  <a:pt x="2521" y="414"/>
                  <a:pt x="2526" y="420"/>
                  <a:pt x="2533" y="420"/>
                </a:cubicBezTo>
                <a:close/>
                <a:moveTo>
                  <a:pt x="2573" y="420"/>
                </a:moveTo>
                <a:cubicBezTo>
                  <a:pt x="2580" y="420"/>
                  <a:pt x="2586" y="414"/>
                  <a:pt x="2586" y="407"/>
                </a:cubicBezTo>
                <a:cubicBezTo>
                  <a:pt x="2586" y="400"/>
                  <a:pt x="2580" y="394"/>
                  <a:pt x="2573" y="394"/>
                </a:cubicBezTo>
                <a:cubicBezTo>
                  <a:pt x="2566" y="394"/>
                  <a:pt x="2560" y="400"/>
                  <a:pt x="2560" y="407"/>
                </a:cubicBezTo>
                <a:cubicBezTo>
                  <a:pt x="2560" y="414"/>
                  <a:pt x="2566" y="420"/>
                  <a:pt x="2573" y="420"/>
                </a:cubicBezTo>
                <a:close/>
                <a:moveTo>
                  <a:pt x="2612" y="420"/>
                </a:moveTo>
                <a:cubicBezTo>
                  <a:pt x="2619" y="420"/>
                  <a:pt x="2625" y="414"/>
                  <a:pt x="2625" y="407"/>
                </a:cubicBezTo>
                <a:cubicBezTo>
                  <a:pt x="2625" y="400"/>
                  <a:pt x="2619" y="394"/>
                  <a:pt x="2612" y="394"/>
                </a:cubicBezTo>
                <a:cubicBezTo>
                  <a:pt x="2605" y="394"/>
                  <a:pt x="2599" y="400"/>
                  <a:pt x="2599" y="407"/>
                </a:cubicBezTo>
                <a:cubicBezTo>
                  <a:pt x="2599" y="414"/>
                  <a:pt x="2605" y="420"/>
                  <a:pt x="2612" y="420"/>
                </a:cubicBezTo>
                <a:close/>
                <a:moveTo>
                  <a:pt x="2652" y="420"/>
                </a:moveTo>
                <a:cubicBezTo>
                  <a:pt x="2659" y="420"/>
                  <a:pt x="2664" y="414"/>
                  <a:pt x="2664" y="407"/>
                </a:cubicBezTo>
                <a:cubicBezTo>
                  <a:pt x="2664" y="400"/>
                  <a:pt x="2659" y="394"/>
                  <a:pt x="2652" y="394"/>
                </a:cubicBezTo>
                <a:cubicBezTo>
                  <a:pt x="2645" y="394"/>
                  <a:pt x="2639" y="400"/>
                  <a:pt x="2639" y="407"/>
                </a:cubicBezTo>
                <a:cubicBezTo>
                  <a:pt x="2639" y="414"/>
                  <a:pt x="2645" y="420"/>
                  <a:pt x="2652" y="420"/>
                </a:cubicBezTo>
                <a:close/>
                <a:moveTo>
                  <a:pt x="2691" y="420"/>
                </a:moveTo>
                <a:cubicBezTo>
                  <a:pt x="2698" y="420"/>
                  <a:pt x="2704" y="414"/>
                  <a:pt x="2704" y="407"/>
                </a:cubicBezTo>
                <a:cubicBezTo>
                  <a:pt x="2704" y="400"/>
                  <a:pt x="2698" y="394"/>
                  <a:pt x="2691" y="394"/>
                </a:cubicBezTo>
                <a:cubicBezTo>
                  <a:pt x="2684" y="394"/>
                  <a:pt x="2678" y="400"/>
                  <a:pt x="2678" y="407"/>
                </a:cubicBezTo>
                <a:cubicBezTo>
                  <a:pt x="2678" y="414"/>
                  <a:pt x="2684" y="420"/>
                  <a:pt x="2691" y="420"/>
                </a:cubicBezTo>
                <a:close/>
                <a:moveTo>
                  <a:pt x="2730" y="420"/>
                </a:moveTo>
                <a:cubicBezTo>
                  <a:pt x="2738" y="420"/>
                  <a:pt x="2743" y="414"/>
                  <a:pt x="2743" y="407"/>
                </a:cubicBezTo>
                <a:cubicBezTo>
                  <a:pt x="2743" y="400"/>
                  <a:pt x="2738" y="394"/>
                  <a:pt x="2730" y="394"/>
                </a:cubicBezTo>
                <a:cubicBezTo>
                  <a:pt x="2723" y="394"/>
                  <a:pt x="2718" y="400"/>
                  <a:pt x="2718" y="407"/>
                </a:cubicBezTo>
                <a:cubicBezTo>
                  <a:pt x="2718" y="414"/>
                  <a:pt x="2723" y="420"/>
                  <a:pt x="2730" y="420"/>
                </a:cubicBezTo>
                <a:close/>
                <a:moveTo>
                  <a:pt x="2770" y="420"/>
                </a:moveTo>
                <a:cubicBezTo>
                  <a:pt x="2777" y="420"/>
                  <a:pt x="2783" y="414"/>
                  <a:pt x="2783" y="407"/>
                </a:cubicBezTo>
                <a:cubicBezTo>
                  <a:pt x="2783" y="400"/>
                  <a:pt x="2777" y="394"/>
                  <a:pt x="2770" y="394"/>
                </a:cubicBezTo>
                <a:cubicBezTo>
                  <a:pt x="2763" y="394"/>
                  <a:pt x="2757" y="400"/>
                  <a:pt x="2757" y="407"/>
                </a:cubicBezTo>
                <a:cubicBezTo>
                  <a:pt x="2757" y="414"/>
                  <a:pt x="2763" y="420"/>
                  <a:pt x="2770" y="420"/>
                </a:cubicBezTo>
                <a:close/>
                <a:moveTo>
                  <a:pt x="2809" y="420"/>
                </a:moveTo>
                <a:cubicBezTo>
                  <a:pt x="2816" y="420"/>
                  <a:pt x="2822" y="414"/>
                  <a:pt x="2822" y="407"/>
                </a:cubicBezTo>
                <a:cubicBezTo>
                  <a:pt x="2822" y="400"/>
                  <a:pt x="2816" y="394"/>
                  <a:pt x="2809" y="394"/>
                </a:cubicBezTo>
                <a:cubicBezTo>
                  <a:pt x="2802" y="394"/>
                  <a:pt x="2797" y="400"/>
                  <a:pt x="2797" y="407"/>
                </a:cubicBezTo>
                <a:cubicBezTo>
                  <a:pt x="2797" y="414"/>
                  <a:pt x="2802" y="420"/>
                  <a:pt x="2809" y="420"/>
                </a:cubicBezTo>
                <a:close/>
                <a:moveTo>
                  <a:pt x="2849" y="420"/>
                </a:moveTo>
                <a:cubicBezTo>
                  <a:pt x="2856" y="420"/>
                  <a:pt x="2861" y="414"/>
                  <a:pt x="2861" y="407"/>
                </a:cubicBezTo>
                <a:cubicBezTo>
                  <a:pt x="2861" y="400"/>
                  <a:pt x="2856" y="394"/>
                  <a:pt x="2849" y="394"/>
                </a:cubicBezTo>
                <a:cubicBezTo>
                  <a:pt x="2842" y="394"/>
                  <a:pt x="2836" y="400"/>
                  <a:pt x="2836" y="407"/>
                </a:cubicBezTo>
                <a:cubicBezTo>
                  <a:pt x="2836" y="414"/>
                  <a:pt x="2842" y="420"/>
                  <a:pt x="2849" y="420"/>
                </a:cubicBezTo>
                <a:close/>
                <a:moveTo>
                  <a:pt x="2888" y="420"/>
                </a:moveTo>
                <a:cubicBezTo>
                  <a:pt x="2895" y="420"/>
                  <a:pt x="2901" y="414"/>
                  <a:pt x="2901" y="407"/>
                </a:cubicBezTo>
                <a:cubicBezTo>
                  <a:pt x="2901" y="400"/>
                  <a:pt x="2895" y="394"/>
                  <a:pt x="2888" y="394"/>
                </a:cubicBezTo>
                <a:cubicBezTo>
                  <a:pt x="2881" y="394"/>
                  <a:pt x="2875" y="400"/>
                  <a:pt x="2875" y="407"/>
                </a:cubicBezTo>
                <a:cubicBezTo>
                  <a:pt x="2875" y="414"/>
                  <a:pt x="2881" y="420"/>
                  <a:pt x="2888" y="420"/>
                </a:cubicBezTo>
                <a:close/>
                <a:moveTo>
                  <a:pt x="2928" y="420"/>
                </a:moveTo>
                <a:cubicBezTo>
                  <a:pt x="2935" y="420"/>
                  <a:pt x="2940" y="414"/>
                  <a:pt x="2940" y="407"/>
                </a:cubicBezTo>
                <a:cubicBezTo>
                  <a:pt x="2940" y="400"/>
                  <a:pt x="2935" y="394"/>
                  <a:pt x="2928" y="394"/>
                </a:cubicBezTo>
                <a:cubicBezTo>
                  <a:pt x="2921" y="394"/>
                  <a:pt x="2915" y="400"/>
                  <a:pt x="2915" y="407"/>
                </a:cubicBezTo>
                <a:cubicBezTo>
                  <a:pt x="2915" y="414"/>
                  <a:pt x="2921" y="420"/>
                  <a:pt x="2928" y="420"/>
                </a:cubicBezTo>
                <a:close/>
                <a:moveTo>
                  <a:pt x="2967" y="420"/>
                </a:moveTo>
                <a:cubicBezTo>
                  <a:pt x="2974" y="420"/>
                  <a:pt x="2980" y="414"/>
                  <a:pt x="2980" y="407"/>
                </a:cubicBezTo>
                <a:cubicBezTo>
                  <a:pt x="2980" y="400"/>
                  <a:pt x="2974" y="394"/>
                  <a:pt x="2967" y="394"/>
                </a:cubicBezTo>
                <a:cubicBezTo>
                  <a:pt x="2960" y="394"/>
                  <a:pt x="2954" y="400"/>
                  <a:pt x="2954" y="407"/>
                </a:cubicBezTo>
                <a:cubicBezTo>
                  <a:pt x="2954" y="414"/>
                  <a:pt x="2960" y="420"/>
                  <a:pt x="2967" y="420"/>
                </a:cubicBezTo>
                <a:close/>
                <a:moveTo>
                  <a:pt x="3006" y="420"/>
                </a:moveTo>
                <a:cubicBezTo>
                  <a:pt x="3013" y="420"/>
                  <a:pt x="3019" y="414"/>
                  <a:pt x="3019" y="407"/>
                </a:cubicBezTo>
                <a:cubicBezTo>
                  <a:pt x="3019" y="400"/>
                  <a:pt x="3013" y="394"/>
                  <a:pt x="3006" y="394"/>
                </a:cubicBezTo>
                <a:cubicBezTo>
                  <a:pt x="2999" y="394"/>
                  <a:pt x="2994" y="400"/>
                  <a:pt x="2994" y="407"/>
                </a:cubicBezTo>
                <a:cubicBezTo>
                  <a:pt x="2994" y="414"/>
                  <a:pt x="2999" y="420"/>
                  <a:pt x="3006" y="420"/>
                </a:cubicBezTo>
                <a:close/>
                <a:moveTo>
                  <a:pt x="3046" y="420"/>
                </a:moveTo>
                <a:cubicBezTo>
                  <a:pt x="3053" y="420"/>
                  <a:pt x="3059" y="414"/>
                  <a:pt x="3059" y="407"/>
                </a:cubicBezTo>
                <a:cubicBezTo>
                  <a:pt x="3059" y="400"/>
                  <a:pt x="3053" y="394"/>
                  <a:pt x="3046" y="394"/>
                </a:cubicBezTo>
                <a:cubicBezTo>
                  <a:pt x="3039" y="394"/>
                  <a:pt x="3033" y="400"/>
                  <a:pt x="3033" y="407"/>
                </a:cubicBezTo>
                <a:cubicBezTo>
                  <a:pt x="3033" y="414"/>
                  <a:pt x="3039" y="420"/>
                  <a:pt x="3046" y="420"/>
                </a:cubicBezTo>
                <a:close/>
                <a:moveTo>
                  <a:pt x="3085" y="420"/>
                </a:moveTo>
                <a:cubicBezTo>
                  <a:pt x="3092" y="420"/>
                  <a:pt x="3098" y="414"/>
                  <a:pt x="3098" y="407"/>
                </a:cubicBezTo>
                <a:cubicBezTo>
                  <a:pt x="3098" y="400"/>
                  <a:pt x="3092" y="394"/>
                  <a:pt x="3085" y="394"/>
                </a:cubicBezTo>
                <a:cubicBezTo>
                  <a:pt x="3078" y="394"/>
                  <a:pt x="3073" y="400"/>
                  <a:pt x="3073" y="407"/>
                </a:cubicBezTo>
                <a:cubicBezTo>
                  <a:pt x="3073" y="414"/>
                  <a:pt x="3078" y="420"/>
                  <a:pt x="3085" y="420"/>
                </a:cubicBezTo>
                <a:close/>
                <a:moveTo>
                  <a:pt x="3125" y="420"/>
                </a:moveTo>
                <a:cubicBezTo>
                  <a:pt x="3132" y="420"/>
                  <a:pt x="3137" y="414"/>
                  <a:pt x="3137" y="407"/>
                </a:cubicBezTo>
                <a:cubicBezTo>
                  <a:pt x="3137" y="400"/>
                  <a:pt x="3132" y="394"/>
                  <a:pt x="3125" y="394"/>
                </a:cubicBezTo>
                <a:cubicBezTo>
                  <a:pt x="3118" y="394"/>
                  <a:pt x="3112" y="400"/>
                  <a:pt x="3112" y="407"/>
                </a:cubicBezTo>
                <a:cubicBezTo>
                  <a:pt x="3112" y="414"/>
                  <a:pt x="3118" y="420"/>
                  <a:pt x="3125" y="420"/>
                </a:cubicBezTo>
                <a:close/>
                <a:moveTo>
                  <a:pt x="3164" y="420"/>
                </a:moveTo>
                <a:cubicBezTo>
                  <a:pt x="3171" y="420"/>
                  <a:pt x="3177" y="414"/>
                  <a:pt x="3177" y="407"/>
                </a:cubicBezTo>
                <a:cubicBezTo>
                  <a:pt x="3177" y="400"/>
                  <a:pt x="3171" y="394"/>
                  <a:pt x="3164" y="394"/>
                </a:cubicBezTo>
                <a:cubicBezTo>
                  <a:pt x="3157" y="394"/>
                  <a:pt x="3151" y="400"/>
                  <a:pt x="3151" y="407"/>
                </a:cubicBezTo>
                <a:cubicBezTo>
                  <a:pt x="3151" y="414"/>
                  <a:pt x="3157" y="420"/>
                  <a:pt x="3164" y="420"/>
                </a:cubicBezTo>
                <a:close/>
                <a:moveTo>
                  <a:pt x="3204" y="420"/>
                </a:moveTo>
                <a:cubicBezTo>
                  <a:pt x="3211" y="420"/>
                  <a:pt x="3216" y="414"/>
                  <a:pt x="3216" y="407"/>
                </a:cubicBezTo>
                <a:cubicBezTo>
                  <a:pt x="3216" y="400"/>
                  <a:pt x="3211" y="394"/>
                  <a:pt x="3204" y="394"/>
                </a:cubicBezTo>
                <a:cubicBezTo>
                  <a:pt x="3197" y="394"/>
                  <a:pt x="3191" y="400"/>
                  <a:pt x="3191" y="407"/>
                </a:cubicBezTo>
                <a:cubicBezTo>
                  <a:pt x="3191" y="414"/>
                  <a:pt x="3197" y="420"/>
                  <a:pt x="3204" y="420"/>
                </a:cubicBezTo>
                <a:close/>
                <a:moveTo>
                  <a:pt x="3243" y="420"/>
                </a:moveTo>
                <a:cubicBezTo>
                  <a:pt x="3250" y="420"/>
                  <a:pt x="3256" y="414"/>
                  <a:pt x="3256" y="407"/>
                </a:cubicBezTo>
                <a:cubicBezTo>
                  <a:pt x="3256" y="400"/>
                  <a:pt x="3250" y="394"/>
                  <a:pt x="3243" y="394"/>
                </a:cubicBezTo>
                <a:cubicBezTo>
                  <a:pt x="3236" y="394"/>
                  <a:pt x="3230" y="400"/>
                  <a:pt x="3230" y="407"/>
                </a:cubicBezTo>
                <a:cubicBezTo>
                  <a:pt x="3230" y="414"/>
                  <a:pt x="3236" y="420"/>
                  <a:pt x="3243" y="420"/>
                </a:cubicBezTo>
                <a:close/>
                <a:moveTo>
                  <a:pt x="3282" y="420"/>
                </a:moveTo>
                <a:cubicBezTo>
                  <a:pt x="3289" y="420"/>
                  <a:pt x="3295" y="414"/>
                  <a:pt x="3295" y="407"/>
                </a:cubicBezTo>
                <a:cubicBezTo>
                  <a:pt x="3295" y="400"/>
                  <a:pt x="3289" y="394"/>
                  <a:pt x="3282" y="394"/>
                </a:cubicBezTo>
                <a:cubicBezTo>
                  <a:pt x="3275" y="394"/>
                  <a:pt x="3270" y="400"/>
                  <a:pt x="3270" y="407"/>
                </a:cubicBezTo>
                <a:cubicBezTo>
                  <a:pt x="3270" y="414"/>
                  <a:pt x="3275" y="420"/>
                  <a:pt x="3282" y="420"/>
                </a:cubicBezTo>
                <a:close/>
                <a:moveTo>
                  <a:pt x="3361" y="394"/>
                </a:moveTo>
                <a:cubicBezTo>
                  <a:pt x="3354" y="394"/>
                  <a:pt x="3349" y="400"/>
                  <a:pt x="3349" y="407"/>
                </a:cubicBezTo>
                <a:cubicBezTo>
                  <a:pt x="3349" y="414"/>
                  <a:pt x="3354" y="420"/>
                  <a:pt x="3361" y="420"/>
                </a:cubicBezTo>
                <a:cubicBezTo>
                  <a:pt x="3368" y="420"/>
                  <a:pt x="3374" y="414"/>
                  <a:pt x="3374" y="407"/>
                </a:cubicBezTo>
                <a:cubicBezTo>
                  <a:pt x="3374" y="400"/>
                  <a:pt x="3368" y="394"/>
                  <a:pt x="3361" y="394"/>
                </a:cubicBezTo>
                <a:close/>
                <a:moveTo>
                  <a:pt x="3401" y="420"/>
                </a:moveTo>
                <a:cubicBezTo>
                  <a:pt x="3408" y="420"/>
                  <a:pt x="3413" y="414"/>
                  <a:pt x="3413" y="407"/>
                </a:cubicBezTo>
                <a:cubicBezTo>
                  <a:pt x="3413" y="400"/>
                  <a:pt x="3408" y="394"/>
                  <a:pt x="3401" y="394"/>
                </a:cubicBezTo>
                <a:cubicBezTo>
                  <a:pt x="3394" y="394"/>
                  <a:pt x="3388" y="400"/>
                  <a:pt x="3388" y="407"/>
                </a:cubicBezTo>
                <a:cubicBezTo>
                  <a:pt x="3388" y="414"/>
                  <a:pt x="3394" y="420"/>
                  <a:pt x="3401" y="420"/>
                </a:cubicBezTo>
                <a:close/>
                <a:moveTo>
                  <a:pt x="3440" y="420"/>
                </a:moveTo>
                <a:cubicBezTo>
                  <a:pt x="3447" y="420"/>
                  <a:pt x="3453" y="414"/>
                  <a:pt x="3453" y="407"/>
                </a:cubicBezTo>
                <a:cubicBezTo>
                  <a:pt x="3453" y="400"/>
                  <a:pt x="3447" y="394"/>
                  <a:pt x="3440" y="394"/>
                </a:cubicBezTo>
                <a:cubicBezTo>
                  <a:pt x="3433" y="394"/>
                  <a:pt x="3427" y="400"/>
                  <a:pt x="3427" y="407"/>
                </a:cubicBezTo>
                <a:cubicBezTo>
                  <a:pt x="3427" y="414"/>
                  <a:pt x="3433" y="420"/>
                  <a:pt x="3440" y="420"/>
                </a:cubicBezTo>
                <a:close/>
                <a:moveTo>
                  <a:pt x="89" y="434"/>
                </a:moveTo>
                <a:cubicBezTo>
                  <a:pt x="82" y="434"/>
                  <a:pt x="76" y="439"/>
                  <a:pt x="76" y="446"/>
                </a:cubicBezTo>
                <a:cubicBezTo>
                  <a:pt x="76" y="453"/>
                  <a:pt x="82" y="459"/>
                  <a:pt x="89" y="459"/>
                </a:cubicBezTo>
                <a:cubicBezTo>
                  <a:pt x="96" y="459"/>
                  <a:pt x="102" y="453"/>
                  <a:pt x="102" y="446"/>
                </a:cubicBezTo>
                <a:cubicBezTo>
                  <a:pt x="102" y="439"/>
                  <a:pt x="96" y="434"/>
                  <a:pt x="89" y="434"/>
                </a:cubicBezTo>
                <a:close/>
                <a:moveTo>
                  <a:pt x="128" y="434"/>
                </a:moveTo>
                <a:cubicBezTo>
                  <a:pt x="121" y="434"/>
                  <a:pt x="116" y="439"/>
                  <a:pt x="116" y="446"/>
                </a:cubicBezTo>
                <a:cubicBezTo>
                  <a:pt x="116" y="453"/>
                  <a:pt x="121" y="459"/>
                  <a:pt x="128" y="459"/>
                </a:cubicBezTo>
                <a:cubicBezTo>
                  <a:pt x="136" y="459"/>
                  <a:pt x="141" y="453"/>
                  <a:pt x="141" y="446"/>
                </a:cubicBezTo>
                <a:cubicBezTo>
                  <a:pt x="141" y="439"/>
                  <a:pt x="136" y="434"/>
                  <a:pt x="128" y="434"/>
                </a:cubicBezTo>
                <a:close/>
                <a:moveTo>
                  <a:pt x="326" y="434"/>
                </a:moveTo>
                <a:cubicBezTo>
                  <a:pt x="319" y="434"/>
                  <a:pt x="313" y="439"/>
                  <a:pt x="313" y="446"/>
                </a:cubicBezTo>
                <a:cubicBezTo>
                  <a:pt x="313" y="453"/>
                  <a:pt x="319" y="459"/>
                  <a:pt x="326" y="459"/>
                </a:cubicBezTo>
                <a:cubicBezTo>
                  <a:pt x="333" y="459"/>
                  <a:pt x="338" y="453"/>
                  <a:pt x="338" y="446"/>
                </a:cubicBezTo>
                <a:cubicBezTo>
                  <a:pt x="338" y="439"/>
                  <a:pt x="333" y="434"/>
                  <a:pt x="326" y="434"/>
                </a:cubicBezTo>
                <a:close/>
                <a:moveTo>
                  <a:pt x="365" y="459"/>
                </a:moveTo>
                <a:cubicBezTo>
                  <a:pt x="372" y="459"/>
                  <a:pt x="378" y="453"/>
                  <a:pt x="378" y="446"/>
                </a:cubicBezTo>
                <a:cubicBezTo>
                  <a:pt x="378" y="439"/>
                  <a:pt x="372" y="434"/>
                  <a:pt x="365" y="434"/>
                </a:cubicBezTo>
                <a:cubicBezTo>
                  <a:pt x="358" y="434"/>
                  <a:pt x="352" y="439"/>
                  <a:pt x="352" y="446"/>
                </a:cubicBezTo>
                <a:cubicBezTo>
                  <a:pt x="352" y="453"/>
                  <a:pt x="358" y="459"/>
                  <a:pt x="365" y="459"/>
                </a:cubicBezTo>
                <a:close/>
                <a:moveTo>
                  <a:pt x="404" y="459"/>
                </a:moveTo>
                <a:cubicBezTo>
                  <a:pt x="411" y="459"/>
                  <a:pt x="417" y="453"/>
                  <a:pt x="417" y="446"/>
                </a:cubicBezTo>
                <a:cubicBezTo>
                  <a:pt x="417" y="439"/>
                  <a:pt x="411" y="434"/>
                  <a:pt x="404" y="434"/>
                </a:cubicBezTo>
                <a:cubicBezTo>
                  <a:pt x="397" y="434"/>
                  <a:pt x="392" y="439"/>
                  <a:pt x="392" y="446"/>
                </a:cubicBezTo>
                <a:cubicBezTo>
                  <a:pt x="392" y="453"/>
                  <a:pt x="397" y="459"/>
                  <a:pt x="404" y="459"/>
                </a:cubicBezTo>
                <a:close/>
                <a:moveTo>
                  <a:pt x="444" y="459"/>
                </a:moveTo>
                <a:cubicBezTo>
                  <a:pt x="451" y="459"/>
                  <a:pt x="457" y="453"/>
                  <a:pt x="457" y="446"/>
                </a:cubicBezTo>
                <a:cubicBezTo>
                  <a:pt x="457" y="439"/>
                  <a:pt x="451" y="434"/>
                  <a:pt x="444" y="434"/>
                </a:cubicBezTo>
                <a:cubicBezTo>
                  <a:pt x="437" y="434"/>
                  <a:pt x="431" y="439"/>
                  <a:pt x="431" y="446"/>
                </a:cubicBezTo>
                <a:cubicBezTo>
                  <a:pt x="431" y="453"/>
                  <a:pt x="437" y="459"/>
                  <a:pt x="444" y="459"/>
                </a:cubicBezTo>
                <a:close/>
                <a:moveTo>
                  <a:pt x="483" y="459"/>
                </a:moveTo>
                <a:cubicBezTo>
                  <a:pt x="490" y="459"/>
                  <a:pt x="496" y="453"/>
                  <a:pt x="496" y="446"/>
                </a:cubicBezTo>
                <a:cubicBezTo>
                  <a:pt x="496" y="439"/>
                  <a:pt x="490" y="434"/>
                  <a:pt x="483" y="434"/>
                </a:cubicBezTo>
                <a:cubicBezTo>
                  <a:pt x="476" y="434"/>
                  <a:pt x="471" y="439"/>
                  <a:pt x="471" y="446"/>
                </a:cubicBezTo>
                <a:cubicBezTo>
                  <a:pt x="471" y="453"/>
                  <a:pt x="476" y="459"/>
                  <a:pt x="483" y="459"/>
                </a:cubicBezTo>
                <a:close/>
                <a:moveTo>
                  <a:pt x="523" y="459"/>
                </a:moveTo>
                <a:cubicBezTo>
                  <a:pt x="530" y="459"/>
                  <a:pt x="535" y="453"/>
                  <a:pt x="535" y="446"/>
                </a:cubicBezTo>
                <a:cubicBezTo>
                  <a:pt x="535" y="439"/>
                  <a:pt x="530" y="434"/>
                  <a:pt x="523" y="434"/>
                </a:cubicBezTo>
                <a:cubicBezTo>
                  <a:pt x="516" y="434"/>
                  <a:pt x="510" y="439"/>
                  <a:pt x="510" y="446"/>
                </a:cubicBezTo>
                <a:cubicBezTo>
                  <a:pt x="510" y="453"/>
                  <a:pt x="516" y="459"/>
                  <a:pt x="523" y="459"/>
                </a:cubicBezTo>
                <a:close/>
                <a:moveTo>
                  <a:pt x="562" y="459"/>
                </a:moveTo>
                <a:cubicBezTo>
                  <a:pt x="569" y="459"/>
                  <a:pt x="575" y="453"/>
                  <a:pt x="575" y="446"/>
                </a:cubicBezTo>
                <a:cubicBezTo>
                  <a:pt x="575" y="439"/>
                  <a:pt x="569" y="434"/>
                  <a:pt x="562" y="434"/>
                </a:cubicBezTo>
                <a:cubicBezTo>
                  <a:pt x="555" y="434"/>
                  <a:pt x="549" y="439"/>
                  <a:pt x="549" y="446"/>
                </a:cubicBezTo>
                <a:cubicBezTo>
                  <a:pt x="549" y="453"/>
                  <a:pt x="555" y="459"/>
                  <a:pt x="562" y="459"/>
                </a:cubicBezTo>
                <a:close/>
                <a:moveTo>
                  <a:pt x="602" y="459"/>
                </a:moveTo>
                <a:cubicBezTo>
                  <a:pt x="609" y="459"/>
                  <a:pt x="614" y="453"/>
                  <a:pt x="614" y="446"/>
                </a:cubicBezTo>
                <a:cubicBezTo>
                  <a:pt x="614" y="439"/>
                  <a:pt x="609" y="434"/>
                  <a:pt x="602" y="434"/>
                </a:cubicBezTo>
                <a:cubicBezTo>
                  <a:pt x="595" y="434"/>
                  <a:pt x="589" y="439"/>
                  <a:pt x="589" y="446"/>
                </a:cubicBezTo>
                <a:cubicBezTo>
                  <a:pt x="589" y="453"/>
                  <a:pt x="595" y="459"/>
                  <a:pt x="602" y="459"/>
                </a:cubicBezTo>
                <a:close/>
                <a:moveTo>
                  <a:pt x="641" y="459"/>
                </a:moveTo>
                <a:cubicBezTo>
                  <a:pt x="648" y="459"/>
                  <a:pt x="654" y="453"/>
                  <a:pt x="654" y="446"/>
                </a:cubicBezTo>
                <a:cubicBezTo>
                  <a:pt x="654" y="439"/>
                  <a:pt x="648" y="434"/>
                  <a:pt x="641" y="434"/>
                </a:cubicBezTo>
                <a:cubicBezTo>
                  <a:pt x="634" y="434"/>
                  <a:pt x="628" y="439"/>
                  <a:pt x="628" y="446"/>
                </a:cubicBezTo>
                <a:cubicBezTo>
                  <a:pt x="628" y="453"/>
                  <a:pt x="634" y="459"/>
                  <a:pt x="641" y="459"/>
                </a:cubicBezTo>
                <a:close/>
                <a:moveTo>
                  <a:pt x="680" y="459"/>
                </a:moveTo>
                <a:cubicBezTo>
                  <a:pt x="687" y="459"/>
                  <a:pt x="693" y="453"/>
                  <a:pt x="693" y="446"/>
                </a:cubicBezTo>
                <a:cubicBezTo>
                  <a:pt x="693" y="439"/>
                  <a:pt x="687" y="434"/>
                  <a:pt x="680" y="434"/>
                </a:cubicBezTo>
                <a:cubicBezTo>
                  <a:pt x="673" y="434"/>
                  <a:pt x="668" y="439"/>
                  <a:pt x="668" y="446"/>
                </a:cubicBezTo>
                <a:cubicBezTo>
                  <a:pt x="668" y="453"/>
                  <a:pt x="673" y="459"/>
                  <a:pt x="680" y="459"/>
                </a:cubicBezTo>
                <a:close/>
                <a:moveTo>
                  <a:pt x="720" y="459"/>
                </a:moveTo>
                <a:cubicBezTo>
                  <a:pt x="727" y="459"/>
                  <a:pt x="733" y="453"/>
                  <a:pt x="733" y="446"/>
                </a:cubicBezTo>
                <a:cubicBezTo>
                  <a:pt x="733" y="439"/>
                  <a:pt x="727" y="434"/>
                  <a:pt x="720" y="434"/>
                </a:cubicBezTo>
                <a:cubicBezTo>
                  <a:pt x="713" y="434"/>
                  <a:pt x="707" y="439"/>
                  <a:pt x="707" y="446"/>
                </a:cubicBezTo>
                <a:cubicBezTo>
                  <a:pt x="707" y="453"/>
                  <a:pt x="713" y="459"/>
                  <a:pt x="720" y="459"/>
                </a:cubicBezTo>
                <a:close/>
                <a:moveTo>
                  <a:pt x="917" y="459"/>
                </a:moveTo>
                <a:cubicBezTo>
                  <a:pt x="924" y="459"/>
                  <a:pt x="930" y="453"/>
                  <a:pt x="930" y="446"/>
                </a:cubicBezTo>
                <a:cubicBezTo>
                  <a:pt x="930" y="439"/>
                  <a:pt x="924" y="434"/>
                  <a:pt x="917" y="434"/>
                </a:cubicBezTo>
                <a:cubicBezTo>
                  <a:pt x="910" y="434"/>
                  <a:pt x="904" y="439"/>
                  <a:pt x="904" y="446"/>
                </a:cubicBezTo>
                <a:cubicBezTo>
                  <a:pt x="904" y="453"/>
                  <a:pt x="910" y="459"/>
                  <a:pt x="917" y="459"/>
                </a:cubicBezTo>
                <a:close/>
                <a:moveTo>
                  <a:pt x="956" y="459"/>
                </a:moveTo>
                <a:cubicBezTo>
                  <a:pt x="963" y="459"/>
                  <a:pt x="969" y="453"/>
                  <a:pt x="969" y="446"/>
                </a:cubicBezTo>
                <a:cubicBezTo>
                  <a:pt x="969" y="439"/>
                  <a:pt x="963" y="434"/>
                  <a:pt x="956" y="434"/>
                </a:cubicBezTo>
                <a:cubicBezTo>
                  <a:pt x="949" y="434"/>
                  <a:pt x="944" y="439"/>
                  <a:pt x="944" y="446"/>
                </a:cubicBezTo>
                <a:cubicBezTo>
                  <a:pt x="944" y="453"/>
                  <a:pt x="949" y="459"/>
                  <a:pt x="956" y="459"/>
                </a:cubicBezTo>
                <a:close/>
                <a:moveTo>
                  <a:pt x="1035" y="459"/>
                </a:moveTo>
                <a:cubicBezTo>
                  <a:pt x="1042" y="459"/>
                  <a:pt x="1048" y="453"/>
                  <a:pt x="1048" y="446"/>
                </a:cubicBezTo>
                <a:cubicBezTo>
                  <a:pt x="1048" y="439"/>
                  <a:pt x="1042" y="434"/>
                  <a:pt x="1035" y="434"/>
                </a:cubicBezTo>
                <a:cubicBezTo>
                  <a:pt x="1028" y="434"/>
                  <a:pt x="1022" y="439"/>
                  <a:pt x="1022" y="446"/>
                </a:cubicBezTo>
                <a:cubicBezTo>
                  <a:pt x="1022" y="453"/>
                  <a:pt x="1028" y="459"/>
                  <a:pt x="1035" y="459"/>
                </a:cubicBezTo>
                <a:close/>
                <a:moveTo>
                  <a:pt x="1784" y="459"/>
                </a:moveTo>
                <a:cubicBezTo>
                  <a:pt x="1791" y="459"/>
                  <a:pt x="1797" y="453"/>
                  <a:pt x="1797" y="446"/>
                </a:cubicBezTo>
                <a:cubicBezTo>
                  <a:pt x="1797" y="439"/>
                  <a:pt x="1791" y="434"/>
                  <a:pt x="1784" y="434"/>
                </a:cubicBezTo>
                <a:cubicBezTo>
                  <a:pt x="1777" y="434"/>
                  <a:pt x="1772" y="439"/>
                  <a:pt x="1772" y="446"/>
                </a:cubicBezTo>
                <a:cubicBezTo>
                  <a:pt x="1772" y="453"/>
                  <a:pt x="1777" y="459"/>
                  <a:pt x="1784" y="459"/>
                </a:cubicBezTo>
                <a:close/>
                <a:moveTo>
                  <a:pt x="1824" y="459"/>
                </a:moveTo>
                <a:cubicBezTo>
                  <a:pt x="1831" y="459"/>
                  <a:pt x="1836" y="453"/>
                  <a:pt x="1836" y="446"/>
                </a:cubicBezTo>
                <a:cubicBezTo>
                  <a:pt x="1836" y="439"/>
                  <a:pt x="1831" y="434"/>
                  <a:pt x="1824" y="434"/>
                </a:cubicBezTo>
                <a:cubicBezTo>
                  <a:pt x="1817" y="434"/>
                  <a:pt x="1811" y="439"/>
                  <a:pt x="1811" y="446"/>
                </a:cubicBezTo>
                <a:cubicBezTo>
                  <a:pt x="1811" y="453"/>
                  <a:pt x="1817" y="459"/>
                  <a:pt x="1824" y="459"/>
                </a:cubicBezTo>
                <a:close/>
                <a:moveTo>
                  <a:pt x="1863" y="459"/>
                </a:moveTo>
                <a:cubicBezTo>
                  <a:pt x="1870" y="459"/>
                  <a:pt x="1876" y="453"/>
                  <a:pt x="1876" y="446"/>
                </a:cubicBezTo>
                <a:cubicBezTo>
                  <a:pt x="1876" y="439"/>
                  <a:pt x="1870" y="434"/>
                  <a:pt x="1863" y="434"/>
                </a:cubicBezTo>
                <a:cubicBezTo>
                  <a:pt x="1856" y="434"/>
                  <a:pt x="1850" y="439"/>
                  <a:pt x="1850" y="446"/>
                </a:cubicBezTo>
                <a:cubicBezTo>
                  <a:pt x="1850" y="453"/>
                  <a:pt x="1856" y="459"/>
                  <a:pt x="1863" y="459"/>
                </a:cubicBezTo>
                <a:close/>
                <a:moveTo>
                  <a:pt x="1942" y="459"/>
                </a:moveTo>
                <a:cubicBezTo>
                  <a:pt x="1949" y="459"/>
                  <a:pt x="1955" y="453"/>
                  <a:pt x="1955" y="446"/>
                </a:cubicBezTo>
                <a:cubicBezTo>
                  <a:pt x="1955" y="439"/>
                  <a:pt x="1949" y="434"/>
                  <a:pt x="1942" y="434"/>
                </a:cubicBezTo>
                <a:cubicBezTo>
                  <a:pt x="1935" y="434"/>
                  <a:pt x="1929" y="439"/>
                  <a:pt x="1929" y="446"/>
                </a:cubicBezTo>
                <a:cubicBezTo>
                  <a:pt x="1929" y="453"/>
                  <a:pt x="1935" y="459"/>
                  <a:pt x="1942" y="459"/>
                </a:cubicBezTo>
                <a:close/>
                <a:moveTo>
                  <a:pt x="1981" y="459"/>
                </a:moveTo>
                <a:cubicBezTo>
                  <a:pt x="1988" y="459"/>
                  <a:pt x="1994" y="453"/>
                  <a:pt x="1994" y="446"/>
                </a:cubicBezTo>
                <a:cubicBezTo>
                  <a:pt x="1994" y="439"/>
                  <a:pt x="1988" y="434"/>
                  <a:pt x="1981" y="434"/>
                </a:cubicBezTo>
                <a:cubicBezTo>
                  <a:pt x="1974" y="434"/>
                  <a:pt x="1969" y="439"/>
                  <a:pt x="1969" y="446"/>
                </a:cubicBezTo>
                <a:cubicBezTo>
                  <a:pt x="1969" y="453"/>
                  <a:pt x="1974" y="459"/>
                  <a:pt x="1981" y="459"/>
                </a:cubicBezTo>
                <a:close/>
                <a:moveTo>
                  <a:pt x="2021" y="459"/>
                </a:moveTo>
                <a:cubicBezTo>
                  <a:pt x="2028" y="459"/>
                  <a:pt x="2034" y="453"/>
                  <a:pt x="2034" y="446"/>
                </a:cubicBezTo>
                <a:cubicBezTo>
                  <a:pt x="2034" y="439"/>
                  <a:pt x="2028" y="434"/>
                  <a:pt x="2021" y="434"/>
                </a:cubicBezTo>
                <a:cubicBezTo>
                  <a:pt x="2014" y="434"/>
                  <a:pt x="2008" y="439"/>
                  <a:pt x="2008" y="446"/>
                </a:cubicBezTo>
                <a:cubicBezTo>
                  <a:pt x="2008" y="453"/>
                  <a:pt x="2014" y="459"/>
                  <a:pt x="2021" y="459"/>
                </a:cubicBezTo>
                <a:close/>
                <a:moveTo>
                  <a:pt x="2060" y="459"/>
                </a:moveTo>
                <a:cubicBezTo>
                  <a:pt x="2067" y="459"/>
                  <a:pt x="2073" y="453"/>
                  <a:pt x="2073" y="446"/>
                </a:cubicBezTo>
                <a:cubicBezTo>
                  <a:pt x="2073" y="439"/>
                  <a:pt x="2067" y="434"/>
                  <a:pt x="2060" y="434"/>
                </a:cubicBezTo>
                <a:cubicBezTo>
                  <a:pt x="2053" y="434"/>
                  <a:pt x="2048" y="439"/>
                  <a:pt x="2048" y="446"/>
                </a:cubicBezTo>
                <a:cubicBezTo>
                  <a:pt x="2048" y="453"/>
                  <a:pt x="2053" y="459"/>
                  <a:pt x="2060" y="459"/>
                </a:cubicBezTo>
                <a:close/>
                <a:moveTo>
                  <a:pt x="2100" y="459"/>
                </a:moveTo>
                <a:cubicBezTo>
                  <a:pt x="2107" y="459"/>
                  <a:pt x="2112" y="453"/>
                  <a:pt x="2112" y="446"/>
                </a:cubicBezTo>
                <a:cubicBezTo>
                  <a:pt x="2112" y="439"/>
                  <a:pt x="2107" y="434"/>
                  <a:pt x="2100" y="434"/>
                </a:cubicBezTo>
                <a:cubicBezTo>
                  <a:pt x="2093" y="434"/>
                  <a:pt x="2087" y="439"/>
                  <a:pt x="2087" y="446"/>
                </a:cubicBezTo>
                <a:cubicBezTo>
                  <a:pt x="2087" y="453"/>
                  <a:pt x="2093" y="459"/>
                  <a:pt x="2100" y="459"/>
                </a:cubicBezTo>
                <a:close/>
                <a:moveTo>
                  <a:pt x="2139" y="459"/>
                </a:moveTo>
                <a:cubicBezTo>
                  <a:pt x="2146" y="459"/>
                  <a:pt x="2152" y="453"/>
                  <a:pt x="2152" y="446"/>
                </a:cubicBezTo>
                <a:cubicBezTo>
                  <a:pt x="2152" y="439"/>
                  <a:pt x="2146" y="434"/>
                  <a:pt x="2139" y="434"/>
                </a:cubicBezTo>
                <a:cubicBezTo>
                  <a:pt x="2132" y="434"/>
                  <a:pt x="2126" y="439"/>
                  <a:pt x="2126" y="446"/>
                </a:cubicBezTo>
                <a:cubicBezTo>
                  <a:pt x="2126" y="453"/>
                  <a:pt x="2132" y="459"/>
                  <a:pt x="2139" y="459"/>
                </a:cubicBezTo>
                <a:close/>
                <a:moveTo>
                  <a:pt x="2179" y="459"/>
                </a:moveTo>
                <a:cubicBezTo>
                  <a:pt x="2186" y="459"/>
                  <a:pt x="2191" y="453"/>
                  <a:pt x="2191" y="446"/>
                </a:cubicBezTo>
                <a:cubicBezTo>
                  <a:pt x="2191" y="439"/>
                  <a:pt x="2186" y="434"/>
                  <a:pt x="2179" y="434"/>
                </a:cubicBezTo>
                <a:cubicBezTo>
                  <a:pt x="2171" y="434"/>
                  <a:pt x="2166" y="439"/>
                  <a:pt x="2166" y="446"/>
                </a:cubicBezTo>
                <a:cubicBezTo>
                  <a:pt x="2166" y="453"/>
                  <a:pt x="2171" y="459"/>
                  <a:pt x="2179" y="459"/>
                </a:cubicBezTo>
                <a:close/>
                <a:moveTo>
                  <a:pt x="2218" y="459"/>
                </a:moveTo>
                <a:cubicBezTo>
                  <a:pt x="2225" y="459"/>
                  <a:pt x="2231" y="453"/>
                  <a:pt x="2231" y="446"/>
                </a:cubicBezTo>
                <a:cubicBezTo>
                  <a:pt x="2231" y="439"/>
                  <a:pt x="2225" y="434"/>
                  <a:pt x="2218" y="434"/>
                </a:cubicBezTo>
                <a:cubicBezTo>
                  <a:pt x="2211" y="434"/>
                  <a:pt x="2205" y="439"/>
                  <a:pt x="2205" y="446"/>
                </a:cubicBezTo>
                <a:cubicBezTo>
                  <a:pt x="2205" y="453"/>
                  <a:pt x="2211" y="459"/>
                  <a:pt x="2218" y="459"/>
                </a:cubicBezTo>
                <a:close/>
                <a:moveTo>
                  <a:pt x="2257" y="459"/>
                </a:moveTo>
                <a:cubicBezTo>
                  <a:pt x="2264" y="459"/>
                  <a:pt x="2270" y="453"/>
                  <a:pt x="2270" y="446"/>
                </a:cubicBezTo>
                <a:cubicBezTo>
                  <a:pt x="2270" y="439"/>
                  <a:pt x="2264" y="434"/>
                  <a:pt x="2257" y="434"/>
                </a:cubicBezTo>
                <a:cubicBezTo>
                  <a:pt x="2250" y="434"/>
                  <a:pt x="2245" y="439"/>
                  <a:pt x="2245" y="446"/>
                </a:cubicBezTo>
                <a:cubicBezTo>
                  <a:pt x="2245" y="453"/>
                  <a:pt x="2250" y="459"/>
                  <a:pt x="2257" y="459"/>
                </a:cubicBezTo>
                <a:close/>
                <a:moveTo>
                  <a:pt x="2297" y="459"/>
                </a:moveTo>
                <a:cubicBezTo>
                  <a:pt x="2304" y="459"/>
                  <a:pt x="2310" y="453"/>
                  <a:pt x="2310" y="446"/>
                </a:cubicBezTo>
                <a:cubicBezTo>
                  <a:pt x="2310" y="439"/>
                  <a:pt x="2304" y="434"/>
                  <a:pt x="2297" y="434"/>
                </a:cubicBezTo>
                <a:cubicBezTo>
                  <a:pt x="2290" y="434"/>
                  <a:pt x="2284" y="439"/>
                  <a:pt x="2284" y="446"/>
                </a:cubicBezTo>
                <a:cubicBezTo>
                  <a:pt x="2284" y="453"/>
                  <a:pt x="2290" y="459"/>
                  <a:pt x="2297" y="459"/>
                </a:cubicBezTo>
                <a:close/>
                <a:moveTo>
                  <a:pt x="2336" y="459"/>
                </a:moveTo>
                <a:cubicBezTo>
                  <a:pt x="2343" y="459"/>
                  <a:pt x="2349" y="453"/>
                  <a:pt x="2349" y="446"/>
                </a:cubicBezTo>
                <a:cubicBezTo>
                  <a:pt x="2349" y="439"/>
                  <a:pt x="2343" y="434"/>
                  <a:pt x="2336" y="434"/>
                </a:cubicBezTo>
                <a:cubicBezTo>
                  <a:pt x="2329" y="434"/>
                  <a:pt x="2323" y="439"/>
                  <a:pt x="2323" y="446"/>
                </a:cubicBezTo>
                <a:cubicBezTo>
                  <a:pt x="2323" y="453"/>
                  <a:pt x="2329" y="459"/>
                  <a:pt x="2336" y="459"/>
                </a:cubicBezTo>
                <a:close/>
                <a:moveTo>
                  <a:pt x="2376" y="459"/>
                </a:moveTo>
                <a:cubicBezTo>
                  <a:pt x="2383" y="459"/>
                  <a:pt x="2388" y="453"/>
                  <a:pt x="2388" y="446"/>
                </a:cubicBezTo>
                <a:cubicBezTo>
                  <a:pt x="2388" y="439"/>
                  <a:pt x="2383" y="434"/>
                  <a:pt x="2376" y="434"/>
                </a:cubicBezTo>
                <a:cubicBezTo>
                  <a:pt x="2369" y="434"/>
                  <a:pt x="2363" y="439"/>
                  <a:pt x="2363" y="446"/>
                </a:cubicBezTo>
                <a:cubicBezTo>
                  <a:pt x="2363" y="453"/>
                  <a:pt x="2369" y="459"/>
                  <a:pt x="2376" y="459"/>
                </a:cubicBezTo>
                <a:close/>
                <a:moveTo>
                  <a:pt x="2415" y="459"/>
                </a:moveTo>
                <a:cubicBezTo>
                  <a:pt x="2422" y="459"/>
                  <a:pt x="2428" y="453"/>
                  <a:pt x="2428" y="446"/>
                </a:cubicBezTo>
                <a:cubicBezTo>
                  <a:pt x="2428" y="439"/>
                  <a:pt x="2422" y="434"/>
                  <a:pt x="2415" y="434"/>
                </a:cubicBezTo>
                <a:cubicBezTo>
                  <a:pt x="2408" y="434"/>
                  <a:pt x="2402" y="439"/>
                  <a:pt x="2402" y="446"/>
                </a:cubicBezTo>
                <a:cubicBezTo>
                  <a:pt x="2402" y="453"/>
                  <a:pt x="2408" y="459"/>
                  <a:pt x="2415" y="459"/>
                </a:cubicBezTo>
                <a:close/>
                <a:moveTo>
                  <a:pt x="2454" y="459"/>
                </a:moveTo>
                <a:cubicBezTo>
                  <a:pt x="2462" y="459"/>
                  <a:pt x="2467" y="453"/>
                  <a:pt x="2467" y="446"/>
                </a:cubicBezTo>
                <a:cubicBezTo>
                  <a:pt x="2467" y="439"/>
                  <a:pt x="2462" y="434"/>
                  <a:pt x="2454" y="434"/>
                </a:cubicBezTo>
                <a:cubicBezTo>
                  <a:pt x="2447" y="434"/>
                  <a:pt x="2442" y="439"/>
                  <a:pt x="2442" y="446"/>
                </a:cubicBezTo>
                <a:cubicBezTo>
                  <a:pt x="2442" y="453"/>
                  <a:pt x="2447" y="459"/>
                  <a:pt x="2454" y="459"/>
                </a:cubicBezTo>
                <a:close/>
                <a:moveTo>
                  <a:pt x="2494" y="459"/>
                </a:moveTo>
                <a:cubicBezTo>
                  <a:pt x="2501" y="459"/>
                  <a:pt x="2507" y="453"/>
                  <a:pt x="2507" y="446"/>
                </a:cubicBezTo>
                <a:cubicBezTo>
                  <a:pt x="2507" y="439"/>
                  <a:pt x="2501" y="434"/>
                  <a:pt x="2494" y="434"/>
                </a:cubicBezTo>
                <a:cubicBezTo>
                  <a:pt x="2487" y="434"/>
                  <a:pt x="2481" y="439"/>
                  <a:pt x="2481" y="446"/>
                </a:cubicBezTo>
                <a:cubicBezTo>
                  <a:pt x="2481" y="453"/>
                  <a:pt x="2487" y="459"/>
                  <a:pt x="2494" y="459"/>
                </a:cubicBezTo>
                <a:close/>
                <a:moveTo>
                  <a:pt x="2533" y="459"/>
                </a:moveTo>
                <a:cubicBezTo>
                  <a:pt x="2540" y="459"/>
                  <a:pt x="2546" y="453"/>
                  <a:pt x="2546" y="446"/>
                </a:cubicBezTo>
                <a:cubicBezTo>
                  <a:pt x="2546" y="439"/>
                  <a:pt x="2540" y="434"/>
                  <a:pt x="2533" y="434"/>
                </a:cubicBezTo>
                <a:cubicBezTo>
                  <a:pt x="2526" y="434"/>
                  <a:pt x="2521" y="439"/>
                  <a:pt x="2521" y="446"/>
                </a:cubicBezTo>
                <a:cubicBezTo>
                  <a:pt x="2521" y="453"/>
                  <a:pt x="2526" y="459"/>
                  <a:pt x="2533" y="459"/>
                </a:cubicBezTo>
                <a:close/>
                <a:moveTo>
                  <a:pt x="2573" y="459"/>
                </a:moveTo>
                <a:cubicBezTo>
                  <a:pt x="2580" y="459"/>
                  <a:pt x="2586" y="453"/>
                  <a:pt x="2586" y="446"/>
                </a:cubicBezTo>
                <a:cubicBezTo>
                  <a:pt x="2586" y="439"/>
                  <a:pt x="2580" y="434"/>
                  <a:pt x="2573" y="434"/>
                </a:cubicBezTo>
                <a:cubicBezTo>
                  <a:pt x="2566" y="434"/>
                  <a:pt x="2560" y="439"/>
                  <a:pt x="2560" y="446"/>
                </a:cubicBezTo>
                <a:cubicBezTo>
                  <a:pt x="2560" y="453"/>
                  <a:pt x="2566" y="459"/>
                  <a:pt x="2573" y="459"/>
                </a:cubicBezTo>
                <a:close/>
                <a:moveTo>
                  <a:pt x="2612" y="459"/>
                </a:moveTo>
                <a:cubicBezTo>
                  <a:pt x="2619" y="459"/>
                  <a:pt x="2625" y="453"/>
                  <a:pt x="2625" y="446"/>
                </a:cubicBezTo>
                <a:cubicBezTo>
                  <a:pt x="2625" y="439"/>
                  <a:pt x="2619" y="434"/>
                  <a:pt x="2612" y="434"/>
                </a:cubicBezTo>
                <a:cubicBezTo>
                  <a:pt x="2605" y="434"/>
                  <a:pt x="2599" y="439"/>
                  <a:pt x="2599" y="446"/>
                </a:cubicBezTo>
                <a:cubicBezTo>
                  <a:pt x="2599" y="453"/>
                  <a:pt x="2605" y="459"/>
                  <a:pt x="2612" y="459"/>
                </a:cubicBezTo>
                <a:close/>
                <a:moveTo>
                  <a:pt x="2652" y="459"/>
                </a:moveTo>
                <a:cubicBezTo>
                  <a:pt x="2659" y="459"/>
                  <a:pt x="2664" y="453"/>
                  <a:pt x="2664" y="446"/>
                </a:cubicBezTo>
                <a:cubicBezTo>
                  <a:pt x="2664" y="439"/>
                  <a:pt x="2659" y="434"/>
                  <a:pt x="2652" y="434"/>
                </a:cubicBezTo>
                <a:cubicBezTo>
                  <a:pt x="2645" y="434"/>
                  <a:pt x="2639" y="439"/>
                  <a:pt x="2639" y="446"/>
                </a:cubicBezTo>
                <a:cubicBezTo>
                  <a:pt x="2639" y="453"/>
                  <a:pt x="2645" y="459"/>
                  <a:pt x="2652" y="459"/>
                </a:cubicBezTo>
                <a:close/>
                <a:moveTo>
                  <a:pt x="2691" y="459"/>
                </a:moveTo>
                <a:cubicBezTo>
                  <a:pt x="2698" y="459"/>
                  <a:pt x="2704" y="453"/>
                  <a:pt x="2704" y="446"/>
                </a:cubicBezTo>
                <a:cubicBezTo>
                  <a:pt x="2704" y="439"/>
                  <a:pt x="2698" y="434"/>
                  <a:pt x="2691" y="434"/>
                </a:cubicBezTo>
                <a:cubicBezTo>
                  <a:pt x="2684" y="434"/>
                  <a:pt x="2678" y="439"/>
                  <a:pt x="2678" y="446"/>
                </a:cubicBezTo>
                <a:cubicBezTo>
                  <a:pt x="2678" y="453"/>
                  <a:pt x="2684" y="459"/>
                  <a:pt x="2691" y="459"/>
                </a:cubicBezTo>
                <a:close/>
                <a:moveTo>
                  <a:pt x="2730" y="459"/>
                </a:moveTo>
                <a:cubicBezTo>
                  <a:pt x="2738" y="459"/>
                  <a:pt x="2743" y="453"/>
                  <a:pt x="2743" y="446"/>
                </a:cubicBezTo>
                <a:cubicBezTo>
                  <a:pt x="2743" y="439"/>
                  <a:pt x="2738" y="434"/>
                  <a:pt x="2730" y="434"/>
                </a:cubicBezTo>
                <a:cubicBezTo>
                  <a:pt x="2723" y="434"/>
                  <a:pt x="2718" y="439"/>
                  <a:pt x="2718" y="446"/>
                </a:cubicBezTo>
                <a:cubicBezTo>
                  <a:pt x="2718" y="453"/>
                  <a:pt x="2723" y="459"/>
                  <a:pt x="2730" y="459"/>
                </a:cubicBezTo>
                <a:close/>
                <a:moveTo>
                  <a:pt x="2770" y="459"/>
                </a:moveTo>
                <a:cubicBezTo>
                  <a:pt x="2777" y="459"/>
                  <a:pt x="2783" y="453"/>
                  <a:pt x="2783" y="446"/>
                </a:cubicBezTo>
                <a:cubicBezTo>
                  <a:pt x="2783" y="439"/>
                  <a:pt x="2777" y="434"/>
                  <a:pt x="2770" y="434"/>
                </a:cubicBezTo>
                <a:cubicBezTo>
                  <a:pt x="2763" y="434"/>
                  <a:pt x="2757" y="439"/>
                  <a:pt x="2757" y="446"/>
                </a:cubicBezTo>
                <a:cubicBezTo>
                  <a:pt x="2757" y="453"/>
                  <a:pt x="2763" y="459"/>
                  <a:pt x="2770" y="459"/>
                </a:cubicBezTo>
                <a:close/>
                <a:moveTo>
                  <a:pt x="2809" y="459"/>
                </a:moveTo>
                <a:cubicBezTo>
                  <a:pt x="2816" y="459"/>
                  <a:pt x="2822" y="453"/>
                  <a:pt x="2822" y="446"/>
                </a:cubicBezTo>
                <a:cubicBezTo>
                  <a:pt x="2822" y="439"/>
                  <a:pt x="2816" y="434"/>
                  <a:pt x="2809" y="434"/>
                </a:cubicBezTo>
                <a:cubicBezTo>
                  <a:pt x="2802" y="434"/>
                  <a:pt x="2797" y="439"/>
                  <a:pt x="2797" y="446"/>
                </a:cubicBezTo>
                <a:cubicBezTo>
                  <a:pt x="2797" y="453"/>
                  <a:pt x="2802" y="459"/>
                  <a:pt x="2809" y="459"/>
                </a:cubicBezTo>
                <a:close/>
                <a:moveTo>
                  <a:pt x="2849" y="459"/>
                </a:moveTo>
                <a:cubicBezTo>
                  <a:pt x="2856" y="459"/>
                  <a:pt x="2861" y="453"/>
                  <a:pt x="2861" y="446"/>
                </a:cubicBezTo>
                <a:cubicBezTo>
                  <a:pt x="2861" y="439"/>
                  <a:pt x="2856" y="434"/>
                  <a:pt x="2849" y="434"/>
                </a:cubicBezTo>
                <a:cubicBezTo>
                  <a:pt x="2842" y="434"/>
                  <a:pt x="2836" y="439"/>
                  <a:pt x="2836" y="446"/>
                </a:cubicBezTo>
                <a:cubicBezTo>
                  <a:pt x="2836" y="453"/>
                  <a:pt x="2842" y="459"/>
                  <a:pt x="2849" y="459"/>
                </a:cubicBezTo>
                <a:close/>
                <a:moveTo>
                  <a:pt x="2888" y="459"/>
                </a:moveTo>
                <a:cubicBezTo>
                  <a:pt x="2895" y="459"/>
                  <a:pt x="2901" y="453"/>
                  <a:pt x="2901" y="446"/>
                </a:cubicBezTo>
                <a:cubicBezTo>
                  <a:pt x="2901" y="439"/>
                  <a:pt x="2895" y="434"/>
                  <a:pt x="2888" y="434"/>
                </a:cubicBezTo>
                <a:cubicBezTo>
                  <a:pt x="2881" y="434"/>
                  <a:pt x="2875" y="439"/>
                  <a:pt x="2875" y="446"/>
                </a:cubicBezTo>
                <a:cubicBezTo>
                  <a:pt x="2875" y="453"/>
                  <a:pt x="2881" y="459"/>
                  <a:pt x="2888" y="459"/>
                </a:cubicBezTo>
                <a:close/>
                <a:moveTo>
                  <a:pt x="2928" y="459"/>
                </a:moveTo>
                <a:cubicBezTo>
                  <a:pt x="2935" y="459"/>
                  <a:pt x="2940" y="453"/>
                  <a:pt x="2940" y="446"/>
                </a:cubicBezTo>
                <a:cubicBezTo>
                  <a:pt x="2940" y="439"/>
                  <a:pt x="2935" y="434"/>
                  <a:pt x="2928" y="434"/>
                </a:cubicBezTo>
                <a:cubicBezTo>
                  <a:pt x="2921" y="434"/>
                  <a:pt x="2915" y="439"/>
                  <a:pt x="2915" y="446"/>
                </a:cubicBezTo>
                <a:cubicBezTo>
                  <a:pt x="2915" y="453"/>
                  <a:pt x="2921" y="459"/>
                  <a:pt x="2928" y="459"/>
                </a:cubicBezTo>
                <a:close/>
                <a:moveTo>
                  <a:pt x="2967" y="459"/>
                </a:moveTo>
                <a:cubicBezTo>
                  <a:pt x="2974" y="459"/>
                  <a:pt x="2980" y="453"/>
                  <a:pt x="2980" y="446"/>
                </a:cubicBezTo>
                <a:cubicBezTo>
                  <a:pt x="2980" y="439"/>
                  <a:pt x="2974" y="434"/>
                  <a:pt x="2967" y="434"/>
                </a:cubicBezTo>
                <a:cubicBezTo>
                  <a:pt x="2960" y="434"/>
                  <a:pt x="2954" y="439"/>
                  <a:pt x="2954" y="446"/>
                </a:cubicBezTo>
                <a:cubicBezTo>
                  <a:pt x="2954" y="453"/>
                  <a:pt x="2960" y="459"/>
                  <a:pt x="2967" y="459"/>
                </a:cubicBezTo>
                <a:close/>
                <a:moveTo>
                  <a:pt x="3006" y="459"/>
                </a:moveTo>
                <a:cubicBezTo>
                  <a:pt x="3013" y="459"/>
                  <a:pt x="3019" y="453"/>
                  <a:pt x="3019" y="446"/>
                </a:cubicBezTo>
                <a:cubicBezTo>
                  <a:pt x="3019" y="439"/>
                  <a:pt x="3013" y="434"/>
                  <a:pt x="3006" y="434"/>
                </a:cubicBezTo>
                <a:cubicBezTo>
                  <a:pt x="2999" y="434"/>
                  <a:pt x="2994" y="439"/>
                  <a:pt x="2994" y="446"/>
                </a:cubicBezTo>
                <a:cubicBezTo>
                  <a:pt x="2994" y="453"/>
                  <a:pt x="2999" y="459"/>
                  <a:pt x="3006" y="459"/>
                </a:cubicBezTo>
                <a:close/>
                <a:moveTo>
                  <a:pt x="3046" y="459"/>
                </a:moveTo>
                <a:cubicBezTo>
                  <a:pt x="3053" y="459"/>
                  <a:pt x="3059" y="453"/>
                  <a:pt x="3059" y="446"/>
                </a:cubicBezTo>
                <a:cubicBezTo>
                  <a:pt x="3059" y="439"/>
                  <a:pt x="3053" y="434"/>
                  <a:pt x="3046" y="434"/>
                </a:cubicBezTo>
                <a:cubicBezTo>
                  <a:pt x="3039" y="434"/>
                  <a:pt x="3033" y="439"/>
                  <a:pt x="3033" y="446"/>
                </a:cubicBezTo>
                <a:cubicBezTo>
                  <a:pt x="3033" y="453"/>
                  <a:pt x="3039" y="459"/>
                  <a:pt x="3046" y="459"/>
                </a:cubicBezTo>
                <a:close/>
                <a:moveTo>
                  <a:pt x="3085" y="459"/>
                </a:moveTo>
                <a:cubicBezTo>
                  <a:pt x="3092" y="459"/>
                  <a:pt x="3098" y="453"/>
                  <a:pt x="3098" y="446"/>
                </a:cubicBezTo>
                <a:cubicBezTo>
                  <a:pt x="3098" y="439"/>
                  <a:pt x="3092" y="434"/>
                  <a:pt x="3085" y="434"/>
                </a:cubicBezTo>
                <a:cubicBezTo>
                  <a:pt x="3078" y="434"/>
                  <a:pt x="3073" y="439"/>
                  <a:pt x="3073" y="446"/>
                </a:cubicBezTo>
                <a:cubicBezTo>
                  <a:pt x="3073" y="453"/>
                  <a:pt x="3078" y="459"/>
                  <a:pt x="3085" y="459"/>
                </a:cubicBezTo>
                <a:close/>
                <a:moveTo>
                  <a:pt x="3125" y="459"/>
                </a:moveTo>
                <a:cubicBezTo>
                  <a:pt x="3132" y="459"/>
                  <a:pt x="3137" y="453"/>
                  <a:pt x="3137" y="446"/>
                </a:cubicBezTo>
                <a:cubicBezTo>
                  <a:pt x="3137" y="439"/>
                  <a:pt x="3132" y="434"/>
                  <a:pt x="3125" y="434"/>
                </a:cubicBezTo>
                <a:cubicBezTo>
                  <a:pt x="3118" y="434"/>
                  <a:pt x="3112" y="439"/>
                  <a:pt x="3112" y="446"/>
                </a:cubicBezTo>
                <a:cubicBezTo>
                  <a:pt x="3112" y="453"/>
                  <a:pt x="3118" y="459"/>
                  <a:pt x="3125" y="459"/>
                </a:cubicBezTo>
                <a:close/>
                <a:moveTo>
                  <a:pt x="3243" y="459"/>
                </a:moveTo>
                <a:cubicBezTo>
                  <a:pt x="3250" y="459"/>
                  <a:pt x="3256" y="453"/>
                  <a:pt x="3256" y="446"/>
                </a:cubicBezTo>
                <a:cubicBezTo>
                  <a:pt x="3256" y="439"/>
                  <a:pt x="3250" y="434"/>
                  <a:pt x="3243" y="434"/>
                </a:cubicBezTo>
                <a:cubicBezTo>
                  <a:pt x="3236" y="434"/>
                  <a:pt x="3230" y="439"/>
                  <a:pt x="3230" y="446"/>
                </a:cubicBezTo>
                <a:cubicBezTo>
                  <a:pt x="3230" y="453"/>
                  <a:pt x="3236" y="459"/>
                  <a:pt x="3243" y="459"/>
                </a:cubicBezTo>
                <a:close/>
                <a:moveTo>
                  <a:pt x="3309" y="446"/>
                </a:moveTo>
                <a:cubicBezTo>
                  <a:pt x="3309" y="453"/>
                  <a:pt x="3315" y="459"/>
                  <a:pt x="3322" y="459"/>
                </a:cubicBezTo>
                <a:cubicBezTo>
                  <a:pt x="3329" y="459"/>
                  <a:pt x="3335" y="453"/>
                  <a:pt x="3335" y="446"/>
                </a:cubicBezTo>
                <a:cubicBezTo>
                  <a:pt x="3335" y="439"/>
                  <a:pt x="3329" y="434"/>
                  <a:pt x="3322" y="434"/>
                </a:cubicBezTo>
                <a:cubicBezTo>
                  <a:pt x="3315" y="434"/>
                  <a:pt x="3309" y="439"/>
                  <a:pt x="3309" y="446"/>
                </a:cubicBezTo>
                <a:close/>
                <a:moveTo>
                  <a:pt x="89" y="478"/>
                </a:moveTo>
                <a:cubicBezTo>
                  <a:pt x="85" y="478"/>
                  <a:pt x="82" y="482"/>
                  <a:pt x="82" y="486"/>
                </a:cubicBezTo>
                <a:cubicBezTo>
                  <a:pt x="82" y="490"/>
                  <a:pt x="85" y="493"/>
                  <a:pt x="89" y="493"/>
                </a:cubicBezTo>
                <a:cubicBezTo>
                  <a:pt x="93" y="493"/>
                  <a:pt x="96" y="490"/>
                  <a:pt x="96" y="486"/>
                </a:cubicBezTo>
                <a:cubicBezTo>
                  <a:pt x="96" y="482"/>
                  <a:pt x="93" y="478"/>
                  <a:pt x="89" y="478"/>
                </a:cubicBezTo>
                <a:close/>
                <a:moveTo>
                  <a:pt x="326" y="476"/>
                </a:moveTo>
                <a:cubicBezTo>
                  <a:pt x="320" y="476"/>
                  <a:pt x="316" y="480"/>
                  <a:pt x="316" y="486"/>
                </a:cubicBezTo>
                <a:cubicBezTo>
                  <a:pt x="316" y="491"/>
                  <a:pt x="320" y="496"/>
                  <a:pt x="326" y="496"/>
                </a:cubicBezTo>
                <a:cubicBezTo>
                  <a:pt x="331" y="496"/>
                  <a:pt x="336" y="491"/>
                  <a:pt x="336" y="486"/>
                </a:cubicBezTo>
                <a:cubicBezTo>
                  <a:pt x="336" y="480"/>
                  <a:pt x="331" y="476"/>
                  <a:pt x="326" y="476"/>
                </a:cubicBezTo>
                <a:close/>
                <a:moveTo>
                  <a:pt x="365" y="473"/>
                </a:moveTo>
                <a:cubicBezTo>
                  <a:pt x="358" y="473"/>
                  <a:pt x="352" y="479"/>
                  <a:pt x="352" y="486"/>
                </a:cubicBezTo>
                <a:cubicBezTo>
                  <a:pt x="352" y="493"/>
                  <a:pt x="358" y="499"/>
                  <a:pt x="365" y="499"/>
                </a:cubicBezTo>
                <a:cubicBezTo>
                  <a:pt x="372" y="499"/>
                  <a:pt x="378" y="493"/>
                  <a:pt x="378" y="486"/>
                </a:cubicBezTo>
                <a:cubicBezTo>
                  <a:pt x="378" y="479"/>
                  <a:pt x="372" y="473"/>
                  <a:pt x="365" y="473"/>
                </a:cubicBezTo>
                <a:close/>
                <a:moveTo>
                  <a:pt x="404" y="499"/>
                </a:moveTo>
                <a:cubicBezTo>
                  <a:pt x="411" y="499"/>
                  <a:pt x="417" y="493"/>
                  <a:pt x="417" y="486"/>
                </a:cubicBezTo>
                <a:cubicBezTo>
                  <a:pt x="417" y="479"/>
                  <a:pt x="411" y="473"/>
                  <a:pt x="404" y="473"/>
                </a:cubicBezTo>
                <a:cubicBezTo>
                  <a:pt x="397" y="473"/>
                  <a:pt x="392" y="479"/>
                  <a:pt x="392" y="486"/>
                </a:cubicBezTo>
                <a:cubicBezTo>
                  <a:pt x="392" y="493"/>
                  <a:pt x="397" y="499"/>
                  <a:pt x="404" y="499"/>
                </a:cubicBezTo>
                <a:close/>
                <a:moveTo>
                  <a:pt x="444" y="499"/>
                </a:moveTo>
                <a:cubicBezTo>
                  <a:pt x="451" y="499"/>
                  <a:pt x="457" y="493"/>
                  <a:pt x="457" y="486"/>
                </a:cubicBezTo>
                <a:cubicBezTo>
                  <a:pt x="457" y="479"/>
                  <a:pt x="451" y="473"/>
                  <a:pt x="444" y="473"/>
                </a:cubicBezTo>
                <a:cubicBezTo>
                  <a:pt x="437" y="473"/>
                  <a:pt x="431" y="479"/>
                  <a:pt x="431" y="486"/>
                </a:cubicBezTo>
                <a:cubicBezTo>
                  <a:pt x="431" y="493"/>
                  <a:pt x="437" y="499"/>
                  <a:pt x="444" y="499"/>
                </a:cubicBezTo>
                <a:close/>
                <a:moveTo>
                  <a:pt x="483" y="499"/>
                </a:moveTo>
                <a:cubicBezTo>
                  <a:pt x="490" y="499"/>
                  <a:pt x="496" y="493"/>
                  <a:pt x="496" y="486"/>
                </a:cubicBezTo>
                <a:cubicBezTo>
                  <a:pt x="496" y="479"/>
                  <a:pt x="490" y="473"/>
                  <a:pt x="483" y="473"/>
                </a:cubicBezTo>
                <a:cubicBezTo>
                  <a:pt x="476" y="473"/>
                  <a:pt x="471" y="479"/>
                  <a:pt x="471" y="486"/>
                </a:cubicBezTo>
                <a:cubicBezTo>
                  <a:pt x="471" y="493"/>
                  <a:pt x="476" y="499"/>
                  <a:pt x="483" y="499"/>
                </a:cubicBezTo>
                <a:close/>
                <a:moveTo>
                  <a:pt x="523" y="499"/>
                </a:moveTo>
                <a:cubicBezTo>
                  <a:pt x="530" y="499"/>
                  <a:pt x="535" y="493"/>
                  <a:pt x="535" y="486"/>
                </a:cubicBezTo>
                <a:cubicBezTo>
                  <a:pt x="535" y="479"/>
                  <a:pt x="530" y="473"/>
                  <a:pt x="523" y="473"/>
                </a:cubicBezTo>
                <a:cubicBezTo>
                  <a:pt x="516" y="473"/>
                  <a:pt x="510" y="479"/>
                  <a:pt x="510" y="486"/>
                </a:cubicBezTo>
                <a:cubicBezTo>
                  <a:pt x="510" y="493"/>
                  <a:pt x="516" y="499"/>
                  <a:pt x="523" y="499"/>
                </a:cubicBezTo>
                <a:close/>
                <a:moveTo>
                  <a:pt x="562" y="499"/>
                </a:moveTo>
                <a:cubicBezTo>
                  <a:pt x="569" y="499"/>
                  <a:pt x="575" y="493"/>
                  <a:pt x="575" y="486"/>
                </a:cubicBezTo>
                <a:cubicBezTo>
                  <a:pt x="575" y="479"/>
                  <a:pt x="569" y="473"/>
                  <a:pt x="562" y="473"/>
                </a:cubicBezTo>
                <a:cubicBezTo>
                  <a:pt x="555" y="473"/>
                  <a:pt x="549" y="479"/>
                  <a:pt x="549" y="486"/>
                </a:cubicBezTo>
                <a:cubicBezTo>
                  <a:pt x="549" y="493"/>
                  <a:pt x="555" y="499"/>
                  <a:pt x="562" y="499"/>
                </a:cubicBezTo>
                <a:close/>
                <a:moveTo>
                  <a:pt x="602" y="499"/>
                </a:moveTo>
                <a:cubicBezTo>
                  <a:pt x="609" y="499"/>
                  <a:pt x="614" y="493"/>
                  <a:pt x="614" y="486"/>
                </a:cubicBezTo>
                <a:cubicBezTo>
                  <a:pt x="614" y="479"/>
                  <a:pt x="609" y="473"/>
                  <a:pt x="602" y="473"/>
                </a:cubicBezTo>
                <a:cubicBezTo>
                  <a:pt x="595" y="473"/>
                  <a:pt x="589" y="479"/>
                  <a:pt x="589" y="486"/>
                </a:cubicBezTo>
                <a:cubicBezTo>
                  <a:pt x="589" y="493"/>
                  <a:pt x="595" y="499"/>
                  <a:pt x="602" y="499"/>
                </a:cubicBezTo>
                <a:close/>
                <a:moveTo>
                  <a:pt x="641" y="499"/>
                </a:moveTo>
                <a:cubicBezTo>
                  <a:pt x="648" y="499"/>
                  <a:pt x="654" y="493"/>
                  <a:pt x="654" y="486"/>
                </a:cubicBezTo>
                <a:cubicBezTo>
                  <a:pt x="654" y="479"/>
                  <a:pt x="648" y="473"/>
                  <a:pt x="641" y="473"/>
                </a:cubicBezTo>
                <a:cubicBezTo>
                  <a:pt x="634" y="473"/>
                  <a:pt x="628" y="479"/>
                  <a:pt x="628" y="486"/>
                </a:cubicBezTo>
                <a:cubicBezTo>
                  <a:pt x="628" y="493"/>
                  <a:pt x="634" y="499"/>
                  <a:pt x="641" y="499"/>
                </a:cubicBezTo>
                <a:close/>
                <a:moveTo>
                  <a:pt x="680" y="499"/>
                </a:moveTo>
                <a:cubicBezTo>
                  <a:pt x="687" y="499"/>
                  <a:pt x="693" y="493"/>
                  <a:pt x="693" y="486"/>
                </a:cubicBezTo>
                <a:cubicBezTo>
                  <a:pt x="693" y="479"/>
                  <a:pt x="687" y="473"/>
                  <a:pt x="680" y="473"/>
                </a:cubicBezTo>
                <a:cubicBezTo>
                  <a:pt x="673" y="473"/>
                  <a:pt x="668" y="479"/>
                  <a:pt x="668" y="486"/>
                </a:cubicBezTo>
                <a:cubicBezTo>
                  <a:pt x="668" y="493"/>
                  <a:pt x="673" y="499"/>
                  <a:pt x="680" y="499"/>
                </a:cubicBezTo>
                <a:close/>
                <a:moveTo>
                  <a:pt x="720" y="499"/>
                </a:moveTo>
                <a:cubicBezTo>
                  <a:pt x="727" y="499"/>
                  <a:pt x="733" y="493"/>
                  <a:pt x="733" y="486"/>
                </a:cubicBezTo>
                <a:cubicBezTo>
                  <a:pt x="733" y="479"/>
                  <a:pt x="727" y="473"/>
                  <a:pt x="720" y="473"/>
                </a:cubicBezTo>
                <a:cubicBezTo>
                  <a:pt x="713" y="473"/>
                  <a:pt x="707" y="479"/>
                  <a:pt x="707" y="486"/>
                </a:cubicBezTo>
                <a:cubicBezTo>
                  <a:pt x="707" y="493"/>
                  <a:pt x="713" y="499"/>
                  <a:pt x="720" y="499"/>
                </a:cubicBezTo>
                <a:close/>
                <a:moveTo>
                  <a:pt x="759" y="499"/>
                </a:moveTo>
                <a:cubicBezTo>
                  <a:pt x="766" y="499"/>
                  <a:pt x="772" y="493"/>
                  <a:pt x="772" y="486"/>
                </a:cubicBezTo>
                <a:cubicBezTo>
                  <a:pt x="772" y="479"/>
                  <a:pt x="766" y="473"/>
                  <a:pt x="759" y="473"/>
                </a:cubicBezTo>
                <a:cubicBezTo>
                  <a:pt x="752" y="473"/>
                  <a:pt x="747" y="479"/>
                  <a:pt x="747" y="486"/>
                </a:cubicBezTo>
                <a:cubicBezTo>
                  <a:pt x="747" y="493"/>
                  <a:pt x="752" y="499"/>
                  <a:pt x="759" y="499"/>
                </a:cubicBezTo>
                <a:close/>
                <a:moveTo>
                  <a:pt x="799" y="499"/>
                </a:moveTo>
                <a:cubicBezTo>
                  <a:pt x="806" y="499"/>
                  <a:pt x="811" y="493"/>
                  <a:pt x="811" y="486"/>
                </a:cubicBezTo>
                <a:cubicBezTo>
                  <a:pt x="811" y="479"/>
                  <a:pt x="806" y="473"/>
                  <a:pt x="799" y="473"/>
                </a:cubicBezTo>
                <a:cubicBezTo>
                  <a:pt x="792" y="473"/>
                  <a:pt x="786" y="479"/>
                  <a:pt x="786" y="486"/>
                </a:cubicBezTo>
                <a:cubicBezTo>
                  <a:pt x="786" y="493"/>
                  <a:pt x="792" y="499"/>
                  <a:pt x="799" y="499"/>
                </a:cubicBezTo>
                <a:close/>
                <a:moveTo>
                  <a:pt x="956" y="499"/>
                </a:moveTo>
                <a:cubicBezTo>
                  <a:pt x="963" y="499"/>
                  <a:pt x="969" y="493"/>
                  <a:pt x="969" y="486"/>
                </a:cubicBezTo>
                <a:cubicBezTo>
                  <a:pt x="969" y="479"/>
                  <a:pt x="963" y="473"/>
                  <a:pt x="956" y="473"/>
                </a:cubicBezTo>
                <a:cubicBezTo>
                  <a:pt x="949" y="473"/>
                  <a:pt x="944" y="479"/>
                  <a:pt x="944" y="486"/>
                </a:cubicBezTo>
                <a:cubicBezTo>
                  <a:pt x="944" y="493"/>
                  <a:pt x="949" y="499"/>
                  <a:pt x="956" y="499"/>
                </a:cubicBezTo>
                <a:close/>
                <a:moveTo>
                  <a:pt x="996" y="499"/>
                </a:moveTo>
                <a:cubicBezTo>
                  <a:pt x="1003" y="499"/>
                  <a:pt x="1009" y="493"/>
                  <a:pt x="1009" y="486"/>
                </a:cubicBezTo>
                <a:cubicBezTo>
                  <a:pt x="1009" y="479"/>
                  <a:pt x="1003" y="473"/>
                  <a:pt x="996" y="473"/>
                </a:cubicBezTo>
                <a:cubicBezTo>
                  <a:pt x="989" y="473"/>
                  <a:pt x="983" y="479"/>
                  <a:pt x="983" y="486"/>
                </a:cubicBezTo>
                <a:cubicBezTo>
                  <a:pt x="983" y="493"/>
                  <a:pt x="989" y="499"/>
                  <a:pt x="996" y="499"/>
                </a:cubicBezTo>
                <a:close/>
                <a:moveTo>
                  <a:pt x="1035" y="499"/>
                </a:moveTo>
                <a:cubicBezTo>
                  <a:pt x="1042" y="499"/>
                  <a:pt x="1048" y="493"/>
                  <a:pt x="1048" y="486"/>
                </a:cubicBezTo>
                <a:cubicBezTo>
                  <a:pt x="1048" y="479"/>
                  <a:pt x="1042" y="473"/>
                  <a:pt x="1035" y="473"/>
                </a:cubicBezTo>
                <a:cubicBezTo>
                  <a:pt x="1028" y="473"/>
                  <a:pt x="1022" y="479"/>
                  <a:pt x="1022" y="486"/>
                </a:cubicBezTo>
                <a:cubicBezTo>
                  <a:pt x="1022" y="493"/>
                  <a:pt x="1028" y="499"/>
                  <a:pt x="1035" y="499"/>
                </a:cubicBezTo>
                <a:close/>
                <a:moveTo>
                  <a:pt x="1666" y="493"/>
                </a:moveTo>
                <a:cubicBezTo>
                  <a:pt x="1670" y="493"/>
                  <a:pt x="1673" y="490"/>
                  <a:pt x="1673" y="486"/>
                </a:cubicBezTo>
                <a:cubicBezTo>
                  <a:pt x="1673" y="482"/>
                  <a:pt x="1670" y="478"/>
                  <a:pt x="1666" y="478"/>
                </a:cubicBezTo>
                <a:cubicBezTo>
                  <a:pt x="1662" y="478"/>
                  <a:pt x="1659" y="482"/>
                  <a:pt x="1659" y="486"/>
                </a:cubicBezTo>
                <a:cubicBezTo>
                  <a:pt x="1659" y="490"/>
                  <a:pt x="1662" y="493"/>
                  <a:pt x="1666" y="493"/>
                </a:cubicBezTo>
                <a:close/>
                <a:moveTo>
                  <a:pt x="1784" y="499"/>
                </a:moveTo>
                <a:cubicBezTo>
                  <a:pt x="1791" y="499"/>
                  <a:pt x="1797" y="493"/>
                  <a:pt x="1797" y="486"/>
                </a:cubicBezTo>
                <a:cubicBezTo>
                  <a:pt x="1797" y="479"/>
                  <a:pt x="1791" y="473"/>
                  <a:pt x="1784" y="473"/>
                </a:cubicBezTo>
                <a:cubicBezTo>
                  <a:pt x="1777" y="473"/>
                  <a:pt x="1772" y="479"/>
                  <a:pt x="1772" y="486"/>
                </a:cubicBezTo>
                <a:cubicBezTo>
                  <a:pt x="1772" y="493"/>
                  <a:pt x="1777" y="499"/>
                  <a:pt x="1784" y="499"/>
                </a:cubicBezTo>
                <a:close/>
                <a:moveTo>
                  <a:pt x="1863" y="473"/>
                </a:moveTo>
                <a:cubicBezTo>
                  <a:pt x="1856" y="473"/>
                  <a:pt x="1850" y="479"/>
                  <a:pt x="1850" y="486"/>
                </a:cubicBezTo>
                <a:cubicBezTo>
                  <a:pt x="1850" y="493"/>
                  <a:pt x="1856" y="498"/>
                  <a:pt x="1863" y="498"/>
                </a:cubicBezTo>
                <a:cubicBezTo>
                  <a:pt x="1870" y="498"/>
                  <a:pt x="1876" y="493"/>
                  <a:pt x="1876" y="486"/>
                </a:cubicBezTo>
                <a:cubicBezTo>
                  <a:pt x="1876" y="479"/>
                  <a:pt x="1870" y="473"/>
                  <a:pt x="1863" y="473"/>
                </a:cubicBezTo>
                <a:close/>
                <a:moveTo>
                  <a:pt x="1942" y="499"/>
                </a:moveTo>
                <a:cubicBezTo>
                  <a:pt x="1949" y="499"/>
                  <a:pt x="1955" y="493"/>
                  <a:pt x="1955" y="486"/>
                </a:cubicBezTo>
                <a:cubicBezTo>
                  <a:pt x="1955" y="479"/>
                  <a:pt x="1949" y="473"/>
                  <a:pt x="1942" y="473"/>
                </a:cubicBezTo>
                <a:cubicBezTo>
                  <a:pt x="1935" y="473"/>
                  <a:pt x="1929" y="479"/>
                  <a:pt x="1929" y="486"/>
                </a:cubicBezTo>
                <a:cubicBezTo>
                  <a:pt x="1929" y="493"/>
                  <a:pt x="1935" y="499"/>
                  <a:pt x="1942" y="499"/>
                </a:cubicBezTo>
                <a:close/>
                <a:moveTo>
                  <a:pt x="1981" y="499"/>
                </a:moveTo>
                <a:cubicBezTo>
                  <a:pt x="1988" y="499"/>
                  <a:pt x="1994" y="493"/>
                  <a:pt x="1994" y="486"/>
                </a:cubicBezTo>
                <a:cubicBezTo>
                  <a:pt x="1994" y="479"/>
                  <a:pt x="1988" y="473"/>
                  <a:pt x="1981" y="473"/>
                </a:cubicBezTo>
                <a:cubicBezTo>
                  <a:pt x="1974" y="473"/>
                  <a:pt x="1969" y="479"/>
                  <a:pt x="1969" y="486"/>
                </a:cubicBezTo>
                <a:cubicBezTo>
                  <a:pt x="1969" y="493"/>
                  <a:pt x="1974" y="499"/>
                  <a:pt x="1981" y="499"/>
                </a:cubicBezTo>
                <a:close/>
                <a:moveTo>
                  <a:pt x="2021" y="499"/>
                </a:moveTo>
                <a:cubicBezTo>
                  <a:pt x="2028" y="499"/>
                  <a:pt x="2034" y="493"/>
                  <a:pt x="2034" y="486"/>
                </a:cubicBezTo>
                <a:cubicBezTo>
                  <a:pt x="2034" y="479"/>
                  <a:pt x="2028" y="473"/>
                  <a:pt x="2021" y="473"/>
                </a:cubicBezTo>
                <a:cubicBezTo>
                  <a:pt x="2014" y="473"/>
                  <a:pt x="2008" y="479"/>
                  <a:pt x="2008" y="486"/>
                </a:cubicBezTo>
                <a:cubicBezTo>
                  <a:pt x="2008" y="493"/>
                  <a:pt x="2014" y="499"/>
                  <a:pt x="2021" y="499"/>
                </a:cubicBezTo>
                <a:close/>
                <a:moveTo>
                  <a:pt x="2060" y="499"/>
                </a:moveTo>
                <a:cubicBezTo>
                  <a:pt x="2067" y="499"/>
                  <a:pt x="2073" y="493"/>
                  <a:pt x="2073" y="486"/>
                </a:cubicBezTo>
                <a:cubicBezTo>
                  <a:pt x="2073" y="479"/>
                  <a:pt x="2067" y="473"/>
                  <a:pt x="2060" y="473"/>
                </a:cubicBezTo>
                <a:cubicBezTo>
                  <a:pt x="2053" y="473"/>
                  <a:pt x="2048" y="479"/>
                  <a:pt x="2048" y="486"/>
                </a:cubicBezTo>
                <a:cubicBezTo>
                  <a:pt x="2048" y="493"/>
                  <a:pt x="2053" y="499"/>
                  <a:pt x="2060" y="499"/>
                </a:cubicBezTo>
                <a:close/>
                <a:moveTo>
                  <a:pt x="2100" y="499"/>
                </a:moveTo>
                <a:cubicBezTo>
                  <a:pt x="2107" y="499"/>
                  <a:pt x="2112" y="493"/>
                  <a:pt x="2112" y="486"/>
                </a:cubicBezTo>
                <a:cubicBezTo>
                  <a:pt x="2112" y="479"/>
                  <a:pt x="2107" y="473"/>
                  <a:pt x="2100" y="473"/>
                </a:cubicBezTo>
                <a:cubicBezTo>
                  <a:pt x="2093" y="473"/>
                  <a:pt x="2087" y="479"/>
                  <a:pt x="2087" y="486"/>
                </a:cubicBezTo>
                <a:cubicBezTo>
                  <a:pt x="2087" y="493"/>
                  <a:pt x="2093" y="499"/>
                  <a:pt x="2100" y="499"/>
                </a:cubicBezTo>
                <a:close/>
                <a:moveTo>
                  <a:pt x="2139" y="499"/>
                </a:moveTo>
                <a:cubicBezTo>
                  <a:pt x="2146" y="499"/>
                  <a:pt x="2152" y="493"/>
                  <a:pt x="2152" y="486"/>
                </a:cubicBezTo>
                <a:cubicBezTo>
                  <a:pt x="2152" y="479"/>
                  <a:pt x="2146" y="473"/>
                  <a:pt x="2139" y="473"/>
                </a:cubicBezTo>
                <a:cubicBezTo>
                  <a:pt x="2132" y="473"/>
                  <a:pt x="2126" y="479"/>
                  <a:pt x="2126" y="486"/>
                </a:cubicBezTo>
                <a:cubicBezTo>
                  <a:pt x="2126" y="493"/>
                  <a:pt x="2132" y="499"/>
                  <a:pt x="2139" y="499"/>
                </a:cubicBezTo>
                <a:close/>
                <a:moveTo>
                  <a:pt x="2179" y="499"/>
                </a:moveTo>
                <a:cubicBezTo>
                  <a:pt x="2186" y="499"/>
                  <a:pt x="2191" y="493"/>
                  <a:pt x="2191" y="486"/>
                </a:cubicBezTo>
                <a:cubicBezTo>
                  <a:pt x="2191" y="479"/>
                  <a:pt x="2186" y="473"/>
                  <a:pt x="2179" y="473"/>
                </a:cubicBezTo>
                <a:cubicBezTo>
                  <a:pt x="2171" y="473"/>
                  <a:pt x="2166" y="479"/>
                  <a:pt x="2166" y="486"/>
                </a:cubicBezTo>
                <a:cubicBezTo>
                  <a:pt x="2166" y="493"/>
                  <a:pt x="2171" y="499"/>
                  <a:pt x="2179" y="499"/>
                </a:cubicBezTo>
                <a:close/>
                <a:moveTo>
                  <a:pt x="2218" y="499"/>
                </a:moveTo>
                <a:cubicBezTo>
                  <a:pt x="2225" y="499"/>
                  <a:pt x="2231" y="493"/>
                  <a:pt x="2231" y="486"/>
                </a:cubicBezTo>
                <a:cubicBezTo>
                  <a:pt x="2231" y="479"/>
                  <a:pt x="2225" y="473"/>
                  <a:pt x="2218" y="473"/>
                </a:cubicBezTo>
                <a:cubicBezTo>
                  <a:pt x="2211" y="473"/>
                  <a:pt x="2205" y="479"/>
                  <a:pt x="2205" y="486"/>
                </a:cubicBezTo>
                <a:cubicBezTo>
                  <a:pt x="2205" y="493"/>
                  <a:pt x="2211" y="499"/>
                  <a:pt x="2218" y="499"/>
                </a:cubicBezTo>
                <a:close/>
                <a:moveTo>
                  <a:pt x="2257" y="499"/>
                </a:moveTo>
                <a:cubicBezTo>
                  <a:pt x="2264" y="499"/>
                  <a:pt x="2270" y="493"/>
                  <a:pt x="2270" y="486"/>
                </a:cubicBezTo>
                <a:cubicBezTo>
                  <a:pt x="2270" y="479"/>
                  <a:pt x="2264" y="473"/>
                  <a:pt x="2257" y="473"/>
                </a:cubicBezTo>
                <a:cubicBezTo>
                  <a:pt x="2250" y="473"/>
                  <a:pt x="2245" y="479"/>
                  <a:pt x="2245" y="486"/>
                </a:cubicBezTo>
                <a:cubicBezTo>
                  <a:pt x="2245" y="493"/>
                  <a:pt x="2250" y="499"/>
                  <a:pt x="2257" y="499"/>
                </a:cubicBezTo>
                <a:close/>
                <a:moveTo>
                  <a:pt x="2297" y="499"/>
                </a:moveTo>
                <a:cubicBezTo>
                  <a:pt x="2304" y="499"/>
                  <a:pt x="2310" y="493"/>
                  <a:pt x="2310" y="486"/>
                </a:cubicBezTo>
                <a:cubicBezTo>
                  <a:pt x="2310" y="479"/>
                  <a:pt x="2304" y="473"/>
                  <a:pt x="2297" y="473"/>
                </a:cubicBezTo>
                <a:cubicBezTo>
                  <a:pt x="2290" y="473"/>
                  <a:pt x="2284" y="479"/>
                  <a:pt x="2284" y="486"/>
                </a:cubicBezTo>
                <a:cubicBezTo>
                  <a:pt x="2284" y="493"/>
                  <a:pt x="2290" y="499"/>
                  <a:pt x="2297" y="499"/>
                </a:cubicBezTo>
                <a:close/>
                <a:moveTo>
                  <a:pt x="2336" y="499"/>
                </a:moveTo>
                <a:cubicBezTo>
                  <a:pt x="2343" y="499"/>
                  <a:pt x="2349" y="493"/>
                  <a:pt x="2349" y="486"/>
                </a:cubicBezTo>
                <a:cubicBezTo>
                  <a:pt x="2349" y="479"/>
                  <a:pt x="2343" y="473"/>
                  <a:pt x="2336" y="473"/>
                </a:cubicBezTo>
                <a:cubicBezTo>
                  <a:pt x="2329" y="473"/>
                  <a:pt x="2323" y="479"/>
                  <a:pt x="2323" y="486"/>
                </a:cubicBezTo>
                <a:cubicBezTo>
                  <a:pt x="2323" y="493"/>
                  <a:pt x="2329" y="499"/>
                  <a:pt x="2336" y="499"/>
                </a:cubicBezTo>
                <a:close/>
                <a:moveTo>
                  <a:pt x="2376" y="499"/>
                </a:moveTo>
                <a:cubicBezTo>
                  <a:pt x="2383" y="499"/>
                  <a:pt x="2388" y="493"/>
                  <a:pt x="2388" y="486"/>
                </a:cubicBezTo>
                <a:cubicBezTo>
                  <a:pt x="2388" y="479"/>
                  <a:pt x="2383" y="473"/>
                  <a:pt x="2376" y="473"/>
                </a:cubicBezTo>
                <a:cubicBezTo>
                  <a:pt x="2369" y="473"/>
                  <a:pt x="2363" y="479"/>
                  <a:pt x="2363" y="486"/>
                </a:cubicBezTo>
                <a:cubicBezTo>
                  <a:pt x="2363" y="493"/>
                  <a:pt x="2369" y="499"/>
                  <a:pt x="2376" y="499"/>
                </a:cubicBezTo>
                <a:close/>
                <a:moveTo>
                  <a:pt x="2415" y="499"/>
                </a:moveTo>
                <a:cubicBezTo>
                  <a:pt x="2422" y="499"/>
                  <a:pt x="2428" y="493"/>
                  <a:pt x="2428" y="486"/>
                </a:cubicBezTo>
                <a:cubicBezTo>
                  <a:pt x="2428" y="479"/>
                  <a:pt x="2422" y="473"/>
                  <a:pt x="2415" y="473"/>
                </a:cubicBezTo>
                <a:cubicBezTo>
                  <a:pt x="2408" y="473"/>
                  <a:pt x="2402" y="479"/>
                  <a:pt x="2402" y="486"/>
                </a:cubicBezTo>
                <a:cubicBezTo>
                  <a:pt x="2402" y="493"/>
                  <a:pt x="2408" y="499"/>
                  <a:pt x="2415" y="499"/>
                </a:cubicBezTo>
                <a:close/>
                <a:moveTo>
                  <a:pt x="2454" y="499"/>
                </a:moveTo>
                <a:cubicBezTo>
                  <a:pt x="2462" y="499"/>
                  <a:pt x="2467" y="493"/>
                  <a:pt x="2467" y="486"/>
                </a:cubicBezTo>
                <a:cubicBezTo>
                  <a:pt x="2467" y="479"/>
                  <a:pt x="2462" y="473"/>
                  <a:pt x="2454" y="473"/>
                </a:cubicBezTo>
                <a:cubicBezTo>
                  <a:pt x="2447" y="473"/>
                  <a:pt x="2442" y="479"/>
                  <a:pt x="2442" y="486"/>
                </a:cubicBezTo>
                <a:cubicBezTo>
                  <a:pt x="2442" y="493"/>
                  <a:pt x="2447" y="499"/>
                  <a:pt x="2454" y="499"/>
                </a:cubicBezTo>
                <a:close/>
                <a:moveTo>
                  <a:pt x="2494" y="499"/>
                </a:moveTo>
                <a:cubicBezTo>
                  <a:pt x="2501" y="499"/>
                  <a:pt x="2507" y="493"/>
                  <a:pt x="2507" y="486"/>
                </a:cubicBezTo>
                <a:cubicBezTo>
                  <a:pt x="2507" y="479"/>
                  <a:pt x="2501" y="473"/>
                  <a:pt x="2494" y="473"/>
                </a:cubicBezTo>
                <a:cubicBezTo>
                  <a:pt x="2487" y="473"/>
                  <a:pt x="2481" y="479"/>
                  <a:pt x="2481" y="486"/>
                </a:cubicBezTo>
                <a:cubicBezTo>
                  <a:pt x="2481" y="493"/>
                  <a:pt x="2487" y="499"/>
                  <a:pt x="2494" y="499"/>
                </a:cubicBezTo>
                <a:close/>
                <a:moveTo>
                  <a:pt x="2533" y="499"/>
                </a:moveTo>
                <a:cubicBezTo>
                  <a:pt x="2540" y="499"/>
                  <a:pt x="2546" y="493"/>
                  <a:pt x="2546" y="486"/>
                </a:cubicBezTo>
                <a:cubicBezTo>
                  <a:pt x="2546" y="479"/>
                  <a:pt x="2540" y="473"/>
                  <a:pt x="2533" y="473"/>
                </a:cubicBezTo>
                <a:cubicBezTo>
                  <a:pt x="2526" y="473"/>
                  <a:pt x="2521" y="479"/>
                  <a:pt x="2521" y="486"/>
                </a:cubicBezTo>
                <a:cubicBezTo>
                  <a:pt x="2521" y="493"/>
                  <a:pt x="2526" y="499"/>
                  <a:pt x="2533" y="499"/>
                </a:cubicBezTo>
                <a:close/>
                <a:moveTo>
                  <a:pt x="2573" y="499"/>
                </a:moveTo>
                <a:cubicBezTo>
                  <a:pt x="2580" y="499"/>
                  <a:pt x="2586" y="493"/>
                  <a:pt x="2586" y="486"/>
                </a:cubicBezTo>
                <a:cubicBezTo>
                  <a:pt x="2586" y="479"/>
                  <a:pt x="2580" y="473"/>
                  <a:pt x="2573" y="473"/>
                </a:cubicBezTo>
                <a:cubicBezTo>
                  <a:pt x="2566" y="473"/>
                  <a:pt x="2560" y="479"/>
                  <a:pt x="2560" y="486"/>
                </a:cubicBezTo>
                <a:cubicBezTo>
                  <a:pt x="2560" y="493"/>
                  <a:pt x="2566" y="499"/>
                  <a:pt x="2573" y="499"/>
                </a:cubicBezTo>
                <a:close/>
                <a:moveTo>
                  <a:pt x="2612" y="499"/>
                </a:moveTo>
                <a:cubicBezTo>
                  <a:pt x="2619" y="499"/>
                  <a:pt x="2625" y="493"/>
                  <a:pt x="2625" y="486"/>
                </a:cubicBezTo>
                <a:cubicBezTo>
                  <a:pt x="2625" y="479"/>
                  <a:pt x="2619" y="473"/>
                  <a:pt x="2612" y="473"/>
                </a:cubicBezTo>
                <a:cubicBezTo>
                  <a:pt x="2605" y="473"/>
                  <a:pt x="2599" y="479"/>
                  <a:pt x="2599" y="486"/>
                </a:cubicBezTo>
                <a:cubicBezTo>
                  <a:pt x="2599" y="493"/>
                  <a:pt x="2605" y="499"/>
                  <a:pt x="2612" y="499"/>
                </a:cubicBezTo>
                <a:close/>
                <a:moveTo>
                  <a:pt x="2652" y="499"/>
                </a:moveTo>
                <a:cubicBezTo>
                  <a:pt x="2659" y="499"/>
                  <a:pt x="2664" y="493"/>
                  <a:pt x="2664" y="486"/>
                </a:cubicBezTo>
                <a:cubicBezTo>
                  <a:pt x="2664" y="479"/>
                  <a:pt x="2659" y="473"/>
                  <a:pt x="2652" y="473"/>
                </a:cubicBezTo>
                <a:cubicBezTo>
                  <a:pt x="2645" y="473"/>
                  <a:pt x="2639" y="479"/>
                  <a:pt x="2639" y="486"/>
                </a:cubicBezTo>
                <a:cubicBezTo>
                  <a:pt x="2639" y="493"/>
                  <a:pt x="2645" y="499"/>
                  <a:pt x="2652" y="499"/>
                </a:cubicBezTo>
                <a:close/>
                <a:moveTo>
                  <a:pt x="2691" y="499"/>
                </a:moveTo>
                <a:cubicBezTo>
                  <a:pt x="2698" y="499"/>
                  <a:pt x="2704" y="493"/>
                  <a:pt x="2704" y="486"/>
                </a:cubicBezTo>
                <a:cubicBezTo>
                  <a:pt x="2704" y="479"/>
                  <a:pt x="2698" y="473"/>
                  <a:pt x="2691" y="473"/>
                </a:cubicBezTo>
                <a:cubicBezTo>
                  <a:pt x="2684" y="473"/>
                  <a:pt x="2678" y="479"/>
                  <a:pt x="2678" y="486"/>
                </a:cubicBezTo>
                <a:cubicBezTo>
                  <a:pt x="2678" y="493"/>
                  <a:pt x="2684" y="499"/>
                  <a:pt x="2691" y="499"/>
                </a:cubicBezTo>
                <a:close/>
                <a:moveTo>
                  <a:pt x="2730" y="499"/>
                </a:moveTo>
                <a:cubicBezTo>
                  <a:pt x="2738" y="499"/>
                  <a:pt x="2743" y="493"/>
                  <a:pt x="2743" y="486"/>
                </a:cubicBezTo>
                <a:cubicBezTo>
                  <a:pt x="2743" y="479"/>
                  <a:pt x="2738" y="473"/>
                  <a:pt x="2730" y="473"/>
                </a:cubicBezTo>
                <a:cubicBezTo>
                  <a:pt x="2723" y="473"/>
                  <a:pt x="2718" y="479"/>
                  <a:pt x="2718" y="486"/>
                </a:cubicBezTo>
                <a:cubicBezTo>
                  <a:pt x="2718" y="493"/>
                  <a:pt x="2723" y="499"/>
                  <a:pt x="2730" y="499"/>
                </a:cubicBezTo>
                <a:close/>
                <a:moveTo>
                  <a:pt x="2770" y="499"/>
                </a:moveTo>
                <a:cubicBezTo>
                  <a:pt x="2777" y="499"/>
                  <a:pt x="2783" y="493"/>
                  <a:pt x="2783" y="486"/>
                </a:cubicBezTo>
                <a:cubicBezTo>
                  <a:pt x="2783" y="479"/>
                  <a:pt x="2777" y="473"/>
                  <a:pt x="2770" y="473"/>
                </a:cubicBezTo>
                <a:cubicBezTo>
                  <a:pt x="2763" y="473"/>
                  <a:pt x="2757" y="479"/>
                  <a:pt x="2757" y="486"/>
                </a:cubicBezTo>
                <a:cubicBezTo>
                  <a:pt x="2757" y="493"/>
                  <a:pt x="2763" y="499"/>
                  <a:pt x="2770" y="499"/>
                </a:cubicBezTo>
                <a:close/>
                <a:moveTo>
                  <a:pt x="2809" y="499"/>
                </a:moveTo>
                <a:cubicBezTo>
                  <a:pt x="2816" y="499"/>
                  <a:pt x="2822" y="493"/>
                  <a:pt x="2822" y="486"/>
                </a:cubicBezTo>
                <a:cubicBezTo>
                  <a:pt x="2822" y="479"/>
                  <a:pt x="2816" y="473"/>
                  <a:pt x="2809" y="473"/>
                </a:cubicBezTo>
                <a:cubicBezTo>
                  <a:pt x="2802" y="473"/>
                  <a:pt x="2797" y="479"/>
                  <a:pt x="2797" y="486"/>
                </a:cubicBezTo>
                <a:cubicBezTo>
                  <a:pt x="2797" y="493"/>
                  <a:pt x="2802" y="499"/>
                  <a:pt x="2809" y="499"/>
                </a:cubicBezTo>
                <a:close/>
                <a:moveTo>
                  <a:pt x="2849" y="499"/>
                </a:moveTo>
                <a:cubicBezTo>
                  <a:pt x="2856" y="499"/>
                  <a:pt x="2861" y="493"/>
                  <a:pt x="2861" y="486"/>
                </a:cubicBezTo>
                <a:cubicBezTo>
                  <a:pt x="2861" y="479"/>
                  <a:pt x="2856" y="473"/>
                  <a:pt x="2849" y="473"/>
                </a:cubicBezTo>
                <a:cubicBezTo>
                  <a:pt x="2842" y="473"/>
                  <a:pt x="2836" y="479"/>
                  <a:pt x="2836" y="486"/>
                </a:cubicBezTo>
                <a:cubicBezTo>
                  <a:pt x="2836" y="493"/>
                  <a:pt x="2842" y="499"/>
                  <a:pt x="2849" y="499"/>
                </a:cubicBezTo>
                <a:close/>
                <a:moveTo>
                  <a:pt x="2888" y="499"/>
                </a:moveTo>
                <a:cubicBezTo>
                  <a:pt x="2895" y="499"/>
                  <a:pt x="2901" y="493"/>
                  <a:pt x="2901" y="486"/>
                </a:cubicBezTo>
                <a:cubicBezTo>
                  <a:pt x="2901" y="479"/>
                  <a:pt x="2895" y="473"/>
                  <a:pt x="2888" y="473"/>
                </a:cubicBezTo>
                <a:cubicBezTo>
                  <a:pt x="2881" y="473"/>
                  <a:pt x="2875" y="479"/>
                  <a:pt x="2875" y="486"/>
                </a:cubicBezTo>
                <a:cubicBezTo>
                  <a:pt x="2875" y="493"/>
                  <a:pt x="2881" y="499"/>
                  <a:pt x="2888" y="499"/>
                </a:cubicBezTo>
                <a:close/>
                <a:moveTo>
                  <a:pt x="2928" y="499"/>
                </a:moveTo>
                <a:cubicBezTo>
                  <a:pt x="2935" y="499"/>
                  <a:pt x="2940" y="493"/>
                  <a:pt x="2940" y="486"/>
                </a:cubicBezTo>
                <a:cubicBezTo>
                  <a:pt x="2940" y="479"/>
                  <a:pt x="2935" y="473"/>
                  <a:pt x="2928" y="473"/>
                </a:cubicBezTo>
                <a:cubicBezTo>
                  <a:pt x="2921" y="473"/>
                  <a:pt x="2915" y="479"/>
                  <a:pt x="2915" y="486"/>
                </a:cubicBezTo>
                <a:cubicBezTo>
                  <a:pt x="2915" y="493"/>
                  <a:pt x="2921" y="499"/>
                  <a:pt x="2928" y="499"/>
                </a:cubicBezTo>
                <a:close/>
                <a:moveTo>
                  <a:pt x="2967" y="499"/>
                </a:moveTo>
                <a:cubicBezTo>
                  <a:pt x="2974" y="499"/>
                  <a:pt x="2980" y="493"/>
                  <a:pt x="2980" y="486"/>
                </a:cubicBezTo>
                <a:cubicBezTo>
                  <a:pt x="2980" y="479"/>
                  <a:pt x="2974" y="473"/>
                  <a:pt x="2967" y="473"/>
                </a:cubicBezTo>
                <a:cubicBezTo>
                  <a:pt x="2960" y="473"/>
                  <a:pt x="2954" y="479"/>
                  <a:pt x="2954" y="486"/>
                </a:cubicBezTo>
                <a:cubicBezTo>
                  <a:pt x="2954" y="493"/>
                  <a:pt x="2960" y="499"/>
                  <a:pt x="2967" y="499"/>
                </a:cubicBezTo>
                <a:close/>
                <a:moveTo>
                  <a:pt x="3006" y="499"/>
                </a:moveTo>
                <a:cubicBezTo>
                  <a:pt x="3013" y="499"/>
                  <a:pt x="3019" y="493"/>
                  <a:pt x="3019" y="486"/>
                </a:cubicBezTo>
                <a:cubicBezTo>
                  <a:pt x="3019" y="479"/>
                  <a:pt x="3013" y="473"/>
                  <a:pt x="3006" y="473"/>
                </a:cubicBezTo>
                <a:cubicBezTo>
                  <a:pt x="2999" y="473"/>
                  <a:pt x="2994" y="479"/>
                  <a:pt x="2994" y="486"/>
                </a:cubicBezTo>
                <a:cubicBezTo>
                  <a:pt x="2994" y="493"/>
                  <a:pt x="2999" y="499"/>
                  <a:pt x="3006" y="499"/>
                </a:cubicBezTo>
                <a:close/>
                <a:moveTo>
                  <a:pt x="3046" y="499"/>
                </a:moveTo>
                <a:cubicBezTo>
                  <a:pt x="3053" y="499"/>
                  <a:pt x="3059" y="493"/>
                  <a:pt x="3059" y="486"/>
                </a:cubicBezTo>
                <a:cubicBezTo>
                  <a:pt x="3059" y="479"/>
                  <a:pt x="3053" y="473"/>
                  <a:pt x="3046" y="473"/>
                </a:cubicBezTo>
                <a:cubicBezTo>
                  <a:pt x="3039" y="473"/>
                  <a:pt x="3033" y="479"/>
                  <a:pt x="3033" y="486"/>
                </a:cubicBezTo>
                <a:cubicBezTo>
                  <a:pt x="3033" y="493"/>
                  <a:pt x="3039" y="499"/>
                  <a:pt x="3046" y="499"/>
                </a:cubicBezTo>
                <a:close/>
                <a:moveTo>
                  <a:pt x="3085" y="499"/>
                </a:moveTo>
                <a:cubicBezTo>
                  <a:pt x="3092" y="499"/>
                  <a:pt x="3098" y="493"/>
                  <a:pt x="3098" y="486"/>
                </a:cubicBezTo>
                <a:cubicBezTo>
                  <a:pt x="3098" y="479"/>
                  <a:pt x="3092" y="473"/>
                  <a:pt x="3085" y="473"/>
                </a:cubicBezTo>
                <a:cubicBezTo>
                  <a:pt x="3078" y="473"/>
                  <a:pt x="3073" y="479"/>
                  <a:pt x="3073" y="486"/>
                </a:cubicBezTo>
                <a:cubicBezTo>
                  <a:pt x="3073" y="493"/>
                  <a:pt x="3078" y="499"/>
                  <a:pt x="3085" y="499"/>
                </a:cubicBezTo>
                <a:close/>
                <a:moveTo>
                  <a:pt x="3282" y="499"/>
                </a:moveTo>
                <a:cubicBezTo>
                  <a:pt x="3289" y="499"/>
                  <a:pt x="3295" y="493"/>
                  <a:pt x="3295" y="486"/>
                </a:cubicBezTo>
                <a:cubicBezTo>
                  <a:pt x="3295" y="479"/>
                  <a:pt x="3289" y="473"/>
                  <a:pt x="3282" y="473"/>
                </a:cubicBezTo>
                <a:cubicBezTo>
                  <a:pt x="3275" y="473"/>
                  <a:pt x="3270" y="479"/>
                  <a:pt x="3270" y="486"/>
                </a:cubicBezTo>
                <a:cubicBezTo>
                  <a:pt x="3270" y="493"/>
                  <a:pt x="3275" y="499"/>
                  <a:pt x="3282" y="499"/>
                </a:cubicBezTo>
                <a:close/>
                <a:moveTo>
                  <a:pt x="3322" y="473"/>
                </a:moveTo>
                <a:cubicBezTo>
                  <a:pt x="3315" y="473"/>
                  <a:pt x="3309" y="479"/>
                  <a:pt x="3309" y="486"/>
                </a:cubicBezTo>
                <a:cubicBezTo>
                  <a:pt x="3309" y="493"/>
                  <a:pt x="3315" y="499"/>
                  <a:pt x="3322" y="499"/>
                </a:cubicBezTo>
                <a:cubicBezTo>
                  <a:pt x="3329" y="499"/>
                  <a:pt x="3335" y="493"/>
                  <a:pt x="3335" y="486"/>
                </a:cubicBezTo>
                <a:cubicBezTo>
                  <a:pt x="3335" y="479"/>
                  <a:pt x="3329" y="473"/>
                  <a:pt x="3322" y="473"/>
                </a:cubicBezTo>
                <a:close/>
                <a:moveTo>
                  <a:pt x="404" y="512"/>
                </a:moveTo>
                <a:cubicBezTo>
                  <a:pt x="397" y="512"/>
                  <a:pt x="392" y="518"/>
                  <a:pt x="392" y="525"/>
                </a:cubicBezTo>
                <a:cubicBezTo>
                  <a:pt x="392" y="532"/>
                  <a:pt x="397" y="538"/>
                  <a:pt x="404" y="538"/>
                </a:cubicBezTo>
                <a:cubicBezTo>
                  <a:pt x="411" y="538"/>
                  <a:pt x="417" y="532"/>
                  <a:pt x="417" y="525"/>
                </a:cubicBezTo>
                <a:cubicBezTo>
                  <a:pt x="417" y="518"/>
                  <a:pt x="411" y="512"/>
                  <a:pt x="404" y="512"/>
                </a:cubicBezTo>
                <a:close/>
                <a:moveTo>
                  <a:pt x="444" y="538"/>
                </a:moveTo>
                <a:cubicBezTo>
                  <a:pt x="451" y="538"/>
                  <a:pt x="457" y="532"/>
                  <a:pt x="457" y="525"/>
                </a:cubicBezTo>
                <a:cubicBezTo>
                  <a:pt x="457" y="518"/>
                  <a:pt x="451" y="512"/>
                  <a:pt x="444" y="512"/>
                </a:cubicBezTo>
                <a:cubicBezTo>
                  <a:pt x="437" y="512"/>
                  <a:pt x="431" y="518"/>
                  <a:pt x="431" y="525"/>
                </a:cubicBezTo>
                <a:cubicBezTo>
                  <a:pt x="431" y="532"/>
                  <a:pt x="437" y="538"/>
                  <a:pt x="444" y="538"/>
                </a:cubicBezTo>
                <a:close/>
                <a:moveTo>
                  <a:pt x="483" y="538"/>
                </a:moveTo>
                <a:cubicBezTo>
                  <a:pt x="490" y="538"/>
                  <a:pt x="496" y="532"/>
                  <a:pt x="496" y="525"/>
                </a:cubicBezTo>
                <a:cubicBezTo>
                  <a:pt x="496" y="518"/>
                  <a:pt x="490" y="512"/>
                  <a:pt x="483" y="512"/>
                </a:cubicBezTo>
                <a:cubicBezTo>
                  <a:pt x="476" y="512"/>
                  <a:pt x="471" y="518"/>
                  <a:pt x="471" y="525"/>
                </a:cubicBezTo>
                <a:cubicBezTo>
                  <a:pt x="471" y="532"/>
                  <a:pt x="476" y="538"/>
                  <a:pt x="483" y="538"/>
                </a:cubicBezTo>
                <a:close/>
                <a:moveTo>
                  <a:pt x="523" y="538"/>
                </a:moveTo>
                <a:cubicBezTo>
                  <a:pt x="530" y="538"/>
                  <a:pt x="535" y="532"/>
                  <a:pt x="535" y="525"/>
                </a:cubicBezTo>
                <a:cubicBezTo>
                  <a:pt x="535" y="518"/>
                  <a:pt x="530" y="512"/>
                  <a:pt x="523" y="512"/>
                </a:cubicBezTo>
                <a:cubicBezTo>
                  <a:pt x="516" y="512"/>
                  <a:pt x="510" y="518"/>
                  <a:pt x="510" y="525"/>
                </a:cubicBezTo>
                <a:cubicBezTo>
                  <a:pt x="510" y="532"/>
                  <a:pt x="516" y="538"/>
                  <a:pt x="523" y="538"/>
                </a:cubicBezTo>
                <a:close/>
                <a:moveTo>
                  <a:pt x="562" y="538"/>
                </a:moveTo>
                <a:cubicBezTo>
                  <a:pt x="569" y="538"/>
                  <a:pt x="575" y="532"/>
                  <a:pt x="575" y="525"/>
                </a:cubicBezTo>
                <a:cubicBezTo>
                  <a:pt x="575" y="518"/>
                  <a:pt x="569" y="512"/>
                  <a:pt x="562" y="512"/>
                </a:cubicBezTo>
                <a:cubicBezTo>
                  <a:pt x="555" y="512"/>
                  <a:pt x="549" y="518"/>
                  <a:pt x="549" y="525"/>
                </a:cubicBezTo>
                <a:cubicBezTo>
                  <a:pt x="549" y="532"/>
                  <a:pt x="555" y="538"/>
                  <a:pt x="562" y="538"/>
                </a:cubicBezTo>
                <a:close/>
                <a:moveTo>
                  <a:pt x="602" y="538"/>
                </a:moveTo>
                <a:cubicBezTo>
                  <a:pt x="609" y="538"/>
                  <a:pt x="614" y="532"/>
                  <a:pt x="614" y="525"/>
                </a:cubicBezTo>
                <a:cubicBezTo>
                  <a:pt x="614" y="518"/>
                  <a:pt x="609" y="512"/>
                  <a:pt x="602" y="512"/>
                </a:cubicBezTo>
                <a:cubicBezTo>
                  <a:pt x="595" y="512"/>
                  <a:pt x="589" y="518"/>
                  <a:pt x="589" y="525"/>
                </a:cubicBezTo>
                <a:cubicBezTo>
                  <a:pt x="589" y="532"/>
                  <a:pt x="595" y="538"/>
                  <a:pt x="602" y="538"/>
                </a:cubicBezTo>
                <a:close/>
                <a:moveTo>
                  <a:pt x="641" y="538"/>
                </a:moveTo>
                <a:cubicBezTo>
                  <a:pt x="648" y="538"/>
                  <a:pt x="654" y="532"/>
                  <a:pt x="654" y="525"/>
                </a:cubicBezTo>
                <a:cubicBezTo>
                  <a:pt x="654" y="518"/>
                  <a:pt x="648" y="512"/>
                  <a:pt x="641" y="512"/>
                </a:cubicBezTo>
                <a:cubicBezTo>
                  <a:pt x="634" y="512"/>
                  <a:pt x="628" y="518"/>
                  <a:pt x="628" y="525"/>
                </a:cubicBezTo>
                <a:cubicBezTo>
                  <a:pt x="628" y="532"/>
                  <a:pt x="634" y="538"/>
                  <a:pt x="641" y="538"/>
                </a:cubicBezTo>
                <a:close/>
                <a:moveTo>
                  <a:pt x="680" y="538"/>
                </a:moveTo>
                <a:cubicBezTo>
                  <a:pt x="687" y="538"/>
                  <a:pt x="693" y="532"/>
                  <a:pt x="693" y="525"/>
                </a:cubicBezTo>
                <a:cubicBezTo>
                  <a:pt x="693" y="518"/>
                  <a:pt x="687" y="512"/>
                  <a:pt x="680" y="512"/>
                </a:cubicBezTo>
                <a:cubicBezTo>
                  <a:pt x="673" y="512"/>
                  <a:pt x="668" y="518"/>
                  <a:pt x="668" y="525"/>
                </a:cubicBezTo>
                <a:cubicBezTo>
                  <a:pt x="668" y="532"/>
                  <a:pt x="673" y="538"/>
                  <a:pt x="680" y="538"/>
                </a:cubicBezTo>
                <a:close/>
                <a:moveTo>
                  <a:pt x="720" y="538"/>
                </a:moveTo>
                <a:cubicBezTo>
                  <a:pt x="727" y="538"/>
                  <a:pt x="733" y="532"/>
                  <a:pt x="733" y="525"/>
                </a:cubicBezTo>
                <a:cubicBezTo>
                  <a:pt x="733" y="518"/>
                  <a:pt x="727" y="512"/>
                  <a:pt x="720" y="512"/>
                </a:cubicBezTo>
                <a:cubicBezTo>
                  <a:pt x="713" y="512"/>
                  <a:pt x="707" y="518"/>
                  <a:pt x="707" y="525"/>
                </a:cubicBezTo>
                <a:cubicBezTo>
                  <a:pt x="707" y="532"/>
                  <a:pt x="713" y="538"/>
                  <a:pt x="720" y="538"/>
                </a:cubicBezTo>
                <a:close/>
                <a:moveTo>
                  <a:pt x="759" y="538"/>
                </a:moveTo>
                <a:cubicBezTo>
                  <a:pt x="766" y="538"/>
                  <a:pt x="772" y="532"/>
                  <a:pt x="772" y="525"/>
                </a:cubicBezTo>
                <a:cubicBezTo>
                  <a:pt x="772" y="518"/>
                  <a:pt x="766" y="512"/>
                  <a:pt x="759" y="512"/>
                </a:cubicBezTo>
                <a:cubicBezTo>
                  <a:pt x="752" y="512"/>
                  <a:pt x="747" y="518"/>
                  <a:pt x="747" y="525"/>
                </a:cubicBezTo>
                <a:cubicBezTo>
                  <a:pt x="747" y="532"/>
                  <a:pt x="752" y="538"/>
                  <a:pt x="759" y="538"/>
                </a:cubicBezTo>
                <a:close/>
                <a:moveTo>
                  <a:pt x="799" y="538"/>
                </a:moveTo>
                <a:cubicBezTo>
                  <a:pt x="806" y="538"/>
                  <a:pt x="811" y="532"/>
                  <a:pt x="811" y="525"/>
                </a:cubicBezTo>
                <a:cubicBezTo>
                  <a:pt x="811" y="518"/>
                  <a:pt x="806" y="512"/>
                  <a:pt x="799" y="512"/>
                </a:cubicBezTo>
                <a:cubicBezTo>
                  <a:pt x="792" y="512"/>
                  <a:pt x="786" y="518"/>
                  <a:pt x="786" y="525"/>
                </a:cubicBezTo>
                <a:cubicBezTo>
                  <a:pt x="786" y="532"/>
                  <a:pt x="792" y="538"/>
                  <a:pt x="799" y="538"/>
                </a:cubicBezTo>
                <a:close/>
                <a:moveTo>
                  <a:pt x="838" y="538"/>
                </a:moveTo>
                <a:cubicBezTo>
                  <a:pt x="845" y="538"/>
                  <a:pt x="851" y="532"/>
                  <a:pt x="851" y="525"/>
                </a:cubicBezTo>
                <a:cubicBezTo>
                  <a:pt x="851" y="518"/>
                  <a:pt x="845" y="512"/>
                  <a:pt x="838" y="512"/>
                </a:cubicBezTo>
                <a:cubicBezTo>
                  <a:pt x="831" y="512"/>
                  <a:pt x="825" y="518"/>
                  <a:pt x="825" y="525"/>
                </a:cubicBezTo>
                <a:cubicBezTo>
                  <a:pt x="825" y="532"/>
                  <a:pt x="831" y="538"/>
                  <a:pt x="838" y="538"/>
                </a:cubicBezTo>
                <a:close/>
                <a:moveTo>
                  <a:pt x="917" y="538"/>
                </a:moveTo>
                <a:cubicBezTo>
                  <a:pt x="924" y="538"/>
                  <a:pt x="930" y="532"/>
                  <a:pt x="930" y="525"/>
                </a:cubicBezTo>
                <a:cubicBezTo>
                  <a:pt x="930" y="518"/>
                  <a:pt x="924" y="512"/>
                  <a:pt x="917" y="512"/>
                </a:cubicBezTo>
                <a:cubicBezTo>
                  <a:pt x="910" y="512"/>
                  <a:pt x="904" y="518"/>
                  <a:pt x="904" y="525"/>
                </a:cubicBezTo>
                <a:cubicBezTo>
                  <a:pt x="904" y="532"/>
                  <a:pt x="910" y="538"/>
                  <a:pt x="917" y="538"/>
                </a:cubicBezTo>
                <a:close/>
                <a:moveTo>
                  <a:pt x="956" y="538"/>
                </a:moveTo>
                <a:cubicBezTo>
                  <a:pt x="963" y="538"/>
                  <a:pt x="969" y="532"/>
                  <a:pt x="969" y="525"/>
                </a:cubicBezTo>
                <a:cubicBezTo>
                  <a:pt x="969" y="518"/>
                  <a:pt x="963" y="512"/>
                  <a:pt x="956" y="512"/>
                </a:cubicBezTo>
                <a:cubicBezTo>
                  <a:pt x="949" y="512"/>
                  <a:pt x="944" y="518"/>
                  <a:pt x="944" y="525"/>
                </a:cubicBezTo>
                <a:cubicBezTo>
                  <a:pt x="944" y="532"/>
                  <a:pt x="949" y="538"/>
                  <a:pt x="956" y="538"/>
                </a:cubicBezTo>
                <a:close/>
                <a:moveTo>
                  <a:pt x="996" y="538"/>
                </a:moveTo>
                <a:cubicBezTo>
                  <a:pt x="1003" y="538"/>
                  <a:pt x="1009" y="532"/>
                  <a:pt x="1009" y="525"/>
                </a:cubicBezTo>
                <a:cubicBezTo>
                  <a:pt x="1009" y="518"/>
                  <a:pt x="1003" y="512"/>
                  <a:pt x="996" y="512"/>
                </a:cubicBezTo>
                <a:cubicBezTo>
                  <a:pt x="989" y="512"/>
                  <a:pt x="983" y="518"/>
                  <a:pt x="983" y="525"/>
                </a:cubicBezTo>
                <a:cubicBezTo>
                  <a:pt x="983" y="532"/>
                  <a:pt x="989" y="538"/>
                  <a:pt x="996" y="538"/>
                </a:cubicBezTo>
                <a:close/>
                <a:moveTo>
                  <a:pt x="1035" y="538"/>
                </a:moveTo>
                <a:cubicBezTo>
                  <a:pt x="1042" y="538"/>
                  <a:pt x="1048" y="532"/>
                  <a:pt x="1048" y="525"/>
                </a:cubicBezTo>
                <a:cubicBezTo>
                  <a:pt x="1048" y="518"/>
                  <a:pt x="1042" y="512"/>
                  <a:pt x="1035" y="512"/>
                </a:cubicBezTo>
                <a:cubicBezTo>
                  <a:pt x="1028" y="512"/>
                  <a:pt x="1022" y="518"/>
                  <a:pt x="1022" y="525"/>
                </a:cubicBezTo>
                <a:cubicBezTo>
                  <a:pt x="1022" y="532"/>
                  <a:pt x="1028" y="538"/>
                  <a:pt x="1035" y="538"/>
                </a:cubicBezTo>
                <a:close/>
                <a:moveTo>
                  <a:pt x="1062" y="525"/>
                </a:moveTo>
                <a:cubicBezTo>
                  <a:pt x="1062" y="532"/>
                  <a:pt x="1068" y="538"/>
                  <a:pt x="1075" y="538"/>
                </a:cubicBezTo>
                <a:cubicBezTo>
                  <a:pt x="1082" y="538"/>
                  <a:pt x="1087" y="532"/>
                  <a:pt x="1087" y="525"/>
                </a:cubicBezTo>
                <a:cubicBezTo>
                  <a:pt x="1087" y="518"/>
                  <a:pt x="1082" y="512"/>
                  <a:pt x="1075" y="512"/>
                </a:cubicBezTo>
                <a:cubicBezTo>
                  <a:pt x="1068" y="512"/>
                  <a:pt x="1062" y="518"/>
                  <a:pt x="1062" y="525"/>
                </a:cubicBezTo>
                <a:close/>
                <a:moveTo>
                  <a:pt x="1627" y="538"/>
                </a:moveTo>
                <a:cubicBezTo>
                  <a:pt x="1634" y="538"/>
                  <a:pt x="1639" y="532"/>
                  <a:pt x="1639" y="525"/>
                </a:cubicBezTo>
                <a:cubicBezTo>
                  <a:pt x="1639" y="518"/>
                  <a:pt x="1634" y="512"/>
                  <a:pt x="1627" y="512"/>
                </a:cubicBezTo>
                <a:cubicBezTo>
                  <a:pt x="1620" y="512"/>
                  <a:pt x="1614" y="518"/>
                  <a:pt x="1614" y="525"/>
                </a:cubicBezTo>
                <a:cubicBezTo>
                  <a:pt x="1614" y="532"/>
                  <a:pt x="1620" y="538"/>
                  <a:pt x="1627" y="538"/>
                </a:cubicBezTo>
                <a:close/>
                <a:moveTo>
                  <a:pt x="1666" y="537"/>
                </a:moveTo>
                <a:cubicBezTo>
                  <a:pt x="1673" y="537"/>
                  <a:pt x="1678" y="532"/>
                  <a:pt x="1678" y="525"/>
                </a:cubicBezTo>
                <a:cubicBezTo>
                  <a:pt x="1678" y="519"/>
                  <a:pt x="1673" y="513"/>
                  <a:pt x="1666" y="513"/>
                </a:cubicBezTo>
                <a:cubicBezTo>
                  <a:pt x="1659" y="513"/>
                  <a:pt x="1654" y="519"/>
                  <a:pt x="1654" y="525"/>
                </a:cubicBezTo>
                <a:cubicBezTo>
                  <a:pt x="1654" y="532"/>
                  <a:pt x="1659" y="537"/>
                  <a:pt x="1666" y="537"/>
                </a:cubicBezTo>
                <a:close/>
                <a:moveTo>
                  <a:pt x="1784" y="538"/>
                </a:moveTo>
                <a:cubicBezTo>
                  <a:pt x="1791" y="538"/>
                  <a:pt x="1797" y="532"/>
                  <a:pt x="1797" y="525"/>
                </a:cubicBezTo>
                <a:cubicBezTo>
                  <a:pt x="1797" y="518"/>
                  <a:pt x="1791" y="512"/>
                  <a:pt x="1784" y="512"/>
                </a:cubicBezTo>
                <a:cubicBezTo>
                  <a:pt x="1777" y="512"/>
                  <a:pt x="1772" y="518"/>
                  <a:pt x="1772" y="525"/>
                </a:cubicBezTo>
                <a:cubicBezTo>
                  <a:pt x="1772" y="532"/>
                  <a:pt x="1777" y="538"/>
                  <a:pt x="1784" y="538"/>
                </a:cubicBezTo>
                <a:close/>
                <a:moveTo>
                  <a:pt x="1824" y="538"/>
                </a:moveTo>
                <a:cubicBezTo>
                  <a:pt x="1831" y="538"/>
                  <a:pt x="1836" y="532"/>
                  <a:pt x="1836" y="525"/>
                </a:cubicBezTo>
                <a:cubicBezTo>
                  <a:pt x="1836" y="518"/>
                  <a:pt x="1831" y="512"/>
                  <a:pt x="1824" y="512"/>
                </a:cubicBezTo>
                <a:cubicBezTo>
                  <a:pt x="1817" y="512"/>
                  <a:pt x="1811" y="518"/>
                  <a:pt x="1811" y="525"/>
                </a:cubicBezTo>
                <a:cubicBezTo>
                  <a:pt x="1811" y="532"/>
                  <a:pt x="1817" y="538"/>
                  <a:pt x="1824" y="538"/>
                </a:cubicBezTo>
                <a:close/>
                <a:moveTo>
                  <a:pt x="1863" y="538"/>
                </a:moveTo>
                <a:cubicBezTo>
                  <a:pt x="1870" y="538"/>
                  <a:pt x="1876" y="532"/>
                  <a:pt x="1876" y="525"/>
                </a:cubicBezTo>
                <a:cubicBezTo>
                  <a:pt x="1876" y="518"/>
                  <a:pt x="1870" y="512"/>
                  <a:pt x="1863" y="512"/>
                </a:cubicBezTo>
                <a:cubicBezTo>
                  <a:pt x="1856" y="512"/>
                  <a:pt x="1850" y="518"/>
                  <a:pt x="1850" y="525"/>
                </a:cubicBezTo>
                <a:cubicBezTo>
                  <a:pt x="1850" y="532"/>
                  <a:pt x="1856" y="538"/>
                  <a:pt x="1863" y="538"/>
                </a:cubicBezTo>
                <a:close/>
                <a:moveTo>
                  <a:pt x="1903" y="538"/>
                </a:moveTo>
                <a:cubicBezTo>
                  <a:pt x="1910" y="538"/>
                  <a:pt x="1915" y="532"/>
                  <a:pt x="1915" y="525"/>
                </a:cubicBezTo>
                <a:cubicBezTo>
                  <a:pt x="1915" y="518"/>
                  <a:pt x="1910" y="512"/>
                  <a:pt x="1903" y="512"/>
                </a:cubicBezTo>
                <a:cubicBezTo>
                  <a:pt x="1896" y="512"/>
                  <a:pt x="1890" y="518"/>
                  <a:pt x="1890" y="525"/>
                </a:cubicBezTo>
                <a:cubicBezTo>
                  <a:pt x="1890" y="532"/>
                  <a:pt x="1896" y="538"/>
                  <a:pt x="1903" y="538"/>
                </a:cubicBezTo>
                <a:close/>
                <a:moveTo>
                  <a:pt x="1942" y="538"/>
                </a:moveTo>
                <a:cubicBezTo>
                  <a:pt x="1949" y="538"/>
                  <a:pt x="1955" y="532"/>
                  <a:pt x="1955" y="525"/>
                </a:cubicBezTo>
                <a:cubicBezTo>
                  <a:pt x="1955" y="518"/>
                  <a:pt x="1949" y="512"/>
                  <a:pt x="1942" y="512"/>
                </a:cubicBezTo>
                <a:cubicBezTo>
                  <a:pt x="1935" y="512"/>
                  <a:pt x="1929" y="518"/>
                  <a:pt x="1929" y="525"/>
                </a:cubicBezTo>
                <a:cubicBezTo>
                  <a:pt x="1929" y="532"/>
                  <a:pt x="1935" y="538"/>
                  <a:pt x="1942" y="538"/>
                </a:cubicBezTo>
                <a:close/>
                <a:moveTo>
                  <a:pt x="1981" y="538"/>
                </a:moveTo>
                <a:cubicBezTo>
                  <a:pt x="1988" y="538"/>
                  <a:pt x="1994" y="532"/>
                  <a:pt x="1994" y="525"/>
                </a:cubicBezTo>
                <a:cubicBezTo>
                  <a:pt x="1994" y="518"/>
                  <a:pt x="1988" y="512"/>
                  <a:pt x="1981" y="512"/>
                </a:cubicBezTo>
                <a:cubicBezTo>
                  <a:pt x="1974" y="512"/>
                  <a:pt x="1969" y="518"/>
                  <a:pt x="1969" y="525"/>
                </a:cubicBezTo>
                <a:cubicBezTo>
                  <a:pt x="1969" y="532"/>
                  <a:pt x="1974" y="538"/>
                  <a:pt x="1981" y="538"/>
                </a:cubicBezTo>
                <a:close/>
                <a:moveTo>
                  <a:pt x="2021" y="538"/>
                </a:moveTo>
                <a:cubicBezTo>
                  <a:pt x="2028" y="538"/>
                  <a:pt x="2034" y="532"/>
                  <a:pt x="2034" y="525"/>
                </a:cubicBezTo>
                <a:cubicBezTo>
                  <a:pt x="2034" y="518"/>
                  <a:pt x="2028" y="512"/>
                  <a:pt x="2021" y="512"/>
                </a:cubicBezTo>
                <a:cubicBezTo>
                  <a:pt x="2014" y="512"/>
                  <a:pt x="2008" y="518"/>
                  <a:pt x="2008" y="525"/>
                </a:cubicBezTo>
                <a:cubicBezTo>
                  <a:pt x="2008" y="532"/>
                  <a:pt x="2014" y="538"/>
                  <a:pt x="2021" y="538"/>
                </a:cubicBezTo>
                <a:close/>
                <a:moveTo>
                  <a:pt x="2060" y="538"/>
                </a:moveTo>
                <a:cubicBezTo>
                  <a:pt x="2067" y="538"/>
                  <a:pt x="2073" y="532"/>
                  <a:pt x="2073" y="525"/>
                </a:cubicBezTo>
                <a:cubicBezTo>
                  <a:pt x="2073" y="518"/>
                  <a:pt x="2067" y="512"/>
                  <a:pt x="2060" y="512"/>
                </a:cubicBezTo>
                <a:cubicBezTo>
                  <a:pt x="2053" y="512"/>
                  <a:pt x="2048" y="518"/>
                  <a:pt x="2048" y="525"/>
                </a:cubicBezTo>
                <a:cubicBezTo>
                  <a:pt x="2048" y="532"/>
                  <a:pt x="2053" y="538"/>
                  <a:pt x="2060" y="538"/>
                </a:cubicBezTo>
                <a:close/>
                <a:moveTo>
                  <a:pt x="2100" y="538"/>
                </a:moveTo>
                <a:cubicBezTo>
                  <a:pt x="2107" y="538"/>
                  <a:pt x="2112" y="532"/>
                  <a:pt x="2112" y="525"/>
                </a:cubicBezTo>
                <a:cubicBezTo>
                  <a:pt x="2112" y="518"/>
                  <a:pt x="2107" y="512"/>
                  <a:pt x="2100" y="512"/>
                </a:cubicBezTo>
                <a:cubicBezTo>
                  <a:pt x="2093" y="512"/>
                  <a:pt x="2087" y="518"/>
                  <a:pt x="2087" y="525"/>
                </a:cubicBezTo>
                <a:cubicBezTo>
                  <a:pt x="2087" y="532"/>
                  <a:pt x="2093" y="538"/>
                  <a:pt x="2100" y="538"/>
                </a:cubicBezTo>
                <a:close/>
                <a:moveTo>
                  <a:pt x="2139" y="538"/>
                </a:moveTo>
                <a:cubicBezTo>
                  <a:pt x="2146" y="538"/>
                  <a:pt x="2152" y="532"/>
                  <a:pt x="2152" y="525"/>
                </a:cubicBezTo>
                <a:cubicBezTo>
                  <a:pt x="2152" y="518"/>
                  <a:pt x="2146" y="512"/>
                  <a:pt x="2139" y="512"/>
                </a:cubicBezTo>
                <a:cubicBezTo>
                  <a:pt x="2132" y="512"/>
                  <a:pt x="2126" y="518"/>
                  <a:pt x="2126" y="525"/>
                </a:cubicBezTo>
                <a:cubicBezTo>
                  <a:pt x="2126" y="532"/>
                  <a:pt x="2132" y="538"/>
                  <a:pt x="2139" y="538"/>
                </a:cubicBezTo>
                <a:close/>
                <a:moveTo>
                  <a:pt x="2179" y="538"/>
                </a:moveTo>
                <a:cubicBezTo>
                  <a:pt x="2186" y="538"/>
                  <a:pt x="2191" y="532"/>
                  <a:pt x="2191" y="525"/>
                </a:cubicBezTo>
                <a:cubicBezTo>
                  <a:pt x="2191" y="518"/>
                  <a:pt x="2186" y="512"/>
                  <a:pt x="2179" y="512"/>
                </a:cubicBezTo>
                <a:cubicBezTo>
                  <a:pt x="2171" y="512"/>
                  <a:pt x="2166" y="518"/>
                  <a:pt x="2166" y="525"/>
                </a:cubicBezTo>
                <a:cubicBezTo>
                  <a:pt x="2166" y="532"/>
                  <a:pt x="2171" y="538"/>
                  <a:pt x="2179" y="538"/>
                </a:cubicBezTo>
                <a:close/>
                <a:moveTo>
                  <a:pt x="2218" y="538"/>
                </a:moveTo>
                <a:cubicBezTo>
                  <a:pt x="2225" y="538"/>
                  <a:pt x="2231" y="532"/>
                  <a:pt x="2231" y="525"/>
                </a:cubicBezTo>
                <a:cubicBezTo>
                  <a:pt x="2231" y="518"/>
                  <a:pt x="2225" y="512"/>
                  <a:pt x="2218" y="512"/>
                </a:cubicBezTo>
                <a:cubicBezTo>
                  <a:pt x="2211" y="512"/>
                  <a:pt x="2205" y="518"/>
                  <a:pt x="2205" y="525"/>
                </a:cubicBezTo>
                <a:cubicBezTo>
                  <a:pt x="2205" y="532"/>
                  <a:pt x="2211" y="538"/>
                  <a:pt x="2218" y="538"/>
                </a:cubicBezTo>
                <a:close/>
                <a:moveTo>
                  <a:pt x="2257" y="538"/>
                </a:moveTo>
                <a:cubicBezTo>
                  <a:pt x="2264" y="538"/>
                  <a:pt x="2270" y="532"/>
                  <a:pt x="2270" y="525"/>
                </a:cubicBezTo>
                <a:cubicBezTo>
                  <a:pt x="2270" y="518"/>
                  <a:pt x="2264" y="512"/>
                  <a:pt x="2257" y="512"/>
                </a:cubicBezTo>
                <a:cubicBezTo>
                  <a:pt x="2250" y="512"/>
                  <a:pt x="2245" y="518"/>
                  <a:pt x="2245" y="525"/>
                </a:cubicBezTo>
                <a:cubicBezTo>
                  <a:pt x="2245" y="532"/>
                  <a:pt x="2250" y="538"/>
                  <a:pt x="2257" y="538"/>
                </a:cubicBezTo>
                <a:close/>
                <a:moveTo>
                  <a:pt x="2297" y="538"/>
                </a:moveTo>
                <a:cubicBezTo>
                  <a:pt x="2304" y="538"/>
                  <a:pt x="2310" y="532"/>
                  <a:pt x="2310" y="525"/>
                </a:cubicBezTo>
                <a:cubicBezTo>
                  <a:pt x="2310" y="518"/>
                  <a:pt x="2304" y="512"/>
                  <a:pt x="2297" y="512"/>
                </a:cubicBezTo>
                <a:cubicBezTo>
                  <a:pt x="2290" y="512"/>
                  <a:pt x="2284" y="518"/>
                  <a:pt x="2284" y="525"/>
                </a:cubicBezTo>
                <a:cubicBezTo>
                  <a:pt x="2284" y="532"/>
                  <a:pt x="2290" y="538"/>
                  <a:pt x="2297" y="538"/>
                </a:cubicBezTo>
                <a:close/>
                <a:moveTo>
                  <a:pt x="2336" y="538"/>
                </a:moveTo>
                <a:cubicBezTo>
                  <a:pt x="2343" y="538"/>
                  <a:pt x="2349" y="532"/>
                  <a:pt x="2349" y="525"/>
                </a:cubicBezTo>
                <a:cubicBezTo>
                  <a:pt x="2349" y="518"/>
                  <a:pt x="2343" y="512"/>
                  <a:pt x="2336" y="512"/>
                </a:cubicBezTo>
                <a:cubicBezTo>
                  <a:pt x="2329" y="512"/>
                  <a:pt x="2323" y="518"/>
                  <a:pt x="2323" y="525"/>
                </a:cubicBezTo>
                <a:cubicBezTo>
                  <a:pt x="2323" y="532"/>
                  <a:pt x="2329" y="538"/>
                  <a:pt x="2336" y="538"/>
                </a:cubicBezTo>
                <a:close/>
                <a:moveTo>
                  <a:pt x="2376" y="538"/>
                </a:moveTo>
                <a:cubicBezTo>
                  <a:pt x="2383" y="538"/>
                  <a:pt x="2388" y="532"/>
                  <a:pt x="2388" y="525"/>
                </a:cubicBezTo>
                <a:cubicBezTo>
                  <a:pt x="2388" y="518"/>
                  <a:pt x="2383" y="512"/>
                  <a:pt x="2376" y="512"/>
                </a:cubicBezTo>
                <a:cubicBezTo>
                  <a:pt x="2369" y="512"/>
                  <a:pt x="2363" y="518"/>
                  <a:pt x="2363" y="525"/>
                </a:cubicBezTo>
                <a:cubicBezTo>
                  <a:pt x="2363" y="532"/>
                  <a:pt x="2369" y="538"/>
                  <a:pt x="2376" y="538"/>
                </a:cubicBezTo>
                <a:close/>
                <a:moveTo>
                  <a:pt x="2415" y="538"/>
                </a:moveTo>
                <a:cubicBezTo>
                  <a:pt x="2422" y="538"/>
                  <a:pt x="2428" y="532"/>
                  <a:pt x="2428" y="525"/>
                </a:cubicBezTo>
                <a:cubicBezTo>
                  <a:pt x="2428" y="518"/>
                  <a:pt x="2422" y="512"/>
                  <a:pt x="2415" y="512"/>
                </a:cubicBezTo>
                <a:cubicBezTo>
                  <a:pt x="2408" y="512"/>
                  <a:pt x="2402" y="518"/>
                  <a:pt x="2402" y="525"/>
                </a:cubicBezTo>
                <a:cubicBezTo>
                  <a:pt x="2402" y="532"/>
                  <a:pt x="2408" y="538"/>
                  <a:pt x="2415" y="538"/>
                </a:cubicBezTo>
                <a:close/>
                <a:moveTo>
                  <a:pt x="2455" y="538"/>
                </a:moveTo>
                <a:cubicBezTo>
                  <a:pt x="2462" y="538"/>
                  <a:pt x="2467" y="532"/>
                  <a:pt x="2467" y="525"/>
                </a:cubicBezTo>
                <a:cubicBezTo>
                  <a:pt x="2467" y="518"/>
                  <a:pt x="2462" y="512"/>
                  <a:pt x="2455" y="512"/>
                </a:cubicBezTo>
                <a:cubicBezTo>
                  <a:pt x="2447" y="512"/>
                  <a:pt x="2442" y="518"/>
                  <a:pt x="2442" y="525"/>
                </a:cubicBezTo>
                <a:cubicBezTo>
                  <a:pt x="2442" y="532"/>
                  <a:pt x="2447" y="538"/>
                  <a:pt x="2455" y="538"/>
                </a:cubicBezTo>
                <a:close/>
                <a:moveTo>
                  <a:pt x="2494" y="538"/>
                </a:moveTo>
                <a:cubicBezTo>
                  <a:pt x="2501" y="538"/>
                  <a:pt x="2507" y="532"/>
                  <a:pt x="2507" y="525"/>
                </a:cubicBezTo>
                <a:cubicBezTo>
                  <a:pt x="2507" y="518"/>
                  <a:pt x="2501" y="512"/>
                  <a:pt x="2494" y="512"/>
                </a:cubicBezTo>
                <a:cubicBezTo>
                  <a:pt x="2487" y="512"/>
                  <a:pt x="2481" y="518"/>
                  <a:pt x="2481" y="525"/>
                </a:cubicBezTo>
                <a:cubicBezTo>
                  <a:pt x="2481" y="532"/>
                  <a:pt x="2487" y="538"/>
                  <a:pt x="2494" y="538"/>
                </a:cubicBezTo>
                <a:close/>
                <a:moveTo>
                  <a:pt x="2533" y="538"/>
                </a:moveTo>
                <a:cubicBezTo>
                  <a:pt x="2540" y="538"/>
                  <a:pt x="2546" y="532"/>
                  <a:pt x="2546" y="525"/>
                </a:cubicBezTo>
                <a:cubicBezTo>
                  <a:pt x="2546" y="518"/>
                  <a:pt x="2540" y="512"/>
                  <a:pt x="2533" y="512"/>
                </a:cubicBezTo>
                <a:cubicBezTo>
                  <a:pt x="2526" y="512"/>
                  <a:pt x="2521" y="518"/>
                  <a:pt x="2521" y="525"/>
                </a:cubicBezTo>
                <a:cubicBezTo>
                  <a:pt x="2521" y="532"/>
                  <a:pt x="2526" y="538"/>
                  <a:pt x="2533" y="538"/>
                </a:cubicBezTo>
                <a:close/>
                <a:moveTo>
                  <a:pt x="2573" y="538"/>
                </a:moveTo>
                <a:cubicBezTo>
                  <a:pt x="2580" y="538"/>
                  <a:pt x="2586" y="532"/>
                  <a:pt x="2586" y="525"/>
                </a:cubicBezTo>
                <a:cubicBezTo>
                  <a:pt x="2586" y="518"/>
                  <a:pt x="2580" y="512"/>
                  <a:pt x="2573" y="512"/>
                </a:cubicBezTo>
                <a:cubicBezTo>
                  <a:pt x="2566" y="512"/>
                  <a:pt x="2560" y="518"/>
                  <a:pt x="2560" y="525"/>
                </a:cubicBezTo>
                <a:cubicBezTo>
                  <a:pt x="2560" y="532"/>
                  <a:pt x="2566" y="538"/>
                  <a:pt x="2573" y="538"/>
                </a:cubicBezTo>
                <a:close/>
                <a:moveTo>
                  <a:pt x="2612" y="538"/>
                </a:moveTo>
                <a:cubicBezTo>
                  <a:pt x="2619" y="538"/>
                  <a:pt x="2625" y="532"/>
                  <a:pt x="2625" y="525"/>
                </a:cubicBezTo>
                <a:cubicBezTo>
                  <a:pt x="2625" y="518"/>
                  <a:pt x="2619" y="512"/>
                  <a:pt x="2612" y="512"/>
                </a:cubicBezTo>
                <a:cubicBezTo>
                  <a:pt x="2605" y="512"/>
                  <a:pt x="2599" y="518"/>
                  <a:pt x="2599" y="525"/>
                </a:cubicBezTo>
                <a:cubicBezTo>
                  <a:pt x="2599" y="532"/>
                  <a:pt x="2605" y="538"/>
                  <a:pt x="2612" y="538"/>
                </a:cubicBezTo>
                <a:close/>
                <a:moveTo>
                  <a:pt x="2652" y="538"/>
                </a:moveTo>
                <a:cubicBezTo>
                  <a:pt x="2659" y="538"/>
                  <a:pt x="2664" y="532"/>
                  <a:pt x="2664" y="525"/>
                </a:cubicBezTo>
                <a:cubicBezTo>
                  <a:pt x="2664" y="518"/>
                  <a:pt x="2659" y="512"/>
                  <a:pt x="2652" y="512"/>
                </a:cubicBezTo>
                <a:cubicBezTo>
                  <a:pt x="2645" y="512"/>
                  <a:pt x="2639" y="518"/>
                  <a:pt x="2639" y="525"/>
                </a:cubicBezTo>
                <a:cubicBezTo>
                  <a:pt x="2639" y="532"/>
                  <a:pt x="2645" y="538"/>
                  <a:pt x="2652" y="538"/>
                </a:cubicBezTo>
                <a:close/>
                <a:moveTo>
                  <a:pt x="2691" y="538"/>
                </a:moveTo>
                <a:cubicBezTo>
                  <a:pt x="2698" y="538"/>
                  <a:pt x="2704" y="532"/>
                  <a:pt x="2704" y="525"/>
                </a:cubicBezTo>
                <a:cubicBezTo>
                  <a:pt x="2704" y="518"/>
                  <a:pt x="2698" y="512"/>
                  <a:pt x="2691" y="512"/>
                </a:cubicBezTo>
                <a:cubicBezTo>
                  <a:pt x="2684" y="512"/>
                  <a:pt x="2678" y="518"/>
                  <a:pt x="2678" y="525"/>
                </a:cubicBezTo>
                <a:cubicBezTo>
                  <a:pt x="2678" y="532"/>
                  <a:pt x="2684" y="538"/>
                  <a:pt x="2691" y="538"/>
                </a:cubicBezTo>
                <a:close/>
                <a:moveTo>
                  <a:pt x="2730" y="538"/>
                </a:moveTo>
                <a:cubicBezTo>
                  <a:pt x="2738" y="538"/>
                  <a:pt x="2743" y="532"/>
                  <a:pt x="2743" y="525"/>
                </a:cubicBezTo>
                <a:cubicBezTo>
                  <a:pt x="2743" y="518"/>
                  <a:pt x="2738" y="512"/>
                  <a:pt x="2730" y="512"/>
                </a:cubicBezTo>
                <a:cubicBezTo>
                  <a:pt x="2723" y="512"/>
                  <a:pt x="2718" y="518"/>
                  <a:pt x="2718" y="525"/>
                </a:cubicBezTo>
                <a:cubicBezTo>
                  <a:pt x="2718" y="532"/>
                  <a:pt x="2723" y="538"/>
                  <a:pt x="2730" y="538"/>
                </a:cubicBezTo>
                <a:close/>
                <a:moveTo>
                  <a:pt x="2770" y="538"/>
                </a:moveTo>
                <a:cubicBezTo>
                  <a:pt x="2777" y="538"/>
                  <a:pt x="2783" y="532"/>
                  <a:pt x="2783" y="525"/>
                </a:cubicBezTo>
                <a:cubicBezTo>
                  <a:pt x="2783" y="518"/>
                  <a:pt x="2777" y="512"/>
                  <a:pt x="2770" y="512"/>
                </a:cubicBezTo>
                <a:cubicBezTo>
                  <a:pt x="2763" y="512"/>
                  <a:pt x="2757" y="518"/>
                  <a:pt x="2757" y="525"/>
                </a:cubicBezTo>
                <a:cubicBezTo>
                  <a:pt x="2757" y="532"/>
                  <a:pt x="2763" y="538"/>
                  <a:pt x="2770" y="538"/>
                </a:cubicBezTo>
                <a:close/>
                <a:moveTo>
                  <a:pt x="2809" y="538"/>
                </a:moveTo>
                <a:cubicBezTo>
                  <a:pt x="2816" y="538"/>
                  <a:pt x="2822" y="532"/>
                  <a:pt x="2822" y="525"/>
                </a:cubicBezTo>
                <a:cubicBezTo>
                  <a:pt x="2822" y="518"/>
                  <a:pt x="2816" y="512"/>
                  <a:pt x="2809" y="512"/>
                </a:cubicBezTo>
                <a:cubicBezTo>
                  <a:pt x="2802" y="512"/>
                  <a:pt x="2797" y="518"/>
                  <a:pt x="2797" y="525"/>
                </a:cubicBezTo>
                <a:cubicBezTo>
                  <a:pt x="2797" y="532"/>
                  <a:pt x="2802" y="538"/>
                  <a:pt x="2809" y="538"/>
                </a:cubicBezTo>
                <a:close/>
                <a:moveTo>
                  <a:pt x="2849" y="538"/>
                </a:moveTo>
                <a:cubicBezTo>
                  <a:pt x="2856" y="538"/>
                  <a:pt x="2861" y="532"/>
                  <a:pt x="2861" y="525"/>
                </a:cubicBezTo>
                <a:cubicBezTo>
                  <a:pt x="2861" y="518"/>
                  <a:pt x="2856" y="512"/>
                  <a:pt x="2849" y="512"/>
                </a:cubicBezTo>
                <a:cubicBezTo>
                  <a:pt x="2842" y="512"/>
                  <a:pt x="2836" y="518"/>
                  <a:pt x="2836" y="525"/>
                </a:cubicBezTo>
                <a:cubicBezTo>
                  <a:pt x="2836" y="532"/>
                  <a:pt x="2842" y="538"/>
                  <a:pt x="2849" y="538"/>
                </a:cubicBezTo>
                <a:close/>
                <a:moveTo>
                  <a:pt x="2888" y="538"/>
                </a:moveTo>
                <a:cubicBezTo>
                  <a:pt x="2895" y="538"/>
                  <a:pt x="2901" y="532"/>
                  <a:pt x="2901" y="525"/>
                </a:cubicBezTo>
                <a:cubicBezTo>
                  <a:pt x="2901" y="518"/>
                  <a:pt x="2895" y="512"/>
                  <a:pt x="2888" y="512"/>
                </a:cubicBezTo>
                <a:cubicBezTo>
                  <a:pt x="2881" y="512"/>
                  <a:pt x="2875" y="518"/>
                  <a:pt x="2875" y="525"/>
                </a:cubicBezTo>
                <a:cubicBezTo>
                  <a:pt x="2875" y="532"/>
                  <a:pt x="2881" y="538"/>
                  <a:pt x="2888" y="538"/>
                </a:cubicBezTo>
                <a:close/>
                <a:moveTo>
                  <a:pt x="2928" y="538"/>
                </a:moveTo>
                <a:cubicBezTo>
                  <a:pt x="2935" y="538"/>
                  <a:pt x="2940" y="532"/>
                  <a:pt x="2940" y="525"/>
                </a:cubicBezTo>
                <a:cubicBezTo>
                  <a:pt x="2940" y="518"/>
                  <a:pt x="2935" y="512"/>
                  <a:pt x="2928" y="512"/>
                </a:cubicBezTo>
                <a:cubicBezTo>
                  <a:pt x="2921" y="512"/>
                  <a:pt x="2915" y="518"/>
                  <a:pt x="2915" y="525"/>
                </a:cubicBezTo>
                <a:cubicBezTo>
                  <a:pt x="2915" y="532"/>
                  <a:pt x="2921" y="538"/>
                  <a:pt x="2928" y="538"/>
                </a:cubicBezTo>
                <a:close/>
                <a:moveTo>
                  <a:pt x="2967" y="538"/>
                </a:moveTo>
                <a:cubicBezTo>
                  <a:pt x="2974" y="538"/>
                  <a:pt x="2980" y="532"/>
                  <a:pt x="2980" y="525"/>
                </a:cubicBezTo>
                <a:cubicBezTo>
                  <a:pt x="2980" y="518"/>
                  <a:pt x="2974" y="512"/>
                  <a:pt x="2967" y="512"/>
                </a:cubicBezTo>
                <a:cubicBezTo>
                  <a:pt x="2960" y="512"/>
                  <a:pt x="2954" y="518"/>
                  <a:pt x="2954" y="525"/>
                </a:cubicBezTo>
                <a:cubicBezTo>
                  <a:pt x="2954" y="532"/>
                  <a:pt x="2960" y="538"/>
                  <a:pt x="2967" y="538"/>
                </a:cubicBezTo>
                <a:close/>
                <a:moveTo>
                  <a:pt x="3006" y="538"/>
                </a:moveTo>
                <a:cubicBezTo>
                  <a:pt x="3013" y="538"/>
                  <a:pt x="3019" y="532"/>
                  <a:pt x="3019" y="525"/>
                </a:cubicBezTo>
                <a:cubicBezTo>
                  <a:pt x="3019" y="518"/>
                  <a:pt x="3013" y="512"/>
                  <a:pt x="3006" y="512"/>
                </a:cubicBezTo>
                <a:cubicBezTo>
                  <a:pt x="2999" y="512"/>
                  <a:pt x="2994" y="518"/>
                  <a:pt x="2994" y="525"/>
                </a:cubicBezTo>
                <a:cubicBezTo>
                  <a:pt x="2994" y="532"/>
                  <a:pt x="2999" y="538"/>
                  <a:pt x="3006" y="538"/>
                </a:cubicBezTo>
                <a:close/>
                <a:moveTo>
                  <a:pt x="3046" y="538"/>
                </a:moveTo>
                <a:cubicBezTo>
                  <a:pt x="3053" y="538"/>
                  <a:pt x="3059" y="532"/>
                  <a:pt x="3059" y="525"/>
                </a:cubicBezTo>
                <a:cubicBezTo>
                  <a:pt x="3059" y="518"/>
                  <a:pt x="3053" y="512"/>
                  <a:pt x="3046" y="512"/>
                </a:cubicBezTo>
                <a:cubicBezTo>
                  <a:pt x="3039" y="512"/>
                  <a:pt x="3033" y="518"/>
                  <a:pt x="3033" y="525"/>
                </a:cubicBezTo>
                <a:cubicBezTo>
                  <a:pt x="3033" y="532"/>
                  <a:pt x="3039" y="538"/>
                  <a:pt x="3046" y="538"/>
                </a:cubicBezTo>
                <a:close/>
                <a:moveTo>
                  <a:pt x="3085" y="538"/>
                </a:moveTo>
                <a:cubicBezTo>
                  <a:pt x="3092" y="538"/>
                  <a:pt x="3098" y="532"/>
                  <a:pt x="3098" y="525"/>
                </a:cubicBezTo>
                <a:cubicBezTo>
                  <a:pt x="3098" y="518"/>
                  <a:pt x="3092" y="512"/>
                  <a:pt x="3085" y="512"/>
                </a:cubicBezTo>
                <a:cubicBezTo>
                  <a:pt x="3078" y="512"/>
                  <a:pt x="3073" y="518"/>
                  <a:pt x="3073" y="525"/>
                </a:cubicBezTo>
                <a:cubicBezTo>
                  <a:pt x="3073" y="532"/>
                  <a:pt x="3078" y="538"/>
                  <a:pt x="3085" y="538"/>
                </a:cubicBezTo>
                <a:close/>
                <a:moveTo>
                  <a:pt x="3282" y="512"/>
                </a:moveTo>
                <a:cubicBezTo>
                  <a:pt x="3275" y="512"/>
                  <a:pt x="3270" y="518"/>
                  <a:pt x="3270" y="525"/>
                </a:cubicBezTo>
                <a:cubicBezTo>
                  <a:pt x="3270" y="532"/>
                  <a:pt x="3275" y="538"/>
                  <a:pt x="3282" y="538"/>
                </a:cubicBezTo>
                <a:cubicBezTo>
                  <a:pt x="3289" y="538"/>
                  <a:pt x="3295" y="532"/>
                  <a:pt x="3295" y="525"/>
                </a:cubicBezTo>
                <a:cubicBezTo>
                  <a:pt x="3295" y="518"/>
                  <a:pt x="3289" y="512"/>
                  <a:pt x="3282" y="512"/>
                </a:cubicBezTo>
                <a:close/>
                <a:moveTo>
                  <a:pt x="444" y="577"/>
                </a:moveTo>
                <a:cubicBezTo>
                  <a:pt x="451" y="577"/>
                  <a:pt x="457" y="572"/>
                  <a:pt x="457" y="565"/>
                </a:cubicBezTo>
                <a:cubicBezTo>
                  <a:pt x="457" y="558"/>
                  <a:pt x="451" y="552"/>
                  <a:pt x="444" y="552"/>
                </a:cubicBezTo>
                <a:cubicBezTo>
                  <a:pt x="437" y="552"/>
                  <a:pt x="431" y="558"/>
                  <a:pt x="431" y="565"/>
                </a:cubicBezTo>
                <a:cubicBezTo>
                  <a:pt x="431" y="572"/>
                  <a:pt x="437" y="577"/>
                  <a:pt x="444" y="577"/>
                </a:cubicBezTo>
                <a:close/>
                <a:moveTo>
                  <a:pt x="483" y="577"/>
                </a:moveTo>
                <a:cubicBezTo>
                  <a:pt x="490" y="577"/>
                  <a:pt x="496" y="572"/>
                  <a:pt x="496" y="565"/>
                </a:cubicBezTo>
                <a:cubicBezTo>
                  <a:pt x="496" y="558"/>
                  <a:pt x="490" y="552"/>
                  <a:pt x="483" y="552"/>
                </a:cubicBezTo>
                <a:cubicBezTo>
                  <a:pt x="476" y="552"/>
                  <a:pt x="471" y="558"/>
                  <a:pt x="471" y="565"/>
                </a:cubicBezTo>
                <a:cubicBezTo>
                  <a:pt x="471" y="572"/>
                  <a:pt x="476" y="577"/>
                  <a:pt x="483" y="577"/>
                </a:cubicBezTo>
                <a:close/>
                <a:moveTo>
                  <a:pt x="523" y="577"/>
                </a:moveTo>
                <a:cubicBezTo>
                  <a:pt x="530" y="577"/>
                  <a:pt x="535" y="572"/>
                  <a:pt x="535" y="565"/>
                </a:cubicBezTo>
                <a:cubicBezTo>
                  <a:pt x="535" y="558"/>
                  <a:pt x="530" y="552"/>
                  <a:pt x="523" y="552"/>
                </a:cubicBezTo>
                <a:cubicBezTo>
                  <a:pt x="516" y="552"/>
                  <a:pt x="510" y="558"/>
                  <a:pt x="510" y="565"/>
                </a:cubicBezTo>
                <a:cubicBezTo>
                  <a:pt x="510" y="572"/>
                  <a:pt x="516" y="577"/>
                  <a:pt x="523" y="577"/>
                </a:cubicBezTo>
                <a:close/>
                <a:moveTo>
                  <a:pt x="562" y="577"/>
                </a:moveTo>
                <a:cubicBezTo>
                  <a:pt x="569" y="577"/>
                  <a:pt x="575" y="572"/>
                  <a:pt x="575" y="565"/>
                </a:cubicBezTo>
                <a:cubicBezTo>
                  <a:pt x="575" y="558"/>
                  <a:pt x="569" y="552"/>
                  <a:pt x="562" y="552"/>
                </a:cubicBezTo>
                <a:cubicBezTo>
                  <a:pt x="555" y="552"/>
                  <a:pt x="549" y="558"/>
                  <a:pt x="549" y="565"/>
                </a:cubicBezTo>
                <a:cubicBezTo>
                  <a:pt x="549" y="572"/>
                  <a:pt x="555" y="577"/>
                  <a:pt x="562" y="577"/>
                </a:cubicBezTo>
                <a:close/>
                <a:moveTo>
                  <a:pt x="602" y="577"/>
                </a:moveTo>
                <a:cubicBezTo>
                  <a:pt x="609" y="577"/>
                  <a:pt x="614" y="572"/>
                  <a:pt x="614" y="565"/>
                </a:cubicBezTo>
                <a:cubicBezTo>
                  <a:pt x="614" y="558"/>
                  <a:pt x="609" y="552"/>
                  <a:pt x="602" y="552"/>
                </a:cubicBezTo>
                <a:cubicBezTo>
                  <a:pt x="595" y="552"/>
                  <a:pt x="589" y="558"/>
                  <a:pt x="589" y="565"/>
                </a:cubicBezTo>
                <a:cubicBezTo>
                  <a:pt x="589" y="572"/>
                  <a:pt x="595" y="577"/>
                  <a:pt x="602" y="577"/>
                </a:cubicBezTo>
                <a:close/>
                <a:moveTo>
                  <a:pt x="641" y="577"/>
                </a:moveTo>
                <a:cubicBezTo>
                  <a:pt x="648" y="577"/>
                  <a:pt x="654" y="572"/>
                  <a:pt x="654" y="565"/>
                </a:cubicBezTo>
                <a:cubicBezTo>
                  <a:pt x="654" y="558"/>
                  <a:pt x="648" y="552"/>
                  <a:pt x="641" y="552"/>
                </a:cubicBezTo>
                <a:cubicBezTo>
                  <a:pt x="634" y="552"/>
                  <a:pt x="628" y="558"/>
                  <a:pt x="628" y="565"/>
                </a:cubicBezTo>
                <a:cubicBezTo>
                  <a:pt x="628" y="572"/>
                  <a:pt x="634" y="577"/>
                  <a:pt x="641" y="577"/>
                </a:cubicBezTo>
                <a:close/>
                <a:moveTo>
                  <a:pt x="680" y="577"/>
                </a:moveTo>
                <a:cubicBezTo>
                  <a:pt x="687" y="577"/>
                  <a:pt x="693" y="572"/>
                  <a:pt x="693" y="565"/>
                </a:cubicBezTo>
                <a:cubicBezTo>
                  <a:pt x="693" y="558"/>
                  <a:pt x="687" y="552"/>
                  <a:pt x="680" y="552"/>
                </a:cubicBezTo>
                <a:cubicBezTo>
                  <a:pt x="673" y="552"/>
                  <a:pt x="668" y="558"/>
                  <a:pt x="668" y="565"/>
                </a:cubicBezTo>
                <a:cubicBezTo>
                  <a:pt x="668" y="572"/>
                  <a:pt x="673" y="577"/>
                  <a:pt x="680" y="577"/>
                </a:cubicBezTo>
                <a:close/>
                <a:moveTo>
                  <a:pt x="720" y="577"/>
                </a:moveTo>
                <a:cubicBezTo>
                  <a:pt x="727" y="577"/>
                  <a:pt x="733" y="572"/>
                  <a:pt x="733" y="565"/>
                </a:cubicBezTo>
                <a:cubicBezTo>
                  <a:pt x="733" y="558"/>
                  <a:pt x="727" y="552"/>
                  <a:pt x="720" y="552"/>
                </a:cubicBezTo>
                <a:cubicBezTo>
                  <a:pt x="713" y="552"/>
                  <a:pt x="707" y="558"/>
                  <a:pt x="707" y="565"/>
                </a:cubicBezTo>
                <a:cubicBezTo>
                  <a:pt x="707" y="572"/>
                  <a:pt x="713" y="577"/>
                  <a:pt x="720" y="577"/>
                </a:cubicBezTo>
                <a:close/>
                <a:moveTo>
                  <a:pt x="759" y="577"/>
                </a:moveTo>
                <a:cubicBezTo>
                  <a:pt x="766" y="577"/>
                  <a:pt x="772" y="572"/>
                  <a:pt x="772" y="565"/>
                </a:cubicBezTo>
                <a:cubicBezTo>
                  <a:pt x="772" y="558"/>
                  <a:pt x="766" y="552"/>
                  <a:pt x="759" y="552"/>
                </a:cubicBezTo>
                <a:cubicBezTo>
                  <a:pt x="752" y="552"/>
                  <a:pt x="747" y="558"/>
                  <a:pt x="747" y="565"/>
                </a:cubicBezTo>
                <a:cubicBezTo>
                  <a:pt x="747" y="572"/>
                  <a:pt x="752" y="577"/>
                  <a:pt x="759" y="577"/>
                </a:cubicBezTo>
                <a:close/>
                <a:moveTo>
                  <a:pt x="799" y="577"/>
                </a:moveTo>
                <a:cubicBezTo>
                  <a:pt x="806" y="577"/>
                  <a:pt x="811" y="572"/>
                  <a:pt x="811" y="565"/>
                </a:cubicBezTo>
                <a:cubicBezTo>
                  <a:pt x="811" y="558"/>
                  <a:pt x="806" y="552"/>
                  <a:pt x="799" y="552"/>
                </a:cubicBezTo>
                <a:cubicBezTo>
                  <a:pt x="792" y="552"/>
                  <a:pt x="786" y="558"/>
                  <a:pt x="786" y="565"/>
                </a:cubicBezTo>
                <a:cubicBezTo>
                  <a:pt x="786" y="572"/>
                  <a:pt x="792" y="577"/>
                  <a:pt x="799" y="577"/>
                </a:cubicBezTo>
                <a:close/>
                <a:moveTo>
                  <a:pt x="838" y="577"/>
                </a:moveTo>
                <a:cubicBezTo>
                  <a:pt x="845" y="577"/>
                  <a:pt x="851" y="572"/>
                  <a:pt x="851" y="565"/>
                </a:cubicBezTo>
                <a:cubicBezTo>
                  <a:pt x="851" y="558"/>
                  <a:pt x="845" y="552"/>
                  <a:pt x="838" y="552"/>
                </a:cubicBezTo>
                <a:cubicBezTo>
                  <a:pt x="831" y="552"/>
                  <a:pt x="825" y="558"/>
                  <a:pt x="825" y="565"/>
                </a:cubicBezTo>
                <a:cubicBezTo>
                  <a:pt x="825" y="572"/>
                  <a:pt x="831" y="577"/>
                  <a:pt x="838" y="577"/>
                </a:cubicBezTo>
                <a:close/>
                <a:moveTo>
                  <a:pt x="878" y="577"/>
                </a:moveTo>
                <a:cubicBezTo>
                  <a:pt x="885" y="577"/>
                  <a:pt x="890" y="572"/>
                  <a:pt x="890" y="565"/>
                </a:cubicBezTo>
                <a:cubicBezTo>
                  <a:pt x="890" y="558"/>
                  <a:pt x="885" y="552"/>
                  <a:pt x="878" y="552"/>
                </a:cubicBezTo>
                <a:cubicBezTo>
                  <a:pt x="871" y="552"/>
                  <a:pt x="865" y="558"/>
                  <a:pt x="865" y="565"/>
                </a:cubicBezTo>
                <a:cubicBezTo>
                  <a:pt x="865" y="572"/>
                  <a:pt x="871" y="577"/>
                  <a:pt x="878" y="577"/>
                </a:cubicBezTo>
                <a:close/>
                <a:moveTo>
                  <a:pt x="917" y="577"/>
                </a:moveTo>
                <a:cubicBezTo>
                  <a:pt x="924" y="577"/>
                  <a:pt x="930" y="572"/>
                  <a:pt x="930" y="565"/>
                </a:cubicBezTo>
                <a:cubicBezTo>
                  <a:pt x="930" y="558"/>
                  <a:pt x="924" y="552"/>
                  <a:pt x="917" y="552"/>
                </a:cubicBezTo>
                <a:cubicBezTo>
                  <a:pt x="910" y="552"/>
                  <a:pt x="904" y="558"/>
                  <a:pt x="904" y="565"/>
                </a:cubicBezTo>
                <a:cubicBezTo>
                  <a:pt x="904" y="572"/>
                  <a:pt x="910" y="577"/>
                  <a:pt x="917" y="577"/>
                </a:cubicBezTo>
                <a:close/>
                <a:moveTo>
                  <a:pt x="956" y="577"/>
                </a:moveTo>
                <a:cubicBezTo>
                  <a:pt x="963" y="577"/>
                  <a:pt x="969" y="572"/>
                  <a:pt x="969" y="565"/>
                </a:cubicBezTo>
                <a:cubicBezTo>
                  <a:pt x="969" y="558"/>
                  <a:pt x="963" y="552"/>
                  <a:pt x="956" y="552"/>
                </a:cubicBezTo>
                <a:cubicBezTo>
                  <a:pt x="949" y="552"/>
                  <a:pt x="944" y="558"/>
                  <a:pt x="944" y="565"/>
                </a:cubicBezTo>
                <a:cubicBezTo>
                  <a:pt x="944" y="572"/>
                  <a:pt x="949" y="577"/>
                  <a:pt x="956" y="577"/>
                </a:cubicBezTo>
                <a:close/>
                <a:moveTo>
                  <a:pt x="996" y="577"/>
                </a:moveTo>
                <a:cubicBezTo>
                  <a:pt x="1003" y="577"/>
                  <a:pt x="1009" y="572"/>
                  <a:pt x="1009" y="565"/>
                </a:cubicBezTo>
                <a:cubicBezTo>
                  <a:pt x="1009" y="558"/>
                  <a:pt x="1003" y="552"/>
                  <a:pt x="996" y="552"/>
                </a:cubicBezTo>
                <a:cubicBezTo>
                  <a:pt x="989" y="552"/>
                  <a:pt x="983" y="558"/>
                  <a:pt x="983" y="565"/>
                </a:cubicBezTo>
                <a:cubicBezTo>
                  <a:pt x="983" y="572"/>
                  <a:pt x="989" y="577"/>
                  <a:pt x="996" y="577"/>
                </a:cubicBezTo>
                <a:close/>
                <a:moveTo>
                  <a:pt x="1035" y="577"/>
                </a:moveTo>
                <a:cubicBezTo>
                  <a:pt x="1042" y="577"/>
                  <a:pt x="1048" y="572"/>
                  <a:pt x="1048" y="565"/>
                </a:cubicBezTo>
                <a:cubicBezTo>
                  <a:pt x="1048" y="558"/>
                  <a:pt x="1042" y="552"/>
                  <a:pt x="1035" y="552"/>
                </a:cubicBezTo>
                <a:cubicBezTo>
                  <a:pt x="1028" y="552"/>
                  <a:pt x="1022" y="558"/>
                  <a:pt x="1022" y="565"/>
                </a:cubicBezTo>
                <a:cubicBezTo>
                  <a:pt x="1022" y="572"/>
                  <a:pt x="1028" y="577"/>
                  <a:pt x="1035" y="577"/>
                </a:cubicBezTo>
                <a:close/>
                <a:moveTo>
                  <a:pt x="1075" y="577"/>
                </a:moveTo>
                <a:cubicBezTo>
                  <a:pt x="1082" y="577"/>
                  <a:pt x="1087" y="572"/>
                  <a:pt x="1087" y="565"/>
                </a:cubicBezTo>
                <a:cubicBezTo>
                  <a:pt x="1087" y="558"/>
                  <a:pt x="1082" y="552"/>
                  <a:pt x="1075" y="552"/>
                </a:cubicBezTo>
                <a:cubicBezTo>
                  <a:pt x="1068" y="552"/>
                  <a:pt x="1062" y="558"/>
                  <a:pt x="1062" y="565"/>
                </a:cubicBezTo>
                <a:cubicBezTo>
                  <a:pt x="1062" y="572"/>
                  <a:pt x="1068" y="577"/>
                  <a:pt x="1075" y="577"/>
                </a:cubicBezTo>
                <a:close/>
                <a:moveTo>
                  <a:pt x="1666" y="577"/>
                </a:moveTo>
                <a:cubicBezTo>
                  <a:pt x="1673" y="577"/>
                  <a:pt x="1679" y="572"/>
                  <a:pt x="1679" y="565"/>
                </a:cubicBezTo>
                <a:cubicBezTo>
                  <a:pt x="1679" y="558"/>
                  <a:pt x="1673" y="552"/>
                  <a:pt x="1666" y="552"/>
                </a:cubicBezTo>
                <a:cubicBezTo>
                  <a:pt x="1659" y="552"/>
                  <a:pt x="1653" y="558"/>
                  <a:pt x="1653" y="565"/>
                </a:cubicBezTo>
                <a:cubicBezTo>
                  <a:pt x="1653" y="572"/>
                  <a:pt x="1659" y="577"/>
                  <a:pt x="1666" y="577"/>
                </a:cubicBezTo>
                <a:close/>
                <a:moveTo>
                  <a:pt x="1745" y="577"/>
                </a:moveTo>
                <a:cubicBezTo>
                  <a:pt x="1752" y="577"/>
                  <a:pt x="1758" y="572"/>
                  <a:pt x="1758" y="565"/>
                </a:cubicBezTo>
                <a:cubicBezTo>
                  <a:pt x="1758" y="558"/>
                  <a:pt x="1752" y="552"/>
                  <a:pt x="1745" y="552"/>
                </a:cubicBezTo>
                <a:cubicBezTo>
                  <a:pt x="1738" y="552"/>
                  <a:pt x="1732" y="558"/>
                  <a:pt x="1732" y="565"/>
                </a:cubicBezTo>
                <a:cubicBezTo>
                  <a:pt x="1732" y="572"/>
                  <a:pt x="1738" y="577"/>
                  <a:pt x="1745" y="577"/>
                </a:cubicBezTo>
                <a:close/>
                <a:moveTo>
                  <a:pt x="1784" y="577"/>
                </a:moveTo>
                <a:cubicBezTo>
                  <a:pt x="1791" y="577"/>
                  <a:pt x="1797" y="572"/>
                  <a:pt x="1797" y="565"/>
                </a:cubicBezTo>
                <a:cubicBezTo>
                  <a:pt x="1797" y="558"/>
                  <a:pt x="1791" y="552"/>
                  <a:pt x="1784" y="552"/>
                </a:cubicBezTo>
                <a:cubicBezTo>
                  <a:pt x="1777" y="552"/>
                  <a:pt x="1772" y="558"/>
                  <a:pt x="1772" y="565"/>
                </a:cubicBezTo>
                <a:cubicBezTo>
                  <a:pt x="1772" y="572"/>
                  <a:pt x="1777" y="577"/>
                  <a:pt x="1784" y="577"/>
                </a:cubicBezTo>
                <a:close/>
                <a:moveTo>
                  <a:pt x="1824" y="577"/>
                </a:moveTo>
                <a:cubicBezTo>
                  <a:pt x="1831" y="577"/>
                  <a:pt x="1836" y="572"/>
                  <a:pt x="1836" y="565"/>
                </a:cubicBezTo>
                <a:cubicBezTo>
                  <a:pt x="1836" y="558"/>
                  <a:pt x="1831" y="552"/>
                  <a:pt x="1824" y="552"/>
                </a:cubicBezTo>
                <a:cubicBezTo>
                  <a:pt x="1817" y="552"/>
                  <a:pt x="1811" y="558"/>
                  <a:pt x="1811" y="565"/>
                </a:cubicBezTo>
                <a:cubicBezTo>
                  <a:pt x="1811" y="572"/>
                  <a:pt x="1817" y="577"/>
                  <a:pt x="1824" y="577"/>
                </a:cubicBezTo>
                <a:close/>
                <a:moveTo>
                  <a:pt x="1863" y="577"/>
                </a:moveTo>
                <a:cubicBezTo>
                  <a:pt x="1870" y="577"/>
                  <a:pt x="1876" y="572"/>
                  <a:pt x="1876" y="565"/>
                </a:cubicBezTo>
                <a:cubicBezTo>
                  <a:pt x="1876" y="558"/>
                  <a:pt x="1870" y="552"/>
                  <a:pt x="1863" y="552"/>
                </a:cubicBezTo>
                <a:cubicBezTo>
                  <a:pt x="1856" y="552"/>
                  <a:pt x="1850" y="558"/>
                  <a:pt x="1850" y="565"/>
                </a:cubicBezTo>
                <a:cubicBezTo>
                  <a:pt x="1850" y="572"/>
                  <a:pt x="1856" y="577"/>
                  <a:pt x="1863" y="577"/>
                </a:cubicBezTo>
                <a:close/>
                <a:moveTo>
                  <a:pt x="1903" y="577"/>
                </a:moveTo>
                <a:cubicBezTo>
                  <a:pt x="1910" y="577"/>
                  <a:pt x="1915" y="572"/>
                  <a:pt x="1915" y="565"/>
                </a:cubicBezTo>
                <a:cubicBezTo>
                  <a:pt x="1915" y="558"/>
                  <a:pt x="1910" y="552"/>
                  <a:pt x="1903" y="552"/>
                </a:cubicBezTo>
                <a:cubicBezTo>
                  <a:pt x="1896" y="552"/>
                  <a:pt x="1890" y="558"/>
                  <a:pt x="1890" y="565"/>
                </a:cubicBezTo>
                <a:cubicBezTo>
                  <a:pt x="1890" y="572"/>
                  <a:pt x="1896" y="577"/>
                  <a:pt x="1903" y="577"/>
                </a:cubicBezTo>
                <a:close/>
                <a:moveTo>
                  <a:pt x="1942" y="577"/>
                </a:moveTo>
                <a:cubicBezTo>
                  <a:pt x="1949" y="577"/>
                  <a:pt x="1955" y="572"/>
                  <a:pt x="1955" y="565"/>
                </a:cubicBezTo>
                <a:cubicBezTo>
                  <a:pt x="1955" y="558"/>
                  <a:pt x="1949" y="552"/>
                  <a:pt x="1942" y="552"/>
                </a:cubicBezTo>
                <a:cubicBezTo>
                  <a:pt x="1935" y="552"/>
                  <a:pt x="1929" y="558"/>
                  <a:pt x="1929" y="565"/>
                </a:cubicBezTo>
                <a:cubicBezTo>
                  <a:pt x="1929" y="572"/>
                  <a:pt x="1935" y="577"/>
                  <a:pt x="1942" y="577"/>
                </a:cubicBezTo>
                <a:close/>
                <a:moveTo>
                  <a:pt x="1981" y="577"/>
                </a:moveTo>
                <a:cubicBezTo>
                  <a:pt x="1988" y="577"/>
                  <a:pt x="1994" y="572"/>
                  <a:pt x="1994" y="565"/>
                </a:cubicBezTo>
                <a:cubicBezTo>
                  <a:pt x="1994" y="558"/>
                  <a:pt x="1988" y="552"/>
                  <a:pt x="1981" y="552"/>
                </a:cubicBezTo>
                <a:cubicBezTo>
                  <a:pt x="1974" y="552"/>
                  <a:pt x="1969" y="558"/>
                  <a:pt x="1969" y="565"/>
                </a:cubicBezTo>
                <a:cubicBezTo>
                  <a:pt x="1969" y="572"/>
                  <a:pt x="1974" y="577"/>
                  <a:pt x="1981" y="577"/>
                </a:cubicBezTo>
                <a:close/>
                <a:moveTo>
                  <a:pt x="2021" y="577"/>
                </a:moveTo>
                <a:cubicBezTo>
                  <a:pt x="2028" y="577"/>
                  <a:pt x="2034" y="572"/>
                  <a:pt x="2034" y="565"/>
                </a:cubicBezTo>
                <a:cubicBezTo>
                  <a:pt x="2034" y="558"/>
                  <a:pt x="2028" y="552"/>
                  <a:pt x="2021" y="552"/>
                </a:cubicBezTo>
                <a:cubicBezTo>
                  <a:pt x="2014" y="552"/>
                  <a:pt x="2008" y="558"/>
                  <a:pt x="2008" y="565"/>
                </a:cubicBezTo>
                <a:cubicBezTo>
                  <a:pt x="2008" y="572"/>
                  <a:pt x="2014" y="577"/>
                  <a:pt x="2021" y="577"/>
                </a:cubicBezTo>
                <a:close/>
                <a:moveTo>
                  <a:pt x="2060" y="577"/>
                </a:moveTo>
                <a:cubicBezTo>
                  <a:pt x="2067" y="577"/>
                  <a:pt x="2073" y="572"/>
                  <a:pt x="2073" y="565"/>
                </a:cubicBezTo>
                <a:cubicBezTo>
                  <a:pt x="2073" y="558"/>
                  <a:pt x="2067" y="552"/>
                  <a:pt x="2060" y="552"/>
                </a:cubicBezTo>
                <a:cubicBezTo>
                  <a:pt x="2053" y="552"/>
                  <a:pt x="2048" y="558"/>
                  <a:pt x="2048" y="565"/>
                </a:cubicBezTo>
                <a:cubicBezTo>
                  <a:pt x="2048" y="572"/>
                  <a:pt x="2053" y="577"/>
                  <a:pt x="2060" y="577"/>
                </a:cubicBezTo>
                <a:close/>
                <a:moveTo>
                  <a:pt x="2100" y="577"/>
                </a:moveTo>
                <a:cubicBezTo>
                  <a:pt x="2107" y="577"/>
                  <a:pt x="2112" y="572"/>
                  <a:pt x="2112" y="565"/>
                </a:cubicBezTo>
                <a:cubicBezTo>
                  <a:pt x="2112" y="558"/>
                  <a:pt x="2107" y="552"/>
                  <a:pt x="2100" y="552"/>
                </a:cubicBezTo>
                <a:cubicBezTo>
                  <a:pt x="2093" y="552"/>
                  <a:pt x="2087" y="558"/>
                  <a:pt x="2087" y="565"/>
                </a:cubicBezTo>
                <a:cubicBezTo>
                  <a:pt x="2087" y="572"/>
                  <a:pt x="2093" y="577"/>
                  <a:pt x="2100" y="577"/>
                </a:cubicBezTo>
                <a:close/>
                <a:moveTo>
                  <a:pt x="2139" y="577"/>
                </a:moveTo>
                <a:cubicBezTo>
                  <a:pt x="2146" y="577"/>
                  <a:pt x="2152" y="572"/>
                  <a:pt x="2152" y="565"/>
                </a:cubicBezTo>
                <a:cubicBezTo>
                  <a:pt x="2152" y="558"/>
                  <a:pt x="2146" y="552"/>
                  <a:pt x="2139" y="552"/>
                </a:cubicBezTo>
                <a:cubicBezTo>
                  <a:pt x="2132" y="552"/>
                  <a:pt x="2126" y="558"/>
                  <a:pt x="2126" y="565"/>
                </a:cubicBezTo>
                <a:cubicBezTo>
                  <a:pt x="2126" y="572"/>
                  <a:pt x="2132" y="577"/>
                  <a:pt x="2139" y="577"/>
                </a:cubicBezTo>
                <a:close/>
                <a:moveTo>
                  <a:pt x="2179" y="577"/>
                </a:moveTo>
                <a:cubicBezTo>
                  <a:pt x="2186" y="577"/>
                  <a:pt x="2191" y="572"/>
                  <a:pt x="2191" y="565"/>
                </a:cubicBezTo>
                <a:cubicBezTo>
                  <a:pt x="2191" y="558"/>
                  <a:pt x="2186" y="552"/>
                  <a:pt x="2179" y="552"/>
                </a:cubicBezTo>
                <a:cubicBezTo>
                  <a:pt x="2171" y="552"/>
                  <a:pt x="2166" y="558"/>
                  <a:pt x="2166" y="565"/>
                </a:cubicBezTo>
                <a:cubicBezTo>
                  <a:pt x="2166" y="572"/>
                  <a:pt x="2171" y="577"/>
                  <a:pt x="2179" y="577"/>
                </a:cubicBezTo>
                <a:close/>
                <a:moveTo>
                  <a:pt x="2218" y="577"/>
                </a:moveTo>
                <a:cubicBezTo>
                  <a:pt x="2225" y="577"/>
                  <a:pt x="2231" y="572"/>
                  <a:pt x="2231" y="565"/>
                </a:cubicBezTo>
                <a:cubicBezTo>
                  <a:pt x="2231" y="558"/>
                  <a:pt x="2225" y="552"/>
                  <a:pt x="2218" y="552"/>
                </a:cubicBezTo>
                <a:cubicBezTo>
                  <a:pt x="2211" y="552"/>
                  <a:pt x="2205" y="558"/>
                  <a:pt x="2205" y="565"/>
                </a:cubicBezTo>
                <a:cubicBezTo>
                  <a:pt x="2205" y="572"/>
                  <a:pt x="2211" y="577"/>
                  <a:pt x="2218" y="577"/>
                </a:cubicBezTo>
                <a:close/>
                <a:moveTo>
                  <a:pt x="2257" y="577"/>
                </a:moveTo>
                <a:cubicBezTo>
                  <a:pt x="2264" y="577"/>
                  <a:pt x="2270" y="572"/>
                  <a:pt x="2270" y="565"/>
                </a:cubicBezTo>
                <a:cubicBezTo>
                  <a:pt x="2270" y="558"/>
                  <a:pt x="2264" y="552"/>
                  <a:pt x="2257" y="552"/>
                </a:cubicBezTo>
                <a:cubicBezTo>
                  <a:pt x="2250" y="552"/>
                  <a:pt x="2245" y="558"/>
                  <a:pt x="2245" y="565"/>
                </a:cubicBezTo>
                <a:cubicBezTo>
                  <a:pt x="2245" y="572"/>
                  <a:pt x="2250" y="577"/>
                  <a:pt x="2257" y="577"/>
                </a:cubicBezTo>
                <a:close/>
                <a:moveTo>
                  <a:pt x="2297" y="577"/>
                </a:moveTo>
                <a:cubicBezTo>
                  <a:pt x="2304" y="577"/>
                  <a:pt x="2310" y="572"/>
                  <a:pt x="2310" y="565"/>
                </a:cubicBezTo>
                <a:cubicBezTo>
                  <a:pt x="2310" y="558"/>
                  <a:pt x="2304" y="552"/>
                  <a:pt x="2297" y="552"/>
                </a:cubicBezTo>
                <a:cubicBezTo>
                  <a:pt x="2290" y="552"/>
                  <a:pt x="2284" y="558"/>
                  <a:pt x="2284" y="565"/>
                </a:cubicBezTo>
                <a:cubicBezTo>
                  <a:pt x="2284" y="572"/>
                  <a:pt x="2290" y="577"/>
                  <a:pt x="2297" y="577"/>
                </a:cubicBezTo>
                <a:close/>
                <a:moveTo>
                  <a:pt x="2336" y="577"/>
                </a:moveTo>
                <a:cubicBezTo>
                  <a:pt x="2343" y="577"/>
                  <a:pt x="2349" y="572"/>
                  <a:pt x="2349" y="565"/>
                </a:cubicBezTo>
                <a:cubicBezTo>
                  <a:pt x="2349" y="558"/>
                  <a:pt x="2343" y="552"/>
                  <a:pt x="2336" y="552"/>
                </a:cubicBezTo>
                <a:cubicBezTo>
                  <a:pt x="2329" y="552"/>
                  <a:pt x="2323" y="558"/>
                  <a:pt x="2323" y="565"/>
                </a:cubicBezTo>
                <a:cubicBezTo>
                  <a:pt x="2323" y="572"/>
                  <a:pt x="2329" y="577"/>
                  <a:pt x="2336" y="577"/>
                </a:cubicBezTo>
                <a:close/>
                <a:moveTo>
                  <a:pt x="2376" y="577"/>
                </a:moveTo>
                <a:cubicBezTo>
                  <a:pt x="2383" y="577"/>
                  <a:pt x="2388" y="572"/>
                  <a:pt x="2388" y="565"/>
                </a:cubicBezTo>
                <a:cubicBezTo>
                  <a:pt x="2388" y="558"/>
                  <a:pt x="2383" y="552"/>
                  <a:pt x="2376" y="552"/>
                </a:cubicBezTo>
                <a:cubicBezTo>
                  <a:pt x="2369" y="552"/>
                  <a:pt x="2363" y="558"/>
                  <a:pt x="2363" y="565"/>
                </a:cubicBezTo>
                <a:cubicBezTo>
                  <a:pt x="2363" y="572"/>
                  <a:pt x="2369" y="577"/>
                  <a:pt x="2376" y="577"/>
                </a:cubicBezTo>
                <a:close/>
                <a:moveTo>
                  <a:pt x="2415" y="577"/>
                </a:moveTo>
                <a:cubicBezTo>
                  <a:pt x="2422" y="577"/>
                  <a:pt x="2428" y="572"/>
                  <a:pt x="2428" y="565"/>
                </a:cubicBezTo>
                <a:cubicBezTo>
                  <a:pt x="2428" y="558"/>
                  <a:pt x="2422" y="552"/>
                  <a:pt x="2415" y="552"/>
                </a:cubicBezTo>
                <a:cubicBezTo>
                  <a:pt x="2408" y="552"/>
                  <a:pt x="2402" y="558"/>
                  <a:pt x="2402" y="565"/>
                </a:cubicBezTo>
                <a:cubicBezTo>
                  <a:pt x="2402" y="572"/>
                  <a:pt x="2408" y="577"/>
                  <a:pt x="2415" y="577"/>
                </a:cubicBezTo>
                <a:close/>
                <a:moveTo>
                  <a:pt x="2455" y="577"/>
                </a:moveTo>
                <a:cubicBezTo>
                  <a:pt x="2462" y="577"/>
                  <a:pt x="2467" y="572"/>
                  <a:pt x="2467" y="565"/>
                </a:cubicBezTo>
                <a:cubicBezTo>
                  <a:pt x="2467" y="558"/>
                  <a:pt x="2462" y="552"/>
                  <a:pt x="2455" y="552"/>
                </a:cubicBezTo>
                <a:cubicBezTo>
                  <a:pt x="2447" y="552"/>
                  <a:pt x="2442" y="558"/>
                  <a:pt x="2442" y="565"/>
                </a:cubicBezTo>
                <a:cubicBezTo>
                  <a:pt x="2442" y="572"/>
                  <a:pt x="2447" y="577"/>
                  <a:pt x="2455" y="577"/>
                </a:cubicBezTo>
                <a:close/>
                <a:moveTo>
                  <a:pt x="2494" y="577"/>
                </a:moveTo>
                <a:cubicBezTo>
                  <a:pt x="2501" y="577"/>
                  <a:pt x="2507" y="572"/>
                  <a:pt x="2507" y="565"/>
                </a:cubicBezTo>
                <a:cubicBezTo>
                  <a:pt x="2507" y="558"/>
                  <a:pt x="2501" y="552"/>
                  <a:pt x="2494" y="552"/>
                </a:cubicBezTo>
                <a:cubicBezTo>
                  <a:pt x="2487" y="552"/>
                  <a:pt x="2481" y="558"/>
                  <a:pt x="2481" y="565"/>
                </a:cubicBezTo>
                <a:cubicBezTo>
                  <a:pt x="2481" y="572"/>
                  <a:pt x="2487" y="577"/>
                  <a:pt x="2494" y="577"/>
                </a:cubicBezTo>
                <a:close/>
                <a:moveTo>
                  <a:pt x="2533" y="577"/>
                </a:moveTo>
                <a:cubicBezTo>
                  <a:pt x="2540" y="577"/>
                  <a:pt x="2546" y="572"/>
                  <a:pt x="2546" y="565"/>
                </a:cubicBezTo>
                <a:cubicBezTo>
                  <a:pt x="2546" y="558"/>
                  <a:pt x="2540" y="552"/>
                  <a:pt x="2533" y="552"/>
                </a:cubicBezTo>
                <a:cubicBezTo>
                  <a:pt x="2526" y="552"/>
                  <a:pt x="2521" y="558"/>
                  <a:pt x="2521" y="565"/>
                </a:cubicBezTo>
                <a:cubicBezTo>
                  <a:pt x="2521" y="572"/>
                  <a:pt x="2526" y="577"/>
                  <a:pt x="2533" y="577"/>
                </a:cubicBezTo>
                <a:close/>
                <a:moveTo>
                  <a:pt x="2573" y="577"/>
                </a:moveTo>
                <a:cubicBezTo>
                  <a:pt x="2580" y="577"/>
                  <a:pt x="2586" y="572"/>
                  <a:pt x="2586" y="565"/>
                </a:cubicBezTo>
                <a:cubicBezTo>
                  <a:pt x="2586" y="558"/>
                  <a:pt x="2580" y="552"/>
                  <a:pt x="2573" y="552"/>
                </a:cubicBezTo>
                <a:cubicBezTo>
                  <a:pt x="2566" y="552"/>
                  <a:pt x="2560" y="558"/>
                  <a:pt x="2560" y="565"/>
                </a:cubicBezTo>
                <a:cubicBezTo>
                  <a:pt x="2560" y="572"/>
                  <a:pt x="2566" y="577"/>
                  <a:pt x="2573" y="577"/>
                </a:cubicBezTo>
                <a:close/>
                <a:moveTo>
                  <a:pt x="2612" y="577"/>
                </a:moveTo>
                <a:cubicBezTo>
                  <a:pt x="2619" y="577"/>
                  <a:pt x="2625" y="572"/>
                  <a:pt x="2625" y="565"/>
                </a:cubicBezTo>
                <a:cubicBezTo>
                  <a:pt x="2625" y="558"/>
                  <a:pt x="2619" y="552"/>
                  <a:pt x="2612" y="552"/>
                </a:cubicBezTo>
                <a:cubicBezTo>
                  <a:pt x="2605" y="552"/>
                  <a:pt x="2599" y="558"/>
                  <a:pt x="2599" y="565"/>
                </a:cubicBezTo>
                <a:cubicBezTo>
                  <a:pt x="2599" y="572"/>
                  <a:pt x="2605" y="577"/>
                  <a:pt x="2612" y="577"/>
                </a:cubicBezTo>
                <a:close/>
                <a:moveTo>
                  <a:pt x="2652" y="577"/>
                </a:moveTo>
                <a:cubicBezTo>
                  <a:pt x="2659" y="577"/>
                  <a:pt x="2664" y="572"/>
                  <a:pt x="2664" y="565"/>
                </a:cubicBezTo>
                <a:cubicBezTo>
                  <a:pt x="2664" y="558"/>
                  <a:pt x="2659" y="552"/>
                  <a:pt x="2652" y="552"/>
                </a:cubicBezTo>
                <a:cubicBezTo>
                  <a:pt x="2645" y="552"/>
                  <a:pt x="2639" y="558"/>
                  <a:pt x="2639" y="565"/>
                </a:cubicBezTo>
                <a:cubicBezTo>
                  <a:pt x="2639" y="572"/>
                  <a:pt x="2645" y="577"/>
                  <a:pt x="2652" y="577"/>
                </a:cubicBezTo>
                <a:close/>
                <a:moveTo>
                  <a:pt x="2691" y="577"/>
                </a:moveTo>
                <a:cubicBezTo>
                  <a:pt x="2698" y="577"/>
                  <a:pt x="2704" y="572"/>
                  <a:pt x="2704" y="565"/>
                </a:cubicBezTo>
                <a:cubicBezTo>
                  <a:pt x="2704" y="558"/>
                  <a:pt x="2698" y="552"/>
                  <a:pt x="2691" y="552"/>
                </a:cubicBezTo>
                <a:cubicBezTo>
                  <a:pt x="2684" y="552"/>
                  <a:pt x="2678" y="558"/>
                  <a:pt x="2678" y="565"/>
                </a:cubicBezTo>
                <a:cubicBezTo>
                  <a:pt x="2678" y="572"/>
                  <a:pt x="2684" y="577"/>
                  <a:pt x="2691" y="577"/>
                </a:cubicBezTo>
                <a:close/>
                <a:moveTo>
                  <a:pt x="2730" y="577"/>
                </a:moveTo>
                <a:cubicBezTo>
                  <a:pt x="2738" y="577"/>
                  <a:pt x="2743" y="572"/>
                  <a:pt x="2743" y="565"/>
                </a:cubicBezTo>
                <a:cubicBezTo>
                  <a:pt x="2743" y="558"/>
                  <a:pt x="2738" y="552"/>
                  <a:pt x="2730" y="552"/>
                </a:cubicBezTo>
                <a:cubicBezTo>
                  <a:pt x="2723" y="552"/>
                  <a:pt x="2718" y="558"/>
                  <a:pt x="2718" y="565"/>
                </a:cubicBezTo>
                <a:cubicBezTo>
                  <a:pt x="2718" y="572"/>
                  <a:pt x="2723" y="577"/>
                  <a:pt x="2730" y="577"/>
                </a:cubicBezTo>
                <a:close/>
                <a:moveTo>
                  <a:pt x="2770" y="577"/>
                </a:moveTo>
                <a:cubicBezTo>
                  <a:pt x="2777" y="577"/>
                  <a:pt x="2783" y="572"/>
                  <a:pt x="2783" y="565"/>
                </a:cubicBezTo>
                <a:cubicBezTo>
                  <a:pt x="2783" y="558"/>
                  <a:pt x="2777" y="552"/>
                  <a:pt x="2770" y="552"/>
                </a:cubicBezTo>
                <a:cubicBezTo>
                  <a:pt x="2763" y="552"/>
                  <a:pt x="2757" y="558"/>
                  <a:pt x="2757" y="565"/>
                </a:cubicBezTo>
                <a:cubicBezTo>
                  <a:pt x="2757" y="572"/>
                  <a:pt x="2763" y="577"/>
                  <a:pt x="2770" y="577"/>
                </a:cubicBezTo>
                <a:close/>
                <a:moveTo>
                  <a:pt x="2809" y="577"/>
                </a:moveTo>
                <a:cubicBezTo>
                  <a:pt x="2816" y="577"/>
                  <a:pt x="2822" y="572"/>
                  <a:pt x="2822" y="565"/>
                </a:cubicBezTo>
                <a:cubicBezTo>
                  <a:pt x="2822" y="558"/>
                  <a:pt x="2816" y="552"/>
                  <a:pt x="2809" y="552"/>
                </a:cubicBezTo>
                <a:cubicBezTo>
                  <a:pt x="2802" y="552"/>
                  <a:pt x="2797" y="558"/>
                  <a:pt x="2797" y="565"/>
                </a:cubicBezTo>
                <a:cubicBezTo>
                  <a:pt x="2797" y="572"/>
                  <a:pt x="2802" y="577"/>
                  <a:pt x="2809" y="577"/>
                </a:cubicBezTo>
                <a:close/>
                <a:moveTo>
                  <a:pt x="2849" y="577"/>
                </a:moveTo>
                <a:cubicBezTo>
                  <a:pt x="2856" y="577"/>
                  <a:pt x="2861" y="572"/>
                  <a:pt x="2861" y="565"/>
                </a:cubicBezTo>
                <a:cubicBezTo>
                  <a:pt x="2861" y="558"/>
                  <a:pt x="2856" y="552"/>
                  <a:pt x="2849" y="552"/>
                </a:cubicBezTo>
                <a:cubicBezTo>
                  <a:pt x="2842" y="552"/>
                  <a:pt x="2836" y="558"/>
                  <a:pt x="2836" y="565"/>
                </a:cubicBezTo>
                <a:cubicBezTo>
                  <a:pt x="2836" y="572"/>
                  <a:pt x="2842" y="577"/>
                  <a:pt x="2849" y="577"/>
                </a:cubicBezTo>
                <a:close/>
                <a:moveTo>
                  <a:pt x="2888" y="577"/>
                </a:moveTo>
                <a:cubicBezTo>
                  <a:pt x="2895" y="577"/>
                  <a:pt x="2901" y="572"/>
                  <a:pt x="2901" y="565"/>
                </a:cubicBezTo>
                <a:cubicBezTo>
                  <a:pt x="2901" y="558"/>
                  <a:pt x="2895" y="552"/>
                  <a:pt x="2888" y="552"/>
                </a:cubicBezTo>
                <a:cubicBezTo>
                  <a:pt x="2881" y="552"/>
                  <a:pt x="2875" y="558"/>
                  <a:pt x="2875" y="565"/>
                </a:cubicBezTo>
                <a:cubicBezTo>
                  <a:pt x="2875" y="572"/>
                  <a:pt x="2881" y="577"/>
                  <a:pt x="2888" y="577"/>
                </a:cubicBezTo>
                <a:close/>
                <a:moveTo>
                  <a:pt x="2928" y="577"/>
                </a:moveTo>
                <a:cubicBezTo>
                  <a:pt x="2935" y="577"/>
                  <a:pt x="2940" y="572"/>
                  <a:pt x="2940" y="565"/>
                </a:cubicBezTo>
                <a:cubicBezTo>
                  <a:pt x="2940" y="558"/>
                  <a:pt x="2935" y="552"/>
                  <a:pt x="2928" y="552"/>
                </a:cubicBezTo>
                <a:cubicBezTo>
                  <a:pt x="2921" y="552"/>
                  <a:pt x="2915" y="558"/>
                  <a:pt x="2915" y="565"/>
                </a:cubicBezTo>
                <a:cubicBezTo>
                  <a:pt x="2915" y="572"/>
                  <a:pt x="2921" y="577"/>
                  <a:pt x="2928" y="577"/>
                </a:cubicBezTo>
                <a:close/>
                <a:moveTo>
                  <a:pt x="2967" y="577"/>
                </a:moveTo>
                <a:cubicBezTo>
                  <a:pt x="2974" y="577"/>
                  <a:pt x="2980" y="572"/>
                  <a:pt x="2980" y="565"/>
                </a:cubicBezTo>
                <a:cubicBezTo>
                  <a:pt x="2980" y="558"/>
                  <a:pt x="2974" y="552"/>
                  <a:pt x="2967" y="552"/>
                </a:cubicBezTo>
                <a:cubicBezTo>
                  <a:pt x="2960" y="552"/>
                  <a:pt x="2954" y="558"/>
                  <a:pt x="2954" y="565"/>
                </a:cubicBezTo>
                <a:cubicBezTo>
                  <a:pt x="2954" y="572"/>
                  <a:pt x="2960" y="577"/>
                  <a:pt x="2967" y="577"/>
                </a:cubicBezTo>
                <a:close/>
                <a:moveTo>
                  <a:pt x="3006" y="577"/>
                </a:moveTo>
                <a:cubicBezTo>
                  <a:pt x="3013" y="577"/>
                  <a:pt x="3019" y="572"/>
                  <a:pt x="3019" y="565"/>
                </a:cubicBezTo>
                <a:cubicBezTo>
                  <a:pt x="3019" y="558"/>
                  <a:pt x="3013" y="552"/>
                  <a:pt x="3006" y="552"/>
                </a:cubicBezTo>
                <a:cubicBezTo>
                  <a:pt x="2999" y="552"/>
                  <a:pt x="2994" y="558"/>
                  <a:pt x="2994" y="565"/>
                </a:cubicBezTo>
                <a:cubicBezTo>
                  <a:pt x="2994" y="572"/>
                  <a:pt x="2999" y="577"/>
                  <a:pt x="3006" y="577"/>
                </a:cubicBezTo>
                <a:close/>
                <a:moveTo>
                  <a:pt x="3046" y="577"/>
                </a:moveTo>
                <a:cubicBezTo>
                  <a:pt x="3053" y="577"/>
                  <a:pt x="3059" y="572"/>
                  <a:pt x="3059" y="565"/>
                </a:cubicBezTo>
                <a:cubicBezTo>
                  <a:pt x="3059" y="558"/>
                  <a:pt x="3053" y="552"/>
                  <a:pt x="3046" y="552"/>
                </a:cubicBezTo>
                <a:cubicBezTo>
                  <a:pt x="3039" y="552"/>
                  <a:pt x="3033" y="558"/>
                  <a:pt x="3033" y="565"/>
                </a:cubicBezTo>
                <a:cubicBezTo>
                  <a:pt x="3033" y="572"/>
                  <a:pt x="3039" y="577"/>
                  <a:pt x="3046" y="577"/>
                </a:cubicBezTo>
                <a:close/>
                <a:moveTo>
                  <a:pt x="3085" y="577"/>
                </a:moveTo>
                <a:cubicBezTo>
                  <a:pt x="3092" y="577"/>
                  <a:pt x="3098" y="572"/>
                  <a:pt x="3098" y="565"/>
                </a:cubicBezTo>
                <a:cubicBezTo>
                  <a:pt x="3098" y="558"/>
                  <a:pt x="3092" y="552"/>
                  <a:pt x="3085" y="552"/>
                </a:cubicBezTo>
                <a:cubicBezTo>
                  <a:pt x="3078" y="552"/>
                  <a:pt x="3073" y="558"/>
                  <a:pt x="3073" y="565"/>
                </a:cubicBezTo>
                <a:cubicBezTo>
                  <a:pt x="3073" y="572"/>
                  <a:pt x="3078" y="577"/>
                  <a:pt x="3085" y="577"/>
                </a:cubicBezTo>
                <a:close/>
                <a:moveTo>
                  <a:pt x="3282" y="554"/>
                </a:moveTo>
                <a:cubicBezTo>
                  <a:pt x="3276" y="554"/>
                  <a:pt x="3272" y="559"/>
                  <a:pt x="3272" y="565"/>
                </a:cubicBezTo>
                <a:cubicBezTo>
                  <a:pt x="3272" y="571"/>
                  <a:pt x="3276" y="575"/>
                  <a:pt x="3282" y="575"/>
                </a:cubicBezTo>
                <a:cubicBezTo>
                  <a:pt x="3288" y="575"/>
                  <a:pt x="3293" y="571"/>
                  <a:pt x="3293" y="565"/>
                </a:cubicBezTo>
                <a:cubicBezTo>
                  <a:pt x="3293" y="559"/>
                  <a:pt x="3288" y="554"/>
                  <a:pt x="3282" y="554"/>
                </a:cubicBezTo>
                <a:close/>
                <a:moveTo>
                  <a:pt x="444" y="617"/>
                </a:moveTo>
                <a:cubicBezTo>
                  <a:pt x="451" y="617"/>
                  <a:pt x="457" y="611"/>
                  <a:pt x="457" y="604"/>
                </a:cubicBezTo>
                <a:cubicBezTo>
                  <a:pt x="457" y="597"/>
                  <a:pt x="451" y="591"/>
                  <a:pt x="444" y="591"/>
                </a:cubicBezTo>
                <a:cubicBezTo>
                  <a:pt x="437" y="591"/>
                  <a:pt x="431" y="597"/>
                  <a:pt x="431" y="604"/>
                </a:cubicBezTo>
                <a:cubicBezTo>
                  <a:pt x="431" y="611"/>
                  <a:pt x="437" y="617"/>
                  <a:pt x="444" y="617"/>
                </a:cubicBezTo>
                <a:close/>
                <a:moveTo>
                  <a:pt x="483" y="617"/>
                </a:moveTo>
                <a:cubicBezTo>
                  <a:pt x="490" y="617"/>
                  <a:pt x="496" y="611"/>
                  <a:pt x="496" y="604"/>
                </a:cubicBezTo>
                <a:cubicBezTo>
                  <a:pt x="496" y="597"/>
                  <a:pt x="490" y="591"/>
                  <a:pt x="483" y="591"/>
                </a:cubicBezTo>
                <a:cubicBezTo>
                  <a:pt x="476" y="591"/>
                  <a:pt x="471" y="597"/>
                  <a:pt x="471" y="604"/>
                </a:cubicBezTo>
                <a:cubicBezTo>
                  <a:pt x="471" y="611"/>
                  <a:pt x="476" y="617"/>
                  <a:pt x="483" y="617"/>
                </a:cubicBezTo>
                <a:close/>
                <a:moveTo>
                  <a:pt x="523" y="617"/>
                </a:moveTo>
                <a:cubicBezTo>
                  <a:pt x="530" y="617"/>
                  <a:pt x="535" y="611"/>
                  <a:pt x="535" y="604"/>
                </a:cubicBezTo>
                <a:cubicBezTo>
                  <a:pt x="535" y="597"/>
                  <a:pt x="530" y="591"/>
                  <a:pt x="523" y="591"/>
                </a:cubicBezTo>
                <a:cubicBezTo>
                  <a:pt x="516" y="591"/>
                  <a:pt x="510" y="597"/>
                  <a:pt x="510" y="604"/>
                </a:cubicBezTo>
                <a:cubicBezTo>
                  <a:pt x="510" y="611"/>
                  <a:pt x="516" y="617"/>
                  <a:pt x="523" y="617"/>
                </a:cubicBezTo>
                <a:close/>
                <a:moveTo>
                  <a:pt x="562" y="617"/>
                </a:moveTo>
                <a:cubicBezTo>
                  <a:pt x="569" y="617"/>
                  <a:pt x="575" y="611"/>
                  <a:pt x="575" y="604"/>
                </a:cubicBezTo>
                <a:cubicBezTo>
                  <a:pt x="575" y="597"/>
                  <a:pt x="569" y="591"/>
                  <a:pt x="562" y="591"/>
                </a:cubicBezTo>
                <a:cubicBezTo>
                  <a:pt x="555" y="591"/>
                  <a:pt x="549" y="597"/>
                  <a:pt x="549" y="604"/>
                </a:cubicBezTo>
                <a:cubicBezTo>
                  <a:pt x="549" y="611"/>
                  <a:pt x="555" y="617"/>
                  <a:pt x="562" y="617"/>
                </a:cubicBezTo>
                <a:close/>
                <a:moveTo>
                  <a:pt x="602" y="617"/>
                </a:moveTo>
                <a:cubicBezTo>
                  <a:pt x="609" y="617"/>
                  <a:pt x="614" y="611"/>
                  <a:pt x="614" y="604"/>
                </a:cubicBezTo>
                <a:cubicBezTo>
                  <a:pt x="614" y="597"/>
                  <a:pt x="609" y="591"/>
                  <a:pt x="602" y="591"/>
                </a:cubicBezTo>
                <a:cubicBezTo>
                  <a:pt x="595" y="591"/>
                  <a:pt x="589" y="597"/>
                  <a:pt x="589" y="604"/>
                </a:cubicBezTo>
                <a:cubicBezTo>
                  <a:pt x="589" y="611"/>
                  <a:pt x="595" y="617"/>
                  <a:pt x="602" y="617"/>
                </a:cubicBezTo>
                <a:close/>
                <a:moveTo>
                  <a:pt x="641" y="617"/>
                </a:moveTo>
                <a:cubicBezTo>
                  <a:pt x="648" y="617"/>
                  <a:pt x="654" y="611"/>
                  <a:pt x="654" y="604"/>
                </a:cubicBezTo>
                <a:cubicBezTo>
                  <a:pt x="654" y="597"/>
                  <a:pt x="648" y="591"/>
                  <a:pt x="641" y="591"/>
                </a:cubicBezTo>
                <a:cubicBezTo>
                  <a:pt x="634" y="591"/>
                  <a:pt x="628" y="597"/>
                  <a:pt x="628" y="604"/>
                </a:cubicBezTo>
                <a:cubicBezTo>
                  <a:pt x="628" y="611"/>
                  <a:pt x="634" y="617"/>
                  <a:pt x="641" y="617"/>
                </a:cubicBezTo>
                <a:close/>
                <a:moveTo>
                  <a:pt x="680" y="617"/>
                </a:moveTo>
                <a:cubicBezTo>
                  <a:pt x="687" y="617"/>
                  <a:pt x="693" y="611"/>
                  <a:pt x="693" y="604"/>
                </a:cubicBezTo>
                <a:cubicBezTo>
                  <a:pt x="693" y="597"/>
                  <a:pt x="687" y="591"/>
                  <a:pt x="680" y="591"/>
                </a:cubicBezTo>
                <a:cubicBezTo>
                  <a:pt x="673" y="591"/>
                  <a:pt x="668" y="597"/>
                  <a:pt x="668" y="604"/>
                </a:cubicBezTo>
                <a:cubicBezTo>
                  <a:pt x="668" y="611"/>
                  <a:pt x="673" y="617"/>
                  <a:pt x="680" y="617"/>
                </a:cubicBezTo>
                <a:close/>
                <a:moveTo>
                  <a:pt x="720" y="617"/>
                </a:moveTo>
                <a:cubicBezTo>
                  <a:pt x="727" y="617"/>
                  <a:pt x="733" y="611"/>
                  <a:pt x="733" y="604"/>
                </a:cubicBezTo>
                <a:cubicBezTo>
                  <a:pt x="733" y="597"/>
                  <a:pt x="727" y="591"/>
                  <a:pt x="720" y="591"/>
                </a:cubicBezTo>
                <a:cubicBezTo>
                  <a:pt x="713" y="591"/>
                  <a:pt x="707" y="597"/>
                  <a:pt x="707" y="604"/>
                </a:cubicBezTo>
                <a:cubicBezTo>
                  <a:pt x="707" y="611"/>
                  <a:pt x="713" y="617"/>
                  <a:pt x="720" y="617"/>
                </a:cubicBezTo>
                <a:close/>
                <a:moveTo>
                  <a:pt x="759" y="617"/>
                </a:moveTo>
                <a:cubicBezTo>
                  <a:pt x="766" y="617"/>
                  <a:pt x="772" y="611"/>
                  <a:pt x="772" y="604"/>
                </a:cubicBezTo>
                <a:cubicBezTo>
                  <a:pt x="772" y="597"/>
                  <a:pt x="766" y="591"/>
                  <a:pt x="759" y="591"/>
                </a:cubicBezTo>
                <a:cubicBezTo>
                  <a:pt x="752" y="591"/>
                  <a:pt x="747" y="597"/>
                  <a:pt x="747" y="604"/>
                </a:cubicBezTo>
                <a:cubicBezTo>
                  <a:pt x="747" y="611"/>
                  <a:pt x="752" y="617"/>
                  <a:pt x="759" y="617"/>
                </a:cubicBezTo>
                <a:close/>
                <a:moveTo>
                  <a:pt x="838" y="617"/>
                </a:moveTo>
                <a:cubicBezTo>
                  <a:pt x="845" y="617"/>
                  <a:pt x="851" y="611"/>
                  <a:pt x="851" y="604"/>
                </a:cubicBezTo>
                <a:cubicBezTo>
                  <a:pt x="851" y="597"/>
                  <a:pt x="845" y="591"/>
                  <a:pt x="838" y="591"/>
                </a:cubicBezTo>
                <a:cubicBezTo>
                  <a:pt x="831" y="591"/>
                  <a:pt x="825" y="597"/>
                  <a:pt x="825" y="604"/>
                </a:cubicBezTo>
                <a:cubicBezTo>
                  <a:pt x="825" y="611"/>
                  <a:pt x="831" y="617"/>
                  <a:pt x="838" y="617"/>
                </a:cubicBezTo>
                <a:close/>
                <a:moveTo>
                  <a:pt x="878" y="617"/>
                </a:moveTo>
                <a:cubicBezTo>
                  <a:pt x="885" y="617"/>
                  <a:pt x="890" y="611"/>
                  <a:pt x="890" y="604"/>
                </a:cubicBezTo>
                <a:cubicBezTo>
                  <a:pt x="890" y="597"/>
                  <a:pt x="885" y="591"/>
                  <a:pt x="878" y="591"/>
                </a:cubicBezTo>
                <a:cubicBezTo>
                  <a:pt x="871" y="591"/>
                  <a:pt x="865" y="597"/>
                  <a:pt x="865" y="604"/>
                </a:cubicBezTo>
                <a:cubicBezTo>
                  <a:pt x="865" y="611"/>
                  <a:pt x="871" y="617"/>
                  <a:pt x="878" y="617"/>
                </a:cubicBezTo>
                <a:close/>
                <a:moveTo>
                  <a:pt x="917" y="617"/>
                </a:moveTo>
                <a:cubicBezTo>
                  <a:pt x="924" y="617"/>
                  <a:pt x="930" y="611"/>
                  <a:pt x="930" y="604"/>
                </a:cubicBezTo>
                <a:cubicBezTo>
                  <a:pt x="930" y="597"/>
                  <a:pt x="924" y="591"/>
                  <a:pt x="917" y="591"/>
                </a:cubicBezTo>
                <a:cubicBezTo>
                  <a:pt x="910" y="591"/>
                  <a:pt x="904" y="597"/>
                  <a:pt x="904" y="604"/>
                </a:cubicBezTo>
                <a:cubicBezTo>
                  <a:pt x="904" y="611"/>
                  <a:pt x="910" y="617"/>
                  <a:pt x="917" y="617"/>
                </a:cubicBezTo>
                <a:close/>
                <a:moveTo>
                  <a:pt x="956" y="617"/>
                </a:moveTo>
                <a:cubicBezTo>
                  <a:pt x="963" y="617"/>
                  <a:pt x="969" y="611"/>
                  <a:pt x="969" y="604"/>
                </a:cubicBezTo>
                <a:cubicBezTo>
                  <a:pt x="969" y="597"/>
                  <a:pt x="963" y="591"/>
                  <a:pt x="956" y="591"/>
                </a:cubicBezTo>
                <a:cubicBezTo>
                  <a:pt x="949" y="591"/>
                  <a:pt x="944" y="597"/>
                  <a:pt x="944" y="604"/>
                </a:cubicBezTo>
                <a:cubicBezTo>
                  <a:pt x="944" y="611"/>
                  <a:pt x="949" y="617"/>
                  <a:pt x="956" y="617"/>
                </a:cubicBezTo>
                <a:close/>
                <a:moveTo>
                  <a:pt x="996" y="617"/>
                </a:moveTo>
                <a:cubicBezTo>
                  <a:pt x="1003" y="617"/>
                  <a:pt x="1009" y="611"/>
                  <a:pt x="1009" y="604"/>
                </a:cubicBezTo>
                <a:cubicBezTo>
                  <a:pt x="1009" y="597"/>
                  <a:pt x="1003" y="591"/>
                  <a:pt x="996" y="591"/>
                </a:cubicBezTo>
                <a:cubicBezTo>
                  <a:pt x="989" y="591"/>
                  <a:pt x="983" y="597"/>
                  <a:pt x="983" y="604"/>
                </a:cubicBezTo>
                <a:cubicBezTo>
                  <a:pt x="983" y="611"/>
                  <a:pt x="989" y="617"/>
                  <a:pt x="996" y="617"/>
                </a:cubicBezTo>
                <a:close/>
                <a:moveTo>
                  <a:pt x="1035" y="595"/>
                </a:moveTo>
                <a:cubicBezTo>
                  <a:pt x="1030" y="595"/>
                  <a:pt x="1026" y="599"/>
                  <a:pt x="1026" y="604"/>
                </a:cubicBezTo>
                <a:cubicBezTo>
                  <a:pt x="1026" y="609"/>
                  <a:pt x="1030" y="613"/>
                  <a:pt x="1035" y="613"/>
                </a:cubicBezTo>
                <a:cubicBezTo>
                  <a:pt x="1040" y="613"/>
                  <a:pt x="1045" y="609"/>
                  <a:pt x="1045" y="604"/>
                </a:cubicBezTo>
                <a:cubicBezTo>
                  <a:pt x="1045" y="599"/>
                  <a:pt x="1040" y="595"/>
                  <a:pt x="1035" y="595"/>
                </a:cubicBezTo>
                <a:close/>
                <a:moveTo>
                  <a:pt x="1101" y="604"/>
                </a:moveTo>
                <a:cubicBezTo>
                  <a:pt x="1101" y="611"/>
                  <a:pt x="1107" y="617"/>
                  <a:pt x="1114" y="617"/>
                </a:cubicBezTo>
                <a:cubicBezTo>
                  <a:pt x="1121" y="617"/>
                  <a:pt x="1127" y="611"/>
                  <a:pt x="1127" y="604"/>
                </a:cubicBezTo>
                <a:cubicBezTo>
                  <a:pt x="1127" y="597"/>
                  <a:pt x="1121" y="591"/>
                  <a:pt x="1114" y="591"/>
                </a:cubicBezTo>
                <a:cubicBezTo>
                  <a:pt x="1107" y="591"/>
                  <a:pt x="1101" y="597"/>
                  <a:pt x="1101" y="604"/>
                </a:cubicBezTo>
                <a:close/>
                <a:moveTo>
                  <a:pt x="1144" y="604"/>
                </a:moveTo>
                <a:cubicBezTo>
                  <a:pt x="1144" y="609"/>
                  <a:pt x="1148" y="613"/>
                  <a:pt x="1154" y="613"/>
                </a:cubicBezTo>
                <a:cubicBezTo>
                  <a:pt x="1159" y="613"/>
                  <a:pt x="1163" y="609"/>
                  <a:pt x="1163" y="604"/>
                </a:cubicBezTo>
                <a:cubicBezTo>
                  <a:pt x="1163" y="599"/>
                  <a:pt x="1159" y="595"/>
                  <a:pt x="1154" y="595"/>
                </a:cubicBezTo>
                <a:cubicBezTo>
                  <a:pt x="1148" y="595"/>
                  <a:pt x="1144" y="599"/>
                  <a:pt x="1144" y="604"/>
                </a:cubicBezTo>
                <a:close/>
                <a:moveTo>
                  <a:pt x="1666" y="591"/>
                </a:moveTo>
                <a:cubicBezTo>
                  <a:pt x="1659" y="591"/>
                  <a:pt x="1653" y="597"/>
                  <a:pt x="1653" y="604"/>
                </a:cubicBezTo>
                <a:cubicBezTo>
                  <a:pt x="1653" y="611"/>
                  <a:pt x="1659" y="617"/>
                  <a:pt x="1666" y="617"/>
                </a:cubicBezTo>
                <a:cubicBezTo>
                  <a:pt x="1673" y="617"/>
                  <a:pt x="1679" y="611"/>
                  <a:pt x="1679" y="604"/>
                </a:cubicBezTo>
                <a:cubicBezTo>
                  <a:pt x="1679" y="597"/>
                  <a:pt x="1673" y="591"/>
                  <a:pt x="1666" y="591"/>
                </a:cubicBezTo>
                <a:close/>
                <a:moveTo>
                  <a:pt x="1705" y="617"/>
                </a:moveTo>
                <a:cubicBezTo>
                  <a:pt x="1712" y="617"/>
                  <a:pt x="1718" y="611"/>
                  <a:pt x="1718" y="604"/>
                </a:cubicBezTo>
                <a:cubicBezTo>
                  <a:pt x="1718" y="597"/>
                  <a:pt x="1712" y="591"/>
                  <a:pt x="1705" y="591"/>
                </a:cubicBezTo>
                <a:cubicBezTo>
                  <a:pt x="1698" y="591"/>
                  <a:pt x="1693" y="597"/>
                  <a:pt x="1693" y="604"/>
                </a:cubicBezTo>
                <a:cubicBezTo>
                  <a:pt x="1693" y="611"/>
                  <a:pt x="1698" y="617"/>
                  <a:pt x="1705" y="617"/>
                </a:cubicBezTo>
                <a:close/>
                <a:moveTo>
                  <a:pt x="1745" y="617"/>
                </a:moveTo>
                <a:cubicBezTo>
                  <a:pt x="1752" y="617"/>
                  <a:pt x="1758" y="611"/>
                  <a:pt x="1758" y="604"/>
                </a:cubicBezTo>
                <a:cubicBezTo>
                  <a:pt x="1758" y="597"/>
                  <a:pt x="1752" y="591"/>
                  <a:pt x="1745" y="591"/>
                </a:cubicBezTo>
                <a:cubicBezTo>
                  <a:pt x="1738" y="591"/>
                  <a:pt x="1732" y="597"/>
                  <a:pt x="1732" y="604"/>
                </a:cubicBezTo>
                <a:cubicBezTo>
                  <a:pt x="1732" y="611"/>
                  <a:pt x="1738" y="617"/>
                  <a:pt x="1745" y="617"/>
                </a:cubicBezTo>
                <a:close/>
                <a:moveTo>
                  <a:pt x="1784" y="617"/>
                </a:moveTo>
                <a:cubicBezTo>
                  <a:pt x="1791" y="617"/>
                  <a:pt x="1797" y="611"/>
                  <a:pt x="1797" y="604"/>
                </a:cubicBezTo>
                <a:cubicBezTo>
                  <a:pt x="1797" y="597"/>
                  <a:pt x="1791" y="591"/>
                  <a:pt x="1784" y="591"/>
                </a:cubicBezTo>
                <a:cubicBezTo>
                  <a:pt x="1777" y="591"/>
                  <a:pt x="1772" y="597"/>
                  <a:pt x="1772" y="604"/>
                </a:cubicBezTo>
                <a:cubicBezTo>
                  <a:pt x="1772" y="611"/>
                  <a:pt x="1777" y="617"/>
                  <a:pt x="1784" y="617"/>
                </a:cubicBezTo>
                <a:close/>
                <a:moveTo>
                  <a:pt x="1824" y="617"/>
                </a:moveTo>
                <a:cubicBezTo>
                  <a:pt x="1831" y="617"/>
                  <a:pt x="1836" y="611"/>
                  <a:pt x="1836" y="604"/>
                </a:cubicBezTo>
                <a:cubicBezTo>
                  <a:pt x="1836" y="597"/>
                  <a:pt x="1831" y="591"/>
                  <a:pt x="1824" y="591"/>
                </a:cubicBezTo>
                <a:cubicBezTo>
                  <a:pt x="1817" y="591"/>
                  <a:pt x="1811" y="597"/>
                  <a:pt x="1811" y="604"/>
                </a:cubicBezTo>
                <a:cubicBezTo>
                  <a:pt x="1811" y="611"/>
                  <a:pt x="1817" y="617"/>
                  <a:pt x="1824" y="617"/>
                </a:cubicBezTo>
                <a:close/>
                <a:moveTo>
                  <a:pt x="1863" y="617"/>
                </a:moveTo>
                <a:cubicBezTo>
                  <a:pt x="1870" y="617"/>
                  <a:pt x="1876" y="611"/>
                  <a:pt x="1876" y="604"/>
                </a:cubicBezTo>
                <a:cubicBezTo>
                  <a:pt x="1876" y="597"/>
                  <a:pt x="1870" y="591"/>
                  <a:pt x="1863" y="591"/>
                </a:cubicBezTo>
                <a:cubicBezTo>
                  <a:pt x="1856" y="591"/>
                  <a:pt x="1850" y="597"/>
                  <a:pt x="1850" y="604"/>
                </a:cubicBezTo>
                <a:cubicBezTo>
                  <a:pt x="1850" y="611"/>
                  <a:pt x="1856" y="617"/>
                  <a:pt x="1863" y="617"/>
                </a:cubicBezTo>
                <a:close/>
                <a:moveTo>
                  <a:pt x="1903" y="617"/>
                </a:moveTo>
                <a:cubicBezTo>
                  <a:pt x="1910" y="617"/>
                  <a:pt x="1915" y="611"/>
                  <a:pt x="1915" y="604"/>
                </a:cubicBezTo>
                <a:cubicBezTo>
                  <a:pt x="1915" y="597"/>
                  <a:pt x="1910" y="591"/>
                  <a:pt x="1903" y="591"/>
                </a:cubicBezTo>
                <a:cubicBezTo>
                  <a:pt x="1896" y="591"/>
                  <a:pt x="1890" y="597"/>
                  <a:pt x="1890" y="604"/>
                </a:cubicBezTo>
                <a:cubicBezTo>
                  <a:pt x="1890" y="611"/>
                  <a:pt x="1896" y="617"/>
                  <a:pt x="1903" y="617"/>
                </a:cubicBezTo>
                <a:close/>
                <a:moveTo>
                  <a:pt x="1942" y="617"/>
                </a:moveTo>
                <a:cubicBezTo>
                  <a:pt x="1949" y="617"/>
                  <a:pt x="1955" y="611"/>
                  <a:pt x="1955" y="604"/>
                </a:cubicBezTo>
                <a:cubicBezTo>
                  <a:pt x="1955" y="597"/>
                  <a:pt x="1949" y="591"/>
                  <a:pt x="1942" y="591"/>
                </a:cubicBezTo>
                <a:cubicBezTo>
                  <a:pt x="1935" y="591"/>
                  <a:pt x="1929" y="597"/>
                  <a:pt x="1929" y="604"/>
                </a:cubicBezTo>
                <a:cubicBezTo>
                  <a:pt x="1929" y="611"/>
                  <a:pt x="1935" y="617"/>
                  <a:pt x="1942" y="617"/>
                </a:cubicBezTo>
                <a:close/>
                <a:moveTo>
                  <a:pt x="1981" y="617"/>
                </a:moveTo>
                <a:cubicBezTo>
                  <a:pt x="1988" y="617"/>
                  <a:pt x="1994" y="611"/>
                  <a:pt x="1994" y="604"/>
                </a:cubicBezTo>
                <a:cubicBezTo>
                  <a:pt x="1994" y="597"/>
                  <a:pt x="1988" y="591"/>
                  <a:pt x="1981" y="591"/>
                </a:cubicBezTo>
                <a:cubicBezTo>
                  <a:pt x="1974" y="591"/>
                  <a:pt x="1969" y="597"/>
                  <a:pt x="1969" y="604"/>
                </a:cubicBezTo>
                <a:cubicBezTo>
                  <a:pt x="1969" y="611"/>
                  <a:pt x="1974" y="617"/>
                  <a:pt x="1981" y="617"/>
                </a:cubicBezTo>
                <a:close/>
                <a:moveTo>
                  <a:pt x="2021" y="617"/>
                </a:moveTo>
                <a:cubicBezTo>
                  <a:pt x="2028" y="617"/>
                  <a:pt x="2034" y="611"/>
                  <a:pt x="2034" y="604"/>
                </a:cubicBezTo>
                <a:cubicBezTo>
                  <a:pt x="2034" y="597"/>
                  <a:pt x="2028" y="591"/>
                  <a:pt x="2021" y="591"/>
                </a:cubicBezTo>
                <a:cubicBezTo>
                  <a:pt x="2014" y="591"/>
                  <a:pt x="2008" y="597"/>
                  <a:pt x="2008" y="604"/>
                </a:cubicBezTo>
                <a:cubicBezTo>
                  <a:pt x="2008" y="611"/>
                  <a:pt x="2014" y="617"/>
                  <a:pt x="2021" y="617"/>
                </a:cubicBezTo>
                <a:close/>
                <a:moveTo>
                  <a:pt x="2060" y="617"/>
                </a:moveTo>
                <a:cubicBezTo>
                  <a:pt x="2067" y="617"/>
                  <a:pt x="2073" y="611"/>
                  <a:pt x="2073" y="604"/>
                </a:cubicBezTo>
                <a:cubicBezTo>
                  <a:pt x="2073" y="597"/>
                  <a:pt x="2067" y="591"/>
                  <a:pt x="2060" y="591"/>
                </a:cubicBezTo>
                <a:cubicBezTo>
                  <a:pt x="2053" y="591"/>
                  <a:pt x="2048" y="597"/>
                  <a:pt x="2048" y="604"/>
                </a:cubicBezTo>
                <a:cubicBezTo>
                  <a:pt x="2048" y="611"/>
                  <a:pt x="2053" y="617"/>
                  <a:pt x="2060" y="617"/>
                </a:cubicBezTo>
                <a:close/>
                <a:moveTo>
                  <a:pt x="2100" y="617"/>
                </a:moveTo>
                <a:cubicBezTo>
                  <a:pt x="2107" y="617"/>
                  <a:pt x="2112" y="611"/>
                  <a:pt x="2112" y="604"/>
                </a:cubicBezTo>
                <a:cubicBezTo>
                  <a:pt x="2112" y="597"/>
                  <a:pt x="2107" y="591"/>
                  <a:pt x="2100" y="591"/>
                </a:cubicBezTo>
                <a:cubicBezTo>
                  <a:pt x="2093" y="591"/>
                  <a:pt x="2087" y="597"/>
                  <a:pt x="2087" y="604"/>
                </a:cubicBezTo>
                <a:cubicBezTo>
                  <a:pt x="2087" y="611"/>
                  <a:pt x="2093" y="617"/>
                  <a:pt x="2100" y="617"/>
                </a:cubicBezTo>
                <a:close/>
                <a:moveTo>
                  <a:pt x="2139" y="617"/>
                </a:moveTo>
                <a:cubicBezTo>
                  <a:pt x="2146" y="617"/>
                  <a:pt x="2152" y="611"/>
                  <a:pt x="2152" y="604"/>
                </a:cubicBezTo>
                <a:cubicBezTo>
                  <a:pt x="2152" y="597"/>
                  <a:pt x="2146" y="591"/>
                  <a:pt x="2139" y="591"/>
                </a:cubicBezTo>
                <a:cubicBezTo>
                  <a:pt x="2132" y="591"/>
                  <a:pt x="2126" y="597"/>
                  <a:pt x="2126" y="604"/>
                </a:cubicBezTo>
                <a:cubicBezTo>
                  <a:pt x="2126" y="611"/>
                  <a:pt x="2132" y="617"/>
                  <a:pt x="2139" y="617"/>
                </a:cubicBezTo>
                <a:close/>
                <a:moveTo>
                  <a:pt x="2179" y="617"/>
                </a:moveTo>
                <a:cubicBezTo>
                  <a:pt x="2186" y="617"/>
                  <a:pt x="2191" y="611"/>
                  <a:pt x="2191" y="604"/>
                </a:cubicBezTo>
                <a:cubicBezTo>
                  <a:pt x="2191" y="597"/>
                  <a:pt x="2186" y="591"/>
                  <a:pt x="2179" y="591"/>
                </a:cubicBezTo>
                <a:cubicBezTo>
                  <a:pt x="2171" y="591"/>
                  <a:pt x="2166" y="597"/>
                  <a:pt x="2166" y="604"/>
                </a:cubicBezTo>
                <a:cubicBezTo>
                  <a:pt x="2166" y="611"/>
                  <a:pt x="2171" y="617"/>
                  <a:pt x="2179" y="617"/>
                </a:cubicBezTo>
                <a:close/>
                <a:moveTo>
                  <a:pt x="2218" y="617"/>
                </a:moveTo>
                <a:cubicBezTo>
                  <a:pt x="2225" y="617"/>
                  <a:pt x="2231" y="611"/>
                  <a:pt x="2231" y="604"/>
                </a:cubicBezTo>
                <a:cubicBezTo>
                  <a:pt x="2231" y="597"/>
                  <a:pt x="2225" y="591"/>
                  <a:pt x="2218" y="591"/>
                </a:cubicBezTo>
                <a:cubicBezTo>
                  <a:pt x="2211" y="591"/>
                  <a:pt x="2205" y="597"/>
                  <a:pt x="2205" y="604"/>
                </a:cubicBezTo>
                <a:cubicBezTo>
                  <a:pt x="2205" y="611"/>
                  <a:pt x="2211" y="617"/>
                  <a:pt x="2218" y="617"/>
                </a:cubicBezTo>
                <a:close/>
                <a:moveTo>
                  <a:pt x="2257" y="617"/>
                </a:moveTo>
                <a:cubicBezTo>
                  <a:pt x="2264" y="617"/>
                  <a:pt x="2270" y="611"/>
                  <a:pt x="2270" y="604"/>
                </a:cubicBezTo>
                <a:cubicBezTo>
                  <a:pt x="2270" y="597"/>
                  <a:pt x="2264" y="591"/>
                  <a:pt x="2257" y="591"/>
                </a:cubicBezTo>
                <a:cubicBezTo>
                  <a:pt x="2250" y="591"/>
                  <a:pt x="2245" y="597"/>
                  <a:pt x="2245" y="604"/>
                </a:cubicBezTo>
                <a:cubicBezTo>
                  <a:pt x="2245" y="611"/>
                  <a:pt x="2250" y="617"/>
                  <a:pt x="2257" y="617"/>
                </a:cubicBezTo>
                <a:close/>
                <a:moveTo>
                  <a:pt x="2297" y="617"/>
                </a:moveTo>
                <a:cubicBezTo>
                  <a:pt x="2304" y="617"/>
                  <a:pt x="2310" y="611"/>
                  <a:pt x="2310" y="604"/>
                </a:cubicBezTo>
                <a:cubicBezTo>
                  <a:pt x="2310" y="597"/>
                  <a:pt x="2304" y="591"/>
                  <a:pt x="2297" y="591"/>
                </a:cubicBezTo>
                <a:cubicBezTo>
                  <a:pt x="2290" y="591"/>
                  <a:pt x="2284" y="597"/>
                  <a:pt x="2284" y="604"/>
                </a:cubicBezTo>
                <a:cubicBezTo>
                  <a:pt x="2284" y="611"/>
                  <a:pt x="2290" y="617"/>
                  <a:pt x="2297" y="617"/>
                </a:cubicBezTo>
                <a:close/>
                <a:moveTo>
                  <a:pt x="2336" y="617"/>
                </a:moveTo>
                <a:cubicBezTo>
                  <a:pt x="2343" y="617"/>
                  <a:pt x="2349" y="611"/>
                  <a:pt x="2349" y="604"/>
                </a:cubicBezTo>
                <a:cubicBezTo>
                  <a:pt x="2349" y="597"/>
                  <a:pt x="2343" y="591"/>
                  <a:pt x="2336" y="591"/>
                </a:cubicBezTo>
                <a:cubicBezTo>
                  <a:pt x="2329" y="591"/>
                  <a:pt x="2323" y="597"/>
                  <a:pt x="2323" y="604"/>
                </a:cubicBezTo>
                <a:cubicBezTo>
                  <a:pt x="2323" y="611"/>
                  <a:pt x="2329" y="617"/>
                  <a:pt x="2336" y="617"/>
                </a:cubicBezTo>
                <a:close/>
                <a:moveTo>
                  <a:pt x="2376" y="617"/>
                </a:moveTo>
                <a:cubicBezTo>
                  <a:pt x="2383" y="617"/>
                  <a:pt x="2388" y="611"/>
                  <a:pt x="2388" y="604"/>
                </a:cubicBezTo>
                <a:cubicBezTo>
                  <a:pt x="2388" y="597"/>
                  <a:pt x="2383" y="591"/>
                  <a:pt x="2376" y="591"/>
                </a:cubicBezTo>
                <a:cubicBezTo>
                  <a:pt x="2369" y="591"/>
                  <a:pt x="2363" y="597"/>
                  <a:pt x="2363" y="604"/>
                </a:cubicBezTo>
                <a:cubicBezTo>
                  <a:pt x="2363" y="611"/>
                  <a:pt x="2369" y="617"/>
                  <a:pt x="2376" y="617"/>
                </a:cubicBezTo>
                <a:close/>
                <a:moveTo>
                  <a:pt x="2415" y="617"/>
                </a:moveTo>
                <a:cubicBezTo>
                  <a:pt x="2422" y="617"/>
                  <a:pt x="2428" y="611"/>
                  <a:pt x="2428" y="604"/>
                </a:cubicBezTo>
                <a:cubicBezTo>
                  <a:pt x="2428" y="597"/>
                  <a:pt x="2422" y="591"/>
                  <a:pt x="2415" y="591"/>
                </a:cubicBezTo>
                <a:cubicBezTo>
                  <a:pt x="2408" y="591"/>
                  <a:pt x="2402" y="597"/>
                  <a:pt x="2402" y="604"/>
                </a:cubicBezTo>
                <a:cubicBezTo>
                  <a:pt x="2402" y="611"/>
                  <a:pt x="2408" y="617"/>
                  <a:pt x="2415" y="617"/>
                </a:cubicBezTo>
                <a:close/>
                <a:moveTo>
                  <a:pt x="2455" y="617"/>
                </a:moveTo>
                <a:cubicBezTo>
                  <a:pt x="2462" y="617"/>
                  <a:pt x="2467" y="611"/>
                  <a:pt x="2467" y="604"/>
                </a:cubicBezTo>
                <a:cubicBezTo>
                  <a:pt x="2467" y="597"/>
                  <a:pt x="2462" y="591"/>
                  <a:pt x="2455" y="591"/>
                </a:cubicBezTo>
                <a:cubicBezTo>
                  <a:pt x="2447" y="591"/>
                  <a:pt x="2442" y="597"/>
                  <a:pt x="2442" y="604"/>
                </a:cubicBezTo>
                <a:cubicBezTo>
                  <a:pt x="2442" y="611"/>
                  <a:pt x="2447" y="617"/>
                  <a:pt x="2455" y="617"/>
                </a:cubicBezTo>
                <a:close/>
                <a:moveTo>
                  <a:pt x="2494" y="617"/>
                </a:moveTo>
                <a:cubicBezTo>
                  <a:pt x="2501" y="617"/>
                  <a:pt x="2507" y="611"/>
                  <a:pt x="2507" y="604"/>
                </a:cubicBezTo>
                <a:cubicBezTo>
                  <a:pt x="2507" y="597"/>
                  <a:pt x="2501" y="591"/>
                  <a:pt x="2494" y="591"/>
                </a:cubicBezTo>
                <a:cubicBezTo>
                  <a:pt x="2487" y="591"/>
                  <a:pt x="2481" y="597"/>
                  <a:pt x="2481" y="604"/>
                </a:cubicBezTo>
                <a:cubicBezTo>
                  <a:pt x="2481" y="611"/>
                  <a:pt x="2487" y="617"/>
                  <a:pt x="2494" y="617"/>
                </a:cubicBezTo>
                <a:close/>
                <a:moveTo>
                  <a:pt x="2533" y="617"/>
                </a:moveTo>
                <a:cubicBezTo>
                  <a:pt x="2540" y="617"/>
                  <a:pt x="2546" y="611"/>
                  <a:pt x="2546" y="604"/>
                </a:cubicBezTo>
                <a:cubicBezTo>
                  <a:pt x="2546" y="597"/>
                  <a:pt x="2540" y="591"/>
                  <a:pt x="2533" y="591"/>
                </a:cubicBezTo>
                <a:cubicBezTo>
                  <a:pt x="2526" y="591"/>
                  <a:pt x="2521" y="597"/>
                  <a:pt x="2521" y="604"/>
                </a:cubicBezTo>
                <a:cubicBezTo>
                  <a:pt x="2521" y="611"/>
                  <a:pt x="2526" y="617"/>
                  <a:pt x="2533" y="617"/>
                </a:cubicBezTo>
                <a:close/>
                <a:moveTo>
                  <a:pt x="2573" y="617"/>
                </a:moveTo>
                <a:cubicBezTo>
                  <a:pt x="2580" y="617"/>
                  <a:pt x="2586" y="611"/>
                  <a:pt x="2586" y="604"/>
                </a:cubicBezTo>
                <a:cubicBezTo>
                  <a:pt x="2586" y="597"/>
                  <a:pt x="2580" y="591"/>
                  <a:pt x="2573" y="591"/>
                </a:cubicBezTo>
                <a:cubicBezTo>
                  <a:pt x="2566" y="591"/>
                  <a:pt x="2560" y="597"/>
                  <a:pt x="2560" y="604"/>
                </a:cubicBezTo>
                <a:cubicBezTo>
                  <a:pt x="2560" y="611"/>
                  <a:pt x="2566" y="617"/>
                  <a:pt x="2573" y="617"/>
                </a:cubicBezTo>
                <a:close/>
                <a:moveTo>
                  <a:pt x="2612" y="617"/>
                </a:moveTo>
                <a:cubicBezTo>
                  <a:pt x="2619" y="617"/>
                  <a:pt x="2625" y="611"/>
                  <a:pt x="2625" y="604"/>
                </a:cubicBezTo>
                <a:cubicBezTo>
                  <a:pt x="2625" y="597"/>
                  <a:pt x="2619" y="591"/>
                  <a:pt x="2612" y="591"/>
                </a:cubicBezTo>
                <a:cubicBezTo>
                  <a:pt x="2605" y="591"/>
                  <a:pt x="2599" y="597"/>
                  <a:pt x="2599" y="604"/>
                </a:cubicBezTo>
                <a:cubicBezTo>
                  <a:pt x="2599" y="611"/>
                  <a:pt x="2605" y="617"/>
                  <a:pt x="2612" y="617"/>
                </a:cubicBezTo>
                <a:close/>
                <a:moveTo>
                  <a:pt x="2652" y="617"/>
                </a:moveTo>
                <a:cubicBezTo>
                  <a:pt x="2659" y="617"/>
                  <a:pt x="2664" y="611"/>
                  <a:pt x="2664" y="604"/>
                </a:cubicBezTo>
                <a:cubicBezTo>
                  <a:pt x="2664" y="597"/>
                  <a:pt x="2659" y="591"/>
                  <a:pt x="2652" y="591"/>
                </a:cubicBezTo>
                <a:cubicBezTo>
                  <a:pt x="2645" y="591"/>
                  <a:pt x="2639" y="597"/>
                  <a:pt x="2639" y="604"/>
                </a:cubicBezTo>
                <a:cubicBezTo>
                  <a:pt x="2639" y="611"/>
                  <a:pt x="2645" y="617"/>
                  <a:pt x="2652" y="617"/>
                </a:cubicBezTo>
                <a:close/>
                <a:moveTo>
                  <a:pt x="2691" y="617"/>
                </a:moveTo>
                <a:cubicBezTo>
                  <a:pt x="2698" y="617"/>
                  <a:pt x="2704" y="611"/>
                  <a:pt x="2704" y="604"/>
                </a:cubicBezTo>
                <a:cubicBezTo>
                  <a:pt x="2704" y="597"/>
                  <a:pt x="2698" y="591"/>
                  <a:pt x="2691" y="591"/>
                </a:cubicBezTo>
                <a:cubicBezTo>
                  <a:pt x="2684" y="591"/>
                  <a:pt x="2678" y="597"/>
                  <a:pt x="2678" y="604"/>
                </a:cubicBezTo>
                <a:cubicBezTo>
                  <a:pt x="2678" y="611"/>
                  <a:pt x="2684" y="617"/>
                  <a:pt x="2691" y="617"/>
                </a:cubicBezTo>
                <a:close/>
                <a:moveTo>
                  <a:pt x="2730" y="617"/>
                </a:moveTo>
                <a:cubicBezTo>
                  <a:pt x="2738" y="617"/>
                  <a:pt x="2743" y="611"/>
                  <a:pt x="2743" y="604"/>
                </a:cubicBezTo>
                <a:cubicBezTo>
                  <a:pt x="2743" y="597"/>
                  <a:pt x="2738" y="591"/>
                  <a:pt x="2730" y="591"/>
                </a:cubicBezTo>
                <a:cubicBezTo>
                  <a:pt x="2723" y="591"/>
                  <a:pt x="2718" y="597"/>
                  <a:pt x="2718" y="604"/>
                </a:cubicBezTo>
                <a:cubicBezTo>
                  <a:pt x="2718" y="611"/>
                  <a:pt x="2723" y="617"/>
                  <a:pt x="2730" y="617"/>
                </a:cubicBezTo>
                <a:close/>
                <a:moveTo>
                  <a:pt x="2770" y="617"/>
                </a:moveTo>
                <a:cubicBezTo>
                  <a:pt x="2777" y="617"/>
                  <a:pt x="2783" y="611"/>
                  <a:pt x="2783" y="604"/>
                </a:cubicBezTo>
                <a:cubicBezTo>
                  <a:pt x="2783" y="597"/>
                  <a:pt x="2777" y="591"/>
                  <a:pt x="2770" y="591"/>
                </a:cubicBezTo>
                <a:cubicBezTo>
                  <a:pt x="2763" y="591"/>
                  <a:pt x="2757" y="597"/>
                  <a:pt x="2757" y="604"/>
                </a:cubicBezTo>
                <a:cubicBezTo>
                  <a:pt x="2757" y="611"/>
                  <a:pt x="2763" y="617"/>
                  <a:pt x="2770" y="617"/>
                </a:cubicBezTo>
                <a:close/>
                <a:moveTo>
                  <a:pt x="2809" y="617"/>
                </a:moveTo>
                <a:cubicBezTo>
                  <a:pt x="2816" y="617"/>
                  <a:pt x="2822" y="611"/>
                  <a:pt x="2822" y="604"/>
                </a:cubicBezTo>
                <a:cubicBezTo>
                  <a:pt x="2822" y="597"/>
                  <a:pt x="2816" y="591"/>
                  <a:pt x="2809" y="591"/>
                </a:cubicBezTo>
                <a:cubicBezTo>
                  <a:pt x="2802" y="591"/>
                  <a:pt x="2797" y="597"/>
                  <a:pt x="2797" y="604"/>
                </a:cubicBezTo>
                <a:cubicBezTo>
                  <a:pt x="2797" y="611"/>
                  <a:pt x="2802" y="617"/>
                  <a:pt x="2809" y="617"/>
                </a:cubicBezTo>
                <a:close/>
                <a:moveTo>
                  <a:pt x="2849" y="617"/>
                </a:moveTo>
                <a:cubicBezTo>
                  <a:pt x="2856" y="617"/>
                  <a:pt x="2861" y="611"/>
                  <a:pt x="2861" y="604"/>
                </a:cubicBezTo>
                <a:cubicBezTo>
                  <a:pt x="2861" y="597"/>
                  <a:pt x="2856" y="591"/>
                  <a:pt x="2849" y="591"/>
                </a:cubicBezTo>
                <a:cubicBezTo>
                  <a:pt x="2842" y="591"/>
                  <a:pt x="2836" y="597"/>
                  <a:pt x="2836" y="604"/>
                </a:cubicBezTo>
                <a:cubicBezTo>
                  <a:pt x="2836" y="611"/>
                  <a:pt x="2842" y="617"/>
                  <a:pt x="2849" y="617"/>
                </a:cubicBezTo>
                <a:close/>
                <a:moveTo>
                  <a:pt x="2888" y="617"/>
                </a:moveTo>
                <a:cubicBezTo>
                  <a:pt x="2895" y="617"/>
                  <a:pt x="2901" y="611"/>
                  <a:pt x="2901" y="604"/>
                </a:cubicBezTo>
                <a:cubicBezTo>
                  <a:pt x="2901" y="597"/>
                  <a:pt x="2895" y="591"/>
                  <a:pt x="2888" y="591"/>
                </a:cubicBezTo>
                <a:cubicBezTo>
                  <a:pt x="2881" y="591"/>
                  <a:pt x="2875" y="597"/>
                  <a:pt x="2875" y="604"/>
                </a:cubicBezTo>
                <a:cubicBezTo>
                  <a:pt x="2875" y="611"/>
                  <a:pt x="2881" y="617"/>
                  <a:pt x="2888" y="617"/>
                </a:cubicBezTo>
                <a:close/>
                <a:moveTo>
                  <a:pt x="2928" y="617"/>
                </a:moveTo>
                <a:cubicBezTo>
                  <a:pt x="2935" y="617"/>
                  <a:pt x="2940" y="611"/>
                  <a:pt x="2940" y="604"/>
                </a:cubicBezTo>
                <a:cubicBezTo>
                  <a:pt x="2940" y="597"/>
                  <a:pt x="2935" y="591"/>
                  <a:pt x="2928" y="591"/>
                </a:cubicBezTo>
                <a:cubicBezTo>
                  <a:pt x="2921" y="591"/>
                  <a:pt x="2915" y="597"/>
                  <a:pt x="2915" y="604"/>
                </a:cubicBezTo>
                <a:cubicBezTo>
                  <a:pt x="2915" y="611"/>
                  <a:pt x="2921" y="617"/>
                  <a:pt x="2928" y="617"/>
                </a:cubicBezTo>
                <a:close/>
                <a:moveTo>
                  <a:pt x="2967" y="617"/>
                </a:moveTo>
                <a:cubicBezTo>
                  <a:pt x="2974" y="617"/>
                  <a:pt x="2980" y="611"/>
                  <a:pt x="2980" y="604"/>
                </a:cubicBezTo>
                <a:cubicBezTo>
                  <a:pt x="2980" y="597"/>
                  <a:pt x="2974" y="591"/>
                  <a:pt x="2967" y="591"/>
                </a:cubicBezTo>
                <a:cubicBezTo>
                  <a:pt x="2960" y="591"/>
                  <a:pt x="2954" y="597"/>
                  <a:pt x="2954" y="604"/>
                </a:cubicBezTo>
                <a:cubicBezTo>
                  <a:pt x="2954" y="611"/>
                  <a:pt x="2960" y="617"/>
                  <a:pt x="2967" y="617"/>
                </a:cubicBezTo>
                <a:close/>
                <a:moveTo>
                  <a:pt x="3006" y="617"/>
                </a:moveTo>
                <a:cubicBezTo>
                  <a:pt x="3013" y="617"/>
                  <a:pt x="3019" y="611"/>
                  <a:pt x="3019" y="604"/>
                </a:cubicBezTo>
                <a:cubicBezTo>
                  <a:pt x="3019" y="597"/>
                  <a:pt x="3013" y="591"/>
                  <a:pt x="3006" y="591"/>
                </a:cubicBezTo>
                <a:cubicBezTo>
                  <a:pt x="2999" y="591"/>
                  <a:pt x="2994" y="597"/>
                  <a:pt x="2994" y="604"/>
                </a:cubicBezTo>
                <a:cubicBezTo>
                  <a:pt x="2994" y="611"/>
                  <a:pt x="2999" y="617"/>
                  <a:pt x="3006" y="617"/>
                </a:cubicBezTo>
                <a:close/>
                <a:moveTo>
                  <a:pt x="3046" y="617"/>
                </a:moveTo>
                <a:cubicBezTo>
                  <a:pt x="3053" y="617"/>
                  <a:pt x="3059" y="611"/>
                  <a:pt x="3059" y="604"/>
                </a:cubicBezTo>
                <a:cubicBezTo>
                  <a:pt x="3059" y="597"/>
                  <a:pt x="3053" y="591"/>
                  <a:pt x="3046" y="591"/>
                </a:cubicBezTo>
                <a:cubicBezTo>
                  <a:pt x="3039" y="591"/>
                  <a:pt x="3033" y="597"/>
                  <a:pt x="3033" y="604"/>
                </a:cubicBezTo>
                <a:cubicBezTo>
                  <a:pt x="3033" y="611"/>
                  <a:pt x="3039" y="617"/>
                  <a:pt x="3046" y="617"/>
                </a:cubicBezTo>
                <a:close/>
                <a:moveTo>
                  <a:pt x="3085" y="617"/>
                </a:moveTo>
                <a:cubicBezTo>
                  <a:pt x="3092" y="617"/>
                  <a:pt x="3098" y="611"/>
                  <a:pt x="3098" y="604"/>
                </a:cubicBezTo>
                <a:cubicBezTo>
                  <a:pt x="3098" y="597"/>
                  <a:pt x="3092" y="591"/>
                  <a:pt x="3085" y="591"/>
                </a:cubicBezTo>
                <a:cubicBezTo>
                  <a:pt x="3078" y="591"/>
                  <a:pt x="3073" y="597"/>
                  <a:pt x="3073" y="604"/>
                </a:cubicBezTo>
                <a:cubicBezTo>
                  <a:pt x="3073" y="611"/>
                  <a:pt x="3078" y="617"/>
                  <a:pt x="3085" y="617"/>
                </a:cubicBezTo>
                <a:close/>
                <a:moveTo>
                  <a:pt x="444" y="656"/>
                </a:moveTo>
                <a:cubicBezTo>
                  <a:pt x="451" y="656"/>
                  <a:pt x="457" y="651"/>
                  <a:pt x="457" y="643"/>
                </a:cubicBezTo>
                <a:cubicBezTo>
                  <a:pt x="457" y="636"/>
                  <a:pt x="451" y="631"/>
                  <a:pt x="444" y="631"/>
                </a:cubicBezTo>
                <a:cubicBezTo>
                  <a:pt x="437" y="631"/>
                  <a:pt x="431" y="636"/>
                  <a:pt x="431" y="643"/>
                </a:cubicBezTo>
                <a:cubicBezTo>
                  <a:pt x="431" y="651"/>
                  <a:pt x="437" y="656"/>
                  <a:pt x="444" y="656"/>
                </a:cubicBezTo>
                <a:close/>
                <a:moveTo>
                  <a:pt x="483" y="656"/>
                </a:moveTo>
                <a:cubicBezTo>
                  <a:pt x="490" y="656"/>
                  <a:pt x="496" y="651"/>
                  <a:pt x="496" y="643"/>
                </a:cubicBezTo>
                <a:cubicBezTo>
                  <a:pt x="496" y="636"/>
                  <a:pt x="490" y="631"/>
                  <a:pt x="483" y="631"/>
                </a:cubicBezTo>
                <a:cubicBezTo>
                  <a:pt x="476" y="631"/>
                  <a:pt x="471" y="636"/>
                  <a:pt x="471" y="643"/>
                </a:cubicBezTo>
                <a:cubicBezTo>
                  <a:pt x="471" y="651"/>
                  <a:pt x="476" y="656"/>
                  <a:pt x="483" y="656"/>
                </a:cubicBezTo>
                <a:close/>
                <a:moveTo>
                  <a:pt x="523" y="656"/>
                </a:moveTo>
                <a:cubicBezTo>
                  <a:pt x="530" y="656"/>
                  <a:pt x="535" y="651"/>
                  <a:pt x="535" y="643"/>
                </a:cubicBezTo>
                <a:cubicBezTo>
                  <a:pt x="535" y="636"/>
                  <a:pt x="530" y="631"/>
                  <a:pt x="523" y="631"/>
                </a:cubicBezTo>
                <a:cubicBezTo>
                  <a:pt x="516" y="631"/>
                  <a:pt x="510" y="636"/>
                  <a:pt x="510" y="643"/>
                </a:cubicBezTo>
                <a:cubicBezTo>
                  <a:pt x="510" y="651"/>
                  <a:pt x="516" y="656"/>
                  <a:pt x="523" y="656"/>
                </a:cubicBezTo>
                <a:close/>
                <a:moveTo>
                  <a:pt x="562" y="656"/>
                </a:moveTo>
                <a:cubicBezTo>
                  <a:pt x="569" y="656"/>
                  <a:pt x="575" y="651"/>
                  <a:pt x="575" y="643"/>
                </a:cubicBezTo>
                <a:cubicBezTo>
                  <a:pt x="575" y="636"/>
                  <a:pt x="569" y="631"/>
                  <a:pt x="562" y="631"/>
                </a:cubicBezTo>
                <a:cubicBezTo>
                  <a:pt x="555" y="631"/>
                  <a:pt x="549" y="636"/>
                  <a:pt x="549" y="643"/>
                </a:cubicBezTo>
                <a:cubicBezTo>
                  <a:pt x="549" y="651"/>
                  <a:pt x="555" y="656"/>
                  <a:pt x="562" y="656"/>
                </a:cubicBezTo>
                <a:close/>
                <a:moveTo>
                  <a:pt x="602" y="656"/>
                </a:moveTo>
                <a:cubicBezTo>
                  <a:pt x="609" y="656"/>
                  <a:pt x="614" y="651"/>
                  <a:pt x="614" y="643"/>
                </a:cubicBezTo>
                <a:cubicBezTo>
                  <a:pt x="614" y="636"/>
                  <a:pt x="609" y="631"/>
                  <a:pt x="602" y="631"/>
                </a:cubicBezTo>
                <a:cubicBezTo>
                  <a:pt x="595" y="631"/>
                  <a:pt x="589" y="636"/>
                  <a:pt x="589" y="643"/>
                </a:cubicBezTo>
                <a:cubicBezTo>
                  <a:pt x="589" y="651"/>
                  <a:pt x="595" y="656"/>
                  <a:pt x="602" y="656"/>
                </a:cubicBezTo>
                <a:close/>
                <a:moveTo>
                  <a:pt x="641" y="656"/>
                </a:moveTo>
                <a:cubicBezTo>
                  <a:pt x="648" y="656"/>
                  <a:pt x="654" y="651"/>
                  <a:pt x="654" y="643"/>
                </a:cubicBezTo>
                <a:cubicBezTo>
                  <a:pt x="654" y="636"/>
                  <a:pt x="648" y="631"/>
                  <a:pt x="641" y="631"/>
                </a:cubicBezTo>
                <a:cubicBezTo>
                  <a:pt x="634" y="631"/>
                  <a:pt x="628" y="636"/>
                  <a:pt x="628" y="643"/>
                </a:cubicBezTo>
                <a:cubicBezTo>
                  <a:pt x="628" y="651"/>
                  <a:pt x="634" y="656"/>
                  <a:pt x="641" y="656"/>
                </a:cubicBezTo>
                <a:close/>
                <a:moveTo>
                  <a:pt x="680" y="656"/>
                </a:moveTo>
                <a:cubicBezTo>
                  <a:pt x="687" y="656"/>
                  <a:pt x="693" y="651"/>
                  <a:pt x="693" y="643"/>
                </a:cubicBezTo>
                <a:cubicBezTo>
                  <a:pt x="693" y="636"/>
                  <a:pt x="687" y="631"/>
                  <a:pt x="680" y="631"/>
                </a:cubicBezTo>
                <a:cubicBezTo>
                  <a:pt x="673" y="631"/>
                  <a:pt x="668" y="636"/>
                  <a:pt x="668" y="643"/>
                </a:cubicBezTo>
                <a:cubicBezTo>
                  <a:pt x="668" y="651"/>
                  <a:pt x="673" y="656"/>
                  <a:pt x="680" y="656"/>
                </a:cubicBezTo>
                <a:close/>
                <a:moveTo>
                  <a:pt x="720" y="656"/>
                </a:moveTo>
                <a:cubicBezTo>
                  <a:pt x="727" y="656"/>
                  <a:pt x="733" y="651"/>
                  <a:pt x="733" y="643"/>
                </a:cubicBezTo>
                <a:cubicBezTo>
                  <a:pt x="733" y="636"/>
                  <a:pt x="727" y="631"/>
                  <a:pt x="720" y="631"/>
                </a:cubicBezTo>
                <a:cubicBezTo>
                  <a:pt x="713" y="631"/>
                  <a:pt x="707" y="636"/>
                  <a:pt x="707" y="643"/>
                </a:cubicBezTo>
                <a:cubicBezTo>
                  <a:pt x="707" y="651"/>
                  <a:pt x="713" y="656"/>
                  <a:pt x="720" y="656"/>
                </a:cubicBezTo>
                <a:close/>
                <a:moveTo>
                  <a:pt x="759" y="656"/>
                </a:moveTo>
                <a:cubicBezTo>
                  <a:pt x="766" y="656"/>
                  <a:pt x="772" y="651"/>
                  <a:pt x="772" y="643"/>
                </a:cubicBezTo>
                <a:cubicBezTo>
                  <a:pt x="772" y="636"/>
                  <a:pt x="766" y="631"/>
                  <a:pt x="759" y="631"/>
                </a:cubicBezTo>
                <a:cubicBezTo>
                  <a:pt x="752" y="631"/>
                  <a:pt x="747" y="636"/>
                  <a:pt x="747" y="643"/>
                </a:cubicBezTo>
                <a:cubicBezTo>
                  <a:pt x="747" y="651"/>
                  <a:pt x="752" y="656"/>
                  <a:pt x="759" y="656"/>
                </a:cubicBezTo>
                <a:close/>
                <a:moveTo>
                  <a:pt x="799" y="656"/>
                </a:moveTo>
                <a:cubicBezTo>
                  <a:pt x="806" y="656"/>
                  <a:pt x="811" y="651"/>
                  <a:pt x="811" y="643"/>
                </a:cubicBezTo>
                <a:cubicBezTo>
                  <a:pt x="811" y="636"/>
                  <a:pt x="806" y="631"/>
                  <a:pt x="799" y="631"/>
                </a:cubicBezTo>
                <a:cubicBezTo>
                  <a:pt x="792" y="631"/>
                  <a:pt x="786" y="636"/>
                  <a:pt x="786" y="643"/>
                </a:cubicBezTo>
                <a:cubicBezTo>
                  <a:pt x="786" y="651"/>
                  <a:pt x="792" y="656"/>
                  <a:pt x="799" y="656"/>
                </a:cubicBezTo>
                <a:close/>
                <a:moveTo>
                  <a:pt x="838" y="656"/>
                </a:moveTo>
                <a:cubicBezTo>
                  <a:pt x="845" y="656"/>
                  <a:pt x="851" y="651"/>
                  <a:pt x="851" y="643"/>
                </a:cubicBezTo>
                <a:cubicBezTo>
                  <a:pt x="851" y="636"/>
                  <a:pt x="845" y="631"/>
                  <a:pt x="838" y="631"/>
                </a:cubicBezTo>
                <a:cubicBezTo>
                  <a:pt x="831" y="631"/>
                  <a:pt x="825" y="636"/>
                  <a:pt x="825" y="643"/>
                </a:cubicBezTo>
                <a:cubicBezTo>
                  <a:pt x="825" y="651"/>
                  <a:pt x="831" y="656"/>
                  <a:pt x="838" y="656"/>
                </a:cubicBezTo>
                <a:close/>
                <a:moveTo>
                  <a:pt x="917" y="656"/>
                </a:moveTo>
                <a:cubicBezTo>
                  <a:pt x="924" y="656"/>
                  <a:pt x="930" y="651"/>
                  <a:pt x="930" y="643"/>
                </a:cubicBezTo>
                <a:cubicBezTo>
                  <a:pt x="930" y="636"/>
                  <a:pt x="924" y="631"/>
                  <a:pt x="917" y="631"/>
                </a:cubicBezTo>
                <a:cubicBezTo>
                  <a:pt x="910" y="631"/>
                  <a:pt x="904" y="636"/>
                  <a:pt x="904" y="643"/>
                </a:cubicBezTo>
                <a:cubicBezTo>
                  <a:pt x="904" y="651"/>
                  <a:pt x="910" y="656"/>
                  <a:pt x="917" y="656"/>
                </a:cubicBezTo>
                <a:close/>
                <a:moveTo>
                  <a:pt x="956" y="656"/>
                </a:moveTo>
                <a:cubicBezTo>
                  <a:pt x="963" y="656"/>
                  <a:pt x="969" y="651"/>
                  <a:pt x="969" y="643"/>
                </a:cubicBezTo>
                <a:cubicBezTo>
                  <a:pt x="969" y="636"/>
                  <a:pt x="963" y="631"/>
                  <a:pt x="956" y="631"/>
                </a:cubicBezTo>
                <a:cubicBezTo>
                  <a:pt x="949" y="631"/>
                  <a:pt x="944" y="636"/>
                  <a:pt x="944" y="643"/>
                </a:cubicBezTo>
                <a:cubicBezTo>
                  <a:pt x="944" y="651"/>
                  <a:pt x="949" y="656"/>
                  <a:pt x="956" y="656"/>
                </a:cubicBezTo>
                <a:close/>
                <a:moveTo>
                  <a:pt x="996" y="656"/>
                </a:moveTo>
                <a:cubicBezTo>
                  <a:pt x="1003" y="656"/>
                  <a:pt x="1009" y="651"/>
                  <a:pt x="1009" y="643"/>
                </a:cubicBezTo>
                <a:cubicBezTo>
                  <a:pt x="1009" y="636"/>
                  <a:pt x="1003" y="631"/>
                  <a:pt x="996" y="631"/>
                </a:cubicBezTo>
                <a:cubicBezTo>
                  <a:pt x="989" y="631"/>
                  <a:pt x="983" y="636"/>
                  <a:pt x="983" y="643"/>
                </a:cubicBezTo>
                <a:cubicBezTo>
                  <a:pt x="983" y="651"/>
                  <a:pt x="989" y="656"/>
                  <a:pt x="996" y="656"/>
                </a:cubicBezTo>
                <a:close/>
                <a:moveTo>
                  <a:pt x="1035" y="656"/>
                </a:moveTo>
                <a:cubicBezTo>
                  <a:pt x="1042" y="656"/>
                  <a:pt x="1048" y="651"/>
                  <a:pt x="1048" y="643"/>
                </a:cubicBezTo>
                <a:cubicBezTo>
                  <a:pt x="1048" y="636"/>
                  <a:pt x="1042" y="631"/>
                  <a:pt x="1035" y="631"/>
                </a:cubicBezTo>
                <a:cubicBezTo>
                  <a:pt x="1028" y="631"/>
                  <a:pt x="1022" y="636"/>
                  <a:pt x="1022" y="643"/>
                </a:cubicBezTo>
                <a:cubicBezTo>
                  <a:pt x="1022" y="651"/>
                  <a:pt x="1028" y="656"/>
                  <a:pt x="1035" y="656"/>
                </a:cubicBezTo>
                <a:close/>
                <a:moveTo>
                  <a:pt x="1705" y="656"/>
                </a:moveTo>
                <a:cubicBezTo>
                  <a:pt x="1712" y="656"/>
                  <a:pt x="1718" y="651"/>
                  <a:pt x="1718" y="643"/>
                </a:cubicBezTo>
                <a:cubicBezTo>
                  <a:pt x="1718" y="636"/>
                  <a:pt x="1712" y="631"/>
                  <a:pt x="1705" y="631"/>
                </a:cubicBezTo>
                <a:cubicBezTo>
                  <a:pt x="1698" y="631"/>
                  <a:pt x="1693" y="636"/>
                  <a:pt x="1693" y="643"/>
                </a:cubicBezTo>
                <a:cubicBezTo>
                  <a:pt x="1693" y="651"/>
                  <a:pt x="1698" y="656"/>
                  <a:pt x="1705" y="656"/>
                </a:cubicBezTo>
                <a:close/>
                <a:moveTo>
                  <a:pt x="1745" y="656"/>
                </a:moveTo>
                <a:cubicBezTo>
                  <a:pt x="1752" y="656"/>
                  <a:pt x="1758" y="651"/>
                  <a:pt x="1758" y="643"/>
                </a:cubicBezTo>
                <a:cubicBezTo>
                  <a:pt x="1758" y="636"/>
                  <a:pt x="1752" y="631"/>
                  <a:pt x="1745" y="631"/>
                </a:cubicBezTo>
                <a:cubicBezTo>
                  <a:pt x="1738" y="631"/>
                  <a:pt x="1732" y="636"/>
                  <a:pt x="1732" y="643"/>
                </a:cubicBezTo>
                <a:cubicBezTo>
                  <a:pt x="1732" y="651"/>
                  <a:pt x="1738" y="656"/>
                  <a:pt x="1745" y="656"/>
                </a:cubicBezTo>
                <a:close/>
                <a:moveTo>
                  <a:pt x="1784" y="656"/>
                </a:moveTo>
                <a:cubicBezTo>
                  <a:pt x="1791" y="656"/>
                  <a:pt x="1797" y="651"/>
                  <a:pt x="1797" y="643"/>
                </a:cubicBezTo>
                <a:cubicBezTo>
                  <a:pt x="1797" y="636"/>
                  <a:pt x="1791" y="631"/>
                  <a:pt x="1784" y="631"/>
                </a:cubicBezTo>
                <a:cubicBezTo>
                  <a:pt x="1777" y="631"/>
                  <a:pt x="1772" y="636"/>
                  <a:pt x="1772" y="643"/>
                </a:cubicBezTo>
                <a:cubicBezTo>
                  <a:pt x="1772" y="651"/>
                  <a:pt x="1777" y="656"/>
                  <a:pt x="1784" y="656"/>
                </a:cubicBezTo>
                <a:close/>
                <a:moveTo>
                  <a:pt x="1863" y="656"/>
                </a:moveTo>
                <a:cubicBezTo>
                  <a:pt x="1870" y="656"/>
                  <a:pt x="1876" y="651"/>
                  <a:pt x="1876" y="643"/>
                </a:cubicBezTo>
                <a:cubicBezTo>
                  <a:pt x="1876" y="636"/>
                  <a:pt x="1870" y="631"/>
                  <a:pt x="1863" y="631"/>
                </a:cubicBezTo>
                <a:cubicBezTo>
                  <a:pt x="1856" y="631"/>
                  <a:pt x="1850" y="636"/>
                  <a:pt x="1850" y="643"/>
                </a:cubicBezTo>
                <a:cubicBezTo>
                  <a:pt x="1850" y="651"/>
                  <a:pt x="1856" y="656"/>
                  <a:pt x="1863" y="656"/>
                </a:cubicBezTo>
                <a:close/>
                <a:moveTo>
                  <a:pt x="1903" y="656"/>
                </a:moveTo>
                <a:cubicBezTo>
                  <a:pt x="1910" y="656"/>
                  <a:pt x="1915" y="651"/>
                  <a:pt x="1915" y="643"/>
                </a:cubicBezTo>
                <a:cubicBezTo>
                  <a:pt x="1915" y="636"/>
                  <a:pt x="1910" y="631"/>
                  <a:pt x="1903" y="631"/>
                </a:cubicBezTo>
                <a:cubicBezTo>
                  <a:pt x="1896" y="631"/>
                  <a:pt x="1890" y="636"/>
                  <a:pt x="1890" y="643"/>
                </a:cubicBezTo>
                <a:cubicBezTo>
                  <a:pt x="1890" y="651"/>
                  <a:pt x="1896" y="656"/>
                  <a:pt x="1903" y="656"/>
                </a:cubicBezTo>
                <a:close/>
                <a:moveTo>
                  <a:pt x="1942" y="656"/>
                </a:moveTo>
                <a:cubicBezTo>
                  <a:pt x="1949" y="656"/>
                  <a:pt x="1955" y="651"/>
                  <a:pt x="1955" y="643"/>
                </a:cubicBezTo>
                <a:cubicBezTo>
                  <a:pt x="1955" y="636"/>
                  <a:pt x="1949" y="631"/>
                  <a:pt x="1942" y="631"/>
                </a:cubicBezTo>
                <a:cubicBezTo>
                  <a:pt x="1935" y="631"/>
                  <a:pt x="1929" y="636"/>
                  <a:pt x="1929" y="643"/>
                </a:cubicBezTo>
                <a:cubicBezTo>
                  <a:pt x="1929" y="651"/>
                  <a:pt x="1935" y="656"/>
                  <a:pt x="1942" y="656"/>
                </a:cubicBezTo>
                <a:close/>
                <a:moveTo>
                  <a:pt x="1994" y="643"/>
                </a:moveTo>
                <a:cubicBezTo>
                  <a:pt x="1994" y="636"/>
                  <a:pt x="1988" y="631"/>
                  <a:pt x="1981" y="631"/>
                </a:cubicBezTo>
                <a:cubicBezTo>
                  <a:pt x="1974" y="631"/>
                  <a:pt x="1969" y="636"/>
                  <a:pt x="1969" y="643"/>
                </a:cubicBezTo>
                <a:cubicBezTo>
                  <a:pt x="1969" y="650"/>
                  <a:pt x="1974" y="656"/>
                  <a:pt x="1981" y="656"/>
                </a:cubicBezTo>
                <a:cubicBezTo>
                  <a:pt x="1988" y="656"/>
                  <a:pt x="1994" y="650"/>
                  <a:pt x="1994" y="643"/>
                </a:cubicBezTo>
                <a:close/>
                <a:moveTo>
                  <a:pt x="2100" y="656"/>
                </a:moveTo>
                <a:cubicBezTo>
                  <a:pt x="2107" y="656"/>
                  <a:pt x="2112" y="651"/>
                  <a:pt x="2112" y="643"/>
                </a:cubicBezTo>
                <a:cubicBezTo>
                  <a:pt x="2112" y="636"/>
                  <a:pt x="2107" y="631"/>
                  <a:pt x="2100" y="631"/>
                </a:cubicBezTo>
                <a:cubicBezTo>
                  <a:pt x="2093" y="631"/>
                  <a:pt x="2087" y="636"/>
                  <a:pt x="2087" y="643"/>
                </a:cubicBezTo>
                <a:cubicBezTo>
                  <a:pt x="2087" y="651"/>
                  <a:pt x="2093" y="656"/>
                  <a:pt x="2100" y="656"/>
                </a:cubicBezTo>
                <a:close/>
                <a:moveTo>
                  <a:pt x="2139" y="656"/>
                </a:moveTo>
                <a:cubicBezTo>
                  <a:pt x="2146" y="656"/>
                  <a:pt x="2152" y="651"/>
                  <a:pt x="2152" y="643"/>
                </a:cubicBezTo>
                <a:cubicBezTo>
                  <a:pt x="2152" y="636"/>
                  <a:pt x="2146" y="631"/>
                  <a:pt x="2139" y="631"/>
                </a:cubicBezTo>
                <a:cubicBezTo>
                  <a:pt x="2132" y="631"/>
                  <a:pt x="2126" y="636"/>
                  <a:pt x="2126" y="643"/>
                </a:cubicBezTo>
                <a:cubicBezTo>
                  <a:pt x="2126" y="651"/>
                  <a:pt x="2132" y="656"/>
                  <a:pt x="2139" y="656"/>
                </a:cubicBezTo>
                <a:close/>
                <a:moveTo>
                  <a:pt x="2218" y="631"/>
                </a:moveTo>
                <a:cubicBezTo>
                  <a:pt x="2211" y="631"/>
                  <a:pt x="2205" y="636"/>
                  <a:pt x="2205" y="643"/>
                </a:cubicBezTo>
                <a:cubicBezTo>
                  <a:pt x="2205" y="650"/>
                  <a:pt x="2211" y="656"/>
                  <a:pt x="2218" y="656"/>
                </a:cubicBezTo>
                <a:cubicBezTo>
                  <a:pt x="2225" y="656"/>
                  <a:pt x="2231" y="650"/>
                  <a:pt x="2231" y="643"/>
                </a:cubicBezTo>
                <a:cubicBezTo>
                  <a:pt x="2231" y="636"/>
                  <a:pt x="2225" y="631"/>
                  <a:pt x="2218" y="631"/>
                </a:cubicBezTo>
                <a:close/>
                <a:moveTo>
                  <a:pt x="2257" y="656"/>
                </a:moveTo>
                <a:cubicBezTo>
                  <a:pt x="2264" y="656"/>
                  <a:pt x="2270" y="651"/>
                  <a:pt x="2270" y="643"/>
                </a:cubicBezTo>
                <a:cubicBezTo>
                  <a:pt x="2270" y="636"/>
                  <a:pt x="2264" y="631"/>
                  <a:pt x="2257" y="631"/>
                </a:cubicBezTo>
                <a:cubicBezTo>
                  <a:pt x="2250" y="631"/>
                  <a:pt x="2245" y="636"/>
                  <a:pt x="2245" y="643"/>
                </a:cubicBezTo>
                <a:cubicBezTo>
                  <a:pt x="2245" y="651"/>
                  <a:pt x="2250" y="656"/>
                  <a:pt x="2257" y="656"/>
                </a:cubicBezTo>
                <a:close/>
                <a:moveTo>
                  <a:pt x="2297" y="631"/>
                </a:moveTo>
                <a:cubicBezTo>
                  <a:pt x="2290" y="631"/>
                  <a:pt x="2284" y="636"/>
                  <a:pt x="2284" y="643"/>
                </a:cubicBezTo>
                <a:cubicBezTo>
                  <a:pt x="2284" y="650"/>
                  <a:pt x="2290" y="656"/>
                  <a:pt x="2297" y="656"/>
                </a:cubicBezTo>
                <a:cubicBezTo>
                  <a:pt x="2304" y="656"/>
                  <a:pt x="2310" y="650"/>
                  <a:pt x="2310" y="643"/>
                </a:cubicBezTo>
                <a:cubicBezTo>
                  <a:pt x="2310" y="636"/>
                  <a:pt x="2304" y="631"/>
                  <a:pt x="2297" y="631"/>
                </a:cubicBezTo>
                <a:close/>
                <a:moveTo>
                  <a:pt x="2336" y="656"/>
                </a:moveTo>
                <a:cubicBezTo>
                  <a:pt x="2343" y="656"/>
                  <a:pt x="2349" y="651"/>
                  <a:pt x="2349" y="643"/>
                </a:cubicBezTo>
                <a:cubicBezTo>
                  <a:pt x="2349" y="636"/>
                  <a:pt x="2343" y="631"/>
                  <a:pt x="2336" y="631"/>
                </a:cubicBezTo>
                <a:cubicBezTo>
                  <a:pt x="2329" y="631"/>
                  <a:pt x="2323" y="636"/>
                  <a:pt x="2323" y="643"/>
                </a:cubicBezTo>
                <a:cubicBezTo>
                  <a:pt x="2323" y="651"/>
                  <a:pt x="2329" y="656"/>
                  <a:pt x="2336" y="656"/>
                </a:cubicBezTo>
                <a:close/>
                <a:moveTo>
                  <a:pt x="2376" y="656"/>
                </a:moveTo>
                <a:cubicBezTo>
                  <a:pt x="2383" y="656"/>
                  <a:pt x="2388" y="651"/>
                  <a:pt x="2388" y="643"/>
                </a:cubicBezTo>
                <a:cubicBezTo>
                  <a:pt x="2388" y="636"/>
                  <a:pt x="2383" y="631"/>
                  <a:pt x="2376" y="631"/>
                </a:cubicBezTo>
                <a:cubicBezTo>
                  <a:pt x="2369" y="631"/>
                  <a:pt x="2363" y="636"/>
                  <a:pt x="2363" y="643"/>
                </a:cubicBezTo>
                <a:cubicBezTo>
                  <a:pt x="2363" y="651"/>
                  <a:pt x="2369" y="656"/>
                  <a:pt x="2376" y="656"/>
                </a:cubicBezTo>
                <a:close/>
                <a:moveTo>
                  <a:pt x="2415" y="656"/>
                </a:moveTo>
                <a:cubicBezTo>
                  <a:pt x="2422" y="656"/>
                  <a:pt x="2428" y="651"/>
                  <a:pt x="2428" y="643"/>
                </a:cubicBezTo>
                <a:cubicBezTo>
                  <a:pt x="2428" y="636"/>
                  <a:pt x="2422" y="631"/>
                  <a:pt x="2415" y="631"/>
                </a:cubicBezTo>
                <a:cubicBezTo>
                  <a:pt x="2408" y="631"/>
                  <a:pt x="2402" y="636"/>
                  <a:pt x="2402" y="643"/>
                </a:cubicBezTo>
                <a:cubicBezTo>
                  <a:pt x="2402" y="651"/>
                  <a:pt x="2408" y="656"/>
                  <a:pt x="2415" y="656"/>
                </a:cubicBezTo>
                <a:close/>
                <a:moveTo>
                  <a:pt x="2455" y="656"/>
                </a:moveTo>
                <a:cubicBezTo>
                  <a:pt x="2462" y="656"/>
                  <a:pt x="2467" y="651"/>
                  <a:pt x="2467" y="643"/>
                </a:cubicBezTo>
                <a:cubicBezTo>
                  <a:pt x="2467" y="636"/>
                  <a:pt x="2462" y="631"/>
                  <a:pt x="2455" y="631"/>
                </a:cubicBezTo>
                <a:cubicBezTo>
                  <a:pt x="2447" y="631"/>
                  <a:pt x="2442" y="636"/>
                  <a:pt x="2442" y="643"/>
                </a:cubicBezTo>
                <a:cubicBezTo>
                  <a:pt x="2442" y="651"/>
                  <a:pt x="2447" y="656"/>
                  <a:pt x="2455" y="656"/>
                </a:cubicBezTo>
                <a:close/>
                <a:moveTo>
                  <a:pt x="2494" y="656"/>
                </a:moveTo>
                <a:cubicBezTo>
                  <a:pt x="2501" y="656"/>
                  <a:pt x="2507" y="651"/>
                  <a:pt x="2507" y="643"/>
                </a:cubicBezTo>
                <a:cubicBezTo>
                  <a:pt x="2507" y="636"/>
                  <a:pt x="2501" y="631"/>
                  <a:pt x="2494" y="631"/>
                </a:cubicBezTo>
                <a:cubicBezTo>
                  <a:pt x="2487" y="631"/>
                  <a:pt x="2481" y="636"/>
                  <a:pt x="2481" y="643"/>
                </a:cubicBezTo>
                <a:cubicBezTo>
                  <a:pt x="2481" y="651"/>
                  <a:pt x="2487" y="656"/>
                  <a:pt x="2494" y="656"/>
                </a:cubicBezTo>
                <a:close/>
                <a:moveTo>
                  <a:pt x="2533" y="656"/>
                </a:moveTo>
                <a:cubicBezTo>
                  <a:pt x="2540" y="656"/>
                  <a:pt x="2546" y="651"/>
                  <a:pt x="2546" y="643"/>
                </a:cubicBezTo>
                <a:cubicBezTo>
                  <a:pt x="2546" y="636"/>
                  <a:pt x="2540" y="631"/>
                  <a:pt x="2533" y="631"/>
                </a:cubicBezTo>
                <a:cubicBezTo>
                  <a:pt x="2526" y="631"/>
                  <a:pt x="2521" y="636"/>
                  <a:pt x="2521" y="643"/>
                </a:cubicBezTo>
                <a:cubicBezTo>
                  <a:pt x="2521" y="651"/>
                  <a:pt x="2526" y="656"/>
                  <a:pt x="2533" y="656"/>
                </a:cubicBezTo>
                <a:close/>
                <a:moveTo>
                  <a:pt x="2573" y="656"/>
                </a:moveTo>
                <a:cubicBezTo>
                  <a:pt x="2580" y="656"/>
                  <a:pt x="2586" y="651"/>
                  <a:pt x="2586" y="643"/>
                </a:cubicBezTo>
                <a:cubicBezTo>
                  <a:pt x="2586" y="636"/>
                  <a:pt x="2580" y="631"/>
                  <a:pt x="2573" y="631"/>
                </a:cubicBezTo>
                <a:cubicBezTo>
                  <a:pt x="2566" y="631"/>
                  <a:pt x="2560" y="636"/>
                  <a:pt x="2560" y="643"/>
                </a:cubicBezTo>
                <a:cubicBezTo>
                  <a:pt x="2560" y="651"/>
                  <a:pt x="2566" y="656"/>
                  <a:pt x="2573" y="656"/>
                </a:cubicBezTo>
                <a:close/>
                <a:moveTo>
                  <a:pt x="2612" y="656"/>
                </a:moveTo>
                <a:cubicBezTo>
                  <a:pt x="2619" y="656"/>
                  <a:pt x="2625" y="651"/>
                  <a:pt x="2625" y="643"/>
                </a:cubicBezTo>
                <a:cubicBezTo>
                  <a:pt x="2625" y="636"/>
                  <a:pt x="2619" y="631"/>
                  <a:pt x="2612" y="631"/>
                </a:cubicBezTo>
                <a:cubicBezTo>
                  <a:pt x="2605" y="631"/>
                  <a:pt x="2599" y="636"/>
                  <a:pt x="2599" y="643"/>
                </a:cubicBezTo>
                <a:cubicBezTo>
                  <a:pt x="2599" y="651"/>
                  <a:pt x="2605" y="656"/>
                  <a:pt x="2612" y="656"/>
                </a:cubicBezTo>
                <a:close/>
                <a:moveTo>
                  <a:pt x="2652" y="656"/>
                </a:moveTo>
                <a:cubicBezTo>
                  <a:pt x="2659" y="656"/>
                  <a:pt x="2664" y="651"/>
                  <a:pt x="2664" y="643"/>
                </a:cubicBezTo>
                <a:cubicBezTo>
                  <a:pt x="2664" y="636"/>
                  <a:pt x="2659" y="631"/>
                  <a:pt x="2652" y="631"/>
                </a:cubicBezTo>
                <a:cubicBezTo>
                  <a:pt x="2645" y="631"/>
                  <a:pt x="2639" y="636"/>
                  <a:pt x="2639" y="643"/>
                </a:cubicBezTo>
                <a:cubicBezTo>
                  <a:pt x="2639" y="651"/>
                  <a:pt x="2645" y="656"/>
                  <a:pt x="2652" y="656"/>
                </a:cubicBezTo>
                <a:close/>
                <a:moveTo>
                  <a:pt x="2691" y="656"/>
                </a:moveTo>
                <a:cubicBezTo>
                  <a:pt x="2698" y="656"/>
                  <a:pt x="2704" y="651"/>
                  <a:pt x="2704" y="643"/>
                </a:cubicBezTo>
                <a:cubicBezTo>
                  <a:pt x="2704" y="636"/>
                  <a:pt x="2698" y="631"/>
                  <a:pt x="2691" y="631"/>
                </a:cubicBezTo>
                <a:cubicBezTo>
                  <a:pt x="2684" y="631"/>
                  <a:pt x="2678" y="636"/>
                  <a:pt x="2678" y="643"/>
                </a:cubicBezTo>
                <a:cubicBezTo>
                  <a:pt x="2678" y="651"/>
                  <a:pt x="2684" y="656"/>
                  <a:pt x="2691" y="656"/>
                </a:cubicBezTo>
                <a:close/>
                <a:moveTo>
                  <a:pt x="2730" y="656"/>
                </a:moveTo>
                <a:cubicBezTo>
                  <a:pt x="2738" y="656"/>
                  <a:pt x="2743" y="651"/>
                  <a:pt x="2743" y="643"/>
                </a:cubicBezTo>
                <a:cubicBezTo>
                  <a:pt x="2743" y="636"/>
                  <a:pt x="2738" y="631"/>
                  <a:pt x="2730" y="631"/>
                </a:cubicBezTo>
                <a:cubicBezTo>
                  <a:pt x="2723" y="631"/>
                  <a:pt x="2718" y="636"/>
                  <a:pt x="2718" y="643"/>
                </a:cubicBezTo>
                <a:cubicBezTo>
                  <a:pt x="2718" y="651"/>
                  <a:pt x="2723" y="656"/>
                  <a:pt x="2730" y="656"/>
                </a:cubicBezTo>
                <a:close/>
                <a:moveTo>
                  <a:pt x="2770" y="656"/>
                </a:moveTo>
                <a:cubicBezTo>
                  <a:pt x="2777" y="656"/>
                  <a:pt x="2783" y="651"/>
                  <a:pt x="2783" y="643"/>
                </a:cubicBezTo>
                <a:cubicBezTo>
                  <a:pt x="2783" y="636"/>
                  <a:pt x="2777" y="631"/>
                  <a:pt x="2770" y="631"/>
                </a:cubicBezTo>
                <a:cubicBezTo>
                  <a:pt x="2763" y="631"/>
                  <a:pt x="2757" y="636"/>
                  <a:pt x="2757" y="643"/>
                </a:cubicBezTo>
                <a:cubicBezTo>
                  <a:pt x="2757" y="651"/>
                  <a:pt x="2763" y="656"/>
                  <a:pt x="2770" y="656"/>
                </a:cubicBezTo>
                <a:close/>
                <a:moveTo>
                  <a:pt x="2809" y="656"/>
                </a:moveTo>
                <a:cubicBezTo>
                  <a:pt x="2816" y="656"/>
                  <a:pt x="2822" y="651"/>
                  <a:pt x="2822" y="643"/>
                </a:cubicBezTo>
                <a:cubicBezTo>
                  <a:pt x="2822" y="636"/>
                  <a:pt x="2816" y="631"/>
                  <a:pt x="2809" y="631"/>
                </a:cubicBezTo>
                <a:cubicBezTo>
                  <a:pt x="2802" y="631"/>
                  <a:pt x="2797" y="636"/>
                  <a:pt x="2797" y="643"/>
                </a:cubicBezTo>
                <a:cubicBezTo>
                  <a:pt x="2797" y="651"/>
                  <a:pt x="2802" y="656"/>
                  <a:pt x="2809" y="656"/>
                </a:cubicBezTo>
                <a:close/>
                <a:moveTo>
                  <a:pt x="2849" y="656"/>
                </a:moveTo>
                <a:cubicBezTo>
                  <a:pt x="2856" y="656"/>
                  <a:pt x="2862" y="651"/>
                  <a:pt x="2862" y="643"/>
                </a:cubicBezTo>
                <a:cubicBezTo>
                  <a:pt x="2862" y="636"/>
                  <a:pt x="2856" y="631"/>
                  <a:pt x="2849" y="631"/>
                </a:cubicBezTo>
                <a:cubicBezTo>
                  <a:pt x="2842" y="631"/>
                  <a:pt x="2836" y="636"/>
                  <a:pt x="2836" y="643"/>
                </a:cubicBezTo>
                <a:cubicBezTo>
                  <a:pt x="2836" y="651"/>
                  <a:pt x="2842" y="656"/>
                  <a:pt x="2849" y="656"/>
                </a:cubicBezTo>
                <a:close/>
                <a:moveTo>
                  <a:pt x="2888" y="656"/>
                </a:moveTo>
                <a:cubicBezTo>
                  <a:pt x="2895" y="656"/>
                  <a:pt x="2901" y="651"/>
                  <a:pt x="2901" y="643"/>
                </a:cubicBezTo>
                <a:cubicBezTo>
                  <a:pt x="2901" y="636"/>
                  <a:pt x="2895" y="631"/>
                  <a:pt x="2888" y="631"/>
                </a:cubicBezTo>
                <a:cubicBezTo>
                  <a:pt x="2881" y="631"/>
                  <a:pt x="2875" y="636"/>
                  <a:pt x="2875" y="643"/>
                </a:cubicBezTo>
                <a:cubicBezTo>
                  <a:pt x="2875" y="651"/>
                  <a:pt x="2881" y="656"/>
                  <a:pt x="2888" y="656"/>
                </a:cubicBezTo>
                <a:close/>
                <a:moveTo>
                  <a:pt x="2928" y="656"/>
                </a:moveTo>
                <a:cubicBezTo>
                  <a:pt x="2935" y="656"/>
                  <a:pt x="2940" y="651"/>
                  <a:pt x="2940" y="643"/>
                </a:cubicBezTo>
                <a:cubicBezTo>
                  <a:pt x="2940" y="636"/>
                  <a:pt x="2935" y="631"/>
                  <a:pt x="2928" y="631"/>
                </a:cubicBezTo>
                <a:cubicBezTo>
                  <a:pt x="2921" y="631"/>
                  <a:pt x="2915" y="636"/>
                  <a:pt x="2915" y="643"/>
                </a:cubicBezTo>
                <a:cubicBezTo>
                  <a:pt x="2915" y="651"/>
                  <a:pt x="2921" y="656"/>
                  <a:pt x="2928" y="656"/>
                </a:cubicBezTo>
                <a:close/>
                <a:moveTo>
                  <a:pt x="2967" y="656"/>
                </a:moveTo>
                <a:cubicBezTo>
                  <a:pt x="2974" y="656"/>
                  <a:pt x="2980" y="651"/>
                  <a:pt x="2980" y="643"/>
                </a:cubicBezTo>
                <a:cubicBezTo>
                  <a:pt x="2980" y="636"/>
                  <a:pt x="2974" y="631"/>
                  <a:pt x="2967" y="631"/>
                </a:cubicBezTo>
                <a:cubicBezTo>
                  <a:pt x="2960" y="631"/>
                  <a:pt x="2954" y="636"/>
                  <a:pt x="2954" y="643"/>
                </a:cubicBezTo>
                <a:cubicBezTo>
                  <a:pt x="2954" y="651"/>
                  <a:pt x="2960" y="656"/>
                  <a:pt x="2967" y="656"/>
                </a:cubicBezTo>
                <a:close/>
                <a:moveTo>
                  <a:pt x="3006" y="656"/>
                </a:moveTo>
                <a:cubicBezTo>
                  <a:pt x="3013" y="656"/>
                  <a:pt x="3019" y="651"/>
                  <a:pt x="3019" y="643"/>
                </a:cubicBezTo>
                <a:cubicBezTo>
                  <a:pt x="3019" y="636"/>
                  <a:pt x="3013" y="631"/>
                  <a:pt x="3006" y="631"/>
                </a:cubicBezTo>
                <a:cubicBezTo>
                  <a:pt x="2999" y="631"/>
                  <a:pt x="2994" y="636"/>
                  <a:pt x="2994" y="643"/>
                </a:cubicBezTo>
                <a:cubicBezTo>
                  <a:pt x="2994" y="651"/>
                  <a:pt x="2999" y="656"/>
                  <a:pt x="3006" y="656"/>
                </a:cubicBezTo>
                <a:close/>
                <a:moveTo>
                  <a:pt x="3046" y="656"/>
                </a:moveTo>
                <a:cubicBezTo>
                  <a:pt x="3053" y="656"/>
                  <a:pt x="3059" y="651"/>
                  <a:pt x="3059" y="643"/>
                </a:cubicBezTo>
                <a:cubicBezTo>
                  <a:pt x="3059" y="636"/>
                  <a:pt x="3053" y="631"/>
                  <a:pt x="3046" y="631"/>
                </a:cubicBezTo>
                <a:cubicBezTo>
                  <a:pt x="3039" y="631"/>
                  <a:pt x="3033" y="636"/>
                  <a:pt x="3033" y="643"/>
                </a:cubicBezTo>
                <a:cubicBezTo>
                  <a:pt x="3033" y="651"/>
                  <a:pt x="3039" y="656"/>
                  <a:pt x="3046" y="656"/>
                </a:cubicBezTo>
                <a:close/>
                <a:moveTo>
                  <a:pt x="444" y="670"/>
                </a:moveTo>
                <a:cubicBezTo>
                  <a:pt x="437" y="670"/>
                  <a:pt x="431" y="676"/>
                  <a:pt x="431" y="683"/>
                </a:cubicBezTo>
                <a:cubicBezTo>
                  <a:pt x="431" y="690"/>
                  <a:pt x="437" y="696"/>
                  <a:pt x="444" y="696"/>
                </a:cubicBezTo>
                <a:cubicBezTo>
                  <a:pt x="451" y="696"/>
                  <a:pt x="457" y="690"/>
                  <a:pt x="457" y="683"/>
                </a:cubicBezTo>
                <a:cubicBezTo>
                  <a:pt x="457" y="676"/>
                  <a:pt x="451" y="670"/>
                  <a:pt x="444" y="670"/>
                </a:cubicBezTo>
                <a:close/>
                <a:moveTo>
                  <a:pt x="483" y="696"/>
                </a:moveTo>
                <a:cubicBezTo>
                  <a:pt x="490" y="696"/>
                  <a:pt x="496" y="690"/>
                  <a:pt x="496" y="683"/>
                </a:cubicBezTo>
                <a:cubicBezTo>
                  <a:pt x="496" y="676"/>
                  <a:pt x="490" y="670"/>
                  <a:pt x="483" y="670"/>
                </a:cubicBezTo>
                <a:cubicBezTo>
                  <a:pt x="476" y="670"/>
                  <a:pt x="471" y="676"/>
                  <a:pt x="471" y="683"/>
                </a:cubicBezTo>
                <a:cubicBezTo>
                  <a:pt x="471" y="690"/>
                  <a:pt x="476" y="696"/>
                  <a:pt x="483" y="696"/>
                </a:cubicBezTo>
                <a:close/>
                <a:moveTo>
                  <a:pt x="523" y="696"/>
                </a:moveTo>
                <a:cubicBezTo>
                  <a:pt x="530" y="696"/>
                  <a:pt x="535" y="690"/>
                  <a:pt x="535" y="683"/>
                </a:cubicBezTo>
                <a:cubicBezTo>
                  <a:pt x="535" y="676"/>
                  <a:pt x="530" y="670"/>
                  <a:pt x="523" y="670"/>
                </a:cubicBezTo>
                <a:cubicBezTo>
                  <a:pt x="516" y="670"/>
                  <a:pt x="510" y="676"/>
                  <a:pt x="510" y="683"/>
                </a:cubicBezTo>
                <a:cubicBezTo>
                  <a:pt x="510" y="690"/>
                  <a:pt x="516" y="696"/>
                  <a:pt x="523" y="696"/>
                </a:cubicBezTo>
                <a:close/>
                <a:moveTo>
                  <a:pt x="562" y="696"/>
                </a:moveTo>
                <a:cubicBezTo>
                  <a:pt x="569" y="696"/>
                  <a:pt x="575" y="690"/>
                  <a:pt x="575" y="683"/>
                </a:cubicBezTo>
                <a:cubicBezTo>
                  <a:pt x="575" y="676"/>
                  <a:pt x="569" y="670"/>
                  <a:pt x="562" y="670"/>
                </a:cubicBezTo>
                <a:cubicBezTo>
                  <a:pt x="555" y="670"/>
                  <a:pt x="549" y="676"/>
                  <a:pt x="549" y="683"/>
                </a:cubicBezTo>
                <a:cubicBezTo>
                  <a:pt x="549" y="690"/>
                  <a:pt x="555" y="696"/>
                  <a:pt x="562" y="696"/>
                </a:cubicBezTo>
                <a:close/>
                <a:moveTo>
                  <a:pt x="602" y="696"/>
                </a:moveTo>
                <a:cubicBezTo>
                  <a:pt x="609" y="696"/>
                  <a:pt x="614" y="690"/>
                  <a:pt x="614" y="683"/>
                </a:cubicBezTo>
                <a:cubicBezTo>
                  <a:pt x="614" y="676"/>
                  <a:pt x="609" y="670"/>
                  <a:pt x="602" y="670"/>
                </a:cubicBezTo>
                <a:cubicBezTo>
                  <a:pt x="595" y="670"/>
                  <a:pt x="589" y="676"/>
                  <a:pt x="589" y="683"/>
                </a:cubicBezTo>
                <a:cubicBezTo>
                  <a:pt x="589" y="690"/>
                  <a:pt x="595" y="696"/>
                  <a:pt x="602" y="696"/>
                </a:cubicBezTo>
                <a:close/>
                <a:moveTo>
                  <a:pt x="641" y="696"/>
                </a:moveTo>
                <a:cubicBezTo>
                  <a:pt x="648" y="696"/>
                  <a:pt x="654" y="690"/>
                  <a:pt x="654" y="683"/>
                </a:cubicBezTo>
                <a:cubicBezTo>
                  <a:pt x="654" y="676"/>
                  <a:pt x="648" y="670"/>
                  <a:pt x="641" y="670"/>
                </a:cubicBezTo>
                <a:cubicBezTo>
                  <a:pt x="634" y="670"/>
                  <a:pt x="628" y="676"/>
                  <a:pt x="628" y="683"/>
                </a:cubicBezTo>
                <a:cubicBezTo>
                  <a:pt x="628" y="690"/>
                  <a:pt x="634" y="696"/>
                  <a:pt x="641" y="696"/>
                </a:cubicBezTo>
                <a:close/>
                <a:moveTo>
                  <a:pt x="680" y="696"/>
                </a:moveTo>
                <a:cubicBezTo>
                  <a:pt x="687" y="696"/>
                  <a:pt x="693" y="690"/>
                  <a:pt x="693" y="683"/>
                </a:cubicBezTo>
                <a:cubicBezTo>
                  <a:pt x="693" y="676"/>
                  <a:pt x="687" y="670"/>
                  <a:pt x="680" y="670"/>
                </a:cubicBezTo>
                <a:cubicBezTo>
                  <a:pt x="673" y="670"/>
                  <a:pt x="668" y="676"/>
                  <a:pt x="668" y="683"/>
                </a:cubicBezTo>
                <a:cubicBezTo>
                  <a:pt x="668" y="690"/>
                  <a:pt x="673" y="696"/>
                  <a:pt x="680" y="696"/>
                </a:cubicBezTo>
                <a:close/>
                <a:moveTo>
                  <a:pt x="720" y="696"/>
                </a:moveTo>
                <a:cubicBezTo>
                  <a:pt x="727" y="696"/>
                  <a:pt x="733" y="690"/>
                  <a:pt x="733" y="683"/>
                </a:cubicBezTo>
                <a:cubicBezTo>
                  <a:pt x="733" y="676"/>
                  <a:pt x="727" y="670"/>
                  <a:pt x="720" y="670"/>
                </a:cubicBezTo>
                <a:cubicBezTo>
                  <a:pt x="713" y="670"/>
                  <a:pt x="707" y="676"/>
                  <a:pt x="707" y="683"/>
                </a:cubicBezTo>
                <a:cubicBezTo>
                  <a:pt x="707" y="690"/>
                  <a:pt x="713" y="696"/>
                  <a:pt x="720" y="696"/>
                </a:cubicBezTo>
                <a:close/>
                <a:moveTo>
                  <a:pt x="759" y="696"/>
                </a:moveTo>
                <a:cubicBezTo>
                  <a:pt x="766" y="696"/>
                  <a:pt x="772" y="690"/>
                  <a:pt x="772" y="683"/>
                </a:cubicBezTo>
                <a:cubicBezTo>
                  <a:pt x="772" y="676"/>
                  <a:pt x="766" y="670"/>
                  <a:pt x="759" y="670"/>
                </a:cubicBezTo>
                <a:cubicBezTo>
                  <a:pt x="752" y="670"/>
                  <a:pt x="747" y="676"/>
                  <a:pt x="747" y="683"/>
                </a:cubicBezTo>
                <a:cubicBezTo>
                  <a:pt x="747" y="690"/>
                  <a:pt x="752" y="696"/>
                  <a:pt x="759" y="696"/>
                </a:cubicBezTo>
                <a:close/>
                <a:moveTo>
                  <a:pt x="799" y="696"/>
                </a:moveTo>
                <a:cubicBezTo>
                  <a:pt x="806" y="696"/>
                  <a:pt x="811" y="690"/>
                  <a:pt x="811" y="683"/>
                </a:cubicBezTo>
                <a:cubicBezTo>
                  <a:pt x="811" y="676"/>
                  <a:pt x="806" y="670"/>
                  <a:pt x="799" y="670"/>
                </a:cubicBezTo>
                <a:cubicBezTo>
                  <a:pt x="792" y="670"/>
                  <a:pt x="786" y="676"/>
                  <a:pt x="786" y="683"/>
                </a:cubicBezTo>
                <a:cubicBezTo>
                  <a:pt x="786" y="690"/>
                  <a:pt x="792" y="696"/>
                  <a:pt x="799" y="696"/>
                </a:cubicBezTo>
                <a:close/>
                <a:moveTo>
                  <a:pt x="838" y="696"/>
                </a:moveTo>
                <a:cubicBezTo>
                  <a:pt x="845" y="696"/>
                  <a:pt x="851" y="690"/>
                  <a:pt x="851" y="683"/>
                </a:cubicBezTo>
                <a:cubicBezTo>
                  <a:pt x="851" y="676"/>
                  <a:pt x="845" y="670"/>
                  <a:pt x="838" y="670"/>
                </a:cubicBezTo>
                <a:cubicBezTo>
                  <a:pt x="831" y="670"/>
                  <a:pt x="825" y="676"/>
                  <a:pt x="825" y="683"/>
                </a:cubicBezTo>
                <a:cubicBezTo>
                  <a:pt x="825" y="690"/>
                  <a:pt x="831" y="696"/>
                  <a:pt x="838" y="696"/>
                </a:cubicBezTo>
                <a:close/>
                <a:moveTo>
                  <a:pt x="878" y="696"/>
                </a:moveTo>
                <a:cubicBezTo>
                  <a:pt x="885" y="696"/>
                  <a:pt x="890" y="690"/>
                  <a:pt x="890" y="683"/>
                </a:cubicBezTo>
                <a:cubicBezTo>
                  <a:pt x="890" y="676"/>
                  <a:pt x="885" y="670"/>
                  <a:pt x="878" y="670"/>
                </a:cubicBezTo>
                <a:cubicBezTo>
                  <a:pt x="871" y="670"/>
                  <a:pt x="865" y="676"/>
                  <a:pt x="865" y="683"/>
                </a:cubicBezTo>
                <a:cubicBezTo>
                  <a:pt x="865" y="690"/>
                  <a:pt x="871" y="696"/>
                  <a:pt x="878" y="696"/>
                </a:cubicBezTo>
                <a:close/>
                <a:moveTo>
                  <a:pt x="917" y="696"/>
                </a:moveTo>
                <a:cubicBezTo>
                  <a:pt x="924" y="696"/>
                  <a:pt x="930" y="690"/>
                  <a:pt x="930" y="683"/>
                </a:cubicBezTo>
                <a:cubicBezTo>
                  <a:pt x="930" y="676"/>
                  <a:pt x="924" y="670"/>
                  <a:pt x="917" y="670"/>
                </a:cubicBezTo>
                <a:cubicBezTo>
                  <a:pt x="910" y="670"/>
                  <a:pt x="904" y="676"/>
                  <a:pt x="904" y="683"/>
                </a:cubicBezTo>
                <a:cubicBezTo>
                  <a:pt x="904" y="690"/>
                  <a:pt x="910" y="696"/>
                  <a:pt x="917" y="696"/>
                </a:cubicBezTo>
                <a:close/>
                <a:moveTo>
                  <a:pt x="956" y="696"/>
                </a:moveTo>
                <a:cubicBezTo>
                  <a:pt x="963" y="696"/>
                  <a:pt x="969" y="690"/>
                  <a:pt x="969" y="683"/>
                </a:cubicBezTo>
                <a:cubicBezTo>
                  <a:pt x="969" y="676"/>
                  <a:pt x="963" y="670"/>
                  <a:pt x="956" y="670"/>
                </a:cubicBezTo>
                <a:cubicBezTo>
                  <a:pt x="949" y="670"/>
                  <a:pt x="944" y="676"/>
                  <a:pt x="944" y="683"/>
                </a:cubicBezTo>
                <a:cubicBezTo>
                  <a:pt x="944" y="690"/>
                  <a:pt x="949" y="696"/>
                  <a:pt x="956" y="696"/>
                </a:cubicBezTo>
                <a:close/>
                <a:moveTo>
                  <a:pt x="1627" y="696"/>
                </a:moveTo>
                <a:cubicBezTo>
                  <a:pt x="1634" y="696"/>
                  <a:pt x="1639" y="690"/>
                  <a:pt x="1639" y="683"/>
                </a:cubicBezTo>
                <a:cubicBezTo>
                  <a:pt x="1639" y="676"/>
                  <a:pt x="1634" y="670"/>
                  <a:pt x="1627" y="670"/>
                </a:cubicBezTo>
                <a:cubicBezTo>
                  <a:pt x="1620" y="670"/>
                  <a:pt x="1614" y="676"/>
                  <a:pt x="1614" y="683"/>
                </a:cubicBezTo>
                <a:cubicBezTo>
                  <a:pt x="1614" y="690"/>
                  <a:pt x="1620" y="696"/>
                  <a:pt x="1627" y="696"/>
                </a:cubicBezTo>
                <a:close/>
                <a:moveTo>
                  <a:pt x="1666" y="696"/>
                </a:moveTo>
                <a:cubicBezTo>
                  <a:pt x="1673" y="696"/>
                  <a:pt x="1679" y="690"/>
                  <a:pt x="1679" y="683"/>
                </a:cubicBezTo>
                <a:cubicBezTo>
                  <a:pt x="1679" y="676"/>
                  <a:pt x="1673" y="670"/>
                  <a:pt x="1666" y="670"/>
                </a:cubicBezTo>
                <a:cubicBezTo>
                  <a:pt x="1659" y="670"/>
                  <a:pt x="1653" y="676"/>
                  <a:pt x="1653" y="683"/>
                </a:cubicBezTo>
                <a:cubicBezTo>
                  <a:pt x="1653" y="690"/>
                  <a:pt x="1659" y="696"/>
                  <a:pt x="1666" y="696"/>
                </a:cubicBezTo>
                <a:close/>
                <a:moveTo>
                  <a:pt x="1705" y="696"/>
                </a:moveTo>
                <a:cubicBezTo>
                  <a:pt x="1712" y="696"/>
                  <a:pt x="1718" y="690"/>
                  <a:pt x="1718" y="683"/>
                </a:cubicBezTo>
                <a:cubicBezTo>
                  <a:pt x="1718" y="676"/>
                  <a:pt x="1712" y="670"/>
                  <a:pt x="1705" y="670"/>
                </a:cubicBezTo>
                <a:cubicBezTo>
                  <a:pt x="1698" y="670"/>
                  <a:pt x="1693" y="676"/>
                  <a:pt x="1693" y="683"/>
                </a:cubicBezTo>
                <a:cubicBezTo>
                  <a:pt x="1693" y="690"/>
                  <a:pt x="1698" y="696"/>
                  <a:pt x="1705" y="696"/>
                </a:cubicBezTo>
                <a:close/>
                <a:moveTo>
                  <a:pt x="1817" y="683"/>
                </a:moveTo>
                <a:cubicBezTo>
                  <a:pt x="1817" y="686"/>
                  <a:pt x="1820" y="689"/>
                  <a:pt x="1824" y="689"/>
                </a:cubicBezTo>
                <a:cubicBezTo>
                  <a:pt x="1827" y="689"/>
                  <a:pt x="1830" y="686"/>
                  <a:pt x="1830" y="683"/>
                </a:cubicBezTo>
                <a:cubicBezTo>
                  <a:pt x="1830" y="679"/>
                  <a:pt x="1827" y="676"/>
                  <a:pt x="1824" y="676"/>
                </a:cubicBezTo>
                <a:cubicBezTo>
                  <a:pt x="1820" y="676"/>
                  <a:pt x="1817" y="679"/>
                  <a:pt x="1817" y="683"/>
                </a:cubicBezTo>
                <a:close/>
                <a:moveTo>
                  <a:pt x="1903" y="696"/>
                </a:moveTo>
                <a:cubicBezTo>
                  <a:pt x="1910" y="696"/>
                  <a:pt x="1915" y="690"/>
                  <a:pt x="1915" y="683"/>
                </a:cubicBezTo>
                <a:cubicBezTo>
                  <a:pt x="1915" y="676"/>
                  <a:pt x="1910" y="670"/>
                  <a:pt x="1903" y="670"/>
                </a:cubicBezTo>
                <a:cubicBezTo>
                  <a:pt x="1896" y="670"/>
                  <a:pt x="1890" y="676"/>
                  <a:pt x="1890" y="683"/>
                </a:cubicBezTo>
                <a:cubicBezTo>
                  <a:pt x="1890" y="690"/>
                  <a:pt x="1896" y="696"/>
                  <a:pt x="1903" y="696"/>
                </a:cubicBezTo>
                <a:close/>
                <a:moveTo>
                  <a:pt x="1955" y="683"/>
                </a:moveTo>
                <a:cubicBezTo>
                  <a:pt x="1955" y="676"/>
                  <a:pt x="1949" y="670"/>
                  <a:pt x="1942" y="670"/>
                </a:cubicBezTo>
                <a:cubicBezTo>
                  <a:pt x="1935" y="670"/>
                  <a:pt x="1929" y="676"/>
                  <a:pt x="1929" y="683"/>
                </a:cubicBezTo>
                <a:cubicBezTo>
                  <a:pt x="1929" y="690"/>
                  <a:pt x="1935" y="696"/>
                  <a:pt x="1942" y="696"/>
                </a:cubicBezTo>
                <a:cubicBezTo>
                  <a:pt x="1949" y="696"/>
                  <a:pt x="1955" y="690"/>
                  <a:pt x="1955" y="683"/>
                </a:cubicBezTo>
                <a:close/>
                <a:moveTo>
                  <a:pt x="1981" y="696"/>
                </a:moveTo>
                <a:cubicBezTo>
                  <a:pt x="1988" y="696"/>
                  <a:pt x="1994" y="690"/>
                  <a:pt x="1994" y="683"/>
                </a:cubicBezTo>
                <a:cubicBezTo>
                  <a:pt x="1994" y="676"/>
                  <a:pt x="1988" y="670"/>
                  <a:pt x="1981" y="670"/>
                </a:cubicBezTo>
                <a:cubicBezTo>
                  <a:pt x="1974" y="670"/>
                  <a:pt x="1969" y="676"/>
                  <a:pt x="1969" y="683"/>
                </a:cubicBezTo>
                <a:cubicBezTo>
                  <a:pt x="1969" y="690"/>
                  <a:pt x="1974" y="696"/>
                  <a:pt x="1981" y="696"/>
                </a:cubicBezTo>
                <a:close/>
                <a:moveTo>
                  <a:pt x="2021" y="696"/>
                </a:moveTo>
                <a:cubicBezTo>
                  <a:pt x="2028" y="696"/>
                  <a:pt x="2034" y="690"/>
                  <a:pt x="2034" y="683"/>
                </a:cubicBezTo>
                <a:cubicBezTo>
                  <a:pt x="2034" y="676"/>
                  <a:pt x="2028" y="670"/>
                  <a:pt x="2021" y="670"/>
                </a:cubicBezTo>
                <a:cubicBezTo>
                  <a:pt x="2014" y="670"/>
                  <a:pt x="2008" y="676"/>
                  <a:pt x="2008" y="683"/>
                </a:cubicBezTo>
                <a:cubicBezTo>
                  <a:pt x="2008" y="690"/>
                  <a:pt x="2014" y="696"/>
                  <a:pt x="2021" y="696"/>
                </a:cubicBezTo>
                <a:close/>
                <a:moveTo>
                  <a:pt x="2060" y="670"/>
                </a:moveTo>
                <a:cubicBezTo>
                  <a:pt x="2053" y="670"/>
                  <a:pt x="2048" y="676"/>
                  <a:pt x="2048" y="683"/>
                </a:cubicBezTo>
                <a:cubicBezTo>
                  <a:pt x="2048" y="690"/>
                  <a:pt x="2053" y="696"/>
                  <a:pt x="2060" y="696"/>
                </a:cubicBezTo>
                <a:cubicBezTo>
                  <a:pt x="2067" y="696"/>
                  <a:pt x="2073" y="690"/>
                  <a:pt x="2073" y="683"/>
                </a:cubicBezTo>
                <a:cubicBezTo>
                  <a:pt x="2073" y="676"/>
                  <a:pt x="2067" y="670"/>
                  <a:pt x="2060" y="670"/>
                </a:cubicBezTo>
                <a:close/>
                <a:moveTo>
                  <a:pt x="2139" y="696"/>
                </a:moveTo>
                <a:cubicBezTo>
                  <a:pt x="2146" y="696"/>
                  <a:pt x="2152" y="690"/>
                  <a:pt x="2152" y="683"/>
                </a:cubicBezTo>
                <a:cubicBezTo>
                  <a:pt x="2152" y="676"/>
                  <a:pt x="2146" y="670"/>
                  <a:pt x="2139" y="670"/>
                </a:cubicBezTo>
                <a:cubicBezTo>
                  <a:pt x="2132" y="670"/>
                  <a:pt x="2126" y="676"/>
                  <a:pt x="2126" y="683"/>
                </a:cubicBezTo>
                <a:cubicBezTo>
                  <a:pt x="2126" y="690"/>
                  <a:pt x="2132" y="696"/>
                  <a:pt x="2139" y="696"/>
                </a:cubicBezTo>
                <a:close/>
                <a:moveTo>
                  <a:pt x="2179" y="696"/>
                </a:moveTo>
                <a:cubicBezTo>
                  <a:pt x="2186" y="696"/>
                  <a:pt x="2191" y="690"/>
                  <a:pt x="2191" y="683"/>
                </a:cubicBezTo>
                <a:cubicBezTo>
                  <a:pt x="2191" y="676"/>
                  <a:pt x="2186" y="670"/>
                  <a:pt x="2179" y="670"/>
                </a:cubicBezTo>
                <a:cubicBezTo>
                  <a:pt x="2172" y="670"/>
                  <a:pt x="2166" y="676"/>
                  <a:pt x="2166" y="683"/>
                </a:cubicBezTo>
                <a:cubicBezTo>
                  <a:pt x="2166" y="690"/>
                  <a:pt x="2172" y="696"/>
                  <a:pt x="2179" y="696"/>
                </a:cubicBezTo>
                <a:close/>
                <a:moveTo>
                  <a:pt x="2257" y="696"/>
                </a:moveTo>
                <a:cubicBezTo>
                  <a:pt x="2264" y="696"/>
                  <a:pt x="2270" y="690"/>
                  <a:pt x="2270" y="683"/>
                </a:cubicBezTo>
                <a:cubicBezTo>
                  <a:pt x="2270" y="676"/>
                  <a:pt x="2264" y="670"/>
                  <a:pt x="2257" y="670"/>
                </a:cubicBezTo>
                <a:cubicBezTo>
                  <a:pt x="2250" y="670"/>
                  <a:pt x="2245" y="676"/>
                  <a:pt x="2245" y="683"/>
                </a:cubicBezTo>
                <a:cubicBezTo>
                  <a:pt x="2245" y="690"/>
                  <a:pt x="2250" y="696"/>
                  <a:pt x="2257" y="696"/>
                </a:cubicBezTo>
                <a:close/>
                <a:moveTo>
                  <a:pt x="2297" y="696"/>
                </a:moveTo>
                <a:cubicBezTo>
                  <a:pt x="2304" y="696"/>
                  <a:pt x="2310" y="690"/>
                  <a:pt x="2310" y="683"/>
                </a:cubicBezTo>
                <a:cubicBezTo>
                  <a:pt x="2310" y="676"/>
                  <a:pt x="2304" y="670"/>
                  <a:pt x="2297" y="670"/>
                </a:cubicBezTo>
                <a:cubicBezTo>
                  <a:pt x="2290" y="670"/>
                  <a:pt x="2284" y="676"/>
                  <a:pt x="2284" y="683"/>
                </a:cubicBezTo>
                <a:cubicBezTo>
                  <a:pt x="2284" y="690"/>
                  <a:pt x="2290" y="696"/>
                  <a:pt x="2297" y="696"/>
                </a:cubicBezTo>
                <a:close/>
                <a:moveTo>
                  <a:pt x="2336" y="696"/>
                </a:moveTo>
                <a:cubicBezTo>
                  <a:pt x="2343" y="696"/>
                  <a:pt x="2349" y="690"/>
                  <a:pt x="2349" y="683"/>
                </a:cubicBezTo>
                <a:cubicBezTo>
                  <a:pt x="2349" y="676"/>
                  <a:pt x="2343" y="670"/>
                  <a:pt x="2336" y="670"/>
                </a:cubicBezTo>
                <a:cubicBezTo>
                  <a:pt x="2329" y="670"/>
                  <a:pt x="2323" y="676"/>
                  <a:pt x="2323" y="683"/>
                </a:cubicBezTo>
                <a:cubicBezTo>
                  <a:pt x="2323" y="690"/>
                  <a:pt x="2329" y="696"/>
                  <a:pt x="2336" y="696"/>
                </a:cubicBezTo>
                <a:close/>
                <a:moveTo>
                  <a:pt x="2376" y="696"/>
                </a:moveTo>
                <a:cubicBezTo>
                  <a:pt x="2383" y="696"/>
                  <a:pt x="2388" y="690"/>
                  <a:pt x="2388" y="683"/>
                </a:cubicBezTo>
                <a:cubicBezTo>
                  <a:pt x="2388" y="676"/>
                  <a:pt x="2383" y="670"/>
                  <a:pt x="2376" y="670"/>
                </a:cubicBezTo>
                <a:cubicBezTo>
                  <a:pt x="2369" y="670"/>
                  <a:pt x="2363" y="676"/>
                  <a:pt x="2363" y="683"/>
                </a:cubicBezTo>
                <a:cubicBezTo>
                  <a:pt x="2363" y="690"/>
                  <a:pt x="2369" y="696"/>
                  <a:pt x="2376" y="696"/>
                </a:cubicBezTo>
                <a:close/>
                <a:moveTo>
                  <a:pt x="2415" y="696"/>
                </a:moveTo>
                <a:cubicBezTo>
                  <a:pt x="2422" y="696"/>
                  <a:pt x="2428" y="690"/>
                  <a:pt x="2428" y="683"/>
                </a:cubicBezTo>
                <a:cubicBezTo>
                  <a:pt x="2428" y="676"/>
                  <a:pt x="2422" y="670"/>
                  <a:pt x="2415" y="670"/>
                </a:cubicBezTo>
                <a:cubicBezTo>
                  <a:pt x="2408" y="670"/>
                  <a:pt x="2402" y="676"/>
                  <a:pt x="2402" y="683"/>
                </a:cubicBezTo>
                <a:cubicBezTo>
                  <a:pt x="2402" y="690"/>
                  <a:pt x="2408" y="696"/>
                  <a:pt x="2415" y="696"/>
                </a:cubicBezTo>
                <a:close/>
                <a:moveTo>
                  <a:pt x="2455" y="696"/>
                </a:moveTo>
                <a:cubicBezTo>
                  <a:pt x="2462" y="696"/>
                  <a:pt x="2467" y="690"/>
                  <a:pt x="2467" y="683"/>
                </a:cubicBezTo>
                <a:cubicBezTo>
                  <a:pt x="2467" y="676"/>
                  <a:pt x="2462" y="670"/>
                  <a:pt x="2455" y="670"/>
                </a:cubicBezTo>
                <a:cubicBezTo>
                  <a:pt x="2447" y="670"/>
                  <a:pt x="2442" y="676"/>
                  <a:pt x="2442" y="683"/>
                </a:cubicBezTo>
                <a:cubicBezTo>
                  <a:pt x="2442" y="690"/>
                  <a:pt x="2447" y="696"/>
                  <a:pt x="2455" y="696"/>
                </a:cubicBezTo>
                <a:close/>
                <a:moveTo>
                  <a:pt x="2494" y="696"/>
                </a:moveTo>
                <a:cubicBezTo>
                  <a:pt x="2501" y="696"/>
                  <a:pt x="2507" y="690"/>
                  <a:pt x="2507" y="683"/>
                </a:cubicBezTo>
                <a:cubicBezTo>
                  <a:pt x="2507" y="676"/>
                  <a:pt x="2501" y="670"/>
                  <a:pt x="2494" y="670"/>
                </a:cubicBezTo>
                <a:cubicBezTo>
                  <a:pt x="2487" y="670"/>
                  <a:pt x="2481" y="676"/>
                  <a:pt x="2481" y="683"/>
                </a:cubicBezTo>
                <a:cubicBezTo>
                  <a:pt x="2481" y="690"/>
                  <a:pt x="2487" y="696"/>
                  <a:pt x="2494" y="696"/>
                </a:cubicBezTo>
                <a:close/>
                <a:moveTo>
                  <a:pt x="2533" y="696"/>
                </a:moveTo>
                <a:cubicBezTo>
                  <a:pt x="2540" y="696"/>
                  <a:pt x="2546" y="690"/>
                  <a:pt x="2546" y="683"/>
                </a:cubicBezTo>
                <a:cubicBezTo>
                  <a:pt x="2546" y="676"/>
                  <a:pt x="2540" y="670"/>
                  <a:pt x="2533" y="670"/>
                </a:cubicBezTo>
                <a:cubicBezTo>
                  <a:pt x="2526" y="670"/>
                  <a:pt x="2521" y="676"/>
                  <a:pt x="2521" y="683"/>
                </a:cubicBezTo>
                <a:cubicBezTo>
                  <a:pt x="2521" y="690"/>
                  <a:pt x="2526" y="696"/>
                  <a:pt x="2533" y="696"/>
                </a:cubicBezTo>
                <a:close/>
                <a:moveTo>
                  <a:pt x="2573" y="696"/>
                </a:moveTo>
                <a:cubicBezTo>
                  <a:pt x="2580" y="696"/>
                  <a:pt x="2586" y="690"/>
                  <a:pt x="2586" y="683"/>
                </a:cubicBezTo>
                <a:cubicBezTo>
                  <a:pt x="2586" y="676"/>
                  <a:pt x="2580" y="670"/>
                  <a:pt x="2573" y="670"/>
                </a:cubicBezTo>
                <a:cubicBezTo>
                  <a:pt x="2566" y="670"/>
                  <a:pt x="2560" y="676"/>
                  <a:pt x="2560" y="683"/>
                </a:cubicBezTo>
                <a:cubicBezTo>
                  <a:pt x="2560" y="690"/>
                  <a:pt x="2566" y="696"/>
                  <a:pt x="2573" y="696"/>
                </a:cubicBezTo>
                <a:close/>
                <a:moveTo>
                  <a:pt x="2612" y="696"/>
                </a:moveTo>
                <a:cubicBezTo>
                  <a:pt x="2619" y="696"/>
                  <a:pt x="2625" y="690"/>
                  <a:pt x="2625" y="683"/>
                </a:cubicBezTo>
                <a:cubicBezTo>
                  <a:pt x="2625" y="676"/>
                  <a:pt x="2619" y="670"/>
                  <a:pt x="2612" y="670"/>
                </a:cubicBezTo>
                <a:cubicBezTo>
                  <a:pt x="2605" y="670"/>
                  <a:pt x="2599" y="676"/>
                  <a:pt x="2599" y="683"/>
                </a:cubicBezTo>
                <a:cubicBezTo>
                  <a:pt x="2599" y="690"/>
                  <a:pt x="2605" y="696"/>
                  <a:pt x="2612" y="696"/>
                </a:cubicBezTo>
                <a:close/>
                <a:moveTo>
                  <a:pt x="2652" y="696"/>
                </a:moveTo>
                <a:cubicBezTo>
                  <a:pt x="2659" y="696"/>
                  <a:pt x="2664" y="690"/>
                  <a:pt x="2664" y="683"/>
                </a:cubicBezTo>
                <a:cubicBezTo>
                  <a:pt x="2664" y="676"/>
                  <a:pt x="2659" y="670"/>
                  <a:pt x="2652" y="670"/>
                </a:cubicBezTo>
                <a:cubicBezTo>
                  <a:pt x="2645" y="670"/>
                  <a:pt x="2639" y="676"/>
                  <a:pt x="2639" y="683"/>
                </a:cubicBezTo>
                <a:cubicBezTo>
                  <a:pt x="2639" y="690"/>
                  <a:pt x="2645" y="696"/>
                  <a:pt x="2652" y="696"/>
                </a:cubicBezTo>
                <a:close/>
                <a:moveTo>
                  <a:pt x="2691" y="696"/>
                </a:moveTo>
                <a:cubicBezTo>
                  <a:pt x="2698" y="696"/>
                  <a:pt x="2704" y="690"/>
                  <a:pt x="2704" y="683"/>
                </a:cubicBezTo>
                <a:cubicBezTo>
                  <a:pt x="2704" y="676"/>
                  <a:pt x="2698" y="670"/>
                  <a:pt x="2691" y="670"/>
                </a:cubicBezTo>
                <a:cubicBezTo>
                  <a:pt x="2684" y="670"/>
                  <a:pt x="2678" y="676"/>
                  <a:pt x="2678" y="683"/>
                </a:cubicBezTo>
                <a:cubicBezTo>
                  <a:pt x="2678" y="690"/>
                  <a:pt x="2684" y="696"/>
                  <a:pt x="2691" y="696"/>
                </a:cubicBezTo>
                <a:close/>
                <a:moveTo>
                  <a:pt x="2730" y="696"/>
                </a:moveTo>
                <a:cubicBezTo>
                  <a:pt x="2738" y="696"/>
                  <a:pt x="2743" y="690"/>
                  <a:pt x="2743" y="683"/>
                </a:cubicBezTo>
                <a:cubicBezTo>
                  <a:pt x="2743" y="676"/>
                  <a:pt x="2738" y="670"/>
                  <a:pt x="2730" y="670"/>
                </a:cubicBezTo>
                <a:cubicBezTo>
                  <a:pt x="2723" y="670"/>
                  <a:pt x="2718" y="676"/>
                  <a:pt x="2718" y="683"/>
                </a:cubicBezTo>
                <a:cubicBezTo>
                  <a:pt x="2718" y="690"/>
                  <a:pt x="2723" y="696"/>
                  <a:pt x="2730" y="696"/>
                </a:cubicBezTo>
                <a:close/>
                <a:moveTo>
                  <a:pt x="2770" y="696"/>
                </a:moveTo>
                <a:cubicBezTo>
                  <a:pt x="2777" y="696"/>
                  <a:pt x="2783" y="690"/>
                  <a:pt x="2783" y="683"/>
                </a:cubicBezTo>
                <a:cubicBezTo>
                  <a:pt x="2783" y="676"/>
                  <a:pt x="2777" y="670"/>
                  <a:pt x="2770" y="670"/>
                </a:cubicBezTo>
                <a:cubicBezTo>
                  <a:pt x="2763" y="670"/>
                  <a:pt x="2757" y="676"/>
                  <a:pt x="2757" y="683"/>
                </a:cubicBezTo>
                <a:cubicBezTo>
                  <a:pt x="2757" y="690"/>
                  <a:pt x="2763" y="696"/>
                  <a:pt x="2770" y="696"/>
                </a:cubicBezTo>
                <a:close/>
                <a:moveTo>
                  <a:pt x="2809" y="696"/>
                </a:moveTo>
                <a:cubicBezTo>
                  <a:pt x="2816" y="696"/>
                  <a:pt x="2822" y="690"/>
                  <a:pt x="2822" y="683"/>
                </a:cubicBezTo>
                <a:cubicBezTo>
                  <a:pt x="2822" y="676"/>
                  <a:pt x="2816" y="670"/>
                  <a:pt x="2809" y="670"/>
                </a:cubicBezTo>
                <a:cubicBezTo>
                  <a:pt x="2802" y="670"/>
                  <a:pt x="2797" y="676"/>
                  <a:pt x="2797" y="683"/>
                </a:cubicBezTo>
                <a:cubicBezTo>
                  <a:pt x="2797" y="690"/>
                  <a:pt x="2802" y="696"/>
                  <a:pt x="2809" y="696"/>
                </a:cubicBezTo>
                <a:close/>
                <a:moveTo>
                  <a:pt x="2849" y="696"/>
                </a:moveTo>
                <a:cubicBezTo>
                  <a:pt x="2856" y="696"/>
                  <a:pt x="2862" y="690"/>
                  <a:pt x="2862" y="683"/>
                </a:cubicBezTo>
                <a:cubicBezTo>
                  <a:pt x="2862" y="676"/>
                  <a:pt x="2856" y="670"/>
                  <a:pt x="2849" y="670"/>
                </a:cubicBezTo>
                <a:cubicBezTo>
                  <a:pt x="2842" y="670"/>
                  <a:pt x="2836" y="676"/>
                  <a:pt x="2836" y="683"/>
                </a:cubicBezTo>
                <a:cubicBezTo>
                  <a:pt x="2836" y="690"/>
                  <a:pt x="2842" y="696"/>
                  <a:pt x="2849" y="696"/>
                </a:cubicBezTo>
                <a:close/>
                <a:moveTo>
                  <a:pt x="2888" y="696"/>
                </a:moveTo>
                <a:cubicBezTo>
                  <a:pt x="2895" y="696"/>
                  <a:pt x="2901" y="690"/>
                  <a:pt x="2901" y="683"/>
                </a:cubicBezTo>
                <a:cubicBezTo>
                  <a:pt x="2901" y="676"/>
                  <a:pt x="2895" y="670"/>
                  <a:pt x="2888" y="670"/>
                </a:cubicBezTo>
                <a:cubicBezTo>
                  <a:pt x="2881" y="670"/>
                  <a:pt x="2875" y="676"/>
                  <a:pt x="2875" y="683"/>
                </a:cubicBezTo>
                <a:cubicBezTo>
                  <a:pt x="2875" y="690"/>
                  <a:pt x="2881" y="696"/>
                  <a:pt x="2888" y="696"/>
                </a:cubicBezTo>
                <a:close/>
                <a:moveTo>
                  <a:pt x="2928" y="670"/>
                </a:moveTo>
                <a:cubicBezTo>
                  <a:pt x="2921" y="670"/>
                  <a:pt x="2915" y="676"/>
                  <a:pt x="2915" y="683"/>
                </a:cubicBezTo>
                <a:cubicBezTo>
                  <a:pt x="2915" y="690"/>
                  <a:pt x="2921" y="696"/>
                  <a:pt x="2928" y="696"/>
                </a:cubicBezTo>
                <a:cubicBezTo>
                  <a:pt x="2935" y="696"/>
                  <a:pt x="2940" y="690"/>
                  <a:pt x="2940" y="683"/>
                </a:cubicBezTo>
                <a:cubicBezTo>
                  <a:pt x="2940" y="676"/>
                  <a:pt x="2935" y="670"/>
                  <a:pt x="2928" y="670"/>
                </a:cubicBezTo>
                <a:close/>
                <a:moveTo>
                  <a:pt x="2967" y="696"/>
                </a:moveTo>
                <a:cubicBezTo>
                  <a:pt x="2974" y="696"/>
                  <a:pt x="2980" y="690"/>
                  <a:pt x="2980" y="683"/>
                </a:cubicBezTo>
                <a:cubicBezTo>
                  <a:pt x="2980" y="676"/>
                  <a:pt x="2974" y="670"/>
                  <a:pt x="2967" y="670"/>
                </a:cubicBezTo>
                <a:cubicBezTo>
                  <a:pt x="2960" y="670"/>
                  <a:pt x="2954" y="676"/>
                  <a:pt x="2954" y="683"/>
                </a:cubicBezTo>
                <a:cubicBezTo>
                  <a:pt x="2954" y="690"/>
                  <a:pt x="2960" y="696"/>
                  <a:pt x="2967" y="696"/>
                </a:cubicBezTo>
                <a:close/>
                <a:moveTo>
                  <a:pt x="3006" y="696"/>
                </a:moveTo>
                <a:cubicBezTo>
                  <a:pt x="3013" y="696"/>
                  <a:pt x="3019" y="690"/>
                  <a:pt x="3019" y="683"/>
                </a:cubicBezTo>
                <a:cubicBezTo>
                  <a:pt x="3019" y="676"/>
                  <a:pt x="3013" y="670"/>
                  <a:pt x="3006" y="670"/>
                </a:cubicBezTo>
                <a:cubicBezTo>
                  <a:pt x="2999" y="670"/>
                  <a:pt x="2994" y="676"/>
                  <a:pt x="2994" y="683"/>
                </a:cubicBezTo>
                <a:cubicBezTo>
                  <a:pt x="2994" y="690"/>
                  <a:pt x="2999" y="696"/>
                  <a:pt x="3006" y="696"/>
                </a:cubicBezTo>
                <a:close/>
                <a:moveTo>
                  <a:pt x="483" y="735"/>
                </a:moveTo>
                <a:cubicBezTo>
                  <a:pt x="490" y="735"/>
                  <a:pt x="496" y="729"/>
                  <a:pt x="496" y="722"/>
                </a:cubicBezTo>
                <a:cubicBezTo>
                  <a:pt x="496" y="715"/>
                  <a:pt x="490" y="710"/>
                  <a:pt x="483" y="710"/>
                </a:cubicBezTo>
                <a:cubicBezTo>
                  <a:pt x="476" y="710"/>
                  <a:pt x="471" y="715"/>
                  <a:pt x="471" y="722"/>
                </a:cubicBezTo>
                <a:cubicBezTo>
                  <a:pt x="471" y="729"/>
                  <a:pt x="476" y="735"/>
                  <a:pt x="483" y="735"/>
                </a:cubicBezTo>
                <a:close/>
                <a:moveTo>
                  <a:pt x="523" y="735"/>
                </a:moveTo>
                <a:cubicBezTo>
                  <a:pt x="530" y="735"/>
                  <a:pt x="535" y="729"/>
                  <a:pt x="535" y="722"/>
                </a:cubicBezTo>
                <a:cubicBezTo>
                  <a:pt x="535" y="715"/>
                  <a:pt x="530" y="710"/>
                  <a:pt x="523" y="710"/>
                </a:cubicBezTo>
                <a:cubicBezTo>
                  <a:pt x="516" y="710"/>
                  <a:pt x="510" y="715"/>
                  <a:pt x="510" y="722"/>
                </a:cubicBezTo>
                <a:cubicBezTo>
                  <a:pt x="510" y="729"/>
                  <a:pt x="516" y="735"/>
                  <a:pt x="523" y="735"/>
                </a:cubicBezTo>
                <a:close/>
                <a:moveTo>
                  <a:pt x="562" y="735"/>
                </a:moveTo>
                <a:cubicBezTo>
                  <a:pt x="569" y="735"/>
                  <a:pt x="575" y="729"/>
                  <a:pt x="575" y="722"/>
                </a:cubicBezTo>
                <a:cubicBezTo>
                  <a:pt x="575" y="715"/>
                  <a:pt x="569" y="710"/>
                  <a:pt x="562" y="710"/>
                </a:cubicBezTo>
                <a:cubicBezTo>
                  <a:pt x="555" y="710"/>
                  <a:pt x="549" y="715"/>
                  <a:pt x="549" y="722"/>
                </a:cubicBezTo>
                <a:cubicBezTo>
                  <a:pt x="549" y="729"/>
                  <a:pt x="555" y="735"/>
                  <a:pt x="562" y="735"/>
                </a:cubicBezTo>
                <a:close/>
                <a:moveTo>
                  <a:pt x="602" y="735"/>
                </a:moveTo>
                <a:cubicBezTo>
                  <a:pt x="609" y="735"/>
                  <a:pt x="614" y="729"/>
                  <a:pt x="614" y="722"/>
                </a:cubicBezTo>
                <a:cubicBezTo>
                  <a:pt x="614" y="715"/>
                  <a:pt x="609" y="710"/>
                  <a:pt x="602" y="710"/>
                </a:cubicBezTo>
                <a:cubicBezTo>
                  <a:pt x="595" y="710"/>
                  <a:pt x="589" y="715"/>
                  <a:pt x="589" y="722"/>
                </a:cubicBezTo>
                <a:cubicBezTo>
                  <a:pt x="589" y="729"/>
                  <a:pt x="595" y="735"/>
                  <a:pt x="602" y="735"/>
                </a:cubicBezTo>
                <a:close/>
                <a:moveTo>
                  <a:pt x="641" y="735"/>
                </a:moveTo>
                <a:cubicBezTo>
                  <a:pt x="648" y="735"/>
                  <a:pt x="654" y="729"/>
                  <a:pt x="654" y="722"/>
                </a:cubicBezTo>
                <a:cubicBezTo>
                  <a:pt x="654" y="715"/>
                  <a:pt x="648" y="710"/>
                  <a:pt x="641" y="710"/>
                </a:cubicBezTo>
                <a:cubicBezTo>
                  <a:pt x="634" y="710"/>
                  <a:pt x="628" y="715"/>
                  <a:pt x="628" y="722"/>
                </a:cubicBezTo>
                <a:cubicBezTo>
                  <a:pt x="628" y="729"/>
                  <a:pt x="634" y="735"/>
                  <a:pt x="641" y="735"/>
                </a:cubicBezTo>
                <a:close/>
                <a:moveTo>
                  <a:pt x="680" y="735"/>
                </a:moveTo>
                <a:cubicBezTo>
                  <a:pt x="687" y="735"/>
                  <a:pt x="693" y="729"/>
                  <a:pt x="693" y="722"/>
                </a:cubicBezTo>
                <a:cubicBezTo>
                  <a:pt x="693" y="715"/>
                  <a:pt x="687" y="710"/>
                  <a:pt x="680" y="710"/>
                </a:cubicBezTo>
                <a:cubicBezTo>
                  <a:pt x="673" y="710"/>
                  <a:pt x="668" y="715"/>
                  <a:pt x="668" y="722"/>
                </a:cubicBezTo>
                <a:cubicBezTo>
                  <a:pt x="668" y="729"/>
                  <a:pt x="673" y="735"/>
                  <a:pt x="680" y="735"/>
                </a:cubicBezTo>
                <a:close/>
                <a:moveTo>
                  <a:pt x="720" y="735"/>
                </a:moveTo>
                <a:cubicBezTo>
                  <a:pt x="727" y="735"/>
                  <a:pt x="733" y="729"/>
                  <a:pt x="733" y="722"/>
                </a:cubicBezTo>
                <a:cubicBezTo>
                  <a:pt x="733" y="715"/>
                  <a:pt x="727" y="710"/>
                  <a:pt x="720" y="710"/>
                </a:cubicBezTo>
                <a:cubicBezTo>
                  <a:pt x="713" y="710"/>
                  <a:pt x="707" y="715"/>
                  <a:pt x="707" y="722"/>
                </a:cubicBezTo>
                <a:cubicBezTo>
                  <a:pt x="707" y="729"/>
                  <a:pt x="713" y="735"/>
                  <a:pt x="720" y="735"/>
                </a:cubicBezTo>
                <a:close/>
                <a:moveTo>
                  <a:pt x="759" y="735"/>
                </a:moveTo>
                <a:cubicBezTo>
                  <a:pt x="766" y="735"/>
                  <a:pt x="772" y="729"/>
                  <a:pt x="772" y="722"/>
                </a:cubicBezTo>
                <a:cubicBezTo>
                  <a:pt x="772" y="715"/>
                  <a:pt x="766" y="710"/>
                  <a:pt x="759" y="710"/>
                </a:cubicBezTo>
                <a:cubicBezTo>
                  <a:pt x="752" y="710"/>
                  <a:pt x="747" y="715"/>
                  <a:pt x="747" y="722"/>
                </a:cubicBezTo>
                <a:cubicBezTo>
                  <a:pt x="747" y="729"/>
                  <a:pt x="752" y="735"/>
                  <a:pt x="759" y="735"/>
                </a:cubicBezTo>
                <a:close/>
                <a:moveTo>
                  <a:pt x="799" y="735"/>
                </a:moveTo>
                <a:cubicBezTo>
                  <a:pt x="806" y="735"/>
                  <a:pt x="811" y="729"/>
                  <a:pt x="811" y="722"/>
                </a:cubicBezTo>
                <a:cubicBezTo>
                  <a:pt x="811" y="715"/>
                  <a:pt x="806" y="710"/>
                  <a:pt x="799" y="710"/>
                </a:cubicBezTo>
                <a:cubicBezTo>
                  <a:pt x="792" y="710"/>
                  <a:pt x="786" y="715"/>
                  <a:pt x="786" y="722"/>
                </a:cubicBezTo>
                <a:cubicBezTo>
                  <a:pt x="786" y="729"/>
                  <a:pt x="792" y="735"/>
                  <a:pt x="799" y="735"/>
                </a:cubicBezTo>
                <a:close/>
                <a:moveTo>
                  <a:pt x="838" y="735"/>
                </a:moveTo>
                <a:cubicBezTo>
                  <a:pt x="845" y="735"/>
                  <a:pt x="851" y="729"/>
                  <a:pt x="851" y="722"/>
                </a:cubicBezTo>
                <a:cubicBezTo>
                  <a:pt x="851" y="715"/>
                  <a:pt x="845" y="710"/>
                  <a:pt x="838" y="710"/>
                </a:cubicBezTo>
                <a:cubicBezTo>
                  <a:pt x="831" y="710"/>
                  <a:pt x="825" y="715"/>
                  <a:pt x="825" y="722"/>
                </a:cubicBezTo>
                <a:cubicBezTo>
                  <a:pt x="825" y="729"/>
                  <a:pt x="831" y="735"/>
                  <a:pt x="838" y="735"/>
                </a:cubicBezTo>
                <a:close/>
                <a:moveTo>
                  <a:pt x="878" y="735"/>
                </a:moveTo>
                <a:cubicBezTo>
                  <a:pt x="885" y="735"/>
                  <a:pt x="890" y="729"/>
                  <a:pt x="890" y="722"/>
                </a:cubicBezTo>
                <a:cubicBezTo>
                  <a:pt x="890" y="715"/>
                  <a:pt x="885" y="710"/>
                  <a:pt x="878" y="710"/>
                </a:cubicBezTo>
                <a:cubicBezTo>
                  <a:pt x="871" y="710"/>
                  <a:pt x="865" y="715"/>
                  <a:pt x="865" y="722"/>
                </a:cubicBezTo>
                <a:cubicBezTo>
                  <a:pt x="865" y="729"/>
                  <a:pt x="871" y="735"/>
                  <a:pt x="878" y="735"/>
                </a:cubicBezTo>
                <a:close/>
                <a:moveTo>
                  <a:pt x="1627" y="735"/>
                </a:moveTo>
                <a:cubicBezTo>
                  <a:pt x="1634" y="735"/>
                  <a:pt x="1639" y="729"/>
                  <a:pt x="1639" y="722"/>
                </a:cubicBezTo>
                <a:cubicBezTo>
                  <a:pt x="1639" y="715"/>
                  <a:pt x="1634" y="710"/>
                  <a:pt x="1627" y="710"/>
                </a:cubicBezTo>
                <a:cubicBezTo>
                  <a:pt x="1620" y="710"/>
                  <a:pt x="1614" y="715"/>
                  <a:pt x="1614" y="722"/>
                </a:cubicBezTo>
                <a:cubicBezTo>
                  <a:pt x="1614" y="729"/>
                  <a:pt x="1620" y="735"/>
                  <a:pt x="1627" y="735"/>
                </a:cubicBezTo>
                <a:close/>
                <a:moveTo>
                  <a:pt x="1666" y="735"/>
                </a:moveTo>
                <a:cubicBezTo>
                  <a:pt x="1673" y="735"/>
                  <a:pt x="1679" y="729"/>
                  <a:pt x="1679" y="722"/>
                </a:cubicBezTo>
                <a:cubicBezTo>
                  <a:pt x="1679" y="715"/>
                  <a:pt x="1673" y="710"/>
                  <a:pt x="1666" y="710"/>
                </a:cubicBezTo>
                <a:cubicBezTo>
                  <a:pt x="1659" y="710"/>
                  <a:pt x="1653" y="715"/>
                  <a:pt x="1653" y="722"/>
                </a:cubicBezTo>
                <a:cubicBezTo>
                  <a:pt x="1653" y="729"/>
                  <a:pt x="1659" y="735"/>
                  <a:pt x="1666" y="735"/>
                </a:cubicBezTo>
                <a:close/>
                <a:moveTo>
                  <a:pt x="1907" y="722"/>
                </a:moveTo>
                <a:cubicBezTo>
                  <a:pt x="1907" y="720"/>
                  <a:pt x="1905" y="718"/>
                  <a:pt x="1903" y="718"/>
                </a:cubicBezTo>
                <a:cubicBezTo>
                  <a:pt x="1900" y="718"/>
                  <a:pt x="1898" y="720"/>
                  <a:pt x="1898" y="722"/>
                </a:cubicBezTo>
                <a:cubicBezTo>
                  <a:pt x="1898" y="725"/>
                  <a:pt x="1900" y="726"/>
                  <a:pt x="1903" y="726"/>
                </a:cubicBezTo>
                <a:cubicBezTo>
                  <a:pt x="1905" y="726"/>
                  <a:pt x="1907" y="725"/>
                  <a:pt x="1907" y="722"/>
                </a:cubicBezTo>
                <a:close/>
                <a:moveTo>
                  <a:pt x="1942" y="735"/>
                </a:moveTo>
                <a:cubicBezTo>
                  <a:pt x="1949" y="735"/>
                  <a:pt x="1955" y="729"/>
                  <a:pt x="1955" y="722"/>
                </a:cubicBezTo>
                <a:cubicBezTo>
                  <a:pt x="1955" y="715"/>
                  <a:pt x="1949" y="710"/>
                  <a:pt x="1942" y="710"/>
                </a:cubicBezTo>
                <a:cubicBezTo>
                  <a:pt x="1935" y="710"/>
                  <a:pt x="1929" y="715"/>
                  <a:pt x="1929" y="722"/>
                </a:cubicBezTo>
                <a:cubicBezTo>
                  <a:pt x="1929" y="729"/>
                  <a:pt x="1935" y="735"/>
                  <a:pt x="1942" y="735"/>
                </a:cubicBezTo>
                <a:close/>
                <a:moveTo>
                  <a:pt x="1981" y="735"/>
                </a:moveTo>
                <a:cubicBezTo>
                  <a:pt x="1988" y="735"/>
                  <a:pt x="1994" y="729"/>
                  <a:pt x="1994" y="722"/>
                </a:cubicBezTo>
                <a:cubicBezTo>
                  <a:pt x="1994" y="715"/>
                  <a:pt x="1988" y="710"/>
                  <a:pt x="1981" y="710"/>
                </a:cubicBezTo>
                <a:cubicBezTo>
                  <a:pt x="1974" y="710"/>
                  <a:pt x="1969" y="715"/>
                  <a:pt x="1969" y="722"/>
                </a:cubicBezTo>
                <a:cubicBezTo>
                  <a:pt x="1969" y="729"/>
                  <a:pt x="1974" y="735"/>
                  <a:pt x="1981" y="735"/>
                </a:cubicBezTo>
                <a:close/>
                <a:moveTo>
                  <a:pt x="2021" y="735"/>
                </a:moveTo>
                <a:cubicBezTo>
                  <a:pt x="2028" y="735"/>
                  <a:pt x="2034" y="729"/>
                  <a:pt x="2034" y="722"/>
                </a:cubicBezTo>
                <a:cubicBezTo>
                  <a:pt x="2034" y="715"/>
                  <a:pt x="2028" y="710"/>
                  <a:pt x="2021" y="710"/>
                </a:cubicBezTo>
                <a:cubicBezTo>
                  <a:pt x="2014" y="710"/>
                  <a:pt x="2008" y="715"/>
                  <a:pt x="2008" y="722"/>
                </a:cubicBezTo>
                <a:cubicBezTo>
                  <a:pt x="2008" y="729"/>
                  <a:pt x="2014" y="735"/>
                  <a:pt x="2021" y="735"/>
                </a:cubicBezTo>
                <a:close/>
                <a:moveTo>
                  <a:pt x="2060" y="735"/>
                </a:moveTo>
                <a:cubicBezTo>
                  <a:pt x="2067" y="735"/>
                  <a:pt x="2073" y="729"/>
                  <a:pt x="2073" y="722"/>
                </a:cubicBezTo>
                <a:cubicBezTo>
                  <a:pt x="2073" y="715"/>
                  <a:pt x="2067" y="710"/>
                  <a:pt x="2060" y="710"/>
                </a:cubicBezTo>
                <a:cubicBezTo>
                  <a:pt x="2053" y="710"/>
                  <a:pt x="2048" y="715"/>
                  <a:pt x="2048" y="722"/>
                </a:cubicBezTo>
                <a:cubicBezTo>
                  <a:pt x="2048" y="729"/>
                  <a:pt x="2053" y="735"/>
                  <a:pt x="2060" y="735"/>
                </a:cubicBezTo>
                <a:close/>
                <a:moveTo>
                  <a:pt x="2100" y="735"/>
                </a:moveTo>
                <a:cubicBezTo>
                  <a:pt x="2107" y="735"/>
                  <a:pt x="2112" y="729"/>
                  <a:pt x="2112" y="722"/>
                </a:cubicBezTo>
                <a:cubicBezTo>
                  <a:pt x="2112" y="715"/>
                  <a:pt x="2107" y="710"/>
                  <a:pt x="2100" y="710"/>
                </a:cubicBezTo>
                <a:cubicBezTo>
                  <a:pt x="2093" y="710"/>
                  <a:pt x="2087" y="715"/>
                  <a:pt x="2087" y="722"/>
                </a:cubicBezTo>
                <a:cubicBezTo>
                  <a:pt x="2087" y="729"/>
                  <a:pt x="2093" y="735"/>
                  <a:pt x="2100" y="735"/>
                </a:cubicBezTo>
                <a:close/>
                <a:moveTo>
                  <a:pt x="2139" y="735"/>
                </a:moveTo>
                <a:cubicBezTo>
                  <a:pt x="2146" y="735"/>
                  <a:pt x="2152" y="729"/>
                  <a:pt x="2152" y="722"/>
                </a:cubicBezTo>
                <a:cubicBezTo>
                  <a:pt x="2152" y="715"/>
                  <a:pt x="2146" y="710"/>
                  <a:pt x="2139" y="710"/>
                </a:cubicBezTo>
                <a:cubicBezTo>
                  <a:pt x="2132" y="710"/>
                  <a:pt x="2126" y="715"/>
                  <a:pt x="2126" y="722"/>
                </a:cubicBezTo>
                <a:cubicBezTo>
                  <a:pt x="2126" y="729"/>
                  <a:pt x="2132" y="735"/>
                  <a:pt x="2139" y="735"/>
                </a:cubicBezTo>
                <a:close/>
                <a:moveTo>
                  <a:pt x="2179" y="735"/>
                </a:moveTo>
                <a:cubicBezTo>
                  <a:pt x="2186" y="735"/>
                  <a:pt x="2191" y="729"/>
                  <a:pt x="2191" y="722"/>
                </a:cubicBezTo>
                <a:cubicBezTo>
                  <a:pt x="2191" y="715"/>
                  <a:pt x="2186" y="710"/>
                  <a:pt x="2179" y="710"/>
                </a:cubicBezTo>
                <a:cubicBezTo>
                  <a:pt x="2172" y="710"/>
                  <a:pt x="2166" y="715"/>
                  <a:pt x="2166" y="722"/>
                </a:cubicBezTo>
                <a:cubicBezTo>
                  <a:pt x="2166" y="729"/>
                  <a:pt x="2172" y="735"/>
                  <a:pt x="2179" y="735"/>
                </a:cubicBezTo>
                <a:close/>
                <a:moveTo>
                  <a:pt x="2257" y="735"/>
                </a:moveTo>
                <a:cubicBezTo>
                  <a:pt x="2264" y="735"/>
                  <a:pt x="2270" y="729"/>
                  <a:pt x="2270" y="722"/>
                </a:cubicBezTo>
                <a:cubicBezTo>
                  <a:pt x="2270" y="715"/>
                  <a:pt x="2264" y="710"/>
                  <a:pt x="2257" y="710"/>
                </a:cubicBezTo>
                <a:cubicBezTo>
                  <a:pt x="2250" y="710"/>
                  <a:pt x="2245" y="715"/>
                  <a:pt x="2245" y="722"/>
                </a:cubicBezTo>
                <a:cubicBezTo>
                  <a:pt x="2245" y="729"/>
                  <a:pt x="2250" y="735"/>
                  <a:pt x="2257" y="735"/>
                </a:cubicBezTo>
                <a:close/>
                <a:moveTo>
                  <a:pt x="2297" y="735"/>
                </a:moveTo>
                <a:cubicBezTo>
                  <a:pt x="2304" y="735"/>
                  <a:pt x="2310" y="729"/>
                  <a:pt x="2310" y="722"/>
                </a:cubicBezTo>
                <a:cubicBezTo>
                  <a:pt x="2310" y="715"/>
                  <a:pt x="2304" y="710"/>
                  <a:pt x="2297" y="710"/>
                </a:cubicBezTo>
                <a:cubicBezTo>
                  <a:pt x="2290" y="710"/>
                  <a:pt x="2284" y="715"/>
                  <a:pt x="2284" y="722"/>
                </a:cubicBezTo>
                <a:cubicBezTo>
                  <a:pt x="2284" y="729"/>
                  <a:pt x="2290" y="735"/>
                  <a:pt x="2297" y="735"/>
                </a:cubicBezTo>
                <a:close/>
                <a:moveTo>
                  <a:pt x="2336" y="735"/>
                </a:moveTo>
                <a:cubicBezTo>
                  <a:pt x="2343" y="735"/>
                  <a:pt x="2349" y="729"/>
                  <a:pt x="2349" y="722"/>
                </a:cubicBezTo>
                <a:cubicBezTo>
                  <a:pt x="2349" y="715"/>
                  <a:pt x="2343" y="710"/>
                  <a:pt x="2336" y="710"/>
                </a:cubicBezTo>
                <a:cubicBezTo>
                  <a:pt x="2329" y="710"/>
                  <a:pt x="2323" y="715"/>
                  <a:pt x="2323" y="722"/>
                </a:cubicBezTo>
                <a:cubicBezTo>
                  <a:pt x="2323" y="729"/>
                  <a:pt x="2329" y="735"/>
                  <a:pt x="2336" y="735"/>
                </a:cubicBezTo>
                <a:close/>
                <a:moveTo>
                  <a:pt x="2376" y="735"/>
                </a:moveTo>
                <a:cubicBezTo>
                  <a:pt x="2383" y="735"/>
                  <a:pt x="2388" y="729"/>
                  <a:pt x="2388" y="722"/>
                </a:cubicBezTo>
                <a:cubicBezTo>
                  <a:pt x="2388" y="715"/>
                  <a:pt x="2383" y="710"/>
                  <a:pt x="2376" y="710"/>
                </a:cubicBezTo>
                <a:cubicBezTo>
                  <a:pt x="2369" y="710"/>
                  <a:pt x="2363" y="715"/>
                  <a:pt x="2363" y="722"/>
                </a:cubicBezTo>
                <a:cubicBezTo>
                  <a:pt x="2363" y="729"/>
                  <a:pt x="2369" y="735"/>
                  <a:pt x="2376" y="735"/>
                </a:cubicBezTo>
                <a:close/>
                <a:moveTo>
                  <a:pt x="2415" y="735"/>
                </a:moveTo>
                <a:cubicBezTo>
                  <a:pt x="2422" y="735"/>
                  <a:pt x="2428" y="729"/>
                  <a:pt x="2428" y="722"/>
                </a:cubicBezTo>
                <a:cubicBezTo>
                  <a:pt x="2428" y="715"/>
                  <a:pt x="2422" y="710"/>
                  <a:pt x="2415" y="710"/>
                </a:cubicBezTo>
                <a:cubicBezTo>
                  <a:pt x="2408" y="710"/>
                  <a:pt x="2402" y="715"/>
                  <a:pt x="2402" y="722"/>
                </a:cubicBezTo>
                <a:cubicBezTo>
                  <a:pt x="2402" y="729"/>
                  <a:pt x="2408" y="735"/>
                  <a:pt x="2415" y="735"/>
                </a:cubicBezTo>
                <a:close/>
                <a:moveTo>
                  <a:pt x="2455" y="735"/>
                </a:moveTo>
                <a:cubicBezTo>
                  <a:pt x="2462" y="735"/>
                  <a:pt x="2467" y="729"/>
                  <a:pt x="2467" y="722"/>
                </a:cubicBezTo>
                <a:cubicBezTo>
                  <a:pt x="2467" y="715"/>
                  <a:pt x="2462" y="710"/>
                  <a:pt x="2455" y="710"/>
                </a:cubicBezTo>
                <a:cubicBezTo>
                  <a:pt x="2447" y="710"/>
                  <a:pt x="2442" y="715"/>
                  <a:pt x="2442" y="722"/>
                </a:cubicBezTo>
                <a:cubicBezTo>
                  <a:pt x="2442" y="729"/>
                  <a:pt x="2447" y="735"/>
                  <a:pt x="2455" y="735"/>
                </a:cubicBezTo>
                <a:close/>
                <a:moveTo>
                  <a:pt x="2494" y="735"/>
                </a:moveTo>
                <a:cubicBezTo>
                  <a:pt x="2501" y="735"/>
                  <a:pt x="2507" y="729"/>
                  <a:pt x="2507" y="722"/>
                </a:cubicBezTo>
                <a:cubicBezTo>
                  <a:pt x="2507" y="715"/>
                  <a:pt x="2501" y="710"/>
                  <a:pt x="2494" y="710"/>
                </a:cubicBezTo>
                <a:cubicBezTo>
                  <a:pt x="2487" y="710"/>
                  <a:pt x="2481" y="715"/>
                  <a:pt x="2481" y="722"/>
                </a:cubicBezTo>
                <a:cubicBezTo>
                  <a:pt x="2481" y="729"/>
                  <a:pt x="2487" y="735"/>
                  <a:pt x="2494" y="735"/>
                </a:cubicBezTo>
                <a:close/>
                <a:moveTo>
                  <a:pt x="2533" y="735"/>
                </a:moveTo>
                <a:cubicBezTo>
                  <a:pt x="2540" y="735"/>
                  <a:pt x="2546" y="729"/>
                  <a:pt x="2546" y="722"/>
                </a:cubicBezTo>
                <a:cubicBezTo>
                  <a:pt x="2546" y="715"/>
                  <a:pt x="2540" y="710"/>
                  <a:pt x="2533" y="710"/>
                </a:cubicBezTo>
                <a:cubicBezTo>
                  <a:pt x="2526" y="710"/>
                  <a:pt x="2521" y="715"/>
                  <a:pt x="2521" y="722"/>
                </a:cubicBezTo>
                <a:cubicBezTo>
                  <a:pt x="2521" y="729"/>
                  <a:pt x="2526" y="735"/>
                  <a:pt x="2533" y="735"/>
                </a:cubicBezTo>
                <a:close/>
                <a:moveTo>
                  <a:pt x="2573" y="735"/>
                </a:moveTo>
                <a:cubicBezTo>
                  <a:pt x="2580" y="735"/>
                  <a:pt x="2586" y="729"/>
                  <a:pt x="2586" y="722"/>
                </a:cubicBezTo>
                <a:cubicBezTo>
                  <a:pt x="2586" y="715"/>
                  <a:pt x="2580" y="710"/>
                  <a:pt x="2573" y="710"/>
                </a:cubicBezTo>
                <a:cubicBezTo>
                  <a:pt x="2566" y="710"/>
                  <a:pt x="2560" y="715"/>
                  <a:pt x="2560" y="722"/>
                </a:cubicBezTo>
                <a:cubicBezTo>
                  <a:pt x="2560" y="729"/>
                  <a:pt x="2566" y="735"/>
                  <a:pt x="2573" y="735"/>
                </a:cubicBezTo>
                <a:close/>
                <a:moveTo>
                  <a:pt x="2612" y="735"/>
                </a:moveTo>
                <a:cubicBezTo>
                  <a:pt x="2619" y="735"/>
                  <a:pt x="2625" y="729"/>
                  <a:pt x="2625" y="722"/>
                </a:cubicBezTo>
                <a:cubicBezTo>
                  <a:pt x="2625" y="715"/>
                  <a:pt x="2619" y="710"/>
                  <a:pt x="2612" y="710"/>
                </a:cubicBezTo>
                <a:cubicBezTo>
                  <a:pt x="2605" y="710"/>
                  <a:pt x="2599" y="715"/>
                  <a:pt x="2599" y="722"/>
                </a:cubicBezTo>
                <a:cubicBezTo>
                  <a:pt x="2599" y="729"/>
                  <a:pt x="2605" y="735"/>
                  <a:pt x="2612" y="735"/>
                </a:cubicBezTo>
                <a:close/>
                <a:moveTo>
                  <a:pt x="2652" y="735"/>
                </a:moveTo>
                <a:cubicBezTo>
                  <a:pt x="2659" y="735"/>
                  <a:pt x="2664" y="729"/>
                  <a:pt x="2664" y="722"/>
                </a:cubicBezTo>
                <a:cubicBezTo>
                  <a:pt x="2664" y="715"/>
                  <a:pt x="2659" y="710"/>
                  <a:pt x="2652" y="710"/>
                </a:cubicBezTo>
                <a:cubicBezTo>
                  <a:pt x="2645" y="710"/>
                  <a:pt x="2639" y="715"/>
                  <a:pt x="2639" y="722"/>
                </a:cubicBezTo>
                <a:cubicBezTo>
                  <a:pt x="2639" y="729"/>
                  <a:pt x="2645" y="735"/>
                  <a:pt x="2652" y="735"/>
                </a:cubicBezTo>
                <a:close/>
                <a:moveTo>
                  <a:pt x="2691" y="735"/>
                </a:moveTo>
                <a:cubicBezTo>
                  <a:pt x="2698" y="735"/>
                  <a:pt x="2704" y="729"/>
                  <a:pt x="2704" y="722"/>
                </a:cubicBezTo>
                <a:cubicBezTo>
                  <a:pt x="2704" y="715"/>
                  <a:pt x="2698" y="710"/>
                  <a:pt x="2691" y="710"/>
                </a:cubicBezTo>
                <a:cubicBezTo>
                  <a:pt x="2684" y="710"/>
                  <a:pt x="2678" y="715"/>
                  <a:pt x="2678" y="722"/>
                </a:cubicBezTo>
                <a:cubicBezTo>
                  <a:pt x="2678" y="729"/>
                  <a:pt x="2684" y="735"/>
                  <a:pt x="2691" y="735"/>
                </a:cubicBezTo>
                <a:close/>
                <a:moveTo>
                  <a:pt x="2730" y="735"/>
                </a:moveTo>
                <a:cubicBezTo>
                  <a:pt x="2738" y="735"/>
                  <a:pt x="2743" y="729"/>
                  <a:pt x="2743" y="722"/>
                </a:cubicBezTo>
                <a:cubicBezTo>
                  <a:pt x="2743" y="715"/>
                  <a:pt x="2738" y="710"/>
                  <a:pt x="2730" y="710"/>
                </a:cubicBezTo>
                <a:cubicBezTo>
                  <a:pt x="2723" y="710"/>
                  <a:pt x="2718" y="715"/>
                  <a:pt x="2718" y="722"/>
                </a:cubicBezTo>
                <a:cubicBezTo>
                  <a:pt x="2718" y="729"/>
                  <a:pt x="2723" y="735"/>
                  <a:pt x="2730" y="735"/>
                </a:cubicBezTo>
                <a:close/>
                <a:moveTo>
                  <a:pt x="2770" y="735"/>
                </a:moveTo>
                <a:cubicBezTo>
                  <a:pt x="2777" y="735"/>
                  <a:pt x="2783" y="729"/>
                  <a:pt x="2783" y="722"/>
                </a:cubicBezTo>
                <a:cubicBezTo>
                  <a:pt x="2783" y="715"/>
                  <a:pt x="2777" y="710"/>
                  <a:pt x="2770" y="710"/>
                </a:cubicBezTo>
                <a:cubicBezTo>
                  <a:pt x="2763" y="710"/>
                  <a:pt x="2757" y="715"/>
                  <a:pt x="2757" y="722"/>
                </a:cubicBezTo>
                <a:cubicBezTo>
                  <a:pt x="2757" y="729"/>
                  <a:pt x="2763" y="735"/>
                  <a:pt x="2770" y="735"/>
                </a:cubicBezTo>
                <a:close/>
                <a:moveTo>
                  <a:pt x="2809" y="735"/>
                </a:moveTo>
                <a:cubicBezTo>
                  <a:pt x="2816" y="735"/>
                  <a:pt x="2822" y="729"/>
                  <a:pt x="2822" y="722"/>
                </a:cubicBezTo>
                <a:cubicBezTo>
                  <a:pt x="2822" y="715"/>
                  <a:pt x="2816" y="710"/>
                  <a:pt x="2809" y="710"/>
                </a:cubicBezTo>
                <a:cubicBezTo>
                  <a:pt x="2802" y="710"/>
                  <a:pt x="2797" y="715"/>
                  <a:pt x="2797" y="722"/>
                </a:cubicBezTo>
                <a:cubicBezTo>
                  <a:pt x="2797" y="729"/>
                  <a:pt x="2802" y="735"/>
                  <a:pt x="2809" y="735"/>
                </a:cubicBezTo>
                <a:close/>
                <a:moveTo>
                  <a:pt x="2849" y="735"/>
                </a:moveTo>
                <a:cubicBezTo>
                  <a:pt x="2856" y="735"/>
                  <a:pt x="2862" y="729"/>
                  <a:pt x="2862" y="722"/>
                </a:cubicBezTo>
                <a:cubicBezTo>
                  <a:pt x="2862" y="715"/>
                  <a:pt x="2856" y="710"/>
                  <a:pt x="2849" y="710"/>
                </a:cubicBezTo>
                <a:cubicBezTo>
                  <a:pt x="2842" y="710"/>
                  <a:pt x="2836" y="715"/>
                  <a:pt x="2836" y="722"/>
                </a:cubicBezTo>
                <a:cubicBezTo>
                  <a:pt x="2836" y="729"/>
                  <a:pt x="2842" y="735"/>
                  <a:pt x="2849" y="735"/>
                </a:cubicBezTo>
                <a:close/>
                <a:moveTo>
                  <a:pt x="2888" y="735"/>
                </a:moveTo>
                <a:cubicBezTo>
                  <a:pt x="2895" y="735"/>
                  <a:pt x="2901" y="729"/>
                  <a:pt x="2901" y="722"/>
                </a:cubicBezTo>
                <a:cubicBezTo>
                  <a:pt x="2901" y="715"/>
                  <a:pt x="2895" y="710"/>
                  <a:pt x="2888" y="710"/>
                </a:cubicBezTo>
                <a:cubicBezTo>
                  <a:pt x="2881" y="710"/>
                  <a:pt x="2875" y="715"/>
                  <a:pt x="2875" y="722"/>
                </a:cubicBezTo>
                <a:cubicBezTo>
                  <a:pt x="2875" y="729"/>
                  <a:pt x="2881" y="735"/>
                  <a:pt x="2888" y="735"/>
                </a:cubicBezTo>
                <a:close/>
                <a:moveTo>
                  <a:pt x="2967" y="735"/>
                </a:moveTo>
                <a:cubicBezTo>
                  <a:pt x="2974" y="735"/>
                  <a:pt x="2980" y="729"/>
                  <a:pt x="2980" y="722"/>
                </a:cubicBezTo>
                <a:cubicBezTo>
                  <a:pt x="2980" y="715"/>
                  <a:pt x="2974" y="710"/>
                  <a:pt x="2967" y="710"/>
                </a:cubicBezTo>
                <a:cubicBezTo>
                  <a:pt x="2960" y="710"/>
                  <a:pt x="2954" y="715"/>
                  <a:pt x="2954" y="722"/>
                </a:cubicBezTo>
                <a:cubicBezTo>
                  <a:pt x="2954" y="729"/>
                  <a:pt x="2960" y="735"/>
                  <a:pt x="2967" y="735"/>
                </a:cubicBezTo>
                <a:close/>
                <a:moveTo>
                  <a:pt x="3125" y="735"/>
                </a:moveTo>
                <a:cubicBezTo>
                  <a:pt x="3132" y="735"/>
                  <a:pt x="3137" y="729"/>
                  <a:pt x="3137" y="722"/>
                </a:cubicBezTo>
                <a:cubicBezTo>
                  <a:pt x="3137" y="715"/>
                  <a:pt x="3132" y="710"/>
                  <a:pt x="3125" y="710"/>
                </a:cubicBezTo>
                <a:cubicBezTo>
                  <a:pt x="3118" y="710"/>
                  <a:pt x="3112" y="715"/>
                  <a:pt x="3112" y="722"/>
                </a:cubicBezTo>
                <a:cubicBezTo>
                  <a:pt x="3112" y="729"/>
                  <a:pt x="3118" y="735"/>
                  <a:pt x="3125" y="735"/>
                </a:cubicBezTo>
                <a:close/>
                <a:moveTo>
                  <a:pt x="483" y="749"/>
                </a:moveTo>
                <a:cubicBezTo>
                  <a:pt x="476" y="749"/>
                  <a:pt x="471" y="755"/>
                  <a:pt x="471" y="762"/>
                </a:cubicBezTo>
                <a:cubicBezTo>
                  <a:pt x="471" y="769"/>
                  <a:pt x="476" y="774"/>
                  <a:pt x="483" y="774"/>
                </a:cubicBezTo>
                <a:cubicBezTo>
                  <a:pt x="490" y="774"/>
                  <a:pt x="496" y="769"/>
                  <a:pt x="496" y="762"/>
                </a:cubicBezTo>
                <a:cubicBezTo>
                  <a:pt x="496" y="755"/>
                  <a:pt x="490" y="749"/>
                  <a:pt x="483" y="749"/>
                </a:cubicBezTo>
                <a:close/>
                <a:moveTo>
                  <a:pt x="523" y="774"/>
                </a:moveTo>
                <a:cubicBezTo>
                  <a:pt x="530" y="774"/>
                  <a:pt x="535" y="769"/>
                  <a:pt x="535" y="762"/>
                </a:cubicBezTo>
                <a:cubicBezTo>
                  <a:pt x="535" y="755"/>
                  <a:pt x="530" y="749"/>
                  <a:pt x="523" y="749"/>
                </a:cubicBezTo>
                <a:cubicBezTo>
                  <a:pt x="516" y="749"/>
                  <a:pt x="510" y="755"/>
                  <a:pt x="510" y="762"/>
                </a:cubicBezTo>
                <a:cubicBezTo>
                  <a:pt x="510" y="769"/>
                  <a:pt x="516" y="774"/>
                  <a:pt x="523" y="774"/>
                </a:cubicBezTo>
                <a:close/>
                <a:moveTo>
                  <a:pt x="562" y="774"/>
                </a:moveTo>
                <a:cubicBezTo>
                  <a:pt x="569" y="774"/>
                  <a:pt x="575" y="769"/>
                  <a:pt x="575" y="762"/>
                </a:cubicBezTo>
                <a:cubicBezTo>
                  <a:pt x="575" y="755"/>
                  <a:pt x="569" y="749"/>
                  <a:pt x="562" y="749"/>
                </a:cubicBezTo>
                <a:cubicBezTo>
                  <a:pt x="555" y="749"/>
                  <a:pt x="549" y="755"/>
                  <a:pt x="549" y="762"/>
                </a:cubicBezTo>
                <a:cubicBezTo>
                  <a:pt x="549" y="769"/>
                  <a:pt x="555" y="774"/>
                  <a:pt x="562" y="774"/>
                </a:cubicBezTo>
                <a:close/>
                <a:moveTo>
                  <a:pt x="602" y="774"/>
                </a:moveTo>
                <a:cubicBezTo>
                  <a:pt x="609" y="774"/>
                  <a:pt x="614" y="769"/>
                  <a:pt x="614" y="762"/>
                </a:cubicBezTo>
                <a:cubicBezTo>
                  <a:pt x="614" y="755"/>
                  <a:pt x="609" y="749"/>
                  <a:pt x="602" y="749"/>
                </a:cubicBezTo>
                <a:cubicBezTo>
                  <a:pt x="595" y="749"/>
                  <a:pt x="589" y="755"/>
                  <a:pt x="589" y="762"/>
                </a:cubicBezTo>
                <a:cubicBezTo>
                  <a:pt x="589" y="769"/>
                  <a:pt x="595" y="774"/>
                  <a:pt x="602" y="774"/>
                </a:cubicBezTo>
                <a:close/>
                <a:moveTo>
                  <a:pt x="641" y="774"/>
                </a:moveTo>
                <a:cubicBezTo>
                  <a:pt x="648" y="774"/>
                  <a:pt x="654" y="769"/>
                  <a:pt x="654" y="762"/>
                </a:cubicBezTo>
                <a:cubicBezTo>
                  <a:pt x="654" y="755"/>
                  <a:pt x="648" y="749"/>
                  <a:pt x="641" y="749"/>
                </a:cubicBezTo>
                <a:cubicBezTo>
                  <a:pt x="634" y="749"/>
                  <a:pt x="628" y="755"/>
                  <a:pt x="628" y="762"/>
                </a:cubicBezTo>
                <a:cubicBezTo>
                  <a:pt x="628" y="769"/>
                  <a:pt x="634" y="774"/>
                  <a:pt x="641" y="774"/>
                </a:cubicBezTo>
                <a:close/>
                <a:moveTo>
                  <a:pt x="680" y="774"/>
                </a:moveTo>
                <a:cubicBezTo>
                  <a:pt x="687" y="774"/>
                  <a:pt x="693" y="769"/>
                  <a:pt x="693" y="762"/>
                </a:cubicBezTo>
                <a:cubicBezTo>
                  <a:pt x="693" y="755"/>
                  <a:pt x="687" y="749"/>
                  <a:pt x="680" y="749"/>
                </a:cubicBezTo>
                <a:cubicBezTo>
                  <a:pt x="673" y="749"/>
                  <a:pt x="668" y="755"/>
                  <a:pt x="668" y="762"/>
                </a:cubicBezTo>
                <a:cubicBezTo>
                  <a:pt x="668" y="769"/>
                  <a:pt x="673" y="774"/>
                  <a:pt x="680" y="774"/>
                </a:cubicBezTo>
                <a:close/>
                <a:moveTo>
                  <a:pt x="720" y="774"/>
                </a:moveTo>
                <a:cubicBezTo>
                  <a:pt x="727" y="774"/>
                  <a:pt x="733" y="769"/>
                  <a:pt x="733" y="762"/>
                </a:cubicBezTo>
                <a:cubicBezTo>
                  <a:pt x="733" y="755"/>
                  <a:pt x="727" y="749"/>
                  <a:pt x="720" y="749"/>
                </a:cubicBezTo>
                <a:cubicBezTo>
                  <a:pt x="713" y="749"/>
                  <a:pt x="707" y="755"/>
                  <a:pt x="707" y="762"/>
                </a:cubicBezTo>
                <a:cubicBezTo>
                  <a:pt x="707" y="769"/>
                  <a:pt x="713" y="774"/>
                  <a:pt x="720" y="774"/>
                </a:cubicBezTo>
                <a:close/>
                <a:moveTo>
                  <a:pt x="759" y="774"/>
                </a:moveTo>
                <a:cubicBezTo>
                  <a:pt x="766" y="774"/>
                  <a:pt x="772" y="769"/>
                  <a:pt x="772" y="762"/>
                </a:cubicBezTo>
                <a:cubicBezTo>
                  <a:pt x="772" y="755"/>
                  <a:pt x="766" y="749"/>
                  <a:pt x="759" y="749"/>
                </a:cubicBezTo>
                <a:cubicBezTo>
                  <a:pt x="752" y="749"/>
                  <a:pt x="747" y="755"/>
                  <a:pt x="747" y="762"/>
                </a:cubicBezTo>
                <a:cubicBezTo>
                  <a:pt x="747" y="769"/>
                  <a:pt x="752" y="774"/>
                  <a:pt x="759" y="774"/>
                </a:cubicBezTo>
                <a:close/>
                <a:moveTo>
                  <a:pt x="799" y="774"/>
                </a:moveTo>
                <a:cubicBezTo>
                  <a:pt x="806" y="774"/>
                  <a:pt x="811" y="769"/>
                  <a:pt x="811" y="762"/>
                </a:cubicBezTo>
                <a:cubicBezTo>
                  <a:pt x="811" y="755"/>
                  <a:pt x="806" y="749"/>
                  <a:pt x="799" y="749"/>
                </a:cubicBezTo>
                <a:cubicBezTo>
                  <a:pt x="792" y="749"/>
                  <a:pt x="786" y="755"/>
                  <a:pt x="786" y="762"/>
                </a:cubicBezTo>
                <a:cubicBezTo>
                  <a:pt x="786" y="769"/>
                  <a:pt x="792" y="774"/>
                  <a:pt x="799" y="774"/>
                </a:cubicBezTo>
                <a:close/>
                <a:moveTo>
                  <a:pt x="838" y="774"/>
                </a:moveTo>
                <a:cubicBezTo>
                  <a:pt x="845" y="774"/>
                  <a:pt x="851" y="769"/>
                  <a:pt x="851" y="762"/>
                </a:cubicBezTo>
                <a:cubicBezTo>
                  <a:pt x="851" y="755"/>
                  <a:pt x="845" y="749"/>
                  <a:pt x="838" y="749"/>
                </a:cubicBezTo>
                <a:cubicBezTo>
                  <a:pt x="831" y="749"/>
                  <a:pt x="825" y="755"/>
                  <a:pt x="825" y="762"/>
                </a:cubicBezTo>
                <a:cubicBezTo>
                  <a:pt x="825" y="769"/>
                  <a:pt x="831" y="774"/>
                  <a:pt x="838" y="774"/>
                </a:cubicBezTo>
                <a:close/>
                <a:moveTo>
                  <a:pt x="878" y="774"/>
                </a:moveTo>
                <a:cubicBezTo>
                  <a:pt x="885" y="774"/>
                  <a:pt x="890" y="769"/>
                  <a:pt x="890" y="762"/>
                </a:cubicBezTo>
                <a:cubicBezTo>
                  <a:pt x="890" y="755"/>
                  <a:pt x="885" y="749"/>
                  <a:pt x="878" y="749"/>
                </a:cubicBezTo>
                <a:cubicBezTo>
                  <a:pt x="871" y="749"/>
                  <a:pt x="865" y="755"/>
                  <a:pt x="865" y="762"/>
                </a:cubicBezTo>
                <a:cubicBezTo>
                  <a:pt x="865" y="769"/>
                  <a:pt x="871" y="774"/>
                  <a:pt x="878" y="774"/>
                </a:cubicBezTo>
                <a:close/>
                <a:moveTo>
                  <a:pt x="930" y="762"/>
                </a:moveTo>
                <a:cubicBezTo>
                  <a:pt x="930" y="755"/>
                  <a:pt x="924" y="749"/>
                  <a:pt x="917" y="749"/>
                </a:cubicBezTo>
                <a:cubicBezTo>
                  <a:pt x="910" y="749"/>
                  <a:pt x="904" y="755"/>
                  <a:pt x="904" y="762"/>
                </a:cubicBezTo>
                <a:cubicBezTo>
                  <a:pt x="904" y="769"/>
                  <a:pt x="910" y="774"/>
                  <a:pt x="917" y="774"/>
                </a:cubicBezTo>
                <a:cubicBezTo>
                  <a:pt x="924" y="774"/>
                  <a:pt x="930" y="769"/>
                  <a:pt x="930" y="762"/>
                </a:cubicBezTo>
                <a:close/>
                <a:moveTo>
                  <a:pt x="1666" y="774"/>
                </a:moveTo>
                <a:cubicBezTo>
                  <a:pt x="1673" y="774"/>
                  <a:pt x="1679" y="769"/>
                  <a:pt x="1679" y="762"/>
                </a:cubicBezTo>
                <a:cubicBezTo>
                  <a:pt x="1679" y="755"/>
                  <a:pt x="1673" y="749"/>
                  <a:pt x="1666" y="749"/>
                </a:cubicBezTo>
                <a:cubicBezTo>
                  <a:pt x="1659" y="749"/>
                  <a:pt x="1653" y="755"/>
                  <a:pt x="1653" y="762"/>
                </a:cubicBezTo>
                <a:cubicBezTo>
                  <a:pt x="1653" y="769"/>
                  <a:pt x="1659" y="774"/>
                  <a:pt x="1666" y="774"/>
                </a:cubicBezTo>
                <a:close/>
                <a:moveTo>
                  <a:pt x="1705" y="774"/>
                </a:moveTo>
                <a:cubicBezTo>
                  <a:pt x="1713" y="774"/>
                  <a:pt x="1718" y="769"/>
                  <a:pt x="1718" y="762"/>
                </a:cubicBezTo>
                <a:cubicBezTo>
                  <a:pt x="1718" y="755"/>
                  <a:pt x="1713" y="749"/>
                  <a:pt x="1705" y="749"/>
                </a:cubicBezTo>
                <a:cubicBezTo>
                  <a:pt x="1698" y="749"/>
                  <a:pt x="1693" y="755"/>
                  <a:pt x="1693" y="762"/>
                </a:cubicBezTo>
                <a:cubicBezTo>
                  <a:pt x="1693" y="769"/>
                  <a:pt x="1698" y="774"/>
                  <a:pt x="1705" y="774"/>
                </a:cubicBezTo>
                <a:close/>
                <a:moveTo>
                  <a:pt x="1745" y="774"/>
                </a:moveTo>
                <a:cubicBezTo>
                  <a:pt x="1752" y="774"/>
                  <a:pt x="1758" y="769"/>
                  <a:pt x="1758" y="762"/>
                </a:cubicBezTo>
                <a:cubicBezTo>
                  <a:pt x="1758" y="755"/>
                  <a:pt x="1752" y="749"/>
                  <a:pt x="1745" y="749"/>
                </a:cubicBezTo>
                <a:cubicBezTo>
                  <a:pt x="1738" y="749"/>
                  <a:pt x="1732" y="755"/>
                  <a:pt x="1732" y="762"/>
                </a:cubicBezTo>
                <a:cubicBezTo>
                  <a:pt x="1732" y="769"/>
                  <a:pt x="1738" y="774"/>
                  <a:pt x="1745" y="774"/>
                </a:cubicBezTo>
                <a:close/>
                <a:moveTo>
                  <a:pt x="1784" y="774"/>
                </a:moveTo>
                <a:cubicBezTo>
                  <a:pt x="1791" y="774"/>
                  <a:pt x="1797" y="769"/>
                  <a:pt x="1797" y="762"/>
                </a:cubicBezTo>
                <a:cubicBezTo>
                  <a:pt x="1797" y="755"/>
                  <a:pt x="1791" y="749"/>
                  <a:pt x="1784" y="749"/>
                </a:cubicBezTo>
                <a:cubicBezTo>
                  <a:pt x="1777" y="749"/>
                  <a:pt x="1772" y="755"/>
                  <a:pt x="1772" y="762"/>
                </a:cubicBezTo>
                <a:cubicBezTo>
                  <a:pt x="1772" y="769"/>
                  <a:pt x="1777" y="774"/>
                  <a:pt x="1784" y="774"/>
                </a:cubicBezTo>
                <a:close/>
                <a:moveTo>
                  <a:pt x="2060" y="752"/>
                </a:moveTo>
                <a:cubicBezTo>
                  <a:pt x="2055" y="752"/>
                  <a:pt x="2051" y="757"/>
                  <a:pt x="2051" y="762"/>
                </a:cubicBezTo>
                <a:cubicBezTo>
                  <a:pt x="2051" y="767"/>
                  <a:pt x="2055" y="771"/>
                  <a:pt x="2060" y="771"/>
                </a:cubicBezTo>
                <a:cubicBezTo>
                  <a:pt x="2065" y="771"/>
                  <a:pt x="2070" y="767"/>
                  <a:pt x="2070" y="762"/>
                </a:cubicBezTo>
                <a:cubicBezTo>
                  <a:pt x="2070" y="757"/>
                  <a:pt x="2065" y="752"/>
                  <a:pt x="2060" y="752"/>
                </a:cubicBezTo>
                <a:close/>
                <a:moveTo>
                  <a:pt x="2100" y="774"/>
                </a:moveTo>
                <a:cubicBezTo>
                  <a:pt x="2107" y="774"/>
                  <a:pt x="2112" y="769"/>
                  <a:pt x="2112" y="762"/>
                </a:cubicBezTo>
                <a:cubicBezTo>
                  <a:pt x="2112" y="755"/>
                  <a:pt x="2107" y="749"/>
                  <a:pt x="2100" y="749"/>
                </a:cubicBezTo>
                <a:cubicBezTo>
                  <a:pt x="2093" y="749"/>
                  <a:pt x="2087" y="755"/>
                  <a:pt x="2087" y="762"/>
                </a:cubicBezTo>
                <a:cubicBezTo>
                  <a:pt x="2087" y="769"/>
                  <a:pt x="2093" y="774"/>
                  <a:pt x="2100" y="774"/>
                </a:cubicBezTo>
                <a:close/>
                <a:moveTo>
                  <a:pt x="2139" y="774"/>
                </a:moveTo>
                <a:cubicBezTo>
                  <a:pt x="2146" y="774"/>
                  <a:pt x="2152" y="769"/>
                  <a:pt x="2152" y="762"/>
                </a:cubicBezTo>
                <a:cubicBezTo>
                  <a:pt x="2152" y="755"/>
                  <a:pt x="2146" y="749"/>
                  <a:pt x="2139" y="749"/>
                </a:cubicBezTo>
                <a:cubicBezTo>
                  <a:pt x="2132" y="749"/>
                  <a:pt x="2126" y="755"/>
                  <a:pt x="2126" y="762"/>
                </a:cubicBezTo>
                <a:cubicBezTo>
                  <a:pt x="2126" y="769"/>
                  <a:pt x="2132" y="774"/>
                  <a:pt x="2139" y="774"/>
                </a:cubicBezTo>
                <a:close/>
                <a:moveTo>
                  <a:pt x="2179" y="774"/>
                </a:moveTo>
                <a:cubicBezTo>
                  <a:pt x="2186" y="774"/>
                  <a:pt x="2191" y="769"/>
                  <a:pt x="2191" y="762"/>
                </a:cubicBezTo>
                <a:cubicBezTo>
                  <a:pt x="2191" y="755"/>
                  <a:pt x="2186" y="749"/>
                  <a:pt x="2179" y="749"/>
                </a:cubicBezTo>
                <a:cubicBezTo>
                  <a:pt x="2172" y="749"/>
                  <a:pt x="2166" y="755"/>
                  <a:pt x="2166" y="762"/>
                </a:cubicBezTo>
                <a:cubicBezTo>
                  <a:pt x="2166" y="769"/>
                  <a:pt x="2172" y="774"/>
                  <a:pt x="2179" y="774"/>
                </a:cubicBezTo>
                <a:close/>
                <a:moveTo>
                  <a:pt x="2218" y="774"/>
                </a:moveTo>
                <a:cubicBezTo>
                  <a:pt x="2225" y="774"/>
                  <a:pt x="2231" y="769"/>
                  <a:pt x="2231" y="762"/>
                </a:cubicBezTo>
                <a:cubicBezTo>
                  <a:pt x="2231" y="755"/>
                  <a:pt x="2225" y="749"/>
                  <a:pt x="2218" y="749"/>
                </a:cubicBezTo>
                <a:cubicBezTo>
                  <a:pt x="2211" y="749"/>
                  <a:pt x="2205" y="755"/>
                  <a:pt x="2205" y="762"/>
                </a:cubicBezTo>
                <a:cubicBezTo>
                  <a:pt x="2205" y="769"/>
                  <a:pt x="2211" y="774"/>
                  <a:pt x="2218" y="774"/>
                </a:cubicBezTo>
                <a:close/>
                <a:moveTo>
                  <a:pt x="2257" y="774"/>
                </a:moveTo>
                <a:cubicBezTo>
                  <a:pt x="2264" y="774"/>
                  <a:pt x="2270" y="769"/>
                  <a:pt x="2270" y="762"/>
                </a:cubicBezTo>
                <a:cubicBezTo>
                  <a:pt x="2270" y="755"/>
                  <a:pt x="2264" y="749"/>
                  <a:pt x="2257" y="749"/>
                </a:cubicBezTo>
                <a:cubicBezTo>
                  <a:pt x="2250" y="749"/>
                  <a:pt x="2245" y="755"/>
                  <a:pt x="2245" y="762"/>
                </a:cubicBezTo>
                <a:cubicBezTo>
                  <a:pt x="2245" y="769"/>
                  <a:pt x="2250" y="774"/>
                  <a:pt x="2257" y="774"/>
                </a:cubicBezTo>
                <a:close/>
                <a:moveTo>
                  <a:pt x="2297" y="774"/>
                </a:moveTo>
                <a:cubicBezTo>
                  <a:pt x="2304" y="774"/>
                  <a:pt x="2310" y="769"/>
                  <a:pt x="2310" y="762"/>
                </a:cubicBezTo>
                <a:cubicBezTo>
                  <a:pt x="2310" y="755"/>
                  <a:pt x="2304" y="749"/>
                  <a:pt x="2297" y="749"/>
                </a:cubicBezTo>
                <a:cubicBezTo>
                  <a:pt x="2290" y="749"/>
                  <a:pt x="2284" y="755"/>
                  <a:pt x="2284" y="762"/>
                </a:cubicBezTo>
                <a:cubicBezTo>
                  <a:pt x="2284" y="769"/>
                  <a:pt x="2290" y="774"/>
                  <a:pt x="2297" y="774"/>
                </a:cubicBezTo>
                <a:close/>
                <a:moveTo>
                  <a:pt x="2336" y="774"/>
                </a:moveTo>
                <a:cubicBezTo>
                  <a:pt x="2343" y="774"/>
                  <a:pt x="2349" y="769"/>
                  <a:pt x="2349" y="762"/>
                </a:cubicBezTo>
                <a:cubicBezTo>
                  <a:pt x="2349" y="755"/>
                  <a:pt x="2343" y="749"/>
                  <a:pt x="2336" y="749"/>
                </a:cubicBezTo>
                <a:cubicBezTo>
                  <a:pt x="2329" y="749"/>
                  <a:pt x="2323" y="755"/>
                  <a:pt x="2323" y="762"/>
                </a:cubicBezTo>
                <a:cubicBezTo>
                  <a:pt x="2323" y="769"/>
                  <a:pt x="2329" y="774"/>
                  <a:pt x="2336" y="774"/>
                </a:cubicBezTo>
                <a:close/>
                <a:moveTo>
                  <a:pt x="2376" y="774"/>
                </a:moveTo>
                <a:cubicBezTo>
                  <a:pt x="2383" y="774"/>
                  <a:pt x="2388" y="769"/>
                  <a:pt x="2388" y="762"/>
                </a:cubicBezTo>
                <a:cubicBezTo>
                  <a:pt x="2388" y="755"/>
                  <a:pt x="2383" y="749"/>
                  <a:pt x="2376" y="749"/>
                </a:cubicBezTo>
                <a:cubicBezTo>
                  <a:pt x="2369" y="749"/>
                  <a:pt x="2363" y="755"/>
                  <a:pt x="2363" y="762"/>
                </a:cubicBezTo>
                <a:cubicBezTo>
                  <a:pt x="2363" y="769"/>
                  <a:pt x="2369" y="774"/>
                  <a:pt x="2376" y="774"/>
                </a:cubicBezTo>
                <a:close/>
                <a:moveTo>
                  <a:pt x="2415" y="774"/>
                </a:moveTo>
                <a:cubicBezTo>
                  <a:pt x="2422" y="774"/>
                  <a:pt x="2428" y="769"/>
                  <a:pt x="2428" y="762"/>
                </a:cubicBezTo>
                <a:cubicBezTo>
                  <a:pt x="2428" y="755"/>
                  <a:pt x="2422" y="749"/>
                  <a:pt x="2415" y="749"/>
                </a:cubicBezTo>
                <a:cubicBezTo>
                  <a:pt x="2408" y="749"/>
                  <a:pt x="2402" y="755"/>
                  <a:pt x="2402" y="762"/>
                </a:cubicBezTo>
                <a:cubicBezTo>
                  <a:pt x="2402" y="769"/>
                  <a:pt x="2408" y="774"/>
                  <a:pt x="2415" y="774"/>
                </a:cubicBezTo>
                <a:close/>
                <a:moveTo>
                  <a:pt x="2455" y="774"/>
                </a:moveTo>
                <a:cubicBezTo>
                  <a:pt x="2462" y="774"/>
                  <a:pt x="2467" y="769"/>
                  <a:pt x="2467" y="762"/>
                </a:cubicBezTo>
                <a:cubicBezTo>
                  <a:pt x="2467" y="755"/>
                  <a:pt x="2462" y="749"/>
                  <a:pt x="2455" y="749"/>
                </a:cubicBezTo>
                <a:cubicBezTo>
                  <a:pt x="2447" y="749"/>
                  <a:pt x="2442" y="755"/>
                  <a:pt x="2442" y="762"/>
                </a:cubicBezTo>
                <a:cubicBezTo>
                  <a:pt x="2442" y="769"/>
                  <a:pt x="2447" y="774"/>
                  <a:pt x="2455" y="774"/>
                </a:cubicBezTo>
                <a:close/>
                <a:moveTo>
                  <a:pt x="2494" y="774"/>
                </a:moveTo>
                <a:cubicBezTo>
                  <a:pt x="2501" y="774"/>
                  <a:pt x="2507" y="769"/>
                  <a:pt x="2507" y="762"/>
                </a:cubicBezTo>
                <a:cubicBezTo>
                  <a:pt x="2507" y="755"/>
                  <a:pt x="2501" y="749"/>
                  <a:pt x="2494" y="749"/>
                </a:cubicBezTo>
                <a:cubicBezTo>
                  <a:pt x="2487" y="749"/>
                  <a:pt x="2481" y="755"/>
                  <a:pt x="2481" y="762"/>
                </a:cubicBezTo>
                <a:cubicBezTo>
                  <a:pt x="2481" y="769"/>
                  <a:pt x="2487" y="774"/>
                  <a:pt x="2494" y="774"/>
                </a:cubicBezTo>
                <a:close/>
                <a:moveTo>
                  <a:pt x="2533" y="774"/>
                </a:moveTo>
                <a:cubicBezTo>
                  <a:pt x="2540" y="774"/>
                  <a:pt x="2546" y="769"/>
                  <a:pt x="2546" y="762"/>
                </a:cubicBezTo>
                <a:cubicBezTo>
                  <a:pt x="2546" y="755"/>
                  <a:pt x="2540" y="749"/>
                  <a:pt x="2533" y="749"/>
                </a:cubicBezTo>
                <a:cubicBezTo>
                  <a:pt x="2526" y="749"/>
                  <a:pt x="2521" y="755"/>
                  <a:pt x="2521" y="762"/>
                </a:cubicBezTo>
                <a:cubicBezTo>
                  <a:pt x="2521" y="769"/>
                  <a:pt x="2526" y="774"/>
                  <a:pt x="2533" y="774"/>
                </a:cubicBezTo>
                <a:close/>
                <a:moveTo>
                  <a:pt x="2573" y="774"/>
                </a:moveTo>
                <a:cubicBezTo>
                  <a:pt x="2580" y="774"/>
                  <a:pt x="2586" y="769"/>
                  <a:pt x="2586" y="762"/>
                </a:cubicBezTo>
                <a:cubicBezTo>
                  <a:pt x="2586" y="755"/>
                  <a:pt x="2580" y="749"/>
                  <a:pt x="2573" y="749"/>
                </a:cubicBezTo>
                <a:cubicBezTo>
                  <a:pt x="2566" y="749"/>
                  <a:pt x="2560" y="755"/>
                  <a:pt x="2560" y="762"/>
                </a:cubicBezTo>
                <a:cubicBezTo>
                  <a:pt x="2560" y="769"/>
                  <a:pt x="2566" y="774"/>
                  <a:pt x="2573" y="774"/>
                </a:cubicBezTo>
                <a:close/>
                <a:moveTo>
                  <a:pt x="2612" y="774"/>
                </a:moveTo>
                <a:cubicBezTo>
                  <a:pt x="2619" y="774"/>
                  <a:pt x="2625" y="769"/>
                  <a:pt x="2625" y="762"/>
                </a:cubicBezTo>
                <a:cubicBezTo>
                  <a:pt x="2625" y="755"/>
                  <a:pt x="2619" y="749"/>
                  <a:pt x="2612" y="749"/>
                </a:cubicBezTo>
                <a:cubicBezTo>
                  <a:pt x="2605" y="749"/>
                  <a:pt x="2599" y="755"/>
                  <a:pt x="2599" y="762"/>
                </a:cubicBezTo>
                <a:cubicBezTo>
                  <a:pt x="2599" y="769"/>
                  <a:pt x="2605" y="774"/>
                  <a:pt x="2612" y="774"/>
                </a:cubicBezTo>
                <a:close/>
                <a:moveTo>
                  <a:pt x="2652" y="774"/>
                </a:moveTo>
                <a:cubicBezTo>
                  <a:pt x="2659" y="774"/>
                  <a:pt x="2664" y="769"/>
                  <a:pt x="2664" y="762"/>
                </a:cubicBezTo>
                <a:cubicBezTo>
                  <a:pt x="2664" y="755"/>
                  <a:pt x="2659" y="749"/>
                  <a:pt x="2652" y="749"/>
                </a:cubicBezTo>
                <a:cubicBezTo>
                  <a:pt x="2645" y="749"/>
                  <a:pt x="2639" y="755"/>
                  <a:pt x="2639" y="762"/>
                </a:cubicBezTo>
                <a:cubicBezTo>
                  <a:pt x="2639" y="769"/>
                  <a:pt x="2645" y="774"/>
                  <a:pt x="2652" y="774"/>
                </a:cubicBezTo>
                <a:close/>
                <a:moveTo>
                  <a:pt x="2691" y="774"/>
                </a:moveTo>
                <a:cubicBezTo>
                  <a:pt x="2698" y="774"/>
                  <a:pt x="2704" y="769"/>
                  <a:pt x="2704" y="762"/>
                </a:cubicBezTo>
                <a:cubicBezTo>
                  <a:pt x="2704" y="755"/>
                  <a:pt x="2698" y="749"/>
                  <a:pt x="2691" y="749"/>
                </a:cubicBezTo>
                <a:cubicBezTo>
                  <a:pt x="2684" y="749"/>
                  <a:pt x="2678" y="755"/>
                  <a:pt x="2678" y="762"/>
                </a:cubicBezTo>
                <a:cubicBezTo>
                  <a:pt x="2678" y="769"/>
                  <a:pt x="2684" y="774"/>
                  <a:pt x="2691" y="774"/>
                </a:cubicBezTo>
                <a:close/>
                <a:moveTo>
                  <a:pt x="2730" y="774"/>
                </a:moveTo>
                <a:cubicBezTo>
                  <a:pt x="2738" y="774"/>
                  <a:pt x="2743" y="769"/>
                  <a:pt x="2743" y="762"/>
                </a:cubicBezTo>
                <a:cubicBezTo>
                  <a:pt x="2743" y="755"/>
                  <a:pt x="2738" y="749"/>
                  <a:pt x="2730" y="749"/>
                </a:cubicBezTo>
                <a:cubicBezTo>
                  <a:pt x="2723" y="749"/>
                  <a:pt x="2718" y="755"/>
                  <a:pt x="2718" y="762"/>
                </a:cubicBezTo>
                <a:cubicBezTo>
                  <a:pt x="2718" y="769"/>
                  <a:pt x="2723" y="774"/>
                  <a:pt x="2730" y="774"/>
                </a:cubicBezTo>
                <a:close/>
                <a:moveTo>
                  <a:pt x="2770" y="774"/>
                </a:moveTo>
                <a:cubicBezTo>
                  <a:pt x="2777" y="774"/>
                  <a:pt x="2783" y="769"/>
                  <a:pt x="2783" y="762"/>
                </a:cubicBezTo>
                <a:cubicBezTo>
                  <a:pt x="2783" y="755"/>
                  <a:pt x="2777" y="749"/>
                  <a:pt x="2770" y="749"/>
                </a:cubicBezTo>
                <a:cubicBezTo>
                  <a:pt x="2763" y="749"/>
                  <a:pt x="2757" y="755"/>
                  <a:pt x="2757" y="762"/>
                </a:cubicBezTo>
                <a:cubicBezTo>
                  <a:pt x="2757" y="769"/>
                  <a:pt x="2763" y="774"/>
                  <a:pt x="2770" y="774"/>
                </a:cubicBezTo>
                <a:close/>
                <a:moveTo>
                  <a:pt x="2809" y="774"/>
                </a:moveTo>
                <a:cubicBezTo>
                  <a:pt x="2816" y="774"/>
                  <a:pt x="2822" y="769"/>
                  <a:pt x="2822" y="762"/>
                </a:cubicBezTo>
                <a:cubicBezTo>
                  <a:pt x="2822" y="755"/>
                  <a:pt x="2816" y="749"/>
                  <a:pt x="2809" y="749"/>
                </a:cubicBezTo>
                <a:cubicBezTo>
                  <a:pt x="2802" y="749"/>
                  <a:pt x="2797" y="755"/>
                  <a:pt x="2797" y="762"/>
                </a:cubicBezTo>
                <a:cubicBezTo>
                  <a:pt x="2797" y="769"/>
                  <a:pt x="2802" y="774"/>
                  <a:pt x="2809" y="774"/>
                </a:cubicBezTo>
                <a:close/>
                <a:moveTo>
                  <a:pt x="2849" y="774"/>
                </a:moveTo>
                <a:cubicBezTo>
                  <a:pt x="2856" y="774"/>
                  <a:pt x="2862" y="769"/>
                  <a:pt x="2862" y="762"/>
                </a:cubicBezTo>
                <a:cubicBezTo>
                  <a:pt x="2862" y="755"/>
                  <a:pt x="2856" y="749"/>
                  <a:pt x="2849" y="749"/>
                </a:cubicBezTo>
                <a:cubicBezTo>
                  <a:pt x="2842" y="749"/>
                  <a:pt x="2836" y="755"/>
                  <a:pt x="2836" y="762"/>
                </a:cubicBezTo>
                <a:cubicBezTo>
                  <a:pt x="2836" y="769"/>
                  <a:pt x="2842" y="774"/>
                  <a:pt x="2849" y="774"/>
                </a:cubicBezTo>
                <a:close/>
                <a:moveTo>
                  <a:pt x="2888" y="774"/>
                </a:moveTo>
                <a:cubicBezTo>
                  <a:pt x="2895" y="774"/>
                  <a:pt x="2901" y="769"/>
                  <a:pt x="2901" y="762"/>
                </a:cubicBezTo>
                <a:cubicBezTo>
                  <a:pt x="2901" y="755"/>
                  <a:pt x="2895" y="749"/>
                  <a:pt x="2888" y="749"/>
                </a:cubicBezTo>
                <a:cubicBezTo>
                  <a:pt x="2881" y="749"/>
                  <a:pt x="2875" y="755"/>
                  <a:pt x="2875" y="762"/>
                </a:cubicBezTo>
                <a:cubicBezTo>
                  <a:pt x="2875" y="769"/>
                  <a:pt x="2881" y="774"/>
                  <a:pt x="2888" y="774"/>
                </a:cubicBezTo>
                <a:close/>
                <a:moveTo>
                  <a:pt x="3046" y="749"/>
                </a:moveTo>
                <a:cubicBezTo>
                  <a:pt x="3039" y="749"/>
                  <a:pt x="3033" y="755"/>
                  <a:pt x="3033" y="762"/>
                </a:cubicBezTo>
                <a:cubicBezTo>
                  <a:pt x="3033" y="769"/>
                  <a:pt x="3039" y="774"/>
                  <a:pt x="3046" y="774"/>
                </a:cubicBezTo>
                <a:cubicBezTo>
                  <a:pt x="3053" y="774"/>
                  <a:pt x="3059" y="769"/>
                  <a:pt x="3059" y="762"/>
                </a:cubicBezTo>
                <a:cubicBezTo>
                  <a:pt x="3059" y="755"/>
                  <a:pt x="3053" y="749"/>
                  <a:pt x="3046" y="749"/>
                </a:cubicBezTo>
                <a:close/>
                <a:moveTo>
                  <a:pt x="3077" y="762"/>
                </a:moveTo>
                <a:cubicBezTo>
                  <a:pt x="3077" y="766"/>
                  <a:pt x="3081" y="770"/>
                  <a:pt x="3085" y="770"/>
                </a:cubicBezTo>
                <a:cubicBezTo>
                  <a:pt x="3090" y="770"/>
                  <a:pt x="3093" y="766"/>
                  <a:pt x="3093" y="762"/>
                </a:cubicBezTo>
                <a:cubicBezTo>
                  <a:pt x="3093" y="757"/>
                  <a:pt x="3090" y="754"/>
                  <a:pt x="3085" y="754"/>
                </a:cubicBezTo>
                <a:cubicBezTo>
                  <a:pt x="3081" y="754"/>
                  <a:pt x="3077" y="757"/>
                  <a:pt x="3077" y="762"/>
                </a:cubicBezTo>
                <a:close/>
                <a:moveTo>
                  <a:pt x="523" y="788"/>
                </a:moveTo>
                <a:cubicBezTo>
                  <a:pt x="516" y="788"/>
                  <a:pt x="510" y="794"/>
                  <a:pt x="510" y="801"/>
                </a:cubicBezTo>
                <a:cubicBezTo>
                  <a:pt x="510" y="808"/>
                  <a:pt x="516" y="814"/>
                  <a:pt x="523" y="814"/>
                </a:cubicBezTo>
                <a:cubicBezTo>
                  <a:pt x="530" y="814"/>
                  <a:pt x="535" y="808"/>
                  <a:pt x="535" y="801"/>
                </a:cubicBezTo>
                <a:cubicBezTo>
                  <a:pt x="535" y="794"/>
                  <a:pt x="530" y="788"/>
                  <a:pt x="523" y="788"/>
                </a:cubicBezTo>
                <a:close/>
                <a:moveTo>
                  <a:pt x="562" y="788"/>
                </a:moveTo>
                <a:cubicBezTo>
                  <a:pt x="555" y="788"/>
                  <a:pt x="549" y="794"/>
                  <a:pt x="549" y="801"/>
                </a:cubicBezTo>
                <a:cubicBezTo>
                  <a:pt x="549" y="808"/>
                  <a:pt x="555" y="814"/>
                  <a:pt x="562" y="814"/>
                </a:cubicBezTo>
                <a:cubicBezTo>
                  <a:pt x="569" y="814"/>
                  <a:pt x="575" y="808"/>
                  <a:pt x="575" y="801"/>
                </a:cubicBezTo>
                <a:cubicBezTo>
                  <a:pt x="575" y="794"/>
                  <a:pt x="569" y="788"/>
                  <a:pt x="562" y="788"/>
                </a:cubicBezTo>
                <a:close/>
                <a:moveTo>
                  <a:pt x="602" y="814"/>
                </a:moveTo>
                <a:cubicBezTo>
                  <a:pt x="609" y="814"/>
                  <a:pt x="614" y="808"/>
                  <a:pt x="614" y="801"/>
                </a:cubicBezTo>
                <a:cubicBezTo>
                  <a:pt x="614" y="794"/>
                  <a:pt x="609" y="788"/>
                  <a:pt x="602" y="788"/>
                </a:cubicBezTo>
                <a:cubicBezTo>
                  <a:pt x="595" y="788"/>
                  <a:pt x="589" y="794"/>
                  <a:pt x="589" y="801"/>
                </a:cubicBezTo>
                <a:cubicBezTo>
                  <a:pt x="589" y="808"/>
                  <a:pt x="595" y="814"/>
                  <a:pt x="602" y="814"/>
                </a:cubicBezTo>
                <a:close/>
                <a:moveTo>
                  <a:pt x="641" y="814"/>
                </a:moveTo>
                <a:cubicBezTo>
                  <a:pt x="648" y="814"/>
                  <a:pt x="654" y="808"/>
                  <a:pt x="654" y="801"/>
                </a:cubicBezTo>
                <a:cubicBezTo>
                  <a:pt x="654" y="794"/>
                  <a:pt x="648" y="788"/>
                  <a:pt x="641" y="788"/>
                </a:cubicBezTo>
                <a:cubicBezTo>
                  <a:pt x="634" y="788"/>
                  <a:pt x="628" y="794"/>
                  <a:pt x="628" y="801"/>
                </a:cubicBezTo>
                <a:cubicBezTo>
                  <a:pt x="628" y="808"/>
                  <a:pt x="634" y="814"/>
                  <a:pt x="641" y="814"/>
                </a:cubicBezTo>
                <a:close/>
                <a:moveTo>
                  <a:pt x="680" y="814"/>
                </a:moveTo>
                <a:cubicBezTo>
                  <a:pt x="687" y="814"/>
                  <a:pt x="693" y="808"/>
                  <a:pt x="693" y="801"/>
                </a:cubicBezTo>
                <a:cubicBezTo>
                  <a:pt x="693" y="794"/>
                  <a:pt x="687" y="788"/>
                  <a:pt x="680" y="788"/>
                </a:cubicBezTo>
                <a:cubicBezTo>
                  <a:pt x="673" y="788"/>
                  <a:pt x="668" y="794"/>
                  <a:pt x="668" y="801"/>
                </a:cubicBezTo>
                <a:cubicBezTo>
                  <a:pt x="668" y="808"/>
                  <a:pt x="673" y="814"/>
                  <a:pt x="680" y="814"/>
                </a:cubicBezTo>
                <a:close/>
                <a:moveTo>
                  <a:pt x="720" y="814"/>
                </a:moveTo>
                <a:cubicBezTo>
                  <a:pt x="727" y="814"/>
                  <a:pt x="733" y="808"/>
                  <a:pt x="733" y="801"/>
                </a:cubicBezTo>
                <a:cubicBezTo>
                  <a:pt x="733" y="794"/>
                  <a:pt x="727" y="788"/>
                  <a:pt x="720" y="788"/>
                </a:cubicBezTo>
                <a:cubicBezTo>
                  <a:pt x="713" y="788"/>
                  <a:pt x="707" y="794"/>
                  <a:pt x="707" y="801"/>
                </a:cubicBezTo>
                <a:cubicBezTo>
                  <a:pt x="707" y="808"/>
                  <a:pt x="713" y="814"/>
                  <a:pt x="720" y="814"/>
                </a:cubicBezTo>
                <a:close/>
                <a:moveTo>
                  <a:pt x="759" y="814"/>
                </a:moveTo>
                <a:cubicBezTo>
                  <a:pt x="766" y="814"/>
                  <a:pt x="772" y="808"/>
                  <a:pt x="772" y="801"/>
                </a:cubicBezTo>
                <a:cubicBezTo>
                  <a:pt x="772" y="794"/>
                  <a:pt x="766" y="788"/>
                  <a:pt x="759" y="788"/>
                </a:cubicBezTo>
                <a:cubicBezTo>
                  <a:pt x="752" y="788"/>
                  <a:pt x="747" y="794"/>
                  <a:pt x="747" y="801"/>
                </a:cubicBezTo>
                <a:cubicBezTo>
                  <a:pt x="747" y="808"/>
                  <a:pt x="752" y="814"/>
                  <a:pt x="759" y="814"/>
                </a:cubicBezTo>
                <a:close/>
                <a:moveTo>
                  <a:pt x="799" y="814"/>
                </a:moveTo>
                <a:cubicBezTo>
                  <a:pt x="806" y="814"/>
                  <a:pt x="811" y="808"/>
                  <a:pt x="811" y="801"/>
                </a:cubicBezTo>
                <a:cubicBezTo>
                  <a:pt x="811" y="794"/>
                  <a:pt x="806" y="788"/>
                  <a:pt x="799" y="788"/>
                </a:cubicBezTo>
                <a:cubicBezTo>
                  <a:pt x="792" y="788"/>
                  <a:pt x="786" y="794"/>
                  <a:pt x="786" y="801"/>
                </a:cubicBezTo>
                <a:cubicBezTo>
                  <a:pt x="786" y="808"/>
                  <a:pt x="792" y="814"/>
                  <a:pt x="799" y="814"/>
                </a:cubicBezTo>
                <a:close/>
                <a:moveTo>
                  <a:pt x="838" y="814"/>
                </a:moveTo>
                <a:cubicBezTo>
                  <a:pt x="845" y="814"/>
                  <a:pt x="851" y="808"/>
                  <a:pt x="851" y="801"/>
                </a:cubicBezTo>
                <a:cubicBezTo>
                  <a:pt x="851" y="794"/>
                  <a:pt x="845" y="788"/>
                  <a:pt x="838" y="788"/>
                </a:cubicBezTo>
                <a:cubicBezTo>
                  <a:pt x="831" y="788"/>
                  <a:pt x="825" y="794"/>
                  <a:pt x="825" y="801"/>
                </a:cubicBezTo>
                <a:cubicBezTo>
                  <a:pt x="825" y="808"/>
                  <a:pt x="831" y="814"/>
                  <a:pt x="838" y="814"/>
                </a:cubicBezTo>
                <a:close/>
                <a:moveTo>
                  <a:pt x="1627" y="814"/>
                </a:moveTo>
                <a:cubicBezTo>
                  <a:pt x="1634" y="814"/>
                  <a:pt x="1639" y="808"/>
                  <a:pt x="1639" y="801"/>
                </a:cubicBezTo>
                <a:cubicBezTo>
                  <a:pt x="1639" y="794"/>
                  <a:pt x="1634" y="788"/>
                  <a:pt x="1627" y="788"/>
                </a:cubicBezTo>
                <a:cubicBezTo>
                  <a:pt x="1620" y="788"/>
                  <a:pt x="1614" y="794"/>
                  <a:pt x="1614" y="801"/>
                </a:cubicBezTo>
                <a:cubicBezTo>
                  <a:pt x="1614" y="808"/>
                  <a:pt x="1620" y="814"/>
                  <a:pt x="1627" y="814"/>
                </a:cubicBezTo>
                <a:close/>
                <a:moveTo>
                  <a:pt x="1666" y="814"/>
                </a:moveTo>
                <a:cubicBezTo>
                  <a:pt x="1673" y="814"/>
                  <a:pt x="1679" y="808"/>
                  <a:pt x="1679" y="801"/>
                </a:cubicBezTo>
                <a:cubicBezTo>
                  <a:pt x="1679" y="794"/>
                  <a:pt x="1673" y="788"/>
                  <a:pt x="1666" y="788"/>
                </a:cubicBezTo>
                <a:cubicBezTo>
                  <a:pt x="1659" y="788"/>
                  <a:pt x="1653" y="794"/>
                  <a:pt x="1653" y="801"/>
                </a:cubicBezTo>
                <a:cubicBezTo>
                  <a:pt x="1653" y="808"/>
                  <a:pt x="1659" y="814"/>
                  <a:pt x="1666" y="814"/>
                </a:cubicBezTo>
                <a:close/>
                <a:moveTo>
                  <a:pt x="1705" y="814"/>
                </a:moveTo>
                <a:cubicBezTo>
                  <a:pt x="1713" y="814"/>
                  <a:pt x="1718" y="808"/>
                  <a:pt x="1718" y="801"/>
                </a:cubicBezTo>
                <a:cubicBezTo>
                  <a:pt x="1718" y="794"/>
                  <a:pt x="1713" y="788"/>
                  <a:pt x="1705" y="788"/>
                </a:cubicBezTo>
                <a:cubicBezTo>
                  <a:pt x="1698" y="788"/>
                  <a:pt x="1693" y="794"/>
                  <a:pt x="1693" y="801"/>
                </a:cubicBezTo>
                <a:cubicBezTo>
                  <a:pt x="1693" y="808"/>
                  <a:pt x="1698" y="814"/>
                  <a:pt x="1705" y="814"/>
                </a:cubicBezTo>
                <a:close/>
                <a:moveTo>
                  <a:pt x="1745" y="814"/>
                </a:moveTo>
                <a:cubicBezTo>
                  <a:pt x="1752" y="814"/>
                  <a:pt x="1758" y="808"/>
                  <a:pt x="1758" y="801"/>
                </a:cubicBezTo>
                <a:cubicBezTo>
                  <a:pt x="1758" y="794"/>
                  <a:pt x="1752" y="788"/>
                  <a:pt x="1745" y="788"/>
                </a:cubicBezTo>
                <a:cubicBezTo>
                  <a:pt x="1738" y="788"/>
                  <a:pt x="1732" y="794"/>
                  <a:pt x="1732" y="801"/>
                </a:cubicBezTo>
                <a:cubicBezTo>
                  <a:pt x="1732" y="808"/>
                  <a:pt x="1738" y="814"/>
                  <a:pt x="1745" y="814"/>
                </a:cubicBezTo>
                <a:close/>
                <a:moveTo>
                  <a:pt x="1784" y="814"/>
                </a:moveTo>
                <a:cubicBezTo>
                  <a:pt x="1791" y="814"/>
                  <a:pt x="1797" y="808"/>
                  <a:pt x="1797" y="801"/>
                </a:cubicBezTo>
                <a:cubicBezTo>
                  <a:pt x="1797" y="794"/>
                  <a:pt x="1791" y="788"/>
                  <a:pt x="1784" y="788"/>
                </a:cubicBezTo>
                <a:cubicBezTo>
                  <a:pt x="1777" y="788"/>
                  <a:pt x="1772" y="794"/>
                  <a:pt x="1772" y="801"/>
                </a:cubicBezTo>
                <a:cubicBezTo>
                  <a:pt x="1772" y="808"/>
                  <a:pt x="1777" y="814"/>
                  <a:pt x="1784" y="814"/>
                </a:cubicBezTo>
                <a:close/>
                <a:moveTo>
                  <a:pt x="1824" y="814"/>
                </a:moveTo>
                <a:cubicBezTo>
                  <a:pt x="1831" y="814"/>
                  <a:pt x="1836" y="808"/>
                  <a:pt x="1836" y="801"/>
                </a:cubicBezTo>
                <a:cubicBezTo>
                  <a:pt x="1836" y="794"/>
                  <a:pt x="1831" y="788"/>
                  <a:pt x="1824" y="788"/>
                </a:cubicBezTo>
                <a:cubicBezTo>
                  <a:pt x="1817" y="788"/>
                  <a:pt x="1811" y="794"/>
                  <a:pt x="1811" y="801"/>
                </a:cubicBezTo>
                <a:cubicBezTo>
                  <a:pt x="1811" y="808"/>
                  <a:pt x="1817" y="814"/>
                  <a:pt x="1824" y="814"/>
                </a:cubicBezTo>
                <a:close/>
                <a:moveTo>
                  <a:pt x="1890" y="801"/>
                </a:moveTo>
                <a:cubicBezTo>
                  <a:pt x="1890" y="808"/>
                  <a:pt x="1896" y="814"/>
                  <a:pt x="1903" y="814"/>
                </a:cubicBezTo>
                <a:cubicBezTo>
                  <a:pt x="1910" y="814"/>
                  <a:pt x="1915" y="808"/>
                  <a:pt x="1915" y="801"/>
                </a:cubicBezTo>
                <a:cubicBezTo>
                  <a:pt x="1915" y="794"/>
                  <a:pt x="1910" y="788"/>
                  <a:pt x="1903" y="788"/>
                </a:cubicBezTo>
                <a:cubicBezTo>
                  <a:pt x="1896" y="788"/>
                  <a:pt x="1890" y="794"/>
                  <a:pt x="1890" y="801"/>
                </a:cubicBezTo>
                <a:close/>
                <a:moveTo>
                  <a:pt x="1942" y="814"/>
                </a:moveTo>
                <a:cubicBezTo>
                  <a:pt x="1949" y="814"/>
                  <a:pt x="1955" y="808"/>
                  <a:pt x="1955" y="801"/>
                </a:cubicBezTo>
                <a:cubicBezTo>
                  <a:pt x="1955" y="794"/>
                  <a:pt x="1949" y="788"/>
                  <a:pt x="1942" y="788"/>
                </a:cubicBezTo>
                <a:cubicBezTo>
                  <a:pt x="1935" y="788"/>
                  <a:pt x="1929" y="794"/>
                  <a:pt x="1929" y="801"/>
                </a:cubicBezTo>
                <a:cubicBezTo>
                  <a:pt x="1929" y="808"/>
                  <a:pt x="1935" y="814"/>
                  <a:pt x="1942" y="814"/>
                </a:cubicBezTo>
                <a:close/>
                <a:moveTo>
                  <a:pt x="2021" y="788"/>
                </a:moveTo>
                <a:cubicBezTo>
                  <a:pt x="2014" y="788"/>
                  <a:pt x="2008" y="794"/>
                  <a:pt x="2008" y="801"/>
                </a:cubicBezTo>
                <a:cubicBezTo>
                  <a:pt x="2008" y="808"/>
                  <a:pt x="2014" y="814"/>
                  <a:pt x="2021" y="814"/>
                </a:cubicBezTo>
                <a:cubicBezTo>
                  <a:pt x="2028" y="814"/>
                  <a:pt x="2034" y="808"/>
                  <a:pt x="2034" y="801"/>
                </a:cubicBezTo>
                <a:cubicBezTo>
                  <a:pt x="2034" y="794"/>
                  <a:pt x="2028" y="788"/>
                  <a:pt x="2021" y="788"/>
                </a:cubicBezTo>
                <a:close/>
                <a:moveTo>
                  <a:pt x="2060" y="814"/>
                </a:moveTo>
                <a:cubicBezTo>
                  <a:pt x="2067" y="814"/>
                  <a:pt x="2073" y="808"/>
                  <a:pt x="2073" y="801"/>
                </a:cubicBezTo>
                <a:cubicBezTo>
                  <a:pt x="2073" y="794"/>
                  <a:pt x="2067" y="788"/>
                  <a:pt x="2060" y="788"/>
                </a:cubicBezTo>
                <a:cubicBezTo>
                  <a:pt x="2053" y="788"/>
                  <a:pt x="2048" y="794"/>
                  <a:pt x="2048" y="801"/>
                </a:cubicBezTo>
                <a:cubicBezTo>
                  <a:pt x="2048" y="808"/>
                  <a:pt x="2053" y="814"/>
                  <a:pt x="2060" y="814"/>
                </a:cubicBezTo>
                <a:close/>
                <a:moveTo>
                  <a:pt x="2100" y="814"/>
                </a:moveTo>
                <a:cubicBezTo>
                  <a:pt x="2107" y="814"/>
                  <a:pt x="2112" y="808"/>
                  <a:pt x="2112" y="801"/>
                </a:cubicBezTo>
                <a:cubicBezTo>
                  <a:pt x="2112" y="794"/>
                  <a:pt x="2107" y="788"/>
                  <a:pt x="2100" y="788"/>
                </a:cubicBezTo>
                <a:cubicBezTo>
                  <a:pt x="2093" y="788"/>
                  <a:pt x="2087" y="794"/>
                  <a:pt x="2087" y="801"/>
                </a:cubicBezTo>
                <a:cubicBezTo>
                  <a:pt x="2087" y="808"/>
                  <a:pt x="2093" y="814"/>
                  <a:pt x="2100" y="814"/>
                </a:cubicBezTo>
                <a:close/>
                <a:moveTo>
                  <a:pt x="2139" y="814"/>
                </a:moveTo>
                <a:cubicBezTo>
                  <a:pt x="2146" y="814"/>
                  <a:pt x="2152" y="808"/>
                  <a:pt x="2152" y="801"/>
                </a:cubicBezTo>
                <a:cubicBezTo>
                  <a:pt x="2152" y="794"/>
                  <a:pt x="2146" y="788"/>
                  <a:pt x="2139" y="788"/>
                </a:cubicBezTo>
                <a:cubicBezTo>
                  <a:pt x="2132" y="788"/>
                  <a:pt x="2126" y="794"/>
                  <a:pt x="2126" y="801"/>
                </a:cubicBezTo>
                <a:cubicBezTo>
                  <a:pt x="2126" y="808"/>
                  <a:pt x="2132" y="814"/>
                  <a:pt x="2139" y="814"/>
                </a:cubicBezTo>
                <a:close/>
                <a:moveTo>
                  <a:pt x="2179" y="814"/>
                </a:moveTo>
                <a:cubicBezTo>
                  <a:pt x="2186" y="814"/>
                  <a:pt x="2191" y="808"/>
                  <a:pt x="2191" y="801"/>
                </a:cubicBezTo>
                <a:cubicBezTo>
                  <a:pt x="2191" y="794"/>
                  <a:pt x="2186" y="788"/>
                  <a:pt x="2179" y="788"/>
                </a:cubicBezTo>
                <a:cubicBezTo>
                  <a:pt x="2172" y="788"/>
                  <a:pt x="2166" y="794"/>
                  <a:pt x="2166" y="801"/>
                </a:cubicBezTo>
                <a:cubicBezTo>
                  <a:pt x="2166" y="808"/>
                  <a:pt x="2172" y="814"/>
                  <a:pt x="2179" y="814"/>
                </a:cubicBezTo>
                <a:close/>
                <a:moveTo>
                  <a:pt x="2218" y="814"/>
                </a:moveTo>
                <a:cubicBezTo>
                  <a:pt x="2225" y="814"/>
                  <a:pt x="2231" y="808"/>
                  <a:pt x="2231" y="801"/>
                </a:cubicBezTo>
                <a:cubicBezTo>
                  <a:pt x="2231" y="794"/>
                  <a:pt x="2225" y="788"/>
                  <a:pt x="2218" y="788"/>
                </a:cubicBezTo>
                <a:cubicBezTo>
                  <a:pt x="2211" y="788"/>
                  <a:pt x="2205" y="794"/>
                  <a:pt x="2205" y="801"/>
                </a:cubicBezTo>
                <a:cubicBezTo>
                  <a:pt x="2205" y="808"/>
                  <a:pt x="2211" y="814"/>
                  <a:pt x="2218" y="814"/>
                </a:cubicBezTo>
                <a:close/>
                <a:moveTo>
                  <a:pt x="2257" y="814"/>
                </a:moveTo>
                <a:cubicBezTo>
                  <a:pt x="2264" y="814"/>
                  <a:pt x="2270" y="808"/>
                  <a:pt x="2270" y="801"/>
                </a:cubicBezTo>
                <a:cubicBezTo>
                  <a:pt x="2270" y="794"/>
                  <a:pt x="2264" y="788"/>
                  <a:pt x="2257" y="788"/>
                </a:cubicBezTo>
                <a:cubicBezTo>
                  <a:pt x="2250" y="788"/>
                  <a:pt x="2245" y="794"/>
                  <a:pt x="2245" y="801"/>
                </a:cubicBezTo>
                <a:cubicBezTo>
                  <a:pt x="2245" y="808"/>
                  <a:pt x="2250" y="814"/>
                  <a:pt x="2257" y="814"/>
                </a:cubicBezTo>
                <a:close/>
                <a:moveTo>
                  <a:pt x="2297" y="814"/>
                </a:moveTo>
                <a:cubicBezTo>
                  <a:pt x="2304" y="814"/>
                  <a:pt x="2310" y="808"/>
                  <a:pt x="2310" y="801"/>
                </a:cubicBezTo>
                <a:cubicBezTo>
                  <a:pt x="2310" y="794"/>
                  <a:pt x="2304" y="788"/>
                  <a:pt x="2297" y="788"/>
                </a:cubicBezTo>
                <a:cubicBezTo>
                  <a:pt x="2290" y="788"/>
                  <a:pt x="2284" y="794"/>
                  <a:pt x="2284" y="801"/>
                </a:cubicBezTo>
                <a:cubicBezTo>
                  <a:pt x="2284" y="808"/>
                  <a:pt x="2290" y="814"/>
                  <a:pt x="2297" y="814"/>
                </a:cubicBezTo>
                <a:close/>
                <a:moveTo>
                  <a:pt x="2336" y="814"/>
                </a:moveTo>
                <a:cubicBezTo>
                  <a:pt x="2343" y="814"/>
                  <a:pt x="2349" y="808"/>
                  <a:pt x="2349" y="801"/>
                </a:cubicBezTo>
                <a:cubicBezTo>
                  <a:pt x="2349" y="794"/>
                  <a:pt x="2343" y="788"/>
                  <a:pt x="2336" y="788"/>
                </a:cubicBezTo>
                <a:cubicBezTo>
                  <a:pt x="2329" y="788"/>
                  <a:pt x="2323" y="794"/>
                  <a:pt x="2323" y="801"/>
                </a:cubicBezTo>
                <a:cubicBezTo>
                  <a:pt x="2323" y="808"/>
                  <a:pt x="2329" y="814"/>
                  <a:pt x="2336" y="814"/>
                </a:cubicBezTo>
                <a:close/>
                <a:moveTo>
                  <a:pt x="2376" y="814"/>
                </a:moveTo>
                <a:cubicBezTo>
                  <a:pt x="2383" y="814"/>
                  <a:pt x="2388" y="808"/>
                  <a:pt x="2388" y="801"/>
                </a:cubicBezTo>
                <a:cubicBezTo>
                  <a:pt x="2388" y="794"/>
                  <a:pt x="2383" y="788"/>
                  <a:pt x="2376" y="788"/>
                </a:cubicBezTo>
                <a:cubicBezTo>
                  <a:pt x="2369" y="788"/>
                  <a:pt x="2363" y="794"/>
                  <a:pt x="2363" y="801"/>
                </a:cubicBezTo>
                <a:cubicBezTo>
                  <a:pt x="2363" y="808"/>
                  <a:pt x="2369" y="814"/>
                  <a:pt x="2376" y="814"/>
                </a:cubicBezTo>
                <a:close/>
                <a:moveTo>
                  <a:pt x="2415" y="814"/>
                </a:moveTo>
                <a:cubicBezTo>
                  <a:pt x="2422" y="814"/>
                  <a:pt x="2428" y="808"/>
                  <a:pt x="2428" y="801"/>
                </a:cubicBezTo>
                <a:cubicBezTo>
                  <a:pt x="2428" y="794"/>
                  <a:pt x="2422" y="788"/>
                  <a:pt x="2415" y="788"/>
                </a:cubicBezTo>
                <a:cubicBezTo>
                  <a:pt x="2408" y="788"/>
                  <a:pt x="2402" y="794"/>
                  <a:pt x="2402" y="801"/>
                </a:cubicBezTo>
                <a:cubicBezTo>
                  <a:pt x="2402" y="808"/>
                  <a:pt x="2408" y="814"/>
                  <a:pt x="2415" y="814"/>
                </a:cubicBezTo>
                <a:close/>
                <a:moveTo>
                  <a:pt x="2455" y="814"/>
                </a:moveTo>
                <a:cubicBezTo>
                  <a:pt x="2462" y="814"/>
                  <a:pt x="2467" y="808"/>
                  <a:pt x="2467" y="801"/>
                </a:cubicBezTo>
                <a:cubicBezTo>
                  <a:pt x="2467" y="794"/>
                  <a:pt x="2462" y="788"/>
                  <a:pt x="2455" y="788"/>
                </a:cubicBezTo>
                <a:cubicBezTo>
                  <a:pt x="2447" y="788"/>
                  <a:pt x="2442" y="794"/>
                  <a:pt x="2442" y="801"/>
                </a:cubicBezTo>
                <a:cubicBezTo>
                  <a:pt x="2442" y="808"/>
                  <a:pt x="2447" y="814"/>
                  <a:pt x="2455" y="814"/>
                </a:cubicBezTo>
                <a:close/>
                <a:moveTo>
                  <a:pt x="2494" y="814"/>
                </a:moveTo>
                <a:cubicBezTo>
                  <a:pt x="2501" y="814"/>
                  <a:pt x="2507" y="808"/>
                  <a:pt x="2507" y="801"/>
                </a:cubicBezTo>
                <a:cubicBezTo>
                  <a:pt x="2507" y="794"/>
                  <a:pt x="2501" y="788"/>
                  <a:pt x="2494" y="788"/>
                </a:cubicBezTo>
                <a:cubicBezTo>
                  <a:pt x="2487" y="788"/>
                  <a:pt x="2481" y="794"/>
                  <a:pt x="2481" y="801"/>
                </a:cubicBezTo>
                <a:cubicBezTo>
                  <a:pt x="2481" y="808"/>
                  <a:pt x="2487" y="814"/>
                  <a:pt x="2494" y="814"/>
                </a:cubicBezTo>
                <a:close/>
                <a:moveTo>
                  <a:pt x="2533" y="814"/>
                </a:moveTo>
                <a:cubicBezTo>
                  <a:pt x="2540" y="814"/>
                  <a:pt x="2546" y="808"/>
                  <a:pt x="2546" y="801"/>
                </a:cubicBezTo>
                <a:cubicBezTo>
                  <a:pt x="2546" y="794"/>
                  <a:pt x="2540" y="788"/>
                  <a:pt x="2533" y="788"/>
                </a:cubicBezTo>
                <a:cubicBezTo>
                  <a:pt x="2526" y="788"/>
                  <a:pt x="2521" y="794"/>
                  <a:pt x="2521" y="801"/>
                </a:cubicBezTo>
                <a:cubicBezTo>
                  <a:pt x="2521" y="808"/>
                  <a:pt x="2526" y="814"/>
                  <a:pt x="2533" y="814"/>
                </a:cubicBezTo>
                <a:close/>
                <a:moveTo>
                  <a:pt x="2573" y="814"/>
                </a:moveTo>
                <a:cubicBezTo>
                  <a:pt x="2580" y="814"/>
                  <a:pt x="2586" y="808"/>
                  <a:pt x="2586" y="801"/>
                </a:cubicBezTo>
                <a:cubicBezTo>
                  <a:pt x="2586" y="794"/>
                  <a:pt x="2580" y="788"/>
                  <a:pt x="2573" y="788"/>
                </a:cubicBezTo>
                <a:cubicBezTo>
                  <a:pt x="2566" y="788"/>
                  <a:pt x="2560" y="794"/>
                  <a:pt x="2560" y="801"/>
                </a:cubicBezTo>
                <a:cubicBezTo>
                  <a:pt x="2560" y="808"/>
                  <a:pt x="2566" y="814"/>
                  <a:pt x="2573" y="814"/>
                </a:cubicBezTo>
                <a:close/>
                <a:moveTo>
                  <a:pt x="2612" y="814"/>
                </a:moveTo>
                <a:cubicBezTo>
                  <a:pt x="2619" y="814"/>
                  <a:pt x="2625" y="808"/>
                  <a:pt x="2625" y="801"/>
                </a:cubicBezTo>
                <a:cubicBezTo>
                  <a:pt x="2625" y="794"/>
                  <a:pt x="2619" y="788"/>
                  <a:pt x="2612" y="788"/>
                </a:cubicBezTo>
                <a:cubicBezTo>
                  <a:pt x="2605" y="788"/>
                  <a:pt x="2599" y="794"/>
                  <a:pt x="2599" y="801"/>
                </a:cubicBezTo>
                <a:cubicBezTo>
                  <a:pt x="2599" y="808"/>
                  <a:pt x="2605" y="814"/>
                  <a:pt x="2612" y="814"/>
                </a:cubicBezTo>
                <a:close/>
                <a:moveTo>
                  <a:pt x="2652" y="814"/>
                </a:moveTo>
                <a:cubicBezTo>
                  <a:pt x="2659" y="814"/>
                  <a:pt x="2664" y="808"/>
                  <a:pt x="2664" y="801"/>
                </a:cubicBezTo>
                <a:cubicBezTo>
                  <a:pt x="2664" y="794"/>
                  <a:pt x="2659" y="788"/>
                  <a:pt x="2652" y="788"/>
                </a:cubicBezTo>
                <a:cubicBezTo>
                  <a:pt x="2645" y="788"/>
                  <a:pt x="2639" y="794"/>
                  <a:pt x="2639" y="801"/>
                </a:cubicBezTo>
                <a:cubicBezTo>
                  <a:pt x="2639" y="808"/>
                  <a:pt x="2645" y="814"/>
                  <a:pt x="2652" y="814"/>
                </a:cubicBezTo>
                <a:close/>
                <a:moveTo>
                  <a:pt x="2691" y="814"/>
                </a:moveTo>
                <a:cubicBezTo>
                  <a:pt x="2698" y="814"/>
                  <a:pt x="2704" y="808"/>
                  <a:pt x="2704" y="801"/>
                </a:cubicBezTo>
                <a:cubicBezTo>
                  <a:pt x="2704" y="794"/>
                  <a:pt x="2698" y="788"/>
                  <a:pt x="2691" y="788"/>
                </a:cubicBezTo>
                <a:cubicBezTo>
                  <a:pt x="2684" y="788"/>
                  <a:pt x="2678" y="794"/>
                  <a:pt x="2678" y="801"/>
                </a:cubicBezTo>
                <a:cubicBezTo>
                  <a:pt x="2678" y="808"/>
                  <a:pt x="2684" y="814"/>
                  <a:pt x="2691" y="814"/>
                </a:cubicBezTo>
                <a:close/>
                <a:moveTo>
                  <a:pt x="2730" y="814"/>
                </a:moveTo>
                <a:cubicBezTo>
                  <a:pt x="2738" y="814"/>
                  <a:pt x="2743" y="808"/>
                  <a:pt x="2743" y="801"/>
                </a:cubicBezTo>
                <a:cubicBezTo>
                  <a:pt x="2743" y="794"/>
                  <a:pt x="2738" y="788"/>
                  <a:pt x="2730" y="788"/>
                </a:cubicBezTo>
                <a:cubicBezTo>
                  <a:pt x="2723" y="788"/>
                  <a:pt x="2718" y="794"/>
                  <a:pt x="2718" y="801"/>
                </a:cubicBezTo>
                <a:cubicBezTo>
                  <a:pt x="2718" y="808"/>
                  <a:pt x="2723" y="814"/>
                  <a:pt x="2730" y="814"/>
                </a:cubicBezTo>
                <a:close/>
                <a:moveTo>
                  <a:pt x="2770" y="814"/>
                </a:moveTo>
                <a:cubicBezTo>
                  <a:pt x="2777" y="814"/>
                  <a:pt x="2783" y="808"/>
                  <a:pt x="2783" y="801"/>
                </a:cubicBezTo>
                <a:cubicBezTo>
                  <a:pt x="2783" y="794"/>
                  <a:pt x="2777" y="788"/>
                  <a:pt x="2770" y="788"/>
                </a:cubicBezTo>
                <a:cubicBezTo>
                  <a:pt x="2763" y="788"/>
                  <a:pt x="2757" y="794"/>
                  <a:pt x="2757" y="801"/>
                </a:cubicBezTo>
                <a:cubicBezTo>
                  <a:pt x="2757" y="808"/>
                  <a:pt x="2763" y="814"/>
                  <a:pt x="2770" y="814"/>
                </a:cubicBezTo>
                <a:close/>
                <a:moveTo>
                  <a:pt x="2809" y="814"/>
                </a:moveTo>
                <a:cubicBezTo>
                  <a:pt x="2816" y="814"/>
                  <a:pt x="2822" y="808"/>
                  <a:pt x="2822" y="801"/>
                </a:cubicBezTo>
                <a:cubicBezTo>
                  <a:pt x="2822" y="794"/>
                  <a:pt x="2816" y="788"/>
                  <a:pt x="2809" y="788"/>
                </a:cubicBezTo>
                <a:cubicBezTo>
                  <a:pt x="2802" y="788"/>
                  <a:pt x="2797" y="794"/>
                  <a:pt x="2797" y="801"/>
                </a:cubicBezTo>
                <a:cubicBezTo>
                  <a:pt x="2797" y="808"/>
                  <a:pt x="2802" y="814"/>
                  <a:pt x="2809" y="814"/>
                </a:cubicBezTo>
                <a:close/>
                <a:moveTo>
                  <a:pt x="2849" y="814"/>
                </a:moveTo>
                <a:cubicBezTo>
                  <a:pt x="2856" y="814"/>
                  <a:pt x="2862" y="808"/>
                  <a:pt x="2862" y="801"/>
                </a:cubicBezTo>
                <a:cubicBezTo>
                  <a:pt x="2862" y="794"/>
                  <a:pt x="2856" y="788"/>
                  <a:pt x="2849" y="788"/>
                </a:cubicBezTo>
                <a:cubicBezTo>
                  <a:pt x="2842" y="788"/>
                  <a:pt x="2836" y="794"/>
                  <a:pt x="2836" y="801"/>
                </a:cubicBezTo>
                <a:cubicBezTo>
                  <a:pt x="2836" y="808"/>
                  <a:pt x="2842" y="814"/>
                  <a:pt x="2849" y="814"/>
                </a:cubicBezTo>
                <a:close/>
                <a:moveTo>
                  <a:pt x="2888" y="814"/>
                </a:moveTo>
                <a:cubicBezTo>
                  <a:pt x="2895" y="814"/>
                  <a:pt x="2901" y="808"/>
                  <a:pt x="2901" y="801"/>
                </a:cubicBezTo>
                <a:cubicBezTo>
                  <a:pt x="2901" y="794"/>
                  <a:pt x="2895" y="788"/>
                  <a:pt x="2888" y="788"/>
                </a:cubicBezTo>
                <a:cubicBezTo>
                  <a:pt x="2881" y="788"/>
                  <a:pt x="2875" y="794"/>
                  <a:pt x="2875" y="801"/>
                </a:cubicBezTo>
                <a:cubicBezTo>
                  <a:pt x="2875" y="808"/>
                  <a:pt x="2881" y="814"/>
                  <a:pt x="2888" y="814"/>
                </a:cubicBezTo>
                <a:close/>
                <a:moveTo>
                  <a:pt x="2928" y="814"/>
                </a:moveTo>
                <a:cubicBezTo>
                  <a:pt x="2935" y="814"/>
                  <a:pt x="2940" y="808"/>
                  <a:pt x="2940" y="801"/>
                </a:cubicBezTo>
                <a:cubicBezTo>
                  <a:pt x="2940" y="794"/>
                  <a:pt x="2935" y="788"/>
                  <a:pt x="2928" y="788"/>
                </a:cubicBezTo>
                <a:cubicBezTo>
                  <a:pt x="2921" y="788"/>
                  <a:pt x="2915" y="794"/>
                  <a:pt x="2915" y="801"/>
                </a:cubicBezTo>
                <a:cubicBezTo>
                  <a:pt x="2915" y="808"/>
                  <a:pt x="2921" y="814"/>
                  <a:pt x="2928" y="814"/>
                </a:cubicBezTo>
                <a:close/>
                <a:moveTo>
                  <a:pt x="602" y="828"/>
                </a:moveTo>
                <a:cubicBezTo>
                  <a:pt x="595" y="828"/>
                  <a:pt x="589" y="834"/>
                  <a:pt x="589" y="841"/>
                </a:cubicBezTo>
                <a:cubicBezTo>
                  <a:pt x="589" y="848"/>
                  <a:pt x="595" y="853"/>
                  <a:pt x="602" y="853"/>
                </a:cubicBezTo>
                <a:cubicBezTo>
                  <a:pt x="609" y="853"/>
                  <a:pt x="614" y="848"/>
                  <a:pt x="614" y="841"/>
                </a:cubicBezTo>
                <a:cubicBezTo>
                  <a:pt x="614" y="834"/>
                  <a:pt x="609" y="828"/>
                  <a:pt x="602" y="828"/>
                </a:cubicBezTo>
                <a:close/>
                <a:moveTo>
                  <a:pt x="641" y="853"/>
                </a:moveTo>
                <a:cubicBezTo>
                  <a:pt x="648" y="853"/>
                  <a:pt x="654" y="848"/>
                  <a:pt x="654" y="841"/>
                </a:cubicBezTo>
                <a:cubicBezTo>
                  <a:pt x="654" y="834"/>
                  <a:pt x="648" y="828"/>
                  <a:pt x="641" y="828"/>
                </a:cubicBezTo>
                <a:cubicBezTo>
                  <a:pt x="634" y="828"/>
                  <a:pt x="628" y="834"/>
                  <a:pt x="628" y="841"/>
                </a:cubicBezTo>
                <a:cubicBezTo>
                  <a:pt x="628" y="848"/>
                  <a:pt x="634" y="853"/>
                  <a:pt x="641" y="853"/>
                </a:cubicBezTo>
                <a:close/>
                <a:moveTo>
                  <a:pt x="680" y="853"/>
                </a:moveTo>
                <a:cubicBezTo>
                  <a:pt x="687" y="853"/>
                  <a:pt x="693" y="848"/>
                  <a:pt x="693" y="841"/>
                </a:cubicBezTo>
                <a:cubicBezTo>
                  <a:pt x="693" y="834"/>
                  <a:pt x="687" y="828"/>
                  <a:pt x="680" y="828"/>
                </a:cubicBezTo>
                <a:cubicBezTo>
                  <a:pt x="673" y="828"/>
                  <a:pt x="668" y="834"/>
                  <a:pt x="668" y="841"/>
                </a:cubicBezTo>
                <a:cubicBezTo>
                  <a:pt x="668" y="848"/>
                  <a:pt x="673" y="853"/>
                  <a:pt x="680" y="853"/>
                </a:cubicBezTo>
                <a:close/>
                <a:moveTo>
                  <a:pt x="878" y="828"/>
                </a:moveTo>
                <a:cubicBezTo>
                  <a:pt x="871" y="828"/>
                  <a:pt x="865" y="834"/>
                  <a:pt x="865" y="841"/>
                </a:cubicBezTo>
                <a:cubicBezTo>
                  <a:pt x="865" y="848"/>
                  <a:pt x="871" y="853"/>
                  <a:pt x="878" y="853"/>
                </a:cubicBezTo>
                <a:cubicBezTo>
                  <a:pt x="885" y="853"/>
                  <a:pt x="890" y="848"/>
                  <a:pt x="890" y="841"/>
                </a:cubicBezTo>
                <a:cubicBezTo>
                  <a:pt x="890" y="834"/>
                  <a:pt x="885" y="828"/>
                  <a:pt x="878" y="828"/>
                </a:cubicBezTo>
                <a:close/>
                <a:moveTo>
                  <a:pt x="1587" y="853"/>
                </a:moveTo>
                <a:cubicBezTo>
                  <a:pt x="1594" y="853"/>
                  <a:pt x="1600" y="848"/>
                  <a:pt x="1600" y="841"/>
                </a:cubicBezTo>
                <a:cubicBezTo>
                  <a:pt x="1600" y="834"/>
                  <a:pt x="1594" y="828"/>
                  <a:pt x="1587" y="828"/>
                </a:cubicBezTo>
                <a:cubicBezTo>
                  <a:pt x="1580" y="828"/>
                  <a:pt x="1574" y="834"/>
                  <a:pt x="1574" y="841"/>
                </a:cubicBezTo>
                <a:cubicBezTo>
                  <a:pt x="1574" y="848"/>
                  <a:pt x="1580" y="853"/>
                  <a:pt x="1587" y="853"/>
                </a:cubicBezTo>
                <a:close/>
                <a:moveTo>
                  <a:pt x="1627" y="853"/>
                </a:moveTo>
                <a:cubicBezTo>
                  <a:pt x="1634" y="853"/>
                  <a:pt x="1639" y="848"/>
                  <a:pt x="1639" y="841"/>
                </a:cubicBezTo>
                <a:cubicBezTo>
                  <a:pt x="1639" y="834"/>
                  <a:pt x="1634" y="828"/>
                  <a:pt x="1627" y="828"/>
                </a:cubicBezTo>
                <a:cubicBezTo>
                  <a:pt x="1620" y="828"/>
                  <a:pt x="1614" y="834"/>
                  <a:pt x="1614" y="841"/>
                </a:cubicBezTo>
                <a:cubicBezTo>
                  <a:pt x="1614" y="848"/>
                  <a:pt x="1620" y="853"/>
                  <a:pt x="1627" y="853"/>
                </a:cubicBezTo>
                <a:close/>
                <a:moveTo>
                  <a:pt x="1666" y="853"/>
                </a:moveTo>
                <a:cubicBezTo>
                  <a:pt x="1673" y="853"/>
                  <a:pt x="1679" y="848"/>
                  <a:pt x="1679" y="841"/>
                </a:cubicBezTo>
                <a:cubicBezTo>
                  <a:pt x="1679" y="834"/>
                  <a:pt x="1673" y="828"/>
                  <a:pt x="1666" y="828"/>
                </a:cubicBezTo>
                <a:cubicBezTo>
                  <a:pt x="1659" y="828"/>
                  <a:pt x="1653" y="834"/>
                  <a:pt x="1653" y="841"/>
                </a:cubicBezTo>
                <a:cubicBezTo>
                  <a:pt x="1653" y="848"/>
                  <a:pt x="1659" y="853"/>
                  <a:pt x="1666" y="853"/>
                </a:cubicBezTo>
                <a:close/>
                <a:moveTo>
                  <a:pt x="1705" y="853"/>
                </a:moveTo>
                <a:cubicBezTo>
                  <a:pt x="1713" y="853"/>
                  <a:pt x="1718" y="848"/>
                  <a:pt x="1718" y="841"/>
                </a:cubicBezTo>
                <a:cubicBezTo>
                  <a:pt x="1718" y="834"/>
                  <a:pt x="1713" y="828"/>
                  <a:pt x="1705" y="828"/>
                </a:cubicBezTo>
                <a:cubicBezTo>
                  <a:pt x="1698" y="828"/>
                  <a:pt x="1693" y="834"/>
                  <a:pt x="1693" y="841"/>
                </a:cubicBezTo>
                <a:cubicBezTo>
                  <a:pt x="1693" y="848"/>
                  <a:pt x="1698" y="853"/>
                  <a:pt x="1705" y="853"/>
                </a:cubicBezTo>
                <a:close/>
                <a:moveTo>
                  <a:pt x="1745" y="853"/>
                </a:moveTo>
                <a:cubicBezTo>
                  <a:pt x="1752" y="853"/>
                  <a:pt x="1758" y="848"/>
                  <a:pt x="1758" y="841"/>
                </a:cubicBezTo>
                <a:cubicBezTo>
                  <a:pt x="1758" y="834"/>
                  <a:pt x="1752" y="828"/>
                  <a:pt x="1745" y="828"/>
                </a:cubicBezTo>
                <a:cubicBezTo>
                  <a:pt x="1738" y="828"/>
                  <a:pt x="1732" y="834"/>
                  <a:pt x="1732" y="841"/>
                </a:cubicBezTo>
                <a:cubicBezTo>
                  <a:pt x="1732" y="848"/>
                  <a:pt x="1738" y="853"/>
                  <a:pt x="1745" y="853"/>
                </a:cubicBezTo>
                <a:close/>
                <a:moveTo>
                  <a:pt x="1784" y="853"/>
                </a:moveTo>
                <a:cubicBezTo>
                  <a:pt x="1791" y="853"/>
                  <a:pt x="1797" y="848"/>
                  <a:pt x="1797" y="841"/>
                </a:cubicBezTo>
                <a:cubicBezTo>
                  <a:pt x="1797" y="834"/>
                  <a:pt x="1791" y="828"/>
                  <a:pt x="1784" y="828"/>
                </a:cubicBezTo>
                <a:cubicBezTo>
                  <a:pt x="1777" y="828"/>
                  <a:pt x="1772" y="834"/>
                  <a:pt x="1772" y="841"/>
                </a:cubicBezTo>
                <a:cubicBezTo>
                  <a:pt x="1772" y="848"/>
                  <a:pt x="1777" y="853"/>
                  <a:pt x="1784" y="853"/>
                </a:cubicBezTo>
                <a:close/>
                <a:moveTo>
                  <a:pt x="1824" y="853"/>
                </a:moveTo>
                <a:cubicBezTo>
                  <a:pt x="1831" y="853"/>
                  <a:pt x="1836" y="848"/>
                  <a:pt x="1836" y="841"/>
                </a:cubicBezTo>
                <a:cubicBezTo>
                  <a:pt x="1836" y="834"/>
                  <a:pt x="1831" y="828"/>
                  <a:pt x="1824" y="828"/>
                </a:cubicBezTo>
                <a:cubicBezTo>
                  <a:pt x="1817" y="828"/>
                  <a:pt x="1811" y="834"/>
                  <a:pt x="1811" y="841"/>
                </a:cubicBezTo>
                <a:cubicBezTo>
                  <a:pt x="1811" y="848"/>
                  <a:pt x="1817" y="853"/>
                  <a:pt x="1824" y="853"/>
                </a:cubicBezTo>
                <a:close/>
                <a:moveTo>
                  <a:pt x="1863" y="853"/>
                </a:moveTo>
                <a:cubicBezTo>
                  <a:pt x="1870" y="853"/>
                  <a:pt x="1876" y="848"/>
                  <a:pt x="1876" y="841"/>
                </a:cubicBezTo>
                <a:cubicBezTo>
                  <a:pt x="1876" y="834"/>
                  <a:pt x="1870" y="828"/>
                  <a:pt x="1863" y="828"/>
                </a:cubicBezTo>
                <a:cubicBezTo>
                  <a:pt x="1856" y="828"/>
                  <a:pt x="1850" y="834"/>
                  <a:pt x="1850" y="841"/>
                </a:cubicBezTo>
                <a:cubicBezTo>
                  <a:pt x="1850" y="848"/>
                  <a:pt x="1856" y="853"/>
                  <a:pt x="1863" y="853"/>
                </a:cubicBezTo>
                <a:close/>
                <a:moveTo>
                  <a:pt x="1903" y="853"/>
                </a:moveTo>
                <a:cubicBezTo>
                  <a:pt x="1910" y="853"/>
                  <a:pt x="1915" y="848"/>
                  <a:pt x="1915" y="841"/>
                </a:cubicBezTo>
                <a:cubicBezTo>
                  <a:pt x="1915" y="834"/>
                  <a:pt x="1910" y="828"/>
                  <a:pt x="1903" y="828"/>
                </a:cubicBezTo>
                <a:cubicBezTo>
                  <a:pt x="1896" y="828"/>
                  <a:pt x="1890" y="834"/>
                  <a:pt x="1890" y="841"/>
                </a:cubicBezTo>
                <a:cubicBezTo>
                  <a:pt x="1890" y="848"/>
                  <a:pt x="1896" y="853"/>
                  <a:pt x="1903" y="853"/>
                </a:cubicBezTo>
                <a:close/>
                <a:moveTo>
                  <a:pt x="1942" y="853"/>
                </a:moveTo>
                <a:cubicBezTo>
                  <a:pt x="1949" y="853"/>
                  <a:pt x="1955" y="848"/>
                  <a:pt x="1955" y="841"/>
                </a:cubicBezTo>
                <a:cubicBezTo>
                  <a:pt x="1955" y="834"/>
                  <a:pt x="1949" y="828"/>
                  <a:pt x="1942" y="828"/>
                </a:cubicBezTo>
                <a:cubicBezTo>
                  <a:pt x="1935" y="828"/>
                  <a:pt x="1929" y="834"/>
                  <a:pt x="1929" y="841"/>
                </a:cubicBezTo>
                <a:cubicBezTo>
                  <a:pt x="1929" y="848"/>
                  <a:pt x="1935" y="853"/>
                  <a:pt x="1942" y="853"/>
                </a:cubicBezTo>
                <a:close/>
                <a:moveTo>
                  <a:pt x="1981" y="853"/>
                </a:moveTo>
                <a:cubicBezTo>
                  <a:pt x="1988" y="853"/>
                  <a:pt x="1994" y="848"/>
                  <a:pt x="1994" y="841"/>
                </a:cubicBezTo>
                <a:cubicBezTo>
                  <a:pt x="1994" y="834"/>
                  <a:pt x="1988" y="828"/>
                  <a:pt x="1981" y="828"/>
                </a:cubicBezTo>
                <a:cubicBezTo>
                  <a:pt x="1974" y="828"/>
                  <a:pt x="1969" y="834"/>
                  <a:pt x="1969" y="841"/>
                </a:cubicBezTo>
                <a:cubicBezTo>
                  <a:pt x="1969" y="848"/>
                  <a:pt x="1974" y="853"/>
                  <a:pt x="1981" y="853"/>
                </a:cubicBezTo>
                <a:close/>
                <a:moveTo>
                  <a:pt x="2021" y="853"/>
                </a:moveTo>
                <a:cubicBezTo>
                  <a:pt x="2028" y="853"/>
                  <a:pt x="2034" y="848"/>
                  <a:pt x="2034" y="841"/>
                </a:cubicBezTo>
                <a:cubicBezTo>
                  <a:pt x="2034" y="834"/>
                  <a:pt x="2028" y="828"/>
                  <a:pt x="2021" y="828"/>
                </a:cubicBezTo>
                <a:cubicBezTo>
                  <a:pt x="2014" y="828"/>
                  <a:pt x="2008" y="834"/>
                  <a:pt x="2008" y="841"/>
                </a:cubicBezTo>
                <a:cubicBezTo>
                  <a:pt x="2008" y="848"/>
                  <a:pt x="2014" y="853"/>
                  <a:pt x="2021" y="853"/>
                </a:cubicBezTo>
                <a:close/>
                <a:moveTo>
                  <a:pt x="2060" y="853"/>
                </a:moveTo>
                <a:cubicBezTo>
                  <a:pt x="2067" y="853"/>
                  <a:pt x="2073" y="848"/>
                  <a:pt x="2073" y="841"/>
                </a:cubicBezTo>
                <a:cubicBezTo>
                  <a:pt x="2073" y="834"/>
                  <a:pt x="2067" y="828"/>
                  <a:pt x="2060" y="828"/>
                </a:cubicBezTo>
                <a:cubicBezTo>
                  <a:pt x="2053" y="828"/>
                  <a:pt x="2048" y="834"/>
                  <a:pt x="2048" y="841"/>
                </a:cubicBezTo>
                <a:cubicBezTo>
                  <a:pt x="2048" y="848"/>
                  <a:pt x="2053" y="853"/>
                  <a:pt x="2060" y="853"/>
                </a:cubicBezTo>
                <a:close/>
                <a:moveTo>
                  <a:pt x="2100" y="853"/>
                </a:moveTo>
                <a:cubicBezTo>
                  <a:pt x="2107" y="853"/>
                  <a:pt x="2112" y="848"/>
                  <a:pt x="2112" y="841"/>
                </a:cubicBezTo>
                <a:cubicBezTo>
                  <a:pt x="2112" y="834"/>
                  <a:pt x="2107" y="828"/>
                  <a:pt x="2100" y="828"/>
                </a:cubicBezTo>
                <a:cubicBezTo>
                  <a:pt x="2093" y="828"/>
                  <a:pt x="2087" y="834"/>
                  <a:pt x="2087" y="841"/>
                </a:cubicBezTo>
                <a:cubicBezTo>
                  <a:pt x="2087" y="848"/>
                  <a:pt x="2093" y="853"/>
                  <a:pt x="2100" y="853"/>
                </a:cubicBezTo>
                <a:close/>
                <a:moveTo>
                  <a:pt x="2139" y="853"/>
                </a:moveTo>
                <a:cubicBezTo>
                  <a:pt x="2146" y="853"/>
                  <a:pt x="2152" y="848"/>
                  <a:pt x="2152" y="841"/>
                </a:cubicBezTo>
                <a:cubicBezTo>
                  <a:pt x="2152" y="834"/>
                  <a:pt x="2146" y="828"/>
                  <a:pt x="2139" y="828"/>
                </a:cubicBezTo>
                <a:cubicBezTo>
                  <a:pt x="2132" y="828"/>
                  <a:pt x="2126" y="834"/>
                  <a:pt x="2126" y="841"/>
                </a:cubicBezTo>
                <a:cubicBezTo>
                  <a:pt x="2126" y="848"/>
                  <a:pt x="2132" y="853"/>
                  <a:pt x="2139" y="853"/>
                </a:cubicBezTo>
                <a:close/>
                <a:moveTo>
                  <a:pt x="2179" y="853"/>
                </a:moveTo>
                <a:cubicBezTo>
                  <a:pt x="2186" y="853"/>
                  <a:pt x="2191" y="848"/>
                  <a:pt x="2191" y="841"/>
                </a:cubicBezTo>
                <a:cubicBezTo>
                  <a:pt x="2191" y="834"/>
                  <a:pt x="2186" y="828"/>
                  <a:pt x="2179" y="828"/>
                </a:cubicBezTo>
                <a:cubicBezTo>
                  <a:pt x="2172" y="828"/>
                  <a:pt x="2166" y="834"/>
                  <a:pt x="2166" y="841"/>
                </a:cubicBezTo>
                <a:cubicBezTo>
                  <a:pt x="2166" y="848"/>
                  <a:pt x="2172" y="853"/>
                  <a:pt x="2179" y="853"/>
                </a:cubicBezTo>
                <a:close/>
                <a:moveTo>
                  <a:pt x="2257" y="853"/>
                </a:moveTo>
                <a:cubicBezTo>
                  <a:pt x="2264" y="853"/>
                  <a:pt x="2270" y="848"/>
                  <a:pt x="2270" y="841"/>
                </a:cubicBezTo>
                <a:cubicBezTo>
                  <a:pt x="2270" y="834"/>
                  <a:pt x="2264" y="828"/>
                  <a:pt x="2257" y="828"/>
                </a:cubicBezTo>
                <a:cubicBezTo>
                  <a:pt x="2250" y="828"/>
                  <a:pt x="2245" y="834"/>
                  <a:pt x="2245" y="841"/>
                </a:cubicBezTo>
                <a:cubicBezTo>
                  <a:pt x="2245" y="848"/>
                  <a:pt x="2250" y="853"/>
                  <a:pt x="2257" y="853"/>
                </a:cubicBezTo>
                <a:close/>
                <a:moveTo>
                  <a:pt x="2297" y="828"/>
                </a:moveTo>
                <a:cubicBezTo>
                  <a:pt x="2290" y="828"/>
                  <a:pt x="2284" y="834"/>
                  <a:pt x="2284" y="841"/>
                </a:cubicBezTo>
                <a:cubicBezTo>
                  <a:pt x="2284" y="848"/>
                  <a:pt x="2290" y="853"/>
                  <a:pt x="2297" y="853"/>
                </a:cubicBezTo>
                <a:cubicBezTo>
                  <a:pt x="2304" y="853"/>
                  <a:pt x="2310" y="848"/>
                  <a:pt x="2310" y="841"/>
                </a:cubicBezTo>
                <a:cubicBezTo>
                  <a:pt x="2310" y="834"/>
                  <a:pt x="2304" y="828"/>
                  <a:pt x="2297" y="828"/>
                </a:cubicBezTo>
                <a:close/>
                <a:moveTo>
                  <a:pt x="2336" y="828"/>
                </a:moveTo>
                <a:cubicBezTo>
                  <a:pt x="2329" y="828"/>
                  <a:pt x="2323" y="834"/>
                  <a:pt x="2323" y="841"/>
                </a:cubicBezTo>
                <a:cubicBezTo>
                  <a:pt x="2323" y="848"/>
                  <a:pt x="2329" y="853"/>
                  <a:pt x="2336" y="853"/>
                </a:cubicBezTo>
                <a:cubicBezTo>
                  <a:pt x="2343" y="853"/>
                  <a:pt x="2349" y="848"/>
                  <a:pt x="2349" y="841"/>
                </a:cubicBezTo>
                <a:cubicBezTo>
                  <a:pt x="2349" y="834"/>
                  <a:pt x="2343" y="828"/>
                  <a:pt x="2336" y="828"/>
                </a:cubicBezTo>
                <a:close/>
                <a:moveTo>
                  <a:pt x="2376" y="828"/>
                </a:moveTo>
                <a:cubicBezTo>
                  <a:pt x="2369" y="828"/>
                  <a:pt x="2363" y="834"/>
                  <a:pt x="2363" y="841"/>
                </a:cubicBezTo>
                <a:cubicBezTo>
                  <a:pt x="2363" y="848"/>
                  <a:pt x="2369" y="853"/>
                  <a:pt x="2376" y="853"/>
                </a:cubicBezTo>
                <a:cubicBezTo>
                  <a:pt x="2383" y="853"/>
                  <a:pt x="2388" y="848"/>
                  <a:pt x="2388" y="841"/>
                </a:cubicBezTo>
                <a:cubicBezTo>
                  <a:pt x="2388" y="834"/>
                  <a:pt x="2383" y="828"/>
                  <a:pt x="2376" y="828"/>
                </a:cubicBezTo>
                <a:close/>
                <a:moveTo>
                  <a:pt x="2415" y="853"/>
                </a:moveTo>
                <a:cubicBezTo>
                  <a:pt x="2422" y="853"/>
                  <a:pt x="2428" y="848"/>
                  <a:pt x="2428" y="841"/>
                </a:cubicBezTo>
                <a:cubicBezTo>
                  <a:pt x="2428" y="834"/>
                  <a:pt x="2422" y="828"/>
                  <a:pt x="2415" y="828"/>
                </a:cubicBezTo>
                <a:cubicBezTo>
                  <a:pt x="2408" y="828"/>
                  <a:pt x="2402" y="834"/>
                  <a:pt x="2402" y="841"/>
                </a:cubicBezTo>
                <a:cubicBezTo>
                  <a:pt x="2402" y="848"/>
                  <a:pt x="2408" y="853"/>
                  <a:pt x="2415" y="853"/>
                </a:cubicBezTo>
                <a:close/>
                <a:moveTo>
                  <a:pt x="2455" y="853"/>
                </a:moveTo>
                <a:cubicBezTo>
                  <a:pt x="2462" y="853"/>
                  <a:pt x="2467" y="848"/>
                  <a:pt x="2467" y="841"/>
                </a:cubicBezTo>
                <a:cubicBezTo>
                  <a:pt x="2467" y="834"/>
                  <a:pt x="2462" y="828"/>
                  <a:pt x="2455" y="828"/>
                </a:cubicBezTo>
                <a:cubicBezTo>
                  <a:pt x="2447" y="828"/>
                  <a:pt x="2442" y="834"/>
                  <a:pt x="2442" y="841"/>
                </a:cubicBezTo>
                <a:cubicBezTo>
                  <a:pt x="2442" y="848"/>
                  <a:pt x="2447" y="853"/>
                  <a:pt x="2455" y="853"/>
                </a:cubicBezTo>
                <a:close/>
                <a:moveTo>
                  <a:pt x="2494" y="853"/>
                </a:moveTo>
                <a:cubicBezTo>
                  <a:pt x="2501" y="853"/>
                  <a:pt x="2507" y="848"/>
                  <a:pt x="2507" y="841"/>
                </a:cubicBezTo>
                <a:cubicBezTo>
                  <a:pt x="2507" y="834"/>
                  <a:pt x="2501" y="828"/>
                  <a:pt x="2494" y="828"/>
                </a:cubicBezTo>
                <a:cubicBezTo>
                  <a:pt x="2487" y="828"/>
                  <a:pt x="2481" y="834"/>
                  <a:pt x="2481" y="841"/>
                </a:cubicBezTo>
                <a:cubicBezTo>
                  <a:pt x="2481" y="848"/>
                  <a:pt x="2487" y="853"/>
                  <a:pt x="2494" y="853"/>
                </a:cubicBezTo>
                <a:close/>
                <a:moveTo>
                  <a:pt x="2533" y="853"/>
                </a:moveTo>
                <a:cubicBezTo>
                  <a:pt x="2540" y="853"/>
                  <a:pt x="2546" y="848"/>
                  <a:pt x="2546" y="841"/>
                </a:cubicBezTo>
                <a:cubicBezTo>
                  <a:pt x="2546" y="834"/>
                  <a:pt x="2540" y="828"/>
                  <a:pt x="2533" y="828"/>
                </a:cubicBezTo>
                <a:cubicBezTo>
                  <a:pt x="2526" y="828"/>
                  <a:pt x="2521" y="834"/>
                  <a:pt x="2521" y="841"/>
                </a:cubicBezTo>
                <a:cubicBezTo>
                  <a:pt x="2521" y="848"/>
                  <a:pt x="2526" y="853"/>
                  <a:pt x="2533" y="853"/>
                </a:cubicBezTo>
                <a:close/>
                <a:moveTo>
                  <a:pt x="2573" y="853"/>
                </a:moveTo>
                <a:cubicBezTo>
                  <a:pt x="2580" y="853"/>
                  <a:pt x="2586" y="848"/>
                  <a:pt x="2586" y="841"/>
                </a:cubicBezTo>
                <a:cubicBezTo>
                  <a:pt x="2586" y="834"/>
                  <a:pt x="2580" y="828"/>
                  <a:pt x="2573" y="828"/>
                </a:cubicBezTo>
                <a:cubicBezTo>
                  <a:pt x="2566" y="828"/>
                  <a:pt x="2560" y="834"/>
                  <a:pt x="2560" y="841"/>
                </a:cubicBezTo>
                <a:cubicBezTo>
                  <a:pt x="2560" y="848"/>
                  <a:pt x="2566" y="853"/>
                  <a:pt x="2573" y="853"/>
                </a:cubicBezTo>
                <a:close/>
                <a:moveTo>
                  <a:pt x="2612" y="853"/>
                </a:moveTo>
                <a:cubicBezTo>
                  <a:pt x="2619" y="853"/>
                  <a:pt x="2625" y="848"/>
                  <a:pt x="2625" y="841"/>
                </a:cubicBezTo>
                <a:cubicBezTo>
                  <a:pt x="2625" y="834"/>
                  <a:pt x="2619" y="828"/>
                  <a:pt x="2612" y="828"/>
                </a:cubicBezTo>
                <a:cubicBezTo>
                  <a:pt x="2605" y="828"/>
                  <a:pt x="2599" y="834"/>
                  <a:pt x="2599" y="841"/>
                </a:cubicBezTo>
                <a:cubicBezTo>
                  <a:pt x="2599" y="848"/>
                  <a:pt x="2605" y="853"/>
                  <a:pt x="2612" y="853"/>
                </a:cubicBezTo>
                <a:close/>
                <a:moveTo>
                  <a:pt x="2652" y="853"/>
                </a:moveTo>
                <a:cubicBezTo>
                  <a:pt x="2659" y="853"/>
                  <a:pt x="2664" y="848"/>
                  <a:pt x="2664" y="841"/>
                </a:cubicBezTo>
                <a:cubicBezTo>
                  <a:pt x="2664" y="834"/>
                  <a:pt x="2659" y="828"/>
                  <a:pt x="2652" y="828"/>
                </a:cubicBezTo>
                <a:cubicBezTo>
                  <a:pt x="2645" y="828"/>
                  <a:pt x="2639" y="834"/>
                  <a:pt x="2639" y="841"/>
                </a:cubicBezTo>
                <a:cubicBezTo>
                  <a:pt x="2639" y="848"/>
                  <a:pt x="2645" y="853"/>
                  <a:pt x="2652" y="853"/>
                </a:cubicBezTo>
                <a:close/>
                <a:moveTo>
                  <a:pt x="2691" y="853"/>
                </a:moveTo>
                <a:cubicBezTo>
                  <a:pt x="2698" y="853"/>
                  <a:pt x="2704" y="848"/>
                  <a:pt x="2704" y="841"/>
                </a:cubicBezTo>
                <a:cubicBezTo>
                  <a:pt x="2704" y="834"/>
                  <a:pt x="2698" y="828"/>
                  <a:pt x="2691" y="828"/>
                </a:cubicBezTo>
                <a:cubicBezTo>
                  <a:pt x="2684" y="828"/>
                  <a:pt x="2678" y="834"/>
                  <a:pt x="2678" y="841"/>
                </a:cubicBezTo>
                <a:cubicBezTo>
                  <a:pt x="2678" y="848"/>
                  <a:pt x="2684" y="853"/>
                  <a:pt x="2691" y="853"/>
                </a:cubicBezTo>
                <a:close/>
                <a:moveTo>
                  <a:pt x="2730" y="853"/>
                </a:moveTo>
                <a:cubicBezTo>
                  <a:pt x="2738" y="853"/>
                  <a:pt x="2743" y="848"/>
                  <a:pt x="2743" y="841"/>
                </a:cubicBezTo>
                <a:cubicBezTo>
                  <a:pt x="2743" y="834"/>
                  <a:pt x="2738" y="828"/>
                  <a:pt x="2730" y="828"/>
                </a:cubicBezTo>
                <a:cubicBezTo>
                  <a:pt x="2723" y="828"/>
                  <a:pt x="2718" y="834"/>
                  <a:pt x="2718" y="841"/>
                </a:cubicBezTo>
                <a:cubicBezTo>
                  <a:pt x="2718" y="848"/>
                  <a:pt x="2723" y="853"/>
                  <a:pt x="2730" y="853"/>
                </a:cubicBezTo>
                <a:close/>
                <a:moveTo>
                  <a:pt x="2770" y="853"/>
                </a:moveTo>
                <a:cubicBezTo>
                  <a:pt x="2777" y="853"/>
                  <a:pt x="2783" y="848"/>
                  <a:pt x="2783" y="841"/>
                </a:cubicBezTo>
                <a:cubicBezTo>
                  <a:pt x="2783" y="834"/>
                  <a:pt x="2777" y="828"/>
                  <a:pt x="2770" y="828"/>
                </a:cubicBezTo>
                <a:cubicBezTo>
                  <a:pt x="2763" y="828"/>
                  <a:pt x="2757" y="834"/>
                  <a:pt x="2757" y="841"/>
                </a:cubicBezTo>
                <a:cubicBezTo>
                  <a:pt x="2757" y="848"/>
                  <a:pt x="2763" y="853"/>
                  <a:pt x="2770" y="853"/>
                </a:cubicBezTo>
                <a:close/>
                <a:moveTo>
                  <a:pt x="2809" y="853"/>
                </a:moveTo>
                <a:cubicBezTo>
                  <a:pt x="2816" y="853"/>
                  <a:pt x="2822" y="848"/>
                  <a:pt x="2822" y="841"/>
                </a:cubicBezTo>
                <a:cubicBezTo>
                  <a:pt x="2822" y="834"/>
                  <a:pt x="2816" y="828"/>
                  <a:pt x="2809" y="828"/>
                </a:cubicBezTo>
                <a:cubicBezTo>
                  <a:pt x="2802" y="828"/>
                  <a:pt x="2797" y="834"/>
                  <a:pt x="2797" y="841"/>
                </a:cubicBezTo>
                <a:cubicBezTo>
                  <a:pt x="2797" y="848"/>
                  <a:pt x="2802" y="853"/>
                  <a:pt x="2809" y="853"/>
                </a:cubicBezTo>
                <a:close/>
                <a:moveTo>
                  <a:pt x="2849" y="853"/>
                </a:moveTo>
                <a:cubicBezTo>
                  <a:pt x="2856" y="853"/>
                  <a:pt x="2862" y="848"/>
                  <a:pt x="2862" y="841"/>
                </a:cubicBezTo>
                <a:cubicBezTo>
                  <a:pt x="2862" y="834"/>
                  <a:pt x="2856" y="828"/>
                  <a:pt x="2849" y="828"/>
                </a:cubicBezTo>
                <a:cubicBezTo>
                  <a:pt x="2842" y="828"/>
                  <a:pt x="2836" y="834"/>
                  <a:pt x="2836" y="841"/>
                </a:cubicBezTo>
                <a:cubicBezTo>
                  <a:pt x="2836" y="848"/>
                  <a:pt x="2842" y="853"/>
                  <a:pt x="2849" y="853"/>
                </a:cubicBezTo>
                <a:close/>
                <a:moveTo>
                  <a:pt x="2888" y="853"/>
                </a:moveTo>
                <a:cubicBezTo>
                  <a:pt x="2895" y="853"/>
                  <a:pt x="2901" y="848"/>
                  <a:pt x="2901" y="841"/>
                </a:cubicBezTo>
                <a:cubicBezTo>
                  <a:pt x="2901" y="834"/>
                  <a:pt x="2895" y="828"/>
                  <a:pt x="2888" y="828"/>
                </a:cubicBezTo>
                <a:cubicBezTo>
                  <a:pt x="2881" y="828"/>
                  <a:pt x="2875" y="834"/>
                  <a:pt x="2875" y="841"/>
                </a:cubicBezTo>
                <a:cubicBezTo>
                  <a:pt x="2875" y="848"/>
                  <a:pt x="2881" y="853"/>
                  <a:pt x="2888" y="853"/>
                </a:cubicBezTo>
                <a:close/>
                <a:moveTo>
                  <a:pt x="641" y="893"/>
                </a:moveTo>
                <a:cubicBezTo>
                  <a:pt x="648" y="893"/>
                  <a:pt x="654" y="887"/>
                  <a:pt x="654" y="880"/>
                </a:cubicBezTo>
                <a:cubicBezTo>
                  <a:pt x="654" y="873"/>
                  <a:pt x="648" y="867"/>
                  <a:pt x="641" y="867"/>
                </a:cubicBezTo>
                <a:cubicBezTo>
                  <a:pt x="634" y="867"/>
                  <a:pt x="628" y="873"/>
                  <a:pt x="628" y="880"/>
                </a:cubicBezTo>
                <a:cubicBezTo>
                  <a:pt x="628" y="887"/>
                  <a:pt x="634" y="893"/>
                  <a:pt x="641" y="893"/>
                </a:cubicBezTo>
                <a:close/>
                <a:moveTo>
                  <a:pt x="680" y="893"/>
                </a:moveTo>
                <a:cubicBezTo>
                  <a:pt x="687" y="893"/>
                  <a:pt x="693" y="887"/>
                  <a:pt x="693" y="880"/>
                </a:cubicBezTo>
                <a:cubicBezTo>
                  <a:pt x="693" y="873"/>
                  <a:pt x="687" y="867"/>
                  <a:pt x="680" y="867"/>
                </a:cubicBezTo>
                <a:cubicBezTo>
                  <a:pt x="673" y="867"/>
                  <a:pt x="668" y="873"/>
                  <a:pt x="668" y="880"/>
                </a:cubicBezTo>
                <a:cubicBezTo>
                  <a:pt x="668" y="887"/>
                  <a:pt x="673" y="893"/>
                  <a:pt x="680" y="893"/>
                </a:cubicBezTo>
                <a:close/>
                <a:moveTo>
                  <a:pt x="1548" y="893"/>
                </a:moveTo>
                <a:cubicBezTo>
                  <a:pt x="1555" y="893"/>
                  <a:pt x="1561" y="887"/>
                  <a:pt x="1561" y="880"/>
                </a:cubicBezTo>
                <a:cubicBezTo>
                  <a:pt x="1561" y="873"/>
                  <a:pt x="1555" y="867"/>
                  <a:pt x="1548" y="867"/>
                </a:cubicBezTo>
                <a:cubicBezTo>
                  <a:pt x="1541" y="867"/>
                  <a:pt x="1535" y="873"/>
                  <a:pt x="1535" y="880"/>
                </a:cubicBezTo>
                <a:cubicBezTo>
                  <a:pt x="1535" y="887"/>
                  <a:pt x="1541" y="893"/>
                  <a:pt x="1548" y="893"/>
                </a:cubicBezTo>
                <a:close/>
                <a:moveTo>
                  <a:pt x="1587" y="893"/>
                </a:moveTo>
                <a:cubicBezTo>
                  <a:pt x="1594" y="893"/>
                  <a:pt x="1600" y="887"/>
                  <a:pt x="1600" y="880"/>
                </a:cubicBezTo>
                <a:cubicBezTo>
                  <a:pt x="1600" y="873"/>
                  <a:pt x="1594" y="867"/>
                  <a:pt x="1587" y="867"/>
                </a:cubicBezTo>
                <a:cubicBezTo>
                  <a:pt x="1580" y="867"/>
                  <a:pt x="1574" y="873"/>
                  <a:pt x="1574" y="880"/>
                </a:cubicBezTo>
                <a:cubicBezTo>
                  <a:pt x="1574" y="887"/>
                  <a:pt x="1580" y="893"/>
                  <a:pt x="1587" y="893"/>
                </a:cubicBezTo>
                <a:close/>
                <a:moveTo>
                  <a:pt x="1627" y="893"/>
                </a:moveTo>
                <a:cubicBezTo>
                  <a:pt x="1634" y="893"/>
                  <a:pt x="1639" y="887"/>
                  <a:pt x="1639" y="880"/>
                </a:cubicBezTo>
                <a:cubicBezTo>
                  <a:pt x="1639" y="873"/>
                  <a:pt x="1634" y="867"/>
                  <a:pt x="1627" y="867"/>
                </a:cubicBezTo>
                <a:cubicBezTo>
                  <a:pt x="1620" y="867"/>
                  <a:pt x="1614" y="873"/>
                  <a:pt x="1614" y="880"/>
                </a:cubicBezTo>
                <a:cubicBezTo>
                  <a:pt x="1614" y="887"/>
                  <a:pt x="1620" y="893"/>
                  <a:pt x="1627" y="893"/>
                </a:cubicBezTo>
                <a:close/>
                <a:moveTo>
                  <a:pt x="1666" y="893"/>
                </a:moveTo>
                <a:cubicBezTo>
                  <a:pt x="1673" y="893"/>
                  <a:pt x="1679" y="887"/>
                  <a:pt x="1679" y="880"/>
                </a:cubicBezTo>
                <a:cubicBezTo>
                  <a:pt x="1679" y="873"/>
                  <a:pt x="1673" y="867"/>
                  <a:pt x="1666" y="867"/>
                </a:cubicBezTo>
                <a:cubicBezTo>
                  <a:pt x="1659" y="867"/>
                  <a:pt x="1653" y="873"/>
                  <a:pt x="1653" y="880"/>
                </a:cubicBezTo>
                <a:cubicBezTo>
                  <a:pt x="1653" y="887"/>
                  <a:pt x="1659" y="893"/>
                  <a:pt x="1666" y="893"/>
                </a:cubicBezTo>
                <a:close/>
                <a:moveTo>
                  <a:pt x="1705" y="893"/>
                </a:moveTo>
                <a:cubicBezTo>
                  <a:pt x="1713" y="893"/>
                  <a:pt x="1718" y="887"/>
                  <a:pt x="1718" y="880"/>
                </a:cubicBezTo>
                <a:cubicBezTo>
                  <a:pt x="1718" y="873"/>
                  <a:pt x="1713" y="867"/>
                  <a:pt x="1705" y="867"/>
                </a:cubicBezTo>
                <a:cubicBezTo>
                  <a:pt x="1698" y="867"/>
                  <a:pt x="1693" y="873"/>
                  <a:pt x="1693" y="880"/>
                </a:cubicBezTo>
                <a:cubicBezTo>
                  <a:pt x="1693" y="887"/>
                  <a:pt x="1698" y="893"/>
                  <a:pt x="1705" y="893"/>
                </a:cubicBezTo>
                <a:close/>
                <a:moveTo>
                  <a:pt x="1745" y="893"/>
                </a:moveTo>
                <a:cubicBezTo>
                  <a:pt x="1752" y="893"/>
                  <a:pt x="1758" y="887"/>
                  <a:pt x="1758" y="880"/>
                </a:cubicBezTo>
                <a:cubicBezTo>
                  <a:pt x="1758" y="873"/>
                  <a:pt x="1752" y="867"/>
                  <a:pt x="1745" y="867"/>
                </a:cubicBezTo>
                <a:cubicBezTo>
                  <a:pt x="1738" y="867"/>
                  <a:pt x="1732" y="873"/>
                  <a:pt x="1732" y="880"/>
                </a:cubicBezTo>
                <a:cubicBezTo>
                  <a:pt x="1732" y="887"/>
                  <a:pt x="1738" y="893"/>
                  <a:pt x="1745" y="893"/>
                </a:cubicBezTo>
                <a:close/>
                <a:moveTo>
                  <a:pt x="1784" y="893"/>
                </a:moveTo>
                <a:cubicBezTo>
                  <a:pt x="1791" y="893"/>
                  <a:pt x="1797" y="887"/>
                  <a:pt x="1797" y="880"/>
                </a:cubicBezTo>
                <a:cubicBezTo>
                  <a:pt x="1797" y="873"/>
                  <a:pt x="1791" y="867"/>
                  <a:pt x="1784" y="867"/>
                </a:cubicBezTo>
                <a:cubicBezTo>
                  <a:pt x="1777" y="867"/>
                  <a:pt x="1772" y="873"/>
                  <a:pt x="1772" y="880"/>
                </a:cubicBezTo>
                <a:cubicBezTo>
                  <a:pt x="1772" y="887"/>
                  <a:pt x="1777" y="893"/>
                  <a:pt x="1784" y="893"/>
                </a:cubicBezTo>
                <a:close/>
                <a:moveTo>
                  <a:pt x="1824" y="893"/>
                </a:moveTo>
                <a:cubicBezTo>
                  <a:pt x="1831" y="893"/>
                  <a:pt x="1836" y="887"/>
                  <a:pt x="1836" y="880"/>
                </a:cubicBezTo>
                <a:cubicBezTo>
                  <a:pt x="1836" y="873"/>
                  <a:pt x="1831" y="867"/>
                  <a:pt x="1824" y="867"/>
                </a:cubicBezTo>
                <a:cubicBezTo>
                  <a:pt x="1817" y="867"/>
                  <a:pt x="1811" y="873"/>
                  <a:pt x="1811" y="880"/>
                </a:cubicBezTo>
                <a:cubicBezTo>
                  <a:pt x="1811" y="887"/>
                  <a:pt x="1817" y="893"/>
                  <a:pt x="1824" y="893"/>
                </a:cubicBezTo>
                <a:close/>
                <a:moveTo>
                  <a:pt x="1863" y="893"/>
                </a:moveTo>
                <a:cubicBezTo>
                  <a:pt x="1870" y="893"/>
                  <a:pt x="1876" y="887"/>
                  <a:pt x="1876" y="880"/>
                </a:cubicBezTo>
                <a:cubicBezTo>
                  <a:pt x="1876" y="873"/>
                  <a:pt x="1870" y="867"/>
                  <a:pt x="1863" y="867"/>
                </a:cubicBezTo>
                <a:cubicBezTo>
                  <a:pt x="1856" y="867"/>
                  <a:pt x="1850" y="873"/>
                  <a:pt x="1850" y="880"/>
                </a:cubicBezTo>
                <a:cubicBezTo>
                  <a:pt x="1850" y="887"/>
                  <a:pt x="1856" y="893"/>
                  <a:pt x="1863" y="893"/>
                </a:cubicBezTo>
                <a:close/>
                <a:moveTo>
                  <a:pt x="1903" y="893"/>
                </a:moveTo>
                <a:cubicBezTo>
                  <a:pt x="1910" y="893"/>
                  <a:pt x="1915" y="887"/>
                  <a:pt x="1915" y="880"/>
                </a:cubicBezTo>
                <a:cubicBezTo>
                  <a:pt x="1915" y="873"/>
                  <a:pt x="1910" y="867"/>
                  <a:pt x="1903" y="867"/>
                </a:cubicBezTo>
                <a:cubicBezTo>
                  <a:pt x="1896" y="867"/>
                  <a:pt x="1890" y="873"/>
                  <a:pt x="1890" y="880"/>
                </a:cubicBezTo>
                <a:cubicBezTo>
                  <a:pt x="1890" y="887"/>
                  <a:pt x="1896" y="893"/>
                  <a:pt x="1903" y="893"/>
                </a:cubicBezTo>
                <a:close/>
                <a:moveTo>
                  <a:pt x="1942" y="893"/>
                </a:moveTo>
                <a:cubicBezTo>
                  <a:pt x="1949" y="893"/>
                  <a:pt x="1955" y="887"/>
                  <a:pt x="1955" y="880"/>
                </a:cubicBezTo>
                <a:cubicBezTo>
                  <a:pt x="1955" y="873"/>
                  <a:pt x="1949" y="867"/>
                  <a:pt x="1942" y="867"/>
                </a:cubicBezTo>
                <a:cubicBezTo>
                  <a:pt x="1935" y="867"/>
                  <a:pt x="1929" y="873"/>
                  <a:pt x="1929" y="880"/>
                </a:cubicBezTo>
                <a:cubicBezTo>
                  <a:pt x="1929" y="887"/>
                  <a:pt x="1935" y="893"/>
                  <a:pt x="1942" y="893"/>
                </a:cubicBezTo>
                <a:close/>
                <a:moveTo>
                  <a:pt x="1981" y="893"/>
                </a:moveTo>
                <a:cubicBezTo>
                  <a:pt x="1988" y="893"/>
                  <a:pt x="1994" y="887"/>
                  <a:pt x="1994" y="880"/>
                </a:cubicBezTo>
                <a:cubicBezTo>
                  <a:pt x="1994" y="873"/>
                  <a:pt x="1988" y="867"/>
                  <a:pt x="1981" y="867"/>
                </a:cubicBezTo>
                <a:cubicBezTo>
                  <a:pt x="1974" y="867"/>
                  <a:pt x="1969" y="873"/>
                  <a:pt x="1969" y="880"/>
                </a:cubicBezTo>
                <a:cubicBezTo>
                  <a:pt x="1969" y="887"/>
                  <a:pt x="1974" y="893"/>
                  <a:pt x="1981" y="893"/>
                </a:cubicBezTo>
                <a:close/>
                <a:moveTo>
                  <a:pt x="2021" y="893"/>
                </a:moveTo>
                <a:cubicBezTo>
                  <a:pt x="2028" y="893"/>
                  <a:pt x="2034" y="887"/>
                  <a:pt x="2034" y="880"/>
                </a:cubicBezTo>
                <a:cubicBezTo>
                  <a:pt x="2034" y="873"/>
                  <a:pt x="2028" y="867"/>
                  <a:pt x="2021" y="867"/>
                </a:cubicBezTo>
                <a:cubicBezTo>
                  <a:pt x="2014" y="867"/>
                  <a:pt x="2008" y="873"/>
                  <a:pt x="2008" y="880"/>
                </a:cubicBezTo>
                <a:cubicBezTo>
                  <a:pt x="2008" y="887"/>
                  <a:pt x="2014" y="893"/>
                  <a:pt x="2021" y="893"/>
                </a:cubicBezTo>
                <a:close/>
                <a:moveTo>
                  <a:pt x="2100" y="893"/>
                </a:moveTo>
                <a:cubicBezTo>
                  <a:pt x="2107" y="893"/>
                  <a:pt x="2112" y="887"/>
                  <a:pt x="2112" y="880"/>
                </a:cubicBezTo>
                <a:cubicBezTo>
                  <a:pt x="2112" y="873"/>
                  <a:pt x="2107" y="867"/>
                  <a:pt x="2100" y="867"/>
                </a:cubicBezTo>
                <a:cubicBezTo>
                  <a:pt x="2093" y="867"/>
                  <a:pt x="2087" y="873"/>
                  <a:pt x="2087" y="880"/>
                </a:cubicBezTo>
                <a:cubicBezTo>
                  <a:pt x="2087" y="887"/>
                  <a:pt x="2093" y="893"/>
                  <a:pt x="2100" y="893"/>
                </a:cubicBezTo>
                <a:close/>
                <a:moveTo>
                  <a:pt x="2139" y="893"/>
                </a:moveTo>
                <a:cubicBezTo>
                  <a:pt x="2146" y="893"/>
                  <a:pt x="2152" y="887"/>
                  <a:pt x="2152" y="880"/>
                </a:cubicBezTo>
                <a:cubicBezTo>
                  <a:pt x="2152" y="873"/>
                  <a:pt x="2146" y="867"/>
                  <a:pt x="2139" y="867"/>
                </a:cubicBezTo>
                <a:cubicBezTo>
                  <a:pt x="2132" y="867"/>
                  <a:pt x="2126" y="873"/>
                  <a:pt x="2126" y="880"/>
                </a:cubicBezTo>
                <a:cubicBezTo>
                  <a:pt x="2126" y="887"/>
                  <a:pt x="2132" y="893"/>
                  <a:pt x="2139" y="893"/>
                </a:cubicBezTo>
                <a:close/>
                <a:moveTo>
                  <a:pt x="2179" y="893"/>
                </a:moveTo>
                <a:cubicBezTo>
                  <a:pt x="2186" y="893"/>
                  <a:pt x="2191" y="887"/>
                  <a:pt x="2191" y="880"/>
                </a:cubicBezTo>
                <a:cubicBezTo>
                  <a:pt x="2191" y="873"/>
                  <a:pt x="2186" y="867"/>
                  <a:pt x="2179" y="867"/>
                </a:cubicBezTo>
                <a:cubicBezTo>
                  <a:pt x="2172" y="867"/>
                  <a:pt x="2166" y="873"/>
                  <a:pt x="2166" y="880"/>
                </a:cubicBezTo>
                <a:cubicBezTo>
                  <a:pt x="2166" y="887"/>
                  <a:pt x="2172" y="893"/>
                  <a:pt x="2179" y="893"/>
                </a:cubicBezTo>
                <a:close/>
                <a:moveTo>
                  <a:pt x="2218" y="893"/>
                </a:moveTo>
                <a:cubicBezTo>
                  <a:pt x="2225" y="893"/>
                  <a:pt x="2231" y="887"/>
                  <a:pt x="2231" y="880"/>
                </a:cubicBezTo>
                <a:cubicBezTo>
                  <a:pt x="2231" y="873"/>
                  <a:pt x="2225" y="867"/>
                  <a:pt x="2218" y="867"/>
                </a:cubicBezTo>
                <a:cubicBezTo>
                  <a:pt x="2211" y="867"/>
                  <a:pt x="2205" y="873"/>
                  <a:pt x="2205" y="880"/>
                </a:cubicBezTo>
                <a:cubicBezTo>
                  <a:pt x="2205" y="887"/>
                  <a:pt x="2211" y="893"/>
                  <a:pt x="2218" y="893"/>
                </a:cubicBezTo>
                <a:close/>
                <a:moveTo>
                  <a:pt x="2257" y="867"/>
                </a:moveTo>
                <a:cubicBezTo>
                  <a:pt x="2250" y="867"/>
                  <a:pt x="2245" y="873"/>
                  <a:pt x="2245" y="880"/>
                </a:cubicBezTo>
                <a:cubicBezTo>
                  <a:pt x="2245" y="887"/>
                  <a:pt x="2250" y="893"/>
                  <a:pt x="2257" y="893"/>
                </a:cubicBezTo>
                <a:cubicBezTo>
                  <a:pt x="2264" y="893"/>
                  <a:pt x="2270" y="887"/>
                  <a:pt x="2270" y="880"/>
                </a:cubicBezTo>
                <a:cubicBezTo>
                  <a:pt x="2270" y="873"/>
                  <a:pt x="2264" y="867"/>
                  <a:pt x="2257" y="867"/>
                </a:cubicBezTo>
                <a:close/>
                <a:moveTo>
                  <a:pt x="2415" y="867"/>
                </a:moveTo>
                <a:cubicBezTo>
                  <a:pt x="2408" y="867"/>
                  <a:pt x="2402" y="873"/>
                  <a:pt x="2402" y="880"/>
                </a:cubicBezTo>
                <a:cubicBezTo>
                  <a:pt x="2402" y="887"/>
                  <a:pt x="2408" y="893"/>
                  <a:pt x="2415" y="893"/>
                </a:cubicBezTo>
                <a:cubicBezTo>
                  <a:pt x="2422" y="893"/>
                  <a:pt x="2428" y="887"/>
                  <a:pt x="2428" y="880"/>
                </a:cubicBezTo>
                <a:cubicBezTo>
                  <a:pt x="2428" y="873"/>
                  <a:pt x="2422" y="867"/>
                  <a:pt x="2415" y="867"/>
                </a:cubicBezTo>
                <a:close/>
                <a:moveTo>
                  <a:pt x="2455" y="893"/>
                </a:moveTo>
                <a:cubicBezTo>
                  <a:pt x="2462" y="893"/>
                  <a:pt x="2467" y="887"/>
                  <a:pt x="2467" y="880"/>
                </a:cubicBezTo>
                <a:cubicBezTo>
                  <a:pt x="2467" y="873"/>
                  <a:pt x="2462" y="867"/>
                  <a:pt x="2455" y="867"/>
                </a:cubicBezTo>
                <a:cubicBezTo>
                  <a:pt x="2447" y="867"/>
                  <a:pt x="2442" y="873"/>
                  <a:pt x="2442" y="880"/>
                </a:cubicBezTo>
                <a:cubicBezTo>
                  <a:pt x="2442" y="887"/>
                  <a:pt x="2447" y="893"/>
                  <a:pt x="2455" y="893"/>
                </a:cubicBezTo>
                <a:close/>
                <a:moveTo>
                  <a:pt x="2494" y="893"/>
                </a:moveTo>
                <a:cubicBezTo>
                  <a:pt x="2501" y="893"/>
                  <a:pt x="2507" y="887"/>
                  <a:pt x="2507" y="880"/>
                </a:cubicBezTo>
                <a:cubicBezTo>
                  <a:pt x="2507" y="873"/>
                  <a:pt x="2501" y="867"/>
                  <a:pt x="2494" y="867"/>
                </a:cubicBezTo>
                <a:cubicBezTo>
                  <a:pt x="2487" y="867"/>
                  <a:pt x="2481" y="873"/>
                  <a:pt x="2481" y="880"/>
                </a:cubicBezTo>
                <a:cubicBezTo>
                  <a:pt x="2481" y="887"/>
                  <a:pt x="2487" y="893"/>
                  <a:pt x="2494" y="893"/>
                </a:cubicBezTo>
                <a:close/>
                <a:moveTo>
                  <a:pt x="2533" y="893"/>
                </a:moveTo>
                <a:cubicBezTo>
                  <a:pt x="2540" y="893"/>
                  <a:pt x="2546" y="887"/>
                  <a:pt x="2546" y="880"/>
                </a:cubicBezTo>
                <a:cubicBezTo>
                  <a:pt x="2546" y="873"/>
                  <a:pt x="2540" y="867"/>
                  <a:pt x="2533" y="867"/>
                </a:cubicBezTo>
                <a:cubicBezTo>
                  <a:pt x="2526" y="867"/>
                  <a:pt x="2521" y="873"/>
                  <a:pt x="2521" y="880"/>
                </a:cubicBezTo>
                <a:cubicBezTo>
                  <a:pt x="2521" y="887"/>
                  <a:pt x="2526" y="893"/>
                  <a:pt x="2533" y="893"/>
                </a:cubicBezTo>
                <a:close/>
                <a:moveTo>
                  <a:pt x="2573" y="893"/>
                </a:moveTo>
                <a:cubicBezTo>
                  <a:pt x="2580" y="893"/>
                  <a:pt x="2586" y="887"/>
                  <a:pt x="2586" y="880"/>
                </a:cubicBezTo>
                <a:cubicBezTo>
                  <a:pt x="2586" y="873"/>
                  <a:pt x="2580" y="867"/>
                  <a:pt x="2573" y="867"/>
                </a:cubicBezTo>
                <a:cubicBezTo>
                  <a:pt x="2566" y="867"/>
                  <a:pt x="2560" y="873"/>
                  <a:pt x="2560" y="880"/>
                </a:cubicBezTo>
                <a:cubicBezTo>
                  <a:pt x="2560" y="887"/>
                  <a:pt x="2566" y="893"/>
                  <a:pt x="2573" y="893"/>
                </a:cubicBezTo>
                <a:close/>
                <a:moveTo>
                  <a:pt x="2612" y="867"/>
                </a:moveTo>
                <a:cubicBezTo>
                  <a:pt x="2605" y="867"/>
                  <a:pt x="2599" y="873"/>
                  <a:pt x="2599" y="880"/>
                </a:cubicBezTo>
                <a:cubicBezTo>
                  <a:pt x="2599" y="887"/>
                  <a:pt x="2605" y="893"/>
                  <a:pt x="2612" y="893"/>
                </a:cubicBezTo>
                <a:cubicBezTo>
                  <a:pt x="2619" y="893"/>
                  <a:pt x="2625" y="887"/>
                  <a:pt x="2625" y="880"/>
                </a:cubicBezTo>
                <a:cubicBezTo>
                  <a:pt x="2625" y="873"/>
                  <a:pt x="2619" y="867"/>
                  <a:pt x="2612" y="867"/>
                </a:cubicBezTo>
                <a:close/>
                <a:moveTo>
                  <a:pt x="2652" y="893"/>
                </a:moveTo>
                <a:cubicBezTo>
                  <a:pt x="2659" y="893"/>
                  <a:pt x="2664" y="887"/>
                  <a:pt x="2664" y="880"/>
                </a:cubicBezTo>
                <a:cubicBezTo>
                  <a:pt x="2664" y="873"/>
                  <a:pt x="2659" y="867"/>
                  <a:pt x="2652" y="867"/>
                </a:cubicBezTo>
                <a:cubicBezTo>
                  <a:pt x="2645" y="867"/>
                  <a:pt x="2639" y="873"/>
                  <a:pt x="2639" y="880"/>
                </a:cubicBezTo>
                <a:cubicBezTo>
                  <a:pt x="2639" y="887"/>
                  <a:pt x="2645" y="893"/>
                  <a:pt x="2652" y="893"/>
                </a:cubicBezTo>
                <a:close/>
                <a:moveTo>
                  <a:pt x="2691" y="893"/>
                </a:moveTo>
                <a:cubicBezTo>
                  <a:pt x="2698" y="893"/>
                  <a:pt x="2704" y="887"/>
                  <a:pt x="2704" y="880"/>
                </a:cubicBezTo>
                <a:cubicBezTo>
                  <a:pt x="2704" y="873"/>
                  <a:pt x="2698" y="867"/>
                  <a:pt x="2691" y="867"/>
                </a:cubicBezTo>
                <a:cubicBezTo>
                  <a:pt x="2684" y="867"/>
                  <a:pt x="2678" y="873"/>
                  <a:pt x="2678" y="880"/>
                </a:cubicBezTo>
                <a:cubicBezTo>
                  <a:pt x="2678" y="887"/>
                  <a:pt x="2684" y="893"/>
                  <a:pt x="2691" y="893"/>
                </a:cubicBezTo>
                <a:close/>
                <a:moveTo>
                  <a:pt x="2730" y="893"/>
                </a:moveTo>
                <a:cubicBezTo>
                  <a:pt x="2738" y="893"/>
                  <a:pt x="2743" y="887"/>
                  <a:pt x="2743" y="880"/>
                </a:cubicBezTo>
                <a:cubicBezTo>
                  <a:pt x="2743" y="873"/>
                  <a:pt x="2738" y="867"/>
                  <a:pt x="2730" y="867"/>
                </a:cubicBezTo>
                <a:cubicBezTo>
                  <a:pt x="2723" y="867"/>
                  <a:pt x="2718" y="873"/>
                  <a:pt x="2718" y="880"/>
                </a:cubicBezTo>
                <a:cubicBezTo>
                  <a:pt x="2718" y="887"/>
                  <a:pt x="2723" y="893"/>
                  <a:pt x="2730" y="893"/>
                </a:cubicBezTo>
                <a:close/>
                <a:moveTo>
                  <a:pt x="2770" y="893"/>
                </a:moveTo>
                <a:cubicBezTo>
                  <a:pt x="2777" y="893"/>
                  <a:pt x="2783" y="887"/>
                  <a:pt x="2783" y="880"/>
                </a:cubicBezTo>
                <a:cubicBezTo>
                  <a:pt x="2783" y="873"/>
                  <a:pt x="2777" y="867"/>
                  <a:pt x="2770" y="867"/>
                </a:cubicBezTo>
                <a:cubicBezTo>
                  <a:pt x="2763" y="867"/>
                  <a:pt x="2757" y="873"/>
                  <a:pt x="2757" y="880"/>
                </a:cubicBezTo>
                <a:cubicBezTo>
                  <a:pt x="2757" y="887"/>
                  <a:pt x="2763" y="893"/>
                  <a:pt x="2770" y="893"/>
                </a:cubicBezTo>
                <a:close/>
                <a:moveTo>
                  <a:pt x="2809" y="893"/>
                </a:moveTo>
                <a:cubicBezTo>
                  <a:pt x="2816" y="893"/>
                  <a:pt x="2822" y="887"/>
                  <a:pt x="2822" y="880"/>
                </a:cubicBezTo>
                <a:cubicBezTo>
                  <a:pt x="2822" y="873"/>
                  <a:pt x="2816" y="867"/>
                  <a:pt x="2809" y="867"/>
                </a:cubicBezTo>
                <a:cubicBezTo>
                  <a:pt x="2802" y="867"/>
                  <a:pt x="2797" y="873"/>
                  <a:pt x="2797" y="880"/>
                </a:cubicBezTo>
                <a:cubicBezTo>
                  <a:pt x="2797" y="887"/>
                  <a:pt x="2802" y="893"/>
                  <a:pt x="2809" y="893"/>
                </a:cubicBezTo>
                <a:close/>
                <a:moveTo>
                  <a:pt x="2849" y="893"/>
                </a:moveTo>
                <a:cubicBezTo>
                  <a:pt x="2856" y="893"/>
                  <a:pt x="2862" y="887"/>
                  <a:pt x="2862" y="880"/>
                </a:cubicBezTo>
                <a:cubicBezTo>
                  <a:pt x="2862" y="873"/>
                  <a:pt x="2856" y="867"/>
                  <a:pt x="2849" y="867"/>
                </a:cubicBezTo>
                <a:cubicBezTo>
                  <a:pt x="2842" y="867"/>
                  <a:pt x="2836" y="873"/>
                  <a:pt x="2836" y="880"/>
                </a:cubicBezTo>
                <a:cubicBezTo>
                  <a:pt x="2836" y="887"/>
                  <a:pt x="2842" y="893"/>
                  <a:pt x="2849" y="893"/>
                </a:cubicBezTo>
                <a:close/>
                <a:moveTo>
                  <a:pt x="2888" y="893"/>
                </a:moveTo>
                <a:cubicBezTo>
                  <a:pt x="2895" y="893"/>
                  <a:pt x="2901" y="887"/>
                  <a:pt x="2901" y="880"/>
                </a:cubicBezTo>
                <a:cubicBezTo>
                  <a:pt x="2901" y="873"/>
                  <a:pt x="2895" y="867"/>
                  <a:pt x="2888" y="867"/>
                </a:cubicBezTo>
                <a:cubicBezTo>
                  <a:pt x="2881" y="867"/>
                  <a:pt x="2875" y="873"/>
                  <a:pt x="2875" y="880"/>
                </a:cubicBezTo>
                <a:cubicBezTo>
                  <a:pt x="2875" y="887"/>
                  <a:pt x="2881" y="893"/>
                  <a:pt x="2888" y="893"/>
                </a:cubicBezTo>
                <a:close/>
                <a:moveTo>
                  <a:pt x="2928" y="893"/>
                </a:moveTo>
                <a:cubicBezTo>
                  <a:pt x="2935" y="893"/>
                  <a:pt x="2940" y="887"/>
                  <a:pt x="2940" y="880"/>
                </a:cubicBezTo>
                <a:cubicBezTo>
                  <a:pt x="2940" y="873"/>
                  <a:pt x="2935" y="867"/>
                  <a:pt x="2928" y="867"/>
                </a:cubicBezTo>
                <a:cubicBezTo>
                  <a:pt x="2921" y="867"/>
                  <a:pt x="2915" y="873"/>
                  <a:pt x="2915" y="880"/>
                </a:cubicBezTo>
                <a:cubicBezTo>
                  <a:pt x="2915" y="887"/>
                  <a:pt x="2921" y="893"/>
                  <a:pt x="2928" y="893"/>
                </a:cubicBezTo>
                <a:close/>
                <a:moveTo>
                  <a:pt x="641" y="907"/>
                </a:moveTo>
                <a:cubicBezTo>
                  <a:pt x="634" y="907"/>
                  <a:pt x="628" y="912"/>
                  <a:pt x="628" y="919"/>
                </a:cubicBezTo>
                <a:cubicBezTo>
                  <a:pt x="628" y="926"/>
                  <a:pt x="634" y="932"/>
                  <a:pt x="641" y="932"/>
                </a:cubicBezTo>
                <a:cubicBezTo>
                  <a:pt x="648" y="932"/>
                  <a:pt x="654" y="926"/>
                  <a:pt x="654" y="919"/>
                </a:cubicBezTo>
                <a:cubicBezTo>
                  <a:pt x="654" y="912"/>
                  <a:pt x="648" y="907"/>
                  <a:pt x="641" y="907"/>
                </a:cubicBezTo>
                <a:close/>
                <a:moveTo>
                  <a:pt x="680" y="907"/>
                </a:moveTo>
                <a:cubicBezTo>
                  <a:pt x="673" y="907"/>
                  <a:pt x="668" y="912"/>
                  <a:pt x="668" y="919"/>
                </a:cubicBezTo>
                <a:cubicBezTo>
                  <a:pt x="668" y="926"/>
                  <a:pt x="673" y="932"/>
                  <a:pt x="680" y="932"/>
                </a:cubicBezTo>
                <a:cubicBezTo>
                  <a:pt x="687" y="932"/>
                  <a:pt x="693" y="926"/>
                  <a:pt x="693" y="919"/>
                </a:cubicBezTo>
                <a:cubicBezTo>
                  <a:pt x="693" y="912"/>
                  <a:pt x="687" y="907"/>
                  <a:pt x="680" y="907"/>
                </a:cubicBezTo>
                <a:close/>
                <a:moveTo>
                  <a:pt x="799" y="907"/>
                </a:moveTo>
                <a:cubicBezTo>
                  <a:pt x="792" y="907"/>
                  <a:pt x="786" y="912"/>
                  <a:pt x="786" y="919"/>
                </a:cubicBezTo>
                <a:cubicBezTo>
                  <a:pt x="786" y="926"/>
                  <a:pt x="792" y="932"/>
                  <a:pt x="799" y="932"/>
                </a:cubicBezTo>
                <a:cubicBezTo>
                  <a:pt x="806" y="932"/>
                  <a:pt x="811" y="926"/>
                  <a:pt x="811" y="919"/>
                </a:cubicBezTo>
                <a:cubicBezTo>
                  <a:pt x="811" y="912"/>
                  <a:pt x="806" y="907"/>
                  <a:pt x="799" y="907"/>
                </a:cubicBezTo>
                <a:close/>
                <a:moveTo>
                  <a:pt x="930" y="919"/>
                </a:moveTo>
                <a:cubicBezTo>
                  <a:pt x="930" y="912"/>
                  <a:pt x="924" y="907"/>
                  <a:pt x="917" y="907"/>
                </a:cubicBezTo>
                <a:cubicBezTo>
                  <a:pt x="910" y="907"/>
                  <a:pt x="904" y="912"/>
                  <a:pt x="904" y="919"/>
                </a:cubicBezTo>
                <a:cubicBezTo>
                  <a:pt x="904" y="926"/>
                  <a:pt x="910" y="932"/>
                  <a:pt x="917" y="932"/>
                </a:cubicBezTo>
                <a:cubicBezTo>
                  <a:pt x="924" y="932"/>
                  <a:pt x="930" y="926"/>
                  <a:pt x="930" y="919"/>
                </a:cubicBezTo>
                <a:close/>
                <a:moveTo>
                  <a:pt x="1548" y="932"/>
                </a:moveTo>
                <a:cubicBezTo>
                  <a:pt x="1555" y="932"/>
                  <a:pt x="1561" y="926"/>
                  <a:pt x="1561" y="919"/>
                </a:cubicBezTo>
                <a:cubicBezTo>
                  <a:pt x="1561" y="912"/>
                  <a:pt x="1555" y="907"/>
                  <a:pt x="1548" y="907"/>
                </a:cubicBezTo>
                <a:cubicBezTo>
                  <a:pt x="1541" y="907"/>
                  <a:pt x="1535" y="912"/>
                  <a:pt x="1535" y="919"/>
                </a:cubicBezTo>
                <a:cubicBezTo>
                  <a:pt x="1535" y="926"/>
                  <a:pt x="1541" y="932"/>
                  <a:pt x="1548" y="932"/>
                </a:cubicBezTo>
                <a:close/>
                <a:moveTo>
                  <a:pt x="1587" y="932"/>
                </a:moveTo>
                <a:cubicBezTo>
                  <a:pt x="1594" y="932"/>
                  <a:pt x="1600" y="926"/>
                  <a:pt x="1600" y="919"/>
                </a:cubicBezTo>
                <a:cubicBezTo>
                  <a:pt x="1600" y="912"/>
                  <a:pt x="1594" y="907"/>
                  <a:pt x="1587" y="907"/>
                </a:cubicBezTo>
                <a:cubicBezTo>
                  <a:pt x="1580" y="907"/>
                  <a:pt x="1574" y="912"/>
                  <a:pt x="1574" y="919"/>
                </a:cubicBezTo>
                <a:cubicBezTo>
                  <a:pt x="1574" y="926"/>
                  <a:pt x="1580" y="932"/>
                  <a:pt x="1587" y="932"/>
                </a:cubicBezTo>
                <a:close/>
                <a:moveTo>
                  <a:pt x="1627" y="932"/>
                </a:moveTo>
                <a:cubicBezTo>
                  <a:pt x="1634" y="932"/>
                  <a:pt x="1639" y="926"/>
                  <a:pt x="1639" y="919"/>
                </a:cubicBezTo>
                <a:cubicBezTo>
                  <a:pt x="1639" y="912"/>
                  <a:pt x="1634" y="907"/>
                  <a:pt x="1627" y="907"/>
                </a:cubicBezTo>
                <a:cubicBezTo>
                  <a:pt x="1620" y="907"/>
                  <a:pt x="1614" y="912"/>
                  <a:pt x="1614" y="919"/>
                </a:cubicBezTo>
                <a:cubicBezTo>
                  <a:pt x="1614" y="926"/>
                  <a:pt x="1620" y="932"/>
                  <a:pt x="1627" y="932"/>
                </a:cubicBezTo>
                <a:close/>
                <a:moveTo>
                  <a:pt x="1666" y="932"/>
                </a:moveTo>
                <a:cubicBezTo>
                  <a:pt x="1673" y="932"/>
                  <a:pt x="1679" y="926"/>
                  <a:pt x="1679" y="919"/>
                </a:cubicBezTo>
                <a:cubicBezTo>
                  <a:pt x="1679" y="912"/>
                  <a:pt x="1673" y="907"/>
                  <a:pt x="1666" y="907"/>
                </a:cubicBezTo>
                <a:cubicBezTo>
                  <a:pt x="1659" y="907"/>
                  <a:pt x="1653" y="912"/>
                  <a:pt x="1653" y="919"/>
                </a:cubicBezTo>
                <a:cubicBezTo>
                  <a:pt x="1653" y="926"/>
                  <a:pt x="1659" y="932"/>
                  <a:pt x="1666" y="932"/>
                </a:cubicBezTo>
                <a:close/>
                <a:moveTo>
                  <a:pt x="1705" y="932"/>
                </a:moveTo>
                <a:cubicBezTo>
                  <a:pt x="1713" y="932"/>
                  <a:pt x="1718" y="926"/>
                  <a:pt x="1718" y="919"/>
                </a:cubicBezTo>
                <a:cubicBezTo>
                  <a:pt x="1718" y="912"/>
                  <a:pt x="1713" y="907"/>
                  <a:pt x="1705" y="907"/>
                </a:cubicBezTo>
                <a:cubicBezTo>
                  <a:pt x="1698" y="907"/>
                  <a:pt x="1693" y="912"/>
                  <a:pt x="1693" y="919"/>
                </a:cubicBezTo>
                <a:cubicBezTo>
                  <a:pt x="1693" y="926"/>
                  <a:pt x="1698" y="932"/>
                  <a:pt x="1705" y="932"/>
                </a:cubicBezTo>
                <a:close/>
                <a:moveTo>
                  <a:pt x="1745" y="932"/>
                </a:moveTo>
                <a:cubicBezTo>
                  <a:pt x="1752" y="932"/>
                  <a:pt x="1758" y="926"/>
                  <a:pt x="1758" y="919"/>
                </a:cubicBezTo>
                <a:cubicBezTo>
                  <a:pt x="1758" y="912"/>
                  <a:pt x="1752" y="907"/>
                  <a:pt x="1745" y="907"/>
                </a:cubicBezTo>
                <a:cubicBezTo>
                  <a:pt x="1738" y="907"/>
                  <a:pt x="1732" y="912"/>
                  <a:pt x="1732" y="919"/>
                </a:cubicBezTo>
                <a:cubicBezTo>
                  <a:pt x="1732" y="926"/>
                  <a:pt x="1738" y="932"/>
                  <a:pt x="1745" y="932"/>
                </a:cubicBezTo>
                <a:close/>
                <a:moveTo>
                  <a:pt x="1784" y="932"/>
                </a:moveTo>
                <a:cubicBezTo>
                  <a:pt x="1791" y="932"/>
                  <a:pt x="1797" y="926"/>
                  <a:pt x="1797" y="919"/>
                </a:cubicBezTo>
                <a:cubicBezTo>
                  <a:pt x="1797" y="912"/>
                  <a:pt x="1791" y="907"/>
                  <a:pt x="1784" y="907"/>
                </a:cubicBezTo>
                <a:cubicBezTo>
                  <a:pt x="1777" y="907"/>
                  <a:pt x="1772" y="912"/>
                  <a:pt x="1772" y="919"/>
                </a:cubicBezTo>
                <a:cubicBezTo>
                  <a:pt x="1772" y="926"/>
                  <a:pt x="1777" y="932"/>
                  <a:pt x="1784" y="932"/>
                </a:cubicBezTo>
                <a:close/>
                <a:moveTo>
                  <a:pt x="1824" y="932"/>
                </a:moveTo>
                <a:cubicBezTo>
                  <a:pt x="1831" y="932"/>
                  <a:pt x="1836" y="926"/>
                  <a:pt x="1836" y="919"/>
                </a:cubicBezTo>
                <a:cubicBezTo>
                  <a:pt x="1836" y="912"/>
                  <a:pt x="1831" y="907"/>
                  <a:pt x="1824" y="907"/>
                </a:cubicBezTo>
                <a:cubicBezTo>
                  <a:pt x="1817" y="907"/>
                  <a:pt x="1811" y="912"/>
                  <a:pt x="1811" y="919"/>
                </a:cubicBezTo>
                <a:cubicBezTo>
                  <a:pt x="1811" y="926"/>
                  <a:pt x="1817" y="932"/>
                  <a:pt x="1824" y="932"/>
                </a:cubicBezTo>
                <a:close/>
                <a:moveTo>
                  <a:pt x="1863" y="932"/>
                </a:moveTo>
                <a:cubicBezTo>
                  <a:pt x="1870" y="932"/>
                  <a:pt x="1876" y="926"/>
                  <a:pt x="1876" y="919"/>
                </a:cubicBezTo>
                <a:cubicBezTo>
                  <a:pt x="1876" y="912"/>
                  <a:pt x="1870" y="907"/>
                  <a:pt x="1863" y="907"/>
                </a:cubicBezTo>
                <a:cubicBezTo>
                  <a:pt x="1856" y="907"/>
                  <a:pt x="1850" y="912"/>
                  <a:pt x="1850" y="919"/>
                </a:cubicBezTo>
                <a:cubicBezTo>
                  <a:pt x="1850" y="926"/>
                  <a:pt x="1856" y="932"/>
                  <a:pt x="1863" y="932"/>
                </a:cubicBezTo>
                <a:close/>
                <a:moveTo>
                  <a:pt x="1903" y="932"/>
                </a:moveTo>
                <a:cubicBezTo>
                  <a:pt x="1910" y="932"/>
                  <a:pt x="1915" y="926"/>
                  <a:pt x="1915" y="919"/>
                </a:cubicBezTo>
                <a:cubicBezTo>
                  <a:pt x="1915" y="912"/>
                  <a:pt x="1910" y="907"/>
                  <a:pt x="1903" y="907"/>
                </a:cubicBezTo>
                <a:cubicBezTo>
                  <a:pt x="1896" y="907"/>
                  <a:pt x="1890" y="912"/>
                  <a:pt x="1890" y="919"/>
                </a:cubicBezTo>
                <a:cubicBezTo>
                  <a:pt x="1890" y="926"/>
                  <a:pt x="1896" y="932"/>
                  <a:pt x="1903" y="932"/>
                </a:cubicBezTo>
                <a:close/>
                <a:moveTo>
                  <a:pt x="1942" y="932"/>
                </a:moveTo>
                <a:cubicBezTo>
                  <a:pt x="1949" y="932"/>
                  <a:pt x="1955" y="926"/>
                  <a:pt x="1955" y="919"/>
                </a:cubicBezTo>
                <a:cubicBezTo>
                  <a:pt x="1955" y="912"/>
                  <a:pt x="1949" y="907"/>
                  <a:pt x="1942" y="907"/>
                </a:cubicBezTo>
                <a:cubicBezTo>
                  <a:pt x="1935" y="907"/>
                  <a:pt x="1929" y="912"/>
                  <a:pt x="1929" y="919"/>
                </a:cubicBezTo>
                <a:cubicBezTo>
                  <a:pt x="1929" y="926"/>
                  <a:pt x="1935" y="932"/>
                  <a:pt x="1942" y="932"/>
                </a:cubicBezTo>
                <a:close/>
                <a:moveTo>
                  <a:pt x="1981" y="932"/>
                </a:moveTo>
                <a:cubicBezTo>
                  <a:pt x="1988" y="932"/>
                  <a:pt x="1994" y="926"/>
                  <a:pt x="1994" y="919"/>
                </a:cubicBezTo>
                <a:cubicBezTo>
                  <a:pt x="1994" y="912"/>
                  <a:pt x="1988" y="907"/>
                  <a:pt x="1981" y="907"/>
                </a:cubicBezTo>
                <a:cubicBezTo>
                  <a:pt x="1974" y="907"/>
                  <a:pt x="1969" y="912"/>
                  <a:pt x="1969" y="919"/>
                </a:cubicBezTo>
                <a:cubicBezTo>
                  <a:pt x="1969" y="926"/>
                  <a:pt x="1974" y="932"/>
                  <a:pt x="1981" y="932"/>
                </a:cubicBezTo>
                <a:close/>
                <a:moveTo>
                  <a:pt x="2021" y="932"/>
                </a:moveTo>
                <a:cubicBezTo>
                  <a:pt x="2028" y="932"/>
                  <a:pt x="2034" y="926"/>
                  <a:pt x="2034" y="919"/>
                </a:cubicBezTo>
                <a:cubicBezTo>
                  <a:pt x="2034" y="912"/>
                  <a:pt x="2028" y="907"/>
                  <a:pt x="2021" y="907"/>
                </a:cubicBezTo>
                <a:cubicBezTo>
                  <a:pt x="2014" y="907"/>
                  <a:pt x="2008" y="912"/>
                  <a:pt x="2008" y="919"/>
                </a:cubicBezTo>
                <a:cubicBezTo>
                  <a:pt x="2008" y="926"/>
                  <a:pt x="2014" y="932"/>
                  <a:pt x="2021" y="932"/>
                </a:cubicBezTo>
                <a:close/>
                <a:moveTo>
                  <a:pt x="2060" y="932"/>
                </a:moveTo>
                <a:cubicBezTo>
                  <a:pt x="2067" y="932"/>
                  <a:pt x="2073" y="926"/>
                  <a:pt x="2073" y="919"/>
                </a:cubicBezTo>
                <a:cubicBezTo>
                  <a:pt x="2073" y="912"/>
                  <a:pt x="2067" y="907"/>
                  <a:pt x="2060" y="907"/>
                </a:cubicBezTo>
                <a:cubicBezTo>
                  <a:pt x="2053" y="907"/>
                  <a:pt x="2048" y="912"/>
                  <a:pt x="2048" y="919"/>
                </a:cubicBezTo>
                <a:cubicBezTo>
                  <a:pt x="2048" y="926"/>
                  <a:pt x="2053" y="932"/>
                  <a:pt x="2060" y="932"/>
                </a:cubicBezTo>
                <a:close/>
                <a:moveTo>
                  <a:pt x="2100" y="932"/>
                </a:moveTo>
                <a:cubicBezTo>
                  <a:pt x="2107" y="932"/>
                  <a:pt x="2112" y="926"/>
                  <a:pt x="2112" y="919"/>
                </a:cubicBezTo>
                <a:cubicBezTo>
                  <a:pt x="2112" y="912"/>
                  <a:pt x="2107" y="907"/>
                  <a:pt x="2100" y="907"/>
                </a:cubicBezTo>
                <a:cubicBezTo>
                  <a:pt x="2093" y="907"/>
                  <a:pt x="2087" y="912"/>
                  <a:pt x="2087" y="919"/>
                </a:cubicBezTo>
                <a:cubicBezTo>
                  <a:pt x="2087" y="926"/>
                  <a:pt x="2093" y="932"/>
                  <a:pt x="2100" y="932"/>
                </a:cubicBezTo>
                <a:close/>
                <a:moveTo>
                  <a:pt x="2139" y="932"/>
                </a:moveTo>
                <a:cubicBezTo>
                  <a:pt x="2146" y="932"/>
                  <a:pt x="2152" y="926"/>
                  <a:pt x="2152" y="919"/>
                </a:cubicBezTo>
                <a:cubicBezTo>
                  <a:pt x="2152" y="912"/>
                  <a:pt x="2146" y="907"/>
                  <a:pt x="2139" y="907"/>
                </a:cubicBezTo>
                <a:cubicBezTo>
                  <a:pt x="2132" y="907"/>
                  <a:pt x="2126" y="912"/>
                  <a:pt x="2126" y="919"/>
                </a:cubicBezTo>
                <a:cubicBezTo>
                  <a:pt x="2126" y="926"/>
                  <a:pt x="2132" y="932"/>
                  <a:pt x="2139" y="932"/>
                </a:cubicBezTo>
                <a:close/>
                <a:moveTo>
                  <a:pt x="2179" y="932"/>
                </a:moveTo>
                <a:cubicBezTo>
                  <a:pt x="2186" y="932"/>
                  <a:pt x="2191" y="926"/>
                  <a:pt x="2191" y="919"/>
                </a:cubicBezTo>
                <a:cubicBezTo>
                  <a:pt x="2191" y="912"/>
                  <a:pt x="2186" y="907"/>
                  <a:pt x="2179" y="907"/>
                </a:cubicBezTo>
                <a:cubicBezTo>
                  <a:pt x="2172" y="907"/>
                  <a:pt x="2166" y="912"/>
                  <a:pt x="2166" y="919"/>
                </a:cubicBezTo>
                <a:cubicBezTo>
                  <a:pt x="2166" y="926"/>
                  <a:pt x="2172" y="932"/>
                  <a:pt x="2179" y="932"/>
                </a:cubicBezTo>
                <a:close/>
                <a:moveTo>
                  <a:pt x="2218" y="932"/>
                </a:moveTo>
                <a:cubicBezTo>
                  <a:pt x="2225" y="932"/>
                  <a:pt x="2231" y="926"/>
                  <a:pt x="2231" y="919"/>
                </a:cubicBezTo>
                <a:cubicBezTo>
                  <a:pt x="2231" y="912"/>
                  <a:pt x="2225" y="907"/>
                  <a:pt x="2218" y="907"/>
                </a:cubicBezTo>
                <a:cubicBezTo>
                  <a:pt x="2211" y="907"/>
                  <a:pt x="2205" y="912"/>
                  <a:pt x="2205" y="919"/>
                </a:cubicBezTo>
                <a:cubicBezTo>
                  <a:pt x="2205" y="926"/>
                  <a:pt x="2211" y="932"/>
                  <a:pt x="2218" y="932"/>
                </a:cubicBezTo>
                <a:close/>
                <a:moveTo>
                  <a:pt x="2257" y="907"/>
                </a:moveTo>
                <a:cubicBezTo>
                  <a:pt x="2250" y="907"/>
                  <a:pt x="2245" y="912"/>
                  <a:pt x="2245" y="919"/>
                </a:cubicBezTo>
                <a:cubicBezTo>
                  <a:pt x="2245" y="926"/>
                  <a:pt x="2250" y="932"/>
                  <a:pt x="2257" y="932"/>
                </a:cubicBezTo>
                <a:cubicBezTo>
                  <a:pt x="2264" y="932"/>
                  <a:pt x="2270" y="926"/>
                  <a:pt x="2270" y="919"/>
                </a:cubicBezTo>
                <a:cubicBezTo>
                  <a:pt x="2270" y="912"/>
                  <a:pt x="2264" y="907"/>
                  <a:pt x="2257" y="907"/>
                </a:cubicBezTo>
                <a:close/>
                <a:moveTo>
                  <a:pt x="2455" y="932"/>
                </a:moveTo>
                <a:cubicBezTo>
                  <a:pt x="2462" y="932"/>
                  <a:pt x="2467" y="926"/>
                  <a:pt x="2467" y="919"/>
                </a:cubicBezTo>
                <a:cubicBezTo>
                  <a:pt x="2467" y="912"/>
                  <a:pt x="2462" y="907"/>
                  <a:pt x="2455" y="907"/>
                </a:cubicBezTo>
                <a:cubicBezTo>
                  <a:pt x="2447" y="907"/>
                  <a:pt x="2442" y="912"/>
                  <a:pt x="2442" y="919"/>
                </a:cubicBezTo>
                <a:cubicBezTo>
                  <a:pt x="2442" y="926"/>
                  <a:pt x="2447" y="932"/>
                  <a:pt x="2455" y="932"/>
                </a:cubicBezTo>
                <a:close/>
                <a:moveTo>
                  <a:pt x="2494" y="932"/>
                </a:moveTo>
                <a:cubicBezTo>
                  <a:pt x="2501" y="932"/>
                  <a:pt x="2507" y="926"/>
                  <a:pt x="2507" y="919"/>
                </a:cubicBezTo>
                <a:cubicBezTo>
                  <a:pt x="2507" y="912"/>
                  <a:pt x="2501" y="907"/>
                  <a:pt x="2494" y="907"/>
                </a:cubicBezTo>
                <a:cubicBezTo>
                  <a:pt x="2487" y="907"/>
                  <a:pt x="2481" y="912"/>
                  <a:pt x="2481" y="919"/>
                </a:cubicBezTo>
                <a:cubicBezTo>
                  <a:pt x="2481" y="926"/>
                  <a:pt x="2487" y="932"/>
                  <a:pt x="2494" y="932"/>
                </a:cubicBezTo>
                <a:close/>
                <a:moveTo>
                  <a:pt x="2533" y="907"/>
                </a:moveTo>
                <a:cubicBezTo>
                  <a:pt x="2526" y="907"/>
                  <a:pt x="2521" y="912"/>
                  <a:pt x="2521" y="919"/>
                </a:cubicBezTo>
                <a:cubicBezTo>
                  <a:pt x="2521" y="926"/>
                  <a:pt x="2526" y="932"/>
                  <a:pt x="2533" y="932"/>
                </a:cubicBezTo>
                <a:cubicBezTo>
                  <a:pt x="2540" y="932"/>
                  <a:pt x="2546" y="926"/>
                  <a:pt x="2546" y="919"/>
                </a:cubicBezTo>
                <a:cubicBezTo>
                  <a:pt x="2546" y="912"/>
                  <a:pt x="2540" y="907"/>
                  <a:pt x="2533" y="907"/>
                </a:cubicBezTo>
                <a:close/>
                <a:moveTo>
                  <a:pt x="2573" y="907"/>
                </a:moveTo>
                <a:cubicBezTo>
                  <a:pt x="2566" y="907"/>
                  <a:pt x="2560" y="912"/>
                  <a:pt x="2560" y="919"/>
                </a:cubicBezTo>
                <a:cubicBezTo>
                  <a:pt x="2560" y="926"/>
                  <a:pt x="2566" y="932"/>
                  <a:pt x="2573" y="932"/>
                </a:cubicBezTo>
                <a:cubicBezTo>
                  <a:pt x="2580" y="932"/>
                  <a:pt x="2586" y="926"/>
                  <a:pt x="2586" y="919"/>
                </a:cubicBezTo>
                <a:cubicBezTo>
                  <a:pt x="2586" y="912"/>
                  <a:pt x="2580" y="907"/>
                  <a:pt x="2573" y="907"/>
                </a:cubicBezTo>
                <a:close/>
                <a:moveTo>
                  <a:pt x="2652" y="907"/>
                </a:moveTo>
                <a:cubicBezTo>
                  <a:pt x="2645" y="907"/>
                  <a:pt x="2639" y="912"/>
                  <a:pt x="2639" y="919"/>
                </a:cubicBezTo>
                <a:cubicBezTo>
                  <a:pt x="2639" y="926"/>
                  <a:pt x="2645" y="932"/>
                  <a:pt x="2652" y="932"/>
                </a:cubicBezTo>
                <a:cubicBezTo>
                  <a:pt x="2659" y="932"/>
                  <a:pt x="2664" y="926"/>
                  <a:pt x="2664" y="919"/>
                </a:cubicBezTo>
                <a:cubicBezTo>
                  <a:pt x="2664" y="912"/>
                  <a:pt x="2659" y="907"/>
                  <a:pt x="2652" y="907"/>
                </a:cubicBezTo>
                <a:close/>
                <a:moveTo>
                  <a:pt x="2691" y="932"/>
                </a:moveTo>
                <a:cubicBezTo>
                  <a:pt x="2698" y="932"/>
                  <a:pt x="2704" y="926"/>
                  <a:pt x="2704" y="919"/>
                </a:cubicBezTo>
                <a:cubicBezTo>
                  <a:pt x="2704" y="912"/>
                  <a:pt x="2698" y="907"/>
                  <a:pt x="2691" y="907"/>
                </a:cubicBezTo>
                <a:cubicBezTo>
                  <a:pt x="2684" y="907"/>
                  <a:pt x="2678" y="912"/>
                  <a:pt x="2678" y="919"/>
                </a:cubicBezTo>
                <a:cubicBezTo>
                  <a:pt x="2678" y="926"/>
                  <a:pt x="2684" y="932"/>
                  <a:pt x="2691" y="932"/>
                </a:cubicBezTo>
                <a:close/>
                <a:moveTo>
                  <a:pt x="2730" y="907"/>
                </a:moveTo>
                <a:cubicBezTo>
                  <a:pt x="2723" y="907"/>
                  <a:pt x="2718" y="912"/>
                  <a:pt x="2718" y="919"/>
                </a:cubicBezTo>
                <a:cubicBezTo>
                  <a:pt x="2718" y="926"/>
                  <a:pt x="2723" y="932"/>
                  <a:pt x="2730" y="932"/>
                </a:cubicBezTo>
                <a:cubicBezTo>
                  <a:pt x="2738" y="932"/>
                  <a:pt x="2743" y="926"/>
                  <a:pt x="2743" y="919"/>
                </a:cubicBezTo>
                <a:cubicBezTo>
                  <a:pt x="2743" y="912"/>
                  <a:pt x="2738" y="907"/>
                  <a:pt x="2730" y="907"/>
                </a:cubicBezTo>
                <a:close/>
                <a:moveTo>
                  <a:pt x="2770" y="932"/>
                </a:moveTo>
                <a:cubicBezTo>
                  <a:pt x="2777" y="932"/>
                  <a:pt x="2783" y="926"/>
                  <a:pt x="2783" y="919"/>
                </a:cubicBezTo>
                <a:cubicBezTo>
                  <a:pt x="2783" y="912"/>
                  <a:pt x="2777" y="907"/>
                  <a:pt x="2770" y="907"/>
                </a:cubicBezTo>
                <a:cubicBezTo>
                  <a:pt x="2763" y="907"/>
                  <a:pt x="2757" y="912"/>
                  <a:pt x="2757" y="919"/>
                </a:cubicBezTo>
                <a:cubicBezTo>
                  <a:pt x="2757" y="926"/>
                  <a:pt x="2763" y="932"/>
                  <a:pt x="2770" y="932"/>
                </a:cubicBezTo>
                <a:close/>
                <a:moveTo>
                  <a:pt x="720" y="946"/>
                </a:moveTo>
                <a:cubicBezTo>
                  <a:pt x="713" y="946"/>
                  <a:pt x="707" y="952"/>
                  <a:pt x="707" y="959"/>
                </a:cubicBezTo>
                <a:cubicBezTo>
                  <a:pt x="707" y="966"/>
                  <a:pt x="713" y="972"/>
                  <a:pt x="720" y="972"/>
                </a:cubicBezTo>
                <a:cubicBezTo>
                  <a:pt x="727" y="972"/>
                  <a:pt x="733" y="966"/>
                  <a:pt x="733" y="959"/>
                </a:cubicBezTo>
                <a:cubicBezTo>
                  <a:pt x="733" y="952"/>
                  <a:pt x="727" y="946"/>
                  <a:pt x="720" y="946"/>
                </a:cubicBezTo>
                <a:close/>
                <a:moveTo>
                  <a:pt x="759" y="946"/>
                </a:moveTo>
                <a:cubicBezTo>
                  <a:pt x="752" y="946"/>
                  <a:pt x="747" y="952"/>
                  <a:pt x="747" y="959"/>
                </a:cubicBezTo>
                <a:cubicBezTo>
                  <a:pt x="747" y="966"/>
                  <a:pt x="752" y="972"/>
                  <a:pt x="759" y="972"/>
                </a:cubicBezTo>
                <a:cubicBezTo>
                  <a:pt x="766" y="972"/>
                  <a:pt x="772" y="966"/>
                  <a:pt x="772" y="959"/>
                </a:cubicBezTo>
                <a:cubicBezTo>
                  <a:pt x="772" y="952"/>
                  <a:pt x="766" y="946"/>
                  <a:pt x="759" y="946"/>
                </a:cubicBezTo>
                <a:close/>
                <a:moveTo>
                  <a:pt x="799" y="952"/>
                </a:moveTo>
                <a:cubicBezTo>
                  <a:pt x="795" y="952"/>
                  <a:pt x="791" y="955"/>
                  <a:pt x="791" y="959"/>
                </a:cubicBezTo>
                <a:cubicBezTo>
                  <a:pt x="791" y="963"/>
                  <a:pt x="795" y="966"/>
                  <a:pt x="799" y="966"/>
                </a:cubicBezTo>
                <a:cubicBezTo>
                  <a:pt x="803" y="966"/>
                  <a:pt x="806" y="963"/>
                  <a:pt x="806" y="959"/>
                </a:cubicBezTo>
                <a:cubicBezTo>
                  <a:pt x="806" y="955"/>
                  <a:pt x="803" y="952"/>
                  <a:pt x="799" y="952"/>
                </a:cubicBezTo>
                <a:close/>
                <a:moveTo>
                  <a:pt x="1548" y="972"/>
                </a:moveTo>
                <a:cubicBezTo>
                  <a:pt x="1555" y="972"/>
                  <a:pt x="1561" y="966"/>
                  <a:pt x="1561" y="959"/>
                </a:cubicBezTo>
                <a:cubicBezTo>
                  <a:pt x="1561" y="952"/>
                  <a:pt x="1555" y="946"/>
                  <a:pt x="1548" y="946"/>
                </a:cubicBezTo>
                <a:cubicBezTo>
                  <a:pt x="1541" y="946"/>
                  <a:pt x="1535" y="952"/>
                  <a:pt x="1535" y="959"/>
                </a:cubicBezTo>
                <a:cubicBezTo>
                  <a:pt x="1535" y="966"/>
                  <a:pt x="1541" y="972"/>
                  <a:pt x="1548" y="972"/>
                </a:cubicBezTo>
                <a:close/>
                <a:moveTo>
                  <a:pt x="1587" y="946"/>
                </a:moveTo>
                <a:cubicBezTo>
                  <a:pt x="1580" y="946"/>
                  <a:pt x="1574" y="952"/>
                  <a:pt x="1574" y="959"/>
                </a:cubicBezTo>
                <a:cubicBezTo>
                  <a:pt x="1574" y="966"/>
                  <a:pt x="1580" y="972"/>
                  <a:pt x="1587" y="972"/>
                </a:cubicBezTo>
                <a:cubicBezTo>
                  <a:pt x="1594" y="972"/>
                  <a:pt x="1600" y="966"/>
                  <a:pt x="1600" y="959"/>
                </a:cubicBezTo>
                <a:cubicBezTo>
                  <a:pt x="1600" y="952"/>
                  <a:pt x="1594" y="946"/>
                  <a:pt x="1587" y="946"/>
                </a:cubicBezTo>
                <a:close/>
                <a:moveTo>
                  <a:pt x="1627" y="946"/>
                </a:moveTo>
                <a:cubicBezTo>
                  <a:pt x="1620" y="946"/>
                  <a:pt x="1614" y="952"/>
                  <a:pt x="1614" y="959"/>
                </a:cubicBezTo>
                <a:cubicBezTo>
                  <a:pt x="1614" y="966"/>
                  <a:pt x="1620" y="972"/>
                  <a:pt x="1627" y="972"/>
                </a:cubicBezTo>
                <a:cubicBezTo>
                  <a:pt x="1634" y="972"/>
                  <a:pt x="1639" y="966"/>
                  <a:pt x="1639" y="959"/>
                </a:cubicBezTo>
                <a:cubicBezTo>
                  <a:pt x="1639" y="952"/>
                  <a:pt x="1634" y="946"/>
                  <a:pt x="1627" y="946"/>
                </a:cubicBezTo>
                <a:close/>
                <a:moveTo>
                  <a:pt x="1666" y="972"/>
                </a:moveTo>
                <a:cubicBezTo>
                  <a:pt x="1673" y="972"/>
                  <a:pt x="1679" y="966"/>
                  <a:pt x="1679" y="959"/>
                </a:cubicBezTo>
                <a:cubicBezTo>
                  <a:pt x="1679" y="952"/>
                  <a:pt x="1673" y="946"/>
                  <a:pt x="1666" y="946"/>
                </a:cubicBezTo>
                <a:cubicBezTo>
                  <a:pt x="1659" y="946"/>
                  <a:pt x="1653" y="952"/>
                  <a:pt x="1653" y="959"/>
                </a:cubicBezTo>
                <a:cubicBezTo>
                  <a:pt x="1653" y="966"/>
                  <a:pt x="1659" y="972"/>
                  <a:pt x="1666" y="972"/>
                </a:cubicBezTo>
                <a:close/>
                <a:moveTo>
                  <a:pt x="1705" y="972"/>
                </a:moveTo>
                <a:cubicBezTo>
                  <a:pt x="1713" y="972"/>
                  <a:pt x="1718" y="966"/>
                  <a:pt x="1718" y="959"/>
                </a:cubicBezTo>
                <a:cubicBezTo>
                  <a:pt x="1718" y="952"/>
                  <a:pt x="1713" y="946"/>
                  <a:pt x="1705" y="946"/>
                </a:cubicBezTo>
                <a:cubicBezTo>
                  <a:pt x="1698" y="946"/>
                  <a:pt x="1693" y="952"/>
                  <a:pt x="1693" y="959"/>
                </a:cubicBezTo>
                <a:cubicBezTo>
                  <a:pt x="1693" y="966"/>
                  <a:pt x="1698" y="972"/>
                  <a:pt x="1705" y="972"/>
                </a:cubicBezTo>
                <a:close/>
                <a:moveTo>
                  <a:pt x="1745" y="972"/>
                </a:moveTo>
                <a:cubicBezTo>
                  <a:pt x="1752" y="972"/>
                  <a:pt x="1758" y="966"/>
                  <a:pt x="1758" y="959"/>
                </a:cubicBezTo>
                <a:cubicBezTo>
                  <a:pt x="1758" y="952"/>
                  <a:pt x="1752" y="946"/>
                  <a:pt x="1745" y="946"/>
                </a:cubicBezTo>
                <a:cubicBezTo>
                  <a:pt x="1738" y="946"/>
                  <a:pt x="1732" y="952"/>
                  <a:pt x="1732" y="959"/>
                </a:cubicBezTo>
                <a:cubicBezTo>
                  <a:pt x="1732" y="966"/>
                  <a:pt x="1738" y="972"/>
                  <a:pt x="1745" y="972"/>
                </a:cubicBezTo>
                <a:close/>
                <a:moveTo>
                  <a:pt x="1784" y="972"/>
                </a:moveTo>
                <a:cubicBezTo>
                  <a:pt x="1791" y="972"/>
                  <a:pt x="1797" y="966"/>
                  <a:pt x="1797" y="959"/>
                </a:cubicBezTo>
                <a:cubicBezTo>
                  <a:pt x="1797" y="952"/>
                  <a:pt x="1791" y="946"/>
                  <a:pt x="1784" y="946"/>
                </a:cubicBezTo>
                <a:cubicBezTo>
                  <a:pt x="1777" y="946"/>
                  <a:pt x="1772" y="952"/>
                  <a:pt x="1772" y="959"/>
                </a:cubicBezTo>
                <a:cubicBezTo>
                  <a:pt x="1772" y="966"/>
                  <a:pt x="1777" y="972"/>
                  <a:pt x="1784" y="972"/>
                </a:cubicBezTo>
                <a:close/>
                <a:moveTo>
                  <a:pt x="1824" y="972"/>
                </a:moveTo>
                <a:cubicBezTo>
                  <a:pt x="1831" y="972"/>
                  <a:pt x="1836" y="966"/>
                  <a:pt x="1836" y="959"/>
                </a:cubicBezTo>
                <a:cubicBezTo>
                  <a:pt x="1836" y="952"/>
                  <a:pt x="1831" y="946"/>
                  <a:pt x="1824" y="946"/>
                </a:cubicBezTo>
                <a:cubicBezTo>
                  <a:pt x="1817" y="946"/>
                  <a:pt x="1811" y="952"/>
                  <a:pt x="1811" y="959"/>
                </a:cubicBezTo>
                <a:cubicBezTo>
                  <a:pt x="1811" y="966"/>
                  <a:pt x="1817" y="972"/>
                  <a:pt x="1824" y="972"/>
                </a:cubicBezTo>
                <a:close/>
                <a:moveTo>
                  <a:pt x="1863" y="946"/>
                </a:moveTo>
                <a:cubicBezTo>
                  <a:pt x="1856" y="946"/>
                  <a:pt x="1850" y="952"/>
                  <a:pt x="1850" y="959"/>
                </a:cubicBezTo>
                <a:cubicBezTo>
                  <a:pt x="1850" y="966"/>
                  <a:pt x="1856" y="972"/>
                  <a:pt x="1863" y="972"/>
                </a:cubicBezTo>
                <a:cubicBezTo>
                  <a:pt x="1870" y="972"/>
                  <a:pt x="1876" y="966"/>
                  <a:pt x="1876" y="959"/>
                </a:cubicBezTo>
                <a:cubicBezTo>
                  <a:pt x="1876" y="952"/>
                  <a:pt x="1870" y="946"/>
                  <a:pt x="1863" y="946"/>
                </a:cubicBezTo>
                <a:close/>
                <a:moveTo>
                  <a:pt x="1903" y="972"/>
                </a:moveTo>
                <a:cubicBezTo>
                  <a:pt x="1910" y="972"/>
                  <a:pt x="1915" y="966"/>
                  <a:pt x="1915" y="959"/>
                </a:cubicBezTo>
                <a:cubicBezTo>
                  <a:pt x="1915" y="952"/>
                  <a:pt x="1910" y="946"/>
                  <a:pt x="1903" y="946"/>
                </a:cubicBezTo>
                <a:cubicBezTo>
                  <a:pt x="1896" y="946"/>
                  <a:pt x="1890" y="952"/>
                  <a:pt x="1890" y="959"/>
                </a:cubicBezTo>
                <a:cubicBezTo>
                  <a:pt x="1890" y="966"/>
                  <a:pt x="1896" y="972"/>
                  <a:pt x="1903" y="972"/>
                </a:cubicBezTo>
                <a:close/>
                <a:moveTo>
                  <a:pt x="1942" y="972"/>
                </a:moveTo>
                <a:cubicBezTo>
                  <a:pt x="1949" y="972"/>
                  <a:pt x="1955" y="966"/>
                  <a:pt x="1955" y="959"/>
                </a:cubicBezTo>
                <a:cubicBezTo>
                  <a:pt x="1955" y="952"/>
                  <a:pt x="1949" y="946"/>
                  <a:pt x="1942" y="946"/>
                </a:cubicBezTo>
                <a:cubicBezTo>
                  <a:pt x="1935" y="946"/>
                  <a:pt x="1929" y="952"/>
                  <a:pt x="1929" y="959"/>
                </a:cubicBezTo>
                <a:cubicBezTo>
                  <a:pt x="1929" y="966"/>
                  <a:pt x="1935" y="972"/>
                  <a:pt x="1942" y="972"/>
                </a:cubicBezTo>
                <a:close/>
                <a:moveTo>
                  <a:pt x="1981" y="972"/>
                </a:moveTo>
                <a:cubicBezTo>
                  <a:pt x="1988" y="972"/>
                  <a:pt x="1994" y="966"/>
                  <a:pt x="1994" y="959"/>
                </a:cubicBezTo>
                <a:cubicBezTo>
                  <a:pt x="1994" y="952"/>
                  <a:pt x="1988" y="946"/>
                  <a:pt x="1981" y="946"/>
                </a:cubicBezTo>
                <a:cubicBezTo>
                  <a:pt x="1974" y="946"/>
                  <a:pt x="1969" y="952"/>
                  <a:pt x="1969" y="959"/>
                </a:cubicBezTo>
                <a:cubicBezTo>
                  <a:pt x="1969" y="966"/>
                  <a:pt x="1974" y="972"/>
                  <a:pt x="1981" y="972"/>
                </a:cubicBezTo>
                <a:close/>
                <a:moveTo>
                  <a:pt x="2021" y="972"/>
                </a:moveTo>
                <a:cubicBezTo>
                  <a:pt x="2028" y="972"/>
                  <a:pt x="2034" y="966"/>
                  <a:pt x="2034" y="959"/>
                </a:cubicBezTo>
                <a:cubicBezTo>
                  <a:pt x="2034" y="952"/>
                  <a:pt x="2028" y="946"/>
                  <a:pt x="2021" y="946"/>
                </a:cubicBezTo>
                <a:cubicBezTo>
                  <a:pt x="2014" y="946"/>
                  <a:pt x="2008" y="952"/>
                  <a:pt x="2008" y="959"/>
                </a:cubicBezTo>
                <a:cubicBezTo>
                  <a:pt x="2008" y="966"/>
                  <a:pt x="2014" y="972"/>
                  <a:pt x="2021" y="972"/>
                </a:cubicBezTo>
                <a:close/>
                <a:moveTo>
                  <a:pt x="2060" y="972"/>
                </a:moveTo>
                <a:cubicBezTo>
                  <a:pt x="2067" y="972"/>
                  <a:pt x="2073" y="966"/>
                  <a:pt x="2073" y="959"/>
                </a:cubicBezTo>
                <a:cubicBezTo>
                  <a:pt x="2073" y="952"/>
                  <a:pt x="2067" y="946"/>
                  <a:pt x="2060" y="946"/>
                </a:cubicBezTo>
                <a:cubicBezTo>
                  <a:pt x="2053" y="946"/>
                  <a:pt x="2048" y="952"/>
                  <a:pt x="2048" y="959"/>
                </a:cubicBezTo>
                <a:cubicBezTo>
                  <a:pt x="2048" y="966"/>
                  <a:pt x="2053" y="972"/>
                  <a:pt x="2060" y="972"/>
                </a:cubicBezTo>
                <a:close/>
                <a:moveTo>
                  <a:pt x="2139" y="972"/>
                </a:moveTo>
                <a:cubicBezTo>
                  <a:pt x="2146" y="972"/>
                  <a:pt x="2152" y="966"/>
                  <a:pt x="2152" y="959"/>
                </a:cubicBezTo>
                <a:cubicBezTo>
                  <a:pt x="2152" y="952"/>
                  <a:pt x="2146" y="946"/>
                  <a:pt x="2139" y="946"/>
                </a:cubicBezTo>
                <a:cubicBezTo>
                  <a:pt x="2132" y="946"/>
                  <a:pt x="2126" y="952"/>
                  <a:pt x="2126" y="959"/>
                </a:cubicBezTo>
                <a:cubicBezTo>
                  <a:pt x="2126" y="966"/>
                  <a:pt x="2132" y="972"/>
                  <a:pt x="2139" y="972"/>
                </a:cubicBezTo>
                <a:close/>
                <a:moveTo>
                  <a:pt x="2179" y="972"/>
                </a:moveTo>
                <a:cubicBezTo>
                  <a:pt x="2186" y="972"/>
                  <a:pt x="2191" y="966"/>
                  <a:pt x="2191" y="959"/>
                </a:cubicBezTo>
                <a:cubicBezTo>
                  <a:pt x="2191" y="952"/>
                  <a:pt x="2186" y="946"/>
                  <a:pt x="2179" y="946"/>
                </a:cubicBezTo>
                <a:cubicBezTo>
                  <a:pt x="2172" y="946"/>
                  <a:pt x="2166" y="952"/>
                  <a:pt x="2166" y="959"/>
                </a:cubicBezTo>
                <a:cubicBezTo>
                  <a:pt x="2166" y="966"/>
                  <a:pt x="2172" y="972"/>
                  <a:pt x="2179" y="972"/>
                </a:cubicBezTo>
                <a:close/>
                <a:moveTo>
                  <a:pt x="2218" y="946"/>
                </a:moveTo>
                <a:cubicBezTo>
                  <a:pt x="2211" y="946"/>
                  <a:pt x="2205" y="952"/>
                  <a:pt x="2205" y="959"/>
                </a:cubicBezTo>
                <a:cubicBezTo>
                  <a:pt x="2205" y="966"/>
                  <a:pt x="2211" y="972"/>
                  <a:pt x="2218" y="972"/>
                </a:cubicBezTo>
                <a:cubicBezTo>
                  <a:pt x="2225" y="972"/>
                  <a:pt x="2231" y="966"/>
                  <a:pt x="2231" y="959"/>
                </a:cubicBezTo>
                <a:cubicBezTo>
                  <a:pt x="2231" y="952"/>
                  <a:pt x="2225" y="946"/>
                  <a:pt x="2218" y="946"/>
                </a:cubicBezTo>
                <a:close/>
                <a:moveTo>
                  <a:pt x="2455" y="946"/>
                </a:moveTo>
                <a:cubicBezTo>
                  <a:pt x="2447" y="946"/>
                  <a:pt x="2442" y="952"/>
                  <a:pt x="2442" y="959"/>
                </a:cubicBezTo>
                <a:cubicBezTo>
                  <a:pt x="2442" y="966"/>
                  <a:pt x="2447" y="972"/>
                  <a:pt x="2455" y="972"/>
                </a:cubicBezTo>
                <a:cubicBezTo>
                  <a:pt x="2462" y="972"/>
                  <a:pt x="2467" y="966"/>
                  <a:pt x="2467" y="959"/>
                </a:cubicBezTo>
                <a:cubicBezTo>
                  <a:pt x="2467" y="952"/>
                  <a:pt x="2462" y="946"/>
                  <a:pt x="2455" y="946"/>
                </a:cubicBezTo>
                <a:close/>
                <a:moveTo>
                  <a:pt x="2494" y="946"/>
                </a:moveTo>
                <a:cubicBezTo>
                  <a:pt x="2487" y="946"/>
                  <a:pt x="2481" y="952"/>
                  <a:pt x="2481" y="959"/>
                </a:cubicBezTo>
                <a:cubicBezTo>
                  <a:pt x="2481" y="966"/>
                  <a:pt x="2487" y="972"/>
                  <a:pt x="2494" y="972"/>
                </a:cubicBezTo>
                <a:cubicBezTo>
                  <a:pt x="2501" y="972"/>
                  <a:pt x="2507" y="966"/>
                  <a:pt x="2507" y="959"/>
                </a:cubicBezTo>
                <a:cubicBezTo>
                  <a:pt x="2507" y="952"/>
                  <a:pt x="2501" y="946"/>
                  <a:pt x="2494" y="946"/>
                </a:cubicBezTo>
                <a:close/>
                <a:moveTo>
                  <a:pt x="2691" y="946"/>
                </a:moveTo>
                <a:cubicBezTo>
                  <a:pt x="2684" y="946"/>
                  <a:pt x="2678" y="952"/>
                  <a:pt x="2678" y="959"/>
                </a:cubicBezTo>
                <a:cubicBezTo>
                  <a:pt x="2678" y="966"/>
                  <a:pt x="2684" y="972"/>
                  <a:pt x="2691" y="972"/>
                </a:cubicBezTo>
                <a:cubicBezTo>
                  <a:pt x="2698" y="972"/>
                  <a:pt x="2704" y="966"/>
                  <a:pt x="2704" y="959"/>
                </a:cubicBezTo>
                <a:cubicBezTo>
                  <a:pt x="2704" y="952"/>
                  <a:pt x="2698" y="946"/>
                  <a:pt x="2691" y="946"/>
                </a:cubicBezTo>
                <a:close/>
                <a:moveTo>
                  <a:pt x="2730" y="972"/>
                </a:moveTo>
                <a:cubicBezTo>
                  <a:pt x="2738" y="972"/>
                  <a:pt x="2743" y="966"/>
                  <a:pt x="2743" y="959"/>
                </a:cubicBezTo>
                <a:cubicBezTo>
                  <a:pt x="2743" y="952"/>
                  <a:pt x="2738" y="946"/>
                  <a:pt x="2730" y="946"/>
                </a:cubicBezTo>
                <a:cubicBezTo>
                  <a:pt x="2723" y="946"/>
                  <a:pt x="2718" y="952"/>
                  <a:pt x="2718" y="959"/>
                </a:cubicBezTo>
                <a:cubicBezTo>
                  <a:pt x="2718" y="966"/>
                  <a:pt x="2723" y="972"/>
                  <a:pt x="2730" y="972"/>
                </a:cubicBezTo>
                <a:close/>
                <a:moveTo>
                  <a:pt x="2770" y="972"/>
                </a:moveTo>
                <a:cubicBezTo>
                  <a:pt x="2777" y="972"/>
                  <a:pt x="2783" y="966"/>
                  <a:pt x="2783" y="959"/>
                </a:cubicBezTo>
                <a:cubicBezTo>
                  <a:pt x="2783" y="952"/>
                  <a:pt x="2777" y="946"/>
                  <a:pt x="2770" y="946"/>
                </a:cubicBezTo>
                <a:cubicBezTo>
                  <a:pt x="2763" y="946"/>
                  <a:pt x="2757" y="952"/>
                  <a:pt x="2757" y="959"/>
                </a:cubicBezTo>
                <a:cubicBezTo>
                  <a:pt x="2757" y="966"/>
                  <a:pt x="2763" y="972"/>
                  <a:pt x="2770" y="972"/>
                </a:cubicBezTo>
                <a:close/>
                <a:moveTo>
                  <a:pt x="2928" y="972"/>
                </a:moveTo>
                <a:cubicBezTo>
                  <a:pt x="2935" y="972"/>
                  <a:pt x="2940" y="966"/>
                  <a:pt x="2940" y="959"/>
                </a:cubicBezTo>
                <a:cubicBezTo>
                  <a:pt x="2940" y="952"/>
                  <a:pt x="2935" y="946"/>
                  <a:pt x="2928" y="946"/>
                </a:cubicBezTo>
                <a:cubicBezTo>
                  <a:pt x="2921" y="946"/>
                  <a:pt x="2915" y="952"/>
                  <a:pt x="2915" y="959"/>
                </a:cubicBezTo>
                <a:cubicBezTo>
                  <a:pt x="2915" y="966"/>
                  <a:pt x="2921" y="972"/>
                  <a:pt x="2928" y="972"/>
                </a:cubicBezTo>
                <a:close/>
                <a:moveTo>
                  <a:pt x="838" y="986"/>
                </a:moveTo>
                <a:cubicBezTo>
                  <a:pt x="831" y="986"/>
                  <a:pt x="825" y="991"/>
                  <a:pt x="825" y="998"/>
                </a:cubicBezTo>
                <a:cubicBezTo>
                  <a:pt x="825" y="1005"/>
                  <a:pt x="831" y="1011"/>
                  <a:pt x="838" y="1011"/>
                </a:cubicBezTo>
                <a:cubicBezTo>
                  <a:pt x="845" y="1011"/>
                  <a:pt x="851" y="1005"/>
                  <a:pt x="851" y="998"/>
                </a:cubicBezTo>
                <a:cubicBezTo>
                  <a:pt x="851" y="991"/>
                  <a:pt x="845" y="986"/>
                  <a:pt x="838" y="986"/>
                </a:cubicBezTo>
                <a:close/>
                <a:moveTo>
                  <a:pt x="1548" y="986"/>
                </a:moveTo>
                <a:cubicBezTo>
                  <a:pt x="1541" y="986"/>
                  <a:pt x="1535" y="991"/>
                  <a:pt x="1535" y="998"/>
                </a:cubicBezTo>
                <a:cubicBezTo>
                  <a:pt x="1535" y="1005"/>
                  <a:pt x="1541" y="1011"/>
                  <a:pt x="1548" y="1011"/>
                </a:cubicBezTo>
                <a:cubicBezTo>
                  <a:pt x="1555" y="1011"/>
                  <a:pt x="1561" y="1005"/>
                  <a:pt x="1561" y="998"/>
                </a:cubicBezTo>
                <a:cubicBezTo>
                  <a:pt x="1561" y="991"/>
                  <a:pt x="1555" y="986"/>
                  <a:pt x="1548" y="986"/>
                </a:cubicBezTo>
                <a:close/>
                <a:moveTo>
                  <a:pt x="1587" y="1011"/>
                </a:moveTo>
                <a:cubicBezTo>
                  <a:pt x="1594" y="1011"/>
                  <a:pt x="1600" y="1005"/>
                  <a:pt x="1600" y="998"/>
                </a:cubicBezTo>
                <a:cubicBezTo>
                  <a:pt x="1600" y="991"/>
                  <a:pt x="1594" y="986"/>
                  <a:pt x="1587" y="986"/>
                </a:cubicBezTo>
                <a:cubicBezTo>
                  <a:pt x="1580" y="986"/>
                  <a:pt x="1574" y="991"/>
                  <a:pt x="1574" y="998"/>
                </a:cubicBezTo>
                <a:cubicBezTo>
                  <a:pt x="1574" y="1005"/>
                  <a:pt x="1580" y="1011"/>
                  <a:pt x="1587" y="1011"/>
                </a:cubicBezTo>
                <a:close/>
                <a:moveTo>
                  <a:pt x="1627" y="1011"/>
                </a:moveTo>
                <a:cubicBezTo>
                  <a:pt x="1634" y="1011"/>
                  <a:pt x="1639" y="1005"/>
                  <a:pt x="1639" y="998"/>
                </a:cubicBezTo>
                <a:cubicBezTo>
                  <a:pt x="1639" y="991"/>
                  <a:pt x="1634" y="986"/>
                  <a:pt x="1627" y="986"/>
                </a:cubicBezTo>
                <a:cubicBezTo>
                  <a:pt x="1620" y="986"/>
                  <a:pt x="1614" y="991"/>
                  <a:pt x="1614" y="998"/>
                </a:cubicBezTo>
                <a:cubicBezTo>
                  <a:pt x="1614" y="1005"/>
                  <a:pt x="1620" y="1011"/>
                  <a:pt x="1627" y="1011"/>
                </a:cubicBezTo>
                <a:close/>
                <a:moveTo>
                  <a:pt x="1666" y="1011"/>
                </a:moveTo>
                <a:cubicBezTo>
                  <a:pt x="1673" y="1011"/>
                  <a:pt x="1679" y="1005"/>
                  <a:pt x="1679" y="998"/>
                </a:cubicBezTo>
                <a:cubicBezTo>
                  <a:pt x="1679" y="991"/>
                  <a:pt x="1673" y="986"/>
                  <a:pt x="1666" y="986"/>
                </a:cubicBezTo>
                <a:cubicBezTo>
                  <a:pt x="1659" y="986"/>
                  <a:pt x="1653" y="991"/>
                  <a:pt x="1653" y="998"/>
                </a:cubicBezTo>
                <a:cubicBezTo>
                  <a:pt x="1653" y="1005"/>
                  <a:pt x="1659" y="1011"/>
                  <a:pt x="1666" y="1011"/>
                </a:cubicBezTo>
                <a:close/>
                <a:moveTo>
                  <a:pt x="1705" y="1011"/>
                </a:moveTo>
                <a:cubicBezTo>
                  <a:pt x="1713" y="1011"/>
                  <a:pt x="1718" y="1005"/>
                  <a:pt x="1718" y="998"/>
                </a:cubicBezTo>
                <a:cubicBezTo>
                  <a:pt x="1718" y="991"/>
                  <a:pt x="1713" y="986"/>
                  <a:pt x="1705" y="986"/>
                </a:cubicBezTo>
                <a:cubicBezTo>
                  <a:pt x="1698" y="986"/>
                  <a:pt x="1693" y="991"/>
                  <a:pt x="1693" y="998"/>
                </a:cubicBezTo>
                <a:cubicBezTo>
                  <a:pt x="1693" y="1005"/>
                  <a:pt x="1698" y="1011"/>
                  <a:pt x="1705" y="1011"/>
                </a:cubicBezTo>
                <a:close/>
                <a:moveTo>
                  <a:pt x="1745" y="1011"/>
                </a:moveTo>
                <a:cubicBezTo>
                  <a:pt x="1752" y="1011"/>
                  <a:pt x="1758" y="1005"/>
                  <a:pt x="1758" y="998"/>
                </a:cubicBezTo>
                <a:cubicBezTo>
                  <a:pt x="1758" y="991"/>
                  <a:pt x="1752" y="986"/>
                  <a:pt x="1745" y="986"/>
                </a:cubicBezTo>
                <a:cubicBezTo>
                  <a:pt x="1738" y="986"/>
                  <a:pt x="1732" y="991"/>
                  <a:pt x="1732" y="998"/>
                </a:cubicBezTo>
                <a:cubicBezTo>
                  <a:pt x="1732" y="1005"/>
                  <a:pt x="1738" y="1011"/>
                  <a:pt x="1745" y="1011"/>
                </a:cubicBezTo>
                <a:close/>
                <a:moveTo>
                  <a:pt x="1784" y="1011"/>
                </a:moveTo>
                <a:cubicBezTo>
                  <a:pt x="1791" y="1011"/>
                  <a:pt x="1797" y="1005"/>
                  <a:pt x="1797" y="998"/>
                </a:cubicBezTo>
                <a:cubicBezTo>
                  <a:pt x="1797" y="991"/>
                  <a:pt x="1791" y="986"/>
                  <a:pt x="1784" y="986"/>
                </a:cubicBezTo>
                <a:cubicBezTo>
                  <a:pt x="1777" y="986"/>
                  <a:pt x="1772" y="991"/>
                  <a:pt x="1772" y="998"/>
                </a:cubicBezTo>
                <a:cubicBezTo>
                  <a:pt x="1772" y="1005"/>
                  <a:pt x="1777" y="1011"/>
                  <a:pt x="1784" y="1011"/>
                </a:cubicBezTo>
                <a:close/>
                <a:moveTo>
                  <a:pt x="1824" y="1011"/>
                </a:moveTo>
                <a:cubicBezTo>
                  <a:pt x="1831" y="1011"/>
                  <a:pt x="1836" y="1005"/>
                  <a:pt x="1836" y="998"/>
                </a:cubicBezTo>
                <a:cubicBezTo>
                  <a:pt x="1836" y="991"/>
                  <a:pt x="1831" y="986"/>
                  <a:pt x="1824" y="986"/>
                </a:cubicBezTo>
                <a:cubicBezTo>
                  <a:pt x="1817" y="986"/>
                  <a:pt x="1811" y="991"/>
                  <a:pt x="1811" y="998"/>
                </a:cubicBezTo>
                <a:cubicBezTo>
                  <a:pt x="1811" y="1005"/>
                  <a:pt x="1817" y="1011"/>
                  <a:pt x="1824" y="1011"/>
                </a:cubicBezTo>
                <a:close/>
                <a:moveTo>
                  <a:pt x="1863" y="1011"/>
                </a:moveTo>
                <a:cubicBezTo>
                  <a:pt x="1870" y="1011"/>
                  <a:pt x="1876" y="1005"/>
                  <a:pt x="1876" y="998"/>
                </a:cubicBezTo>
                <a:cubicBezTo>
                  <a:pt x="1876" y="991"/>
                  <a:pt x="1870" y="986"/>
                  <a:pt x="1863" y="986"/>
                </a:cubicBezTo>
                <a:cubicBezTo>
                  <a:pt x="1856" y="986"/>
                  <a:pt x="1850" y="991"/>
                  <a:pt x="1850" y="998"/>
                </a:cubicBezTo>
                <a:cubicBezTo>
                  <a:pt x="1850" y="1005"/>
                  <a:pt x="1856" y="1011"/>
                  <a:pt x="1863" y="1011"/>
                </a:cubicBezTo>
                <a:close/>
                <a:moveTo>
                  <a:pt x="1903" y="986"/>
                </a:moveTo>
                <a:cubicBezTo>
                  <a:pt x="1896" y="986"/>
                  <a:pt x="1890" y="991"/>
                  <a:pt x="1890" y="998"/>
                </a:cubicBezTo>
                <a:cubicBezTo>
                  <a:pt x="1890" y="1005"/>
                  <a:pt x="1896" y="1011"/>
                  <a:pt x="1903" y="1011"/>
                </a:cubicBezTo>
                <a:cubicBezTo>
                  <a:pt x="1910" y="1011"/>
                  <a:pt x="1915" y="1005"/>
                  <a:pt x="1915" y="998"/>
                </a:cubicBezTo>
                <a:cubicBezTo>
                  <a:pt x="1915" y="991"/>
                  <a:pt x="1910" y="986"/>
                  <a:pt x="1903" y="986"/>
                </a:cubicBezTo>
                <a:close/>
                <a:moveTo>
                  <a:pt x="1942" y="1011"/>
                </a:moveTo>
                <a:cubicBezTo>
                  <a:pt x="1949" y="1011"/>
                  <a:pt x="1955" y="1005"/>
                  <a:pt x="1955" y="998"/>
                </a:cubicBezTo>
                <a:cubicBezTo>
                  <a:pt x="1955" y="991"/>
                  <a:pt x="1949" y="986"/>
                  <a:pt x="1942" y="986"/>
                </a:cubicBezTo>
                <a:cubicBezTo>
                  <a:pt x="1935" y="986"/>
                  <a:pt x="1929" y="991"/>
                  <a:pt x="1929" y="998"/>
                </a:cubicBezTo>
                <a:cubicBezTo>
                  <a:pt x="1929" y="1005"/>
                  <a:pt x="1935" y="1011"/>
                  <a:pt x="1942" y="1011"/>
                </a:cubicBezTo>
                <a:close/>
                <a:moveTo>
                  <a:pt x="1981" y="1011"/>
                </a:moveTo>
                <a:cubicBezTo>
                  <a:pt x="1988" y="1011"/>
                  <a:pt x="1994" y="1005"/>
                  <a:pt x="1994" y="998"/>
                </a:cubicBezTo>
                <a:cubicBezTo>
                  <a:pt x="1994" y="991"/>
                  <a:pt x="1988" y="986"/>
                  <a:pt x="1981" y="986"/>
                </a:cubicBezTo>
                <a:cubicBezTo>
                  <a:pt x="1974" y="986"/>
                  <a:pt x="1969" y="991"/>
                  <a:pt x="1969" y="998"/>
                </a:cubicBezTo>
                <a:cubicBezTo>
                  <a:pt x="1969" y="1005"/>
                  <a:pt x="1974" y="1011"/>
                  <a:pt x="1981" y="1011"/>
                </a:cubicBezTo>
                <a:close/>
                <a:moveTo>
                  <a:pt x="2008" y="998"/>
                </a:moveTo>
                <a:cubicBezTo>
                  <a:pt x="2008" y="1005"/>
                  <a:pt x="2014" y="1011"/>
                  <a:pt x="2021" y="1011"/>
                </a:cubicBezTo>
                <a:cubicBezTo>
                  <a:pt x="2028" y="1011"/>
                  <a:pt x="2034" y="1005"/>
                  <a:pt x="2034" y="998"/>
                </a:cubicBezTo>
                <a:cubicBezTo>
                  <a:pt x="2034" y="991"/>
                  <a:pt x="2028" y="986"/>
                  <a:pt x="2021" y="986"/>
                </a:cubicBezTo>
                <a:cubicBezTo>
                  <a:pt x="2014" y="986"/>
                  <a:pt x="2008" y="991"/>
                  <a:pt x="2008" y="998"/>
                </a:cubicBezTo>
                <a:close/>
                <a:moveTo>
                  <a:pt x="2060" y="1011"/>
                </a:moveTo>
                <a:cubicBezTo>
                  <a:pt x="2067" y="1011"/>
                  <a:pt x="2073" y="1005"/>
                  <a:pt x="2073" y="998"/>
                </a:cubicBezTo>
                <a:cubicBezTo>
                  <a:pt x="2073" y="991"/>
                  <a:pt x="2067" y="986"/>
                  <a:pt x="2060" y="986"/>
                </a:cubicBezTo>
                <a:cubicBezTo>
                  <a:pt x="2053" y="986"/>
                  <a:pt x="2048" y="991"/>
                  <a:pt x="2048" y="998"/>
                </a:cubicBezTo>
                <a:cubicBezTo>
                  <a:pt x="2048" y="1005"/>
                  <a:pt x="2053" y="1011"/>
                  <a:pt x="2060" y="1011"/>
                </a:cubicBezTo>
                <a:close/>
                <a:moveTo>
                  <a:pt x="2100" y="1011"/>
                </a:moveTo>
                <a:cubicBezTo>
                  <a:pt x="2107" y="1011"/>
                  <a:pt x="2112" y="1005"/>
                  <a:pt x="2112" y="998"/>
                </a:cubicBezTo>
                <a:cubicBezTo>
                  <a:pt x="2112" y="991"/>
                  <a:pt x="2107" y="986"/>
                  <a:pt x="2100" y="986"/>
                </a:cubicBezTo>
                <a:cubicBezTo>
                  <a:pt x="2093" y="986"/>
                  <a:pt x="2087" y="991"/>
                  <a:pt x="2087" y="998"/>
                </a:cubicBezTo>
                <a:cubicBezTo>
                  <a:pt x="2087" y="1005"/>
                  <a:pt x="2093" y="1011"/>
                  <a:pt x="2100" y="1011"/>
                </a:cubicBezTo>
                <a:close/>
                <a:moveTo>
                  <a:pt x="2139" y="1011"/>
                </a:moveTo>
                <a:cubicBezTo>
                  <a:pt x="2146" y="1011"/>
                  <a:pt x="2152" y="1005"/>
                  <a:pt x="2152" y="998"/>
                </a:cubicBezTo>
                <a:cubicBezTo>
                  <a:pt x="2152" y="991"/>
                  <a:pt x="2146" y="986"/>
                  <a:pt x="2139" y="986"/>
                </a:cubicBezTo>
                <a:cubicBezTo>
                  <a:pt x="2132" y="986"/>
                  <a:pt x="2126" y="991"/>
                  <a:pt x="2126" y="998"/>
                </a:cubicBezTo>
                <a:cubicBezTo>
                  <a:pt x="2126" y="1005"/>
                  <a:pt x="2132" y="1011"/>
                  <a:pt x="2139" y="1011"/>
                </a:cubicBezTo>
                <a:close/>
                <a:moveTo>
                  <a:pt x="2455" y="993"/>
                </a:moveTo>
                <a:cubicBezTo>
                  <a:pt x="2452" y="993"/>
                  <a:pt x="2449" y="995"/>
                  <a:pt x="2449" y="998"/>
                </a:cubicBezTo>
                <a:cubicBezTo>
                  <a:pt x="2449" y="1001"/>
                  <a:pt x="2452" y="1003"/>
                  <a:pt x="2455" y="1003"/>
                </a:cubicBezTo>
                <a:cubicBezTo>
                  <a:pt x="2457" y="1003"/>
                  <a:pt x="2460" y="1001"/>
                  <a:pt x="2460" y="998"/>
                </a:cubicBezTo>
                <a:cubicBezTo>
                  <a:pt x="2460" y="995"/>
                  <a:pt x="2457" y="993"/>
                  <a:pt x="2455" y="993"/>
                </a:cubicBezTo>
                <a:close/>
                <a:moveTo>
                  <a:pt x="2494" y="986"/>
                </a:moveTo>
                <a:cubicBezTo>
                  <a:pt x="2487" y="986"/>
                  <a:pt x="2481" y="991"/>
                  <a:pt x="2481" y="998"/>
                </a:cubicBezTo>
                <a:cubicBezTo>
                  <a:pt x="2481" y="1005"/>
                  <a:pt x="2487" y="1011"/>
                  <a:pt x="2494" y="1011"/>
                </a:cubicBezTo>
                <a:cubicBezTo>
                  <a:pt x="2501" y="1011"/>
                  <a:pt x="2507" y="1005"/>
                  <a:pt x="2507" y="998"/>
                </a:cubicBezTo>
                <a:cubicBezTo>
                  <a:pt x="2507" y="991"/>
                  <a:pt x="2501" y="986"/>
                  <a:pt x="2494" y="986"/>
                </a:cubicBezTo>
                <a:close/>
                <a:moveTo>
                  <a:pt x="2730" y="1011"/>
                </a:moveTo>
                <a:cubicBezTo>
                  <a:pt x="2738" y="1011"/>
                  <a:pt x="2743" y="1005"/>
                  <a:pt x="2743" y="998"/>
                </a:cubicBezTo>
                <a:cubicBezTo>
                  <a:pt x="2743" y="991"/>
                  <a:pt x="2738" y="986"/>
                  <a:pt x="2730" y="986"/>
                </a:cubicBezTo>
                <a:cubicBezTo>
                  <a:pt x="2723" y="986"/>
                  <a:pt x="2718" y="991"/>
                  <a:pt x="2718" y="998"/>
                </a:cubicBezTo>
                <a:cubicBezTo>
                  <a:pt x="2718" y="1005"/>
                  <a:pt x="2723" y="1011"/>
                  <a:pt x="2730" y="1011"/>
                </a:cubicBezTo>
                <a:close/>
                <a:moveTo>
                  <a:pt x="2770" y="1011"/>
                </a:moveTo>
                <a:cubicBezTo>
                  <a:pt x="2777" y="1011"/>
                  <a:pt x="2783" y="1005"/>
                  <a:pt x="2783" y="998"/>
                </a:cubicBezTo>
                <a:cubicBezTo>
                  <a:pt x="2783" y="991"/>
                  <a:pt x="2777" y="986"/>
                  <a:pt x="2770" y="986"/>
                </a:cubicBezTo>
                <a:cubicBezTo>
                  <a:pt x="2763" y="986"/>
                  <a:pt x="2757" y="991"/>
                  <a:pt x="2757" y="998"/>
                </a:cubicBezTo>
                <a:cubicBezTo>
                  <a:pt x="2757" y="1005"/>
                  <a:pt x="2763" y="1011"/>
                  <a:pt x="2770" y="1011"/>
                </a:cubicBezTo>
                <a:close/>
                <a:moveTo>
                  <a:pt x="2940" y="998"/>
                </a:moveTo>
                <a:cubicBezTo>
                  <a:pt x="2940" y="991"/>
                  <a:pt x="2935" y="986"/>
                  <a:pt x="2928" y="986"/>
                </a:cubicBezTo>
                <a:cubicBezTo>
                  <a:pt x="2921" y="986"/>
                  <a:pt x="2915" y="991"/>
                  <a:pt x="2915" y="998"/>
                </a:cubicBezTo>
                <a:cubicBezTo>
                  <a:pt x="2915" y="1005"/>
                  <a:pt x="2921" y="1011"/>
                  <a:pt x="2928" y="1011"/>
                </a:cubicBezTo>
                <a:cubicBezTo>
                  <a:pt x="2935" y="1011"/>
                  <a:pt x="2940" y="1005"/>
                  <a:pt x="2940" y="998"/>
                </a:cubicBezTo>
                <a:close/>
                <a:moveTo>
                  <a:pt x="878" y="1029"/>
                </a:moveTo>
                <a:cubicBezTo>
                  <a:pt x="873" y="1029"/>
                  <a:pt x="869" y="1033"/>
                  <a:pt x="869" y="1038"/>
                </a:cubicBezTo>
                <a:cubicBezTo>
                  <a:pt x="869" y="1042"/>
                  <a:pt x="873" y="1046"/>
                  <a:pt x="878" y="1046"/>
                </a:cubicBezTo>
                <a:cubicBezTo>
                  <a:pt x="882" y="1046"/>
                  <a:pt x="886" y="1042"/>
                  <a:pt x="886" y="1038"/>
                </a:cubicBezTo>
                <a:cubicBezTo>
                  <a:pt x="886" y="1033"/>
                  <a:pt x="882" y="1029"/>
                  <a:pt x="878" y="1029"/>
                </a:cubicBezTo>
                <a:close/>
                <a:moveTo>
                  <a:pt x="944" y="1038"/>
                </a:moveTo>
                <a:cubicBezTo>
                  <a:pt x="944" y="1045"/>
                  <a:pt x="949" y="1050"/>
                  <a:pt x="956" y="1050"/>
                </a:cubicBezTo>
                <a:cubicBezTo>
                  <a:pt x="963" y="1050"/>
                  <a:pt x="969" y="1045"/>
                  <a:pt x="969" y="1038"/>
                </a:cubicBezTo>
                <a:cubicBezTo>
                  <a:pt x="969" y="1031"/>
                  <a:pt x="963" y="1025"/>
                  <a:pt x="956" y="1025"/>
                </a:cubicBezTo>
                <a:cubicBezTo>
                  <a:pt x="949" y="1025"/>
                  <a:pt x="944" y="1031"/>
                  <a:pt x="944" y="1038"/>
                </a:cubicBezTo>
                <a:close/>
                <a:moveTo>
                  <a:pt x="996" y="1025"/>
                </a:moveTo>
                <a:cubicBezTo>
                  <a:pt x="989" y="1025"/>
                  <a:pt x="983" y="1031"/>
                  <a:pt x="983" y="1038"/>
                </a:cubicBezTo>
                <a:cubicBezTo>
                  <a:pt x="983" y="1045"/>
                  <a:pt x="989" y="1050"/>
                  <a:pt x="996" y="1050"/>
                </a:cubicBezTo>
                <a:cubicBezTo>
                  <a:pt x="1003" y="1050"/>
                  <a:pt x="1009" y="1045"/>
                  <a:pt x="1009" y="1038"/>
                </a:cubicBezTo>
                <a:cubicBezTo>
                  <a:pt x="1009" y="1031"/>
                  <a:pt x="1003" y="1025"/>
                  <a:pt x="996" y="1025"/>
                </a:cubicBezTo>
                <a:close/>
                <a:moveTo>
                  <a:pt x="1035" y="1025"/>
                </a:moveTo>
                <a:cubicBezTo>
                  <a:pt x="1028" y="1025"/>
                  <a:pt x="1023" y="1031"/>
                  <a:pt x="1023" y="1038"/>
                </a:cubicBezTo>
                <a:cubicBezTo>
                  <a:pt x="1023" y="1045"/>
                  <a:pt x="1028" y="1050"/>
                  <a:pt x="1035" y="1050"/>
                </a:cubicBezTo>
                <a:cubicBezTo>
                  <a:pt x="1042" y="1050"/>
                  <a:pt x="1048" y="1045"/>
                  <a:pt x="1048" y="1038"/>
                </a:cubicBezTo>
                <a:cubicBezTo>
                  <a:pt x="1048" y="1031"/>
                  <a:pt x="1042" y="1025"/>
                  <a:pt x="1035" y="1025"/>
                </a:cubicBezTo>
                <a:close/>
                <a:moveTo>
                  <a:pt x="1075" y="1050"/>
                </a:moveTo>
                <a:cubicBezTo>
                  <a:pt x="1082" y="1050"/>
                  <a:pt x="1087" y="1045"/>
                  <a:pt x="1087" y="1038"/>
                </a:cubicBezTo>
                <a:cubicBezTo>
                  <a:pt x="1087" y="1031"/>
                  <a:pt x="1082" y="1025"/>
                  <a:pt x="1075" y="1025"/>
                </a:cubicBezTo>
                <a:cubicBezTo>
                  <a:pt x="1068" y="1025"/>
                  <a:pt x="1062" y="1031"/>
                  <a:pt x="1062" y="1038"/>
                </a:cubicBezTo>
                <a:cubicBezTo>
                  <a:pt x="1062" y="1045"/>
                  <a:pt x="1068" y="1050"/>
                  <a:pt x="1075" y="1050"/>
                </a:cubicBezTo>
                <a:close/>
                <a:moveTo>
                  <a:pt x="1587" y="1025"/>
                </a:moveTo>
                <a:cubicBezTo>
                  <a:pt x="1580" y="1025"/>
                  <a:pt x="1574" y="1031"/>
                  <a:pt x="1574" y="1038"/>
                </a:cubicBezTo>
                <a:cubicBezTo>
                  <a:pt x="1574" y="1045"/>
                  <a:pt x="1580" y="1050"/>
                  <a:pt x="1587" y="1050"/>
                </a:cubicBezTo>
                <a:cubicBezTo>
                  <a:pt x="1594" y="1050"/>
                  <a:pt x="1600" y="1045"/>
                  <a:pt x="1600" y="1038"/>
                </a:cubicBezTo>
                <a:cubicBezTo>
                  <a:pt x="1600" y="1031"/>
                  <a:pt x="1594" y="1025"/>
                  <a:pt x="1587" y="1025"/>
                </a:cubicBezTo>
                <a:close/>
                <a:moveTo>
                  <a:pt x="1627" y="1025"/>
                </a:moveTo>
                <a:cubicBezTo>
                  <a:pt x="1620" y="1025"/>
                  <a:pt x="1614" y="1031"/>
                  <a:pt x="1614" y="1038"/>
                </a:cubicBezTo>
                <a:cubicBezTo>
                  <a:pt x="1614" y="1045"/>
                  <a:pt x="1620" y="1050"/>
                  <a:pt x="1627" y="1050"/>
                </a:cubicBezTo>
                <a:cubicBezTo>
                  <a:pt x="1634" y="1050"/>
                  <a:pt x="1639" y="1045"/>
                  <a:pt x="1639" y="1038"/>
                </a:cubicBezTo>
                <a:cubicBezTo>
                  <a:pt x="1639" y="1031"/>
                  <a:pt x="1634" y="1025"/>
                  <a:pt x="1627" y="1025"/>
                </a:cubicBezTo>
                <a:close/>
                <a:moveTo>
                  <a:pt x="1666" y="1025"/>
                </a:moveTo>
                <a:cubicBezTo>
                  <a:pt x="1659" y="1025"/>
                  <a:pt x="1653" y="1031"/>
                  <a:pt x="1653" y="1038"/>
                </a:cubicBezTo>
                <a:cubicBezTo>
                  <a:pt x="1653" y="1045"/>
                  <a:pt x="1659" y="1050"/>
                  <a:pt x="1666" y="1050"/>
                </a:cubicBezTo>
                <a:cubicBezTo>
                  <a:pt x="1673" y="1050"/>
                  <a:pt x="1679" y="1045"/>
                  <a:pt x="1679" y="1038"/>
                </a:cubicBezTo>
                <a:cubicBezTo>
                  <a:pt x="1679" y="1031"/>
                  <a:pt x="1673" y="1025"/>
                  <a:pt x="1666" y="1025"/>
                </a:cubicBezTo>
                <a:close/>
                <a:moveTo>
                  <a:pt x="1705" y="1025"/>
                </a:moveTo>
                <a:cubicBezTo>
                  <a:pt x="1698" y="1025"/>
                  <a:pt x="1693" y="1031"/>
                  <a:pt x="1693" y="1038"/>
                </a:cubicBezTo>
                <a:cubicBezTo>
                  <a:pt x="1693" y="1045"/>
                  <a:pt x="1698" y="1050"/>
                  <a:pt x="1705" y="1050"/>
                </a:cubicBezTo>
                <a:cubicBezTo>
                  <a:pt x="1713" y="1050"/>
                  <a:pt x="1718" y="1045"/>
                  <a:pt x="1718" y="1038"/>
                </a:cubicBezTo>
                <a:cubicBezTo>
                  <a:pt x="1718" y="1031"/>
                  <a:pt x="1713" y="1025"/>
                  <a:pt x="1705" y="1025"/>
                </a:cubicBezTo>
                <a:close/>
                <a:moveTo>
                  <a:pt x="1745" y="1025"/>
                </a:moveTo>
                <a:cubicBezTo>
                  <a:pt x="1738" y="1025"/>
                  <a:pt x="1732" y="1031"/>
                  <a:pt x="1732" y="1038"/>
                </a:cubicBezTo>
                <a:cubicBezTo>
                  <a:pt x="1732" y="1045"/>
                  <a:pt x="1738" y="1050"/>
                  <a:pt x="1745" y="1050"/>
                </a:cubicBezTo>
                <a:cubicBezTo>
                  <a:pt x="1752" y="1050"/>
                  <a:pt x="1758" y="1045"/>
                  <a:pt x="1758" y="1038"/>
                </a:cubicBezTo>
                <a:cubicBezTo>
                  <a:pt x="1758" y="1031"/>
                  <a:pt x="1752" y="1025"/>
                  <a:pt x="1745" y="1025"/>
                </a:cubicBezTo>
                <a:close/>
                <a:moveTo>
                  <a:pt x="1784" y="1025"/>
                </a:moveTo>
                <a:cubicBezTo>
                  <a:pt x="1777" y="1025"/>
                  <a:pt x="1772" y="1031"/>
                  <a:pt x="1772" y="1038"/>
                </a:cubicBezTo>
                <a:cubicBezTo>
                  <a:pt x="1772" y="1045"/>
                  <a:pt x="1777" y="1050"/>
                  <a:pt x="1784" y="1050"/>
                </a:cubicBezTo>
                <a:cubicBezTo>
                  <a:pt x="1791" y="1050"/>
                  <a:pt x="1797" y="1045"/>
                  <a:pt x="1797" y="1038"/>
                </a:cubicBezTo>
                <a:cubicBezTo>
                  <a:pt x="1797" y="1031"/>
                  <a:pt x="1791" y="1025"/>
                  <a:pt x="1784" y="1025"/>
                </a:cubicBezTo>
                <a:close/>
                <a:moveTo>
                  <a:pt x="1824" y="1050"/>
                </a:moveTo>
                <a:cubicBezTo>
                  <a:pt x="1831" y="1050"/>
                  <a:pt x="1836" y="1045"/>
                  <a:pt x="1836" y="1038"/>
                </a:cubicBezTo>
                <a:cubicBezTo>
                  <a:pt x="1836" y="1031"/>
                  <a:pt x="1831" y="1025"/>
                  <a:pt x="1824" y="1025"/>
                </a:cubicBezTo>
                <a:cubicBezTo>
                  <a:pt x="1817" y="1025"/>
                  <a:pt x="1811" y="1031"/>
                  <a:pt x="1811" y="1038"/>
                </a:cubicBezTo>
                <a:cubicBezTo>
                  <a:pt x="1811" y="1045"/>
                  <a:pt x="1817" y="1050"/>
                  <a:pt x="1824" y="1050"/>
                </a:cubicBezTo>
                <a:close/>
                <a:moveTo>
                  <a:pt x="1863" y="1025"/>
                </a:moveTo>
                <a:cubicBezTo>
                  <a:pt x="1856" y="1025"/>
                  <a:pt x="1850" y="1031"/>
                  <a:pt x="1850" y="1038"/>
                </a:cubicBezTo>
                <a:cubicBezTo>
                  <a:pt x="1850" y="1045"/>
                  <a:pt x="1856" y="1050"/>
                  <a:pt x="1863" y="1050"/>
                </a:cubicBezTo>
                <a:cubicBezTo>
                  <a:pt x="1870" y="1050"/>
                  <a:pt x="1876" y="1045"/>
                  <a:pt x="1876" y="1038"/>
                </a:cubicBezTo>
                <a:cubicBezTo>
                  <a:pt x="1876" y="1031"/>
                  <a:pt x="1870" y="1025"/>
                  <a:pt x="1863" y="1025"/>
                </a:cubicBezTo>
                <a:close/>
                <a:moveTo>
                  <a:pt x="1903" y="1025"/>
                </a:moveTo>
                <a:cubicBezTo>
                  <a:pt x="1896" y="1025"/>
                  <a:pt x="1890" y="1031"/>
                  <a:pt x="1890" y="1038"/>
                </a:cubicBezTo>
                <a:cubicBezTo>
                  <a:pt x="1890" y="1045"/>
                  <a:pt x="1896" y="1050"/>
                  <a:pt x="1903" y="1050"/>
                </a:cubicBezTo>
                <a:cubicBezTo>
                  <a:pt x="1910" y="1050"/>
                  <a:pt x="1915" y="1045"/>
                  <a:pt x="1915" y="1038"/>
                </a:cubicBezTo>
                <a:cubicBezTo>
                  <a:pt x="1915" y="1031"/>
                  <a:pt x="1910" y="1025"/>
                  <a:pt x="1903" y="1025"/>
                </a:cubicBezTo>
                <a:close/>
                <a:moveTo>
                  <a:pt x="1942" y="1050"/>
                </a:moveTo>
                <a:cubicBezTo>
                  <a:pt x="1949" y="1050"/>
                  <a:pt x="1955" y="1045"/>
                  <a:pt x="1955" y="1038"/>
                </a:cubicBezTo>
                <a:cubicBezTo>
                  <a:pt x="1955" y="1031"/>
                  <a:pt x="1949" y="1025"/>
                  <a:pt x="1942" y="1025"/>
                </a:cubicBezTo>
                <a:cubicBezTo>
                  <a:pt x="1935" y="1025"/>
                  <a:pt x="1929" y="1031"/>
                  <a:pt x="1929" y="1038"/>
                </a:cubicBezTo>
                <a:cubicBezTo>
                  <a:pt x="1929" y="1045"/>
                  <a:pt x="1935" y="1050"/>
                  <a:pt x="1942" y="1050"/>
                </a:cubicBezTo>
                <a:close/>
                <a:moveTo>
                  <a:pt x="1981" y="1025"/>
                </a:moveTo>
                <a:cubicBezTo>
                  <a:pt x="1974" y="1025"/>
                  <a:pt x="1969" y="1031"/>
                  <a:pt x="1969" y="1038"/>
                </a:cubicBezTo>
                <a:cubicBezTo>
                  <a:pt x="1969" y="1045"/>
                  <a:pt x="1974" y="1050"/>
                  <a:pt x="1981" y="1050"/>
                </a:cubicBezTo>
                <a:cubicBezTo>
                  <a:pt x="1988" y="1050"/>
                  <a:pt x="1994" y="1045"/>
                  <a:pt x="1994" y="1038"/>
                </a:cubicBezTo>
                <a:cubicBezTo>
                  <a:pt x="1994" y="1031"/>
                  <a:pt x="1988" y="1025"/>
                  <a:pt x="1981" y="1025"/>
                </a:cubicBezTo>
                <a:close/>
                <a:moveTo>
                  <a:pt x="2021" y="1050"/>
                </a:moveTo>
                <a:cubicBezTo>
                  <a:pt x="2028" y="1050"/>
                  <a:pt x="2034" y="1045"/>
                  <a:pt x="2034" y="1038"/>
                </a:cubicBezTo>
                <a:cubicBezTo>
                  <a:pt x="2034" y="1031"/>
                  <a:pt x="2028" y="1025"/>
                  <a:pt x="2021" y="1025"/>
                </a:cubicBezTo>
                <a:cubicBezTo>
                  <a:pt x="2014" y="1025"/>
                  <a:pt x="2008" y="1031"/>
                  <a:pt x="2008" y="1038"/>
                </a:cubicBezTo>
                <a:cubicBezTo>
                  <a:pt x="2008" y="1045"/>
                  <a:pt x="2014" y="1050"/>
                  <a:pt x="2021" y="1050"/>
                </a:cubicBezTo>
                <a:close/>
                <a:moveTo>
                  <a:pt x="2060" y="1050"/>
                </a:moveTo>
                <a:cubicBezTo>
                  <a:pt x="2067" y="1050"/>
                  <a:pt x="2073" y="1045"/>
                  <a:pt x="2073" y="1038"/>
                </a:cubicBezTo>
                <a:cubicBezTo>
                  <a:pt x="2073" y="1031"/>
                  <a:pt x="2067" y="1025"/>
                  <a:pt x="2060" y="1025"/>
                </a:cubicBezTo>
                <a:cubicBezTo>
                  <a:pt x="2053" y="1025"/>
                  <a:pt x="2048" y="1031"/>
                  <a:pt x="2048" y="1038"/>
                </a:cubicBezTo>
                <a:cubicBezTo>
                  <a:pt x="2048" y="1045"/>
                  <a:pt x="2053" y="1050"/>
                  <a:pt x="2060" y="1050"/>
                </a:cubicBezTo>
                <a:close/>
                <a:moveTo>
                  <a:pt x="2100" y="1025"/>
                </a:moveTo>
                <a:cubicBezTo>
                  <a:pt x="2093" y="1025"/>
                  <a:pt x="2087" y="1031"/>
                  <a:pt x="2087" y="1038"/>
                </a:cubicBezTo>
                <a:cubicBezTo>
                  <a:pt x="2087" y="1045"/>
                  <a:pt x="2093" y="1050"/>
                  <a:pt x="2100" y="1050"/>
                </a:cubicBezTo>
                <a:cubicBezTo>
                  <a:pt x="2107" y="1050"/>
                  <a:pt x="2112" y="1045"/>
                  <a:pt x="2112" y="1038"/>
                </a:cubicBezTo>
                <a:cubicBezTo>
                  <a:pt x="2112" y="1031"/>
                  <a:pt x="2107" y="1025"/>
                  <a:pt x="2100" y="1025"/>
                </a:cubicBezTo>
                <a:close/>
                <a:moveTo>
                  <a:pt x="2139" y="1050"/>
                </a:moveTo>
                <a:cubicBezTo>
                  <a:pt x="2146" y="1050"/>
                  <a:pt x="2152" y="1045"/>
                  <a:pt x="2152" y="1038"/>
                </a:cubicBezTo>
                <a:cubicBezTo>
                  <a:pt x="2152" y="1031"/>
                  <a:pt x="2146" y="1025"/>
                  <a:pt x="2139" y="1025"/>
                </a:cubicBezTo>
                <a:cubicBezTo>
                  <a:pt x="2132" y="1025"/>
                  <a:pt x="2126" y="1031"/>
                  <a:pt x="2126" y="1038"/>
                </a:cubicBezTo>
                <a:cubicBezTo>
                  <a:pt x="2126" y="1045"/>
                  <a:pt x="2132" y="1050"/>
                  <a:pt x="2139" y="1050"/>
                </a:cubicBezTo>
                <a:close/>
                <a:moveTo>
                  <a:pt x="2179" y="1050"/>
                </a:moveTo>
                <a:cubicBezTo>
                  <a:pt x="2186" y="1050"/>
                  <a:pt x="2191" y="1045"/>
                  <a:pt x="2191" y="1038"/>
                </a:cubicBezTo>
                <a:cubicBezTo>
                  <a:pt x="2191" y="1031"/>
                  <a:pt x="2186" y="1025"/>
                  <a:pt x="2179" y="1025"/>
                </a:cubicBezTo>
                <a:cubicBezTo>
                  <a:pt x="2172" y="1025"/>
                  <a:pt x="2166" y="1031"/>
                  <a:pt x="2166" y="1038"/>
                </a:cubicBezTo>
                <a:cubicBezTo>
                  <a:pt x="2166" y="1045"/>
                  <a:pt x="2172" y="1050"/>
                  <a:pt x="2179" y="1050"/>
                </a:cubicBezTo>
                <a:close/>
                <a:moveTo>
                  <a:pt x="2977" y="1038"/>
                </a:moveTo>
                <a:cubicBezTo>
                  <a:pt x="2977" y="1032"/>
                  <a:pt x="2973" y="1028"/>
                  <a:pt x="2967" y="1028"/>
                </a:cubicBezTo>
                <a:cubicBezTo>
                  <a:pt x="2962" y="1028"/>
                  <a:pt x="2957" y="1032"/>
                  <a:pt x="2957" y="1038"/>
                </a:cubicBezTo>
                <a:cubicBezTo>
                  <a:pt x="2957" y="1043"/>
                  <a:pt x="2962" y="1048"/>
                  <a:pt x="2967" y="1048"/>
                </a:cubicBezTo>
                <a:cubicBezTo>
                  <a:pt x="2973" y="1048"/>
                  <a:pt x="2977" y="1043"/>
                  <a:pt x="2977" y="1038"/>
                </a:cubicBezTo>
                <a:close/>
                <a:moveTo>
                  <a:pt x="917" y="1090"/>
                </a:moveTo>
                <a:cubicBezTo>
                  <a:pt x="924" y="1090"/>
                  <a:pt x="930" y="1084"/>
                  <a:pt x="930" y="1077"/>
                </a:cubicBezTo>
                <a:cubicBezTo>
                  <a:pt x="930" y="1070"/>
                  <a:pt x="924" y="1064"/>
                  <a:pt x="917" y="1064"/>
                </a:cubicBezTo>
                <a:cubicBezTo>
                  <a:pt x="910" y="1064"/>
                  <a:pt x="904" y="1070"/>
                  <a:pt x="904" y="1077"/>
                </a:cubicBezTo>
                <a:cubicBezTo>
                  <a:pt x="904" y="1084"/>
                  <a:pt x="910" y="1090"/>
                  <a:pt x="917" y="1090"/>
                </a:cubicBezTo>
                <a:close/>
                <a:moveTo>
                  <a:pt x="956" y="1090"/>
                </a:moveTo>
                <a:cubicBezTo>
                  <a:pt x="963" y="1090"/>
                  <a:pt x="969" y="1084"/>
                  <a:pt x="969" y="1077"/>
                </a:cubicBezTo>
                <a:cubicBezTo>
                  <a:pt x="969" y="1070"/>
                  <a:pt x="963" y="1064"/>
                  <a:pt x="956" y="1064"/>
                </a:cubicBezTo>
                <a:cubicBezTo>
                  <a:pt x="949" y="1064"/>
                  <a:pt x="944" y="1070"/>
                  <a:pt x="944" y="1077"/>
                </a:cubicBezTo>
                <a:cubicBezTo>
                  <a:pt x="944" y="1084"/>
                  <a:pt x="949" y="1090"/>
                  <a:pt x="956" y="1090"/>
                </a:cubicBezTo>
                <a:close/>
                <a:moveTo>
                  <a:pt x="996" y="1090"/>
                </a:moveTo>
                <a:cubicBezTo>
                  <a:pt x="1003" y="1090"/>
                  <a:pt x="1009" y="1084"/>
                  <a:pt x="1009" y="1077"/>
                </a:cubicBezTo>
                <a:cubicBezTo>
                  <a:pt x="1009" y="1070"/>
                  <a:pt x="1003" y="1064"/>
                  <a:pt x="996" y="1064"/>
                </a:cubicBezTo>
                <a:cubicBezTo>
                  <a:pt x="989" y="1064"/>
                  <a:pt x="983" y="1070"/>
                  <a:pt x="983" y="1077"/>
                </a:cubicBezTo>
                <a:cubicBezTo>
                  <a:pt x="983" y="1084"/>
                  <a:pt x="989" y="1090"/>
                  <a:pt x="996" y="1090"/>
                </a:cubicBezTo>
                <a:close/>
                <a:moveTo>
                  <a:pt x="1035" y="1090"/>
                </a:moveTo>
                <a:cubicBezTo>
                  <a:pt x="1042" y="1090"/>
                  <a:pt x="1048" y="1084"/>
                  <a:pt x="1048" y="1077"/>
                </a:cubicBezTo>
                <a:cubicBezTo>
                  <a:pt x="1048" y="1070"/>
                  <a:pt x="1042" y="1064"/>
                  <a:pt x="1035" y="1064"/>
                </a:cubicBezTo>
                <a:cubicBezTo>
                  <a:pt x="1028" y="1064"/>
                  <a:pt x="1023" y="1070"/>
                  <a:pt x="1023" y="1077"/>
                </a:cubicBezTo>
                <a:cubicBezTo>
                  <a:pt x="1023" y="1084"/>
                  <a:pt x="1028" y="1090"/>
                  <a:pt x="1035" y="1090"/>
                </a:cubicBezTo>
                <a:close/>
                <a:moveTo>
                  <a:pt x="1075" y="1090"/>
                </a:moveTo>
                <a:cubicBezTo>
                  <a:pt x="1082" y="1090"/>
                  <a:pt x="1087" y="1084"/>
                  <a:pt x="1087" y="1077"/>
                </a:cubicBezTo>
                <a:cubicBezTo>
                  <a:pt x="1087" y="1070"/>
                  <a:pt x="1082" y="1064"/>
                  <a:pt x="1075" y="1064"/>
                </a:cubicBezTo>
                <a:cubicBezTo>
                  <a:pt x="1068" y="1064"/>
                  <a:pt x="1062" y="1070"/>
                  <a:pt x="1062" y="1077"/>
                </a:cubicBezTo>
                <a:cubicBezTo>
                  <a:pt x="1062" y="1084"/>
                  <a:pt x="1068" y="1090"/>
                  <a:pt x="1075" y="1090"/>
                </a:cubicBezTo>
                <a:close/>
                <a:moveTo>
                  <a:pt x="1114" y="1090"/>
                </a:moveTo>
                <a:cubicBezTo>
                  <a:pt x="1121" y="1090"/>
                  <a:pt x="1127" y="1084"/>
                  <a:pt x="1127" y="1077"/>
                </a:cubicBezTo>
                <a:cubicBezTo>
                  <a:pt x="1127" y="1070"/>
                  <a:pt x="1121" y="1064"/>
                  <a:pt x="1114" y="1064"/>
                </a:cubicBezTo>
                <a:cubicBezTo>
                  <a:pt x="1107" y="1064"/>
                  <a:pt x="1101" y="1070"/>
                  <a:pt x="1101" y="1077"/>
                </a:cubicBezTo>
                <a:cubicBezTo>
                  <a:pt x="1101" y="1084"/>
                  <a:pt x="1107" y="1090"/>
                  <a:pt x="1114" y="1090"/>
                </a:cubicBezTo>
                <a:close/>
                <a:moveTo>
                  <a:pt x="1154" y="1090"/>
                </a:moveTo>
                <a:cubicBezTo>
                  <a:pt x="1161" y="1090"/>
                  <a:pt x="1166" y="1084"/>
                  <a:pt x="1166" y="1077"/>
                </a:cubicBezTo>
                <a:cubicBezTo>
                  <a:pt x="1166" y="1070"/>
                  <a:pt x="1161" y="1064"/>
                  <a:pt x="1154" y="1064"/>
                </a:cubicBezTo>
                <a:cubicBezTo>
                  <a:pt x="1147" y="1064"/>
                  <a:pt x="1141" y="1070"/>
                  <a:pt x="1141" y="1077"/>
                </a:cubicBezTo>
                <a:cubicBezTo>
                  <a:pt x="1141" y="1084"/>
                  <a:pt x="1147" y="1090"/>
                  <a:pt x="1154" y="1090"/>
                </a:cubicBezTo>
                <a:close/>
                <a:moveTo>
                  <a:pt x="1627" y="1064"/>
                </a:moveTo>
                <a:cubicBezTo>
                  <a:pt x="1620" y="1064"/>
                  <a:pt x="1614" y="1070"/>
                  <a:pt x="1614" y="1077"/>
                </a:cubicBezTo>
                <a:cubicBezTo>
                  <a:pt x="1614" y="1084"/>
                  <a:pt x="1620" y="1090"/>
                  <a:pt x="1627" y="1090"/>
                </a:cubicBezTo>
                <a:cubicBezTo>
                  <a:pt x="1634" y="1090"/>
                  <a:pt x="1639" y="1084"/>
                  <a:pt x="1639" y="1077"/>
                </a:cubicBezTo>
                <a:cubicBezTo>
                  <a:pt x="1639" y="1070"/>
                  <a:pt x="1634" y="1064"/>
                  <a:pt x="1627" y="1064"/>
                </a:cubicBezTo>
                <a:close/>
                <a:moveTo>
                  <a:pt x="1666" y="1064"/>
                </a:moveTo>
                <a:cubicBezTo>
                  <a:pt x="1659" y="1064"/>
                  <a:pt x="1653" y="1070"/>
                  <a:pt x="1653" y="1077"/>
                </a:cubicBezTo>
                <a:cubicBezTo>
                  <a:pt x="1653" y="1084"/>
                  <a:pt x="1659" y="1090"/>
                  <a:pt x="1666" y="1090"/>
                </a:cubicBezTo>
                <a:cubicBezTo>
                  <a:pt x="1673" y="1090"/>
                  <a:pt x="1679" y="1084"/>
                  <a:pt x="1679" y="1077"/>
                </a:cubicBezTo>
                <a:cubicBezTo>
                  <a:pt x="1679" y="1070"/>
                  <a:pt x="1673" y="1064"/>
                  <a:pt x="1666" y="1064"/>
                </a:cubicBezTo>
                <a:close/>
                <a:moveTo>
                  <a:pt x="1784" y="1064"/>
                </a:moveTo>
                <a:cubicBezTo>
                  <a:pt x="1777" y="1064"/>
                  <a:pt x="1772" y="1070"/>
                  <a:pt x="1772" y="1077"/>
                </a:cubicBezTo>
                <a:cubicBezTo>
                  <a:pt x="1772" y="1084"/>
                  <a:pt x="1777" y="1090"/>
                  <a:pt x="1784" y="1090"/>
                </a:cubicBezTo>
                <a:cubicBezTo>
                  <a:pt x="1791" y="1090"/>
                  <a:pt x="1797" y="1084"/>
                  <a:pt x="1797" y="1077"/>
                </a:cubicBezTo>
                <a:cubicBezTo>
                  <a:pt x="1797" y="1070"/>
                  <a:pt x="1791" y="1064"/>
                  <a:pt x="1784" y="1064"/>
                </a:cubicBezTo>
                <a:close/>
                <a:moveTo>
                  <a:pt x="1824" y="1090"/>
                </a:moveTo>
                <a:cubicBezTo>
                  <a:pt x="1831" y="1090"/>
                  <a:pt x="1836" y="1084"/>
                  <a:pt x="1836" y="1077"/>
                </a:cubicBezTo>
                <a:cubicBezTo>
                  <a:pt x="1836" y="1070"/>
                  <a:pt x="1831" y="1064"/>
                  <a:pt x="1824" y="1064"/>
                </a:cubicBezTo>
                <a:cubicBezTo>
                  <a:pt x="1817" y="1064"/>
                  <a:pt x="1811" y="1070"/>
                  <a:pt x="1811" y="1077"/>
                </a:cubicBezTo>
                <a:cubicBezTo>
                  <a:pt x="1811" y="1084"/>
                  <a:pt x="1817" y="1090"/>
                  <a:pt x="1824" y="1090"/>
                </a:cubicBezTo>
                <a:close/>
                <a:moveTo>
                  <a:pt x="1863" y="1090"/>
                </a:moveTo>
                <a:cubicBezTo>
                  <a:pt x="1870" y="1090"/>
                  <a:pt x="1876" y="1084"/>
                  <a:pt x="1876" y="1077"/>
                </a:cubicBezTo>
                <a:cubicBezTo>
                  <a:pt x="1876" y="1070"/>
                  <a:pt x="1870" y="1064"/>
                  <a:pt x="1863" y="1064"/>
                </a:cubicBezTo>
                <a:cubicBezTo>
                  <a:pt x="1856" y="1064"/>
                  <a:pt x="1850" y="1070"/>
                  <a:pt x="1850" y="1077"/>
                </a:cubicBezTo>
                <a:cubicBezTo>
                  <a:pt x="1850" y="1084"/>
                  <a:pt x="1856" y="1090"/>
                  <a:pt x="1863" y="1090"/>
                </a:cubicBezTo>
                <a:close/>
                <a:moveTo>
                  <a:pt x="1903" y="1090"/>
                </a:moveTo>
                <a:cubicBezTo>
                  <a:pt x="1910" y="1090"/>
                  <a:pt x="1915" y="1084"/>
                  <a:pt x="1915" y="1077"/>
                </a:cubicBezTo>
                <a:cubicBezTo>
                  <a:pt x="1915" y="1070"/>
                  <a:pt x="1910" y="1064"/>
                  <a:pt x="1903" y="1064"/>
                </a:cubicBezTo>
                <a:cubicBezTo>
                  <a:pt x="1896" y="1064"/>
                  <a:pt x="1890" y="1070"/>
                  <a:pt x="1890" y="1077"/>
                </a:cubicBezTo>
                <a:cubicBezTo>
                  <a:pt x="1890" y="1084"/>
                  <a:pt x="1896" y="1090"/>
                  <a:pt x="1903" y="1090"/>
                </a:cubicBezTo>
                <a:close/>
                <a:moveTo>
                  <a:pt x="1942" y="1090"/>
                </a:moveTo>
                <a:cubicBezTo>
                  <a:pt x="1949" y="1090"/>
                  <a:pt x="1955" y="1084"/>
                  <a:pt x="1955" y="1077"/>
                </a:cubicBezTo>
                <a:cubicBezTo>
                  <a:pt x="1955" y="1070"/>
                  <a:pt x="1949" y="1064"/>
                  <a:pt x="1942" y="1064"/>
                </a:cubicBezTo>
                <a:cubicBezTo>
                  <a:pt x="1935" y="1064"/>
                  <a:pt x="1929" y="1070"/>
                  <a:pt x="1929" y="1077"/>
                </a:cubicBezTo>
                <a:cubicBezTo>
                  <a:pt x="1929" y="1084"/>
                  <a:pt x="1935" y="1090"/>
                  <a:pt x="1942" y="1090"/>
                </a:cubicBezTo>
                <a:close/>
                <a:moveTo>
                  <a:pt x="1981" y="1090"/>
                </a:moveTo>
                <a:cubicBezTo>
                  <a:pt x="1988" y="1090"/>
                  <a:pt x="1994" y="1084"/>
                  <a:pt x="1994" y="1077"/>
                </a:cubicBezTo>
                <a:cubicBezTo>
                  <a:pt x="1994" y="1070"/>
                  <a:pt x="1988" y="1064"/>
                  <a:pt x="1981" y="1064"/>
                </a:cubicBezTo>
                <a:cubicBezTo>
                  <a:pt x="1974" y="1064"/>
                  <a:pt x="1969" y="1070"/>
                  <a:pt x="1969" y="1077"/>
                </a:cubicBezTo>
                <a:cubicBezTo>
                  <a:pt x="1969" y="1084"/>
                  <a:pt x="1974" y="1090"/>
                  <a:pt x="1981" y="1090"/>
                </a:cubicBezTo>
                <a:close/>
                <a:moveTo>
                  <a:pt x="2008" y="1077"/>
                </a:moveTo>
                <a:cubicBezTo>
                  <a:pt x="2008" y="1084"/>
                  <a:pt x="2014" y="1090"/>
                  <a:pt x="2021" y="1090"/>
                </a:cubicBezTo>
                <a:cubicBezTo>
                  <a:pt x="2028" y="1090"/>
                  <a:pt x="2034" y="1084"/>
                  <a:pt x="2034" y="1077"/>
                </a:cubicBezTo>
                <a:cubicBezTo>
                  <a:pt x="2034" y="1070"/>
                  <a:pt x="2028" y="1064"/>
                  <a:pt x="2021" y="1064"/>
                </a:cubicBezTo>
                <a:cubicBezTo>
                  <a:pt x="2014" y="1064"/>
                  <a:pt x="2008" y="1070"/>
                  <a:pt x="2008" y="1077"/>
                </a:cubicBezTo>
                <a:close/>
                <a:moveTo>
                  <a:pt x="2060" y="1090"/>
                </a:moveTo>
                <a:cubicBezTo>
                  <a:pt x="2067" y="1090"/>
                  <a:pt x="2073" y="1084"/>
                  <a:pt x="2073" y="1077"/>
                </a:cubicBezTo>
                <a:cubicBezTo>
                  <a:pt x="2073" y="1070"/>
                  <a:pt x="2067" y="1064"/>
                  <a:pt x="2060" y="1064"/>
                </a:cubicBezTo>
                <a:cubicBezTo>
                  <a:pt x="2053" y="1064"/>
                  <a:pt x="2048" y="1070"/>
                  <a:pt x="2048" y="1077"/>
                </a:cubicBezTo>
                <a:cubicBezTo>
                  <a:pt x="2048" y="1084"/>
                  <a:pt x="2053" y="1090"/>
                  <a:pt x="2060" y="1090"/>
                </a:cubicBezTo>
                <a:close/>
                <a:moveTo>
                  <a:pt x="2100" y="1090"/>
                </a:moveTo>
                <a:cubicBezTo>
                  <a:pt x="2107" y="1090"/>
                  <a:pt x="2112" y="1084"/>
                  <a:pt x="2112" y="1077"/>
                </a:cubicBezTo>
                <a:cubicBezTo>
                  <a:pt x="2112" y="1070"/>
                  <a:pt x="2107" y="1064"/>
                  <a:pt x="2100" y="1064"/>
                </a:cubicBezTo>
                <a:cubicBezTo>
                  <a:pt x="2093" y="1064"/>
                  <a:pt x="2087" y="1070"/>
                  <a:pt x="2087" y="1077"/>
                </a:cubicBezTo>
                <a:cubicBezTo>
                  <a:pt x="2087" y="1084"/>
                  <a:pt x="2093" y="1090"/>
                  <a:pt x="2100" y="1090"/>
                </a:cubicBezTo>
                <a:close/>
                <a:moveTo>
                  <a:pt x="2139" y="1090"/>
                </a:moveTo>
                <a:cubicBezTo>
                  <a:pt x="2146" y="1090"/>
                  <a:pt x="2152" y="1084"/>
                  <a:pt x="2152" y="1077"/>
                </a:cubicBezTo>
                <a:cubicBezTo>
                  <a:pt x="2152" y="1070"/>
                  <a:pt x="2146" y="1064"/>
                  <a:pt x="2139" y="1064"/>
                </a:cubicBezTo>
                <a:cubicBezTo>
                  <a:pt x="2132" y="1064"/>
                  <a:pt x="2126" y="1070"/>
                  <a:pt x="2126" y="1077"/>
                </a:cubicBezTo>
                <a:cubicBezTo>
                  <a:pt x="2126" y="1084"/>
                  <a:pt x="2132" y="1090"/>
                  <a:pt x="2139" y="1090"/>
                </a:cubicBezTo>
                <a:close/>
                <a:moveTo>
                  <a:pt x="2179" y="1064"/>
                </a:moveTo>
                <a:cubicBezTo>
                  <a:pt x="2172" y="1064"/>
                  <a:pt x="2166" y="1070"/>
                  <a:pt x="2166" y="1077"/>
                </a:cubicBezTo>
                <a:cubicBezTo>
                  <a:pt x="2166" y="1084"/>
                  <a:pt x="2172" y="1090"/>
                  <a:pt x="2179" y="1090"/>
                </a:cubicBezTo>
                <a:cubicBezTo>
                  <a:pt x="2186" y="1090"/>
                  <a:pt x="2191" y="1084"/>
                  <a:pt x="2191" y="1077"/>
                </a:cubicBezTo>
                <a:cubicBezTo>
                  <a:pt x="2191" y="1070"/>
                  <a:pt x="2186" y="1064"/>
                  <a:pt x="2179" y="1064"/>
                </a:cubicBezTo>
                <a:close/>
                <a:moveTo>
                  <a:pt x="2730" y="1064"/>
                </a:moveTo>
                <a:cubicBezTo>
                  <a:pt x="2723" y="1064"/>
                  <a:pt x="2718" y="1070"/>
                  <a:pt x="2718" y="1077"/>
                </a:cubicBezTo>
                <a:cubicBezTo>
                  <a:pt x="2718" y="1084"/>
                  <a:pt x="2723" y="1090"/>
                  <a:pt x="2730" y="1090"/>
                </a:cubicBezTo>
                <a:cubicBezTo>
                  <a:pt x="2738" y="1090"/>
                  <a:pt x="2743" y="1084"/>
                  <a:pt x="2743" y="1077"/>
                </a:cubicBezTo>
                <a:cubicBezTo>
                  <a:pt x="2743" y="1070"/>
                  <a:pt x="2738" y="1064"/>
                  <a:pt x="2730" y="1064"/>
                </a:cubicBezTo>
                <a:close/>
                <a:moveTo>
                  <a:pt x="2888" y="1090"/>
                </a:moveTo>
                <a:cubicBezTo>
                  <a:pt x="2895" y="1090"/>
                  <a:pt x="2901" y="1084"/>
                  <a:pt x="2901" y="1077"/>
                </a:cubicBezTo>
                <a:cubicBezTo>
                  <a:pt x="2901" y="1070"/>
                  <a:pt x="2895" y="1064"/>
                  <a:pt x="2888" y="1064"/>
                </a:cubicBezTo>
                <a:cubicBezTo>
                  <a:pt x="2881" y="1064"/>
                  <a:pt x="2875" y="1070"/>
                  <a:pt x="2875" y="1077"/>
                </a:cubicBezTo>
                <a:cubicBezTo>
                  <a:pt x="2875" y="1084"/>
                  <a:pt x="2881" y="1090"/>
                  <a:pt x="2888" y="1090"/>
                </a:cubicBezTo>
                <a:close/>
                <a:moveTo>
                  <a:pt x="917" y="1129"/>
                </a:moveTo>
                <a:cubicBezTo>
                  <a:pt x="924" y="1129"/>
                  <a:pt x="930" y="1124"/>
                  <a:pt x="930" y="1117"/>
                </a:cubicBezTo>
                <a:cubicBezTo>
                  <a:pt x="930" y="1110"/>
                  <a:pt x="924" y="1104"/>
                  <a:pt x="917" y="1104"/>
                </a:cubicBezTo>
                <a:cubicBezTo>
                  <a:pt x="910" y="1104"/>
                  <a:pt x="904" y="1110"/>
                  <a:pt x="904" y="1117"/>
                </a:cubicBezTo>
                <a:cubicBezTo>
                  <a:pt x="904" y="1124"/>
                  <a:pt x="910" y="1129"/>
                  <a:pt x="917" y="1129"/>
                </a:cubicBezTo>
                <a:close/>
                <a:moveTo>
                  <a:pt x="956" y="1129"/>
                </a:moveTo>
                <a:cubicBezTo>
                  <a:pt x="963" y="1129"/>
                  <a:pt x="969" y="1124"/>
                  <a:pt x="969" y="1117"/>
                </a:cubicBezTo>
                <a:cubicBezTo>
                  <a:pt x="969" y="1110"/>
                  <a:pt x="963" y="1104"/>
                  <a:pt x="956" y="1104"/>
                </a:cubicBezTo>
                <a:cubicBezTo>
                  <a:pt x="949" y="1104"/>
                  <a:pt x="944" y="1110"/>
                  <a:pt x="944" y="1117"/>
                </a:cubicBezTo>
                <a:cubicBezTo>
                  <a:pt x="944" y="1124"/>
                  <a:pt x="949" y="1129"/>
                  <a:pt x="956" y="1129"/>
                </a:cubicBezTo>
                <a:close/>
                <a:moveTo>
                  <a:pt x="996" y="1129"/>
                </a:moveTo>
                <a:cubicBezTo>
                  <a:pt x="1003" y="1129"/>
                  <a:pt x="1009" y="1124"/>
                  <a:pt x="1009" y="1117"/>
                </a:cubicBezTo>
                <a:cubicBezTo>
                  <a:pt x="1009" y="1110"/>
                  <a:pt x="1003" y="1104"/>
                  <a:pt x="996" y="1104"/>
                </a:cubicBezTo>
                <a:cubicBezTo>
                  <a:pt x="989" y="1104"/>
                  <a:pt x="983" y="1110"/>
                  <a:pt x="983" y="1117"/>
                </a:cubicBezTo>
                <a:cubicBezTo>
                  <a:pt x="983" y="1124"/>
                  <a:pt x="989" y="1129"/>
                  <a:pt x="996" y="1129"/>
                </a:cubicBezTo>
                <a:close/>
                <a:moveTo>
                  <a:pt x="1035" y="1129"/>
                </a:moveTo>
                <a:cubicBezTo>
                  <a:pt x="1042" y="1129"/>
                  <a:pt x="1048" y="1124"/>
                  <a:pt x="1048" y="1117"/>
                </a:cubicBezTo>
                <a:cubicBezTo>
                  <a:pt x="1048" y="1110"/>
                  <a:pt x="1042" y="1104"/>
                  <a:pt x="1035" y="1104"/>
                </a:cubicBezTo>
                <a:cubicBezTo>
                  <a:pt x="1028" y="1104"/>
                  <a:pt x="1023" y="1110"/>
                  <a:pt x="1023" y="1117"/>
                </a:cubicBezTo>
                <a:cubicBezTo>
                  <a:pt x="1023" y="1124"/>
                  <a:pt x="1028" y="1129"/>
                  <a:pt x="1035" y="1129"/>
                </a:cubicBezTo>
                <a:close/>
                <a:moveTo>
                  <a:pt x="1075" y="1129"/>
                </a:moveTo>
                <a:cubicBezTo>
                  <a:pt x="1082" y="1129"/>
                  <a:pt x="1087" y="1124"/>
                  <a:pt x="1087" y="1117"/>
                </a:cubicBezTo>
                <a:cubicBezTo>
                  <a:pt x="1087" y="1110"/>
                  <a:pt x="1082" y="1104"/>
                  <a:pt x="1075" y="1104"/>
                </a:cubicBezTo>
                <a:cubicBezTo>
                  <a:pt x="1068" y="1104"/>
                  <a:pt x="1062" y="1110"/>
                  <a:pt x="1062" y="1117"/>
                </a:cubicBezTo>
                <a:cubicBezTo>
                  <a:pt x="1062" y="1124"/>
                  <a:pt x="1068" y="1129"/>
                  <a:pt x="1075" y="1129"/>
                </a:cubicBezTo>
                <a:close/>
                <a:moveTo>
                  <a:pt x="1114" y="1129"/>
                </a:moveTo>
                <a:cubicBezTo>
                  <a:pt x="1121" y="1129"/>
                  <a:pt x="1127" y="1124"/>
                  <a:pt x="1127" y="1117"/>
                </a:cubicBezTo>
                <a:cubicBezTo>
                  <a:pt x="1127" y="1110"/>
                  <a:pt x="1121" y="1104"/>
                  <a:pt x="1114" y="1104"/>
                </a:cubicBezTo>
                <a:cubicBezTo>
                  <a:pt x="1107" y="1104"/>
                  <a:pt x="1101" y="1110"/>
                  <a:pt x="1101" y="1117"/>
                </a:cubicBezTo>
                <a:cubicBezTo>
                  <a:pt x="1101" y="1124"/>
                  <a:pt x="1107" y="1129"/>
                  <a:pt x="1114" y="1129"/>
                </a:cubicBezTo>
                <a:close/>
                <a:moveTo>
                  <a:pt x="1154" y="1129"/>
                </a:moveTo>
                <a:cubicBezTo>
                  <a:pt x="1161" y="1129"/>
                  <a:pt x="1166" y="1124"/>
                  <a:pt x="1166" y="1117"/>
                </a:cubicBezTo>
                <a:cubicBezTo>
                  <a:pt x="1166" y="1110"/>
                  <a:pt x="1161" y="1104"/>
                  <a:pt x="1154" y="1104"/>
                </a:cubicBezTo>
                <a:cubicBezTo>
                  <a:pt x="1146" y="1104"/>
                  <a:pt x="1141" y="1110"/>
                  <a:pt x="1141" y="1117"/>
                </a:cubicBezTo>
                <a:cubicBezTo>
                  <a:pt x="1141" y="1124"/>
                  <a:pt x="1146" y="1129"/>
                  <a:pt x="1154" y="1129"/>
                </a:cubicBezTo>
                <a:close/>
                <a:moveTo>
                  <a:pt x="1824" y="1104"/>
                </a:moveTo>
                <a:cubicBezTo>
                  <a:pt x="1817" y="1104"/>
                  <a:pt x="1811" y="1110"/>
                  <a:pt x="1811" y="1117"/>
                </a:cubicBezTo>
                <a:cubicBezTo>
                  <a:pt x="1811" y="1124"/>
                  <a:pt x="1817" y="1129"/>
                  <a:pt x="1824" y="1129"/>
                </a:cubicBezTo>
                <a:cubicBezTo>
                  <a:pt x="1831" y="1129"/>
                  <a:pt x="1836" y="1124"/>
                  <a:pt x="1836" y="1117"/>
                </a:cubicBezTo>
                <a:cubicBezTo>
                  <a:pt x="1836" y="1110"/>
                  <a:pt x="1831" y="1104"/>
                  <a:pt x="1824" y="1104"/>
                </a:cubicBezTo>
                <a:close/>
                <a:moveTo>
                  <a:pt x="1863" y="1104"/>
                </a:moveTo>
                <a:cubicBezTo>
                  <a:pt x="1856" y="1104"/>
                  <a:pt x="1850" y="1110"/>
                  <a:pt x="1850" y="1117"/>
                </a:cubicBezTo>
                <a:cubicBezTo>
                  <a:pt x="1850" y="1124"/>
                  <a:pt x="1856" y="1129"/>
                  <a:pt x="1863" y="1129"/>
                </a:cubicBezTo>
                <a:cubicBezTo>
                  <a:pt x="1870" y="1129"/>
                  <a:pt x="1876" y="1124"/>
                  <a:pt x="1876" y="1117"/>
                </a:cubicBezTo>
                <a:cubicBezTo>
                  <a:pt x="1876" y="1110"/>
                  <a:pt x="1870" y="1104"/>
                  <a:pt x="1863" y="1104"/>
                </a:cubicBezTo>
                <a:close/>
                <a:moveTo>
                  <a:pt x="1903" y="1104"/>
                </a:moveTo>
                <a:cubicBezTo>
                  <a:pt x="1896" y="1104"/>
                  <a:pt x="1890" y="1110"/>
                  <a:pt x="1890" y="1117"/>
                </a:cubicBezTo>
                <a:cubicBezTo>
                  <a:pt x="1890" y="1124"/>
                  <a:pt x="1896" y="1129"/>
                  <a:pt x="1903" y="1129"/>
                </a:cubicBezTo>
                <a:cubicBezTo>
                  <a:pt x="1910" y="1129"/>
                  <a:pt x="1915" y="1124"/>
                  <a:pt x="1915" y="1117"/>
                </a:cubicBezTo>
                <a:cubicBezTo>
                  <a:pt x="1915" y="1110"/>
                  <a:pt x="1910" y="1104"/>
                  <a:pt x="1903" y="1104"/>
                </a:cubicBezTo>
                <a:close/>
                <a:moveTo>
                  <a:pt x="1942" y="1129"/>
                </a:moveTo>
                <a:cubicBezTo>
                  <a:pt x="1949" y="1129"/>
                  <a:pt x="1955" y="1124"/>
                  <a:pt x="1955" y="1117"/>
                </a:cubicBezTo>
                <a:cubicBezTo>
                  <a:pt x="1955" y="1110"/>
                  <a:pt x="1949" y="1104"/>
                  <a:pt x="1942" y="1104"/>
                </a:cubicBezTo>
                <a:cubicBezTo>
                  <a:pt x="1935" y="1104"/>
                  <a:pt x="1929" y="1110"/>
                  <a:pt x="1929" y="1117"/>
                </a:cubicBezTo>
                <a:cubicBezTo>
                  <a:pt x="1929" y="1124"/>
                  <a:pt x="1935" y="1129"/>
                  <a:pt x="1942" y="1129"/>
                </a:cubicBezTo>
                <a:close/>
                <a:moveTo>
                  <a:pt x="1981" y="1104"/>
                </a:moveTo>
                <a:cubicBezTo>
                  <a:pt x="1974" y="1104"/>
                  <a:pt x="1969" y="1110"/>
                  <a:pt x="1969" y="1117"/>
                </a:cubicBezTo>
                <a:cubicBezTo>
                  <a:pt x="1969" y="1124"/>
                  <a:pt x="1974" y="1129"/>
                  <a:pt x="1981" y="1129"/>
                </a:cubicBezTo>
                <a:cubicBezTo>
                  <a:pt x="1988" y="1129"/>
                  <a:pt x="1994" y="1124"/>
                  <a:pt x="1994" y="1117"/>
                </a:cubicBezTo>
                <a:cubicBezTo>
                  <a:pt x="1994" y="1110"/>
                  <a:pt x="1988" y="1104"/>
                  <a:pt x="1981" y="1104"/>
                </a:cubicBezTo>
                <a:close/>
                <a:moveTo>
                  <a:pt x="2021" y="1129"/>
                </a:moveTo>
                <a:cubicBezTo>
                  <a:pt x="2028" y="1129"/>
                  <a:pt x="2034" y="1124"/>
                  <a:pt x="2034" y="1117"/>
                </a:cubicBezTo>
                <a:cubicBezTo>
                  <a:pt x="2034" y="1110"/>
                  <a:pt x="2028" y="1104"/>
                  <a:pt x="2021" y="1104"/>
                </a:cubicBezTo>
                <a:cubicBezTo>
                  <a:pt x="2014" y="1104"/>
                  <a:pt x="2008" y="1110"/>
                  <a:pt x="2008" y="1117"/>
                </a:cubicBezTo>
                <a:cubicBezTo>
                  <a:pt x="2008" y="1124"/>
                  <a:pt x="2014" y="1129"/>
                  <a:pt x="2021" y="1129"/>
                </a:cubicBezTo>
                <a:close/>
                <a:moveTo>
                  <a:pt x="2060" y="1129"/>
                </a:moveTo>
                <a:cubicBezTo>
                  <a:pt x="2067" y="1129"/>
                  <a:pt x="2073" y="1124"/>
                  <a:pt x="2073" y="1117"/>
                </a:cubicBezTo>
                <a:cubicBezTo>
                  <a:pt x="2073" y="1110"/>
                  <a:pt x="2067" y="1104"/>
                  <a:pt x="2060" y="1104"/>
                </a:cubicBezTo>
                <a:cubicBezTo>
                  <a:pt x="2053" y="1104"/>
                  <a:pt x="2048" y="1110"/>
                  <a:pt x="2048" y="1117"/>
                </a:cubicBezTo>
                <a:cubicBezTo>
                  <a:pt x="2048" y="1124"/>
                  <a:pt x="2053" y="1129"/>
                  <a:pt x="2060" y="1129"/>
                </a:cubicBezTo>
                <a:close/>
                <a:moveTo>
                  <a:pt x="2100" y="1129"/>
                </a:moveTo>
                <a:cubicBezTo>
                  <a:pt x="2107" y="1129"/>
                  <a:pt x="2112" y="1124"/>
                  <a:pt x="2112" y="1117"/>
                </a:cubicBezTo>
                <a:cubicBezTo>
                  <a:pt x="2112" y="1110"/>
                  <a:pt x="2107" y="1104"/>
                  <a:pt x="2100" y="1104"/>
                </a:cubicBezTo>
                <a:cubicBezTo>
                  <a:pt x="2093" y="1104"/>
                  <a:pt x="2087" y="1110"/>
                  <a:pt x="2087" y="1117"/>
                </a:cubicBezTo>
                <a:cubicBezTo>
                  <a:pt x="2087" y="1124"/>
                  <a:pt x="2093" y="1129"/>
                  <a:pt x="2100" y="1129"/>
                </a:cubicBezTo>
                <a:close/>
                <a:moveTo>
                  <a:pt x="2139" y="1129"/>
                </a:moveTo>
                <a:cubicBezTo>
                  <a:pt x="2146" y="1129"/>
                  <a:pt x="2152" y="1124"/>
                  <a:pt x="2152" y="1117"/>
                </a:cubicBezTo>
                <a:cubicBezTo>
                  <a:pt x="2152" y="1110"/>
                  <a:pt x="2146" y="1104"/>
                  <a:pt x="2139" y="1104"/>
                </a:cubicBezTo>
                <a:cubicBezTo>
                  <a:pt x="2132" y="1104"/>
                  <a:pt x="2126" y="1110"/>
                  <a:pt x="2126" y="1117"/>
                </a:cubicBezTo>
                <a:cubicBezTo>
                  <a:pt x="2126" y="1124"/>
                  <a:pt x="2132" y="1129"/>
                  <a:pt x="2139" y="1129"/>
                </a:cubicBezTo>
                <a:close/>
                <a:moveTo>
                  <a:pt x="2730" y="1104"/>
                </a:moveTo>
                <a:cubicBezTo>
                  <a:pt x="2723" y="1104"/>
                  <a:pt x="2718" y="1110"/>
                  <a:pt x="2718" y="1117"/>
                </a:cubicBezTo>
                <a:cubicBezTo>
                  <a:pt x="2718" y="1124"/>
                  <a:pt x="2723" y="1129"/>
                  <a:pt x="2730" y="1129"/>
                </a:cubicBezTo>
                <a:cubicBezTo>
                  <a:pt x="2738" y="1129"/>
                  <a:pt x="2743" y="1124"/>
                  <a:pt x="2743" y="1117"/>
                </a:cubicBezTo>
                <a:cubicBezTo>
                  <a:pt x="2743" y="1110"/>
                  <a:pt x="2738" y="1104"/>
                  <a:pt x="2730" y="1104"/>
                </a:cubicBezTo>
                <a:close/>
                <a:moveTo>
                  <a:pt x="2809" y="1104"/>
                </a:moveTo>
                <a:cubicBezTo>
                  <a:pt x="2802" y="1104"/>
                  <a:pt x="2797" y="1110"/>
                  <a:pt x="2797" y="1117"/>
                </a:cubicBezTo>
                <a:cubicBezTo>
                  <a:pt x="2797" y="1124"/>
                  <a:pt x="2802" y="1129"/>
                  <a:pt x="2809" y="1129"/>
                </a:cubicBezTo>
                <a:cubicBezTo>
                  <a:pt x="2816" y="1129"/>
                  <a:pt x="2822" y="1124"/>
                  <a:pt x="2822" y="1117"/>
                </a:cubicBezTo>
                <a:cubicBezTo>
                  <a:pt x="2822" y="1110"/>
                  <a:pt x="2816" y="1104"/>
                  <a:pt x="2809" y="1104"/>
                </a:cubicBezTo>
                <a:close/>
                <a:moveTo>
                  <a:pt x="2849" y="1104"/>
                </a:moveTo>
                <a:cubicBezTo>
                  <a:pt x="2842" y="1104"/>
                  <a:pt x="2836" y="1110"/>
                  <a:pt x="2836" y="1117"/>
                </a:cubicBezTo>
                <a:cubicBezTo>
                  <a:pt x="2836" y="1124"/>
                  <a:pt x="2842" y="1129"/>
                  <a:pt x="2849" y="1129"/>
                </a:cubicBezTo>
                <a:cubicBezTo>
                  <a:pt x="2856" y="1129"/>
                  <a:pt x="2862" y="1124"/>
                  <a:pt x="2862" y="1117"/>
                </a:cubicBezTo>
                <a:cubicBezTo>
                  <a:pt x="2862" y="1110"/>
                  <a:pt x="2856" y="1104"/>
                  <a:pt x="2849" y="1104"/>
                </a:cubicBezTo>
                <a:close/>
                <a:moveTo>
                  <a:pt x="2888" y="1129"/>
                </a:moveTo>
                <a:cubicBezTo>
                  <a:pt x="2895" y="1129"/>
                  <a:pt x="2901" y="1124"/>
                  <a:pt x="2901" y="1117"/>
                </a:cubicBezTo>
                <a:cubicBezTo>
                  <a:pt x="2901" y="1110"/>
                  <a:pt x="2895" y="1104"/>
                  <a:pt x="2888" y="1104"/>
                </a:cubicBezTo>
                <a:cubicBezTo>
                  <a:pt x="2881" y="1104"/>
                  <a:pt x="2875" y="1110"/>
                  <a:pt x="2875" y="1117"/>
                </a:cubicBezTo>
                <a:cubicBezTo>
                  <a:pt x="2875" y="1124"/>
                  <a:pt x="2881" y="1129"/>
                  <a:pt x="2888" y="1129"/>
                </a:cubicBezTo>
                <a:close/>
                <a:moveTo>
                  <a:pt x="2919" y="1117"/>
                </a:moveTo>
                <a:cubicBezTo>
                  <a:pt x="2919" y="1121"/>
                  <a:pt x="2923" y="1125"/>
                  <a:pt x="2928" y="1125"/>
                </a:cubicBezTo>
                <a:cubicBezTo>
                  <a:pt x="2932" y="1125"/>
                  <a:pt x="2936" y="1121"/>
                  <a:pt x="2936" y="1117"/>
                </a:cubicBezTo>
                <a:cubicBezTo>
                  <a:pt x="2936" y="1112"/>
                  <a:pt x="2932" y="1108"/>
                  <a:pt x="2928" y="1108"/>
                </a:cubicBezTo>
                <a:cubicBezTo>
                  <a:pt x="2923" y="1108"/>
                  <a:pt x="2919" y="1112"/>
                  <a:pt x="2919" y="1117"/>
                </a:cubicBezTo>
                <a:close/>
                <a:moveTo>
                  <a:pt x="882" y="1156"/>
                </a:moveTo>
                <a:cubicBezTo>
                  <a:pt x="882" y="1154"/>
                  <a:pt x="880" y="1152"/>
                  <a:pt x="878" y="1152"/>
                </a:cubicBezTo>
                <a:cubicBezTo>
                  <a:pt x="875" y="1152"/>
                  <a:pt x="873" y="1154"/>
                  <a:pt x="873" y="1156"/>
                </a:cubicBezTo>
                <a:cubicBezTo>
                  <a:pt x="873" y="1158"/>
                  <a:pt x="875" y="1160"/>
                  <a:pt x="878" y="1160"/>
                </a:cubicBezTo>
                <a:cubicBezTo>
                  <a:pt x="880" y="1160"/>
                  <a:pt x="882" y="1158"/>
                  <a:pt x="882" y="1156"/>
                </a:cubicBezTo>
                <a:close/>
                <a:moveTo>
                  <a:pt x="917" y="1169"/>
                </a:moveTo>
                <a:cubicBezTo>
                  <a:pt x="924" y="1169"/>
                  <a:pt x="930" y="1163"/>
                  <a:pt x="930" y="1156"/>
                </a:cubicBezTo>
                <a:cubicBezTo>
                  <a:pt x="930" y="1149"/>
                  <a:pt x="924" y="1143"/>
                  <a:pt x="917" y="1143"/>
                </a:cubicBezTo>
                <a:cubicBezTo>
                  <a:pt x="910" y="1143"/>
                  <a:pt x="904" y="1149"/>
                  <a:pt x="904" y="1156"/>
                </a:cubicBezTo>
                <a:cubicBezTo>
                  <a:pt x="904" y="1163"/>
                  <a:pt x="910" y="1169"/>
                  <a:pt x="917" y="1169"/>
                </a:cubicBezTo>
                <a:close/>
                <a:moveTo>
                  <a:pt x="956" y="1169"/>
                </a:moveTo>
                <a:cubicBezTo>
                  <a:pt x="963" y="1169"/>
                  <a:pt x="969" y="1163"/>
                  <a:pt x="969" y="1156"/>
                </a:cubicBezTo>
                <a:cubicBezTo>
                  <a:pt x="969" y="1149"/>
                  <a:pt x="963" y="1143"/>
                  <a:pt x="956" y="1143"/>
                </a:cubicBezTo>
                <a:cubicBezTo>
                  <a:pt x="949" y="1143"/>
                  <a:pt x="944" y="1149"/>
                  <a:pt x="944" y="1156"/>
                </a:cubicBezTo>
                <a:cubicBezTo>
                  <a:pt x="944" y="1163"/>
                  <a:pt x="949" y="1169"/>
                  <a:pt x="956" y="1169"/>
                </a:cubicBezTo>
                <a:close/>
                <a:moveTo>
                  <a:pt x="996" y="1169"/>
                </a:moveTo>
                <a:cubicBezTo>
                  <a:pt x="1003" y="1169"/>
                  <a:pt x="1009" y="1163"/>
                  <a:pt x="1009" y="1156"/>
                </a:cubicBezTo>
                <a:cubicBezTo>
                  <a:pt x="1009" y="1149"/>
                  <a:pt x="1003" y="1143"/>
                  <a:pt x="996" y="1143"/>
                </a:cubicBezTo>
                <a:cubicBezTo>
                  <a:pt x="989" y="1143"/>
                  <a:pt x="983" y="1149"/>
                  <a:pt x="983" y="1156"/>
                </a:cubicBezTo>
                <a:cubicBezTo>
                  <a:pt x="983" y="1163"/>
                  <a:pt x="989" y="1169"/>
                  <a:pt x="996" y="1169"/>
                </a:cubicBezTo>
                <a:close/>
                <a:moveTo>
                  <a:pt x="1035" y="1169"/>
                </a:moveTo>
                <a:cubicBezTo>
                  <a:pt x="1042" y="1169"/>
                  <a:pt x="1048" y="1163"/>
                  <a:pt x="1048" y="1156"/>
                </a:cubicBezTo>
                <a:cubicBezTo>
                  <a:pt x="1048" y="1149"/>
                  <a:pt x="1042" y="1143"/>
                  <a:pt x="1035" y="1143"/>
                </a:cubicBezTo>
                <a:cubicBezTo>
                  <a:pt x="1028" y="1143"/>
                  <a:pt x="1023" y="1149"/>
                  <a:pt x="1023" y="1156"/>
                </a:cubicBezTo>
                <a:cubicBezTo>
                  <a:pt x="1023" y="1163"/>
                  <a:pt x="1028" y="1169"/>
                  <a:pt x="1035" y="1169"/>
                </a:cubicBezTo>
                <a:close/>
                <a:moveTo>
                  <a:pt x="1075" y="1169"/>
                </a:moveTo>
                <a:cubicBezTo>
                  <a:pt x="1082" y="1169"/>
                  <a:pt x="1087" y="1163"/>
                  <a:pt x="1087" y="1156"/>
                </a:cubicBezTo>
                <a:cubicBezTo>
                  <a:pt x="1087" y="1149"/>
                  <a:pt x="1082" y="1143"/>
                  <a:pt x="1075" y="1143"/>
                </a:cubicBezTo>
                <a:cubicBezTo>
                  <a:pt x="1068" y="1143"/>
                  <a:pt x="1062" y="1149"/>
                  <a:pt x="1062" y="1156"/>
                </a:cubicBezTo>
                <a:cubicBezTo>
                  <a:pt x="1062" y="1163"/>
                  <a:pt x="1068" y="1169"/>
                  <a:pt x="1075" y="1169"/>
                </a:cubicBezTo>
                <a:close/>
                <a:moveTo>
                  <a:pt x="1114" y="1169"/>
                </a:moveTo>
                <a:cubicBezTo>
                  <a:pt x="1121" y="1169"/>
                  <a:pt x="1127" y="1163"/>
                  <a:pt x="1127" y="1156"/>
                </a:cubicBezTo>
                <a:cubicBezTo>
                  <a:pt x="1127" y="1149"/>
                  <a:pt x="1121" y="1143"/>
                  <a:pt x="1114" y="1143"/>
                </a:cubicBezTo>
                <a:cubicBezTo>
                  <a:pt x="1107" y="1143"/>
                  <a:pt x="1101" y="1149"/>
                  <a:pt x="1101" y="1156"/>
                </a:cubicBezTo>
                <a:cubicBezTo>
                  <a:pt x="1101" y="1163"/>
                  <a:pt x="1107" y="1169"/>
                  <a:pt x="1114" y="1169"/>
                </a:cubicBezTo>
                <a:close/>
                <a:moveTo>
                  <a:pt x="1154" y="1169"/>
                </a:moveTo>
                <a:cubicBezTo>
                  <a:pt x="1161" y="1169"/>
                  <a:pt x="1166" y="1163"/>
                  <a:pt x="1166" y="1156"/>
                </a:cubicBezTo>
                <a:cubicBezTo>
                  <a:pt x="1166" y="1149"/>
                  <a:pt x="1161" y="1143"/>
                  <a:pt x="1154" y="1143"/>
                </a:cubicBezTo>
                <a:cubicBezTo>
                  <a:pt x="1146" y="1143"/>
                  <a:pt x="1141" y="1149"/>
                  <a:pt x="1141" y="1156"/>
                </a:cubicBezTo>
                <a:cubicBezTo>
                  <a:pt x="1141" y="1163"/>
                  <a:pt x="1146" y="1169"/>
                  <a:pt x="1154" y="1169"/>
                </a:cubicBezTo>
                <a:close/>
                <a:moveTo>
                  <a:pt x="1193" y="1169"/>
                </a:moveTo>
                <a:cubicBezTo>
                  <a:pt x="1200" y="1169"/>
                  <a:pt x="1206" y="1163"/>
                  <a:pt x="1206" y="1156"/>
                </a:cubicBezTo>
                <a:cubicBezTo>
                  <a:pt x="1206" y="1149"/>
                  <a:pt x="1200" y="1143"/>
                  <a:pt x="1193" y="1143"/>
                </a:cubicBezTo>
                <a:cubicBezTo>
                  <a:pt x="1186" y="1143"/>
                  <a:pt x="1180" y="1149"/>
                  <a:pt x="1180" y="1156"/>
                </a:cubicBezTo>
                <a:cubicBezTo>
                  <a:pt x="1180" y="1163"/>
                  <a:pt x="1186" y="1169"/>
                  <a:pt x="1193" y="1169"/>
                </a:cubicBezTo>
                <a:close/>
                <a:moveTo>
                  <a:pt x="1232" y="1169"/>
                </a:moveTo>
                <a:cubicBezTo>
                  <a:pt x="1239" y="1169"/>
                  <a:pt x="1245" y="1163"/>
                  <a:pt x="1245" y="1156"/>
                </a:cubicBezTo>
                <a:cubicBezTo>
                  <a:pt x="1245" y="1149"/>
                  <a:pt x="1239" y="1143"/>
                  <a:pt x="1232" y="1143"/>
                </a:cubicBezTo>
                <a:cubicBezTo>
                  <a:pt x="1225" y="1143"/>
                  <a:pt x="1220" y="1149"/>
                  <a:pt x="1220" y="1156"/>
                </a:cubicBezTo>
                <a:cubicBezTo>
                  <a:pt x="1220" y="1163"/>
                  <a:pt x="1225" y="1169"/>
                  <a:pt x="1232" y="1169"/>
                </a:cubicBezTo>
                <a:close/>
                <a:moveTo>
                  <a:pt x="1824" y="1169"/>
                </a:moveTo>
                <a:cubicBezTo>
                  <a:pt x="1831" y="1169"/>
                  <a:pt x="1836" y="1163"/>
                  <a:pt x="1836" y="1156"/>
                </a:cubicBezTo>
                <a:cubicBezTo>
                  <a:pt x="1836" y="1149"/>
                  <a:pt x="1831" y="1143"/>
                  <a:pt x="1824" y="1143"/>
                </a:cubicBezTo>
                <a:cubicBezTo>
                  <a:pt x="1817" y="1143"/>
                  <a:pt x="1811" y="1149"/>
                  <a:pt x="1811" y="1156"/>
                </a:cubicBezTo>
                <a:cubicBezTo>
                  <a:pt x="1811" y="1163"/>
                  <a:pt x="1817" y="1169"/>
                  <a:pt x="1824" y="1169"/>
                </a:cubicBezTo>
                <a:close/>
                <a:moveTo>
                  <a:pt x="1863" y="1169"/>
                </a:moveTo>
                <a:cubicBezTo>
                  <a:pt x="1870" y="1169"/>
                  <a:pt x="1876" y="1163"/>
                  <a:pt x="1876" y="1156"/>
                </a:cubicBezTo>
                <a:cubicBezTo>
                  <a:pt x="1876" y="1149"/>
                  <a:pt x="1870" y="1143"/>
                  <a:pt x="1863" y="1143"/>
                </a:cubicBezTo>
                <a:cubicBezTo>
                  <a:pt x="1856" y="1143"/>
                  <a:pt x="1850" y="1149"/>
                  <a:pt x="1850" y="1156"/>
                </a:cubicBezTo>
                <a:cubicBezTo>
                  <a:pt x="1850" y="1163"/>
                  <a:pt x="1856" y="1169"/>
                  <a:pt x="1863" y="1169"/>
                </a:cubicBezTo>
                <a:close/>
                <a:moveTo>
                  <a:pt x="1903" y="1169"/>
                </a:moveTo>
                <a:cubicBezTo>
                  <a:pt x="1910" y="1169"/>
                  <a:pt x="1915" y="1163"/>
                  <a:pt x="1915" y="1156"/>
                </a:cubicBezTo>
                <a:cubicBezTo>
                  <a:pt x="1915" y="1149"/>
                  <a:pt x="1910" y="1143"/>
                  <a:pt x="1903" y="1143"/>
                </a:cubicBezTo>
                <a:cubicBezTo>
                  <a:pt x="1896" y="1143"/>
                  <a:pt x="1890" y="1149"/>
                  <a:pt x="1890" y="1156"/>
                </a:cubicBezTo>
                <a:cubicBezTo>
                  <a:pt x="1890" y="1163"/>
                  <a:pt x="1896" y="1169"/>
                  <a:pt x="1903" y="1169"/>
                </a:cubicBezTo>
                <a:close/>
                <a:moveTo>
                  <a:pt x="1942" y="1169"/>
                </a:moveTo>
                <a:cubicBezTo>
                  <a:pt x="1949" y="1169"/>
                  <a:pt x="1955" y="1163"/>
                  <a:pt x="1955" y="1156"/>
                </a:cubicBezTo>
                <a:cubicBezTo>
                  <a:pt x="1955" y="1149"/>
                  <a:pt x="1949" y="1143"/>
                  <a:pt x="1942" y="1143"/>
                </a:cubicBezTo>
                <a:cubicBezTo>
                  <a:pt x="1935" y="1143"/>
                  <a:pt x="1929" y="1149"/>
                  <a:pt x="1929" y="1156"/>
                </a:cubicBezTo>
                <a:cubicBezTo>
                  <a:pt x="1929" y="1163"/>
                  <a:pt x="1935" y="1169"/>
                  <a:pt x="1942" y="1169"/>
                </a:cubicBezTo>
                <a:close/>
                <a:moveTo>
                  <a:pt x="1981" y="1169"/>
                </a:moveTo>
                <a:cubicBezTo>
                  <a:pt x="1988" y="1169"/>
                  <a:pt x="1994" y="1163"/>
                  <a:pt x="1994" y="1156"/>
                </a:cubicBezTo>
                <a:cubicBezTo>
                  <a:pt x="1994" y="1149"/>
                  <a:pt x="1988" y="1143"/>
                  <a:pt x="1981" y="1143"/>
                </a:cubicBezTo>
                <a:cubicBezTo>
                  <a:pt x="1974" y="1143"/>
                  <a:pt x="1969" y="1149"/>
                  <a:pt x="1969" y="1156"/>
                </a:cubicBezTo>
                <a:cubicBezTo>
                  <a:pt x="1969" y="1163"/>
                  <a:pt x="1974" y="1169"/>
                  <a:pt x="1981" y="1169"/>
                </a:cubicBezTo>
                <a:close/>
                <a:moveTo>
                  <a:pt x="2021" y="1169"/>
                </a:moveTo>
                <a:cubicBezTo>
                  <a:pt x="2028" y="1169"/>
                  <a:pt x="2034" y="1163"/>
                  <a:pt x="2034" y="1156"/>
                </a:cubicBezTo>
                <a:cubicBezTo>
                  <a:pt x="2034" y="1149"/>
                  <a:pt x="2028" y="1143"/>
                  <a:pt x="2021" y="1143"/>
                </a:cubicBezTo>
                <a:cubicBezTo>
                  <a:pt x="2014" y="1143"/>
                  <a:pt x="2008" y="1149"/>
                  <a:pt x="2008" y="1156"/>
                </a:cubicBezTo>
                <a:cubicBezTo>
                  <a:pt x="2008" y="1163"/>
                  <a:pt x="2014" y="1169"/>
                  <a:pt x="2021" y="1169"/>
                </a:cubicBezTo>
                <a:close/>
                <a:moveTo>
                  <a:pt x="2060" y="1169"/>
                </a:moveTo>
                <a:cubicBezTo>
                  <a:pt x="2067" y="1169"/>
                  <a:pt x="2073" y="1163"/>
                  <a:pt x="2073" y="1156"/>
                </a:cubicBezTo>
                <a:cubicBezTo>
                  <a:pt x="2073" y="1149"/>
                  <a:pt x="2067" y="1143"/>
                  <a:pt x="2060" y="1143"/>
                </a:cubicBezTo>
                <a:cubicBezTo>
                  <a:pt x="2053" y="1143"/>
                  <a:pt x="2048" y="1149"/>
                  <a:pt x="2048" y="1156"/>
                </a:cubicBezTo>
                <a:cubicBezTo>
                  <a:pt x="2048" y="1163"/>
                  <a:pt x="2053" y="1169"/>
                  <a:pt x="2060" y="1169"/>
                </a:cubicBezTo>
                <a:close/>
                <a:moveTo>
                  <a:pt x="2100" y="1143"/>
                </a:moveTo>
                <a:cubicBezTo>
                  <a:pt x="2093" y="1143"/>
                  <a:pt x="2087" y="1149"/>
                  <a:pt x="2087" y="1156"/>
                </a:cubicBezTo>
                <a:cubicBezTo>
                  <a:pt x="2087" y="1163"/>
                  <a:pt x="2093" y="1169"/>
                  <a:pt x="2100" y="1169"/>
                </a:cubicBezTo>
                <a:cubicBezTo>
                  <a:pt x="2107" y="1169"/>
                  <a:pt x="2112" y="1163"/>
                  <a:pt x="2112" y="1156"/>
                </a:cubicBezTo>
                <a:cubicBezTo>
                  <a:pt x="2112" y="1149"/>
                  <a:pt x="2107" y="1143"/>
                  <a:pt x="2100" y="1143"/>
                </a:cubicBezTo>
                <a:close/>
                <a:moveTo>
                  <a:pt x="2730" y="1143"/>
                </a:moveTo>
                <a:cubicBezTo>
                  <a:pt x="2723" y="1143"/>
                  <a:pt x="2718" y="1149"/>
                  <a:pt x="2718" y="1156"/>
                </a:cubicBezTo>
                <a:cubicBezTo>
                  <a:pt x="2718" y="1163"/>
                  <a:pt x="2723" y="1169"/>
                  <a:pt x="2730" y="1169"/>
                </a:cubicBezTo>
                <a:cubicBezTo>
                  <a:pt x="2738" y="1169"/>
                  <a:pt x="2743" y="1163"/>
                  <a:pt x="2743" y="1156"/>
                </a:cubicBezTo>
                <a:cubicBezTo>
                  <a:pt x="2743" y="1149"/>
                  <a:pt x="2738" y="1143"/>
                  <a:pt x="2730" y="1143"/>
                </a:cubicBezTo>
                <a:close/>
                <a:moveTo>
                  <a:pt x="2849" y="1143"/>
                </a:moveTo>
                <a:cubicBezTo>
                  <a:pt x="2842" y="1143"/>
                  <a:pt x="2836" y="1149"/>
                  <a:pt x="2836" y="1156"/>
                </a:cubicBezTo>
                <a:cubicBezTo>
                  <a:pt x="2836" y="1163"/>
                  <a:pt x="2842" y="1169"/>
                  <a:pt x="2849" y="1169"/>
                </a:cubicBezTo>
                <a:cubicBezTo>
                  <a:pt x="2856" y="1169"/>
                  <a:pt x="2862" y="1163"/>
                  <a:pt x="2862" y="1156"/>
                </a:cubicBezTo>
                <a:cubicBezTo>
                  <a:pt x="2862" y="1149"/>
                  <a:pt x="2856" y="1143"/>
                  <a:pt x="2849" y="1143"/>
                </a:cubicBezTo>
                <a:close/>
                <a:moveTo>
                  <a:pt x="2928" y="1169"/>
                </a:moveTo>
                <a:cubicBezTo>
                  <a:pt x="2935" y="1169"/>
                  <a:pt x="2940" y="1163"/>
                  <a:pt x="2940" y="1156"/>
                </a:cubicBezTo>
                <a:cubicBezTo>
                  <a:pt x="2940" y="1149"/>
                  <a:pt x="2935" y="1143"/>
                  <a:pt x="2928" y="1143"/>
                </a:cubicBezTo>
                <a:cubicBezTo>
                  <a:pt x="2921" y="1143"/>
                  <a:pt x="2915" y="1149"/>
                  <a:pt x="2915" y="1156"/>
                </a:cubicBezTo>
                <a:cubicBezTo>
                  <a:pt x="2915" y="1163"/>
                  <a:pt x="2921" y="1169"/>
                  <a:pt x="2928" y="1169"/>
                </a:cubicBezTo>
                <a:close/>
                <a:moveTo>
                  <a:pt x="3046" y="1144"/>
                </a:moveTo>
                <a:cubicBezTo>
                  <a:pt x="3039" y="1144"/>
                  <a:pt x="3034" y="1149"/>
                  <a:pt x="3034" y="1156"/>
                </a:cubicBezTo>
                <a:cubicBezTo>
                  <a:pt x="3034" y="1163"/>
                  <a:pt x="3039" y="1168"/>
                  <a:pt x="3046" y="1168"/>
                </a:cubicBezTo>
                <a:cubicBezTo>
                  <a:pt x="3053" y="1168"/>
                  <a:pt x="3058" y="1163"/>
                  <a:pt x="3058" y="1156"/>
                </a:cubicBezTo>
                <a:cubicBezTo>
                  <a:pt x="3058" y="1149"/>
                  <a:pt x="3053" y="1144"/>
                  <a:pt x="3046" y="1144"/>
                </a:cubicBezTo>
                <a:close/>
                <a:moveTo>
                  <a:pt x="3085" y="1169"/>
                </a:moveTo>
                <a:cubicBezTo>
                  <a:pt x="3092" y="1169"/>
                  <a:pt x="3098" y="1163"/>
                  <a:pt x="3098" y="1156"/>
                </a:cubicBezTo>
                <a:cubicBezTo>
                  <a:pt x="3098" y="1149"/>
                  <a:pt x="3092" y="1143"/>
                  <a:pt x="3085" y="1143"/>
                </a:cubicBezTo>
                <a:cubicBezTo>
                  <a:pt x="3078" y="1143"/>
                  <a:pt x="3073" y="1149"/>
                  <a:pt x="3073" y="1156"/>
                </a:cubicBezTo>
                <a:cubicBezTo>
                  <a:pt x="3073" y="1163"/>
                  <a:pt x="3078" y="1169"/>
                  <a:pt x="3085" y="1169"/>
                </a:cubicBezTo>
                <a:close/>
                <a:moveTo>
                  <a:pt x="3125" y="1167"/>
                </a:moveTo>
                <a:cubicBezTo>
                  <a:pt x="3131" y="1167"/>
                  <a:pt x="3136" y="1162"/>
                  <a:pt x="3136" y="1156"/>
                </a:cubicBezTo>
                <a:cubicBezTo>
                  <a:pt x="3136" y="1150"/>
                  <a:pt x="3131" y="1145"/>
                  <a:pt x="3125" y="1145"/>
                </a:cubicBezTo>
                <a:cubicBezTo>
                  <a:pt x="3118" y="1145"/>
                  <a:pt x="3113" y="1150"/>
                  <a:pt x="3113" y="1156"/>
                </a:cubicBezTo>
                <a:cubicBezTo>
                  <a:pt x="3113" y="1162"/>
                  <a:pt x="3118" y="1167"/>
                  <a:pt x="3125" y="1167"/>
                </a:cubicBezTo>
                <a:close/>
                <a:moveTo>
                  <a:pt x="878" y="1188"/>
                </a:moveTo>
                <a:cubicBezTo>
                  <a:pt x="873" y="1188"/>
                  <a:pt x="870" y="1191"/>
                  <a:pt x="870" y="1195"/>
                </a:cubicBezTo>
                <a:cubicBezTo>
                  <a:pt x="870" y="1199"/>
                  <a:pt x="873" y="1203"/>
                  <a:pt x="878" y="1203"/>
                </a:cubicBezTo>
                <a:cubicBezTo>
                  <a:pt x="882" y="1203"/>
                  <a:pt x="885" y="1199"/>
                  <a:pt x="885" y="1195"/>
                </a:cubicBezTo>
                <a:cubicBezTo>
                  <a:pt x="885" y="1191"/>
                  <a:pt x="882" y="1188"/>
                  <a:pt x="878" y="1188"/>
                </a:cubicBezTo>
                <a:close/>
                <a:moveTo>
                  <a:pt x="917" y="1183"/>
                </a:moveTo>
                <a:cubicBezTo>
                  <a:pt x="910" y="1183"/>
                  <a:pt x="904" y="1188"/>
                  <a:pt x="904" y="1195"/>
                </a:cubicBezTo>
                <a:cubicBezTo>
                  <a:pt x="904" y="1202"/>
                  <a:pt x="910" y="1208"/>
                  <a:pt x="917" y="1208"/>
                </a:cubicBezTo>
                <a:cubicBezTo>
                  <a:pt x="924" y="1208"/>
                  <a:pt x="930" y="1202"/>
                  <a:pt x="930" y="1195"/>
                </a:cubicBezTo>
                <a:cubicBezTo>
                  <a:pt x="930" y="1188"/>
                  <a:pt x="924" y="1183"/>
                  <a:pt x="917" y="1183"/>
                </a:cubicBezTo>
                <a:close/>
                <a:moveTo>
                  <a:pt x="956" y="1183"/>
                </a:moveTo>
                <a:cubicBezTo>
                  <a:pt x="949" y="1183"/>
                  <a:pt x="944" y="1188"/>
                  <a:pt x="944" y="1195"/>
                </a:cubicBezTo>
                <a:cubicBezTo>
                  <a:pt x="944" y="1202"/>
                  <a:pt x="949" y="1208"/>
                  <a:pt x="956" y="1208"/>
                </a:cubicBezTo>
                <a:cubicBezTo>
                  <a:pt x="963" y="1208"/>
                  <a:pt x="969" y="1202"/>
                  <a:pt x="969" y="1195"/>
                </a:cubicBezTo>
                <a:cubicBezTo>
                  <a:pt x="969" y="1188"/>
                  <a:pt x="963" y="1183"/>
                  <a:pt x="956" y="1183"/>
                </a:cubicBezTo>
                <a:close/>
                <a:moveTo>
                  <a:pt x="996" y="1208"/>
                </a:moveTo>
                <a:cubicBezTo>
                  <a:pt x="1003" y="1208"/>
                  <a:pt x="1009" y="1202"/>
                  <a:pt x="1009" y="1195"/>
                </a:cubicBezTo>
                <a:cubicBezTo>
                  <a:pt x="1009" y="1188"/>
                  <a:pt x="1003" y="1183"/>
                  <a:pt x="996" y="1183"/>
                </a:cubicBezTo>
                <a:cubicBezTo>
                  <a:pt x="989" y="1183"/>
                  <a:pt x="983" y="1188"/>
                  <a:pt x="983" y="1195"/>
                </a:cubicBezTo>
                <a:cubicBezTo>
                  <a:pt x="983" y="1202"/>
                  <a:pt x="989" y="1208"/>
                  <a:pt x="996" y="1208"/>
                </a:cubicBezTo>
                <a:close/>
                <a:moveTo>
                  <a:pt x="1035" y="1208"/>
                </a:moveTo>
                <a:cubicBezTo>
                  <a:pt x="1042" y="1208"/>
                  <a:pt x="1048" y="1202"/>
                  <a:pt x="1048" y="1195"/>
                </a:cubicBezTo>
                <a:cubicBezTo>
                  <a:pt x="1048" y="1188"/>
                  <a:pt x="1042" y="1183"/>
                  <a:pt x="1035" y="1183"/>
                </a:cubicBezTo>
                <a:cubicBezTo>
                  <a:pt x="1028" y="1183"/>
                  <a:pt x="1023" y="1188"/>
                  <a:pt x="1023" y="1195"/>
                </a:cubicBezTo>
                <a:cubicBezTo>
                  <a:pt x="1023" y="1202"/>
                  <a:pt x="1028" y="1208"/>
                  <a:pt x="1035" y="1208"/>
                </a:cubicBezTo>
                <a:close/>
                <a:moveTo>
                  <a:pt x="1075" y="1208"/>
                </a:moveTo>
                <a:cubicBezTo>
                  <a:pt x="1082" y="1208"/>
                  <a:pt x="1087" y="1202"/>
                  <a:pt x="1087" y="1195"/>
                </a:cubicBezTo>
                <a:cubicBezTo>
                  <a:pt x="1087" y="1188"/>
                  <a:pt x="1082" y="1183"/>
                  <a:pt x="1075" y="1183"/>
                </a:cubicBezTo>
                <a:cubicBezTo>
                  <a:pt x="1068" y="1183"/>
                  <a:pt x="1062" y="1188"/>
                  <a:pt x="1062" y="1195"/>
                </a:cubicBezTo>
                <a:cubicBezTo>
                  <a:pt x="1062" y="1202"/>
                  <a:pt x="1068" y="1208"/>
                  <a:pt x="1075" y="1208"/>
                </a:cubicBezTo>
                <a:close/>
                <a:moveTo>
                  <a:pt x="1114" y="1183"/>
                </a:moveTo>
                <a:cubicBezTo>
                  <a:pt x="1107" y="1183"/>
                  <a:pt x="1101" y="1188"/>
                  <a:pt x="1101" y="1195"/>
                </a:cubicBezTo>
                <a:cubicBezTo>
                  <a:pt x="1101" y="1202"/>
                  <a:pt x="1107" y="1208"/>
                  <a:pt x="1114" y="1208"/>
                </a:cubicBezTo>
                <a:cubicBezTo>
                  <a:pt x="1121" y="1208"/>
                  <a:pt x="1127" y="1202"/>
                  <a:pt x="1127" y="1195"/>
                </a:cubicBezTo>
                <a:cubicBezTo>
                  <a:pt x="1127" y="1188"/>
                  <a:pt x="1121" y="1183"/>
                  <a:pt x="1114" y="1183"/>
                </a:cubicBezTo>
                <a:close/>
                <a:moveTo>
                  <a:pt x="1154" y="1183"/>
                </a:moveTo>
                <a:cubicBezTo>
                  <a:pt x="1146" y="1183"/>
                  <a:pt x="1141" y="1188"/>
                  <a:pt x="1141" y="1195"/>
                </a:cubicBezTo>
                <a:cubicBezTo>
                  <a:pt x="1141" y="1202"/>
                  <a:pt x="1146" y="1208"/>
                  <a:pt x="1154" y="1208"/>
                </a:cubicBezTo>
                <a:cubicBezTo>
                  <a:pt x="1161" y="1208"/>
                  <a:pt x="1166" y="1202"/>
                  <a:pt x="1166" y="1195"/>
                </a:cubicBezTo>
                <a:cubicBezTo>
                  <a:pt x="1166" y="1188"/>
                  <a:pt x="1161" y="1183"/>
                  <a:pt x="1154" y="1183"/>
                </a:cubicBezTo>
                <a:close/>
                <a:moveTo>
                  <a:pt x="1193" y="1183"/>
                </a:moveTo>
                <a:cubicBezTo>
                  <a:pt x="1186" y="1183"/>
                  <a:pt x="1180" y="1188"/>
                  <a:pt x="1180" y="1195"/>
                </a:cubicBezTo>
                <a:cubicBezTo>
                  <a:pt x="1180" y="1202"/>
                  <a:pt x="1186" y="1208"/>
                  <a:pt x="1193" y="1208"/>
                </a:cubicBezTo>
                <a:cubicBezTo>
                  <a:pt x="1200" y="1208"/>
                  <a:pt x="1206" y="1202"/>
                  <a:pt x="1206" y="1195"/>
                </a:cubicBezTo>
                <a:cubicBezTo>
                  <a:pt x="1206" y="1188"/>
                  <a:pt x="1200" y="1183"/>
                  <a:pt x="1193" y="1183"/>
                </a:cubicBezTo>
                <a:close/>
                <a:moveTo>
                  <a:pt x="1232" y="1183"/>
                </a:moveTo>
                <a:cubicBezTo>
                  <a:pt x="1225" y="1183"/>
                  <a:pt x="1220" y="1188"/>
                  <a:pt x="1220" y="1195"/>
                </a:cubicBezTo>
                <a:cubicBezTo>
                  <a:pt x="1220" y="1202"/>
                  <a:pt x="1225" y="1208"/>
                  <a:pt x="1232" y="1208"/>
                </a:cubicBezTo>
                <a:cubicBezTo>
                  <a:pt x="1239" y="1208"/>
                  <a:pt x="1245" y="1202"/>
                  <a:pt x="1245" y="1195"/>
                </a:cubicBezTo>
                <a:cubicBezTo>
                  <a:pt x="1245" y="1188"/>
                  <a:pt x="1239" y="1183"/>
                  <a:pt x="1232" y="1183"/>
                </a:cubicBezTo>
                <a:close/>
                <a:moveTo>
                  <a:pt x="1272" y="1208"/>
                </a:moveTo>
                <a:cubicBezTo>
                  <a:pt x="1279" y="1208"/>
                  <a:pt x="1285" y="1202"/>
                  <a:pt x="1285" y="1195"/>
                </a:cubicBezTo>
                <a:cubicBezTo>
                  <a:pt x="1285" y="1188"/>
                  <a:pt x="1279" y="1183"/>
                  <a:pt x="1272" y="1183"/>
                </a:cubicBezTo>
                <a:cubicBezTo>
                  <a:pt x="1265" y="1183"/>
                  <a:pt x="1259" y="1188"/>
                  <a:pt x="1259" y="1195"/>
                </a:cubicBezTo>
                <a:cubicBezTo>
                  <a:pt x="1259" y="1202"/>
                  <a:pt x="1265" y="1208"/>
                  <a:pt x="1272" y="1208"/>
                </a:cubicBezTo>
                <a:close/>
                <a:moveTo>
                  <a:pt x="1311" y="1183"/>
                </a:moveTo>
                <a:cubicBezTo>
                  <a:pt x="1304" y="1183"/>
                  <a:pt x="1298" y="1188"/>
                  <a:pt x="1298" y="1195"/>
                </a:cubicBezTo>
                <a:cubicBezTo>
                  <a:pt x="1298" y="1202"/>
                  <a:pt x="1304" y="1208"/>
                  <a:pt x="1311" y="1208"/>
                </a:cubicBezTo>
                <a:cubicBezTo>
                  <a:pt x="1318" y="1208"/>
                  <a:pt x="1324" y="1202"/>
                  <a:pt x="1324" y="1195"/>
                </a:cubicBezTo>
                <a:cubicBezTo>
                  <a:pt x="1324" y="1188"/>
                  <a:pt x="1318" y="1183"/>
                  <a:pt x="1311" y="1183"/>
                </a:cubicBezTo>
                <a:close/>
                <a:moveTo>
                  <a:pt x="1824" y="1183"/>
                </a:moveTo>
                <a:cubicBezTo>
                  <a:pt x="1817" y="1183"/>
                  <a:pt x="1811" y="1188"/>
                  <a:pt x="1811" y="1195"/>
                </a:cubicBezTo>
                <a:cubicBezTo>
                  <a:pt x="1811" y="1202"/>
                  <a:pt x="1817" y="1208"/>
                  <a:pt x="1824" y="1208"/>
                </a:cubicBezTo>
                <a:cubicBezTo>
                  <a:pt x="1831" y="1208"/>
                  <a:pt x="1836" y="1202"/>
                  <a:pt x="1836" y="1195"/>
                </a:cubicBezTo>
                <a:cubicBezTo>
                  <a:pt x="1836" y="1188"/>
                  <a:pt x="1831" y="1183"/>
                  <a:pt x="1824" y="1183"/>
                </a:cubicBezTo>
                <a:close/>
                <a:moveTo>
                  <a:pt x="1863" y="1208"/>
                </a:moveTo>
                <a:cubicBezTo>
                  <a:pt x="1870" y="1208"/>
                  <a:pt x="1876" y="1202"/>
                  <a:pt x="1876" y="1195"/>
                </a:cubicBezTo>
                <a:cubicBezTo>
                  <a:pt x="1876" y="1188"/>
                  <a:pt x="1870" y="1183"/>
                  <a:pt x="1863" y="1183"/>
                </a:cubicBezTo>
                <a:cubicBezTo>
                  <a:pt x="1856" y="1183"/>
                  <a:pt x="1850" y="1188"/>
                  <a:pt x="1850" y="1195"/>
                </a:cubicBezTo>
                <a:cubicBezTo>
                  <a:pt x="1850" y="1202"/>
                  <a:pt x="1856" y="1208"/>
                  <a:pt x="1863" y="1208"/>
                </a:cubicBezTo>
                <a:close/>
                <a:moveTo>
                  <a:pt x="1903" y="1183"/>
                </a:moveTo>
                <a:cubicBezTo>
                  <a:pt x="1896" y="1183"/>
                  <a:pt x="1890" y="1188"/>
                  <a:pt x="1890" y="1195"/>
                </a:cubicBezTo>
                <a:cubicBezTo>
                  <a:pt x="1890" y="1202"/>
                  <a:pt x="1896" y="1208"/>
                  <a:pt x="1903" y="1208"/>
                </a:cubicBezTo>
                <a:cubicBezTo>
                  <a:pt x="1910" y="1208"/>
                  <a:pt x="1915" y="1202"/>
                  <a:pt x="1915" y="1195"/>
                </a:cubicBezTo>
                <a:cubicBezTo>
                  <a:pt x="1915" y="1188"/>
                  <a:pt x="1910" y="1183"/>
                  <a:pt x="1903" y="1183"/>
                </a:cubicBezTo>
                <a:close/>
                <a:moveTo>
                  <a:pt x="1942" y="1183"/>
                </a:moveTo>
                <a:cubicBezTo>
                  <a:pt x="1935" y="1183"/>
                  <a:pt x="1929" y="1188"/>
                  <a:pt x="1929" y="1195"/>
                </a:cubicBezTo>
                <a:cubicBezTo>
                  <a:pt x="1929" y="1202"/>
                  <a:pt x="1935" y="1208"/>
                  <a:pt x="1942" y="1208"/>
                </a:cubicBezTo>
                <a:cubicBezTo>
                  <a:pt x="1949" y="1208"/>
                  <a:pt x="1955" y="1202"/>
                  <a:pt x="1955" y="1195"/>
                </a:cubicBezTo>
                <a:cubicBezTo>
                  <a:pt x="1955" y="1188"/>
                  <a:pt x="1949" y="1183"/>
                  <a:pt x="1942" y="1183"/>
                </a:cubicBezTo>
                <a:close/>
                <a:moveTo>
                  <a:pt x="1981" y="1183"/>
                </a:moveTo>
                <a:cubicBezTo>
                  <a:pt x="1974" y="1183"/>
                  <a:pt x="1969" y="1188"/>
                  <a:pt x="1969" y="1195"/>
                </a:cubicBezTo>
                <a:cubicBezTo>
                  <a:pt x="1969" y="1202"/>
                  <a:pt x="1974" y="1208"/>
                  <a:pt x="1981" y="1208"/>
                </a:cubicBezTo>
                <a:cubicBezTo>
                  <a:pt x="1988" y="1208"/>
                  <a:pt x="1994" y="1202"/>
                  <a:pt x="1994" y="1195"/>
                </a:cubicBezTo>
                <a:cubicBezTo>
                  <a:pt x="1994" y="1188"/>
                  <a:pt x="1988" y="1183"/>
                  <a:pt x="1981" y="1183"/>
                </a:cubicBezTo>
                <a:close/>
                <a:moveTo>
                  <a:pt x="2021" y="1183"/>
                </a:moveTo>
                <a:cubicBezTo>
                  <a:pt x="2014" y="1183"/>
                  <a:pt x="2008" y="1188"/>
                  <a:pt x="2008" y="1195"/>
                </a:cubicBezTo>
                <a:cubicBezTo>
                  <a:pt x="2008" y="1202"/>
                  <a:pt x="2014" y="1208"/>
                  <a:pt x="2021" y="1208"/>
                </a:cubicBezTo>
                <a:cubicBezTo>
                  <a:pt x="2028" y="1208"/>
                  <a:pt x="2034" y="1202"/>
                  <a:pt x="2034" y="1195"/>
                </a:cubicBezTo>
                <a:cubicBezTo>
                  <a:pt x="2034" y="1188"/>
                  <a:pt x="2028" y="1183"/>
                  <a:pt x="2021" y="1183"/>
                </a:cubicBezTo>
                <a:close/>
                <a:moveTo>
                  <a:pt x="2060" y="1183"/>
                </a:moveTo>
                <a:cubicBezTo>
                  <a:pt x="2053" y="1183"/>
                  <a:pt x="2048" y="1188"/>
                  <a:pt x="2048" y="1195"/>
                </a:cubicBezTo>
                <a:cubicBezTo>
                  <a:pt x="2048" y="1202"/>
                  <a:pt x="2053" y="1208"/>
                  <a:pt x="2060" y="1208"/>
                </a:cubicBezTo>
                <a:cubicBezTo>
                  <a:pt x="2067" y="1208"/>
                  <a:pt x="2073" y="1202"/>
                  <a:pt x="2073" y="1195"/>
                </a:cubicBezTo>
                <a:cubicBezTo>
                  <a:pt x="2073" y="1188"/>
                  <a:pt x="2067" y="1183"/>
                  <a:pt x="2060" y="1183"/>
                </a:cubicBezTo>
                <a:close/>
                <a:moveTo>
                  <a:pt x="2770" y="1183"/>
                </a:moveTo>
                <a:cubicBezTo>
                  <a:pt x="2763" y="1183"/>
                  <a:pt x="2757" y="1188"/>
                  <a:pt x="2757" y="1195"/>
                </a:cubicBezTo>
                <a:cubicBezTo>
                  <a:pt x="2757" y="1202"/>
                  <a:pt x="2763" y="1208"/>
                  <a:pt x="2770" y="1208"/>
                </a:cubicBezTo>
                <a:cubicBezTo>
                  <a:pt x="2777" y="1208"/>
                  <a:pt x="2783" y="1202"/>
                  <a:pt x="2783" y="1195"/>
                </a:cubicBezTo>
                <a:cubicBezTo>
                  <a:pt x="2783" y="1188"/>
                  <a:pt x="2777" y="1183"/>
                  <a:pt x="2770" y="1183"/>
                </a:cubicBezTo>
                <a:close/>
                <a:moveTo>
                  <a:pt x="3125" y="1208"/>
                </a:moveTo>
                <a:cubicBezTo>
                  <a:pt x="3132" y="1208"/>
                  <a:pt x="3137" y="1202"/>
                  <a:pt x="3137" y="1195"/>
                </a:cubicBezTo>
                <a:cubicBezTo>
                  <a:pt x="3137" y="1188"/>
                  <a:pt x="3132" y="1183"/>
                  <a:pt x="3125" y="1183"/>
                </a:cubicBezTo>
                <a:cubicBezTo>
                  <a:pt x="3118" y="1183"/>
                  <a:pt x="3112" y="1188"/>
                  <a:pt x="3112" y="1195"/>
                </a:cubicBezTo>
                <a:cubicBezTo>
                  <a:pt x="3112" y="1202"/>
                  <a:pt x="3118" y="1208"/>
                  <a:pt x="3125" y="1208"/>
                </a:cubicBezTo>
                <a:close/>
                <a:moveTo>
                  <a:pt x="3164" y="1208"/>
                </a:moveTo>
                <a:cubicBezTo>
                  <a:pt x="3171" y="1208"/>
                  <a:pt x="3177" y="1202"/>
                  <a:pt x="3177" y="1195"/>
                </a:cubicBezTo>
                <a:cubicBezTo>
                  <a:pt x="3177" y="1188"/>
                  <a:pt x="3171" y="1183"/>
                  <a:pt x="3164" y="1183"/>
                </a:cubicBezTo>
                <a:cubicBezTo>
                  <a:pt x="3157" y="1183"/>
                  <a:pt x="3151" y="1188"/>
                  <a:pt x="3151" y="1195"/>
                </a:cubicBezTo>
                <a:cubicBezTo>
                  <a:pt x="3151" y="1202"/>
                  <a:pt x="3157" y="1208"/>
                  <a:pt x="3164" y="1208"/>
                </a:cubicBezTo>
                <a:close/>
                <a:moveTo>
                  <a:pt x="917" y="1222"/>
                </a:moveTo>
                <a:cubicBezTo>
                  <a:pt x="910" y="1222"/>
                  <a:pt x="904" y="1228"/>
                  <a:pt x="904" y="1235"/>
                </a:cubicBezTo>
                <a:cubicBezTo>
                  <a:pt x="904" y="1242"/>
                  <a:pt x="910" y="1248"/>
                  <a:pt x="917" y="1248"/>
                </a:cubicBezTo>
                <a:cubicBezTo>
                  <a:pt x="924" y="1248"/>
                  <a:pt x="930" y="1242"/>
                  <a:pt x="930" y="1235"/>
                </a:cubicBezTo>
                <a:cubicBezTo>
                  <a:pt x="930" y="1228"/>
                  <a:pt x="924" y="1222"/>
                  <a:pt x="917" y="1222"/>
                </a:cubicBezTo>
                <a:close/>
                <a:moveTo>
                  <a:pt x="956" y="1222"/>
                </a:moveTo>
                <a:cubicBezTo>
                  <a:pt x="949" y="1222"/>
                  <a:pt x="944" y="1228"/>
                  <a:pt x="944" y="1235"/>
                </a:cubicBezTo>
                <a:cubicBezTo>
                  <a:pt x="944" y="1242"/>
                  <a:pt x="949" y="1248"/>
                  <a:pt x="956" y="1248"/>
                </a:cubicBezTo>
                <a:cubicBezTo>
                  <a:pt x="963" y="1248"/>
                  <a:pt x="969" y="1242"/>
                  <a:pt x="969" y="1235"/>
                </a:cubicBezTo>
                <a:cubicBezTo>
                  <a:pt x="969" y="1228"/>
                  <a:pt x="963" y="1222"/>
                  <a:pt x="956" y="1222"/>
                </a:cubicBezTo>
                <a:close/>
                <a:moveTo>
                  <a:pt x="996" y="1222"/>
                </a:moveTo>
                <a:cubicBezTo>
                  <a:pt x="989" y="1222"/>
                  <a:pt x="983" y="1228"/>
                  <a:pt x="983" y="1235"/>
                </a:cubicBezTo>
                <a:cubicBezTo>
                  <a:pt x="983" y="1242"/>
                  <a:pt x="989" y="1248"/>
                  <a:pt x="996" y="1248"/>
                </a:cubicBezTo>
                <a:cubicBezTo>
                  <a:pt x="1003" y="1248"/>
                  <a:pt x="1009" y="1242"/>
                  <a:pt x="1009" y="1235"/>
                </a:cubicBezTo>
                <a:cubicBezTo>
                  <a:pt x="1009" y="1228"/>
                  <a:pt x="1003" y="1222"/>
                  <a:pt x="996" y="1222"/>
                </a:cubicBezTo>
                <a:close/>
                <a:moveTo>
                  <a:pt x="1035" y="1222"/>
                </a:moveTo>
                <a:cubicBezTo>
                  <a:pt x="1028" y="1222"/>
                  <a:pt x="1023" y="1228"/>
                  <a:pt x="1023" y="1235"/>
                </a:cubicBezTo>
                <a:cubicBezTo>
                  <a:pt x="1023" y="1242"/>
                  <a:pt x="1028" y="1248"/>
                  <a:pt x="1035" y="1248"/>
                </a:cubicBezTo>
                <a:cubicBezTo>
                  <a:pt x="1042" y="1248"/>
                  <a:pt x="1048" y="1242"/>
                  <a:pt x="1048" y="1235"/>
                </a:cubicBezTo>
                <a:cubicBezTo>
                  <a:pt x="1048" y="1228"/>
                  <a:pt x="1042" y="1222"/>
                  <a:pt x="1035" y="1222"/>
                </a:cubicBezTo>
                <a:close/>
                <a:moveTo>
                  <a:pt x="1075" y="1222"/>
                </a:moveTo>
                <a:cubicBezTo>
                  <a:pt x="1068" y="1222"/>
                  <a:pt x="1062" y="1228"/>
                  <a:pt x="1062" y="1235"/>
                </a:cubicBezTo>
                <a:cubicBezTo>
                  <a:pt x="1062" y="1242"/>
                  <a:pt x="1068" y="1248"/>
                  <a:pt x="1075" y="1248"/>
                </a:cubicBezTo>
                <a:cubicBezTo>
                  <a:pt x="1082" y="1248"/>
                  <a:pt x="1087" y="1242"/>
                  <a:pt x="1087" y="1235"/>
                </a:cubicBezTo>
                <a:cubicBezTo>
                  <a:pt x="1087" y="1228"/>
                  <a:pt x="1082" y="1222"/>
                  <a:pt x="1075" y="1222"/>
                </a:cubicBezTo>
                <a:close/>
                <a:moveTo>
                  <a:pt x="1114" y="1248"/>
                </a:moveTo>
                <a:cubicBezTo>
                  <a:pt x="1121" y="1248"/>
                  <a:pt x="1127" y="1242"/>
                  <a:pt x="1127" y="1235"/>
                </a:cubicBezTo>
                <a:cubicBezTo>
                  <a:pt x="1127" y="1228"/>
                  <a:pt x="1121" y="1222"/>
                  <a:pt x="1114" y="1222"/>
                </a:cubicBezTo>
                <a:cubicBezTo>
                  <a:pt x="1107" y="1222"/>
                  <a:pt x="1101" y="1228"/>
                  <a:pt x="1101" y="1235"/>
                </a:cubicBezTo>
                <a:cubicBezTo>
                  <a:pt x="1101" y="1242"/>
                  <a:pt x="1107" y="1248"/>
                  <a:pt x="1114" y="1248"/>
                </a:cubicBezTo>
                <a:close/>
                <a:moveTo>
                  <a:pt x="1154" y="1248"/>
                </a:moveTo>
                <a:cubicBezTo>
                  <a:pt x="1161" y="1248"/>
                  <a:pt x="1166" y="1242"/>
                  <a:pt x="1166" y="1235"/>
                </a:cubicBezTo>
                <a:cubicBezTo>
                  <a:pt x="1166" y="1228"/>
                  <a:pt x="1161" y="1222"/>
                  <a:pt x="1154" y="1222"/>
                </a:cubicBezTo>
                <a:cubicBezTo>
                  <a:pt x="1146" y="1222"/>
                  <a:pt x="1141" y="1228"/>
                  <a:pt x="1141" y="1235"/>
                </a:cubicBezTo>
                <a:cubicBezTo>
                  <a:pt x="1141" y="1242"/>
                  <a:pt x="1146" y="1248"/>
                  <a:pt x="1154" y="1248"/>
                </a:cubicBezTo>
                <a:close/>
                <a:moveTo>
                  <a:pt x="1193" y="1222"/>
                </a:moveTo>
                <a:cubicBezTo>
                  <a:pt x="1186" y="1222"/>
                  <a:pt x="1180" y="1228"/>
                  <a:pt x="1180" y="1235"/>
                </a:cubicBezTo>
                <a:cubicBezTo>
                  <a:pt x="1180" y="1242"/>
                  <a:pt x="1186" y="1248"/>
                  <a:pt x="1193" y="1248"/>
                </a:cubicBezTo>
                <a:cubicBezTo>
                  <a:pt x="1200" y="1248"/>
                  <a:pt x="1206" y="1242"/>
                  <a:pt x="1206" y="1235"/>
                </a:cubicBezTo>
                <a:cubicBezTo>
                  <a:pt x="1206" y="1228"/>
                  <a:pt x="1200" y="1222"/>
                  <a:pt x="1193" y="1222"/>
                </a:cubicBezTo>
                <a:close/>
                <a:moveTo>
                  <a:pt x="1232" y="1248"/>
                </a:moveTo>
                <a:cubicBezTo>
                  <a:pt x="1239" y="1248"/>
                  <a:pt x="1245" y="1242"/>
                  <a:pt x="1245" y="1235"/>
                </a:cubicBezTo>
                <a:cubicBezTo>
                  <a:pt x="1245" y="1228"/>
                  <a:pt x="1239" y="1222"/>
                  <a:pt x="1232" y="1222"/>
                </a:cubicBezTo>
                <a:cubicBezTo>
                  <a:pt x="1225" y="1222"/>
                  <a:pt x="1220" y="1228"/>
                  <a:pt x="1220" y="1235"/>
                </a:cubicBezTo>
                <a:cubicBezTo>
                  <a:pt x="1220" y="1242"/>
                  <a:pt x="1225" y="1248"/>
                  <a:pt x="1232" y="1248"/>
                </a:cubicBezTo>
                <a:close/>
                <a:moveTo>
                  <a:pt x="1272" y="1222"/>
                </a:moveTo>
                <a:cubicBezTo>
                  <a:pt x="1265" y="1222"/>
                  <a:pt x="1259" y="1228"/>
                  <a:pt x="1259" y="1235"/>
                </a:cubicBezTo>
                <a:cubicBezTo>
                  <a:pt x="1259" y="1242"/>
                  <a:pt x="1265" y="1248"/>
                  <a:pt x="1272" y="1248"/>
                </a:cubicBezTo>
                <a:cubicBezTo>
                  <a:pt x="1279" y="1248"/>
                  <a:pt x="1285" y="1242"/>
                  <a:pt x="1285" y="1235"/>
                </a:cubicBezTo>
                <a:cubicBezTo>
                  <a:pt x="1285" y="1228"/>
                  <a:pt x="1279" y="1222"/>
                  <a:pt x="1272" y="1222"/>
                </a:cubicBezTo>
                <a:close/>
                <a:moveTo>
                  <a:pt x="1311" y="1222"/>
                </a:moveTo>
                <a:cubicBezTo>
                  <a:pt x="1304" y="1222"/>
                  <a:pt x="1298" y="1228"/>
                  <a:pt x="1298" y="1235"/>
                </a:cubicBezTo>
                <a:cubicBezTo>
                  <a:pt x="1298" y="1242"/>
                  <a:pt x="1304" y="1248"/>
                  <a:pt x="1311" y="1248"/>
                </a:cubicBezTo>
                <a:cubicBezTo>
                  <a:pt x="1318" y="1248"/>
                  <a:pt x="1324" y="1242"/>
                  <a:pt x="1324" y="1235"/>
                </a:cubicBezTo>
                <a:cubicBezTo>
                  <a:pt x="1324" y="1228"/>
                  <a:pt x="1318" y="1222"/>
                  <a:pt x="1311" y="1222"/>
                </a:cubicBezTo>
                <a:close/>
                <a:moveTo>
                  <a:pt x="1863" y="1248"/>
                </a:moveTo>
                <a:cubicBezTo>
                  <a:pt x="1870" y="1248"/>
                  <a:pt x="1876" y="1242"/>
                  <a:pt x="1876" y="1235"/>
                </a:cubicBezTo>
                <a:cubicBezTo>
                  <a:pt x="1876" y="1228"/>
                  <a:pt x="1870" y="1222"/>
                  <a:pt x="1863" y="1222"/>
                </a:cubicBezTo>
                <a:cubicBezTo>
                  <a:pt x="1856" y="1222"/>
                  <a:pt x="1850" y="1228"/>
                  <a:pt x="1850" y="1235"/>
                </a:cubicBezTo>
                <a:cubicBezTo>
                  <a:pt x="1850" y="1242"/>
                  <a:pt x="1856" y="1248"/>
                  <a:pt x="1863" y="1248"/>
                </a:cubicBezTo>
                <a:close/>
                <a:moveTo>
                  <a:pt x="1903" y="1222"/>
                </a:moveTo>
                <a:cubicBezTo>
                  <a:pt x="1896" y="1222"/>
                  <a:pt x="1890" y="1228"/>
                  <a:pt x="1890" y="1235"/>
                </a:cubicBezTo>
                <a:cubicBezTo>
                  <a:pt x="1890" y="1242"/>
                  <a:pt x="1896" y="1248"/>
                  <a:pt x="1903" y="1248"/>
                </a:cubicBezTo>
                <a:cubicBezTo>
                  <a:pt x="1910" y="1248"/>
                  <a:pt x="1915" y="1242"/>
                  <a:pt x="1915" y="1235"/>
                </a:cubicBezTo>
                <a:cubicBezTo>
                  <a:pt x="1915" y="1228"/>
                  <a:pt x="1910" y="1222"/>
                  <a:pt x="1903" y="1222"/>
                </a:cubicBezTo>
                <a:close/>
                <a:moveTo>
                  <a:pt x="1942" y="1222"/>
                </a:moveTo>
                <a:cubicBezTo>
                  <a:pt x="1935" y="1222"/>
                  <a:pt x="1929" y="1228"/>
                  <a:pt x="1929" y="1235"/>
                </a:cubicBezTo>
                <a:cubicBezTo>
                  <a:pt x="1929" y="1242"/>
                  <a:pt x="1935" y="1248"/>
                  <a:pt x="1942" y="1248"/>
                </a:cubicBezTo>
                <a:cubicBezTo>
                  <a:pt x="1949" y="1248"/>
                  <a:pt x="1955" y="1242"/>
                  <a:pt x="1955" y="1235"/>
                </a:cubicBezTo>
                <a:cubicBezTo>
                  <a:pt x="1955" y="1228"/>
                  <a:pt x="1949" y="1222"/>
                  <a:pt x="1942" y="1222"/>
                </a:cubicBezTo>
                <a:close/>
                <a:moveTo>
                  <a:pt x="1981" y="1222"/>
                </a:moveTo>
                <a:cubicBezTo>
                  <a:pt x="1974" y="1222"/>
                  <a:pt x="1969" y="1228"/>
                  <a:pt x="1969" y="1235"/>
                </a:cubicBezTo>
                <a:cubicBezTo>
                  <a:pt x="1969" y="1242"/>
                  <a:pt x="1974" y="1248"/>
                  <a:pt x="1981" y="1248"/>
                </a:cubicBezTo>
                <a:cubicBezTo>
                  <a:pt x="1988" y="1248"/>
                  <a:pt x="1994" y="1242"/>
                  <a:pt x="1994" y="1235"/>
                </a:cubicBezTo>
                <a:cubicBezTo>
                  <a:pt x="1994" y="1228"/>
                  <a:pt x="1988" y="1222"/>
                  <a:pt x="1981" y="1222"/>
                </a:cubicBezTo>
                <a:close/>
                <a:moveTo>
                  <a:pt x="2021" y="1222"/>
                </a:moveTo>
                <a:cubicBezTo>
                  <a:pt x="2014" y="1222"/>
                  <a:pt x="2008" y="1228"/>
                  <a:pt x="2008" y="1235"/>
                </a:cubicBezTo>
                <a:cubicBezTo>
                  <a:pt x="2008" y="1242"/>
                  <a:pt x="2014" y="1248"/>
                  <a:pt x="2021" y="1248"/>
                </a:cubicBezTo>
                <a:cubicBezTo>
                  <a:pt x="2028" y="1248"/>
                  <a:pt x="2034" y="1242"/>
                  <a:pt x="2034" y="1235"/>
                </a:cubicBezTo>
                <a:cubicBezTo>
                  <a:pt x="2034" y="1228"/>
                  <a:pt x="2028" y="1222"/>
                  <a:pt x="2021" y="1222"/>
                </a:cubicBezTo>
                <a:close/>
                <a:moveTo>
                  <a:pt x="2060" y="1222"/>
                </a:moveTo>
                <a:cubicBezTo>
                  <a:pt x="2053" y="1222"/>
                  <a:pt x="2048" y="1228"/>
                  <a:pt x="2048" y="1235"/>
                </a:cubicBezTo>
                <a:cubicBezTo>
                  <a:pt x="2048" y="1242"/>
                  <a:pt x="2053" y="1248"/>
                  <a:pt x="2060" y="1248"/>
                </a:cubicBezTo>
                <a:cubicBezTo>
                  <a:pt x="2067" y="1248"/>
                  <a:pt x="2073" y="1242"/>
                  <a:pt x="2073" y="1235"/>
                </a:cubicBezTo>
                <a:cubicBezTo>
                  <a:pt x="2073" y="1228"/>
                  <a:pt x="2067" y="1222"/>
                  <a:pt x="2060" y="1222"/>
                </a:cubicBezTo>
                <a:close/>
                <a:moveTo>
                  <a:pt x="2100" y="1222"/>
                </a:moveTo>
                <a:cubicBezTo>
                  <a:pt x="2093" y="1222"/>
                  <a:pt x="2087" y="1228"/>
                  <a:pt x="2087" y="1235"/>
                </a:cubicBezTo>
                <a:cubicBezTo>
                  <a:pt x="2087" y="1242"/>
                  <a:pt x="2093" y="1248"/>
                  <a:pt x="2100" y="1248"/>
                </a:cubicBezTo>
                <a:cubicBezTo>
                  <a:pt x="2107" y="1248"/>
                  <a:pt x="2112" y="1242"/>
                  <a:pt x="2112" y="1235"/>
                </a:cubicBezTo>
                <a:cubicBezTo>
                  <a:pt x="2112" y="1228"/>
                  <a:pt x="2107" y="1222"/>
                  <a:pt x="2100" y="1222"/>
                </a:cubicBezTo>
                <a:close/>
                <a:moveTo>
                  <a:pt x="956" y="1287"/>
                </a:moveTo>
                <a:cubicBezTo>
                  <a:pt x="963" y="1287"/>
                  <a:pt x="969" y="1281"/>
                  <a:pt x="969" y="1274"/>
                </a:cubicBezTo>
                <a:cubicBezTo>
                  <a:pt x="969" y="1267"/>
                  <a:pt x="963" y="1261"/>
                  <a:pt x="956" y="1261"/>
                </a:cubicBezTo>
                <a:cubicBezTo>
                  <a:pt x="949" y="1261"/>
                  <a:pt x="944" y="1267"/>
                  <a:pt x="944" y="1274"/>
                </a:cubicBezTo>
                <a:cubicBezTo>
                  <a:pt x="944" y="1281"/>
                  <a:pt x="949" y="1287"/>
                  <a:pt x="956" y="1287"/>
                </a:cubicBezTo>
                <a:close/>
                <a:moveTo>
                  <a:pt x="996" y="1261"/>
                </a:moveTo>
                <a:cubicBezTo>
                  <a:pt x="989" y="1261"/>
                  <a:pt x="983" y="1267"/>
                  <a:pt x="983" y="1274"/>
                </a:cubicBezTo>
                <a:cubicBezTo>
                  <a:pt x="983" y="1281"/>
                  <a:pt x="989" y="1287"/>
                  <a:pt x="996" y="1287"/>
                </a:cubicBezTo>
                <a:cubicBezTo>
                  <a:pt x="1003" y="1287"/>
                  <a:pt x="1009" y="1281"/>
                  <a:pt x="1009" y="1274"/>
                </a:cubicBezTo>
                <a:cubicBezTo>
                  <a:pt x="1009" y="1267"/>
                  <a:pt x="1003" y="1261"/>
                  <a:pt x="996" y="1261"/>
                </a:cubicBezTo>
                <a:close/>
                <a:moveTo>
                  <a:pt x="1035" y="1261"/>
                </a:moveTo>
                <a:cubicBezTo>
                  <a:pt x="1028" y="1261"/>
                  <a:pt x="1023" y="1267"/>
                  <a:pt x="1023" y="1274"/>
                </a:cubicBezTo>
                <a:cubicBezTo>
                  <a:pt x="1023" y="1281"/>
                  <a:pt x="1028" y="1287"/>
                  <a:pt x="1035" y="1287"/>
                </a:cubicBezTo>
                <a:cubicBezTo>
                  <a:pt x="1042" y="1287"/>
                  <a:pt x="1048" y="1281"/>
                  <a:pt x="1048" y="1274"/>
                </a:cubicBezTo>
                <a:cubicBezTo>
                  <a:pt x="1048" y="1267"/>
                  <a:pt x="1042" y="1261"/>
                  <a:pt x="1035" y="1261"/>
                </a:cubicBezTo>
                <a:close/>
                <a:moveTo>
                  <a:pt x="1075" y="1261"/>
                </a:moveTo>
                <a:cubicBezTo>
                  <a:pt x="1068" y="1261"/>
                  <a:pt x="1062" y="1267"/>
                  <a:pt x="1062" y="1274"/>
                </a:cubicBezTo>
                <a:cubicBezTo>
                  <a:pt x="1062" y="1281"/>
                  <a:pt x="1068" y="1287"/>
                  <a:pt x="1075" y="1287"/>
                </a:cubicBezTo>
                <a:cubicBezTo>
                  <a:pt x="1082" y="1287"/>
                  <a:pt x="1087" y="1281"/>
                  <a:pt x="1087" y="1274"/>
                </a:cubicBezTo>
                <a:cubicBezTo>
                  <a:pt x="1087" y="1267"/>
                  <a:pt x="1082" y="1261"/>
                  <a:pt x="1075" y="1261"/>
                </a:cubicBezTo>
                <a:close/>
                <a:moveTo>
                  <a:pt x="1114" y="1261"/>
                </a:moveTo>
                <a:cubicBezTo>
                  <a:pt x="1107" y="1261"/>
                  <a:pt x="1101" y="1267"/>
                  <a:pt x="1101" y="1274"/>
                </a:cubicBezTo>
                <a:cubicBezTo>
                  <a:pt x="1101" y="1281"/>
                  <a:pt x="1107" y="1287"/>
                  <a:pt x="1114" y="1287"/>
                </a:cubicBezTo>
                <a:cubicBezTo>
                  <a:pt x="1121" y="1287"/>
                  <a:pt x="1127" y="1281"/>
                  <a:pt x="1127" y="1274"/>
                </a:cubicBezTo>
                <a:cubicBezTo>
                  <a:pt x="1127" y="1267"/>
                  <a:pt x="1121" y="1261"/>
                  <a:pt x="1114" y="1261"/>
                </a:cubicBezTo>
                <a:close/>
                <a:moveTo>
                  <a:pt x="1141" y="1274"/>
                </a:moveTo>
                <a:cubicBezTo>
                  <a:pt x="1141" y="1281"/>
                  <a:pt x="1146" y="1287"/>
                  <a:pt x="1154" y="1287"/>
                </a:cubicBezTo>
                <a:cubicBezTo>
                  <a:pt x="1161" y="1287"/>
                  <a:pt x="1166" y="1281"/>
                  <a:pt x="1166" y="1274"/>
                </a:cubicBezTo>
                <a:cubicBezTo>
                  <a:pt x="1166" y="1267"/>
                  <a:pt x="1161" y="1261"/>
                  <a:pt x="1154" y="1261"/>
                </a:cubicBezTo>
                <a:cubicBezTo>
                  <a:pt x="1146" y="1261"/>
                  <a:pt x="1141" y="1267"/>
                  <a:pt x="1141" y="1274"/>
                </a:cubicBezTo>
                <a:close/>
                <a:moveTo>
                  <a:pt x="1180" y="1274"/>
                </a:moveTo>
                <a:cubicBezTo>
                  <a:pt x="1180" y="1281"/>
                  <a:pt x="1186" y="1287"/>
                  <a:pt x="1193" y="1287"/>
                </a:cubicBezTo>
                <a:cubicBezTo>
                  <a:pt x="1200" y="1287"/>
                  <a:pt x="1206" y="1281"/>
                  <a:pt x="1206" y="1274"/>
                </a:cubicBezTo>
                <a:cubicBezTo>
                  <a:pt x="1206" y="1267"/>
                  <a:pt x="1200" y="1261"/>
                  <a:pt x="1193" y="1261"/>
                </a:cubicBezTo>
                <a:cubicBezTo>
                  <a:pt x="1186" y="1261"/>
                  <a:pt x="1180" y="1267"/>
                  <a:pt x="1180" y="1274"/>
                </a:cubicBezTo>
                <a:close/>
                <a:moveTo>
                  <a:pt x="1232" y="1287"/>
                </a:moveTo>
                <a:cubicBezTo>
                  <a:pt x="1239" y="1287"/>
                  <a:pt x="1245" y="1281"/>
                  <a:pt x="1245" y="1274"/>
                </a:cubicBezTo>
                <a:cubicBezTo>
                  <a:pt x="1245" y="1267"/>
                  <a:pt x="1239" y="1261"/>
                  <a:pt x="1232" y="1261"/>
                </a:cubicBezTo>
                <a:cubicBezTo>
                  <a:pt x="1225" y="1261"/>
                  <a:pt x="1220" y="1267"/>
                  <a:pt x="1220" y="1274"/>
                </a:cubicBezTo>
                <a:cubicBezTo>
                  <a:pt x="1220" y="1281"/>
                  <a:pt x="1225" y="1287"/>
                  <a:pt x="1232" y="1287"/>
                </a:cubicBezTo>
                <a:close/>
                <a:moveTo>
                  <a:pt x="1272" y="1261"/>
                </a:moveTo>
                <a:cubicBezTo>
                  <a:pt x="1265" y="1261"/>
                  <a:pt x="1259" y="1267"/>
                  <a:pt x="1259" y="1274"/>
                </a:cubicBezTo>
                <a:cubicBezTo>
                  <a:pt x="1259" y="1281"/>
                  <a:pt x="1265" y="1287"/>
                  <a:pt x="1272" y="1287"/>
                </a:cubicBezTo>
                <a:cubicBezTo>
                  <a:pt x="1279" y="1287"/>
                  <a:pt x="1285" y="1281"/>
                  <a:pt x="1285" y="1274"/>
                </a:cubicBezTo>
                <a:cubicBezTo>
                  <a:pt x="1285" y="1267"/>
                  <a:pt x="1279" y="1261"/>
                  <a:pt x="1272" y="1261"/>
                </a:cubicBezTo>
                <a:close/>
                <a:moveTo>
                  <a:pt x="1824" y="1261"/>
                </a:moveTo>
                <a:cubicBezTo>
                  <a:pt x="1817" y="1261"/>
                  <a:pt x="1811" y="1267"/>
                  <a:pt x="1811" y="1274"/>
                </a:cubicBezTo>
                <a:cubicBezTo>
                  <a:pt x="1811" y="1281"/>
                  <a:pt x="1817" y="1287"/>
                  <a:pt x="1824" y="1287"/>
                </a:cubicBezTo>
                <a:cubicBezTo>
                  <a:pt x="1831" y="1287"/>
                  <a:pt x="1837" y="1281"/>
                  <a:pt x="1837" y="1274"/>
                </a:cubicBezTo>
                <a:cubicBezTo>
                  <a:pt x="1837" y="1267"/>
                  <a:pt x="1831" y="1261"/>
                  <a:pt x="1824" y="1261"/>
                </a:cubicBezTo>
                <a:close/>
                <a:moveTo>
                  <a:pt x="1863" y="1287"/>
                </a:moveTo>
                <a:cubicBezTo>
                  <a:pt x="1870" y="1287"/>
                  <a:pt x="1876" y="1281"/>
                  <a:pt x="1876" y="1274"/>
                </a:cubicBezTo>
                <a:cubicBezTo>
                  <a:pt x="1876" y="1267"/>
                  <a:pt x="1870" y="1261"/>
                  <a:pt x="1863" y="1261"/>
                </a:cubicBezTo>
                <a:cubicBezTo>
                  <a:pt x="1856" y="1261"/>
                  <a:pt x="1850" y="1267"/>
                  <a:pt x="1850" y="1274"/>
                </a:cubicBezTo>
                <a:cubicBezTo>
                  <a:pt x="1850" y="1281"/>
                  <a:pt x="1856" y="1287"/>
                  <a:pt x="1863" y="1287"/>
                </a:cubicBezTo>
                <a:close/>
                <a:moveTo>
                  <a:pt x="1903" y="1261"/>
                </a:moveTo>
                <a:cubicBezTo>
                  <a:pt x="1896" y="1261"/>
                  <a:pt x="1890" y="1267"/>
                  <a:pt x="1890" y="1274"/>
                </a:cubicBezTo>
                <a:cubicBezTo>
                  <a:pt x="1890" y="1281"/>
                  <a:pt x="1896" y="1287"/>
                  <a:pt x="1903" y="1287"/>
                </a:cubicBezTo>
                <a:cubicBezTo>
                  <a:pt x="1910" y="1287"/>
                  <a:pt x="1915" y="1281"/>
                  <a:pt x="1915" y="1274"/>
                </a:cubicBezTo>
                <a:cubicBezTo>
                  <a:pt x="1915" y="1267"/>
                  <a:pt x="1910" y="1261"/>
                  <a:pt x="1903" y="1261"/>
                </a:cubicBezTo>
                <a:close/>
                <a:moveTo>
                  <a:pt x="1942" y="1261"/>
                </a:moveTo>
                <a:cubicBezTo>
                  <a:pt x="1935" y="1261"/>
                  <a:pt x="1929" y="1267"/>
                  <a:pt x="1929" y="1274"/>
                </a:cubicBezTo>
                <a:cubicBezTo>
                  <a:pt x="1929" y="1281"/>
                  <a:pt x="1935" y="1287"/>
                  <a:pt x="1942" y="1287"/>
                </a:cubicBezTo>
                <a:cubicBezTo>
                  <a:pt x="1949" y="1287"/>
                  <a:pt x="1955" y="1281"/>
                  <a:pt x="1955" y="1274"/>
                </a:cubicBezTo>
                <a:cubicBezTo>
                  <a:pt x="1955" y="1267"/>
                  <a:pt x="1949" y="1261"/>
                  <a:pt x="1942" y="1261"/>
                </a:cubicBezTo>
                <a:close/>
                <a:moveTo>
                  <a:pt x="1981" y="1261"/>
                </a:moveTo>
                <a:cubicBezTo>
                  <a:pt x="1974" y="1261"/>
                  <a:pt x="1969" y="1267"/>
                  <a:pt x="1969" y="1274"/>
                </a:cubicBezTo>
                <a:cubicBezTo>
                  <a:pt x="1969" y="1281"/>
                  <a:pt x="1974" y="1287"/>
                  <a:pt x="1981" y="1287"/>
                </a:cubicBezTo>
                <a:cubicBezTo>
                  <a:pt x="1988" y="1287"/>
                  <a:pt x="1994" y="1281"/>
                  <a:pt x="1994" y="1274"/>
                </a:cubicBezTo>
                <a:cubicBezTo>
                  <a:pt x="1994" y="1267"/>
                  <a:pt x="1988" y="1261"/>
                  <a:pt x="1981" y="1261"/>
                </a:cubicBezTo>
                <a:close/>
                <a:moveTo>
                  <a:pt x="2021" y="1261"/>
                </a:moveTo>
                <a:cubicBezTo>
                  <a:pt x="2014" y="1261"/>
                  <a:pt x="2008" y="1267"/>
                  <a:pt x="2008" y="1274"/>
                </a:cubicBezTo>
                <a:cubicBezTo>
                  <a:pt x="2008" y="1281"/>
                  <a:pt x="2014" y="1287"/>
                  <a:pt x="2021" y="1287"/>
                </a:cubicBezTo>
                <a:cubicBezTo>
                  <a:pt x="2028" y="1287"/>
                  <a:pt x="2034" y="1281"/>
                  <a:pt x="2034" y="1274"/>
                </a:cubicBezTo>
                <a:cubicBezTo>
                  <a:pt x="2034" y="1267"/>
                  <a:pt x="2028" y="1261"/>
                  <a:pt x="2021" y="1261"/>
                </a:cubicBezTo>
                <a:close/>
                <a:moveTo>
                  <a:pt x="2060" y="1287"/>
                </a:moveTo>
                <a:cubicBezTo>
                  <a:pt x="2067" y="1287"/>
                  <a:pt x="2073" y="1281"/>
                  <a:pt x="2073" y="1274"/>
                </a:cubicBezTo>
                <a:cubicBezTo>
                  <a:pt x="2073" y="1267"/>
                  <a:pt x="2067" y="1262"/>
                  <a:pt x="2060" y="1262"/>
                </a:cubicBezTo>
                <a:cubicBezTo>
                  <a:pt x="2053" y="1262"/>
                  <a:pt x="2048" y="1267"/>
                  <a:pt x="2048" y="1274"/>
                </a:cubicBezTo>
                <a:cubicBezTo>
                  <a:pt x="2048" y="1281"/>
                  <a:pt x="2053" y="1287"/>
                  <a:pt x="2060" y="1287"/>
                </a:cubicBezTo>
                <a:close/>
                <a:moveTo>
                  <a:pt x="2100" y="1261"/>
                </a:moveTo>
                <a:cubicBezTo>
                  <a:pt x="2093" y="1261"/>
                  <a:pt x="2087" y="1267"/>
                  <a:pt x="2087" y="1274"/>
                </a:cubicBezTo>
                <a:cubicBezTo>
                  <a:pt x="2087" y="1281"/>
                  <a:pt x="2093" y="1287"/>
                  <a:pt x="2100" y="1287"/>
                </a:cubicBezTo>
                <a:cubicBezTo>
                  <a:pt x="2107" y="1287"/>
                  <a:pt x="2112" y="1281"/>
                  <a:pt x="2112" y="1274"/>
                </a:cubicBezTo>
                <a:cubicBezTo>
                  <a:pt x="2112" y="1267"/>
                  <a:pt x="2107" y="1261"/>
                  <a:pt x="2100" y="1261"/>
                </a:cubicBezTo>
                <a:close/>
                <a:moveTo>
                  <a:pt x="3046" y="1287"/>
                </a:moveTo>
                <a:cubicBezTo>
                  <a:pt x="3053" y="1287"/>
                  <a:pt x="3059" y="1281"/>
                  <a:pt x="3059" y="1274"/>
                </a:cubicBezTo>
                <a:cubicBezTo>
                  <a:pt x="3059" y="1267"/>
                  <a:pt x="3053" y="1261"/>
                  <a:pt x="3046" y="1261"/>
                </a:cubicBezTo>
                <a:cubicBezTo>
                  <a:pt x="3039" y="1261"/>
                  <a:pt x="3033" y="1267"/>
                  <a:pt x="3033" y="1274"/>
                </a:cubicBezTo>
                <a:cubicBezTo>
                  <a:pt x="3033" y="1281"/>
                  <a:pt x="3039" y="1287"/>
                  <a:pt x="3046" y="1287"/>
                </a:cubicBezTo>
                <a:close/>
                <a:moveTo>
                  <a:pt x="996" y="1326"/>
                </a:moveTo>
                <a:cubicBezTo>
                  <a:pt x="1003" y="1326"/>
                  <a:pt x="1009" y="1321"/>
                  <a:pt x="1009" y="1314"/>
                </a:cubicBezTo>
                <a:cubicBezTo>
                  <a:pt x="1009" y="1307"/>
                  <a:pt x="1003" y="1301"/>
                  <a:pt x="996" y="1301"/>
                </a:cubicBezTo>
                <a:cubicBezTo>
                  <a:pt x="989" y="1301"/>
                  <a:pt x="983" y="1307"/>
                  <a:pt x="983" y="1314"/>
                </a:cubicBezTo>
                <a:cubicBezTo>
                  <a:pt x="983" y="1321"/>
                  <a:pt x="989" y="1326"/>
                  <a:pt x="996" y="1326"/>
                </a:cubicBezTo>
                <a:close/>
                <a:moveTo>
                  <a:pt x="1035" y="1326"/>
                </a:moveTo>
                <a:cubicBezTo>
                  <a:pt x="1042" y="1326"/>
                  <a:pt x="1048" y="1321"/>
                  <a:pt x="1048" y="1314"/>
                </a:cubicBezTo>
                <a:cubicBezTo>
                  <a:pt x="1048" y="1307"/>
                  <a:pt x="1042" y="1301"/>
                  <a:pt x="1035" y="1301"/>
                </a:cubicBezTo>
                <a:cubicBezTo>
                  <a:pt x="1028" y="1301"/>
                  <a:pt x="1023" y="1307"/>
                  <a:pt x="1023" y="1314"/>
                </a:cubicBezTo>
                <a:cubicBezTo>
                  <a:pt x="1023" y="1321"/>
                  <a:pt x="1028" y="1326"/>
                  <a:pt x="1035" y="1326"/>
                </a:cubicBezTo>
                <a:close/>
                <a:moveTo>
                  <a:pt x="1075" y="1326"/>
                </a:moveTo>
                <a:cubicBezTo>
                  <a:pt x="1082" y="1326"/>
                  <a:pt x="1087" y="1321"/>
                  <a:pt x="1087" y="1314"/>
                </a:cubicBezTo>
                <a:cubicBezTo>
                  <a:pt x="1087" y="1307"/>
                  <a:pt x="1082" y="1301"/>
                  <a:pt x="1075" y="1301"/>
                </a:cubicBezTo>
                <a:cubicBezTo>
                  <a:pt x="1068" y="1301"/>
                  <a:pt x="1062" y="1307"/>
                  <a:pt x="1062" y="1314"/>
                </a:cubicBezTo>
                <a:cubicBezTo>
                  <a:pt x="1062" y="1321"/>
                  <a:pt x="1068" y="1326"/>
                  <a:pt x="1075" y="1326"/>
                </a:cubicBezTo>
                <a:close/>
                <a:moveTo>
                  <a:pt x="1114" y="1326"/>
                </a:moveTo>
                <a:cubicBezTo>
                  <a:pt x="1121" y="1326"/>
                  <a:pt x="1127" y="1321"/>
                  <a:pt x="1127" y="1314"/>
                </a:cubicBezTo>
                <a:cubicBezTo>
                  <a:pt x="1127" y="1307"/>
                  <a:pt x="1121" y="1301"/>
                  <a:pt x="1114" y="1301"/>
                </a:cubicBezTo>
                <a:cubicBezTo>
                  <a:pt x="1107" y="1301"/>
                  <a:pt x="1101" y="1307"/>
                  <a:pt x="1101" y="1314"/>
                </a:cubicBezTo>
                <a:cubicBezTo>
                  <a:pt x="1101" y="1321"/>
                  <a:pt x="1107" y="1326"/>
                  <a:pt x="1114" y="1326"/>
                </a:cubicBezTo>
                <a:close/>
                <a:moveTo>
                  <a:pt x="1154" y="1326"/>
                </a:moveTo>
                <a:cubicBezTo>
                  <a:pt x="1161" y="1326"/>
                  <a:pt x="1166" y="1321"/>
                  <a:pt x="1166" y="1314"/>
                </a:cubicBezTo>
                <a:cubicBezTo>
                  <a:pt x="1166" y="1307"/>
                  <a:pt x="1161" y="1301"/>
                  <a:pt x="1154" y="1301"/>
                </a:cubicBezTo>
                <a:cubicBezTo>
                  <a:pt x="1146" y="1301"/>
                  <a:pt x="1141" y="1307"/>
                  <a:pt x="1141" y="1314"/>
                </a:cubicBezTo>
                <a:cubicBezTo>
                  <a:pt x="1141" y="1321"/>
                  <a:pt x="1146" y="1326"/>
                  <a:pt x="1154" y="1326"/>
                </a:cubicBezTo>
                <a:close/>
                <a:moveTo>
                  <a:pt x="1193" y="1326"/>
                </a:moveTo>
                <a:cubicBezTo>
                  <a:pt x="1200" y="1326"/>
                  <a:pt x="1206" y="1321"/>
                  <a:pt x="1206" y="1314"/>
                </a:cubicBezTo>
                <a:cubicBezTo>
                  <a:pt x="1206" y="1307"/>
                  <a:pt x="1200" y="1301"/>
                  <a:pt x="1193" y="1301"/>
                </a:cubicBezTo>
                <a:cubicBezTo>
                  <a:pt x="1186" y="1301"/>
                  <a:pt x="1180" y="1307"/>
                  <a:pt x="1180" y="1314"/>
                </a:cubicBezTo>
                <a:cubicBezTo>
                  <a:pt x="1180" y="1321"/>
                  <a:pt x="1186" y="1326"/>
                  <a:pt x="1193" y="1326"/>
                </a:cubicBezTo>
                <a:close/>
                <a:moveTo>
                  <a:pt x="1232" y="1326"/>
                </a:moveTo>
                <a:cubicBezTo>
                  <a:pt x="1239" y="1326"/>
                  <a:pt x="1245" y="1321"/>
                  <a:pt x="1245" y="1314"/>
                </a:cubicBezTo>
                <a:cubicBezTo>
                  <a:pt x="1245" y="1307"/>
                  <a:pt x="1239" y="1301"/>
                  <a:pt x="1232" y="1301"/>
                </a:cubicBezTo>
                <a:cubicBezTo>
                  <a:pt x="1225" y="1301"/>
                  <a:pt x="1220" y="1307"/>
                  <a:pt x="1220" y="1314"/>
                </a:cubicBezTo>
                <a:cubicBezTo>
                  <a:pt x="1220" y="1321"/>
                  <a:pt x="1225" y="1326"/>
                  <a:pt x="1232" y="1326"/>
                </a:cubicBezTo>
                <a:close/>
                <a:moveTo>
                  <a:pt x="1272" y="1301"/>
                </a:moveTo>
                <a:cubicBezTo>
                  <a:pt x="1265" y="1301"/>
                  <a:pt x="1259" y="1307"/>
                  <a:pt x="1259" y="1314"/>
                </a:cubicBezTo>
                <a:cubicBezTo>
                  <a:pt x="1259" y="1321"/>
                  <a:pt x="1265" y="1326"/>
                  <a:pt x="1272" y="1326"/>
                </a:cubicBezTo>
                <a:cubicBezTo>
                  <a:pt x="1279" y="1326"/>
                  <a:pt x="1285" y="1321"/>
                  <a:pt x="1285" y="1314"/>
                </a:cubicBezTo>
                <a:cubicBezTo>
                  <a:pt x="1285" y="1307"/>
                  <a:pt x="1279" y="1301"/>
                  <a:pt x="1272" y="1301"/>
                </a:cubicBezTo>
                <a:close/>
                <a:moveTo>
                  <a:pt x="1824" y="1301"/>
                </a:moveTo>
                <a:cubicBezTo>
                  <a:pt x="1817" y="1301"/>
                  <a:pt x="1811" y="1307"/>
                  <a:pt x="1811" y="1314"/>
                </a:cubicBezTo>
                <a:cubicBezTo>
                  <a:pt x="1811" y="1321"/>
                  <a:pt x="1817" y="1326"/>
                  <a:pt x="1824" y="1326"/>
                </a:cubicBezTo>
                <a:cubicBezTo>
                  <a:pt x="1831" y="1326"/>
                  <a:pt x="1837" y="1321"/>
                  <a:pt x="1837" y="1314"/>
                </a:cubicBezTo>
                <a:cubicBezTo>
                  <a:pt x="1837" y="1307"/>
                  <a:pt x="1831" y="1301"/>
                  <a:pt x="1824" y="1301"/>
                </a:cubicBezTo>
                <a:close/>
                <a:moveTo>
                  <a:pt x="1863" y="1326"/>
                </a:moveTo>
                <a:cubicBezTo>
                  <a:pt x="1870" y="1326"/>
                  <a:pt x="1876" y="1321"/>
                  <a:pt x="1876" y="1314"/>
                </a:cubicBezTo>
                <a:cubicBezTo>
                  <a:pt x="1876" y="1307"/>
                  <a:pt x="1870" y="1301"/>
                  <a:pt x="1863" y="1301"/>
                </a:cubicBezTo>
                <a:cubicBezTo>
                  <a:pt x="1856" y="1301"/>
                  <a:pt x="1850" y="1307"/>
                  <a:pt x="1850" y="1314"/>
                </a:cubicBezTo>
                <a:cubicBezTo>
                  <a:pt x="1850" y="1321"/>
                  <a:pt x="1856" y="1326"/>
                  <a:pt x="1863" y="1326"/>
                </a:cubicBezTo>
                <a:close/>
                <a:moveTo>
                  <a:pt x="1903" y="1326"/>
                </a:moveTo>
                <a:cubicBezTo>
                  <a:pt x="1910" y="1326"/>
                  <a:pt x="1915" y="1321"/>
                  <a:pt x="1915" y="1314"/>
                </a:cubicBezTo>
                <a:cubicBezTo>
                  <a:pt x="1915" y="1307"/>
                  <a:pt x="1910" y="1301"/>
                  <a:pt x="1903" y="1301"/>
                </a:cubicBezTo>
                <a:cubicBezTo>
                  <a:pt x="1896" y="1301"/>
                  <a:pt x="1890" y="1307"/>
                  <a:pt x="1890" y="1314"/>
                </a:cubicBezTo>
                <a:cubicBezTo>
                  <a:pt x="1890" y="1321"/>
                  <a:pt x="1896" y="1326"/>
                  <a:pt x="1903" y="1326"/>
                </a:cubicBezTo>
                <a:close/>
                <a:moveTo>
                  <a:pt x="1942" y="1326"/>
                </a:moveTo>
                <a:cubicBezTo>
                  <a:pt x="1949" y="1326"/>
                  <a:pt x="1955" y="1321"/>
                  <a:pt x="1955" y="1314"/>
                </a:cubicBezTo>
                <a:cubicBezTo>
                  <a:pt x="1955" y="1307"/>
                  <a:pt x="1949" y="1301"/>
                  <a:pt x="1942" y="1301"/>
                </a:cubicBezTo>
                <a:cubicBezTo>
                  <a:pt x="1935" y="1301"/>
                  <a:pt x="1929" y="1307"/>
                  <a:pt x="1929" y="1314"/>
                </a:cubicBezTo>
                <a:cubicBezTo>
                  <a:pt x="1929" y="1321"/>
                  <a:pt x="1935" y="1326"/>
                  <a:pt x="1942" y="1326"/>
                </a:cubicBezTo>
                <a:close/>
                <a:moveTo>
                  <a:pt x="1981" y="1301"/>
                </a:moveTo>
                <a:cubicBezTo>
                  <a:pt x="1974" y="1301"/>
                  <a:pt x="1969" y="1307"/>
                  <a:pt x="1969" y="1314"/>
                </a:cubicBezTo>
                <a:cubicBezTo>
                  <a:pt x="1969" y="1321"/>
                  <a:pt x="1974" y="1326"/>
                  <a:pt x="1981" y="1326"/>
                </a:cubicBezTo>
                <a:cubicBezTo>
                  <a:pt x="1988" y="1326"/>
                  <a:pt x="1994" y="1321"/>
                  <a:pt x="1994" y="1314"/>
                </a:cubicBezTo>
                <a:cubicBezTo>
                  <a:pt x="1994" y="1307"/>
                  <a:pt x="1988" y="1301"/>
                  <a:pt x="1981" y="1301"/>
                </a:cubicBezTo>
                <a:close/>
                <a:moveTo>
                  <a:pt x="2021" y="1326"/>
                </a:moveTo>
                <a:cubicBezTo>
                  <a:pt x="2028" y="1326"/>
                  <a:pt x="2034" y="1321"/>
                  <a:pt x="2034" y="1314"/>
                </a:cubicBezTo>
                <a:cubicBezTo>
                  <a:pt x="2034" y="1307"/>
                  <a:pt x="2028" y="1301"/>
                  <a:pt x="2021" y="1301"/>
                </a:cubicBezTo>
                <a:cubicBezTo>
                  <a:pt x="2014" y="1301"/>
                  <a:pt x="2008" y="1307"/>
                  <a:pt x="2008" y="1314"/>
                </a:cubicBezTo>
                <a:cubicBezTo>
                  <a:pt x="2008" y="1321"/>
                  <a:pt x="2014" y="1326"/>
                  <a:pt x="2021" y="1326"/>
                </a:cubicBezTo>
                <a:close/>
                <a:moveTo>
                  <a:pt x="2060" y="1301"/>
                </a:moveTo>
                <a:cubicBezTo>
                  <a:pt x="2053" y="1301"/>
                  <a:pt x="2048" y="1307"/>
                  <a:pt x="2048" y="1314"/>
                </a:cubicBezTo>
                <a:cubicBezTo>
                  <a:pt x="2048" y="1321"/>
                  <a:pt x="2053" y="1326"/>
                  <a:pt x="2060" y="1326"/>
                </a:cubicBezTo>
                <a:cubicBezTo>
                  <a:pt x="2067" y="1326"/>
                  <a:pt x="2073" y="1321"/>
                  <a:pt x="2073" y="1314"/>
                </a:cubicBezTo>
                <a:cubicBezTo>
                  <a:pt x="2073" y="1307"/>
                  <a:pt x="2067" y="1301"/>
                  <a:pt x="2060" y="1301"/>
                </a:cubicBezTo>
                <a:close/>
                <a:moveTo>
                  <a:pt x="2179" y="1301"/>
                </a:moveTo>
                <a:cubicBezTo>
                  <a:pt x="2172" y="1301"/>
                  <a:pt x="2166" y="1307"/>
                  <a:pt x="2166" y="1314"/>
                </a:cubicBezTo>
                <a:cubicBezTo>
                  <a:pt x="2166" y="1321"/>
                  <a:pt x="2172" y="1326"/>
                  <a:pt x="2179" y="1326"/>
                </a:cubicBezTo>
                <a:cubicBezTo>
                  <a:pt x="2186" y="1326"/>
                  <a:pt x="2191" y="1321"/>
                  <a:pt x="2191" y="1314"/>
                </a:cubicBezTo>
                <a:cubicBezTo>
                  <a:pt x="2191" y="1307"/>
                  <a:pt x="2186" y="1301"/>
                  <a:pt x="2179" y="1301"/>
                </a:cubicBezTo>
                <a:close/>
                <a:moveTo>
                  <a:pt x="2967" y="1326"/>
                </a:moveTo>
                <a:cubicBezTo>
                  <a:pt x="2974" y="1326"/>
                  <a:pt x="2980" y="1321"/>
                  <a:pt x="2980" y="1314"/>
                </a:cubicBezTo>
                <a:cubicBezTo>
                  <a:pt x="2980" y="1307"/>
                  <a:pt x="2974" y="1301"/>
                  <a:pt x="2967" y="1301"/>
                </a:cubicBezTo>
                <a:cubicBezTo>
                  <a:pt x="2960" y="1301"/>
                  <a:pt x="2954" y="1307"/>
                  <a:pt x="2954" y="1314"/>
                </a:cubicBezTo>
                <a:cubicBezTo>
                  <a:pt x="2954" y="1321"/>
                  <a:pt x="2960" y="1326"/>
                  <a:pt x="2967" y="1326"/>
                </a:cubicBezTo>
                <a:close/>
                <a:moveTo>
                  <a:pt x="3006" y="1326"/>
                </a:moveTo>
                <a:cubicBezTo>
                  <a:pt x="3014" y="1326"/>
                  <a:pt x="3019" y="1321"/>
                  <a:pt x="3019" y="1314"/>
                </a:cubicBezTo>
                <a:cubicBezTo>
                  <a:pt x="3019" y="1307"/>
                  <a:pt x="3014" y="1301"/>
                  <a:pt x="3006" y="1301"/>
                </a:cubicBezTo>
                <a:cubicBezTo>
                  <a:pt x="2999" y="1301"/>
                  <a:pt x="2994" y="1307"/>
                  <a:pt x="2994" y="1314"/>
                </a:cubicBezTo>
                <a:cubicBezTo>
                  <a:pt x="2994" y="1321"/>
                  <a:pt x="2999" y="1326"/>
                  <a:pt x="3006" y="1326"/>
                </a:cubicBezTo>
                <a:close/>
                <a:moveTo>
                  <a:pt x="3046" y="1326"/>
                </a:moveTo>
                <a:cubicBezTo>
                  <a:pt x="3053" y="1326"/>
                  <a:pt x="3059" y="1321"/>
                  <a:pt x="3059" y="1314"/>
                </a:cubicBezTo>
                <a:cubicBezTo>
                  <a:pt x="3059" y="1307"/>
                  <a:pt x="3053" y="1301"/>
                  <a:pt x="3046" y="1301"/>
                </a:cubicBezTo>
                <a:cubicBezTo>
                  <a:pt x="3039" y="1301"/>
                  <a:pt x="3033" y="1307"/>
                  <a:pt x="3033" y="1314"/>
                </a:cubicBezTo>
                <a:cubicBezTo>
                  <a:pt x="3033" y="1321"/>
                  <a:pt x="3039" y="1326"/>
                  <a:pt x="3046" y="1326"/>
                </a:cubicBezTo>
                <a:close/>
                <a:moveTo>
                  <a:pt x="3085" y="1326"/>
                </a:moveTo>
                <a:cubicBezTo>
                  <a:pt x="3092" y="1326"/>
                  <a:pt x="3098" y="1321"/>
                  <a:pt x="3098" y="1314"/>
                </a:cubicBezTo>
                <a:cubicBezTo>
                  <a:pt x="3098" y="1307"/>
                  <a:pt x="3092" y="1301"/>
                  <a:pt x="3085" y="1301"/>
                </a:cubicBezTo>
                <a:cubicBezTo>
                  <a:pt x="3078" y="1301"/>
                  <a:pt x="3073" y="1307"/>
                  <a:pt x="3073" y="1314"/>
                </a:cubicBezTo>
                <a:cubicBezTo>
                  <a:pt x="3073" y="1321"/>
                  <a:pt x="3078" y="1326"/>
                  <a:pt x="3085" y="1326"/>
                </a:cubicBezTo>
                <a:close/>
                <a:moveTo>
                  <a:pt x="3125" y="1326"/>
                </a:moveTo>
                <a:cubicBezTo>
                  <a:pt x="3132" y="1326"/>
                  <a:pt x="3137" y="1321"/>
                  <a:pt x="3137" y="1314"/>
                </a:cubicBezTo>
                <a:cubicBezTo>
                  <a:pt x="3137" y="1307"/>
                  <a:pt x="3132" y="1301"/>
                  <a:pt x="3125" y="1301"/>
                </a:cubicBezTo>
                <a:cubicBezTo>
                  <a:pt x="3118" y="1301"/>
                  <a:pt x="3112" y="1307"/>
                  <a:pt x="3112" y="1314"/>
                </a:cubicBezTo>
                <a:cubicBezTo>
                  <a:pt x="3112" y="1321"/>
                  <a:pt x="3118" y="1326"/>
                  <a:pt x="3125" y="1326"/>
                </a:cubicBezTo>
                <a:close/>
                <a:moveTo>
                  <a:pt x="3164" y="1326"/>
                </a:moveTo>
                <a:cubicBezTo>
                  <a:pt x="3171" y="1326"/>
                  <a:pt x="3177" y="1321"/>
                  <a:pt x="3177" y="1314"/>
                </a:cubicBezTo>
                <a:cubicBezTo>
                  <a:pt x="3177" y="1307"/>
                  <a:pt x="3171" y="1301"/>
                  <a:pt x="3164" y="1301"/>
                </a:cubicBezTo>
                <a:cubicBezTo>
                  <a:pt x="3157" y="1301"/>
                  <a:pt x="3151" y="1307"/>
                  <a:pt x="3151" y="1314"/>
                </a:cubicBezTo>
                <a:cubicBezTo>
                  <a:pt x="3151" y="1321"/>
                  <a:pt x="3157" y="1326"/>
                  <a:pt x="3164" y="1326"/>
                </a:cubicBezTo>
                <a:close/>
                <a:moveTo>
                  <a:pt x="996" y="1366"/>
                </a:moveTo>
                <a:cubicBezTo>
                  <a:pt x="1003" y="1366"/>
                  <a:pt x="1009" y="1360"/>
                  <a:pt x="1009" y="1353"/>
                </a:cubicBezTo>
                <a:cubicBezTo>
                  <a:pt x="1009" y="1346"/>
                  <a:pt x="1003" y="1340"/>
                  <a:pt x="996" y="1340"/>
                </a:cubicBezTo>
                <a:cubicBezTo>
                  <a:pt x="989" y="1340"/>
                  <a:pt x="983" y="1346"/>
                  <a:pt x="983" y="1353"/>
                </a:cubicBezTo>
                <a:cubicBezTo>
                  <a:pt x="983" y="1360"/>
                  <a:pt x="989" y="1366"/>
                  <a:pt x="996" y="1366"/>
                </a:cubicBezTo>
                <a:close/>
                <a:moveTo>
                  <a:pt x="1035" y="1366"/>
                </a:moveTo>
                <a:cubicBezTo>
                  <a:pt x="1042" y="1366"/>
                  <a:pt x="1048" y="1360"/>
                  <a:pt x="1048" y="1353"/>
                </a:cubicBezTo>
                <a:cubicBezTo>
                  <a:pt x="1048" y="1346"/>
                  <a:pt x="1042" y="1340"/>
                  <a:pt x="1035" y="1340"/>
                </a:cubicBezTo>
                <a:cubicBezTo>
                  <a:pt x="1028" y="1340"/>
                  <a:pt x="1023" y="1346"/>
                  <a:pt x="1023" y="1353"/>
                </a:cubicBezTo>
                <a:cubicBezTo>
                  <a:pt x="1023" y="1360"/>
                  <a:pt x="1028" y="1366"/>
                  <a:pt x="1035" y="1366"/>
                </a:cubicBezTo>
                <a:close/>
                <a:moveTo>
                  <a:pt x="1075" y="1366"/>
                </a:moveTo>
                <a:cubicBezTo>
                  <a:pt x="1082" y="1366"/>
                  <a:pt x="1087" y="1360"/>
                  <a:pt x="1087" y="1353"/>
                </a:cubicBezTo>
                <a:cubicBezTo>
                  <a:pt x="1087" y="1346"/>
                  <a:pt x="1082" y="1340"/>
                  <a:pt x="1075" y="1340"/>
                </a:cubicBezTo>
                <a:cubicBezTo>
                  <a:pt x="1068" y="1340"/>
                  <a:pt x="1062" y="1346"/>
                  <a:pt x="1062" y="1353"/>
                </a:cubicBezTo>
                <a:cubicBezTo>
                  <a:pt x="1062" y="1360"/>
                  <a:pt x="1068" y="1366"/>
                  <a:pt x="1075" y="1366"/>
                </a:cubicBezTo>
                <a:close/>
                <a:moveTo>
                  <a:pt x="1114" y="1366"/>
                </a:moveTo>
                <a:cubicBezTo>
                  <a:pt x="1121" y="1366"/>
                  <a:pt x="1127" y="1360"/>
                  <a:pt x="1127" y="1353"/>
                </a:cubicBezTo>
                <a:cubicBezTo>
                  <a:pt x="1127" y="1346"/>
                  <a:pt x="1121" y="1340"/>
                  <a:pt x="1114" y="1340"/>
                </a:cubicBezTo>
                <a:cubicBezTo>
                  <a:pt x="1107" y="1340"/>
                  <a:pt x="1101" y="1346"/>
                  <a:pt x="1101" y="1353"/>
                </a:cubicBezTo>
                <a:cubicBezTo>
                  <a:pt x="1101" y="1360"/>
                  <a:pt x="1107" y="1366"/>
                  <a:pt x="1114" y="1366"/>
                </a:cubicBezTo>
                <a:close/>
                <a:moveTo>
                  <a:pt x="1154" y="1366"/>
                </a:moveTo>
                <a:cubicBezTo>
                  <a:pt x="1161" y="1366"/>
                  <a:pt x="1166" y="1360"/>
                  <a:pt x="1166" y="1353"/>
                </a:cubicBezTo>
                <a:cubicBezTo>
                  <a:pt x="1166" y="1346"/>
                  <a:pt x="1161" y="1340"/>
                  <a:pt x="1154" y="1340"/>
                </a:cubicBezTo>
                <a:cubicBezTo>
                  <a:pt x="1146" y="1340"/>
                  <a:pt x="1141" y="1346"/>
                  <a:pt x="1141" y="1353"/>
                </a:cubicBezTo>
                <a:cubicBezTo>
                  <a:pt x="1141" y="1360"/>
                  <a:pt x="1146" y="1366"/>
                  <a:pt x="1154" y="1366"/>
                </a:cubicBezTo>
                <a:close/>
                <a:moveTo>
                  <a:pt x="1193" y="1366"/>
                </a:moveTo>
                <a:cubicBezTo>
                  <a:pt x="1200" y="1366"/>
                  <a:pt x="1206" y="1360"/>
                  <a:pt x="1206" y="1353"/>
                </a:cubicBezTo>
                <a:cubicBezTo>
                  <a:pt x="1206" y="1346"/>
                  <a:pt x="1200" y="1340"/>
                  <a:pt x="1193" y="1340"/>
                </a:cubicBezTo>
                <a:cubicBezTo>
                  <a:pt x="1186" y="1340"/>
                  <a:pt x="1180" y="1346"/>
                  <a:pt x="1180" y="1353"/>
                </a:cubicBezTo>
                <a:cubicBezTo>
                  <a:pt x="1180" y="1360"/>
                  <a:pt x="1186" y="1366"/>
                  <a:pt x="1193" y="1366"/>
                </a:cubicBezTo>
                <a:close/>
                <a:moveTo>
                  <a:pt x="1232" y="1340"/>
                </a:moveTo>
                <a:cubicBezTo>
                  <a:pt x="1225" y="1340"/>
                  <a:pt x="1220" y="1346"/>
                  <a:pt x="1220" y="1353"/>
                </a:cubicBezTo>
                <a:cubicBezTo>
                  <a:pt x="1220" y="1360"/>
                  <a:pt x="1225" y="1366"/>
                  <a:pt x="1232" y="1366"/>
                </a:cubicBezTo>
                <a:cubicBezTo>
                  <a:pt x="1239" y="1366"/>
                  <a:pt x="1245" y="1360"/>
                  <a:pt x="1245" y="1353"/>
                </a:cubicBezTo>
                <a:cubicBezTo>
                  <a:pt x="1245" y="1346"/>
                  <a:pt x="1239" y="1340"/>
                  <a:pt x="1232" y="1340"/>
                </a:cubicBezTo>
                <a:close/>
                <a:moveTo>
                  <a:pt x="1272" y="1340"/>
                </a:moveTo>
                <a:cubicBezTo>
                  <a:pt x="1265" y="1340"/>
                  <a:pt x="1259" y="1346"/>
                  <a:pt x="1259" y="1353"/>
                </a:cubicBezTo>
                <a:cubicBezTo>
                  <a:pt x="1259" y="1360"/>
                  <a:pt x="1265" y="1366"/>
                  <a:pt x="1272" y="1366"/>
                </a:cubicBezTo>
                <a:cubicBezTo>
                  <a:pt x="1279" y="1366"/>
                  <a:pt x="1285" y="1360"/>
                  <a:pt x="1285" y="1353"/>
                </a:cubicBezTo>
                <a:cubicBezTo>
                  <a:pt x="1285" y="1346"/>
                  <a:pt x="1279" y="1340"/>
                  <a:pt x="1272" y="1340"/>
                </a:cubicBezTo>
                <a:close/>
                <a:moveTo>
                  <a:pt x="1863" y="1366"/>
                </a:moveTo>
                <a:cubicBezTo>
                  <a:pt x="1870" y="1366"/>
                  <a:pt x="1876" y="1360"/>
                  <a:pt x="1876" y="1353"/>
                </a:cubicBezTo>
                <a:cubicBezTo>
                  <a:pt x="1876" y="1346"/>
                  <a:pt x="1870" y="1340"/>
                  <a:pt x="1863" y="1340"/>
                </a:cubicBezTo>
                <a:cubicBezTo>
                  <a:pt x="1856" y="1340"/>
                  <a:pt x="1850" y="1346"/>
                  <a:pt x="1850" y="1353"/>
                </a:cubicBezTo>
                <a:cubicBezTo>
                  <a:pt x="1850" y="1360"/>
                  <a:pt x="1856" y="1366"/>
                  <a:pt x="1863" y="1366"/>
                </a:cubicBezTo>
                <a:close/>
                <a:moveTo>
                  <a:pt x="1903" y="1366"/>
                </a:moveTo>
                <a:cubicBezTo>
                  <a:pt x="1910" y="1366"/>
                  <a:pt x="1915" y="1360"/>
                  <a:pt x="1915" y="1353"/>
                </a:cubicBezTo>
                <a:cubicBezTo>
                  <a:pt x="1915" y="1346"/>
                  <a:pt x="1910" y="1340"/>
                  <a:pt x="1903" y="1340"/>
                </a:cubicBezTo>
                <a:cubicBezTo>
                  <a:pt x="1896" y="1340"/>
                  <a:pt x="1890" y="1346"/>
                  <a:pt x="1890" y="1353"/>
                </a:cubicBezTo>
                <a:cubicBezTo>
                  <a:pt x="1890" y="1360"/>
                  <a:pt x="1896" y="1366"/>
                  <a:pt x="1903" y="1366"/>
                </a:cubicBezTo>
                <a:close/>
                <a:moveTo>
                  <a:pt x="1942" y="1366"/>
                </a:moveTo>
                <a:cubicBezTo>
                  <a:pt x="1949" y="1366"/>
                  <a:pt x="1955" y="1360"/>
                  <a:pt x="1955" y="1353"/>
                </a:cubicBezTo>
                <a:cubicBezTo>
                  <a:pt x="1955" y="1346"/>
                  <a:pt x="1949" y="1340"/>
                  <a:pt x="1942" y="1340"/>
                </a:cubicBezTo>
                <a:cubicBezTo>
                  <a:pt x="1935" y="1340"/>
                  <a:pt x="1929" y="1346"/>
                  <a:pt x="1929" y="1353"/>
                </a:cubicBezTo>
                <a:cubicBezTo>
                  <a:pt x="1929" y="1360"/>
                  <a:pt x="1935" y="1366"/>
                  <a:pt x="1942" y="1366"/>
                </a:cubicBezTo>
                <a:close/>
                <a:moveTo>
                  <a:pt x="1981" y="1366"/>
                </a:moveTo>
                <a:cubicBezTo>
                  <a:pt x="1988" y="1366"/>
                  <a:pt x="1994" y="1360"/>
                  <a:pt x="1994" y="1353"/>
                </a:cubicBezTo>
                <a:cubicBezTo>
                  <a:pt x="1994" y="1346"/>
                  <a:pt x="1988" y="1340"/>
                  <a:pt x="1981" y="1340"/>
                </a:cubicBezTo>
                <a:cubicBezTo>
                  <a:pt x="1974" y="1340"/>
                  <a:pt x="1969" y="1346"/>
                  <a:pt x="1969" y="1353"/>
                </a:cubicBezTo>
                <a:cubicBezTo>
                  <a:pt x="1969" y="1360"/>
                  <a:pt x="1974" y="1366"/>
                  <a:pt x="1981" y="1366"/>
                </a:cubicBezTo>
                <a:close/>
                <a:moveTo>
                  <a:pt x="2021" y="1366"/>
                </a:moveTo>
                <a:cubicBezTo>
                  <a:pt x="2028" y="1366"/>
                  <a:pt x="2034" y="1360"/>
                  <a:pt x="2034" y="1353"/>
                </a:cubicBezTo>
                <a:cubicBezTo>
                  <a:pt x="2034" y="1346"/>
                  <a:pt x="2028" y="1340"/>
                  <a:pt x="2021" y="1340"/>
                </a:cubicBezTo>
                <a:cubicBezTo>
                  <a:pt x="2014" y="1340"/>
                  <a:pt x="2008" y="1346"/>
                  <a:pt x="2008" y="1353"/>
                </a:cubicBezTo>
                <a:cubicBezTo>
                  <a:pt x="2008" y="1360"/>
                  <a:pt x="2014" y="1366"/>
                  <a:pt x="2021" y="1366"/>
                </a:cubicBezTo>
                <a:close/>
                <a:moveTo>
                  <a:pt x="2139" y="1340"/>
                </a:moveTo>
                <a:cubicBezTo>
                  <a:pt x="2132" y="1340"/>
                  <a:pt x="2126" y="1346"/>
                  <a:pt x="2126" y="1353"/>
                </a:cubicBezTo>
                <a:cubicBezTo>
                  <a:pt x="2126" y="1360"/>
                  <a:pt x="2132" y="1366"/>
                  <a:pt x="2139" y="1366"/>
                </a:cubicBezTo>
                <a:cubicBezTo>
                  <a:pt x="2146" y="1366"/>
                  <a:pt x="2152" y="1360"/>
                  <a:pt x="2152" y="1353"/>
                </a:cubicBezTo>
                <a:cubicBezTo>
                  <a:pt x="2152" y="1346"/>
                  <a:pt x="2146" y="1340"/>
                  <a:pt x="2139" y="1340"/>
                </a:cubicBezTo>
                <a:close/>
                <a:moveTo>
                  <a:pt x="2179" y="1340"/>
                </a:moveTo>
                <a:cubicBezTo>
                  <a:pt x="2172" y="1340"/>
                  <a:pt x="2166" y="1346"/>
                  <a:pt x="2166" y="1353"/>
                </a:cubicBezTo>
                <a:cubicBezTo>
                  <a:pt x="2166" y="1360"/>
                  <a:pt x="2172" y="1366"/>
                  <a:pt x="2179" y="1366"/>
                </a:cubicBezTo>
                <a:cubicBezTo>
                  <a:pt x="2186" y="1366"/>
                  <a:pt x="2191" y="1360"/>
                  <a:pt x="2191" y="1353"/>
                </a:cubicBezTo>
                <a:cubicBezTo>
                  <a:pt x="2191" y="1346"/>
                  <a:pt x="2186" y="1340"/>
                  <a:pt x="2179" y="1340"/>
                </a:cubicBezTo>
                <a:close/>
                <a:moveTo>
                  <a:pt x="2888" y="1366"/>
                </a:moveTo>
                <a:cubicBezTo>
                  <a:pt x="2895" y="1366"/>
                  <a:pt x="2901" y="1360"/>
                  <a:pt x="2901" y="1353"/>
                </a:cubicBezTo>
                <a:cubicBezTo>
                  <a:pt x="2901" y="1346"/>
                  <a:pt x="2895" y="1340"/>
                  <a:pt x="2888" y="1340"/>
                </a:cubicBezTo>
                <a:cubicBezTo>
                  <a:pt x="2881" y="1340"/>
                  <a:pt x="2875" y="1346"/>
                  <a:pt x="2875" y="1353"/>
                </a:cubicBezTo>
                <a:cubicBezTo>
                  <a:pt x="2875" y="1360"/>
                  <a:pt x="2881" y="1366"/>
                  <a:pt x="2888" y="1366"/>
                </a:cubicBezTo>
                <a:close/>
                <a:moveTo>
                  <a:pt x="2928" y="1366"/>
                </a:moveTo>
                <a:cubicBezTo>
                  <a:pt x="2935" y="1366"/>
                  <a:pt x="2940" y="1360"/>
                  <a:pt x="2940" y="1353"/>
                </a:cubicBezTo>
                <a:cubicBezTo>
                  <a:pt x="2940" y="1346"/>
                  <a:pt x="2935" y="1340"/>
                  <a:pt x="2928" y="1340"/>
                </a:cubicBezTo>
                <a:cubicBezTo>
                  <a:pt x="2921" y="1340"/>
                  <a:pt x="2915" y="1346"/>
                  <a:pt x="2915" y="1353"/>
                </a:cubicBezTo>
                <a:cubicBezTo>
                  <a:pt x="2915" y="1360"/>
                  <a:pt x="2921" y="1366"/>
                  <a:pt x="2928" y="1366"/>
                </a:cubicBezTo>
                <a:close/>
                <a:moveTo>
                  <a:pt x="2967" y="1366"/>
                </a:moveTo>
                <a:cubicBezTo>
                  <a:pt x="2974" y="1366"/>
                  <a:pt x="2980" y="1360"/>
                  <a:pt x="2980" y="1353"/>
                </a:cubicBezTo>
                <a:cubicBezTo>
                  <a:pt x="2980" y="1346"/>
                  <a:pt x="2974" y="1340"/>
                  <a:pt x="2967" y="1340"/>
                </a:cubicBezTo>
                <a:cubicBezTo>
                  <a:pt x="2960" y="1340"/>
                  <a:pt x="2954" y="1346"/>
                  <a:pt x="2954" y="1353"/>
                </a:cubicBezTo>
                <a:cubicBezTo>
                  <a:pt x="2954" y="1360"/>
                  <a:pt x="2960" y="1366"/>
                  <a:pt x="2967" y="1366"/>
                </a:cubicBezTo>
                <a:close/>
                <a:moveTo>
                  <a:pt x="3006" y="1366"/>
                </a:moveTo>
                <a:cubicBezTo>
                  <a:pt x="3014" y="1366"/>
                  <a:pt x="3019" y="1360"/>
                  <a:pt x="3019" y="1353"/>
                </a:cubicBezTo>
                <a:cubicBezTo>
                  <a:pt x="3019" y="1346"/>
                  <a:pt x="3014" y="1340"/>
                  <a:pt x="3006" y="1340"/>
                </a:cubicBezTo>
                <a:cubicBezTo>
                  <a:pt x="2999" y="1340"/>
                  <a:pt x="2994" y="1346"/>
                  <a:pt x="2994" y="1353"/>
                </a:cubicBezTo>
                <a:cubicBezTo>
                  <a:pt x="2994" y="1360"/>
                  <a:pt x="2999" y="1366"/>
                  <a:pt x="3006" y="1366"/>
                </a:cubicBezTo>
                <a:close/>
                <a:moveTo>
                  <a:pt x="3046" y="1366"/>
                </a:moveTo>
                <a:cubicBezTo>
                  <a:pt x="3053" y="1366"/>
                  <a:pt x="3059" y="1360"/>
                  <a:pt x="3059" y="1353"/>
                </a:cubicBezTo>
                <a:cubicBezTo>
                  <a:pt x="3059" y="1346"/>
                  <a:pt x="3053" y="1340"/>
                  <a:pt x="3046" y="1340"/>
                </a:cubicBezTo>
                <a:cubicBezTo>
                  <a:pt x="3039" y="1340"/>
                  <a:pt x="3033" y="1346"/>
                  <a:pt x="3033" y="1353"/>
                </a:cubicBezTo>
                <a:cubicBezTo>
                  <a:pt x="3033" y="1360"/>
                  <a:pt x="3039" y="1366"/>
                  <a:pt x="3046" y="1366"/>
                </a:cubicBezTo>
                <a:close/>
                <a:moveTo>
                  <a:pt x="3085" y="1366"/>
                </a:moveTo>
                <a:cubicBezTo>
                  <a:pt x="3092" y="1366"/>
                  <a:pt x="3098" y="1360"/>
                  <a:pt x="3098" y="1353"/>
                </a:cubicBezTo>
                <a:cubicBezTo>
                  <a:pt x="3098" y="1346"/>
                  <a:pt x="3092" y="1340"/>
                  <a:pt x="3085" y="1340"/>
                </a:cubicBezTo>
                <a:cubicBezTo>
                  <a:pt x="3078" y="1340"/>
                  <a:pt x="3073" y="1346"/>
                  <a:pt x="3073" y="1353"/>
                </a:cubicBezTo>
                <a:cubicBezTo>
                  <a:pt x="3073" y="1360"/>
                  <a:pt x="3078" y="1366"/>
                  <a:pt x="3085" y="1366"/>
                </a:cubicBezTo>
                <a:close/>
                <a:moveTo>
                  <a:pt x="3125" y="1366"/>
                </a:moveTo>
                <a:cubicBezTo>
                  <a:pt x="3132" y="1366"/>
                  <a:pt x="3137" y="1360"/>
                  <a:pt x="3137" y="1353"/>
                </a:cubicBezTo>
                <a:cubicBezTo>
                  <a:pt x="3137" y="1346"/>
                  <a:pt x="3132" y="1340"/>
                  <a:pt x="3125" y="1340"/>
                </a:cubicBezTo>
                <a:cubicBezTo>
                  <a:pt x="3118" y="1340"/>
                  <a:pt x="3112" y="1346"/>
                  <a:pt x="3112" y="1353"/>
                </a:cubicBezTo>
                <a:cubicBezTo>
                  <a:pt x="3112" y="1360"/>
                  <a:pt x="3118" y="1366"/>
                  <a:pt x="3125" y="1366"/>
                </a:cubicBezTo>
                <a:close/>
                <a:moveTo>
                  <a:pt x="3164" y="1366"/>
                </a:moveTo>
                <a:cubicBezTo>
                  <a:pt x="3171" y="1366"/>
                  <a:pt x="3177" y="1360"/>
                  <a:pt x="3177" y="1353"/>
                </a:cubicBezTo>
                <a:cubicBezTo>
                  <a:pt x="3177" y="1346"/>
                  <a:pt x="3171" y="1340"/>
                  <a:pt x="3164" y="1340"/>
                </a:cubicBezTo>
                <a:cubicBezTo>
                  <a:pt x="3157" y="1340"/>
                  <a:pt x="3151" y="1346"/>
                  <a:pt x="3151" y="1353"/>
                </a:cubicBezTo>
                <a:cubicBezTo>
                  <a:pt x="3151" y="1360"/>
                  <a:pt x="3157" y="1366"/>
                  <a:pt x="3164" y="1366"/>
                </a:cubicBezTo>
                <a:close/>
                <a:moveTo>
                  <a:pt x="3204" y="1366"/>
                </a:moveTo>
                <a:cubicBezTo>
                  <a:pt x="3211" y="1366"/>
                  <a:pt x="3216" y="1360"/>
                  <a:pt x="3216" y="1353"/>
                </a:cubicBezTo>
                <a:cubicBezTo>
                  <a:pt x="3216" y="1346"/>
                  <a:pt x="3211" y="1340"/>
                  <a:pt x="3204" y="1340"/>
                </a:cubicBezTo>
                <a:cubicBezTo>
                  <a:pt x="3197" y="1340"/>
                  <a:pt x="3191" y="1346"/>
                  <a:pt x="3191" y="1353"/>
                </a:cubicBezTo>
                <a:cubicBezTo>
                  <a:pt x="3191" y="1360"/>
                  <a:pt x="3197" y="1366"/>
                  <a:pt x="3204" y="1366"/>
                </a:cubicBezTo>
                <a:close/>
                <a:moveTo>
                  <a:pt x="996" y="1405"/>
                </a:moveTo>
                <a:cubicBezTo>
                  <a:pt x="1003" y="1405"/>
                  <a:pt x="1009" y="1400"/>
                  <a:pt x="1009" y="1393"/>
                </a:cubicBezTo>
                <a:cubicBezTo>
                  <a:pt x="1009" y="1385"/>
                  <a:pt x="1003" y="1380"/>
                  <a:pt x="996" y="1380"/>
                </a:cubicBezTo>
                <a:cubicBezTo>
                  <a:pt x="989" y="1380"/>
                  <a:pt x="983" y="1385"/>
                  <a:pt x="983" y="1393"/>
                </a:cubicBezTo>
                <a:cubicBezTo>
                  <a:pt x="983" y="1400"/>
                  <a:pt x="989" y="1405"/>
                  <a:pt x="996" y="1405"/>
                </a:cubicBezTo>
                <a:close/>
                <a:moveTo>
                  <a:pt x="1035" y="1405"/>
                </a:moveTo>
                <a:cubicBezTo>
                  <a:pt x="1042" y="1405"/>
                  <a:pt x="1048" y="1400"/>
                  <a:pt x="1048" y="1393"/>
                </a:cubicBezTo>
                <a:cubicBezTo>
                  <a:pt x="1048" y="1385"/>
                  <a:pt x="1042" y="1380"/>
                  <a:pt x="1035" y="1380"/>
                </a:cubicBezTo>
                <a:cubicBezTo>
                  <a:pt x="1028" y="1380"/>
                  <a:pt x="1023" y="1385"/>
                  <a:pt x="1023" y="1393"/>
                </a:cubicBezTo>
                <a:cubicBezTo>
                  <a:pt x="1023" y="1400"/>
                  <a:pt x="1028" y="1405"/>
                  <a:pt x="1035" y="1405"/>
                </a:cubicBezTo>
                <a:close/>
                <a:moveTo>
                  <a:pt x="1075" y="1405"/>
                </a:moveTo>
                <a:cubicBezTo>
                  <a:pt x="1082" y="1405"/>
                  <a:pt x="1087" y="1400"/>
                  <a:pt x="1087" y="1393"/>
                </a:cubicBezTo>
                <a:cubicBezTo>
                  <a:pt x="1087" y="1385"/>
                  <a:pt x="1082" y="1380"/>
                  <a:pt x="1075" y="1380"/>
                </a:cubicBezTo>
                <a:cubicBezTo>
                  <a:pt x="1068" y="1380"/>
                  <a:pt x="1062" y="1385"/>
                  <a:pt x="1062" y="1393"/>
                </a:cubicBezTo>
                <a:cubicBezTo>
                  <a:pt x="1062" y="1400"/>
                  <a:pt x="1068" y="1405"/>
                  <a:pt x="1075" y="1405"/>
                </a:cubicBezTo>
                <a:close/>
                <a:moveTo>
                  <a:pt x="1114" y="1405"/>
                </a:moveTo>
                <a:cubicBezTo>
                  <a:pt x="1121" y="1405"/>
                  <a:pt x="1127" y="1400"/>
                  <a:pt x="1127" y="1393"/>
                </a:cubicBezTo>
                <a:cubicBezTo>
                  <a:pt x="1127" y="1385"/>
                  <a:pt x="1121" y="1380"/>
                  <a:pt x="1114" y="1380"/>
                </a:cubicBezTo>
                <a:cubicBezTo>
                  <a:pt x="1107" y="1380"/>
                  <a:pt x="1101" y="1385"/>
                  <a:pt x="1101" y="1393"/>
                </a:cubicBezTo>
                <a:cubicBezTo>
                  <a:pt x="1101" y="1400"/>
                  <a:pt x="1107" y="1405"/>
                  <a:pt x="1114" y="1405"/>
                </a:cubicBezTo>
                <a:close/>
                <a:moveTo>
                  <a:pt x="1154" y="1405"/>
                </a:moveTo>
                <a:cubicBezTo>
                  <a:pt x="1161" y="1405"/>
                  <a:pt x="1166" y="1400"/>
                  <a:pt x="1166" y="1393"/>
                </a:cubicBezTo>
                <a:cubicBezTo>
                  <a:pt x="1166" y="1385"/>
                  <a:pt x="1161" y="1380"/>
                  <a:pt x="1154" y="1380"/>
                </a:cubicBezTo>
                <a:cubicBezTo>
                  <a:pt x="1146" y="1380"/>
                  <a:pt x="1141" y="1385"/>
                  <a:pt x="1141" y="1393"/>
                </a:cubicBezTo>
                <a:cubicBezTo>
                  <a:pt x="1141" y="1400"/>
                  <a:pt x="1146" y="1405"/>
                  <a:pt x="1154" y="1405"/>
                </a:cubicBezTo>
                <a:close/>
                <a:moveTo>
                  <a:pt x="1193" y="1380"/>
                </a:moveTo>
                <a:cubicBezTo>
                  <a:pt x="1186" y="1380"/>
                  <a:pt x="1180" y="1385"/>
                  <a:pt x="1180" y="1393"/>
                </a:cubicBezTo>
                <a:cubicBezTo>
                  <a:pt x="1180" y="1400"/>
                  <a:pt x="1186" y="1405"/>
                  <a:pt x="1193" y="1405"/>
                </a:cubicBezTo>
                <a:cubicBezTo>
                  <a:pt x="1200" y="1405"/>
                  <a:pt x="1206" y="1400"/>
                  <a:pt x="1206" y="1393"/>
                </a:cubicBezTo>
                <a:cubicBezTo>
                  <a:pt x="1206" y="1385"/>
                  <a:pt x="1200" y="1380"/>
                  <a:pt x="1193" y="1380"/>
                </a:cubicBezTo>
                <a:close/>
                <a:moveTo>
                  <a:pt x="1863" y="1380"/>
                </a:moveTo>
                <a:cubicBezTo>
                  <a:pt x="1856" y="1380"/>
                  <a:pt x="1850" y="1385"/>
                  <a:pt x="1850" y="1393"/>
                </a:cubicBezTo>
                <a:cubicBezTo>
                  <a:pt x="1850" y="1400"/>
                  <a:pt x="1856" y="1405"/>
                  <a:pt x="1863" y="1405"/>
                </a:cubicBezTo>
                <a:cubicBezTo>
                  <a:pt x="1870" y="1405"/>
                  <a:pt x="1876" y="1400"/>
                  <a:pt x="1876" y="1393"/>
                </a:cubicBezTo>
                <a:cubicBezTo>
                  <a:pt x="1876" y="1385"/>
                  <a:pt x="1870" y="1380"/>
                  <a:pt x="1863" y="1380"/>
                </a:cubicBezTo>
                <a:close/>
                <a:moveTo>
                  <a:pt x="1903" y="1405"/>
                </a:moveTo>
                <a:cubicBezTo>
                  <a:pt x="1910" y="1405"/>
                  <a:pt x="1915" y="1400"/>
                  <a:pt x="1915" y="1393"/>
                </a:cubicBezTo>
                <a:cubicBezTo>
                  <a:pt x="1915" y="1385"/>
                  <a:pt x="1910" y="1380"/>
                  <a:pt x="1903" y="1380"/>
                </a:cubicBezTo>
                <a:cubicBezTo>
                  <a:pt x="1896" y="1380"/>
                  <a:pt x="1890" y="1385"/>
                  <a:pt x="1890" y="1393"/>
                </a:cubicBezTo>
                <a:cubicBezTo>
                  <a:pt x="1890" y="1400"/>
                  <a:pt x="1896" y="1405"/>
                  <a:pt x="1903" y="1405"/>
                </a:cubicBezTo>
                <a:close/>
                <a:moveTo>
                  <a:pt x="1942" y="1405"/>
                </a:moveTo>
                <a:cubicBezTo>
                  <a:pt x="1949" y="1405"/>
                  <a:pt x="1955" y="1400"/>
                  <a:pt x="1955" y="1393"/>
                </a:cubicBezTo>
                <a:cubicBezTo>
                  <a:pt x="1955" y="1385"/>
                  <a:pt x="1949" y="1380"/>
                  <a:pt x="1942" y="1380"/>
                </a:cubicBezTo>
                <a:cubicBezTo>
                  <a:pt x="1935" y="1380"/>
                  <a:pt x="1929" y="1385"/>
                  <a:pt x="1929" y="1393"/>
                </a:cubicBezTo>
                <a:cubicBezTo>
                  <a:pt x="1929" y="1400"/>
                  <a:pt x="1935" y="1405"/>
                  <a:pt x="1942" y="1405"/>
                </a:cubicBezTo>
                <a:close/>
                <a:moveTo>
                  <a:pt x="1981" y="1405"/>
                </a:moveTo>
                <a:cubicBezTo>
                  <a:pt x="1988" y="1405"/>
                  <a:pt x="1994" y="1400"/>
                  <a:pt x="1994" y="1393"/>
                </a:cubicBezTo>
                <a:cubicBezTo>
                  <a:pt x="1994" y="1385"/>
                  <a:pt x="1988" y="1380"/>
                  <a:pt x="1981" y="1380"/>
                </a:cubicBezTo>
                <a:cubicBezTo>
                  <a:pt x="1974" y="1380"/>
                  <a:pt x="1969" y="1385"/>
                  <a:pt x="1969" y="1393"/>
                </a:cubicBezTo>
                <a:cubicBezTo>
                  <a:pt x="1969" y="1400"/>
                  <a:pt x="1974" y="1405"/>
                  <a:pt x="1981" y="1405"/>
                </a:cubicBezTo>
                <a:close/>
                <a:moveTo>
                  <a:pt x="2021" y="1380"/>
                </a:moveTo>
                <a:cubicBezTo>
                  <a:pt x="2014" y="1380"/>
                  <a:pt x="2008" y="1385"/>
                  <a:pt x="2008" y="1393"/>
                </a:cubicBezTo>
                <a:cubicBezTo>
                  <a:pt x="2008" y="1400"/>
                  <a:pt x="2014" y="1405"/>
                  <a:pt x="2021" y="1405"/>
                </a:cubicBezTo>
                <a:cubicBezTo>
                  <a:pt x="2028" y="1405"/>
                  <a:pt x="2034" y="1400"/>
                  <a:pt x="2034" y="1393"/>
                </a:cubicBezTo>
                <a:cubicBezTo>
                  <a:pt x="2034" y="1385"/>
                  <a:pt x="2028" y="1380"/>
                  <a:pt x="2021" y="1380"/>
                </a:cubicBezTo>
                <a:close/>
                <a:moveTo>
                  <a:pt x="2888" y="1405"/>
                </a:moveTo>
                <a:cubicBezTo>
                  <a:pt x="2895" y="1405"/>
                  <a:pt x="2901" y="1400"/>
                  <a:pt x="2901" y="1393"/>
                </a:cubicBezTo>
                <a:cubicBezTo>
                  <a:pt x="2901" y="1385"/>
                  <a:pt x="2895" y="1380"/>
                  <a:pt x="2888" y="1380"/>
                </a:cubicBezTo>
                <a:cubicBezTo>
                  <a:pt x="2881" y="1380"/>
                  <a:pt x="2875" y="1385"/>
                  <a:pt x="2875" y="1393"/>
                </a:cubicBezTo>
                <a:cubicBezTo>
                  <a:pt x="2875" y="1400"/>
                  <a:pt x="2881" y="1405"/>
                  <a:pt x="2888" y="1405"/>
                </a:cubicBezTo>
                <a:close/>
                <a:moveTo>
                  <a:pt x="2928" y="1405"/>
                </a:moveTo>
                <a:cubicBezTo>
                  <a:pt x="2935" y="1405"/>
                  <a:pt x="2940" y="1400"/>
                  <a:pt x="2940" y="1393"/>
                </a:cubicBezTo>
                <a:cubicBezTo>
                  <a:pt x="2940" y="1385"/>
                  <a:pt x="2935" y="1380"/>
                  <a:pt x="2928" y="1380"/>
                </a:cubicBezTo>
                <a:cubicBezTo>
                  <a:pt x="2921" y="1380"/>
                  <a:pt x="2915" y="1385"/>
                  <a:pt x="2915" y="1393"/>
                </a:cubicBezTo>
                <a:cubicBezTo>
                  <a:pt x="2915" y="1400"/>
                  <a:pt x="2921" y="1405"/>
                  <a:pt x="2928" y="1405"/>
                </a:cubicBezTo>
                <a:close/>
                <a:moveTo>
                  <a:pt x="2967" y="1405"/>
                </a:moveTo>
                <a:cubicBezTo>
                  <a:pt x="2974" y="1405"/>
                  <a:pt x="2980" y="1400"/>
                  <a:pt x="2980" y="1393"/>
                </a:cubicBezTo>
                <a:cubicBezTo>
                  <a:pt x="2980" y="1385"/>
                  <a:pt x="2974" y="1380"/>
                  <a:pt x="2967" y="1380"/>
                </a:cubicBezTo>
                <a:cubicBezTo>
                  <a:pt x="2960" y="1380"/>
                  <a:pt x="2954" y="1385"/>
                  <a:pt x="2954" y="1393"/>
                </a:cubicBezTo>
                <a:cubicBezTo>
                  <a:pt x="2954" y="1400"/>
                  <a:pt x="2960" y="1405"/>
                  <a:pt x="2967" y="1405"/>
                </a:cubicBezTo>
                <a:close/>
                <a:moveTo>
                  <a:pt x="3006" y="1380"/>
                </a:moveTo>
                <a:cubicBezTo>
                  <a:pt x="2999" y="1380"/>
                  <a:pt x="2994" y="1385"/>
                  <a:pt x="2994" y="1393"/>
                </a:cubicBezTo>
                <a:cubicBezTo>
                  <a:pt x="2994" y="1400"/>
                  <a:pt x="2999" y="1405"/>
                  <a:pt x="3006" y="1405"/>
                </a:cubicBezTo>
                <a:cubicBezTo>
                  <a:pt x="3014" y="1405"/>
                  <a:pt x="3019" y="1400"/>
                  <a:pt x="3019" y="1393"/>
                </a:cubicBezTo>
                <a:cubicBezTo>
                  <a:pt x="3019" y="1385"/>
                  <a:pt x="3014" y="1380"/>
                  <a:pt x="3006" y="1380"/>
                </a:cubicBezTo>
                <a:close/>
                <a:moveTo>
                  <a:pt x="3046" y="1405"/>
                </a:moveTo>
                <a:cubicBezTo>
                  <a:pt x="3053" y="1405"/>
                  <a:pt x="3059" y="1400"/>
                  <a:pt x="3059" y="1393"/>
                </a:cubicBezTo>
                <a:cubicBezTo>
                  <a:pt x="3059" y="1385"/>
                  <a:pt x="3053" y="1380"/>
                  <a:pt x="3046" y="1380"/>
                </a:cubicBezTo>
                <a:cubicBezTo>
                  <a:pt x="3039" y="1380"/>
                  <a:pt x="3033" y="1385"/>
                  <a:pt x="3033" y="1393"/>
                </a:cubicBezTo>
                <a:cubicBezTo>
                  <a:pt x="3033" y="1400"/>
                  <a:pt x="3039" y="1405"/>
                  <a:pt x="3046" y="1405"/>
                </a:cubicBezTo>
                <a:close/>
                <a:moveTo>
                  <a:pt x="3085" y="1380"/>
                </a:moveTo>
                <a:cubicBezTo>
                  <a:pt x="3078" y="1380"/>
                  <a:pt x="3073" y="1385"/>
                  <a:pt x="3073" y="1393"/>
                </a:cubicBezTo>
                <a:cubicBezTo>
                  <a:pt x="3073" y="1400"/>
                  <a:pt x="3078" y="1405"/>
                  <a:pt x="3085" y="1405"/>
                </a:cubicBezTo>
                <a:cubicBezTo>
                  <a:pt x="3092" y="1405"/>
                  <a:pt x="3098" y="1400"/>
                  <a:pt x="3098" y="1393"/>
                </a:cubicBezTo>
                <a:cubicBezTo>
                  <a:pt x="3098" y="1385"/>
                  <a:pt x="3092" y="1380"/>
                  <a:pt x="3085" y="1380"/>
                </a:cubicBezTo>
                <a:close/>
                <a:moveTo>
                  <a:pt x="3125" y="1405"/>
                </a:moveTo>
                <a:cubicBezTo>
                  <a:pt x="3132" y="1405"/>
                  <a:pt x="3137" y="1400"/>
                  <a:pt x="3137" y="1393"/>
                </a:cubicBezTo>
                <a:cubicBezTo>
                  <a:pt x="3137" y="1385"/>
                  <a:pt x="3132" y="1380"/>
                  <a:pt x="3125" y="1380"/>
                </a:cubicBezTo>
                <a:cubicBezTo>
                  <a:pt x="3118" y="1380"/>
                  <a:pt x="3112" y="1385"/>
                  <a:pt x="3112" y="1393"/>
                </a:cubicBezTo>
                <a:cubicBezTo>
                  <a:pt x="3112" y="1400"/>
                  <a:pt x="3118" y="1405"/>
                  <a:pt x="3125" y="1405"/>
                </a:cubicBezTo>
                <a:close/>
                <a:moveTo>
                  <a:pt x="3164" y="1405"/>
                </a:moveTo>
                <a:cubicBezTo>
                  <a:pt x="3171" y="1405"/>
                  <a:pt x="3177" y="1400"/>
                  <a:pt x="3177" y="1393"/>
                </a:cubicBezTo>
                <a:cubicBezTo>
                  <a:pt x="3177" y="1385"/>
                  <a:pt x="3171" y="1380"/>
                  <a:pt x="3164" y="1380"/>
                </a:cubicBezTo>
                <a:cubicBezTo>
                  <a:pt x="3157" y="1380"/>
                  <a:pt x="3151" y="1385"/>
                  <a:pt x="3151" y="1393"/>
                </a:cubicBezTo>
                <a:cubicBezTo>
                  <a:pt x="3151" y="1400"/>
                  <a:pt x="3157" y="1405"/>
                  <a:pt x="3164" y="1405"/>
                </a:cubicBezTo>
                <a:close/>
                <a:moveTo>
                  <a:pt x="3204" y="1380"/>
                </a:moveTo>
                <a:cubicBezTo>
                  <a:pt x="3197" y="1380"/>
                  <a:pt x="3191" y="1385"/>
                  <a:pt x="3191" y="1393"/>
                </a:cubicBezTo>
                <a:cubicBezTo>
                  <a:pt x="3191" y="1400"/>
                  <a:pt x="3197" y="1405"/>
                  <a:pt x="3204" y="1405"/>
                </a:cubicBezTo>
                <a:cubicBezTo>
                  <a:pt x="3211" y="1405"/>
                  <a:pt x="3216" y="1400"/>
                  <a:pt x="3216" y="1393"/>
                </a:cubicBezTo>
                <a:cubicBezTo>
                  <a:pt x="3216" y="1385"/>
                  <a:pt x="3211" y="1380"/>
                  <a:pt x="3204" y="1380"/>
                </a:cubicBezTo>
                <a:close/>
                <a:moveTo>
                  <a:pt x="3243" y="1405"/>
                </a:moveTo>
                <a:cubicBezTo>
                  <a:pt x="3250" y="1405"/>
                  <a:pt x="3256" y="1400"/>
                  <a:pt x="3256" y="1393"/>
                </a:cubicBezTo>
                <a:cubicBezTo>
                  <a:pt x="3256" y="1385"/>
                  <a:pt x="3250" y="1380"/>
                  <a:pt x="3243" y="1380"/>
                </a:cubicBezTo>
                <a:cubicBezTo>
                  <a:pt x="3236" y="1380"/>
                  <a:pt x="3230" y="1385"/>
                  <a:pt x="3230" y="1393"/>
                </a:cubicBezTo>
                <a:cubicBezTo>
                  <a:pt x="3230" y="1400"/>
                  <a:pt x="3236" y="1405"/>
                  <a:pt x="3243" y="1405"/>
                </a:cubicBezTo>
                <a:close/>
                <a:moveTo>
                  <a:pt x="996" y="1445"/>
                </a:moveTo>
                <a:cubicBezTo>
                  <a:pt x="1003" y="1445"/>
                  <a:pt x="1009" y="1439"/>
                  <a:pt x="1009" y="1432"/>
                </a:cubicBezTo>
                <a:cubicBezTo>
                  <a:pt x="1009" y="1425"/>
                  <a:pt x="1003" y="1419"/>
                  <a:pt x="996" y="1419"/>
                </a:cubicBezTo>
                <a:cubicBezTo>
                  <a:pt x="989" y="1419"/>
                  <a:pt x="983" y="1425"/>
                  <a:pt x="983" y="1432"/>
                </a:cubicBezTo>
                <a:cubicBezTo>
                  <a:pt x="983" y="1439"/>
                  <a:pt x="989" y="1445"/>
                  <a:pt x="996" y="1445"/>
                </a:cubicBezTo>
                <a:close/>
                <a:moveTo>
                  <a:pt x="1035" y="1445"/>
                </a:moveTo>
                <a:cubicBezTo>
                  <a:pt x="1042" y="1445"/>
                  <a:pt x="1048" y="1439"/>
                  <a:pt x="1048" y="1432"/>
                </a:cubicBezTo>
                <a:cubicBezTo>
                  <a:pt x="1048" y="1425"/>
                  <a:pt x="1042" y="1419"/>
                  <a:pt x="1035" y="1419"/>
                </a:cubicBezTo>
                <a:cubicBezTo>
                  <a:pt x="1028" y="1419"/>
                  <a:pt x="1023" y="1425"/>
                  <a:pt x="1023" y="1432"/>
                </a:cubicBezTo>
                <a:cubicBezTo>
                  <a:pt x="1023" y="1439"/>
                  <a:pt x="1028" y="1445"/>
                  <a:pt x="1035" y="1445"/>
                </a:cubicBezTo>
                <a:close/>
                <a:moveTo>
                  <a:pt x="1075" y="1445"/>
                </a:moveTo>
                <a:cubicBezTo>
                  <a:pt x="1082" y="1445"/>
                  <a:pt x="1087" y="1439"/>
                  <a:pt x="1087" y="1432"/>
                </a:cubicBezTo>
                <a:cubicBezTo>
                  <a:pt x="1087" y="1425"/>
                  <a:pt x="1082" y="1419"/>
                  <a:pt x="1075" y="1419"/>
                </a:cubicBezTo>
                <a:cubicBezTo>
                  <a:pt x="1068" y="1419"/>
                  <a:pt x="1062" y="1425"/>
                  <a:pt x="1062" y="1432"/>
                </a:cubicBezTo>
                <a:cubicBezTo>
                  <a:pt x="1062" y="1439"/>
                  <a:pt x="1068" y="1445"/>
                  <a:pt x="1075" y="1445"/>
                </a:cubicBezTo>
                <a:close/>
                <a:moveTo>
                  <a:pt x="1114" y="1445"/>
                </a:moveTo>
                <a:cubicBezTo>
                  <a:pt x="1121" y="1445"/>
                  <a:pt x="1127" y="1439"/>
                  <a:pt x="1127" y="1432"/>
                </a:cubicBezTo>
                <a:cubicBezTo>
                  <a:pt x="1127" y="1425"/>
                  <a:pt x="1121" y="1419"/>
                  <a:pt x="1114" y="1419"/>
                </a:cubicBezTo>
                <a:cubicBezTo>
                  <a:pt x="1107" y="1419"/>
                  <a:pt x="1101" y="1425"/>
                  <a:pt x="1101" y="1432"/>
                </a:cubicBezTo>
                <a:cubicBezTo>
                  <a:pt x="1101" y="1439"/>
                  <a:pt x="1107" y="1445"/>
                  <a:pt x="1114" y="1445"/>
                </a:cubicBezTo>
                <a:close/>
                <a:moveTo>
                  <a:pt x="1154" y="1445"/>
                </a:moveTo>
                <a:cubicBezTo>
                  <a:pt x="1161" y="1445"/>
                  <a:pt x="1166" y="1439"/>
                  <a:pt x="1166" y="1432"/>
                </a:cubicBezTo>
                <a:cubicBezTo>
                  <a:pt x="1166" y="1425"/>
                  <a:pt x="1161" y="1419"/>
                  <a:pt x="1154" y="1419"/>
                </a:cubicBezTo>
                <a:cubicBezTo>
                  <a:pt x="1146" y="1419"/>
                  <a:pt x="1141" y="1425"/>
                  <a:pt x="1141" y="1432"/>
                </a:cubicBezTo>
                <a:cubicBezTo>
                  <a:pt x="1141" y="1439"/>
                  <a:pt x="1146" y="1445"/>
                  <a:pt x="1154" y="1445"/>
                </a:cubicBezTo>
                <a:close/>
                <a:moveTo>
                  <a:pt x="1193" y="1419"/>
                </a:moveTo>
                <a:cubicBezTo>
                  <a:pt x="1186" y="1419"/>
                  <a:pt x="1180" y="1425"/>
                  <a:pt x="1180" y="1432"/>
                </a:cubicBezTo>
                <a:cubicBezTo>
                  <a:pt x="1180" y="1439"/>
                  <a:pt x="1186" y="1445"/>
                  <a:pt x="1193" y="1445"/>
                </a:cubicBezTo>
                <a:cubicBezTo>
                  <a:pt x="1200" y="1445"/>
                  <a:pt x="1206" y="1439"/>
                  <a:pt x="1206" y="1432"/>
                </a:cubicBezTo>
                <a:cubicBezTo>
                  <a:pt x="1206" y="1425"/>
                  <a:pt x="1200" y="1419"/>
                  <a:pt x="1193" y="1419"/>
                </a:cubicBezTo>
                <a:close/>
                <a:moveTo>
                  <a:pt x="1903" y="1419"/>
                </a:moveTo>
                <a:cubicBezTo>
                  <a:pt x="1896" y="1419"/>
                  <a:pt x="1890" y="1425"/>
                  <a:pt x="1890" y="1432"/>
                </a:cubicBezTo>
                <a:cubicBezTo>
                  <a:pt x="1890" y="1439"/>
                  <a:pt x="1896" y="1445"/>
                  <a:pt x="1903" y="1445"/>
                </a:cubicBezTo>
                <a:cubicBezTo>
                  <a:pt x="1910" y="1445"/>
                  <a:pt x="1915" y="1439"/>
                  <a:pt x="1915" y="1432"/>
                </a:cubicBezTo>
                <a:cubicBezTo>
                  <a:pt x="1915" y="1425"/>
                  <a:pt x="1910" y="1419"/>
                  <a:pt x="1903" y="1419"/>
                </a:cubicBezTo>
                <a:close/>
                <a:moveTo>
                  <a:pt x="1942" y="1445"/>
                </a:moveTo>
                <a:cubicBezTo>
                  <a:pt x="1949" y="1445"/>
                  <a:pt x="1955" y="1439"/>
                  <a:pt x="1955" y="1432"/>
                </a:cubicBezTo>
                <a:cubicBezTo>
                  <a:pt x="1955" y="1425"/>
                  <a:pt x="1949" y="1419"/>
                  <a:pt x="1942" y="1419"/>
                </a:cubicBezTo>
                <a:cubicBezTo>
                  <a:pt x="1935" y="1419"/>
                  <a:pt x="1929" y="1425"/>
                  <a:pt x="1929" y="1432"/>
                </a:cubicBezTo>
                <a:cubicBezTo>
                  <a:pt x="1929" y="1439"/>
                  <a:pt x="1935" y="1445"/>
                  <a:pt x="1942" y="1445"/>
                </a:cubicBezTo>
                <a:close/>
                <a:moveTo>
                  <a:pt x="1981" y="1445"/>
                </a:moveTo>
                <a:cubicBezTo>
                  <a:pt x="1988" y="1445"/>
                  <a:pt x="1994" y="1439"/>
                  <a:pt x="1994" y="1432"/>
                </a:cubicBezTo>
                <a:cubicBezTo>
                  <a:pt x="1994" y="1425"/>
                  <a:pt x="1988" y="1419"/>
                  <a:pt x="1981" y="1419"/>
                </a:cubicBezTo>
                <a:cubicBezTo>
                  <a:pt x="1974" y="1419"/>
                  <a:pt x="1969" y="1425"/>
                  <a:pt x="1969" y="1432"/>
                </a:cubicBezTo>
                <a:cubicBezTo>
                  <a:pt x="1969" y="1439"/>
                  <a:pt x="1974" y="1445"/>
                  <a:pt x="1981" y="1445"/>
                </a:cubicBezTo>
                <a:close/>
                <a:moveTo>
                  <a:pt x="2888" y="1419"/>
                </a:moveTo>
                <a:cubicBezTo>
                  <a:pt x="2881" y="1419"/>
                  <a:pt x="2875" y="1425"/>
                  <a:pt x="2875" y="1432"/>
                </a:cubicBezTo>
                <a:cubicBezTo>
                  <a:pt x="2875" y="1439"/>
                  <a:pt x="2881" y="1445"/>
                  <a:pt x="2888" y="1445"/>
                </a:cubicBezTo>
                <a:cubicBezTo>
                  <a:pt x="2895" y="1445"/>
                  <a:pt x="2901" y="1439"/>
                  <a:pt x="2901" y="1432"/>
                </a:cubicBezTo>
                <a:cubicBezTo>
                  <a:pt x="2901" y="1425"/>
                  <a:pt x="2895" y="1419"/>
                  <a:pt x="2888" y="1419"/>
                </a:cubicBezTo>
                <a:close/>
                <a:moveTo>
                  <a:pt x="2928" y="1419"/>
                </a:moveTo>
                <a:cubicBezTo>
                  <a:pt x="2921" y="1419"/>
                  <a:pt x="2915" y="1425"/>
                  <a:pt x="2915" y="1432"/>
                </a:cubicBezTo>
                <a:cubicBezTo>
                  <a:pt x="2915" y="1439"/>
                  <a:pt x="2921" y="1445"/>
                  <a:pt x="2928" y="1445"/>
                </a:cubicBezTo>
                <a:cubicBezTo>
                  <a:pt x="2935" y="1445"/>
                  <a:pt x="2940" y="1439"/>
                  <a:pt x="2940" y="1432"/>
                </a:cubicBezTo>
                <a:cubicBezTo>
                  <a:pt x="2940" y="1425"/>
                  <a:pt x="2935" y="1419"/>
                  <a:pt x="2928" y="1419"/>
                </a:cubicBezTo>
                <a:close/>
                <a:moveTo>
                  <a:pt x="2967" y="1445"/>
                </a:moveTo>
                <a:cubicBezTo>
                  <a:pt x="2974" y="1445"/>
                  <a:pt x="2980" y="1439"/>
                  <a:pt x="2980" y="1432"/>
                </a:cubicBezTo>
                <a:cubicBezTo>
                  <a:pt x="2980" y="1425"/>
                  <a:pt x="2974" y="1419"/>
                  <a:pt x="2967" y="1419"/>
                </a:cubicBezTo>
                <a:cubicBezTo>
                  <a:pt x="2960" y="1419"/>
                  <a:pt x="2954" y="1425"/>
                  <a:pt x="2954" y="1432"/>
                </a:cubicBezTo>
                <a:cubicBezTo>
                  <a:pt x="2954" y="1439"/>
                  <a:pt x="2960" y="1445"/>
                  <a:pt x="2967" y="1445"/>
                </a:cubicBezTo>
                <a:close/>
                <a:moveTo>
                  <a:pt x="3006" y="1419"/>
                </a:moveTo>
                <a:cubicBezTo>
                  <a:pt x="2999" y="1419"/>
                  <a:pt x="2994" y="1425"/>
                  <a:pt x="2994" y="1432"/>
                </a:cubicBezTo>
                <a:cubicBezTo>
                  <a:pt x="2994" y="1439"/>
                  <a:pt x="2999" y="1445"/>
                  <a:pt x="3006" y="1445"/>
                </a:cubicBezTo>
                <a:cubicBezTo>
                  <a:pt x="3014" y="1445"/>
                  <a:pt x="3019" y="1439"/>
                  <a:pt x="3019" y="1432"/>
                </a:cubicBezTo>
                <a:cubicBezTo>
                  <a:pt x="3019" y="1425"/>
                  <a:pt x="3014" y="1419"/>
                  <a:pt x="3006" y="1419"/>
                </a:cubicBezTo>
                <a:close/>
                <a:moveTo>
                  <a:pt x="3046" y="1419"/>
                </a:moveTo>
                <a:cubicBezTo>
                  <a:pt x="3039" y="1419"/>
                  <a:pt x="3033" y="1425"/>
                  <a:pt x="3033" y="1432"/>
                </a:cubicBezTo>
                <a:cubicBezTo>
                  <a:pt x="3033" y="1439"/>
                  <a:pt x="3039" y="1445"/>
                  <a:pt x="3046" y="1445"/>
                </a:cubicBezTo>
                <a:cubicBezTo>
                  <a:pt x="3053" y="1445"/>
                  <a:pt x="3059" y="1439"/>
                  <a:pt x="3059" y="1432"/>
                </a:cubicBezTo>
                <a:cubicBezTo>
                  <a:pt x="3059" y="1425"/>
                  <a:pt x="3053" y="1419"/>
                  <a:pt x="3046" y="1419"/>
                </a:cubicBezTo>
                <a:close/>
                <a:moveTo>
                  <a:pt x="3085" y="1445"/>
                </a:moveTo>
                <a:cubicBezTo>
                  <a:pt x="3092" y="1445"/>
                  <a:pt x="3098" y="1439"/>
                  <a:pt x="3098" y="1432"/>
                </a:cubicBezTo>
                <a:cubicBezTo>
                  <a:pt x="3098" y="1425"/>
                  <a:pt x="3092" y="1419"/>
                  <a:pt x="3085" y="1419"/>
                </a:cubicBezTo>
                <a:cubicBezTo>
                  <a:pt x="3078" y="1419"/>
                  <a:pt x="3073" y="1425"/>
                  <a:pt x="3073" y="1432"/>
                </a:cubicBezTo>
                <a:cubicBezTo>
                  <a:pt x="3073" y="1439"/>
                  <a:pt x="3078" y="1445"/>
                  <a:pt x="3085" y="1445"/>
                </a:cubicBezTo>
                <a:close/>
                <a:moveTo>
                  <a:pt x="3125" y="1419"/>
                </a:moveTo>
                <a:cubicBezTo>
                  <a:pt x="3118" y="1419"/>
                  <a:pt x="3112" y="1425"/>
                  <a:pt x="3112" y="1432"/>
                </a:cubicBezTo>
                <a:cubicBezTo>
                  <a:pt x="3112" y="1439"/>
                  <a:pt x="3118" y="1445"/>
                  <a:pt x="3125" y="1445"/>
                </a:cubicBezTo>
                <a:cubicBezTo>
                  <a:pt x="3132" y="1445"/>
                  <a:pt x="3137" y="1439"/>
                  <a:pt x="3137" y="1432"/>
                </a:cubicBezTo>
                <a:cubicBezTo>
                  <a:pt x="3137" y="1425"/>
                  <a:pt x="3132" y="1419"/>
                  <a:pt x="3125" y="1419"/>
                </a:cubicBezTo>
                <a:close/>
                <a:moveTo>
                  <a:pt x="3164" y="1445"/>
                </a:moveTo>
                <a:cubicBezTo>
                  <a:pt x="3171" y="1445"/>
                  <a:pt x="3177" y="1439"/>
                  <a:pt x="3177" y="1432"/>
                </a:cubicBezTo>
                <a:cubicBezTo>
                  <a:pt x="3177" y="1425"/>
                  <a:pt x="3171" y="1419"/>
                  <a:pt x="3164" y="1419"/>
                </a:cubicBezTo>
                <a:cubicBezTo>
                  <a:pt x="3157" y="1419"/>
                  <a:pt x="3151" y="1425"/>
                  <a:pt x="3151" y="1432"/>
                </a:cubicBezTo>
                <a:cubicBezTo>
                  <a:pt x="3151" y="1439"/>
                  <a:pt x="3157" y="1445"/>
                  <a:pt x="3164" y="1445"/>
                </a:cubicBezTo>
                <a:close/>
                <a:moveTo>
                  <a:pt x="3204" y="1445"/>
                </a:moveTo>
                <a:cubicBezTo>
                  <a:pt x="3211" y="1445"/>
                  <a:pt x="3216" y="1439"/>
                  <a:pt x="3216" y="1432"/>
                </a:cubicBezTo>
                <a:cubicBezTo>
                  <a:pt x="3216" y="1425"/>
                  <a:pt x="3211" y="1419"/>
                  <a:pt x="3204" y="1419"/>
                </a:cubicBezTo>
                <a:cubicBezTo>
                  <a:pt x="3197" y="1419"/>
                  <a:pt x="3191" y="1425"/>
                  <a:pt x="3191" y="1432"/>
                </a:cubicBezTo>
                <a:cubicBezTo>
                  <a:pt x="3191" y="1439"/>
                  <a:pt x="3197" y="1445"/>
                  <a:pt x="3204" y="1445"/>
                </a:cubicBezTo>
                <a:close/>
                <a:moveTo>
                  <a:pt x="3243" y="1419"/>
                </a:moveTo>
                <a:cubicBezTo>
                  <a:pt x="3236" y="1419"/>
                  <a:pt x="3230" y="1425"/>
                  <a:pt x="3230" y="1432"/>
                </a:cubicBezTo>
                <a:cubicBezTo>
                  <a:pt x="3230" y="1439"/>
                  <a:pt x="3236" y="1445"/>
                  <a:pt x="3243" y="1445"/>
                </a:cubicBezTo>
                <a:cubicBezTo>
                  <a:pt x="3250" y="1445"/>
                  <a:pt x="3256" y="1439"/>
                  <a:pt x="3256" y="1432"/>
                </a:cubicBezTo>
                <a:cubicBezTo>
                  <a:pt x="3256" y="1425"/>
                  <a:pt x="3250" y="1419"/>
                  <a:pt x="3243" y="1419"/>
                </a:cubicBezTo>
                <a:close/>
                <a:moveTo>
                  <a:pt x="996" y="1484"/>
                </a:moveTo>
                <a:cubicBezTo>
                  <a:pt x="1003" y="1484"/>
                  <a:pt x="1009" y="1478"/>
                  <a:pt x="1009" y="1471"/>
                </a:cubicBezTo>
                <a:cubicBezTo>
                  <a:pt x="1009" y="1464"/>
                  <a:pt x="1003" y="1459"/>
                  <a:pt x="996" y="1459"/>
                </a:cubicBezTo>
                <a:cubicBezTo>
                  <a:pt x="989" y="1459"/>
                  <a:pt x="983" y="1464"/>
                  <a:pt x="983" y="1471"/>
                </a:cubicBezTo>
                <a:cubicBezTo>
                  <a:pt x="983" y="1478"/>
                  <a:pt x="989" y="1484"/>
                  <a:pt x="996" y="1484"/>
                </a:cubicBezTo>
                <a:close/>
                <a:moveTo>
                  <a:pt x="1035" y="1484"/>
                </a:moveTo>
                <a:cubicBezTo>
                  <a:pt x="1042" y="1484"/>
                  <a:pt x="1048" y="1478"/>
                  <a:pt x="1048" y="1471"/>
                </a:cubicBezTo>
                <a:cubicBezTo>
                  <a:pt x="1048" y="1464"/>
                  <a:pt x="1042" y="1459"/>
                  <a:pt x="1035" y="1459"/>
                </a:cubicBezTo>
                <a:cubicBezTo>
                  <a:pt x="1028" y="1459"/>
                  <a:pt x="1023" y="1464"/>
                  <a:pt x="1023" y="1471"/>
                </a:cubicBezTo>
                <a:cubicBezTo>
                  <a:pt x="1023" y="1478"/>
                  <a:pt x="1028" y="1484"/>
                  <a:pt x="1035" y="1484"/>
                </a:cubicBezTo>
                <a:close/>
                <a:moveTo>
                  <a:pt x="1075" y="1484"/>
                </a:moveTo>
                <a:cubicBezTo>
                  <a:pt x="1082" y="1484"/>
                  <a:pt x="1087" y="1478"/>
                  <a:pt x="1087" y="1471"/>
                </a:cubicBezTo>
                <a:cubicBezTo>
                  <a:pt x="1087" y="1464"/>
                  <a:pt x="1082" y="1459"/>
                  <a:pt x="1075" y="1459"/>
                </a:cubicBezTo>
                <a:cubicBezTo>
                  <a:pt x="1068" y="1459"/>
                  <a:pt x="1062" y="1464"/>
                  <a:pt x="1062" y="1471"/>
                </a:cubicBezTo>
                <a:cubicBezTo>
                  <a:pt x="1062" y="1478"/>
                  <a:pt x="1068" y="1484"/>
                  <a:pt x="1075" y="1484"/>
                </a:cubicBezTo>
                <a:close/>
                <a:moveTo>
                  <a:pt x="1114" y="1459"/>
                </a:moveTo>
                <a:cubicBezTo>
                  <a:pt x="1107" y="1459"/>
                  <a:pt x="1101" y="1464"/>
                  <a:pt x="1101" y="1471"/>
                </a:cubicBezTo>
                <a:cubicBezTo>
                  <a:pt x="1101" y="1478"/>
                  <a:pt x="1107" y="1484"/>
                  <a:pt x="1114" y="1484"/>
                </a:cubicBezTo>
                <a:cubicBezTo>
                  <a:pt x="1121" y="1484"/>
                  <a:pt x="1127" y="1478"/>
                  <a:pt x="1127" y="1471"/>
                </a:cubicBezTo>
                <a:cubicBezTo>
                  <a:pt x="1127" y="1464"/>
                  <a:pt x="1121" y="1459"/>
                  <a:pt x="1114" y="1459"/>
                </a:cubicBezTo>
                <a:close/>
                <a:moveTo>
                  <a:pt x="1154" y="1459"/>
                </a:moveTo>
                <a:cubicBezTo>
                  <a:pt x="1146" y="1459"/>
                  <a:pt x="1141" y="1464"/>
                  <a:pt x="1141" y="1471"/>
                </a:cubicBezTo>
                <a:cubicBezTo>
                  <a:pt x="1141" y="1478"/>
                  <a:pt x="1146" y="1484"/>
                  <a:pt x="1154" y="1484"/>
                </a:cubicBezTo>
                <a:cubicBezTo>
                  <a:pt x="1161" y="1484"/>
                  <a:pt x="1166" y="1478"/>
                  <a:pt x="1166" y="1471"/>
                </a:cubicBezTo>
                <a:cubicBezTo>
                  <a:pt x="1166" y="1464"/>
                  <a:pt x="1161" y="1459"/>
                  <a:pt x="1154" y="1459"/>
                </a:cubicBezTo>
                <a:close/>
                <a:moveTo>
                  <a:pt x="1903" y="1459"/>
                </a:moveTo>
                <a:cubicBezTo>
                  <a:pt x="1896" y="1459"/>
                  <a:pt x="1890" y="1464"/>
                  <a:pt x="1890" y="1471"/>
                </a:cubicBezTo>
                <a:cubicBezTo>
                  <a:pt x="1890" y="1478"/>
                  <a:pt x="1896" y="1484"/>
                  <a:pt x="1903" y="1484"/>
                </a:cubicBezTo>
                <a:cubicBezTo>
                  <a:pt x="1910" y="1484"/>
                  <a:pt x="1915" y="1478"/>
                  <a:pt x="1915" y="1471"/>
                </a:cubicBezTo>
                <a:cubicBezTo>
                  <a:pt x="1915" y="1464"/>
                  <a:pt x="1910" y="1459"/>
                  <a:pt x="1903" y="1459"/>
                </a:cubicBezTo>
                <a:close/>
                <a:moveTo>
                  <a:pt x="1942" y="1459"/>
                </a:moveTo>
                <a:cubicBezTo>
                  <a:pt x="1935" y="1459"/>
                  <a:pt x="1929" y="1464"/>
                  <a:pt x="1929" y="1471"/>
                </a:cubicBezTo>
                <a:cubicBezTo>
                  <a:pt x="1929" y="1478"/>
                  <a:pt x="1935" y="1484"/>
                  <a:pt x="1942" y="1484"/>
                </a:cubicBezTo>
                <a:cubicBezTo>
                  <a:pt x="1949" y="1484"/>
                  <a:pt x="1955" y="1478"/>
                  <a:pt x="1955" y="1471"/>
                </a:cubicBezTo>
                <a:cubicBezTo>
                  <a:pt x="1955" y="1464"/>
                  <a:pt x="1949" y="1459"/>
                  <a:pt x="1942" y="1459"/>
                </a:cubicBezTo>
                <a:close/>
                <a:moveTo>
                  <a:pt x="1981" y="1459"/>
                </a:moveTo>
                <a:cubicBezTo>
                  <a:pt x="1974" y="1459"/>
                  <a:pt x="1969" y="1464"/>
                  <a:pt x="1969" y="1471"/>
                </a:cubicBezTo>
                <a:cubicBezTo>
                  <a:pt x="1969" y="1478"/>
                  <a:pt x="1974" y="1484"/>
                  <a:pt x="1981" y="1484"/>
                </a:cubicBezTo>
                <a:cubicBezTo>
                  <a:pt x="1988" y="1484"/>
                  <a:pt x="1994" y="1478"/>
                  <a:pt x="1994" y="1471"/>
                </a:cubicBezTo>
                <a:cubicBezTo>
                  <a:pt x="1994" y="1464"/>
                  <a:pt x="1988" y="1459"/>
                  <a:pt x="1981" y="1459"/>
                </a:cubicBezTo>
                <a:close/>
                <a:moveTo>
                  <a:pt x="2888" y="1459"/>
                </a:moveTo>
                <a:cubicBezTo>
                  <a:pt x="2881" y="1459"/>
                  <a:pt x="2875" y="1464"/>
                  <a:pt x="2875" y="1471"/>
                </a:cubicBezTo>
                <a:cubicBezTo>
                  <a:pt x="2875" y="1478"/>
                  <a:pt x="2881" y="1484"/>
                  <a:pt x="2888" y="1484"/>
                </a:cubicBezTo>
                <a:cubicBezTo>
                  <a:pt x="2895" y="1484"/>
                  <a:pt x="2901" y="1478"/>
                  <a:pt x="2901" y="1471"/>
                </a:cubicBezTo>
                <a:cubicBezTo>
                  <a:pt x="2901" y="1464"/>
                  <a:pt x="2895" y="1459"/>
                  <a:pt x="2888" y="1459"/>
                </a:cubicBezTo>
                <a:close/>
                <a:moveTo>
                  <a:pt x="2928" y="1459"/>
                </a:moveTo>
                <a:cubicBezTo>
                  <a:pt x="2921" y="1459"/>
                  <a:pt x="2915" y="1464"/>
                  <a:pt x="2915" y="1471"/>
                </a:cubicBezTo>
                <a:cubicBezTo>
                  <a:pt x="2915" y="1478"/>
                  <a:pt x="2921" y="1484"/>
                  <a:pt x="2928" y="1484"/>
                </a:cubicBezTo>
                <a:cubicBezTo>
                  <a:pt x="2935" y="1484"/>
                  <a:pt x="2940" y="1478"/>
                  <a:pt x="2940" y="1471"/>
                </a:cubicBezTo>
                <a:cubicBezTo>
                  <a:pt x="2940" y="1464"/>
                  <a:pt x="2935" y="1459"/>
                  <a:pt x="2928" y="1459"/>
                </a:cubicBezTo>
                <a:close/>
                <a:moveTo>
                  <a:pt x="2967" y="1459"/>
                </a:moveTo>
                <a:cubicBezTo>
                  <a:pt x="2960" y="1459"/>
                  <a:pt x="2954" y="1464"/>
                  <a:pt x="2954" y="1471"/>
                </a:cubicBezTo>
                <a:cubicBezTo>
                  <a:pt x="2954" y="1478"/>
                  <a:pt x="2960" y="1484"/>
                  <a:pt x="2967" y="1484"/>
                </a:cubicBezTo>
                <a:cubicBezTo>
                  <a:pt x="2974" y="1484"/>
                  <a:pt x="2980" y="1478"/>
                  <a:pt x="2980" y="1471"/>
                </a:cubicBezTo>
                <a:cubicBezTo>
                  <a:pt x="2980" y="1464"/>
                  <a:pt x="2974" y="1459"/>
                  <a:pt x="2967" y="1459"/>
                </a:cubicBezTo>
                <a:close/>
                <a:moveTo>
                  <a:pt x="3085" y="1459"/>
                </a:moveTo>
                <a:cubicBezTo>
                  <a:pt x="3078" y="1459"/>
                  <a:pt x="3073" y="1464"/>
                  <a:pt x="3073" y="1471"/>
                </a:cubicBezTo>
                <a:cubicBezTo>
                  <a:pt x="3073" y="1478"/>
                  <a:pt x="3078" y="1484"/>
                  <a:pt x="3085" y="1484"/>
                </a:cubicBezTo>
                <a:cubicBezTo>
                  <a:pt x="3092" y="1484"/>
                  <a:pt x="3098" y="1478"/>
                  <a:pt x="3098" y="1471"/>
                </a:cubicBezTo>
                <a:cubicBezTo>
                  <a:pt x="3098" y="1464"/>
                  <a:pt x="3092" y="1459"/>
                  <a:pt x="3085" y="1459"/>
                </a:cubicBezTo>
                <a:close/>
                <a:moveTo>
                  <a:pt x="3125" y="1459"/>
                </a:moveTo>
                <a:cubicBezTo>
                  <a:pt x="3118" y="1459"/>
                  <a:pt x="3112" y="1464"/>
                  <a:pt x="3112" y="1471"/>
                </a:cubicBezTo>
                <a:cubicBezTo>
                  <a:pt x="3112" y="1478"/>
                  <a:pt x="3118" y="1484"/>
                  <a:pt x="3125" y="1484"/>
                </a:cubicBezTo>
                <a:cubicBezTo>
                  <a:pt x="3132" y="1484"/>
                  <a:pt x="3137" y="1478"/>
                  <a:pt x="3137" y="1471"/>
                </a:cubicBezTo>
                <a:cubicBezTo>
                  <a:pt x="3137" y="1464"/>
                  <a:pt x="3132" y="1459"/>
                  <a:pt x="3125" y="1459"/>
                </a:cubicBezTo>
                <a:close/>
                <a:moveTo>
                  <a:pt x="3164" y="1459"/>
                </a:moveTo>
                <a:cubicBezTo>
                  <a:pt x="3157" y="1459"/>
                  <a:pt x="3151" y="1464"/>
                  <a:pt x="3151" y="1471"/>
                </a:cubicBezTo>
                <a:cubicBezTo>
                  <a:pt x="3151" y="1478"/>
                  <a:pt x="3157" y="1484"/>
                  <a:pt x="3164" y="1484"/>
                </a:cubicBezTo>
                <a:cubicBezTo>
                  <a:pt x="3171" y="1484"/>
                  <a:pt x="3177" y="1478"/>
                  <a:pt x="3177" y="1471"/>
                </a:cubicBezTo>
                <a:cubicBezTo>
                  <a:pt x="3177" y="1464"/>
                  <a:pt x="3171" y="1459"/>
                  <a:pt x="3164" y="1459"/>
                </a:cubicBezTo>
                <a:close/>
                <a:moveTo>
                  <a:pt x="3204" y="1459"/>
                </a:moveTo>
                <a:cubicBezTo>
                  <a:pt x="3197" y="1459"/>
                  <a:pt x="3191" y="1464"/>
                  <a:pt x="3191" y="1471"/>
                </a:cubicBezTo>
                <a:cubicBezTo>
                  <a:pt x="3191" y="1478"/>
                  <a:pt x="3197" y="1484"/>
                  <a:pt x="3204" y="1484"/>
                </a:cubicBezTo>
                <a:cubicBezTo>
                  <a:pt x="3211" y="1484"/>
                  <a:pt x="3216" y="1478"/>
                  <a:pt x="3216" y="1471"/>
                </a:cubicBezTo>
                <a:cubicBezTo>
                  <a:pt x="3216" y="1464"/>
                  <a:pt x="3211" y="1459"/>
                  <a:pt x="3204" y="1459"/>
                </a:cubicBezTo>
                <a:close/>
                <a:moveTo>
                  <a:pt x="3243" y="1466"/>
                </a:moveTo>
                <a:cubicBezTo>
                  <a:pt x="3240" y="1466"/>
                  <a:pt x="3238" y="1469"/>
                  <a:pt x="3238" y="1471"/>
                </a:cubicBezTo>
                <a:cubicBezTo>
                  <a:pt x="3238" y="1474"/>
                  <a:pt x="3240" y="1476"/>
                  <a:pt x="3243" y="1476"/>
                </a:cubicBezTo>
                <a:cubicBezTo>
                  <a:pt x="3246" y="1476"/>
                  <a:pt x="3248" y="1474"/>
                  <a:pt x="3248" y="1471"/>
                </a:cubicBezTo>
                <a:cubicBezTo>
                  <a:pt x="3248" y="1469"/>
                  <a:pt x="3246" y="1466"/>
                  <a:pt x="3243" y="1466"/>
                </a:cubicBezTo>
                <a:close/>
                <a:moveTo>
                  <a:pt x="996" y="1498"/>
                </a:moveTo>
                <a:cubicBezTo>
                  <a:pt x="989" y="1498"/>
                  <a:pt x="983" y="1504"/>
                  <a:pt x="983" y="1511"/>
                </a:cubicBezTo>
                <a:cubicBezTo>
                  <a:pt x="983" y="1518"/>
                  <a:pt x="989" y="1524"/>
                  <a:pt x="996" y="1524"/>
                </a:cubicBezTo>
                <a:cubicBezTo>
                  <a:pt x="1003" y="1524"/>
                  <a:pt x="1009" y="1518"/>
                  <a:pt x="1009" y="1511"/>
                </a:cubicBezTo>
                <a:cubicBezTo>
                  <a:pt x="1009" y="1504"/>
                  <a:pt x="1003" y="1498"/>
                  <a:pt x="996" y="1498"/>
                </a:cubicBezTo>
                <a:close/>
                <a:moveTo>
                  <a:pt x="1035" y="1498"/>
                </a:moveTo>
                <a:cubicBezTo>
                  <a:pt x="1028" y="1498"/>
                  <a:pt x="1023" y="1504"/>
                  <a:pt x="1023" y="1511"/>
                </a:cubicBezTo>
                <a:cubicBezTo>
                  <a:pt x="1023" y="1518"/>
                  <a:pt x="1028" y="1524"/>
                  <a:pt x="1035" y="1524"/>
                </a:cubicBezTo>
                <a:cubicBezTo>
                  <a:pt x="1042" y="1524"/>
                  <a:pt x="1048" y="1518"/>
                  <a:pt x="1048" y="1511"/>
                </a:cubicBezTo>
                <a:cubicBezTo>
                  <a:pt x="1048" y="1504"/>
                  <a:pt x="1042" y="1498"/>
                  <a:pt x="1035" y="1498"/>
                </a:cubicBezTo>
                <a:close/>
                <a:moveTo>
                  <a:pt x="1075" y="1498"/>
                </a:moveTo>
                <a:cubicBezTo>
                  <a:pt x="1068" y="1498"/>
                  <a:pt x="1062" y="1504"/>
                  <a:pt x="1062" y="1511"/>
                </a:cubicBezTo>
                <a:cubicBezTo>
                  <a:pt x="1062" y="1518"/>
                  <a:pt x="1068" y="1524"/>
                  <a:pt x="1075" y="1524"/>
                </a:cubicBezTo>
                <a:cubicBezTo>
                  <a:pt x="1082" y="1524"/>
                  <a:pt x="1087" y="1518"/>
                  <a:pt x="1087" y="1511"/>
                </a:cubicBezTo>
                <a:cubicBezTo>
                  <a:pt x="1087" y="1504"/>
                  <a:pt x="1082" y="1498"/>
                  <a:pt x="1075" y="1498"/>
                </a:cubicBezTo>
                <a:close/>
                <a:moveTo>
                  <a:pt x="3085" y="1498"/>
                </a:moveTo>
                <a:cubicBezTo>
                  <a:pt x="3078" y="1498"/>
                  <a:pt x="3073" y="1504"/>
                  <a:pt x="3073" y="1511"/>
                </a:cubicBezTo>
                <a:cubicBezTo>
                  <a:pt x="3073" y="1518"/>
                  <a:pt x="3078" y="1524"/>
                  <a:pt x="3085" y="1524"/>
                </a:cubicBezTo>
                <a:cubicBezTo>
                  <a:pt x="3092" y="1524"/>
                  <a:pt x="3098" y="1518"/>
                  <a:pt x="3098" y="1511"/>
                </a:cubicBezTo>
                <a:cubicBezTo>
                  <a:pt x="3098" y="1504"/>
                  <a:pt x="3092" y="1498"/>
                  <a:pt x="3085" y="1498"/>
                </a:cubicBezTo>
                <a:close/>
                <a:moveTo>
                  <a:pt x="3125" y="1498"/>
                </a:moveTo>
                <a:cubicBezTo>
                  <a:pt x="3118" y="1498"/>
                  <a:pt x="3112" y="1504"/>
                  <a:pt x="3112" y="1511"/>
                </a:cubicBezTo>
                <a:cubicBezTo>
                  <a:pt x="3112" y="1518"/>
                  <a:pt x="3118" y="1524"/>
                  <a:pt x="3125" y="1524"/>
                </a:cubicBezTo>
                <a:cubicBezTo>
                  <a:pt x="3132" y="1524"/>
                  <a:pt x="3137" y="1518"/>
                  <a:pt x="3137" y="1511"/>
                </a:cubicBezTo>
                <a:cubicBezTo>
                  <a:pt x="3137" y="1504"/>
                  <a:pt x="3132" y="1498"/>
                  <a:pt x="3125" y="1498"/>
                </a:cubicBezTo>
                <a:close/>
                <a:moveTo>
                  <a:pt x="3164" y="1498"/>
                </a:moveTo>
                <a:cubicBezTo>
                  <a:pt x="3157" y="1498"/>
                  <a:pt x="3151" y="1504"/>
                  <a:pt x="3151" y="1511"/>
                </a:cubicBezTo>
                <a:cubicBezTo>
                  <a:pt x="3151" y="1518"/>
                  <a:pt x="3157" y="1524"/>
                  <a:pt x="3164" y="1524"/>
                </a:cubicBezTo>
                <a:cubicBezTo>
                  <a:pt x="3171" y="1524"/>
                  <a:pt x="3177" y="1518"/>
                  <a:pt x="3177" y="1511"/>
                </a:cubicBezTo>
                <a:cubicBezTo>
                  <a:pt x="3177" y="1504"/>
                  <a:pt x="3171" y="1498"/>
                  <a:pt x="3164" y="1498"/>
                </a:cubicBezTo>
                <a:close/>
                <a:moveTo>
                  <a:pt x="3204" y="1498"/>
                </a:moveTo>
                <a:cubicBezTo>
                  <a:pt x="3197" y="1498"/>
                  <a:pt x="3191" y="1504"/>
                  <a:pt x="3191" y="1511"/>
                </a:cubicBezTo>
                <a:cubicBezTo>
                  <a:pt x="3191" y="1518"/>
                  <a:pt x="3197" y="1524"/>
                  <a:pt x="3204" y="1524"/>
                </a:cubicBezTo>
                <a:cubicBezTo>
                  <a:pt x="3211" y="1524"/>
                  <a:pt x="3216" y="1518"/>
                  <a:pt x="3216" y="1511"/>
                </a:cubicBezTo>
                <a:cubicBezTo>
                  <a:pt x="3216" y="1504"/>
                  <a:pt x="3211" y="1498"/>
                  <a:pt x="3204" y="1498"/>
                </a:cubicBezTo>
                <a:close/>
                <a:moveTo>
                  <a:pt x="956" y="1537"/>
                </a:moveTo>
                <a:cubicBezTo>
                  <a:pt x="949" y="1537"/>
                  <a:pt x="944" y="1543"/>
                  <a:pt x="944" y="1550"/>
                </a:cubicBezTo>
                <a:cubicBezTo>
                  <a:pt x="944" y="1557"/>
                  <a:pt x="949" y="1563"/>
                  <a:pt x="956" y="1563"/>
                </a:cubicBezTo>
                <a:cubicBezTo>
                  <a:pt x="963" y="1563"/>
                  <a:pt x="969" y="1557"/>
                  <a:pt x="969" y="1550"/>
                </a:cubicBezTo>
                <a:cubicBezTo>
                  <a:pt x="969" y="1543"/>
                  <a:pt x="963" y="1537"/>
                  <a:pt x="956" y="1537"/>
                </a:cubicBezTo>
                <a:close/>
                <a:moveTo>
                  <a:pt x="996" y="1537"/>
                </a:moveTo>
                <a:cubicBezTo>
                  <a:pt x="989" y="1537"/>
                  <a:pt x="983" y="1543"/>
                  <a:pt x="983" y="1550"/>
                </a:cubicBezTo>
                <a:cubicBezTo>
                  <a:pt x="983" y="1557"/>
                  <a:pt x="989" y="1563"/>
                  <a:pt x="996" y="1563"/>
                </a:cubicBezTo>
                <a:cubicBezTo>
                  <a:pt x="1003" y="1563"/>
                  <a:pt x="1009" y="1557"/>
                  <a:pt x="1009" y="1550"/>
                </a:cubicBezTo>
                <a:cubicBezTo>
                  <a:pt x="1009" y="1543"/>
                  <a:pt x="1003" y="1537"/>
                  <a:pt x="996" y="1537"/>
                </a:cubicBezTo>
                <a:close/>
                <a:moveTo>
                  <a:pt x="1035" y="1537"/>
                </a:moveTo>
                <a:cubicBezTo>
                  <a:pt x="1028" y="1537"/>
                  <a:pt x="1023" y="1543"/>
                  <a:pt x="1023" y="1550"/>
                </a:cubicBezTo>
                <a:cubicBezTo>
                  <a:pt x="1023" y="1557"/>
                  <a:pt x="1028" y="1563"/>
                  <a:pt x="1035" y="1563"/>
                </a:cubicBezTo>
                <a:cubicBezTo>
                  <a:pt x="1042" y="1563"/>
                  <a:pt x="1048" y="1557"/>
                  <a:pt x="1048" y="1550"/>
                </a:cubicBezTo>
                <a:cubicBezTo>
                  <a:pt x="1048" y="1543"/>
                  <a:pt x="1042" y="1537"/>
                  <a:pt x="1035" y="1537"/>
                </a:cubicBezTo>
                <a:close/>
                <a:moveTo>
                  <a:pt x="3480" y="1537"/>
                </a:moveTo>
                <a:cubicBezTo>
                  <a:pt x="3473" y="1537"/>
                  <a:pt x="3467" y="1543"/>
                  <a:pt x="3467" y="1550"/>
                </a:cubicBezTo>
                <a:cubicBezTo>
                  <a:pt x="3467" y="1557"/>
                  <a:pt x="3473" y="1563"/>
                  <a:pt x="3480" y="1563"/>
                </a:cubicBezTo>
                <a:cubicBezTo>
                  <a:pt x="3487" y="1563"/>
                  <a:pt x="3492" y="1557"/>
                  <a:pt x="3492" y="1550"/>
                </a:cubicBezTo>
                <a:cubicBezTo>
                  <a:pt x="3492" y="1543"/>
                  <a:pt x="3487" y="1537"/>
                  <a:pt x="3480" y="1537"/>
                </a:cubicBezTo>
                <a:close/>
                <a:moveTo>
                  <a:pt x="965" y="1590"/>
                </a:moveTo>
                <a:cubicBezTo>
                  <a:pt x="965" y="1585"/>
                  <a:pt x="961" y="1581"/>
                  <a:pt x="956" y="1581"/>
                </a:cubicBezTo>
                <a:cubicBezTo>
                  <a:pt x="952" y="1581"/>
                  <a:pt x="948" y="1585"/>
                  <a:pt x="948" y="1590"/>
                </a:cubicBezTo>
                <a:cubicBezTo>
                  <a:pt x="948" y="1594"/>
                  <a:pt x="952" y="1598"/>
                  <a:pt x="956" y="1598"/>
                </a:cubicBezTo>
                <a:cubicBezTo>
                  <a:pt x="961" y="1598"/>
                  <a:pt x="965" y="1594"/>
                  <a:pt x="965" y="1590"/>
                </a:cubicBezTo>
                <a:close/>
                <a:moveTo>
                  <a:pt x="996" y="1577"/>
                </a:moveTo>
                <a:cubicBezTo>
                  <a:pt x="989" y="1577"/>
                  <a:pt x="983" y="1583"/>
                  <a:pt x="983" y="1590"/>
                </a:cubicBezTo>
                <a:cubicBezTo>
                  <a:pt x="983" y="1597"/>
                  <a:pt x="989" y="1602"/>
                  <a:pt x="996" y="1602"/>
                </a:cubicBezTo>
                <a:cubicBezTo>
                  <a:pt x="1003" y="1602"/>
                  <a:pt x="1009" y="1597"/>
                  <a:pt x="1009" y="1590"/>
                </a:cubicBezTo>
                <a:cubicBezTo>
                  <a:pt x="1009" y="1583"/>
                  <a:pt x="1003" y="1577"/>
                  <a:pt x="996" y="1577"/>
                </a:cubicBezTo>
                <a:close/>
                <a:moveTo>
                  <a:pt x="1035" y="1577"/>
                </a:moveTo>
                <a:cubicBezTo>
                  <a:pt x="1028" y="1577"/>
                  <a:pt x="1023" y="1583"/>
                  <a:pt x="1023" y="1590"/>
                </a:cubicBezTo>
                <a:cubicBezTo>
                  <a:pt x="1023" y="1597"/>
                  <a:pt x="1028" y="1602"/>
                  <a:pt x="1035" y="1602"/>
                </a:cubicBezTo>
                <a:cubicBezTo>
                  <a:pt x="1042" y="1602"/>
                  <a:pt x="1048" y="1597"/>
                  <a:pt x="1048" y="1590"/>
                </a:cubicBezTo>
                <a:cubicBezTo>
                  <a:pt x="1048" y="1583"/>
                  <a:pt x="1042" y="1577"/>
                  <a:pt x="1035" y="1577"/>
                </a:cubicBezTo>
                <a:close/>
                <a:moveTo>
                  <a:pt x="3440" y="1577"/>
                </a:moveTo>
                <a:cubicBezTo>
                  <a:pt x="3433" y="1577"/>
                  <a:pt x="3427" y="1583"/>
                  <a:pt x="3427" y="1590"/>
                </a:cubicBezTo>
                <a:cubicBezTo>
                  <a:pt x="3427" y="1597"/>
                  <a:pt x="3433" y="1602"/>
                  <a:pt x="3440" y="1602"/>
                </a:cubicBezTo>
                <a:cubicBezTo>
                  <a:pt x="3447" y="1602"/>
                  <a:pt x="3453" y="1597"/>
                  <a:pt x="3453" y="1590"/>
                </a:cubicBezTo>
                <a:cubicBezTo>
                  <a:pt x="3453" y="1583"/>
                  <a:pt x="3447" y="1577"/>
                  <a:pt x="3440" y="1577"/>
                </a:cubicBezTo>
                <a:close/>
                <a:moveTo>
                  <a:pt x="944" y="1629"/>
                </a:moveTo>
                <a:cubicBezTo>
                  <a:pt x="944" y="1636"/>
                  <a:pt x="949" y="1642"/>
                  <a:pt x="956" y="1642"/>
                </a:cubicBezTo>
                <a:cubicBezTo>
                  <a:pt x="963" y="1642"/>
                  <a:pt x="969" y="1636"/>
                  <a:pt x="969" y="1629"/>
                </a:cubicBezTo>
                <a:cubicBezTo>
                  <a:pt x="969" y="1622"/>
                  <a:pt x="963" y="1616"/>
                  <a:pt x="956" y="1616"/>
                </a:cubicBezTo>
                <a:cubicBezTo>
                  <a:pt x="949" y="1616"/>
                  <a:pt x="944" y="1622"/>
                  <a:pt x="944" y="1629"/>
                </a:cubicBezTo>
                <a:close/>
                <a:moveTo>
                  <a:pt x="996" y="1616"/>
                </a:moveTo>
                <a:cubicBezTo>
                  <a:pt x="989" y="1616"/>
                  <a:pt x="983" y="1622"/>
                  <a:pt x="983" y="1629"/>
                </a:cubicBezTo>
                <a:cubicBezTo>
                  <a:pt x="983" y="1636"/>
                  <a:pt x="989" y="1642"/>
                  <a:pt x="996" y="1642"/>
                </a:cubicBezTo>
                <a:cubicBezTo>
                  <a:pt x="1003" y="1642"/>
                  <a:pt x="1009" y="1636"/>
                  <a:pt x="1009" y="1629"/>
                </a:cubicBezTo>
                <a:cubicBezTo>
                  <a:pt x="1009" y="1622"/>
                  <a:pt x="1003" y="1616"/>
                  <a:pt x="996" y="1616"/>
                </a:cubicBezTo>
                <a:close/>
                <a:moveTo>
                  <a:pt x="3401" y="1616"/>
                </a:moveTo>
                <a:cubicBezTo>
                  <a:pt x="3394" y="1616"/>
                  <a:pt x="3388" y="1622"/>
                  <a:pt x="3388" y="1629"/>
                </a:cubicBezTo>
                <a:cubicBezTo>
                  <a:pt x="3388" y="1636"/>
                  <a:pt x="3394" y="1642"/>
                  <a:pt x="3401" y="1642"/>
                </a:cubicBezTo>
                <a:cubicBezTo>
                  <a:pt x="3408" y="1642"/>
                  <a:pt x="3413" y="1636"/>
                  <a:pt x="3413" y="1629"/>
                </a:cubicBezTo>
                <a:cubicBezTo>
                  <a:pt x="3413" y="1622"/>
                  <a:pt x="3408" y="1616"/>
                  <a:pt x="3401" y="1616"/>
                </a:cubicBezTo>
                <a:close/>
                <a:moveTo>
                  <a:pt x="956" y="1656"/>
                </a:moveTo>
                <a:cubicBezTo>
                  <a:pt x="949" y="1656"/>
                  <a:pt x="944" y="1661"/>
                  <a:pt x="944" y="1668"/>
                </a:cubicBezTo>
                <a:cubicBezTo>
                  <a:pt x="944" y="1676"/>
                  <a:pt x="949" y="1681"/>
                  <a:pt x="956" y="1681"/>
                </a:cubicBezTo>
                <a:cubicBezTo>
                  <a:pt x="963" y="1681"/>
                  <a:pt x="969" y="1676"/>
                  <a:pt x="969" y="1668"/>
                </a:cubicBezTo>
                <a:cubicBezTo>
                  <a:pt x="969" y="1661"/>
                  <a:pt x="963" y="1656"/>
                  <a:pt x="956" y="1656"/>
                </a:cubicBezTo>
                <a:close/>
                <a:moveTo>
                  <a:pt x="996" y="1656"/>
                </a:moveTo>
                <a:cubicBezTo>
                  <a:pt x="989" y="1656"/>
                  <a:pt x="983" y="1661"/>
                  <a:pt x="983" y="1668"/>
                </a:cubicBezTo>
                <a:cubicBezTo>
                  <a:pt x="983" y="1676"/>
                  <a:pt x="989" y="1681"/>
                  <a:pt x="996" y="1681"/>
                </a:cubicBezTo>
                <a:cubicBezTo>
                  <a:pt x="1003" y="1681"/>
                  <a:pt x="1009" y="1676"/>
                  <a:pt x="1009" y="1668"/>
                </a:cubicBezTo>
                <a:cubicBezTo>
                  <a:pt x="1009" y="1661"/>
                  <a:pt x="1003" y="1656"/>
                  <a:pt x="996" y="1656"/>
                </a:cubicBezTo>
                <a:close/>
                <a:moveTo>
                  <a:pt x="956" y="1696"/>
                </a:moveTo>
                <a:cubicBezTo>
                  <a:pt x="950" y="1696"/>
                  <a:pt x="945" y="1702"/>
                  <a:pt x="945" y="1708"/>
                </a:cubicBezTo>
                <a:cubicBezTo>
                  <a:pt x="945" y="1714"/>
                  <a:pt x="950" y="1719"/>
                  <a:pt x="956" y="1719"/>
                </a:cubicBezTo>
                <a:cubicBezTo>
                  <a:pt x="963" y="1719"/>
                  <a:pt x="968" y="1714"/>
                  <a:pt x="968" y="1708"/>
                </a:cubicBezTo>
                <a:cubicBezTo>
                  <a:pt x="968" y="1702"/>
                  <a:pt x="963" y="1696"/>
                  <a:pt x="956" y="1696"/>
                </a:cubicBezTo>
                <a:close/>
                <a:moveTo>
                  <a:pt x="996" y="1719"/>
                </a:moveTo>
                <a:cubicBezTo>
                  <a:pt x="1002" y="1719"/>
                  <a:pt x="1007" y="1714"/>
                  <a:pt x="1007" y="1708"/>
                </a:cubicBezTo>
                <a:cubicBezTo>
                  <a:pt x="1007" y="1702"/>
                  <a:pt x="1002" y="1697"/>
                  <a:pt x="996" y="1697"/>
                </a:cubicBezTo>
                <a:cubicBezTo>
                  <a:pt x="990" y="1697"/>
                  <a:pt x="985" y="1702"/>
                  <a:pt x="985" y="1708"/>
                </a:cubicBezTo>
                <a:cubicBezTo>
                  <a:pt x="985" y="1714"/>
                  <a:pt x="990" y="1719"/>
                  <a:pt x="996" y="1719"/>
                </a:cubicBezTo>
                <a:close/>
                <a:moveTo>
                  <a:pt x="996" y="1735"/>
                </a:moveTo>
                <a:cubicBezTo>
                  <a:pt x="989" y="1735"/>
                  <a:pt x="983" y="1740"/>
                  <a:pt x="983" y="1747"/>
                </a:cubicBezTo>
                <a:cubicBezTo>
                  <a:pt x="983" y="1754"/>
                  <a:pt x="989" y="1760"/>
                  <a:pt x="996" y="1760"/>
                </a:cubicBezTo>
                <a:cubicBezTo>
                  <a:pt x="1003" y="1760"/>
                  <a:pt x="1009" y="1754"/>
                  <a:pt x="1009" y="1747"/>
                </a:cubicBezTo>
                <a:cubicBezTo>
                  <a:pt x="1009" y="1740"/>
                  <a:pt x="1003" y="1735"/>
                  <a:pt x="996" y="173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60114E90-5F86-F8FC-DCCB-71EDE45BD372}"/>
              </a:ext>
            </a:extLst>
          </p:cNvPr>
          <p:cNvGrpSpPr/>
          <p:nvPr/>
        </p:nvGrpSpPr>
        <p:grpSpPr>
          <a:xfrm>
            <a:off x="1735609" y="4751217"/>
            <a:ext cx="11484429" cy="6596680"/>
            <a:chOff x="2808143" y="-2100279"/>
            <a:chExt cx="11484429" cy="7981983"/>
          </a:xfrm>
        </p:grpSpPr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587A7295-3CAC-CF2C-B776-24E76EDCC7B7}"/>
                </a:ext>
              </a:extLst>
            </p:cNvPr>
            <p:cNvSpPr/>
            <p:nvPr/>
          </p:nvSpPr>
          <p:spPr>
            <a:xfrm>
              <a:off x="2808143" y="-2100279"/>
              <a:ext cx="11484429" cy="4590155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8FF945B6-DF47-5FCB-ACBC-8AC941D998BA}"/>
                </a:ext>
              </a:extLst>
            </p:cNvPr>
            <p:cNvSpPr/>
            <p:nvPr/>
          </p:nvSpPr>
          <p:spPr>
            <a:xfrm>
              <a:off x="2825461" y="-1757295"/>
              <a:ext cx="11449793" cy="4555519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59B48DC0-C9FD-301B-473C-C744B9E50A06}"/>
                </a:ext>
              </a:extLst>
            </p:cNvPr>
            <p:cNvSpPr/>
            <p:nvPr/>
          </p:nvSpPr>
          <p:spPr>
            <a:xfrm>
              <a:off x="2842779" y="-1414310"/>
              <a:ext cx="11415157" cy="4520882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254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E5E70F00-EF03-C5C5-7E7D-8D5960510BEB}"/>
                </a:ext>
              </a:extLst>
            </p:cNvPr>
            <p:cNvSpPr/>
            <p:nvPr/>
          </p:nvSpPr>
          <p:spPr>
            <a:xfrm>
              <a:off x="2860098" y="-1071326"/>
              <a:ext cx="11380520" cy="4486246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BB6E7A50-99A8-EF80-C141-8EC1585B39B9}"/>
                </a:ext>
              </a:extLst>
            </p:cNvPr>
            <p:cNvSpPr/>
            <p:nvPr/>
          </p:nvSpPr>
          <p:spPr>
            <a:xfrm>
              <a:off x="2877416" y="-728342"/>
              <a:ext cx="11345883" cy="4451610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6FBD4354-1820-5041-B3DE-14AB1E3CBADB}"/>
                </a:ext>
              </a:extLst>
            </p:cNvPr>
            <p:cNvSpPr/>
            <p:nvPr/>
          </p:nvSpPr>
          <p:spPr>
            <a:xfrm>
              <a:off x="2894734" y="-385357"/>
              <a:ext cx="11311248" cy="4416973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381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DD68287B-C1DE-2003-EA2E-3D0FAF4AF43C}"/>
                </a:ext>
              </a:extLst>
            </p:cNvPr>
            <p:cNvSpPr/>
            <p:nvPr/>
          </p:nvSpPr>
          <p:spPr>
            <a:xfrm>
              <a:off x="2912052" y="-42373"/>
              <a:ext cx="11276611" cy="4382337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F5FA2B2A-73A0-EF75-5F91-6D1116604D9C}"/>
                </a:ext>
              </a:extLst>
            </p:cNvPr>
            <p:cNvSpPr/>
            <p:nvPr/>
          </p:nvSpPr>
          <p:spPr>
            <a:xfrm>
              <a:off x="2929370" y="300611"/>
              <a:ext cx="11241975" cy="4347701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335200AF-D903-43D8-FCDF-B7308EA1BDB3}"/>
                </a:ext>
              </a:extLst>
            </p:cNvPr>
            <p:cNvSpPr/>
            <p:nvPr/>
          </p:nvSpPr>
          <p:spPr>
            <a:xfrm>
              <a:off x="2946688" y="643596"/>
              <a:ext cx="11207338" cy="4313064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737D149F-10B5-DF5C-DBAA-826D4A4D8499}"/>
                </a:ext>
              </a:extLst>
            </p:cNvPr>
            <p:cNvSpPr/>
            <p:nvPr/>
          </p:nvSpPr>
          <p:spPr>
            <a:xfrm>
              <a:off x="2964007" y="986580"/>
              <a:ext cx="11172702" cy="4278428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476C6425-75AF-62EF-7D0E-C27910F8CD50}"/>
                </a:ext>
              </a:extLst>
            </p:cNvPr>
            <p:cNvSpPr/>
            <p:nvPr/>
          </p:nvSpPr>
          <p:spPr>
            <a:xfrm>
              <a:off x="2981325" y="1329565"/>
              <a:ext cx="11138066" cy="4243791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7A455C28-0F14-866E-26B6-5225E20DBF7E}"/>
                </a:ext>
              </a:extLst>
            </p:cNvPr>
            <p:cNvSpPr/>
            <p:nvPr/>
          </p:nvSpPr>
          <p:spPr>
            <a:xfrm>
              <a:off x="2998643" y="1672549"/>
              <a:ext cx="11103429" cy="4209155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>
              <a:gradFill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AA6E2E4C-17C2-EFCD-52F0-0915789CFC55}"/>
              </a:ext>
            </a:extLst>
          </p:cNvPr>
          <p:cNvSpPr/>
          <p:nvPr/>
        </p:nvSpPr>
        <p:spPr>
          <a:xfrm>
            <a:off x="2781299" y="2981639"/>
            <a:ext cx="6629402" cy="994398"/>
          </a:xfrm>
          <a:prstGeom prst="roundRect">
            <a:avLst>
              <a:gd name="adj" fmla="val 12963"/>
            </a:avLst>
          </a:prstGeom>
          <a:noFill/>
          <a:ln w="38100">
            <a:solidFill>
              <a:srgbClr val="4660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88A5EF31-35B3-1C0D-F154-E001086BAA5D}"/>
              </a:ext>
            </a:extLst>
          </p:cNvPr>
          <p:cNvGrpSpPr/>
          <p:nvPr/>
        </p:nvGrpSpPr>
        <p:grpSpPr>
          <a:xfrm rot="10800000">
            <a:off x="-6489467" y="-5156829"/>
            <a:ext cx="11484429" cy="7981983"/>
            <a:chOff x="2808143" y="-2100279"/>
            <a:chExt cx="11484429" cy="7981983"/>
          </a:xfrm>
        </p:grpSpPr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0DFBDBB0-5BCE-D86D-B0FE-F07DC6FB4313}"/>
                </a:ext>
              </a:extLst>
            </p:cNvPr>
            <p:cNvSpPr/>
            <p:nvPr/>
          </p:nvSpPr>
          <p:spPr>
            <a:xfrm>
              <a:off x="2808143" y="-2100279"/>
              <a:ext cx="11484429" cy="4590155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DB0771AB-690C-4794-FE10-13C77DD0C8E6}"/>
                </a:ext>
              </a:extLst>
            </p:cNvPr>
            <p:cNvSpPr/>
            <p:nvPr/>
          </p:nvSpPr>
          <p:spPr>
            <a:xfrm>
              <a:off x="2825461" y="-1757295"/>
              <a:ext cx="11449793" cy="4555519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F8A6B813-4EFF-832A-6B9E-21EB838E8614}"/>
                </a:ext>
              </a:extLst>
            </p:cNvPr>
            <p:cNvSpPr/>
            <p:nvPr/>
          </p:nvSpPr>
          <p:spPr>
            <a:xfrm>
              <a:off x="2842779" y="-1414310"/>
              <a:ext cx="11415157" cy="4520882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381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8471F259-CE73-5068-F4BE-B1E9D7A1E2C8}"/>
                </a:ext>
              </a:extLst>
            </p:cNvPr>
            <p:cNvSpPr/>
            <p:nvPr/>
          </p:nvSpPr>
          <p:spPr>
            <a:xfrm>
              <a:off x="2860098" y="-1071326"/>
              <a:ext cx="11380520" cy="4486246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E56EB5A1-2C90-5B29-1B67-04383D96919A}"/>
                </a:ext>
              </a:extLst>
            </p:cNvPr>
            <p:cNvSpPr/>
            <p:nvPr/>
          </p:nvSpPr>
          <p:spPr>
            <a:xfrm>
              <a:off x="2877416" y="-728342"/>
              <a:ext cx="11345883" cy="4451610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5C91B07E-FA49-84A3-36B9-D981034F2824}"/>
                </a:ext>
              </a:extLst>
            </p:cNvPr>
            <p:cNvSpPr/>
            <p:nvPr/>
          </p:nvSpPr>
          <p:spPr>
            <a:xfrm>
              <a:off x="2894734" y="-385357"/>
              <a:ext cx="11311248" cy="4416973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D1C6E622-B3D8-3866-98E8-4E5138170656}"/>
                </a:ext>
              </a:extLst>
            </p:cNvPr>
            <p:cNvSpPr/>
            <p:nvPr/>
          </p:nvSpPr>
          <p:spPr>
            <a:xfrm>
              <a:off x="2912052" y="-42373"/>
              <a:ext cx="11276611" cy="4382337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CE69203E-0434-219D-5A10-476164412324}"/>
                </a:ext>
              </a:extLst>
            </p:cNvPr>
            <p:cNvSpPr/>
            <p:nvPr/>
          </p:nvSpPr>
          <p:spPr>
            <a:xfrm>
              <a:off x="2929370" y="300611"/>
              <a:ext cx="11241975" cy="4347701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A451D77F-6880-58D5-D578-7F65F2E61C64}"/>
                </a:ext>
              </a:extLst>
            </p:cNvPr>
            <p:cNvSpPr/>
            <p:nvPr/>
          </p:nvSpPr>
          <p:spPr>
            <a:xfrm>
              <a:off x="2946688" y="643596"/>
              <a:ext cx="11207338" cy="4313064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8709EC83-19DE-8BD3-02AD-4AB3BD99AFAA}"/>
                </a:ext>
              </a:extLst>
            </p:cNvPr>
            <p:cNvSpPr/>
            <p:nvPr/>
          </p:nvSpPr>
          <p:spPr>
            <a:xfrm>
              <a:off x="2964007" y="986580"/>
              <a:ext cx="11172702" cy="4278428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475633AB-FBF0-CF65-A40E-A8835096A007}"/>
                </a:ext>
              </a:extLst>
            </p:cNvPr>
            <p:cNvSpPr/>
            <p:nvPr/>
          </p:nvSpPr>
          <p:spPr>
            <a:xfrm>
              <a:off x="2981325" y="1329565"/>
              <a:ext cx="11138066" cy="4243791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11ADBACA-0772-CDFA-E365-10335FFF10EB}"/>
                </a:ext>
              </a:extLst>
            </p:cNvPr>
            <p:cNvSpPr/>
            <p:nvPr/>
          </p:nvSpPr>
          <p:spPr>
            <a:xfrm>
              <a:off x="2998643" y="1672549"/>
              <a:ext cx="11103429" cy="4209155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>
              <a:gradFill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8" name="文本框 57">
            <a:extLst>
              <a:ext uri="{FF2B5EF4-FFF2-40B4-BE49-F238E27FC236}">
                <a16:creationId xmlns:a16="http://schemas.microsoft.com/office/drawing/2014/main" id="{0E209F4F-A928-A3C2-6EEC-AA2D3A019C19}"/>
              </a:ext>
            </a:extLst>
          </p:cNvPr>
          <p:cNvSpPr txBox="1"/>
          <p:nvPr/>
        </p:nvSpPr>
        <p:spPr>
          <a:xfrm>
            <a:off x="4805361" y="3152620"/>
            <a:ext cx="2581275" cy="6511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3200" dirty="0">
                <a:solidFill>
                  <a:schemeClr val="tx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项目概况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FDFE1658-289D-C574-A1EF-0D22184DA9FD}"/>
              </a:ext>
            </a:extLst>
          </p:cNvPr>
          <p:cNvGrpSpPr/>
          <p:nvPr/>
        </p:nvGrpSpPr>
        <p:grpSpPr>
          <a:xfrm>
            <a:off x="4856418" y="475841"/>
            <a:ext cx="2378132" cy="2284520"/>
            <a:chOff x="2129362" y="479233"/>
            <a:chExt cx="3110702" cy="2988251"/>
          </a:xfrm>
        </p:grpSpPr>
        <p:grpSp>
          <p:nvGrpSpPr>
            <p:cNvPr id="66" name="组合 65">
              <a:extLst>
                <a:ext uri="{FF2B5EF4-FFF2-40B4-BE49-F238E27FC236}">
                  <a16:creationId xmlns:a16="http://schemas.microsoft.com/office/drawing/2014/main" id="{7AAB890A-1E70-D6FD-50B7-2A6590018048}"/>
                </a:ext>
              </a:extLst>
            </p:cNvPr>
            <p:cNvGrpSpPr/>
            <p:nvPr/>
          </p:nvGrpSpPr>
          <p:grpSpPr>
            <a:xfrm>
              <a:off x="2129362" y="479233"/>
              <a:ext cx="2988254" cy="2988251"/>
              <a:chOff x="1668174" y="603058"/>
              <a:chExt cx="2988254" cy="2988251"/>
            </a:xfrm>
          </p:grpSpPr>
          <p:sp>
            <p:nvSpPr>
              <p:cNvPr id="67" name="椭圆 66">
                <a:extLst>
                  <a:ext uri="{FF2B5EF4-FFF2-40B4-BE49-F238E27FC236}">
                    <a16:creationId xmlns:a16="http://schemas.microsoft.com/office/drawing/2014/main" id="{DABBFC89-4CD4-EB1B-8894-E90F5CFC072B}"/>
                  </a:ext>
                </a:extLst>
              </p:cNvPr>
              <p:cNvSpPr/>
              <p:nvPr/>
            </p:nvSpPr>
            <p:spPr>
              <a:xfrm>
                <a:off x="1668174" y="603058"/>
                <a:ext cx="2988254" cy="2988251"/>
              </a:xfrm>
              <a:prstGeom prst="ellipse">
                <a:avLst/>
              </a:prstGeom>
              <a:solidFill>
                <a:srgbClr val="3060B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68" name="文本框 67">
                <a:extLst>
                  <a:ext uri="{FF2B5EF4-FFF2-40B4-BE49-F238E27FC236}">
                    <a16:creationId xmlns:a16="http://schemas.microsoft.com/office/drawing/2014/main" id="{5CDE28F4-4CF7-2380-7E1A-5ACC0F8A33D2}"/>
                  </a:ext>
                </a:extLst>
              </p:cNvPr>
              <p:cNvSpPr txBox="1"/>
              <p:nvPr/>
            </p:nvSpPr>
            <p:spPr>
              <a:xfrm>
                <a:off x="2391303" y="1278563"/>
                <a:ext cx="1709310" cy="15700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7200" dirty="0">
                    <a:solidFill>
                      <a:schemeClr val="bg1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+mn-ea"/>
                    <a:sym typeface="+mn-lt"/>
                  </a:rPr>
                  <a:t>01</a:t>
                </a:r>
                <a:endParaRPr lang="zh-CN" altLang="en-US" sz="72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831C06CF-A0FC-702F-C485-A8E2DE096BC8}"/>
                </a:ext>
              </a:extLst>
            </p:cNvPr>
            <p:cNvSpPr/>
            <p:nvPr/>
          </p:nvSpPr>
          <p:spPr>
            <a:xfrm>
              <a:off x="4426892" y="2572895"/>
              <a:ext cx="813172" cy="813171"/>
            </a:xfrm>
            <a:prstGeom prst="ellipse">
              <a:avLst/>
            </a:prstGeom>
            <a:solidFill>
              <a:srgbClr val="2849A7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</p:grpSp>
      <p:sp>
        <p:nvSpPr>
          <p:cNvPr id="52" name="文本框 51">
            <a:extLst>
              <a:ext uri="{FF2B5EF4-FFF2-40B4-BE49-F238E27FC236}">
                <a16:creationId xmlns:a16="http://schemas.microsoft.com/office/drawing/2014/main" id="{9C400D4B-9005-43A6-6ACA-FEBF09D4BB72}"/>
              </a:ext>
            </a:extLst>
          </p:cNvPr>
          <p:cNvSpPr txBox="1"/>
          <p:nvPr/>
        </p:nvSpPr>
        <p:spPr>
          <a:xfrm>
            <a:off x="3784600" y="4142673"/>
            <a:ext cx="4622800" cy="7084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20537965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11035" y="-8265"/>
            <a:ext cx="4580965" cy="6858000"/>
          </a:xfrm>
          <a:prstGeom prst="rect">
            <a:avLst/>
          </a:prstGeom>
          <a:blipFill dpi="0" rotWithShape="1">
            <a:blip r:embed="rId4"/>
            <a:srcRect/>
            <a:tile tx="-494030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1263791" y="2685811"/>
            <a:ext cx="1040914" cy="283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grpSp>
        <p:nvGrpSpPr>
          <p:cNvPr id="25" name="Group 24"/>
          <p:cNvGrpSpPr/>
          <p:nvPr/>
        </p:nvGrpSpPr>
        <p:grpSpPr>
          <a:xfrm flipH="1">
            <a:off x="1240594" y="3640091"/>
            <a:ext cx="752008" cy="750378"/>
            <a:chOff x="1705521" y="2416711"/>
            <a:chExt cx="823913" cy="823913"/>
          </a:xfrm>
        </p:grpSpPr>
        <p:sp>
          <p:nvSpPr>
            <p:cNvPr id="27" name="Oval 68"/>
            <p:cNvSpPr>
              <a:spLocks noChangeArrowheads="1"/>
            </p:cNvSpPr>
            <p:nvPr/>
          </p:nvSpPr>
          <p:spPr bwMode="auto">
            <a:xfrm>
              <a:off x="1705521" y="2416711"/>
              <a:ext cx="823913" cy="82391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57150">
              <a:noFill/>
              <a:round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050">
                <a:cs typeface="+mn-ea"/>
                <a:sym typeface="+mn-lt"/>
              </a:endParaRPr>
            </a:p>
          </p:txBody>
        </p:sp>
        <p:grpSp>
          <p:nvGrpSpPr>
            <p:cNvPr id="28" name="Group 27"/>
            <p:cNvGrpSpPr/>
            <p:nvPr/>
          </p:nvGrpSpPr>
          <p:grpSpPr>
            <a:xfrm>
              <a:off x="1920424" y="2649864"/>
              <a:ext cx="356535" cy="356535"/>
              <a:chOff x="4570491" y="4810943"/>
              <a:chExt cx="356535" cy="356535"/>
            </a:xfrm>
            <a:solidFill>
              <a:schemeClr val="bg1"/>
            </a:solidFill>
          </p:grpSpPr>
          <p:sp>
            <p:nvSpPr>
              <p:cNvPr id="29" name="Freeform 57"/>
              <p:cNvSpPr>
                <a:spLocks noEditPoints="1"/>
              </p:cNvSpPr>
              <p:nvPr/>
            </p:nvSpPr>
            <p:spPr bwMode="auto">
              <a:xfrm>
                <a:off x="4570491" y="4810943"/>
                <a:ext cx="111935" cy="356535"/>
              </a:xfrm>
              <a:custGeom>
                <a:avLst/>
                <a:gdLst>
                  <a:gd name="T0" fmla="*/ 32 w 40"/>
                  <a:gd name="T1" fmla="*/ 24 h 128"/>
                  <a:gd name="T2" fmla="*/ 32 w 40"/>
                  <a:gd name="T3" fmla="*/ 12 h 128"/>
                  <a:gd name="T4" fmla="*/ 20 w 40"/>
                  <a:gd name="T5" fmla="*/ 0 h 128"/>
                  <a:gd name="T6" fmla="*/ 8 w 40"/>
                  <a:gd name="T7" fmla="*/ 12 h 128"/>
                  <a:gd name="T8" fmla="*/ 8 w 40"/>
                  <a:gd name="T9" fmla="*/ 24 h 128"/>
                  <a:gd name="T10" fmla="*/ 0 w 40"/>
                  <a:gd name="T11" fmla="*/ 40 h 128"/>
                  <a:gd name="T12" fmla="*/ 8 w 40"/>
                  <a:gd name="T13" fmla="*/ 56 h 128"/>
                  <a:gd name="T14" fmla="*/ 8 w 40"/>
                  <a:gd name="T15" fmla="*/ 116 h 128"/>
                  <a:gd name="T16" fmla="*/ 20 w 40"/>
                  <a:gd name="T17" fmla="*/ 128 h 128"/>
                  <a:gd name="T18" fmla="*/ 32 w 40"/>
                  <a:gd name="T19" fmla="*/ 116 h 128"/>
                  <a:gd name="T20" fmla="*/ 32 w 40"/>
                  <a:gd name="T21" fmla="*/ 56 h 128"/>
                  <a:gd name="T22" fmla="*/ 40 w 40"/>
                  <a:gd name="T23" fmla="*/ 40 h 128"/>
                  <a:gd name="T24" fmla="*/ 32 w 40"/>
                  <a:gd name="T25" fmla="*/ 24 h 128"/>
                  <a:gd name="T26" fmla="*/ 16 w 40"/>
                  <a:gd name="T27" fmla="*/ 12 h 128"/>
                  <a:gd name="T28" fmla="*/ 20 w 40"/>
                  <a:gd name="T29" fmla="*/ 8 h 128"/>
                  <a:gd name="T30" fmla="*/ 24 w 40"/>
                  <a:gd name="T31" fmla="*/ 12 h 128"/>
                  <a:gd name="T32" fmla="*/ 24 w 40"/>
                  <a:gd name="T33" fmla="*/ 20 h 128"/>
                  <a:gd name="T34" fmla="*/ 20 w 40"/>
                  <a:gd name="T35" fmla="*/ 20 h 128"/>
                  <a:gd name="T36" fmla="*/ 16 w 40"/>
                  <a:gd name="T37" fmla="*/ 20 h 128"/>
                  <a:gd name="T38" fmla="*/ 16 w 40"/>
                  <a:gd name="T39" fmla="*/ 12 h 128"/>
                  <a:gd name="T40" fmla="*/ 24 w 40"/>
                  <a:gd name="T41" fmla="*/ 116 h 128"/>
                  <a:gd name="T42" fmla="*/ 20 w 40"/>
                  <a:gd name="T43" fmla="*/ 120 h 128"/>
                  <a:gd name="T44" fmla="*/ 16 w 40"/>
                  <a:gd name="T45" fmla="*/ 116 h 128"/>
                  <a:gd name="T46" fmla="*/ 16 w 40"/>
                  <a:gd name="T47" fmla="*/ 60 h 128"/>
                  <a:gd name="T48" fmla="*/ 20 w 40"/>
                  <a:gd name="T49" fmla="*/ 60 h 128"/>
                  <a:gd name="T50" fmla="*/ 24 w 40"/>
                  <a:gd name="T51" fmla="*/ 60 h 128"/>
                  <a:gd name="T52" fmla="*/ 24 w 40"/>
                  <a:gd name="T53" fmla="*/ 116 h 128"/>
                  <a:gd name="T54" fmla="*/ 31 w 40"/>
                  <a:gd name="T55" fmla="*/ 43 h 128"/>
                  <a:gd name="T56" fmla="*/ 31 w 40"/>
                  <a:gd name="T57" fmla="*/ 44 h 128"/>
                  <a:gd name="T58" fmla="*/ 30 w 40"/>
                  <a:gd name="T59" fmla="*/ 47 h 128"/>
                  <a:gd name="T60" fmla="*/ 30 w 40"/>
                  <a:gd name="T61" fmla="*/ 47 h 128"/>
                  <a:gd name="T62" fmla="*/ 27 w 40"/>
                  <a:gd name="T63" fmla="*/ 50 h 128"/>
                  <a:gd name="T64" fmla="*/ 27 w 40"/>
                  <a:gd name="T65" fmla="*/ 50 h 128"/>
                  <a:gd name="T66" fmla="*/ 24 w 40"/>
                  <a:gd name="T67" fmla="*/ 51 h 128"/>
                  <a:gd name="T68" fmla="*/ 20 w 40"/>
                  <a:gd name="T69" fmla="*/ 52 h 128"/>
                  <a:gd name="T70" fmla="*/ 16 w 40"/>
                  <a:gd name="T71" fmla="*/ 51 h 128"/>
                  <a:gd name="T72" fmla="*/ 13 w 40"/>
                  <a:gd name="T73" fmla="*/ 50 h 128"/>
                  <a:gd name="T74" fmla="*/ 13 w 40"/>
                  <a:gd name="T75" fmla="*/ 50 h 128"/>
                  <a:gd name="T76" fmla="*/ 10 w 40"/>
                  <a:gd name="T77" fmla="*/ 47 h 128"/>
                  <a:gd name="T78" fmla="*/ 10 w 40"/>
                  <a:gd name="T79" fmla="*/ 47 h 128"/>
                  <a:gd name="T80" fmla="*/ 9 w 40"/>
                  <a:gd name="T81" fmla="*/ 44 h 128"/>
                  <a:gd name="T82" fmla="*/ 9 w 40"/>
                  <a:gd name="T83" fmla="*/ 43 h 128"/>
                  <a:gd name="T84" fmla="*/ 8 w 40"/>
                  <a:gd name="T85" fmla="*/ 40 h 128"/>
                  <a:gd name="T86" fmla="*/ 9 w 40"/>
                  <a:gd name="T87" fmla="*/ 37 h 128"/>
                  <a:gd name="T88" fmla="*/ 9 w 40"/>
                  <a:gd name="T89" fmla="*/ 36 h 128"/>
                  <a:gd name="T90" fmla="*/ 10 w 40"/>
                  <a:gd name="T91" fmla="*/ 33 h 128"/>
                  <a:gd name="T92" fmla="*/ 10 w 40"/>
                  <a:gd name="T93" fmla="*/ 33 h 128"/>
                  <a:gd name="T94" fmla="*/ 13 w 40"/>
                  <a:gd name="T95" fmla="*/ 30 h 128"/>
                  <a:gd name="T96" fmla="*/ 13 w 40"/>
                  <a:gd name="T97" fmla="*/ 30 h 128"/>
                  <a:gd name="T98" fmla="*/ 16 w 40"/>
                  <a:gd name="T99" fmla="*/ 29 h 128"/>
                  <a:gd name="T100" fmla="*/ 20 w 40"/>
                  <a:gd name="T101" fmla="*/ 28 h 128"/>
                  <a:gd name="T102" fmla="*/ 24 w 40"/>
                  <a:gd name="T103" fmla="*/ 29 h 128"/>
                  <a:gd name="T104" fmla="*/ 27 w 40"/>
                  <a:gd name="T105" fmla="*/ 30 h 128"/>
                  <a:gd name="T106" fmla="*/ 27 w 40"/>
                  <a:gd name="T107" fmla="*/ 30 h 128"/>
                  <a:gd name="T108" fmla="*/ 30 w 40"/>
                  <a:gd name="T109" fmla="*/ 33 h 128"/>
                  <a:gd name="T110" fmla="*/ 30 w 40"/>
                  <a:gd name="T111" fmla="*/ 33 h 128"/>
                  <a:gd name="T112" fmla="*/ 31 w 40"/>
                  <a:gd name="T113" fmla="*/ 36 h 128"/>
                  <a:gd name="T114" fmla="*/ 31 w 40"/>
                  <a:gd name="T115" fmla="*/ 37 h 128"/>
                  <a:gd name="T116" fmla="*/ 32 w 40"/>
                  <a:gd name="T117" fmla="*/ 40 h 128"/>
                  <a:gd name="T118" fmla="*/ 31 w 40"/>
                  <a:gd name="T119" fmla="*/ 43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0" h="128">
                    <a:moveTo>
                      <a:pt x="32" y="24"/>
                    </a:moveTo>
                    <a:cubicBezTo>
                      <a:pt x="32" y="12"/>
                      <a:pt x="32" y="12"/>
                      <a:pt x="32" y="12"/>
                    </a:cubicBezTo>
                    <a:cubicBezTo>
                      <a:pt x="32" y="5"/>
                      <a:pt x="27" y="0"/>
                      <a:pt x="20" y="0"/>
                    </a:cubicBezTo>
                    <a:cubicBezTo>
                      <a:pt x="13" y="0"/>
                      <a:pt x="8" y="5"/>
                      <a:pt x="8" y="12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3" y="28"/>
                      <a:pt x="0" y="33"/>
                      <a:pt x="0" y="40"/>
                    </a:cubicBezTo>
                    <a:cubicBezTo>
                      <a:pt x="0" y="47"/>
                      <a:pt x="3" y="52"/>
                      <a:pt x="8" y="56"/>
                    </a:cubicBezTo>
                    <a:cubicBezTo>
                      <a:pt x="8" y="116"/>
                      <a:pt x="8" y="116"/>
                      <a:pt x="8" y="116"/>
                    </a:cubicBezTo>
                    <a:cubicBezTo>
                      <a:pt x="8" y="123"/>
                      <a:pt x="13" y="128"/>
                      <a:pt x="20" y="128"/>
                    </a:cubicBezTo>
                    <a:cubicBezTo>
                      <a:pt x="27" y="128"/>
                      <a:pt x="32" y="123"/>
                      <a:pt x="32" y="116"/>
                    </a:cubicBezTo>
                    <a:cubicBezTo>
                      <a:pt x="32" y="56"/>
                      <a:pt x="32" y="56"/>
                      <a:pt x="32" y="56"/>
                    </a:cubicBezTo>
                    <a:cubicBezTo>
                      <a:pt x="37" y="52"/>
                      <a:pt x="40" y="47"/>
                      <a:pt x="40" y="40"/>
                    </a:cubicBezTo>
                    <a:cubicBezTo>
                      <a:pt x="40" y="33"/>
                      <a:pt x="37" y="28"/>
                      <a:pt x="32" y="24"/>
                    </a:cubicBezTo>
                    <a:close/>
                    <a:moveTo>
                      <a:pt x="16" y="12"/>
                    </a:moveTo>
                    <a:cubicBezTo>
                      <a:pt x="16" y="10"/>
                      <a:pt x="18" y="8"/>
                      <a:pt x="20" y="8"/>
                    </a:cubicBezTo>
                    <a:cubicBezTo>
                      <a:pt x="22" y="8"/>
                      <a:pt x="24" y="10"/>
                      <a:pt x="24" y="12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23" y="20"/>
                      <a:pt x="21" y="20"/>
                      <a:pt x="20" y="20"/>
                    </a:cubicBezTo>
                    <a:cubicBezTo>
                      <a:pt x="19" y="20"/>
                      <a:pt x="17" y="20"/>
                      <a:pt x="16" y="20"/>
                    </a:cubicBezTo>
                    <a:lnTo>
                      <a:pt x="16" y="12"/>
                    </a:lnTo>
                    <a:close/>
                    <a:moveTo>
                      <a:pt x="24" y="116"/>
                    </a:moveTo>
                    <a:cubicBezTo>
                      <a:pt x="24" y="118"/>
                      <a:pt x="22" y="120"/>
                      <a:pt x="20" y="120"/>
                    </a:cubicBezTo>
                    <a:cubicBezTo>
                      <a:pt x="18" y="120"/>
                      <a:pt x="16" y="118"/>
                      <a:pt x="16" y="116"/>
                    </a:cubicBezTo>
                    <a:cubicBezTo>
                      <a:pt x="16" y="60"/>
                      <a:pt x="16" y="60"/>
                      <a:pt x="16" y="60"/>
                    </a:cubicBezTo>
                    <a:cubicBezTo>
                      <a:pt x="17" y="60"/>
                      <a:pt x="19" y="60"/>
                      <a:pt x="20" y="60"/>
                    </a:cubicBezTo>
                    <a:cubicBezTo>
                      <a:pt x="21" y="60"/>
                      <a:pt x="23" y="60"/>
                      <a:pt x="24" y="60"/>
                    </a:cubicBezTo>
                    <a:lnTo>
                      <a:pt x="24" y="116"/>
                    </a:lnTo>
                    <a:close/>
                    <a:moveTo>
                      <a:pt x="31" y="43"/>
                    </a:moveTo>
                    <a:cubicBezTo>
                      <a:pt x="31" y="44"/>
                      <a:pt x="31" y="44"/>
                      <a:pt x="31" y="44"/>
                    </a:cubicBezTo>
                    <a:cubicBezTo>
                      <a:pt x="31" y="45"/>
                      <a:pt x="30" y="46"/>
                      <a:pt x="30" y="47"/>
                    </a:cubicBezTo>
                    <a:cubicBezTo>
                      <a:pt x="30" y="47"/>
                      <a:pt x="30" y="47"/>
                      <a:pt x="30" y="47"/>
                    </a:cubicBezTo>
                    <a:cubicBezTo>
                      <a:pt x="29" y="48"/>
                      <a:pt x="28" y="49"/>
                      <a:pt x="27" y="50"/>
                    </a:cubicBezTo>
                    <a:cubicBezTo>
                      <a:pt x="27" y="50"/>
                      <a:pt x="27" y="50"/>
                      <a:pt x="27" y="50"/>
                    </a:cubicBezTo>
                    <a:cubicBezTo>
                      <a:pt x="26" y="50"/>
                      <a:pt x="25" y="51"/>
                      <a:pt x="24" y="51"/>
                    </a:cubicBezTo>
                    <a:cubicBezTo>
                      <a:pt x="23" y="52"/>
                      <a:pt x="21" y="52"/>
                      <a:pt x="20" y="52"/>
                    </a:cubicBezTo>
                    <a:cubicBezTo>
                      <a:pt x="19" y="52"/>
                      <a:pt x="17" y="52"/>
                      <a:pt x="16" y="51"/>
                    </a:cubicBezTo>
                    <a:cubicBezTo>
                      <a:pt x="15" y="51"/>
                      <a:pt x="14" y="50"/>
                      <a:pt x="13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2" y="49"/>
                      <a:pt x="11" y="48"/>
                      <a:pt x="10" y="47"/>
                    </a:cubicBezTo>
                    <a:cubicBezTo>
                      <a:pt x="10" y="47"/>
                      <a:pt x="10" y="47"/>
                      <a:pt x="10" y="47"/>
                    </a:cubicBezTo>
                    <a:cubicBezTo>
                      <a:pt x="10" y="46"/>
                      <a:pt x="9" y="45"/>
                      <a:pt x="9" y="44"/>
                    </a:cubicBezTo>
                    <a:cubicBezTo>
                      <a:pt x="9" y="44"/>
                      <a:pt x="9" y="44"/>
                      <a:pt x="9" y="43"/>
                    </a:cubicBezTo>
                    <a:cubicBezTo>
                      <a:pt x="8" y="42"/>
                      <a:pt x="8" y="41"/>
                      <a:pt x="8" y="40"/>
                    </a:cubicBezTo>
                    <a:cubicBezTo>
                      <a:pt x="8" y="39"/>
                      <a:pt x="8" y="38"/>
                      <a:pt x="9" y="37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5"/>
                      <a:pt x="10" y="34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1" y="32"/>
                      <a:pt x="12" y="31"/>
                      <a:pt x="13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4" y="30"/>
                      <a:pt x="15" y="29"/>
                      <a:pt x="16" y="29"/>
                    </a:cubicBezTo>
                    <a:cubicBezTo>
                      <a:pt x="17" y="28"/>
                      <a:pt x="19" y="28"/>
                      <a:pt x="20" y="28"/>
                    </a:cubicBezTo>
                    <a:cubicBezTo>
                      <a:pt x="21" y="28"/>
                      <a:pt x="23" y="28"/>
                      <a:pt x="24" y="29"/>
                    </a:cubicBezTo>
                    <a:cubicBezTo>
                      <a:pt x="25" y="29"/>
                      <a:pt x="26" y="30"/>
                      <a:pt x="27" y="30"/>
                    </a:cubicBezTo>
                    <a:cubicBezTo>
                      <a:pt x="27" y="30"/>
                      <a:pt x="27" y="30"/>
                      <a:pt x="27" y="30"/>
                    </a:cubicBezTo>
                    <a:cubicBezTo>
                      <a:pt x="28" y="31"/>
                      <a:pt x="29" y="32"/>
                      <a:pt x="30" y="33"/>
                    </a:cubicBezTo>
                    <a:cubicBezTo>
                      <a:pt x="30" y="33"/>
                      <a:pt x="30" y="33"/>
                      <a:pt x="30" y="33"/>
                    </a:cubicBezTo>
                    <a:cubicBezTo>
                      <a:pt x="30" y="34"/>
                      <a:pt x="31" y="35"/>
                      <a:pt x="31" y="36"/>
                    </a:cubicBezTo>
                    <a:cubicBezTo>
                      <a:pt x="31" y="36"/>
                      <a:pt x="31" y="36"/>
                      <a:pt x="31" y="37"/>
                    </a:cubicBezTo>
                    <a:cubicBezTo>
                      <a:pt x="32" y="38"/>
                      <a:pt x="32" y="39"/>
                      <a:pt x="32" y="40"/>
                    </a:cubicBezTo>
                    <a:cubicBezTo>
                      <a:pt x="32" y="41"/>
                      <a:pt x="32" y="42"/>
                      <a:pt x="31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050">
                  <a:cs typeface="+mn-ea"/>
                  <a:sym typeface="+mn-lt"/>
                </a:endParaRPr>
              </a:p>
            </p:txBody>
          </p:sp>
          <p:sp>
            <p:nvSpPr>
              <p:cNvPr id="30" name="Freeform 58"/>
              <p:cNvSpPr>
                <a:spLocks noEditPoints="1"/>
              </p:cNvSpPr>
              <p:nvPr/>
            </p:nvSpPr>
            <p:spPr bwMode="auto">
              <a:xfrm>
                <a:off x="4815091" y="4810943"/>
                <a:ext cx="111935" cy="356535"/>
              </a:xfrm>
              <a:custGeom>
                <a:avLst/>
                <a:gdLst>
                  <a:gd name="T0" fmla="*/ 32 w 40"/>
                  <a:gd name="T1" fmla="*/ 24 h 128"/>
                  <a:gd name="T2" fmla="*/ 32 w 40"/>
                  <a:gd name="T3" fmla="*/ 12 h 128"/>
                  <a:gd name="T4" fmla="*/ 20 w 40"/>
                  <a:gd name="T5" fmla="*/ 0 h 128"/>
                  <a:gd name="T6" fmla="*/ 8 w 40"/>
                  <a:gd name="T7" fmla="*/ 12 h 128"/>
                  <a:gd name="T8" fmla="*/ 8 w 40"/>
                  <a:gd name="T9" fmla="*/ 24 h 128"/>
                  <a:gd name="T10" fmla="*/ 0 w 40"/>
                  <a:gd name="T11" fmla="*/ 40 h 128"/>
                  <a:gd name="T12" fmla="*/ 8 w 40"/>
                  <a:gd name="T13" fmla="*/ 56 h 128"/>
                  <a:gd name="T14" fmla="*/ 8 w 40"/>
                  <a:gd name="T15" fmla="*/ 116 h 128"/>
                  <a:gd name="T16" fmla="*/ 20 w 40"/>
                  <a:gd name="T17" fmla="*/ 128 h 128"/>
                  <a:gd name="T18" fmla="*/ 32 w 40"/>
                  <a:gd name="T19" fmla="*/ 116 h 128"/>
                  <a:gd name="T20" fmla="*/ 32 w 40"/>
                  <a:gd name="T21" fmla="*/ 56 h 128"/>
                  <a:gd name="T22" fmla="*/ 40 w 40"/>
                  <a:gd name="T23" fmla="*/ 40 h 128"/>
                  <a:gd name="T24" fmla="*/ 32 w 40"/>
                  <a:gd name="T25" fmla="*/ 24 h 128"/>
                  <a:gd name="T26" fmla="*/ 16 w 40"/>
                  <a:gd name="T27" fmla="*/ 12 h 128"/>
                  <a:gd name="T28" fmla="*/ 20 w 40"/>
                  <a:gd name="T29" fmla="*/ 8 h 128"/>
                  <a:gd name="T30" fmla="*/ 24 w 40"/>
                  <a:gd name="T31" fmla="*/ 12 h 128"/>
                  <a:gd name="T32" fmla="*/ 24 w 40"/>
                  <a:gd name="T33" fmla="*/ 20 h 128"/>
                  <a:gd name="T34" fmla="*/ 20 w 40"/>
                  <a:gd name="T35" fmla="*/ 20 h 128"/>
                  <a:gd name="T36" fmla="*/ 16 w 40"/>
                  <a:gd name="T37" fmla="*/ 20 h 128"/>
                  <a:gd name="T38" fmla="*/ 16 w 40"/>
                  <a:gd name="T39" fmla="*/ 12 h 128"/>
                  <a:gd name="T40" fmla="*/ 24 w 40"/>
                  <a:gd name="T41" fmla="*/ 116 h 128"/>
                  <a:gd name="T42" fmla="*/ 20 w 40"/>
                  <a:gd name="T43" fmla="*/ 120 h 128"/>
                  <a:gd name="T44" fmla="*/ 16 w 40"/>
                  <a:gd name="T45" fmla="*/ 116 h 128"/>
                  <a:gd name="T46" fmla="*/ 16 w 40"/>
                  <a:gd name="T47" fmla="*/ 60 h 128"/>
                  <a:gd name="T48" fmla="*/ 20 w 40"/>
                  <a:gd name="T49" fmla="*/ 60 h 128"/>
                  <a:gd name="T50" fmla="*/ 24 w 40"/>
                  <a:gd name="T51" fmla="*/ 60 h 128"/>
                  <a:gd name="T52" fmla="*/ 24 w 40"/>
                  <a:gd name="T53" fmla="*/ 116 h 128"/>
                  <a:gd name="T54" fmla="*/ 31 w 40"/>
                  <a:gd name="T55" fmla="*/ 43 h 128"/>
                  <a:gd name="T56" fmla="*/ 31 w 40"/>
                  <a:gd name="T57" fmla="*/ 44 h 128"/>
                  <a:gd name="T58" fmla="*/ 30 w 40"/>
                  <a:gd name="T59" fmla="*/ 47 h 128"/>
                  <a:gd name="T60" fmla="*/ 30 w 40"/>
                  <a:gd name="T61" fmla="*/ 47 h 128"/>
                  <a:gd name="T62" fmla="*/ 27 w 40"/>
                  <a:gd name="T63" fmla="*/ 50 h 128"/>
                  <a:gd name="T64" fmla="*/ 27 w 40"/>
                  <a:gd name="T65" fmla="*/ 50 h 128"/>
                  <a:gd name="T66" fmla="*/ 24 w 40"/>
                  <a:gd name="T67" fmla="*/ 51 h 128"/>
                  <a:gd name="T68" fmla="*/ 20 w 40"/>
                  <a:gd name="T69" fmla="*/ 52 h 128"/>
                  <a:gd name="T70" fmla="*/ 16 w 40"/>
                  <a:gd name="T71" fmla="*/ 51 h 128"/>
                  <a:gd name="T72" fmla="*/ 13 w 40"/>
                  <a:gd name="T73" fmla="*/ 50 h 128"/>
                  <a:gd name="T74" fmla="*/ 13 w 40"/>
                  <a:gd name="T75" fmla="*/ 50 h 128"/>
                  <a:gd name="T76" fmla="*/ 10 w 40"/>
                  <a:gd name="T77" fmla="*/ 47 h 128"/>
                  <a:gd name="T78" fmla="*/ 10 w 40"/>
                  <a:gd name="T79" fmla="*/ 47 h 128"/>
                  <a:gd name="T80" fmla="*/ 9 w 40"/>
                  <a:gd name="T81" fmla="*/ 44 h 128"/>
                  <a:gd name="T82" fmla="*/ 9 w 40"/>
                  <a:gd name="T83" fmla="*/ 43 h 128"/>
                  <a:gd name="T84" fmla="*/ 8 w 40"/>
                  <a:gd name="T85" fmla="*/ 40 h 128"/>
                  <a:gd name="T86" fmla="*/ 9 w 40"/>
                  <a:gd name="T87" fmla="*/ 37 h 128"/>
                  <a:gd name="T88" fmla="*/ 9 w 40"/>
                  <a:gd name="T89" fmla="*/ 36 h 128"/>
                  <a:gd name="T90" fmla="*/ 10 w 40"/>
                  <a:gd name="T91" fmla="*/ 33 h 128"/>
                  <a:gd name="T92" fmla="*/ 10 w 40"/>
                  <a:gd name="T93" fmla="*/ 33 h 128"/>
                  <a:gd name="T94" fmla="*/ 13 w 40"/>
                  <a:gd name="T95" fmla="*/ 30 h 128"/>
                  <a:gd name="T96" fmla="*/ 13 w 40"/>
                  <a:gd name="T97" fmla="*/ 30 h 128"/>
                  <a:gd name="T98" fmla="*/ 16 w 40"/>
                  <a:gd name="T99" fmla="*/ 29 h 128"/>
                  <a:gd name="T100" fmla="*/ 20 w 40"/>
                  <a:gd name="T101" fmla="*/ 28 h 128"/>
                  <a:gd name="T102" fmla="*/ 24 w 40"/>
                  <a:gd name="T103" fmla="*/ 29 h 128"/>
                  <a:gd name="T104" fmla="*/ 27 w 40"/>
                  <a:gd name="T105" fmla="*/ 30 h 128"/>
                  <a:gd name="T106" fmla="*/ 27 w 40"/>
                  <a:gd name="T107" fmla="*/ 30 h 128"/>
                  <a:gd name="T108" fmla="*/ 30 w 40"/>
                  <a:gd name="T109" fmla="*/ 33 h 128"/>
                  <a:gd name="T110" fmla="*/ 30 w 40"/>
                  <a:gd name="T111" fmla="*/ 33 h 128"/>
                  <a:gd name="T112" fmla="*/ 31 w 40"/>
                  <a:gd name="T113" fmla="*/ 36 h 128"/>
                  <a:gd name="T114" fmla="*/ 31 w 40"/>
                  <a:gd name="T115" fmla="*/ 37 h 128"/>
                  <a:gd name="T116" fmla="*/ 32 w 40"/>
                  <a:gd name="T117" fmla="*/ 40 h 128"/>
                  <a:gd name="T118" fmla="*/ 31 w 40"/>
                  <a:gd name="T119" fmla="*/ 43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0" h="128">
                    <a:moveTo>
                      <a:pt x="32" y="24"/>
                    </a:moveTo>
                    <a:cubicBezTo>
                      <a:pt x="32" y="12"/>
                      <a:pt x="32" y="12"/>
                      <a:pt x="32" y="12"/>
                    </a:cubicBezTo>
                    <a:cubicBezTo>
                      <a:pt x="32" y="5"/>
                      <a:pt x="27" y="0"/>
                      <a:pt x="20" y="0"/>
                    </a:cubicBezTo>
                    <a:cubicBezTo>
                      <a:pt x="13" y="0"/>
                      <a:pt x="8" y="5"/>
                      <a:pt x="8" y="12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3" y="28"/>
                      <a:pt x="0" y="33"/>
                      <a:pt x="0" y="40"/>
                    </a:cubicBezTo>
                    <a:cubicBezTo>
                      <a:pt x="0" y="47"/>
                      <a:pt x="3" y="52"/>
                      <a:pt x="8" y="56"/>
                    </a:cubicBezTo>
                    <a:cubicBezTo>
                      <a:pt x="8" y="116"/>
                      <a:pt x="8" y="116"/>
                      <a:pt x="8" y="116"/>
                    </a:cubicBezTo>
                    <a:cubicBezTo>
                      <a:pt x="8" y="123"/>
                      <a:pt x="13" y="128"/>
                      <a:pt x="20" y="128"/>
                    </a:cubicBezTo>
                    <a:cubicBezTo>
                      <a:pt x="27" y="128"/>
                      <a:pt x="32" y="123"/>
                      <a:pt x="32" y="116"/>
                    </a:cubicBezTo>
                    <a:cubicBezTo>
                      <a:pt x="32" y="56"/>
                      <a:pt x="32" y="56"/>
                      <a:pt x="32" y="56"/>
                    </a:cubicBezTo>
                    <a:cubicBezTo>
                      <a:pt x="37" y="52"/>
                      <a:pt x="40" y="47"/>
                      <a:pt x="40" y="40"/>
                    </a:cubicBezTo>
                    <a:cubicBezTo>
                      <a:pt x="40" y="33"/>
                      <a:pt x="37" y="28"/>
                      <a:pt x="32" y="24"/>
                    </a:cubicBezTo>
                    <a:close/>
                    <a:moveTo>
                      <a:pt x="16" y="12"/>
                    </a:moveTo>
                    <a:cubicBezTo>
                      <a:pt x="16" y="10"/>
                      <a:pt x="18" y="8"/>
                      <a:pt x="20" y="8"/>
                    </a:cubicBezTo>
                    <a:cubicBezTo>
                      <a:pt x="22" y="8"/>
                      <a:pt x="24" y="10"/>
                      <a:pt x="24" y="12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23" y="20"/>
                      <a:pt x="21" y="20"/>
                      <a:pt x="20" y="20"/>
                    </a:cubicBezTo>
                    <a:cubicBezTo>
                      <a:pt x="19" y="20"/>
                      <a:pt x="17" y="20"/>
                      <a:pt x="16" y="20"/>
                    </a:cubicBezTo>
                    <a:lnTo>
                      <a:pt x="16" y="12"/>
                    </a:lnTo>
                    <a:close/>
                    <a:moveTo>
                      <a:pt x="24" y="116"/>
                    </a:moveTo>
                    <a:cubicBezTo>
                      <a:pt x="24" y="118"/>
                      <a:pt x="22" y="120"/>
                      <a:pt x="20" y="120"/>
                    </a:cubicBezTo>
                    <a:cubicBezTo>
                      <a:pt x="18" y="120"/>
                      <a:pt x="16" y="118"/>
                      <a:pt x="16" y="116"/>
                    </a:cubicBezTo>
                    <a:cubicBezTo>
                      <a:pt x="16" y="60"/>
                      <a:pt x="16" y="60"/>
                      <a:pt x="16" y="60"/>
                    </a:cubicBezTo>
                    <a:cubicBezTo>
                      <a:pt x="17" y="60"/>
                      <a:pt x="19" y="60"/>
                      <a:pt x="20" y="60"/>
                    </a:cubicBezTo>
                    <a:cubicBezTo>
                      <a:pt x="21" y="60"/>
                      <a:pt x="23" y="60"/>
                      <a:pt x="24" y="60"/>
                    </a:cubicBezTo>
                    <a:lnTo>
                      <a:pt x="24" y="116"/>
                    </a:lnTo>
                    <a:close/>
                    <a:moveTo>
                      <a:pt x="31" y="43"/>
                    </a:moveTo>
                    <a:cubicBezTo>
                      <a:pt x="31" y="44"/>
                      <a:pt x="31" y="44"/>
                      <a:pt x="31" y="44"/>
                    </a:cubicBezTo>
                    <a:cubicBezTo>
                      <a:pt x="31" y="45"/>
                      <a:pt x="30" y="46"/>
                      <a:pt x="30" y="47"/>
                    </a:cubicBezTo>
                    <a:cubicBezTo>
                      <a:pt x="30" y="47"/>
                      <a:pt x="30" y="47"/>
                      <a:pt x="30" y="47"/>
                    </a:cubicBezTo>
                    <a:cubicBezTo>
                      <a:pt x="29" y="48"/>
                      <a:pt x="28" y="49"/>
                      <a:pt x="27" y="50"/>
                    </a:cubicBezTo>
                    <a:cubicBezTo>
                      <a:pt x="27" y="50"/>
                      <a:pt x="27" y="50"/>
                      <a:pt x="27" y="50"/>
                    </a:cubicBezTo>
                    <a:cubicBezTo>
                      <a:pt x="26" y="50"/>
                      <a:pt x="25" y="51"/>
                      <a:pt x="24" y="51"/>
                    </a:cubicBezTo>
                    <a:cubicBezTo>
                      <a:pt x="23" y="52"/>
                      <a:pt x="21" y="52"/>
                      <a:pt x="20" y="52"/>
                    </a:cubicBezTo>
                    <a:cubicBezTo>
                      <a:pt x="19" y="52"/>
                      <a:pt x="17" y="52"/>
                      <a:pt x="16" y="51"/>
                    </a:cubicBezTo>
                    <a:cubicBezTo>
                      <a:pt x="15" y="51"/>
                      <a:pt x="14" y="50"/>
                      <a:pt x="13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2" y="49"/>
                      <a:pt x="11" y="48"/>
                      <a:pt x="10" y="47"/>
                    </a:cubicBezTo>
                    <a:cubicBezTo>
                      <a:pt x="10" y="47"/>
                      <a:pt x="10" y="47"/>
                      <a:pt x="10" y="47"/>
                    </a:cubicBezTo>
                    <a:cubicBezTo>
                      <a:pt x="10" y="46"/>
                      <a:pt x="9" y="45"/>
                      <a:pt x="9" y="44"/>
                    </a:cubicBezTo>
                    <a:cubicBezTo>
                      <a:pt x="9" y="44"/>
                      <a:pt x="9" y="44"/>
                      <a:pt x="9" y="43"/>
                    </a:cubicBezTo>
                    <a:cubicBezTo>
                      <a:pt x="8" y="42"/>
                      <a:pt x="8" y="41"/>
                      <a:pt x="8" y="40"/>
                    </a:cubicBezTo>
                    <a:cubicBezTo>
                      <a:pt x="8" y="39"/>
                      <a:pt x="8" y="38"/>
                      <a:pt x="9" y="37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5"/>
                      <a:pt x="10" y="34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1" y="32"/>
                      <a:pt x="12" y="31"/>
                      <a:pt x="13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4" y="30"/>
                      <a:pt x="15" y="29"/>
                      <a:pt x="16" y="29"/>
                    </a:cubicBezTo>
                    <a:cubicBezTo>
                      <a:pt x="17" y="28"/>
                      <a:pt x="19" y="28"/>
                      <a:pt x="20" y="28"/>
                    </a:cubicBezTo>
                    <a:cubicBezTo>
                      <a:pt x="21" y="28"/>
                      <a:pt x="23" y="28"/>
                      <a:pt x="24" y="29"/>
                    </a:cubicBezTo>
                    <a:cubicBezTo>
                      <a:pt x="25" y="29"/>
                      <a:pt x="26" y="30"/>
                      <a:pt x="27" y="30"/>
                    </a:cubicBezTo>
                    <a:cubicBezTo>
                      <a:pt x="27" y="30"/>
                      <a:pt x="27" y="30"/>
                      <a:pt x="27" y="30"/>
                    </a:cubicBezTo>
                    <a:cubicBezTo>
                      <a:pt x="28" y="31"/>
                      <a:pt x="29" y="32"/>
                      <a:pt x="30" y="33"/>
                    </a:cubicBezTo>
                    <a:cubicBezTo>
                      <a:pt x="30" y="33"/>
                      <a:pt x="30" y="33"/>
                      <a:pt x="30" y="33"/>
                    </a:cubicBezTo>
                    <a:cubicBezTo>
                      <a:pt x="30" y="34"/>
                      <a:pt x="31" y="35"/>
                      <a:pt x="31" y="36"/>
                    </a:cubicBezTo>
                    <a:cubicBezTo>
                      <a:pt x="31" y="36"/>
                      <a:pt x="31" y="36"/>
                      <a:pt x="31" y="37"/>
                    </a:cubicBezTo>
                    <a:cubicBezTo>
                      <a:pt x="32" y="38"/>
                      <a:pt x="32" y="39"/>
                      <a:pt x="32" y="40"/>
                    </a:cubicBezTo>
                    <a:cubicBezTo>
                      <a:pt x="32" y="41"/>
                      <a:pt x="32" y="42"/>
                      <a:pt x="31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050">
                  <a:cs typeface="+mn-ea"/>
                  <a:sym typeface="+mn-lt"/>
                </a:endParaRPr>
              </a:p>
            </p:txBody>
          </p:sp>
          <p:sp>
            <p:nvSpPr>
              <p:cNvPr id="31" name="Freeform 59"/>
              <p:cNvSpPr>
                <a:spLocks noEditPoints="1"/>
              </p:cNvSpPr>
              <p:nvPr/>
            </p:nvSpPr>
            <p:spPr bwMode="auto">
              <a:xfrm>
                <a:off x="4693482" y="4810943"/>
                <a:ext cx="110554" cy="356535"/>
              </a:xfrm>
              <a:custGeom>
                <a:avLst/>
                <a:gdLst>
                  <a:gd name="T0" fmla="*/ 32 w 40"/>
                  <a:gd name="T1" fmla="*/ 72 h 128"/>
                  <a:gd name="T2" fmla="*/ 32 w 40"/>
                  <a:gd name="T3" fmla="*/ 12 h 128"/>
                  <a:gd name="T4" fmla="*/ 20 w 40"/>
                  <a:gd name="T5" fmla="*/ 0 h 128"/>
                  <a:gd name="T6" fmla="*/ 8 w 40"/>
                  <a:gd name="T7" fmla="*/ 12 h 128"/>
                  <a:gd name="T8" fmla="*/ 8 w 40"/>
                  <a:gd name="T9" fmla="*/ 72 h 128"/>
                  <a:gd name="T10" fmla="*/ 0 w 40"/>
                  <a:gd name="T11" fmla="*/ 88 h 128"/>
                  <a:gd name="T12" fmla="*/ 8 w 40"/>
                  <a:gd name="T13" fmla="*/ 104 h 128"/>
                  <a:gd name="T14" fmla="*/ 8 w 40"/>
                  <a:gd name="T15" fmla="*/ 116 h 128"/>
                  <a:gd name="T16" fmla="*/ 20 w 40"/>
                  <a:gd name="T17" fmla="*/ 128 h 128"/>
                  <a:gd name="T18" fmla="*/ 32 w 40"/>
                  <a:gd name="T19" fmla="*/ 116 h 128"/>
                  <a:gd name="T20" fmla="*/ 32 w 40"/>
                  <a:gd name="T21" fmla="*/ 104 h 128"/>
                  <a:gd name="T22" fmla="*/ 40 w 40"/>
                  <a:gd name="T23" fmla="*/ 88 h 128"/>
                  <a:gd name="T24" fmla="*/ 32 w 40"/>
                  <a:gd name="T25" fmla="*/ 72 h 128"/>
                  <a:gd name="T26" fmla="*/ 16 w 40"/>
                  <a:gd name="T27" fmla="*/ 12 h 128"/>
                  <a:gd name="T28" fmla="*/ 20 w 40"/>
                  <a:gd name="T29" fmla="*/ 8 h 128"/>
                  <a:gd name="T30" fmla="*/ 24 w 40"/>
                  <a:gd name="T31" fmla="*/ 12 h 128"/>
                  <a:gd name="T32" fmla="*/ 24 w 40"/>
                  <a:gd name="T33" fmla="*/ 68 h 128"/>
                  <a:gd name="T34" fmla="*/ 20 w 40"/>
                  <a:gd name="T35" fmla="*/ 68 h 128"/>
                  <a:gd name="T36" fmla="*/ 16 w 40"/>
                  <a:gd name="T37" fmla="*/ 68 h 128"/>
                  <a:gd name="T38" fmla="*/ 16 w 40"/>
                  <a:gd name="T39" fmla="*/ 12 h 128"/>
                  <a:gd name="T40" fmla="*/ 24 w 40"/>
                  <a:gd name="T41" fmla="*/ 116 h 128"/>
                  <a:gd name="T42" fmla="*/ 20 w 40"/>
                  <a:gd name="T43" fmla="*/ 120 h 128"/>
                  <a:gd name="T44" fmla="*/ 16 w 40"/>
                  <a:gd name="T45" fmla="*/ 116 h 128"/>
                  <a:gd name="T46" fmla="*/ 16 w 40"/>
                  <a:gd name="T47" fmla="*/ 108 h 128"/>
                  <a:gd name="T48" fmla="*/ 20 w 40"/>
                  <a:gd name="T49" fmla="*/ 108 h 128"/>
                  <a:gd name="T50" fmla="*/ 24 w 40"/>
                  <a:gd name="T51" fmla="*/ 108 h 128"/>
                  <a:gd name="T52" fmla="*/ 24 w 40"/>
                  <a:gd name="T53" fmla="*/ 116 h 128"/>
                  <a:gd name="T54" fmla="*/ 31 w 40"/>
                  <a:gd name="T55" fmla="*/ 91 h 128"/>
                  <a:gd name="T56" fmla="*/ 31 w 40"/>
                  <a:gd name="T57" fmla="*/ 92 h 128"/>
                  <a:gd name="T58" fmla="*/ 30 w 40"/>
                  <a:gd name="T59" fmla="*/ 95 h 128"/>
                  <a:gd name="T60" fmla="*/ 30 w 40"/>
                  <a:gd name="T61" fmla="*/ 95 h 128"/>
                  <a:gd name="T62" fmla="*/ 27 w 40"/>
                  <a:gd name="T63" fmla="*/ 98 h 128"/>
                  <a:gd name="T64" fmla="*/ 27 w 40"/>
                  <a:gd name="T65" fmla="*/ 98 h 128"/>
                  <a:gd name="T66" fmla="*/ 24 w 40"/>
                  <a:gd name="T67" fmla="*/ 99 h 128"/>
                  <a:gd name="T68" fmla="*/ 20 w 40"/>
                  <a:gd name="T69" fmla="*/ 100 h 128"/>
                  <a:gd name="T70" fmla="*/ 16 w 40"/>
                  <a:gd name="T71" fmla="*/ 99 h 128"/>
                  <a:gd name="T72" fmla="*/ 13 w 40"/>
                  <a:gd name="T73" fmla="*/ 98 h 128"/>
                  <a:gd name="T74" fmla="*/ 13 w 40"/>
                  <a:gd name="T75" fmla="*/ 98 h 128"/>
                  <a:gd name="T76" fmla="*/ 10 w 40"/>
                  <a:gd name="T77" fmla="*/ 95 h 128"/>
                  <a:gd name="T78" fmla="*/ 10 w 40"/>
                  <a:gd name="T79" fmla="*/ 95 h 128"/>
                  <a:gd name="T80" fmla="*/ 9 w 40"/>
                  <a:gd name="T81" fmla="*/ 92 h 128"/>
                  <a:gd name="T82" fmla="*/ 9 w 40"/>
                  <a:gd name="T83" fmla="*/ 91 h 128"/>
                  <a:gd name="T84" fmla="*/ 8 w 40"/>
                  <a:gd name="T85" fmla="*/ 88 h 128"/>
                  <a:gd name="T86" fmla="*/ 9 w 40"/>
                  <a:gd name="T87" fmla="*/ 85 h 128"/>
                  <a:gd name="T88" fmla="*/ 9 w 40"/>
                  <a:gd name="T89" fmla="*/ 84 h 128"/>
                  <a:gd name="T90" fmla="*/ 10 w 40"/>
                  <a:gd name="T91" fmla="*/ 81 h 128"/>
                  <a:gd name="T92" fmla="*/ 10 w 40"/>
                  <a:gd name="T93" fmla="*/ 81 h 128"/>
                  <a:gd name="T94" fmla="*/ 13 w 40"/>
                  <a:gd name="T95" fmla="*/ 78 h 128"/>
                  <a:gd name="T96" fmla="*/ 13 w 40"/>
                  <a:gd name="T97" fmla="*/ 78 h 128"/>
                  <a:gd name="T98" fmla="*/ 16 w 40"/>
                  <a:gd name="T99" fmla="*/ 77 h 128"/>
                  <a:gd name="T100" fmla="*/ 20 w 40"/>
                  <a:gd name="T101" fmla="*/ 76 h 128"/>
                  <a:gd name="T102" fmla="*/ 24 w 40"/>
                  <a:gd name="T103" fmla="*/ 77 h 128"/>
                  <a:gd name="T104" fmla="*/ 27 w 40"/>
                  <a:gd name="T105" fmla="*/ 78 h 128"/>
                  <a:gd name="T106" fmla="*/ 27 w 40"/>
                  <a:gd name="T107" fmla="*/ 78 h 128"/>
                  <a:gd name="T108" fmla="*/ 30 w 40"/>
                  <a:gd name="T109" fmla="*/ 81 h 128"/>
                  <a:gd name="T110" fmla="*/ 30 w 40"/>
                  <a:gd name="T111" fmla="*/ 81 h 128"/>
                  <a:gd name="T112" fmla="*/ 31 w 40"/>
                  <a:gd name="T113" fmla="*/ 84 h 128"/>
                  <a:gd name="T114" fmla="*/ 31 w 40"/>
                  <a:gd name="T115" fmla="*/ 85 h 128"/>
                  <a:gd name="T116" fmla="*/ 32 w 40"/>
                  <a:gd name="T117" fmla="*/ 88 h 128"/>
                  <a:gd name="T118" fmla="*/ 31 w 40"/>
                  <a:gd name="T119" fmla="*/ 91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0" h="128">
                    <a:moveTo>
                      <a:pt x="32" y="72"/>
                    </a:moveTo>
                    <a:cubicBezTo>
                      <a:pt x="32" y="12"/>
                      <a:pt x="32" y="12"/>
                      <a:pt x="32" y="12"/>
                    </a:cubicBezTo>
                    <a:cubicBezTo>
                      <a:pt x="32" y="5"/>
                      <a:pt x="27" y="0"/>
                      <a:pt x="20" y="0"/>
                    </a:cubicBezTo>
                    <a:cubicBezTo>
                      <a:pt x="13" y="0"/>
                      <a:pt x="8" y="5"/>
                      <a:pt x="8" y="12"/>
                    </a:cubicBezTo>
                    <a:cubicBezTo>
                      <a:pt x="8" y="72"/>
                      <a:pt x="8" y="72"/>
                      <a:pt x="8" y="72"/>
                    </a:cubicBezTo>
                    <a:cubicBezTo>
                      <a:pt x="3" y="76"/>
                      <a:pt x="0" y="81"/>
                      <a:pt x="0" y="88"/>
                    </a:cubicBezTo>
                    <a:cubicBezTo>
                      <a:pt x="0" y="95"/>
                      <a:pt x="3" y="100"/>
                      <a:pt x="8" y="104"/>
                    </a:cubicBezTo>
                    <a:cubicBezTo>
                      <a:pt x="8" y="116"/>
                      <a:pt x="8" y="116"/>
                      <a:pt x="8" y="116"/>
                    </a:cubicBezTo>
                    <a:cubicBezTo>
                      <a:pt x="8" y="123"/>
                      <a:pt x="13" y="128"/>
                      <a:pt x="20" y="128"/>
                    </a:cubicBezTo>
                    <a:cubicBezTo>
                      <a:pt x="27" y="128"/>
                      <a:pt x="32" y="123"/>
                      <a:pt x="32" y="116"/>
                    </a:cubicBezTo>
                    <a:cubicBezTo>
                      <a:pt x="32" y="104"/>
                      <a:pt x="32" y="104"/>
                      <a:pt x="32" y="104"/>
                    </a:cubicBezTo>
                    <a:cubicBezTo>
                      <a:pt x="37" y="100"/>
                      <a:pt x="40" y="95"/>
                      <a:pt x="40" y="88"/>
                    </a:cubicBezTo>
                    <a:cubicBezTo>
                      <a:pt x="40" y="81"/>
                      <a:pt x="37" y="76"/>
                      <a:pt x="32" y="72"/>
                    </a:cubicBezTo>
                    <a:close/>
                    <a:moveTo>
                      <a:pt x="16" y="12"/>
                    </a:moveTo>
                    <a:cubicBezTo>
                      <a:pt x="16" y="10"/>
                      <a:pt x="18" y="8"/>
                      <a:pt x="20" y="8"/>
                    </a:cubicBezTo>
                    <a:cubicBezTo>
                      <a:pt x="22" y="8"/>
                      <a:pt x="24" y="10"/>
                      <a:pt x="24" y="12"/>
                    </a:cubicBezTo>
                    <a:cubicBezTo>
                      <a:pt x="24" y="68"/>
                      <a:pt x="24" y="68"/>
                      <a:pt x="24" y="68"/>
                    </a:cubicBezTo>
                    <a:cubicBezTo>
                      <a:pt x="23" y="68"/>
                      <a:pt x="21" y="68"/>
                      <a:pt x="20" y="68"/>
                    </a:cubicBezTo>
                    <a:cubicBezTo>
                      <a:pt x="19" y="68"/>
                      <a:pt x="17" y="68"/>
                      <a:pt x="16" y="68"/>
                    </a:cubicBezTo>
                    <a:lnTo>
                      <a:pt x="16" y="12"/>
                    </a:lnTo>
                    <a:close/>
                    <a:moveTo>
                      <a:pt x="24" y="116"/>
                    </a:moveTo>
                    <a:cubicBezTo>
                      <a:pt x="24" y="118"/>
                      <a:pt x="22" y="120"/>
                      <a:pt x="20" y="120"/>
                    </a:cubicBezTo>
                    <a:cubicBezTo>
                      <a:pt x="18" y="120"/>
                      <a:pt x="16" y="118"/>
                      <a:pt x="16" y="116"/>
                    </a:cubicBezTo>
                    <a:cubicBezTo>
                      <a:pt x="16" y="108"/>
                      <a:pt x="16" y="108"/>
                      <a:pt x="16" y="108"/>
                    </a:cubicBezTo>
                    <a:cubicBezTo>
                      <a:pt x="17" y="108"/>
                      <a:pt x="19" y="108"/>
                      <a:pt x="20" y="108"/>
                    </a:cubicBezTo>
                    <a:cubicBezTo>
                      <a:pt x="21" y="108"/>
                      <a:pt x="23" y="108"/>
                      <a:pt x="24" y="108"/>
                    </a:cubicBezTo>
                    <a:lnTo>
                      <a:pt x="24" y="116"/>
                    </a:lnTo>
                    <a:close/>
                    <a:moveTo>
                      <a:pt x="31" y="91"/>
                    </a:moveTo>
                    <a:cubicBezTo>
                      <a:pt x="31" y="92"/>
                      <a:pt x="31" y="92"/>
                      <a:pt x="31" y="92"/>
                    </a:cubicBezTo>
                    <a:cubicBezTo>
                      <a:pt x="31" y="93"/>
                      <a:pt x="30" y="94"/>
                      <a:pt x="30" y="95"/>
                    </a:cubicBezTo>
                    <a:cubicBezTo>
                      <a:pt x="30" y="95"/>
                      <a:pt x="30" y="95"/>
                      <a:pt x="30" y="95"/>
                    </a:cubicBezTo>
                    <a:cubicBezTo>
                      <a:pt x="29" y="96"/>
                      <a:pt x="28" y="97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6" y="98"/>
                      <a:pt x="25" y="99"/>
                      <a:pt x="24" y="99"/>
                    </a:cubicBezTo>
                    <a:cubicBezTo>
                      <a:pt x="23" y="100"/>
                      <a:pt x="21" y="100"/>
                      <a:pt x="20" y="100"/>
                    </a:cubicBezTo>
                    <a:cubicBezTo>
                      <a:pt x="19" y="100"/>
                      <a:pt x="17" y="100"/>
                      <a:pt x="16" y="99"/>
                    </a:cubicBezTo>
                    <a:cubicBezTo>
                      <a:pt x="15" y="99"/>
                      <a:pt x="14" y="98"/>
                      <a:pt x="13" y="98"/>
                    </a:cubicBezTo>
                    <a:cubicBezTo>
                      <a:pt x="13" y="98"/>
                      <a:pt x="13" y="98"/>
                      <a:pt x="13" y="98"/>
                    </a:cubicBezTo>
                    <a:cubicBezTo>
                      <a:pt x="12" y="97"/>
                      <a:pt x="11" y="96"/>
                      <a:pt x="10" y="95"/>
                    </a:cubicBezTo>
                    <a:cubicBezTo>
                      <a:pt x="10" y="95"/>
                      <a:pt x="10" y="95"/>
                      <a:pt x="10" y="95"/>
                    </a:cubicBezTo>
                    <a:cubicBezTo>
                      <a:pt x="10" y="94"/>
                      <a:pt x="9" y="93"/>
                      <a:pt x="9" y="92"/>
                    </a:cubicBezTo>
                    <a:cubicBezTo>
                      <a:pt x="9" y="92"/>
                      <a:pt x="9" y="92"/>
                      <a:pt x="9" y="91"/>
                    </a:cubicBezTo>
                    <a:cubicBezTo>
                      <a:pt x="8" y="90"/>
                      <a:pt x="8" y="89"/>
                      <a:pt x="8" y="88"/>
                    </a:cubicBezTo>
                    <a:cubicBezTo>
                      <a:pt x="8" y="87"/>
                      <a:pt x="8" y="86"/>
                      <a:pt x="9" y="85"/>
                    </a:cubicBezTo>
                    <a:cubicBezTo>
                      <a:pt x="9" y="84"/>
                      <a:pt x="9" y="84"/>
                      <a:pt x="9" y="84"/>
                    </a:cubicBezTo>
                    <a:cubicBezTo>
                      <a:pt x="9" y="83"/>
                      <a:pt x="10" y="82"/>
                      <a:pt x="10" y="81"/>
                    </a:cubicBezTo>
                    <a:cubicBezTo>
                      <a:pt x="10" y="81"/>
                      <a:pt x="10" y="81"/>
                      <a:pt x="10" y="81"/>
                    </a:cubicBezTo>
                    <a:cubicBezTo>
                      <a:pt x="11" y="80"/>
                      <a:pt x="12" y="79"/>
                      <a:pt x="13" y="78"/>
                    </a:cubicBezTo>
                    <a:cubicBezTo>
                      <a:pt x="13" y="78"/>
                      <a:pt x="13" y="78"/>
                      <a:pt x="13" y="78"/>
                    </a:cubicBezTo>
                    <a:cubicBezTo>
                      <a:pt x="14" y="78"/>
                      <a:pt x="15" y="77"/>
                      <a:pt x="16" y="77"/>
                    </a:cubicBezTo>
                    <a:cubicBezTo>
                      <a:pt x="17" y="76"/>
                      <a:pt x="19" y="76"/>
                      <a:pt x="20" y="76"/>
                    </a:cubicBezTo>
                    <a:cubicBezTo>
                      <a:pt x="21" y="76"/>
                      <a:pt x="23" y="76"/>
                      <a:pt x="24" y="77"/>
                    </a:cubicBezTo>
                    <a:cubicBezTo>
                      <a:pt x="25" y="77"/>
                      <a:pt x="26" y="78"/>
                      <a:pt x="27" y="78"/>
                    </a:cubicBezTo>
                    <a:cubicBezTo>
                      <a:pt x="27" y="78"/>
                      <a:pt x="27" y="78"/>
                      <a:pt x="27" y="78"/>
                    </a:cubicBezTo>
                    <a:cubicBezTo>
                      <a:pt x="28" y="79"/>
                      <a:pt x="29" y="80"/>
                      <a:pt x="30" y="81"/>
                    </a:cubicBezTo>
                    <a:cubicBezTo>
                      <a:pt x="30" y="81"/>
                      <a:pt x="30" y="81"/>
                      <a:pt x="30" y="81"/>
                    </a:cubicBezTo>
                    <a:cubicBezTo>
                      <a:pt x="30" y="82"/>
                      <a:pt x="31" y="83"/>
                      <a:pt x="31" y="84"/>
                    </a:cubicBezTo>
                    <a:cubicBezTo>
                      <a:pt x="31" y="84"/>
                      <a:pt x="31" y="84"/>
                      <a:pt x="31" y="85"/>
                    </a:cubicBezTo>
                    <a:cubicBezTo>
                      <a:pt x="32" y="86"/>
                      <a:pt x="32" y="87"/>
                      <a:pt x="32" y="88"/>
                    </a:cubicBezTo>
                    <a:cubicBezTo>
                      <a:pt x="32" y="89"/>
                      <a:pt x="32" y="90"/>
                      <a:pt x="31" y="9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05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4" name="Group 1"/>
          <p:cNvGrpSpPr/>
          <p:nvPr/>
        </p:nvGrpSpPr>
        <p:grpSpPr bwMode="auto">
          <a:xfrm>
            <a:off x="2223043" y="3530600"/>
            <a:ext cx="4352382" cy="1066800"/>
            <a:chOff x="45" y="276"/>
            <a:chExt cx="2741" cy="672"/>
          </a:xfrm>
        </p:grpSpPr>
        <p:sp>
          <p:nvSpPr>
            <p:cNvPr id="45" name="Rectangle 2"/>
            <p:cNvSpPr/>
            <p:nvPr/>
          </p:nvSpPr>
          <p:spPr bwMode="auto">
            <a:xfrm>
              <a:off x="45" y="276"/>
              <a:ext cx="1176" cy="272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 anchor="ctr"/>
            <a:lstStyle/>
            <a:p>
              <a:pPr algn="l"/>
              <a:r>
                <a:rPr lang="zh-CN" altLang="en-US" b="1" dirty="0">
                  <a:cs typeface="+mn-ea"/>
                  <a:sym typeface="+mn-lt"/>
                </a:rPr>
                <a:t>添加标题文本</a:t>
              </a:r>
              <a:endParaRPr lang="en-US" b="1" dirty="0">
                <a:cs typeface="+mn-ea"/>
                <a:sym typeface="+mn-lt"/>
              </a:endParaRPr>
            </a:p>
          </p:txBody>
        </p:sp>
        <p:sp>
          <p:nvSpPr>
            <p:cNvPr id="46" name="Rectangle 3"/>
            <p:cNvSpPr/>
            <p:nvPr/>
          </p:nvSpPr>
          <p:spPr bwMode="auto">
            <a:xfrm>
              <a:off x="45" y="534"/>
              <a:ext cx="2741" cy="414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/>
            <a:lstStyle/>
            <a:p>
              <a:pPr algn="l">
                <a:lnSpc>
                  <a:spcPct val="15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cs typeface="+mn-ea"/>
                  <a:sym typeface="+mn-lt"/>
                </a:rPr>
                <a:t>... ...</a:t>
              </a:r>
            </a:p>
          </p:txBody>
        </p:sp>
      </p:grpSp>
      <p:sp>
        <p:nvSpPr>
          <p:cNvPr id="40" name="Oval 68"/>
          <p:cNvSpPr>
            <a:spLocks noChangeArrowheads="1"/>
          </p:cNvSpPr>
          <p:nvPr/>
        </p:nvSpPr>
        <p:spPr bwMode="auto">
          <a:xfrm flipH="1">
            <a:off x="1297795" y="4997799"/>
            <a:ext cx="752008" cy="750378"/>
          </a:xfrm>
          <a:prstGeom prst="ellipse">
            <a:avLst/>
          </a:prstGeom>
          <a:solidFill>
            <a:srgbClr val="3060B4"/>
          </a:solidFill>
          <a:ln w="57150">
            <a:noFill/>
            <a:round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en-US" sz="1050">
              <a:cs typeface="+mn-ea"/>
              <a:sym typeface="+mn-lt"/>
            </a:endParaRPr>
          </a:p>
        </p:txBody>
      </p:sp>
      <p:grpSp>
        <p:nvGrpSpPr>
          <p:cNvPr id="41" name="Group 40"/>
          <p:cNvGrpSpPr/>
          <p:nvPr/>
        </p:nvGrpSpPr>
        <p:grpSpPr>
          <a:xfrm flipH="1">
            <a:off x="1493825" y="5210630"/>
            <a:ext cx="325419" cy="324714"/>
            <a:chOff x="5284944" y="4097872"/>
            <a:chExt cx="356535" cy="356535"/>
          </a:xfrm>
          <a:solidFill>
            <a:schemeClr val="bg1"/>
          </a:solidFill>
        </p:grpSpPr>
        <p:sp>
          <p:nvSpPr>
            <p:cNvPr id="42" name="Freeform 41"/>
            <p:cNvSpPr>
              <a:spLocks noEditPoints="1"/>
            </p:cNvSpPr>
            <p:nvPr/>
          </p:nvSpPr>
          <p:spPr bwMode="auto">
            <a:xfrm>
              <a:off x="5284944" y="4097872"/>
              <a:ext cx="356535" cy="356535"/>
            </a:xfrm>
            <a:custGeom>
              <a:avLst/>
              <a:gdLst>
                <a:gd name="T0" fmla="*/ 83 w 128"/>
                <a:gd name="T1" fmla="*/ 40 h 128"/>
                <a:gd name="T2" fmla="*/ 64 w 128"/>
                <a:gd name="T3" fmla="*/ 0 h 128"/>
                <a:gd name="T4" fmla="*/ 36 w 128"/>
                <a:gd name="T5" fmla="*/ 41 h 128"/>
                <a:gd name="T6" fmla="*/ 32 w 128"/>
                <a:gd name="T7" fmla="*/ 43 h 128"/>
                <a:gd name="T8" fmla="*/ 12 w 128"/>
                <a:gd name="T9" fmla="*/ 40 h 128"/>
                <a:gd name="T10" fmla="*/ 0 w 128"/>
                <a:gd name="T11" fmla="*/ 116 h 128"/>
                <a:gd name="T12" fmla="*/ 24 w 128"/>
                <a:gd name="T13" fmla="*/ 128 h 128"/>
                <a:gd name="T14" fmla="*/ 35 w 128"/>
                <a:gd name="T15" fmla="*/ 121 h 128"/>
                <a:gd name="T16" fmla="*/ 36 w 128"/>
                <a:gd name="T17" fmla="*/ 121 h 128"/>
                <a:gd name="T18" fmla="*/ 76 w 128"/>
                <a:gd name="T19" fmla="*/ 128 h 128"/>
                <a:gd name="T20" fmla="*/ 112 w 128"/>
                <a:gd name="T21" fmla="*/ 120 h 128"/>
                <a:gd name="T22" fmla="*/ 114 w 128"/>
                <a:gd name="T23" fmla="*/ 109 h 128"/>
                <a:gd name="T24" fmla="*/ 121 w 128"/>
                <a:gd name="T25" fmla="*/ 88 h 128"/>
                <a:gd name="T26" fmla="*/ 124 w 128"/>
                <a:gd name="T27" fmla="*/ 67 h 128"/>
                <a:gd name="T28" fmla="*/ 128 w 128"/>
                <a:gd name="T29" fmla="*/ 58 h 128"/>
                <a:gd name="T30" fmla="*/ 117 w 128"/>
                <a:gd name="T31" fmla="*/ 42 h 128"/>
                <a:gd name="T32" fmla="*/ 24 w 128"/>
                <a:gd name="T33" fmla="*/ 120 h 128"/>
                <a:gd name="T34" fmla="*/ 8 w 128"/>
                <a:gd name="T35" fmla="*/ 116 h 128"/>
                <a:gd name="T36" fmla="*/ 12 w 128"/>
                <a:gd name="T37" fmla="*/ 48 h 128"/>
                <a:gd name="T38" fmla="*/ 28 w 128"/>
                <a:gd name="T39" fmla="*/ 52 h 128"/>
                <a:gd name="T40" fmla="*/ 120 w 128"/>
                <a:gd name="T41" fmla="*/ 58 h 128"/>
                <a:gd name="T42" fmla="*/ 104 w 128"/>
                <a:gd name="T43" fmla="*/ 64 h 128"/>
                <a:gd name="T44" fmla="*/ 104 w 128"/>
                <a:gd name="T45" fmla="*/ 68 h 128"/>
                <a:gd name="T46" fmla="*/ 118 w 128"/>
                <a:gd name="T47" fmla="*/ 75 h 128"/>
                <a:gd name="T48" fmla="*/ 100 w 128"/>
                <a:gd name="T49" fmla="*/ 84 h 128"/>
                <a:gd name="T50" fmla="*/ 100 w 128"/>
                <a:gd name="T51" fmla="*/ 88 h 128"/>
                <a:gd name="T52" fmla="*/ 113 w 128"/>
                <a:gd name="T53" fmla="*/ 96 h 128"/>
                <a:gd name="T54" fmla="*/ 96 w 128"/>
                <a:gd name="T55" fmla="*/ 104 h 128"/>
                <a:gd name="T56" fmla="*/ 96 w 128"/>
                <a:gd name="T57" fmla="*/ 108 h 128"/>
                <a:gd name="T58" fmla="*/ 106 w 128"/>
                <a:gd name="T59" fmla="*/ 114 h 128"/>
                <a:gd name="T60" fmla="*/ 98 w 128"/>
                <a:gd name="T61" fmla="*/ 120 h 128"/>
                <a:gd name="T62" fmla="*/ 54 w 128"/>
                <a:gd name="T63" fmla="*/ 117 h 128"/>
                <a:gd name="T64" fmla="*/ 32 w 128"/>
                <a:gd name="T65" fmla="*/ 110 h 128"/>
                <a:gd name="T66" fmla="*/ 35 w 128"/>
                <a:gd name="T67" fmla="*/ 50 h 128"/>
                <a:gd name="T68" fmla="*/ 60 w 128"/>
                <a:gd name="T69" fmla="*/ 12 h 128"/>
                <a:gd name="T70" fmla="*/ 76 w 128"/>
                <a:gd name="T71" fmla="*/ 27 h 128"/>
                <a:gd name="T72" fmla="*/ 115 w 128"/>
                <a:gd name="T73" fmla="*/ 50 h 128"/>
                <a:gd name="T74" fmla="*/ 120 w 128"/>
                <a:gd name="T75" fmla="*/ 5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8" h="128">
                  <a:moveTo>
                    <a:pt x="117" y="42"/>
                  </a:moveTo>
                  <a:cubicBezTo>
                    <a:pt x="112" y="41"/>
                    <a:pt x="100" y="41"/>
                    <a:pt x="83" y="40"/>
                  </a:cubicBezTo>
                  <a:cubicBezTo>
                    <a:pt x="84" y="36"/>
                    <a:pt x="84" y="33"/>
                    <a:pt x="84" y="27"/>
                  </a:cubicBezTo>
                  <a:cubicBezTo>
                    <a:pt x="84" y="13"/>
                    <a:pt x="73" y="0"/>
                    <a:pt x="64" y="0"/>
                  </a:cubicBezTo>
                  <a:cubicBezTo>
                    <a:pt x="57" y="0"/>
                    <a:pt x="52" y="5"/>
                    <a:pt x="52" y="12"/>
                  </a:cubicBezTo>
                  <a:cubicBezTo>
                    <a:pt x="52" y="20"/>
                    <a:pt x="49" y="34"/>
                    <a:pt x="36" y="41"/>
                  </a:cubicBezTo>
                  <a:cubicBezTo>
                    <a:pt x="35" y="41"/>
                    <a:pt x="32" y="43"/>
                    <a:pt x="32" y="43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0" y="41"/>
                    <a:pt x="27" y="40"/>
                    <a:pt x="24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5" y="40"/>
                    <a:pt x="0" y="45"/>
                    <a:pt x="0" y="52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23"/>
                    <a:pt x="5" y="128"/>
                    <a:pt x="12" y="128"/>
                  </a:cubicBezTo>
                  <a:cubicBezTo>
                    <a:pt x="24" y="128"/>
                    <a:pt x="24" y="128"/>
                    <a:pt x="24" y="128"/>
                  </a:cubicBezTo>
                  <a:cubicBezTo>
                    <a:pt x="29" y="128"/>
                    <a:pt x="33" y="125"/>
                    <a:pt x="35" y="121"/>
                  </a:cubicBezTo>
                  <a:cubicBezTo>
                    <a:pt x="35" y="121"/>
                    <a:pt x="35" y="121"/>
                    <a:pt x="35" y="121"/>
                  </a:cubicBezTo>
                  <a:cubicBezTo>
                    <a:pt x="35" y="121"/>
                    <a:pt x="35" y="121"/>
                    <a:pt x="36" y="121"/>
                  </a:cubicBezTo>
                  <a:cubicBezTo>
                    <a:pt x="36" y="121"/>
                    <a:pt x="36" y="121"/>
                    <a:pt x="36" y="121"/>
                  </a:cubicBezTo>
                  <a:cubicBezTo>
                    <a:pt x="38" y="122"/>
                    <a:pt x="43" y="123"/>
                    <a:pt x="52" y="125"/>
                  </a:cubicBezTo>
                  <a:cubicBezTo>
                    <a:pt x="54" y="126"/>
                    <a:pt x="65" y="128"/>
                    <a:pt x="76" y="128"/>
                  </a:cubicBezTo>
                  <a:cubicBezTo>
                    <a:pt x="98" y="128"/>
                    <a:pt x="98" y="128"/>
                    <a:pt x="98" y="128"/>
                  </a:cubicBezTo>
                  <a:cubicBezTo>
                    <a:pt x="105" y="128"/>
                    <a:pt x="109" y="125"/>
                    <a:pt x="112" y="120"/>
                  </a:cubicBezTo>
                  <a:cubicBezTo>
                    <a:pt x="112" y="120"/>
                    <a:pt x="113" y="118"/>
                    <a:pt x="114" y="116"/>
                  </a:cubicBezTo>
                  <a:cubicBezTo>
                    <a:pt x="115" y="114"/>
                    <a:pt x="115" y="112"/>
                    <a:pt x="114" y="109"/>
                  </a:cubicBezTo>
                  <a:cubicBezTo>
                    <a:pt x="118" y="106"/>
                    <a:pt x="120" y="102"/>
                    <a:pt x="121" y="99"/>
                  </a:cubicBezTo>
                  <a:cubicBezTo>
                    <a:pt x="122" y="94"/>
                    <a:pt x="122" y="90"/>
                    <a:pt x="121" y="88"/>
                  </a:cubicBezTo>
                  <a:cubicBezTo>
                    <a:pt x="123" y="85"/>
                    <a:pt x="125" y="82"/>
                    <a:pt x="126" y="77"/>
                  </a:cubicBezTo>
                  <a:cubicBezTo>
                    <a:pt x="127" y="73"/>
                    <a:pt x="126" y="70"/>
                    <a:pt x="124" y="67"/>
                  </a:cubicBezTo>
                  <a:cubicBezTo>
                    <a:pt x="127" y="65"/>
                    <a:pt x="128" y="61"/>
                    <a:pt x="128" y="58"/>
                  </a:cubicBezTo>
                  <a:cubicBezTo>
                    <a:pt x="128" y="58"/>
                    <a:pt x="128" y="58"/>
                    <a:pt x="128" y="58"/>
                  </a:cubicBezTo>
                  <a:cubicBezTo>
                    <a:pt x="128" y="57"/>
                    <a:pt x="128" y="57"/>
                    <a:pt x="128" y="56"/>
                  </a:cubicBezTo>
                  <a:cubicBezTo>
                    <a:pt x="128" y="51"/>
                    <a:pt x="125" y="44"/>
                    <a:pt x="117" y="42"/>
                  </a:cubicBezTo>
                  <a:close/>
                  <a:moveTo>
                    <a:pt x="28" y="116"/>
                  </a:moveTo>
                  <a:cubicBezTo>
                    <a:pt x="28" y="118"/>
                    <a:pt x="26" y="120"/>
                    <a:pt x="24" y="120"/>
                  </a:cubicBezTo>
                  <a:cubicBezTo>
                    <a:pt x="12" y="120"/>
                    <a:pt x="12" y="120"/>
                    <a:pt x="12" y="120"/>
                  </a:cubicBezTo>
                  <a:cubicBezTo>
                    <a:pt x="10" y="120"/>
                    <a:pt x="8" y="118"/>
                    <a:pt x="8" y="116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8" y="50"/>
                    <a:pt x="10" y="48"/>
                    <a:pt x="12" y="48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26" y="48"/>
                    <a:pt x="28" y="50"/>
                    <a:pt x="28" y="52"/>
                  </a:cubicBezTo>
                  <a:lnTo>
                    <a:pt x="28" y="116"/>
                  </a:lnTo>
                  <a:close/>
                  <a:moveTo>
                    <a:pt x="120" y="58"/>
                  </a:moveTo>
                  <a:cubicBezTo>
                    <a:pt x="120" y="60"/>
                    <a:pt x="119" y="64"/>
                    <a:pt x="112" y="64"/>
                  </a:cubicBezTo>
                  <a:cubicBezTo>
                    <a:pt x="106" y="64"/>
                    <a:pt x="104" y="64"/>
                    <a:pt x="104" y="64"/>
                  </a:cubicBezTo>
                  <a:cubicBezTo>
                    <a:pt x="103" y="64"/>
                    <a:pt x="102" y="65"/>
                    <a:pt x="102" y="66"/>
                  </a:cubicBezTo>
                  <a:cubicBezTo>
                    <a:pt x="102" y="67"/>
                    <a:pt x="103" y="68"/>
                    <a:pt x="104" y="68"/>
                  </a:cubicBezTo>
                  <a:cubicBezTo>
                    <a:pt x="104" y="68"/>
                    <a:pt x="106" y="68"/>
                    <a:pt x="112" y="68"/>
                  </a:cubicBezTo>
                  <a:cubicBezTo>
                    <a:pt x="118" y="68"/>
                    <a:pt x="119" y="73"/>
                    <a:pt x="118" y="75"/>
                  </a:cubicBezTo>
                  <a:cubicBezTo>
                    <a:pt x="118" y="78"/>
                    <a:pt x="116" y="84"/>
                    <a:pt x="110" y="84"/>
                  </a:cubicBezTo>
                  <a:cubicBezTo>
                    <a:pt x="103" y="84"/>
                    <a:pt x="100" y="84"/>
                    <a:pt x="100" y="84"/>
                  </a:cubicBezTo>
                  <a:cubicBezTo>
                    <a:pt x="99" y="84"/>
                    <a:pt x="98" y="85"/>
                    <a:pt x="98" y="86"/>
                  </a:cubicBezTo>
                  <a:cubicBezTo>
                    <a:pt x="98" y="87"/>
                    <a:pt x="99" y="88"/>
                    <a:pt x="100" y="88"/>
                  </a:cubicBezTo>
                  <a:cubicBezTo>
                    <a:pt x="100" y="88"/>
                    <a:pt x="105" y="88"/>
                    <a:pt x="108" y="88"/>
                  </a:cubicBezTo>
                  <a:cubicBezTo>
                    <a:pt x="115" y="88"/>
                    <a:pt x="114" y="93"/>
                    <a:pt x="113" y="96"/>
                  </a:cubicBezTo>
                  <a:cubicBezTo>
                    <a:pt x="112" y="100"/>
                    <a:pt x="111" y="104"/>
                    <a:pt x="103" y="104"/>
                  </a:cubicBezTo>
                  <a:cubicBezTo>
                    <a:pt x="100" y="104"/>
                    <a:pt x="96" y="104"/>
                    <a:pt x="96" y="104"/>
                  </a:cubicBezTo>
                  <a:cubicBezTo>
                    <a:pt x="95" y="104"/>
                    <a:pt x="94" y="105"/>
                    <a:pt x="94" y="106"/>
                  </a:cubicBezTo>
                  <a:cubicBezTo>
                    <a:pt x="94" y="107"/>
                    <a:pt x="95" y="108"/>
                    <a:pt x="96" y="108"/>
                  </a:cubicBezTo>
                  <a:cubicBezTo>
                    <a:pt x="96" y="108"/>
                    <a:pt x="99" y="108"/>
                    <a:pt x="102" y="108"/>
                  </a:cubicBezTo>
                  <a:cubicBezTo>
                    <a:pt x="107" y="108"/>
                    <a:pt x="107" y="112"/>
                    <a:pt x="106" y="114"/>
                  </a:cubicBezTo>
                  <a:cubicBezTo>
                    <a:pt x="106" y="115"/>
                    <a:pt x="105" y="116"/>
                    <a:pt x="105" y="117"/>
                  </a:cubicBezTo>
                  <a:cubicBezTo>
                    <a:pt x="104" y="119"/>
                    <a:pt x="102" y="120"/>
                    <a:pt x="98" y="120"/>
                  </a:cubicBezTo>
                  <a:cubicBezTo>
                    <a:pt x="76" y="120"/>
                    <a:pt x="76" y="120"/>
                    <a:pt x="76" y="120"/>
                  </a:cubicBezTo>
                  <a:cubicBezTo>
                    <a:pt x="65" y="120"/>
                    <a:pt x="54" y="118"/>
                    <a:pt x="54" y="117"/>
                  </a:cubicBezTo>
                  <a:cubicBezTo>
                    <a:pt x="37" y="114"/>
                    <a:pt x="36" y="113"/>
                    <a:pt x="35" y="113"/>
                  </a:cubicBezTo>
                  <a:cubicBezTo>
                    <a:pt x="35" y="113"/>
                    <a:pt x="32" y="112"/>
                    <a:pt x="32" y="110"/>
                  </a:cubicBezTo>
                  <a:cubicBezTo>
                    <a:pt x="32" y="54"/>
                    <a:pt x="32" y="54"/>
                    <a:pt x="32" y="54"/>
                  </a:cubicBezTo>
                  <a:cubicBezTo>
                    <a:pt x="32" y="52"/>
                    <a:pt x="33" y="51"/>
                    <a:pt x="35" y="50"/>
                  </a:cubicBezTo>
                  <a:cubicBezTo>
                    <a:pt x="35" y="50"/>
                    <a:pt x="36" y="50"/>
                    <a:pt x="36" y="50"/>
                  </a:cubicBezTo>
                  <a:cubicBezTo>
                    <a:pt x="54" y="42"/>
                    <a:pt x="60" y="26"/>
                    <a:pt x="60" y="12"/>
                  </a:cubicBezTo>
                  <a:cubicBezTo>
                    <a:pt x="60" y="10"/>
                    <a:pt x="62" y="8"/>
                    <a:pt x="64" y="8"/>
                  </a:cubicBezTo>
                  <a:cubicBezTo>
                    <a:pt x="68" y="8"/>
                    <a:pt x="76" y="16"/>
                    <a:pt x="76" y="27"/>
                  </a:cubicBezTo>
                  <a:cubicBezTo>
                    <a:pt x="76" y="36"/>
                    <a:pt x="75" y="38"/>
                    <a:pt x="72" y="48"/>
                  </a:cubicBezTo>
                  <a:cubicBezTo>
                    <a:pt x="112" y="48"/>
                    <a:pt x="112" y="49"/>
                    <a:pt x="115" y="50"/>
                  </a:cubicBezTo>
                  <a:cubicBezTo>
                    <a:pt x="120" y="51"/>
                    <a:pt x="120" y="54"/>
                    <a:pt x="120" y="56"/>
                  </a:cubicBezTo>
                  <a:cubicBezTo>
                    <a:pt x="120" y="57"/>
                    <a:pt x="120" y="57"/>
                    <a:pt x="120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050">
                <a:cs typeface="+mn-ea"/>
                <a:sym typeface="+mn-lt"/>
              </a:endParaRPr>
            </a:p>
          </p:txBody>
        </p:sp>
        <p:sp>
          <p:nvSpPr>
            <p:cNvPr id="43" name="Freeform 42"/>
            <p:cNvSpPr>
              <a:spLocks noEditPoints="1"/>
            </p:cNvSpPr>
            <p:nvPr/>
          </p:nvSpPr>
          <p:spPr bwMode="auto">
            <a:xfrm>
              <a:off x="5318110" y="4386693"/>
              <a:ext cx="33166" cy="34548"/>
            </a:xfrm>
            <a:custGeom>
              <a:avLst/>
              <a:gdLst>
                <a:gd name="T0" fmla="*/ 6 w 12"/>
                <a:gd name="T1" fmla="*/ 0 h 12"/>
                <a:gd name="T2" fmla="*/ 0 w 12"/>
                <a:gd name="T3" fmla="*/ 6 h 12"/>
                <a:gd name="T4" fmla="*/ 6 w 12"/>
                <a:gd name="T5" fmla="*/ 12 h 12"/>
                <a:gd name="T6" fmla="*/ 12 w 12"/>
                <a:gd name="T7" fmla="*/ 6 h 12"/>
                <a:gd name="T8" fmla="*/ 6 w 12"/>
                <a:gd name="T9" fmla="*/ 0 h 12"/>
                <a:gd name="T10" fmla="*/ 6 w 12"/>
                <a:gd name="T11" fmla="*/ 8 h 12"/>
                <a:gd name="T12" fmla="*/ 4 w 12"/>
                <a:gd name="T13" fmla="*/ 6 h 12"/>
                <a:gd name="T14" fmla="*/ 6 w 12"/>
                <a:gd name="T15" fmla="*/ 4 h 12"/>
                <a:gd name="T16" fmla="*/ 8 w 12"/>
                <a:gd name="T17" fmla="*/ 6 h 12"/>
                <a:gd name="T18" fmla="*/ 6 w 12"/>
                <a:gd name="T1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9" y="12"/>
                    <a:pt x="12" y="9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  <a:close/>
                  <a:moveTo>
                    <a:pt x="6" y="8"/>
                  </a:moveTo>
                  <a:cubicBezTo>
                    <a:pt x="5" y="8"/>
                    <a:pt x="4" y="7"/>
                    <a:pt x="4" y="6"/>
                  </a:cubicBezTo>
                  <a:cubicBezTo>
                    <a:pt x="4" y="5"/>
                    <a:pt x="5" y="4"/>
                    <a:pt x="6" y="4"/>
                  </a:cubicBezTo>
                  <a:cubicBezTo>
                    <a:pt x="7" y="4"/>
                    <a:pt x="8" y="5"/>
                    <a:pt x="8" y="6"/>
                  </a:cubicBezTo>
                  <a:cubicBezTo>
                    <a:pt x="8" y="7"/>
                    <a:pt x="7" y="8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050">
                <a:cs typeface="+mn-ea"/>
                <a:sym typeface="+mn-lt"/>
              </a:endParaRPr>
            </a:p>
          </p:txBody>
        </p:sp>
      </p:grpSp>
      <p:sp>
        <p:nvSpPr>
          <p:cNvPr id="58" name="TextBox 8">
            <a:extLst>
              <a:ext uri="{FF2B5EF4-FFF2-40B4-BE49-F238E27FC236}">
                <a16:creationId xmlns:a16="http://schemas.microsoft.com/office/drawing/2014/main" id="{51671E11-CF59-4F53-871F-CDF2E9F13A3A}"/>
              </a:ext>
            </a:extLst>
          </p:cNvPr>
          <p:cNvSpPr txBox="1"/>
          <p:nvPr/>
        </p:nvSpPr>
        <p:spPr>
          <a:xfrm>
            <a:off x="1188053" y="1445422"/>
            <a:ext cx="22333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pc="300" dirty="0">
                <a:solidFill>
                  <a:srgbClr val="46609D"/>
                </a:solidFill>
                <a:cs typeface="+mn-ea"/>
                <a:sym typeface="+mn-lt"/>
              </a:rPr>
              <a:t>添加标题文本</a:t>
            </a:r>
            <a:endParaRPr lang="id-ID" sz="2400" b="1" spc="300" dirty="0">
              <a:solidFill>
                <a:srgbClr val="46609D"/>
              </a:solidFill>
              <a:cs typeface="+mn-ea"/>
              <a:sym typeface="+mn-lt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8668DDCC-D25D-E6F5-53BF-2BC9326B50D5}"/>
              </a:ext>
            </a:extLst>
          </p:cNvPr>
          <p:cNvSpPr txBox="1"/>
          <p:nvPr/>
        </p:nvSpPr>
        <p:spPr>
          <a:xfrm>
            <a:off x="1757112" y="347172"/>
            <a:ext cx="2581275" cy="6511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200" dirty="0">
                <a:solidFill>
                  <a:schemeClr val="tx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项目概况</a:t>
            </a: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C721399F-3499-6F87-6BFA-87DA7694BA0A}"/>
              </a:ext>
            </a:extLst>
          </p:cNvPr>
          <p:cNvGrpSpPr/>
          <p:nvPr/>
        </p:nvGrpSpPr>
        <p:grpSpPr>
          <a:xfrm>
            <a:off x="678118" y="171576"/>
            <a:ext cx="934586" cy="934586"/>
            <a:chOff x="1668174" y="603058"/>
            <a:chExt cx="2988254" cy="2988251"/>
          </a:xfrm>
        </p:grpSpPr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B3BBA348-23B9-BD96-0715-E8D704BF38D7}"/>
                </a:ext>
              </a:extLst>
            </p:cNvPr>
            <p:cNvSpPr/>
            <p:nvPr/>
          </p:nvSpPr>
          <p:spPr>
            <a:xfrm>
              <a:off x="1668174" y="603058"/>
              <a:ext cx="2988254" cy="2988251"/>
            </a:xfrm>
            <a:prstGeom prst="ellipse">
              <a:avLst/>
            </a:prstGeom>
            <a:solidFill>
              <a:srgbClr val="3060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91B5F087-B96C-8DE8-7C75-1835CDBCA5A0}"/>
                </a:ext>
              </a:extLst>
            </p:cNvPr>
            <p:cNvSpPr txBox="1"/>
            <p:nvPr/>
          </p:nvSpPr>
          <p:spPr>
            <a:xfrm>
              <a:off x="1984804" y="954475"/>
              <a:ext cx="2589380" cy="22633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01</a:t>
              </a:r>
              <a:endParaRPr lang="zh-CN" altLang="en-US" sz="4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</p:grpSp>
      <p:sp>
        <p:nvSpPr>
          <p:cNvPr id="36" name="文本框 35">
            <a:extLst>
              <a:ext uri="{FF2B5EF4-FFF2-40B4-BE49-F238E27FC236}">
                <a16:creationId xmlns:a16="http://schemas.microsoft.com/office/drawing/2014/main" id="{AABEDDA7-802A-652D-50B9-B6920706AC56}"/>
              </a:ext>
            </a:extLst>
          </p:cNvPr>
          <p:cNvSpPr txBox="1"/>
          <p:nvPr/>
        </p:nvSpPr>
        <p:spPr>
          <a:xfrm>
            <a:off x="1181163" y="1814768"/>
            <a:ext cx="314569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Click here to add title text</a:t>
            </a:r>
          </a:p>
        </p:txBody>
      </p:sp>
      <p:grpSp>
        <p:nvGrpSpPr>
          <p:cNvPr id="37" name="Group 1">
            <a:extLst>
              <a:ext uri="{FF2B5EF4-FFF2-40B4-BE49-F238E27FC236}">
                <a16:creationId xmlns:a16="http://schemas.microsoft.com/office/drawing/2014/main" id="{F5DA0E85-5F13-5572-4C4E-FCDA175C3960}"/>
              </a:ext>
            </a:extLst>
          </p:cNvPr>
          <p:cNvGrpSpPr/>
          <p:nvPr/>
        </p:nvGrpSpPr>
        <p:grpSpPr bwMode="auto">
          <a:xfrm>
            <a:off x="2223043" y="4839587"/>
            <a:ext cx="4352382" cy="1066800"/>
            <a:chOff x="45" y="276"/>
            <a:chExt cx="2741" cy="672"/>
          </a:xfrm>
        </p:grpSpPr>
        <p:sp>
          <p:nvSpPr>
            <p:cNvPr id="38" name="Rectangle 2">
              <a:extLst>
                <a:ext uri="{FF2B5EF4-FFF2-40B4-BE49-F238E27FC236}">
                  <a16:creationId xmlns:a16="http://schemas.microsoft.com/office/drawing/2014/main" id="{11807822-45D1-C0A4-2987-5C94262CF62A}"/>
                </a:ext>
              </a:extLst>
            </p:cNvPr>
            <p:cNvSpPr/>
            <p:nvPr/>
          </p:nvSpPr>
          <p:spPr bwMode="auto">
            <a:xfrm>
              <a:off x="45" y="276"/>
              <a:ext cx="1176" cy="272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 anchor="ctr"/>
            <a:lstStyle/>
            <a:p>
              <a:pPr algn="l"/>
              <a:r>
                <a:rPr lang="zh-CN" altLang="en-US" b="1" dirty="0">
                  <a:cs typeface="+mn-ea"/>
                  <a:sym typeface="+mn-lt"/>
                </a:rPr>
                <a:t>添加标题文本</a:t>
              </a:r>
              <a:endParaRPr lang="en-US" b="1" dirty="0">
                <a:cs typeface="+mn-ea"/>
                <a:sym typeface="+mn-lt"/>
              </a:endParaRPr>
            </a:p>
          </p:txBody>
        </p:sp>
        <p:sp>
          <p:nvSpPr>
            <p:cNvPr id="39" name="Rectangle 3">
              <a:extLst>
                <a:ext uri="{FF2B5EF4-FFF2-40B4-BE49-F238E27FC236}">
                  <a16:creationId xmlns:a16="http://schemas.microsoft.com/office/drawing/2014/main" id="{991E3472-E014-BAB0-3381-4D0A38019E46}"/>
                </a:ext>
              </a:extLst>
            </p:cNvPr>
            <p:cNvSpPr/>
            <p:nvPr/>
          </p:nvSpPr>
          <p:spPr bwMode="auto">
            <a:xfrm>
              <a:off x="45" y="534"/>
              <a:ext cx="2741" cy="414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/>
            <a:lstStyle/>
            <a:p>
              <a:pPr algn="l">
                <a:lnSpc>
                  <a:spcPct val="15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cs typeface="+mn-ea"/>
                  <a:sym typeface="+mn-lt"/>
                </a:rPr>
                <a:t>... ...</a:t>
              </a:r>
            </a:p>
          </p:txBody>
        </p:sp>
      </p:grpSp>
      <p:sp>
        <p:nvSpPr>
          <p:cNvPr id="52" name="文本框 51">
            <a:extLst>
              <a:ext uri="{FF2B5EF4-FFF2-40B4-BE49-F238E27FC236}">
                <a16:creationId xmlns:a16="http://schemas.microsoft.com/office/drawing/2014/main" id="{0142A028-932C-89D2-9616-7BA9940B47E4}"/>
              </a:ext>
            </a:extLst>
          </p:cNvPr>
          <p:cNvSpPr txBox="1"/>
          <p:nvPr/>
        </p:nvSpPr>
        <p:spPr>
          <a:xfrm>
            <a:off x="1188053" y="2211224"/>
            <a:ext cx="5577369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355091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文本框 57">
            <a:extLst>
              <a:ext uri="{FF2B5EF4-FFF2-40B4-BE49-F238E27FC236}">
                <a16:creationId xmlns:a16="http://schemas.microsoft.com/office/drawing/2014/main" id="{0E209F4F-A928-A3C2-6EEC-AA2D3A019C19}"/>
              </a:ext>
            </a:extLst>
          </p:cNvPr>
          <p:cNvSpPr txBox="1"/>
          <p:nvPr/>
        </p:nvSpPr>
        <p:spPr>
          <a:xfrm>
            <a:off x="1757112" y="347172"/>
            <a:ext cx="2581275" cy="6511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200" dirty="0">
                <a:solidFill>
                  <a:schemeClr val="tx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项目概况</a:t>
            </a:r>
          </a:p>
        </p:txBody>
      </p: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7AAB890A-1E70-D6FD-50B7-2A6590018048}"/>
              </a:ext>
            </a:extLst>
          </p:cNvPr>
          <p:cNvGrpSpPr/>
          <p:nvPr/>
        </p:nvGrpSpPr>
        <p:grpSpPr>
          <a:xfrm>
            <a:off x="678118" y="171576"/>
            <a:ext cx="934586" cy="934586"/>
            <a:chOff x="1668174" y="603058"/>
            <a:chExt cx="2988254" cy="2988251"/>
          </a:xfrm>
        </p:grpSpPr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DABBFC89-4CD4-EB1B-8894-E90F5CFC072B}"/>
                </a:ext>
              </a:extLst>
            </p:cNvPr>
            <p:cNvSpPr/>
            <p:nvPr/>
          </p:nvSpPr>
          <p:spPr>
            <a:xfrm>
              <a:off x="1668174" y="603058"/>
              <a:ext cx="2988254" cy="2988251"/>
            </a:xfrm>
            <a:prstGeom prst="ellipse">
              <a:avLst/>
            </a:prstGeom>
            <a:solidFill>
              <a:srgbClr val="3060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5CDE28F4-4CF7-2380-7E1A-5ACC0F8A33D2}"/>
                </a:ext>
              </a:extLst>
            </p:cNvPr>
            <p:cNvSpPr txBox="1"/>
            <p:nvPr/>
          </p:nvSpPr>
          <p:spPr>
            <a:xfrm>
              <a:off x="1984804" y="954475"/>
              <a:ext cx="2589380" cy="22633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01</a:t>
              </a:r>
              <a:endParaRPr lang="zh-CN" altLang="en-US" sz="4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</p:grpSp>
      <p:cxnSp>
        <p:nvCxnSpPr>
          <p:cNvPr id="57" name="Straight Connector 31">
            <a:extLst>
              <a:ext uri="{FF2B5EF4-FFF2-40B4-BE49-F238E27FC236}">
                <a16:creationId xmlns:a16="http://schemas.microsoft.com/office/drawing/2014/main" id="{847695AB-EE62-4821-5FD7-A5DEFF7D4B99}"/>
              </a:ext>
            </a:extLst>
          </p:cNvPr>
          <p:cNvCxnSpPr/>
          <p:nvPr/>
        </p:nvCxnSpPr>
        <p:spPr>
          <a:xfrm rot="5400000">
            <a:off x="6862674" y="3064183"/>
            <a:ext cx="952507" cy="2117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Oval 32">
            <a:extLst>
              <a:ext uri="{FF2B5EF4-FFF2-40B4-BE49-F238E27FC236}">
                <a16:creationId xmlns:a16="http://schemas.microsoft.com/office/drawing/2014/main" id="{C43990E8-8D59-F51E-9368-0A1D11F7D4F9}"/>
              </a:ext>
            </a:extLst>
          </p:cNvPr>
          <p:cNvSpPr/>
          <p:nvPr/>
        </p:nvSpPr>
        <p:spPr>
          <a:xfrm>
            <a:off x="6766365" y="1904991"/>
            <a:ext cx="1177493" cy="1177493"/>
          </a:xfrm>
          <a:prstGeom prst="ellipse">
            <a:avLst/>
          </a:prstGeom>
          <a:solidFill>
            <a:schemeClr val="bg1"/>
          </a:solidFill>
          <a:ln w="25400">
            <a:solidFill>
              <a:srgbClr val="3060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grpSp>
        <p:nvGrpSpPr>
          <p:cNvPr id="60" name="Group 83">
            <a:extLst>
              <a:ext uri="{FF2B5EF4-FFF2-40B4-BE49-F238E27FC236}">
                <a16:creationId xmlns:a16="http://schemas.microsoft.com/office/drawing/2014/main" id="{8CAEF060-A50F-ADC8-7A0F-925A1AB6C13D}"/>
              </a:ext>
            </a:extLst>
          </p:cNvPr>
          <p:cNvGrpSpPr/>
          <p:nvPr/>
        </p:nvGrpSpPr>
        <p:grpSpPr>
          <a:xfrm>
            <a:off x="7095546" y="2245587"/>
            <a:ext cx="488067" cy="488901"/>
            <a:chOff x="6853177" y="4545107"/>
            <a:chExt cx="366050" cy="366676"/>
          </a:xfrm>
          <a:solidFill>
            <a:srgbClr val="3060B4"/>
          </a:solidFill>
        </p:grpSpPr>
        <p:sp>
          <p:nvSpPr>
            <p:cNvPr id="61" name="AutoShape 18">
              <a:extLst>
                <a:ext uri="{FF2B5EF4-FFF2-40B4-BE49-F238E27FC236}">
                  <a16:creationId xmlns:a16="http://schemas.microsoft.com/office/drawing/2014/main" id="{FE0F31C3-F193-94FE-D978-485156E798A7}"/>
                </a:ext>
              </a:extLst>
            </p:cNvPr>
            <p:cNvSpPr>
              <a:spLocks/>
            </p:cNvSpPr>
            <p:nvPr/>
          </p:nvSpPr>
          <p:spPr bwMode="auto">
            <a:xfrm>
              <a:off x="6853177" y="4545107"/>
              <a:ext cx="366050" cy="36667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799"/>
                  </a:moveTo>
                  <a:cubicBezTo>
                    <a:pt x="20249" y="20048"/>
                    <a:pt x="20048" y="20249"/>
                    <a:pt x="19799" y="20249"/>
                  </a:cubicBezTo>
                  <a:lnTo>
                    <a:pt x="1800" y="20249"/>
                  </a:lnTo>
                  <a:cubicBezTo>
                    <a:pt x="1551" y="20249"/>
                    <a:pt x="1349" y="20048"/>
                    <a:pt x="1349" y="19799"/>
                  </a:cubicBezTo>
                  <a:lnTo>
                    <a:pt x="1349" y="3824"/>
                  </a:lnTo>
                  <a:cubicBezTo>
                    <a:pt x="1349" y="3576"/>
                    <a:pt x="1551" y="3375"/>
                    <a:pt x="1800" y="3375"/>
                  </a:cubicBezTo>
                  <a:lnTo>
                    <a:pt x="4724" y="3375"/>
                  </a:lnTo>
                  <a:lnTo>
                    <a:pt x="4724" y="4725"/>
                  </a:lnTo>
                  <a:cubicBezTo>
                    <a:pt x="4724" y="5098"/>
                    <a:pt x="5027" y="5400"/>
                    <a:pt x="5399" y="5400"/>
                  </a:cubicBezTo>
                  <a:cubicBezTo>
                    <a:pt x="5772" y="5400"/>
                    <a:pt x="6074" y="5098"/>
                    <a:pt x="6074" y="4725"/>
                  </a:cubicBezTo>
                  <a:lnTo>
                    <a:pt x="6074" y="3375"/>
                  </a:lnTo>
                  <a:lnTo>
                    <a:pt x="10124" y="3375"/>
                  </a:lnTo>
                  <a:lnTo>
                    <a:pt x="10124" y="4725"/>
                  </a:lnTo>
                  <a:cubicBezTo>
                    <a:pt x="10124" y="5098"/>
                    <a:pt x="10427" y="5400"/>
                    <a:pt x="10800" y="5400"/>
                  </a:cubicBezTo>
                  <a:cubicBezTo>
                    <a:pt x="11172" y="5400"/>
                    <a:pt x="11474" y="5098"/>
                    <a:pt x="11474" y="4725"/>
                  </a:cubicBezTo>
                  <a:lnTo>
                    <a:pt x="11474" y="3375"/>
                  </a:lnTo>
                  <a:lnTo>
                    <a:pt x="15524" y="3375"/>
                  </a:lnTo>
                  <a:lnTo>
                    <a:pt x="15524" y="4725"/>
                  </a:lnTo>
                  <a:cubicBezTo>
                    <a:pt x="15524" y="5098"/>
                    <a:pt x="15827" y="5400"/>
                    <a:pt x="16199" y="5400"/>
                  </a:cubicBezTo>
                  <a:cubicBezTo>
                    <a:pt x="16572" y="5400"/>
                    <a:pt x="16874" y="5098"/>
                    <a:pt x="16874" y="4725"/>
                  </a:cubicBezTo>
                  <a:lnTo>
                    <a:pt x="16874" y="3375"/>
                  </a:lnTo>
                  <a:lnTo>
                    <a:pt x="19799" y="3375"/>
                  </a:lnTo>
                  <a:cubicBezTo>
                    <a:pt x="20048" y="3375"/>
                    <a:pt x="20249" y="3576"/>
                    <a:pt x="20249" y="3824"/>
                  </a:cubicBezTo>
                  <a:cubicBezTo>
                    <a:pt x="20249" y="3824"/>
                    <a:pt x="20249" y="19799"/>
                    <a:pt x="20249" y="19799"/>
                  </a:cubicBezTo>
                  <a:close/>
                  <a:moveTo>
                    <a:pt x="19799" y="2025"/>
                  </a:moveTo>
                  <a:lnTo>
                    <a:pt x="16874" y="2025"/>
                  </a:lnTo>
                  <a:lnTo>
                    <a:pt x="16874" y="675"/>
                  </a:lnTo>
                  <a:cubicBezTo>
                    <a:pt x="16874" y="301"/>
                    <a:pt x="16572" y="0"/>
                    <a:pt x="16199" y="0"/>
                  </a:cubicBezTo>
                  <a:cubicBezTo>
                    <a:pt x="15827" y="0"/>
                    <a:pt x="15524" y="301"/>
                    <a:pt x="15524" y="675"/>
                  </a:cubicBezTo>
                  <a:lnTo>
                    <a:pt x="15524" y="2025"/>
                  </a:lnTo>
                  <a:lnTo>
                    <a:pt x="11474" y="2025"/>
                  </a:lnTo>
                  <a:lnTo>
                    <a:pt x="11474" y="675"/>
                  </a:lnTo>
                  <a:cubicBezTo>
                    <a:pt x="11474" y="301"/>
                    <a:pt x="11172" y="0"/>
                    <a:pt x="10800" y="0"/>
                  </a:cubicBezTo>
                  <a:cubicBezTo>
                    <a:pt x="10427" y="0"/>
                    <a:pt x="10124" y="301"/>
                    <a:pt x="10124" y="675"/>
                  </a:cubicBezTo>
                  <a:lnTo>
                    <a:pt x="10124" y="2025"/>
                  </a:lnTo>
                  <a:lnTo>
                    <a:pt x="6074" y="2025"/>
                  </a:lnTo>
                  <a:lnTo>
                    <a:pt x="6074" y="675"/>
                  </a:lnTo>
                  <a:cubicBezTo>
                    <a:pt x="6074" y="301"/>
                    <a:pt x="5772" y="0"/>
                    <a:pt x="5399" y="0"/>
                  </a:cubicBezTo>
                  <a:cubicBezTo>
                    <a:pt x="5027" y="0"/>
                    <a:pt x="4724" y="301"/>
                    <a:pt x="4724" y="675"/>
                  </a:cubicBezTo>
                  <a:lnTo>
                    <a:pt x="4724" y="2025"/>
                  </a:lnTo>
                  <a:lnTo>
                    <a:pt x="1800" y="2025"/>
                  </a:lnTo>
                  <a:cubicBezTo>
                    <a:pt x="805" y="2025"/>
                    <a:pt x="0" y="2830"/>
                    <a:pt x="0" y="3824"/>
                  </a:cubicBezTo>
                  <a:lnTo>
                    <a:pt x="0" y="19799"/>
                  </a:lnTo>
                  <a:cubicBezTo>
                    <a:pt x="0" y="20793"/>
                    <a:pt x="805" y="21599"/>
                    <a:pt x="1800" y="21599"/>
                  </a:cubicBezTo>
                  <a:lnTo>
                    <a:pt x="19799" y="21599"/>
                  </a:lnTo>
                  <a:cubicBezTo>
                    <a:pt x="20794" y="21599"/>
                    <a:pt x="21600" y="20793"/>
                    <a:pt x="21600" y="19799"/>
                  </a:cubicBezTo>
                  <a:lnTo>
                    <a:pt x="21600" y="3824"/>
                  </a:lnTo>
                  <a:cubicBezTo>
                    <a:pt x="21600" y="2830"/>
                    <a:pt x="20794" y="2025"/>
                    <a:pt x="19799" y="202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62" name="AutoShape 19">
              <a:extLst>
                <a:ext uri="{FF2B5EF4-FFF2-40B4-BE49-F238E27FC236}">
                  <a16:creationId xmlns:a16="http://schemas.microsoft.com/office/drawing/2014/main" id="{59026217-70AE-90FD-762E-F687B5D97590}"/>
                </a:ext>
              </a:extLst>
            </p:cNvPr>
            <p:cNvSpPr>
              <a:spLocks/>
            </p:cNvSpPr>
            <p:nvPr/>
          </p:nvSpPr>
          <p:spPr bwMode="auto">
            <a:xfrm>
              <a:off x="6933270" y="4682768"/>
              <a:ext cx="45678" cy="3441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63" name="AutoShape 20">
              <a:extLst>
                <a:ext uri="{FF2B5EF4-FFF2-40B4-BE49-F238E27FC236}">
                  <a16:creationId xmlns:a16="http://schemas.microsoft.com/office/drawing/2014/main" id="{B5980E6C-8F65-9609-EFCA-D236A6F1FAC8}"/>
                </a:ext>
              </a:extLst>
            </p:cNvPr>
            <p:cNvSpPr>
              <a:spLocks/>
            </p:cNvSpPr>
            <p:nvPr/>
          </p:nvSpPr>
          <p:spPr bwMode="auto">
            <a:xfrm>
              <a:off x="6933270" y="4739710"/>
              <a:ext cx="45678" cy="3441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64" name="AutoShape 21">
              <a:extLst>
                <a:ext uri="{FF2B5EF4-FFF2-40B4-BE49-F238E27FC236}">
                  <a16:creationId xmlns:a16="http://schemas.microsoft.com/office/drawing/2014/main" id="{71E9CEC7-1F4C-F424-7A3C-7DF285A3E588}"/>
                </a:ext>
              </a:extLst>
            </p:cNvPr>
            <p:cNvSpPr>
              <a:spLocks/>
            </p:cNvSpPr>
            <p:nvPr/>
          </p:nvSpPr>
          <p:spPr bwMode="auto">
            <a:xfrm>
              <a:off x="6933270" y="4797277"/>
              <a:ext cx="45678" cy="3378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65" name="AutoShape 22">
              <a:extLst>
                <a:ext uri="{FF2B5EF4-FFF2-40B4-BE49-F238E27FC236}">
                  <a16:creationId xmlns:a16="http://schemas.microsoft.com/office/drawing/2014/main" id="{E16C5474-18DF-E990-07C3-2DB3A0FD9BD5}"/>
                </a:ext>
              </a:extLst>
            </p:cNvPr>
            <p:cNvSpPr>
              <a:spLocks/>
            </p:cNvSpPr>
            <p:nvPr/>
          </p:nvSpPr>
          <p:spPr bwMode="auto">
            <a:xfrm>
              <a:off x="7013363" y="4797277"/>
              <a:ext cx="45678" cy="3378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69" name="AutoShape 23">
              <a:extLst>
                <a:ext uri="{FF2B5EF4-FFF2-40B4-BE49-F238E27FC236}">
                  <a16:creationId xmlns:a16="http://schemas.microsoft.com/office/drawing/2014/main" id="{A35563DD-FD68-CF71-EAD9-8C83D82522AB}"/>
                </a:ext>
              </a:extLst>
            </p:cNvPr>
            <p:cNvSpPr>
              <a:spLocks/>
            </p:cNvSpPr>
            <p:nvPr/>
          </p:nvSpPr>
          <p:spPr bwMode="auto">
            <a:xfrm>
              <a:off x="7013363" y="4739710"/>
              <a:ext cx="45678" cy="3441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71" name="AutoShape 24">
              <a:extLst>
                <a:ext uri="{FF2B5EF4-FFF2-40B4-BE49-F238E27FC236}">
                  <a16:creationId xmlns:a16="http://schemas.microsoft.com/office/drawing/2014/main" id="{A7D5A23A-6A2D-4ABD-90AE-46635A4E775E}"/>
                </a:ext>
              </a:extLst>
            </p:cNvPr>
            <p:cNvSpPr>
              <a:spLocks/>
            </p:cNvSpPr>
            <p:nvPr/>
          </p:nvSpPr>
          <p:spPr bwMode="auto">
            <a:xfrm>
              <a:off x="7013363" y="4682768"/>
              <a:ext cx="45678" cy="3441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72" name="AutoShape 25">
              <a:extLst>
                <a:ext uri="{FF2B5EF4-FFF2-40B4-BE49-F238E27FC236}">
                  <a16:creationId xmlns:a16="http://schemas.microsoft.com/office/drawing/2014/main" id="{9BEFC0D0-5D62-A17C-C54E-756EFDFE6687}"/>
                </a:ext>
              </a:extLst>
            </p:cNvPr>
            <p:cNvSpPr>
              <a:spLocks/>
            </p:cNvSpPr>
            <p:nvPr/>
          </p:nvSpPr>
          <p:spPr bwMode="auto">
            <a:xfrm>
              <a:off x="7093457" y="4797277"/>
              <a:ext cx="45678" cy="3378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73" name="AutoShape 26">
              <a:extLst>
                <a:ext uri="{FF2B5EF4-FFF2-40B4-BE49-F238E27FC236}">
                  <a16:creationId xmlns:a16="http://schemas.microsoft.com/office/drawing/2014/main" id="{8941D28F-0AA9-FC63-5559-BDC6948B4B75}"/>
                </a:ext>
              </a:extLst>
            </p:cNvPr>
            <p:cNvSpPr>
              <a:spLocks/>
            </p:cNvSpPr>
            <p:nvPr/>
          </p:nvSpPr>
          <p:spPr bwMode="auto">
            <a:xfrm>
              <a:off x="7093457" y="4739710"/>
              <a:ext cx="45678" cy="3441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74" name="AutoShape 27">
              <a:extLst>
                <a:ext uri="{FF2B5EF4-FFF2-40B4-BE49-F238E27FC236}">
                  <a16:creationId xmlns:a16="http://schemas.microsoft.com/office/drawing/2014/main" id="{8A7EC967-D095-7207-A3A5-04AC9604D9F9}"/>
                </a:ext>
              </a:extLst>
            </p:cNvPr>
            <p:cNvSpPr>
              <a:spLocks/>
            </p:cNvSpPr>
            <p:nvPr/>
          </p:nvSpPr>
          <p:spPr bwMode="auto">
            <a:xfrm>
              <a:off x="7093457" y="4682768"/>
              <a:ext cx="45678" cy="3441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cxnSp>
        <p:nvCxnSpPr>
          <p:cNvPr id="78" name="Straight Connector 43">
            <a:extLst>
              <a:ext uri="{FF2B5EF4-FFF2-40B4-BE49-F238E27FC236}">
                <a16:creationId xmlns:a16="http://schemas.microsoft.com/office/drawing/2014/main" id="{0A652AA3-88B9-8303-0F7E-A89AFFDE7061}"/>
              </a:ext>
            </a:extLst>
          </p:cNvPr>
          <p:cNvCxnSpPr/>
          <p:nvPr/>
        </p:nvCxnSpPr>
        <p:spPr>
          <a:xfrm rot="5400000">
            <a:off x="9472360" y="3064182"/>
            <a:ext cx="952507" cy="2117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Oval 44">
            <a:extLst>
              <a:ext uri="{FF2B5EF4-FFF2-40B4-BE49-F238E27FC236}">
                <a16:creationId xmlns:a16="http://schemas.microsoft.com/office/drawing/2014/main" id="{025DA869-9788-6CA9-F696-A6AD5BFC5163}"/>
              </a:ext>
            </a:extLst>
          </p:cNvPr>
          <p:cNvSpPr/>
          <p:nvPr/>
        </p:nvSpPr>
        <p:spPr>
          <a:xfrm>
            <a:off x="9376050" y="1904990"/>
            <a:ext cx="1177494" cy="1177493"/>
          </a:xfrm>
          <a:prstGeom prst="ellipse">
            <a:avLst/>
          </a:prstGeom>
          <a:solidFill>
            <a:srgbClr val="3060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grpSp>
        <p:nvGrpSpPr>
          <p:cNvPr id="80" name="Group 82">
            <a:extLst>
              <a:ext uri="{FF2B5EF4-FFF2-40B4-BE49-F238E27FC236}">
                <a16:creationId xmlns:a16="http://schemas.microsoft.com/office/drawing/2014/main" id="{6EFA7FE7-FC7F-A0BB-A5B4-1804B061DB7F}"/>
              </a:ext>
            </a:extLst>
          </p:cNvPr>
          <p:cNvGrpSpPr/>
          <p:nvPr/>
        </p:nvGrpSpPr>
        <p:grpSpPr>
          <a:xfrm>
            <a:off x="9727581" y="2285993"/>
            <a:ext cx="488068" cy="427164"/>
            <a:chOff x="3143240" y="4572014"/>
            <a:chExt cx="366051" cy="320373"/>
          </a:xfrm>
          <a:solidFill>
            <a:schemeClr val="bg1"/>
          </a:solidFill>
        </p:grpSpPr>
        <p:sp>
          <p:nvSpPr>
            <p:cNvPr id="81" name="AutoShape 103">
              <a:extLst>
                <a:ext uri="{FF2B5EF4-FFF2-40B4-BE49-F238E27FC236}">
                  <a16:creationId xmlns:a16="http://schemas.microsoft.com/office/drawing/2014/main" id="{8303F220-499C-AFF5-4A3D-BD10BA9065A2}"/>
                </a:ext>
              </a:extLst>
            </p:cNvPr>
            <p:cNvSpPr>
              <a:spLocks/>
            </p:cNvSpPr>
            <p:nvPr/>
          </p:nvSpPr>
          <p:spPr bwMode="auto">
            <a:xfrm>
              <a:off x="3200807" y="4628955"/>
              <a:ext cx="131403" cy="863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60" y="0"/>
                  </a:moveTo>
                  <a:cubicBezTo>
                    <a:pt x="9461" y="0"/>
                    <a:pt x="0" y="9233"/>
                    <a:pt x="0" y="20160"/>
                  </a:cubicBezTo>
                  <a:cubicBezTo>
                    <a:pt x="0" y="20954"/>
                    <a:pt x="420" y="21600"/>
                    <a:pt x="939" y="21600"/>
                  </a:cubicBezTo>
                  <a:cubicBezTo>
                    <a:pt x="1457" y="21600"/>
                    <a:pt x="1878" y="20954"/>
                    <a:pt x="1878" y="20160"/>
                  </a:cubicBezTo>
                  <a:cubicBezTo>
                    <a:pt x="1878" y="10956"/>
                    <a:pt x="10655" y="2880"/>
                    <a:pt x="20660" y="2880"/>
                  </a:cubicBezTo>
                  <a:cubicBezTo>
                    <a:pt x="21179" y="2880"/>
                    <a:pt x="21600" y="2234"/>
                    <a:pt x="21600" y="1440"/>
                  </a:cubicBezTo>
                  <a:cubicBezTo>
                    <a:pt x="21600" y="645"/>
                    <a:pt x="21179" y="0"/>
                    <a:pt x="2066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82" name="AutoShape 104">
              <a:extLst>
                <a:ext uri="{FF2B5EF4-FFF2-40B4-BE49-F238E27FC236}">
                  <a16:creationId xmlns:a16="http://schemas.microsoft.com/office/drawing/2014/main" id="{562B99DB-6A6D-3C81-410B-ED28A918F465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3240" y="4572014"/>
              <a:ext cx="366051" cy="32037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6971"/>
                  </a:moveTo>
                  <a:cubicBezTo>
                    <a:pt x="10181" y="16971"/>
                    <a:pt x="9546" y="16918"/>
                    <a:pt x="8912" y="16811"/>
                  </a:cubicBezTo>
                  <a:cubicBezTo>
                    <a:pt x="8847" y="16800"/>
                    <a:pt x="8781" y="16794"/>
                    <a:pt x="8716" y="16794"/>
                  </a:cubicBezTo>
                  <a:cubicBezTo>
                    <a:pt x="8315" y="16794"/>
                    <a:pt x="7931" y="16999"/>
                    <a:pt x="7673" y="17359"/>
                  </a:cubicBezTo>
                  <a:cubicBezTo>
                    <a:pt x="7384" y="17761"/>
                    <a:pt x="6563" y="18657"/>
                    <a:pt x="5591" y="19318"/>
                  </a:cubicBezTo>
                  <a:cubicBezTo>
                    <a:pt x="5854" y="18628"/>
                    <a:pt x="6060" y="17853"/>
                    <a:pt x="6074" y="17056"/>
                  </a:cubicBezTo>
                  <a:cubicBezTo>
                    <a:pt x="6078" y="17006"/>
                    <a:pt x="6080" y="16956"/>
                    <a:pt x="6080" y="16914"/>
                  </a:cubicBezTo>
                  <a:cubicBezTo>
                    <a:pt x="6080" y="16334"/>
                    <a:pt x="5796" y="15803"/>
                    <a:pt x="5344" y="15540"/>
                  </a:cubicBezTo>
                  <a:cubicBezTo>
                    <a:pt x="2843" y="14080"/>
                    <a:pt x="1349" y="11731"/>
                    <a:pt x="1349" y="9257"/>
                  </a:cubicBezTo>
                  <a:cubicBezTo>
                    <a:pt x="1349" y="5003"/>
                    <a:pt x="5588" y="1542"/>
                    <a:pt x="10800" y="1542"/>
                  </a:cubicBezTo>
                  <a:cubicBezTo>
                    <a:pt x="16011" y="1542"/>
                    <a:pt x="20249" y="5003"/>
                    <a:pt x="20249" y="9257"/>
                  </a:cubicBezTo>
                  <a:cubicBezTo>
                    <a:pt x="20249" y="13510"/>
                    <a:pt x="16011" y="16971"/>
                    <a:pt x="10800" y="16971"/>
                  </a:cubicBezTo>
                  <a:moveTo>
                    <a:pt x="10800" y="0"/>
                  </a:moveTo>
                  <a:cubicBezTo>
                    <a:pt x="4835" y="0"/>
                    <a:pt x="0" y="4144"/>
                    <a:pt x="0" y="9257"/>
                  </a:cubicBezTo>
                  <a:cubicBezTo>
                    <a:pt x="0" y="12440"/>
                    <a:pt x="1875" y="15248"/>
                    <a:pt x="4730" y="16914"/>
                  </a:cubicBezTo>
                  <a:cubicBezTo>
                    <a:pt x="4730" y="16935"/>
                    <a:pt x="4724" y="16949"/>
                    <a:pt x="4724" y="16971"/>
                  </a:cubicBezTo>
                  <a:cubicBezTo>
                    <a:pt x="4724" y="18354"/>
                    <a:pt x="3821" y="19843"/>
                    <a:pt x="3423" y="20625"/>
                  </a:cubicBezTo>
                  <a:lnTo>
                    <a:pt x="3425" y="20625"/>
                  </a:lnTo>
                  <a:cubicBezTo>
                    <a:pt x="3393" y="20709"/>
                    <a:pt x="3374" y="20802"/>
                    <a:pt x="3374" y="20900"/>
                  </a:cubicBezTo>
                  <a:cubicBezTo>
                    <a:pt x="3374" y="21287"/>
                    <a:pt x="3648" y="21600"/>
                    <a:pt x="3986" y="21600"/>
                  </a:cubicBezTo>
                  <a:cubicBezTo>
                    <a:pt x="4049" y="21600"/>
                    <a:pt x="4161" y="21580"/>
                    <a:pt x="4158" y="21590"/>
                  </a:cubicBezTo>
                  <a:cubicBezTo>
                    <a:pt x="6268" y="21195"/>
                    <a:pt x="8255" y="18979"/>
                    <a:pt x="8716" y="18338"/>
                  </a:cubicBezTo>
                  <a:cubicBezTo>
                    <a:pt x="9391" y="18451"/>
                    <a:pt x="10086" y="18514"/>
                    <a:pt x="10800" y="18514"/>
                  </a:cubicBezTo>
                  <a:cubicBezTo>
                    <a:pt x="16764" y="18514"/>
                    <a:pt x="21600" y="14369"/>
                    <a:pt x="21600" y="9257"/>
                  </a:cubicBezTo>
                  <a:cubicBezTo>
                    <a:pt x="21600" y="414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cxnSp>
        <p:nvCxnSpPr>
          <p:cNvPr id="85" name="Straight Connector 19">
            <a:extLst>
              <a:ext uri="{FF2B5EF4-FFF2-40B4-BE49-F238E27FC236}">
                <a16:creationId xmlns:a16="http://schemas.microsoft.com/office/drawing/2014/main" id="{24563BF2-54E7-D011-0C7B-83FF6F003687}"/>
              </a:ext>
            </a:extLst>
          </p:cNvPr>
          <p:cNvCxnSpPr/>
          <p:nvPr/>
        </p:nvCxnSpPr>
        <p:spPr>
          <a:xfrm rot="5400000">
            <a:off x="4294143" y="3064182"/>
            <a:ext cx="952507" cy="2117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Oval 20">
            <a:extLst>
              <a:ext uri="{FF2B5EF4-FFF2-40B4-BE49-F238E27FC236}">
                <a16:creationId xmlns:a16="http://schemas.microsoft.com/office/drawing/2014/main" id="{ABEE3E1F-AD5A-FC45-85D9-1467BC73F0F3}"/>
              </a:ext>
            </a:extLst>
          </p:cNvPr>
          <p:cNvSpPr/>
          <p:nvPr/>
        </p:nvSpPr>
        <p:spPr>
          <a:xfrm>
            <a:off x="4197833" y="1904990"/>
            <a:ext cx="1177494" cy="1177493"/>
          </a:xfrm>
          <a:prstGeom prst="ellipse">
            <a:avLst/>
          </a:prstGeom>
          <a:solidFill>
            <a:srgbClr val="3060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grpSp>
        <p:nvGrpSpPr>
          <p:cNvPr id="87" name="Group 81">
            <a:extLst>
              <a:ext uri="{FF2B5EF4-FFF2-40B4-BE49-F238E27FC236}">
                <a16:creationId xmlns:a16="http://schemas.microsoft.com/office/drawing/2014/main" id="{9D786051-2E29-81ED-F465-F5BDED1C8B97}"/>
              </a:ext>
            </a:extLst>
          </p:cNvPr>
          <p:cNvGrpSpPr/>
          <p:nvPr/>
        </p:nvGrpSpPr>
        <p:grpSpPr>
          <a:xfrm>
            <a:off x="4532539" y="2337831"/>
            <a:ext cx="487234" cy="305355"/>
            <a:chOff x="2411138" y="4617692"/>
            <a:chExt cx="365425" cy="229016"/>
          </a:xfrm>
          <a:solidFill>
            <a:schemeClr val="bg1"/>
          </a:solidFill>
        </p:grpSpPr>
        <p:sp>
          <p:nvSpPr>
            <p:cNvPr id="88" name="AutoShape 105">
              <a:extLst>
                <a:ext uri="{FF2B5EF4-FFF2-40B4-BE49-F238E27FC236}">
                  <a16:creationId xmlns:a16="http://schemas.microsoft.com/office/drawing/2014/main" id="{2CFEBFB7-055F-0BD5-1F81-6EA1B76721CE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1138" y="4617692"/>
              <a:ext cx="365425" cy="22901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9438"/>
                  </a:moveTo>
                  <a:cubicBezTo>
                    <a:pt x="7005" y="19438"/>
                    <a:pt x="3289" y="15988"/>
                    <a:pt x="1437" y="10797"/>
                  </a:cubicBezTo>
                  <a:cubicBezTo>
                    <a:pt x="3298" y="5598"/>
                    <a:pt x="7009" y="2161"/>
                    <a:pt x="10800" y="2161"/>
                  </a:cubicBezTo>
                  <a:cubicBezTo>
                    <a:pt x="14595" y="2161"/>
                    <a:pt x="18310" y="5611"/>
                    <a:pt x="20162" y="10802"/>
                  </a:cubicBezTo>
                  <a:cubicBezTo>
                    <a:pt x="18301" y="16000"/>
                    <a:pt x="14590" y="19438"/>
                    <a:pt x="10800" y="19438"/>
                  </a:cubicBezTo>
                  <a:moveTo>
                    <a:pt x="21576" y="10561"/>
                  </a:moveTo>
                  <a:cubicBezTo>
                    <a:pt x="21569" y="10516"/>
                    <a:pt x="21573" y="10467"/>
                    <a:pt x="21562" y="10423"/>
                  </a:cubicBezTo>
                  <a:cubicBezTo>
                    <a:pt x="21558" y="10406"/>
                    <a:pt x="21548" y="10395"/>
                    <a:pt x="21544" y="10378"/>
                  </a:cubicBezTo>
                  <a:cubicBezTo>
                    <a:pt x="21537" y="10352"/>
                    <a:pt x="21539" y="10322"/>
                    <a:pt x="21530" y="10297"/>
                  </a:cubicBezTo>
                  <a:cubicBezTo>
                    <a:pt x="19569" y="4298"/>
                    <a:pt x="15302" y="0"/>
                    <a:pt x="10800" y="0"/>
                  </a:cubicBezTo>
                  <a:cubicBezTo>
                    <a:pt x="6297" y="0"/>
                    <a:pt x="2030" y="4290"/>
                    <a:pt x="69" y="10290"/>
                  </a:cubicBezTo>
                  <a:cubicBezTo>
                    <a:pt x="61" y="10316"/>
                    <a:pt x="62" y="10344"/>
                    <a:pt x="55" y="10370"/>
                  </a:cubicBezTo>
                  <a:cubicBezTo>
                    <a:pt x="51" y="10387"/>
                    <a:pt x="41" y="10398"/>
                    <a:pt x="37" y="10415"/>
                  </a:cubicBezTo>
                  <a:cubicBezTo>
                    <a:pt x="26" y="10459"/>
                    <a:pt x="30" y="10508"/>
                    <a:pt x="24" y="10554"/>
                  </a:cubicBezTo>
                  <a:cubicBezTo>
                    <a:pt x="12" y="10635"/>
                    <a:pt x="0" y="10714"/>
                    <a:pt x="0" y="10796"/>
                  </a:cubicBezTo>
                  <a:cubicBezTo>
                    <a:pt x="0" y="10878"/>
                    <a:pt x="12" y="10955"/>
                    <a:pt x="24" y="11038"/>
                  </a:cubicBezTo>
                  <a:cubicBezTo>
                    <a:pt x="30" y="11083"/>
                    <a:pt x="26" y="11131"/>
                    <a:pt x="37" y="11175"/>
                  </a:cubicBezTo>
                  <a:cubicBezTo>
                    <a:pt x="41" y="11193"/>
                    <a:pt x="51" y="11204"/>
                    <a:pt x="55" y="11220"/>
                  </a:cubicBezTo>
                  <a:cubicBezTo>
                    <a:pt x="62" y="11247"/>
                    <a:pt x="61" y="11276"/>
                    <a:pt x="69" y="11302"/>
                  </a:cubicBezTo>
                  <a:cubicBezTo>
                    <a:pt x="2030" y="17300"/>
                    <a:pt x="6297" y="21599"/>
                    <a:pt x="10800" y="21599"/>
                  </a:cubicBezTo>
                  <a:cubicBezTo>
                    <a:pt x="15302" y="21599"/>
                    <a:pt x="19569" y="17308"/>
                    <a:pt x="21530" y="11309"/>
                  </a:cubicBezTo>
                  <a:cubicBezTo>
                    <a:pt x="21539" y="11283"/>
                    <a:pt x="21537" y="11255"/>
                    <a:pt x="21544" y="11228"/>
                  </a:cubicBezTo>
                  <a:cubicBezTo>
                    <a:pt x="21548" y="11212"/>
                    <a:pt x="21558" y="11201"/>
                    <a:pt x="21562" y="11183"/>
                  </a:cubicBezTo>
                  <a:cubicBezTo>
                    <a:pt x="21573" y="11139"/>
                    <a:pt x="21569" y="11089"/>
                    <a:pt x="21576" y="11044"/>
                  </a:cubicBezTo>
                  <a:cubicBezTo>
                    <a:pt x="21587" y="10963"/>
                    <a:pt x="21599" y="10885"/>
                    <a:pt x="21599" y="10803"/>
                  </a:cubicBezTo>
                  <a:cubicBezTo>
                    <a:pt x="21599" y="10721"/>
                    <a:pt x="21587" y="10642"/>
                    <a:pt x="21576" y="1056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89" name="AutoShape 106">
              <a:extLst>
                <a:ext uri="{FF2B5EF4-FFF2-40B4-BE49-F238E27FC236}">
                  <a16:creationId xmlns:a16="http://schemas.microsoft.com/office/drawing/2014/main" id="{58E3BC8A-6A9E-2007-F490-F042C1D66604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8173" y="4686523"/>
              <a:ext cx="51935" cy="5131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2" y="0"/>
                  </a:moveTo>
                  <a:cubicBezTo>
                    <a:pt x="19193" y="0"/>
                    <a:pt x="19183" y="4"/>
                    <a:pt x="19174" y="4"/>
                  </a:cubicBezTo>
                  <a:cubicBezTo>
                    <a:pt x="8585" y="23"/>
                    <a:pt x="0" y="8607"/>
                    <a:pt x="0" y="19198"/>
                  </a:cubicBezTo>
                  <a:cubicBezTo>
                    <a:pt x="0" y="20523"/>
                    <a:pt x="1076" y="21600"/>
                    <a:pt x="2402" y="21600"/>
                  </a:cubicBezTo>
                  <a:cubicBezTo>
                    <a:pt x="3722" y="21600"/>
                    <a:pt x="4799" y="20523"/>
                    <a:pt x="4799" y="19198"/>
                  </a:cubicBezTo>
                  <a:cubicBezTo>
                    <a:pt x="4799" y="11262"/>
                    <a:pt x="11262" y="4803"/>
                    <a:pt x="19202" y="4803"/>
                  </a:cubicBezTo>
                  <a:lnTo>
                    <a:pt x="19202" y="4798"/>
                  </a:lnTo>
                  <a:cubicBezTo>
                    <a:pt x="20523" y="4798"/>
                    <a:pt x="21599" y="3721"/>
                    <a:pt x="21599" y="2401"/>
                  </a:cubicBezTo>
                  <a:cubicBezTo>
                    <a:pt x="21599" y="1076"/>
                    <a:pt x="20523" y="0"/>
                    <a:pt x="19202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90" name="AutoShape 107">
              <a:extLst>
                <a:ext uri="{FF2B5EF4-FFF2-40B4-BE49-F238E27FC236}">
                  <a16:creationId xmlns:a16="http://schemas.microsoft.com/office/drawing/2014/main" id="{9BBB6E59-FB48-86A9-8874-BA8A350E633C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3756" y="4652107"/>
              <a:ext cx="160186" cy="16018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057"/>
                  </a:moveTo>
                  <a:cubicBezTo>
                    <a:pt x="5694" y="20057"/>
                    <a:pt x="1542" y="15905"/>
                    <a:pt x="1542" y="10800"/>
                  </a:cubicBezTo>
                  <a:cubicBezTo>
                    <a:pt x="1542" y="5694"/>
                    <a:pt x="5694" y="1542"/>
                    <a:pt x="10800" y="1542"/>
                  </a:cubicBezTo>
                  <a:cubicBezTo>
                    <a:pt x="15905" y="1542"/>
                    <a:pt x="20057" y="5694"/>
                    <a:pt x="20057" y="10800"/>
                  </a:cubicBezTo>
                  <a:cubicBezTo>
                    <a:pt x="20057" y="15905"/>
                    <a:pt x="15905" y="20057"/>
                    <a:pt x="10800" y="20057"/>
                  </a:cubicBezTo>
                  <a:moveTo>
                    <a:pt x="10800" y="0"/>
                  </a:moveTo>
                  <a:cubicBezTo>
                    <a:pt x="4834" y="0"/>
                    <a:pt x="0" y="4834"/>
                    <a:pt x="0" y="10800"/>
                  </a:cubicBezTo>
                  <a:cubicBezTo>
                    <a:pt x="0" y="16765"/>
                    <a:pt x="4834" y="21600"/>
                    <a:pt x="10800" y="21600"/>
                  </a:cubicBezTo>
                  <a:cubicBezTo>
                    <a:pt x="16765" y="21600"/>
                    <a:pt x="21599" y="16765"/>
                    <a:pt x="21599" y="10800"/>
                  </a:cubicBezTo>
                  <a:cubicBezTo>
                    <a:pt x="21599" y="4834"/>
                    <a:pt x="16765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cxnSp>
        <p:nvCxnSpPr>
          <p:cNvPr id="94" name="Straight Connector 7">
            <a:extLst>
              <a:ext uri="{FF2B5EF4-FFF2-40B4-BE49-F238E27FC236}">
                <a16:creationId xmlns:a16="http://schemas.microsoft.com/office/drawing/2014/main" id="{BFE76C72-9691-0F32-06E3-A7EFDE3959EE}"/>
              </a:ext>
            </a:extLst>
          </p:cNvPr>
          <p:cNvCxnSpPr/>
          <p:nvPr/>
        </p:nvCxnSpPr>
        <p:spPr>
          <a:xfrm rot="5400000">
            <a:off x="1706289" y="3064182"/>
            <a:ext cx="952507" cy="2117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Oval 8">
            <a:extLst>
              <a:ext uri="{FF2B5EF4-FFF2-40B4-BE49-F238E27FC236}">
                <a16:creationId xmlns:a16="http://schemas.microsoft.com/office/drawing/2014/main" id="{A70EF863-206B-A55A-AAFA-11C0025ACE7E}"/>
              </a:ext>
            </a:extLst>
          </p:cNvPr>
          <p:cNvSpPr/>
          <p:nvPr/>
        </p:nvSpPr>
        <p:spPr>
          <a:xfrm>
            <a:off x="1609980" y="1904990"/>
            <a:ext cx="1177493" cy="1177493"/>
          </a:xfrm>
          <a:prstGeom prst="ellipse">
            <a:avLst/>
          </a:prstGeom>
          <a:solidFill>
            <a:schemeClr val="bg1"/>
          </a:solidFill>
          <a:ln w="25400">
            <a:solidFill>
              <a:srgbClr val="3060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grpSp>
        <p:nvGrpSpPr>
          <p:cNvPr id="96" name="Group 80">
            <a:extLst>
              <a:ext uri="{FF2B5EF4-FFF2-40B4-BE49-F238E27FC236}">
                <a16:creationId xmlns:a16="http://schemas.microsoft.com/office/drawing/2014/main" id="{EA96A8EC-95CA-430A-3524-F454012FC1A6}"/>
              </a:ext>
            </a:extLst>
          </p:cNvPr>
          <p:cNvGrpSpPr/>
          <p:nvPr/>
        </p:nvGrpSpPr>
        <p:grpSpPr>
          <a:xfrm>
            <a:off x="2023707" y="2246058"/>
            <a:ext cx="366259" cy="488901"/>
            <a:chOff x="1724713" y="4548862"/>
            <a:chExt cx="274694" cy="366676"/>
          </a:xfrm>
          <a:solidFill>
            <a:srgbClr val="3060B4"/>
          </a:solidFill>
        </p:grpSpPr>
        <p:sp>
          <p:nvSpPr>
            <p:cNvPr id="97" name="AutoShape 108">
              <a:extLst>
                <a:ext uri="{FF2B5EF4-FFF2-40B4-BE49-F238E27FC236}">
                  <a16:creationId xmlns:a16="http://schemas.microsoft.com/office/drawing/2014/main" id="{AE39C9C5-6664-B862-04B9-579D40C1E1B9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2917" y="4617692"/>
              <a:ext cx="137660" cy="13766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00"/>
                  </a:moveTo>
                  <a:cubicBezTo>
                    <a:pt x="15764" y="1800"/>
                    <a:pt x="19800" y="5835"/>
                    <a:pt x="19800" y="10800"/>
                  </a:cubicBezTo>
                  <a:cubicBezTo>
                    <a:pt x="19800" y="15764"/>
                    <a:pt x="15764" y="19800"/>
                    <a:pt x="10800" y="19800"/>
                  </a:cubicBezTo>
                  <a:cubicBezTo>
                    <a:pt x="5835" y="19800"/>
                    <a:pt x="1800" y="15764"/>
                    <a:pt x="1800" y="10800"/>
                  </a:cubicBezTo>
                  <a:cubicBezTo>
                    <a:pt x="1800" y="5835"/>
                    <a:pt x="5835" y="1800"/>
                    <a:pt x="10800" y="1800"/>
                  </a:cubicBezTo>
                  <a:moveTo>
                    <a:pt x="10800" y="21599"/>
                  </a:moveTo>
                  <a:cubicBezTo>
                    <a:pt x="16756" y="21599"/>
                    <a:pt x="21600" y="16756"/>
                    <a:pt x="21600" y="10800"/>
                  </a:cubicBezTo>
                  <a:cubicBezTo>
                    <a:pt x="21600" y="4843"/>
                    <a:pt x="16756" y="0"/>
                    <a:pt x="10800" y="0"/>
                  </a:cubicBezTo>
                  <a:cubicBezTo>
                    <a:pt x="4843" y="0"/>
                    <a:pt x="0" y="4843"/>
                    <a:pt x="0" y="10800"/>
                  </a:cubicBezTo>
                  <a:cubicBezTo>
                    <a:pt x="0" y="16756"/>
                    <a:pt x="4843" y="21599"/>
                    <a:pt x="10800" y="21599"/>
                  </a:cubicBezTo>
                </a:path>
              </a:pathLst>
            </a:custGeom>
            <a:grpFill/>
            <a:ln>
              <a:solidFill>
                <a:srgbClr val="3060B4"/>
              </a:solidFill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98" name="AutoShape 109">
              <a:extLst>
                <a:ext uri="{FF2B5EF4-FFF2-40B4-BE49-F238E27FC236}">
                  <a16:creationId xmlns:a16="http://schemas.microsoft.com/office/drawing/2014/main" id="{BB3FF8CA-42D0-331F-5523-166323F02E36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4713" y="4548862"/>
              <a:ext cx="274694" cy="36667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904" y="20170"/>
                  </a:moveTo>
                  <a:cubicBezTo>
                    <a:pt x="10885" y="20184"/>
                    <a:pt x="10830" y="20215"/>
                    <a:pt x="10782" y="20237"/>
                  </a:cubicBezTo>
                  <a:cubicBezTo>
                    <a:pt x="10774" y="20218"/>
                    <a:pt x="10707" y="20178"/>
                    <a:pt x="10666" y="20147"/>
                  </a:cubicBezTo>
                  <a:cubicBezTo>
                    <a:pt x="7368" y="17300"/>
                    <a:pt x="1799" y="12497"/>
                    <a:pt x="1799" y="8101"/>
                  </a:cubicBezTo>
                  <a:cubicBezTo>
                    <a:pt x="1799" y="4378"/>
                    <a:pt x="5838" y="1350"/>
                    <a:pt x="10800" y="1350"/>
                  </a:cubicBezTo>
                  <a:cubicBezTo>
                    <a:pt x="15762" y="1350"/>
                    <a:pt x="19800" y="4378"/>
                    <a:pt x="19800" y="8101"/>
                  </a:cubicBezTo>
                  <a:cubicBezTo>
                    <a:pt x="19800" y="12497"/>
                    <a:pt x="14231" y="17300"/>
                    <a:pt x="10904" y="20170"/>
                  </a:cubicBezTo>
                  <a:moveTo>
                    <a:pt x="10800" y="0"/>
                  </a:moveTo>
                  <a:cubicBezTo>
                    <a:pt x="4844" y="0"/>
                    <a:pt x="0" y="3588"/>
                    <a:pt x="0" y="8101"/>
                  </a:cubicBezTo>
                  <a:cubicBezTo>
                    <a:pt x="0" y="12826"/>
                    <a:pt x="5400" y="17660"/>
                    <a:pt x="9337" y="21056"/>
                  </a:cubicBezTo>
                  <a:cubicBezTo>
                    <a:pt x="9352" y="21070"/>
                    <a:pt x="9984" y="21599"/>
                    <a:pt x="10766" y="21599"/>
                  </a:cubicBezTo>
                  <a:lnTo>
                    <a:pt x="10834" y="21599"/>
                  </a:lnTo>
                  <a:cubicBezTo>
                    <a:pt x="11615" y="21599"/>
                    <a:pt x="12247" y="21070"/>
                    <a:pt x="12262" y="21056"/>
                  </a:cubicBezTo>
                  <a:cubicBezTo>
                    <a:pt x="16200" y="17660"/>
                    <a:pt x="21599" y="12826"/>
                    <a:pt x="21599" y="8101"/>
                  </a:cubicBezTo>
                  <a:cubicBezTo>
                    <a:pt x="21599" y="3588"/>
                    <a:pt x="16755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A8BB337C-72B2-E382-E9D7-E7ACAF9514B4}"/>
              </a:ext>
            </a:extLst>
          </p:cNvPr>
          <p:cNvGrpSpPr/>
          <p:nvPr/>
        </p:nvGrpSpPr>
        <p:grpSpPr>
          <a:xfrm>
            <a:off x="1235075" y="3775518"/>
            <a:ext cx="1987096" cy="1523066"/>
            <a:chOff x="1235075" y="3632462"/>
            <a:chExt cx="1987096" cy="1523066"/>
          </a:xfrm>
        </p:grpSpPr>
        <p:sp>
          <p:nvSpPr>
            <p:cNvPr id="99" name="Rectangle 2">
              <a:extLst>
                <a:ext uri="{FF2B5EF4-FFF2-40B4-BE49-F238E27FC236}">
                  <a16:creationId xmlns:a16="http://schemas.microsoft.com/office/drawing/2014/main" id="{432C1623-6F28-8C83-39C7-784CD4325D54}"/>
                </a:ext>
              </a:extLst>
            </p:cNvPr>
            <p:cNvSpPr/>
            <p:nvPr/>
          </p:nvSpPr>
          <p:spPr bwMode="auto">
            <a:xfrm>
              <a:off x="1294949" y="3632462"/>
              <a:ext cx="1867348" cy="431800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 anchor="ctr"/>
            <a:lstStyle/>
            <a:p>
              <a:pPr algn="ctr"/>
              <a:r>
                <a:rPr lang="zh-CN" altLang="en-US" b="1" dirty="0">
                  <a:cs typeface="+mn-ea"/>
                  <a:sym typeface="+mn-lt"/>
                </a:rPr>
                <a:t>添加标题文本</a:t>
              </a:r>
              <a:endParaRPr lang="en-US" b="1" dirty="0">
                <a:cs typeface="+mn-ea"/>
                <a:sym typeface="+mn-lt"/>
              </a:endParaRPr>
            </a:p>
          </p:txBody>
        </p:sp>
        <p:sp>
          <p:nvSpPr>
            <p:cNvPr id="100" name="Rectangle 3">
              <a:extLst>
                <a:ext uri="{FF2B5EF4-FFF2-40B4-BE49-F238E27FC236}">
                  <a16:creationId xmlns:a16="http://schemas.microsoft.com/office/drawing/2014/main" id="{6F03302D-1D28-3BAD-D7D8-0F5C556A56D3}"/>
                </a:ext>
              </a:extLst>
            </p:cNvPr>
            <p:cNvSpPr/>
            <p:nvPr/>
          </p:nvSpPr>
          <p:spPr bwMode="auto">
            <a:xfrm>
              <a:off x="1235075" y="4042037"/>
              <a:ext cx="1987096" cy="1113491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/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101" name="组合 100">
            <a:extLst>
              <a:ext uri="{FF2B5EF4-FFF2-40B4-BE49-F238E27FC236}">
                <a16:creationId xmlns:a16="http://schemas.microsoft.com/office/drawing/2014/main" id="{93A16F18-1655-5654-473A-BDFD5499DBEC}"/>
              </a:ext>
            </a:extLst>
          </p:cNvPr>
          <p:cNvGrpSpPr/>
          <p:nvPr/>
        </p:nvGrpSpPr>
        <p:grpSpPr>
          <a:xfrm>
            <a:off x="3828878" y="3775518"/>
            <a:ext cx="1987096" cy="1523066"/>
            <a:chOff x="1235075" y="3632462"/>
            <a:chExt cx="1987096" cy="1523066"/>
          </a:xfrm>
        </p:grpSpPr>
        <p:sp>
          <p:nvSpPr>
            <p:cNvPr id="102" name="Rectangle 2">
              <a:extLst>
                <a:ext uri="{FF2B5EF4-FFF2-40B4-BE49-F238E27FC236}">
                  <a16:creationId xmlns:a16="http://schemas.microsoft.com/office/drawing/2014/main" id="{D33C445A-B93C-5B9E-2269-A053B449B2AC}"/>
                </a:ext>
              </a:extLst>
            </p:cNvPr>
            <p:cNvSpPr/>
            <p:nvPr/>
          </p:nvSpPr>
          <p:spPr bwMode="auto">
            <a:xfrm>
              <a:off x="1294949" y="3632462"/>
              <a:ext cx="1867348" cy="431800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 anchor="ctr"/>
            <a:lstStyle/>
            <a:p>
              <a:pPr algn="ctr"/>
              <a:r>
                <a:rPr lang="zh-CN" altLang="en-US" b="1" dirty="0">
                  <a:cs typeface="+mn-ea"/>
                  <a:sym typeface="+mn-lt"/>
                </a:rPr>
                <a:t>添加标题文本</a:t>
              </a:r>
              <a:endParaRPr lang="en-US" b="1" dirty="0">
                <a:cs typeface="+mn-ea"/>
                <a:sym typeface="+mn-lt"/>
              </a:endParaRPr>
            </a:p>
          </p:txBody>
        </p:sp>
        <p:sp>
          <p:nvSpPr>
            <p:cNvPr id="103" name="Rectangle 3">
              <a:extLst>
                <a:ext uri="{FF2B5EF4-FFF2-40B4-BE49-F238E27FC236}">
                  <a16:creationId xmlns:a16="http://schemas.microsoft.com/office/drawing/2014/main" id="{CC29F2A7-3A78-E9AF-92BD-7E8BA32B565B}"/>
                </a:ext>
              </a:extLst>
            </p:cNvPr>
            <p:cNvSpPr/>
            <p:nvPr/>
          </p:nvSpPr>
          <p:spPr bwMode="auto">
            <a:xfrm>
              <a:off x="1235075" y="4042037"/>
              <a:ext cx="1987096" cy="1113491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/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104" name="组合 103">
            <a:extLst>
              <a:ext uri="{FF2B5EF4-FFF2-40B4-BE49-F238E27FC236}">
                <a16:creationId xmlns:a16="http://schemas.microsoft.com/office/drawing/2014/main" id="{FD9CDCDB-4400-2B90-8E5A-6CF4C6407D85}"/>
              </a:ext>
            </a:extLst>
          </p:cNvPr>
          <p:cNvGrpSpPr/>
          <p:nvPr/>
        </p:nvGrpSpPr>
        <p:grpSpPr>
          <a:xfrm>
            <a:off x="6422681" y="3775518"/>
            <a:ext cx="1987096" cy="1523066"/>
            <a:chOff x="1235075" y="3632462"/>
            <a:chExt cx="1987096" cy="1523066"/>
          </a:xfrm>
        </p:grpSpPr>
        <p:sp>
          <p:nvSpPr>
            <p:cNvPr id="105" name="Rectangle 2">
              <a:extLst>
                <a:ext uri="{FF2B5EF4-FFF2-40B4-BE49-F238E27FC236}">
                  <a16:creationId xmlns:a16="http://schemas.microsoft.com/office/drawing/2014/main" id="{20F343A8-E68B-5B59-61E8-7D2E3DC482F6}"/>
                </a:ext>
              </a:extLst>
            </p:cNvPr>
            <p:cNvSpPr/>
            <p:nvPr/>
          </p:nvSpPr>
          <p:spPr bwMode="auto">
            <a:xfrm>
              <a:off x="1294949" y="3632462"/>
              <a:ext cx="1867348" cy="431800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 anchor="ctr"/>
            <a:lstStyle/>
            <a:p>
              <a:pPr algn="ctr"/>
              <a:r>
                <a:rPr lang="zh-CN" altLang="en-US" b="1" dirty="0">
                  <a:cs typeface="+mn-ea"/>
                  <a:sym typeface="+mn-lt"/>
                </a:rPr>
                <a:t>添加标题文本</a:t>
              </a:r>
              <a:endParaRPr lang="en-US" b="1" dirty="0">
                <a:cs typeface="+mn-ea"/>
                <a:sym typeface="+mn-lt"/>
              </a:endParaRPr>
            </a:p>
          </p:txBody>
        </p:sp>
        <p:sp>
          <p:nvSpPr>
            <p:cNvPr id="106" name="Rectangle 3">
              <a:extLst>
                <a:ext uri="{FF2B5EF4-FFF2-40B4-BE49-F238E27FC236}">
                  <a16:creationId xmlns:a16="http://schemas.microsoft.com/office/drawing/2014/main" id="{B6078A2C-D9F2-276E-8BFE-EBC3D8BA2FB9}"/>
                </a:ext>
              </a:extLst>
            </p:cNvPr>
            <p:cNvSpPr/>
            <p:nvPr/>
          </p:nvSpPr>
          <p:spPr bwMode="auto">
            <a:xfrm>
              <a:off x="1235075" y="4042037"/>
              <a:ext cx="1987096" cy="1113491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/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107" name="组合 106">
            <a:extLst>
              <a:ext uri="{FF2B5EF4-FFF2-40B4-BE49-F238E27FC236}">
                <a16:creationId xmlns:a16="http://schemas.microsoft.com/office/drawing/2014/main" id="{EAB5E850-0A43-3B17-2A71-646828CC1F0D}"/>
              </a:ext>
            </a:extLst>
          </p:cNvPr>
          <p:cNvGrpSpPr/>
          <p:nvPr/>
        </p:nvGrpSpPr>
        <p:grpSpPr>
          <a:xfrm>
            <a:off x="9016484" y="3775518"/>
            <a:ext cx="1987096" cy="1523066"/>
            <a:chOff x="1235075" y="3632462"/>
            <a:chExt cx="1987096" cy="1523066"/>
          </a:xfrm>
        </p:grpSpPr>
        <p:sp>
          <p:nvSpPr>
            <p:cNvPr id="108" name="Rectangle 2">
              <a:extLst>
                <a:ext uri="{FF2B5EF4-FFF2-40B4-BE49-F238E27FC236}">
                  <a16:creationId xmlns:a16="http://schemas.microsoft.com/office/drawing/2014/main" id="{30B95D90-FF52-8631-0292-762F5BB81A8C}"/>
                </a:ext>
              </a:extLst>
            </p:cNvPr>
            <p:cNvSpPr/>
            <p:nvPr/>
          </p:nvSpPr>
          <p:spPr bwMode="auto">
            <a:xfrm>
              <a:off x="1294949" y="3632462"/>
              <a:ext cx="1867348" cy="431800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 anchor="ctr"/>
            <a:lstStyle/>
            <a:p>
              <a:pPr algn="ctr"/>
              <a:r>
                <a:rPr lang="zh-CN" altLang="en-US" b="1" dirty="0">
                  <a:cs typeface="+mn-ea"/>
                  <a:sym typeface="+mn-lt"/>
                </a:rPr>
                <a:t>添加标题文本</a:t>
              </a:r>
              <a:endParaRPr lang="en-US" b="1" dirty="0">
                <a:cs typeface="+mn-ea"/>
                <a:sym typeface="+mn-lt"/>
              </a:endParaRPr>
            </a:p>
          </p:txBody>
        </p:sp>
        <p:sp>
          <p:nvSpPr>
            <p:cNvPr id="109" name="Rectangle 3">
              <a:extLst>
                <a:ext uri="{FF2B5EF4-FFF2-40B4-BE49-F238E27FC236}">
                  <a16:creationId xmlns:a16="http://schemas.microsoft.com/office/drawing/2014/main" id="{FA457C59-F223-BDBC-E5B3-F88F5D4C9576}"/>
                </a:ext>
              </a:extLst>
            </p:cNvPr>
            <p:cNvSpPr/>
            <p:nvPr/>
          </p:nvSpPr>
          <p:spPr bwMode="auto">
            <a:xfrm>
              <a:off x="1235075" y="4042037"/>
              <a:ext cx="1987096" cy="1113491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/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cs typeface="+mn-ea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497820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文本框 57">
            <a:extLst>
              <a:ext uri="{FF2B5EF4-FFF2-40B4-BE49-F238E27FC236}">
                <a16:creationId xmlns:a16="http://schemas.microsoft.com/office/drawing/2014/main" id="{0E209F4F-A928-A3C2-6EEC-AA2D3A019C19}"/>
              </a:ext>
            </a:extLst>
          </p:cNvPr>
          <p:cNvSpPr txBox="1"/>
          <p:nvPr/>
        </p:nvSpPr>
        <p:spPr>
          <a:xfrm>
            <a:off x="1757112" y="347172"/>
            <a:ext cx="2581275" cy="6511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200" dirty="0">
                <a:solidFill>
                  <a:schemeClr val="tx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项目概况</a:t>
            </a:r>
          </a:p>
        </p:txBody>
      </p: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7AAB890A-1E70-D6FD-50B7-2A6590018048}"/>
              </a:ext>
            </a:extLst>
          </p:cNvPr>
          <p:cNvGrpSpPr/>
          <p:nvPr/>
        </p:nvGrpSpPr>
        <p:grpSpPr>
          <a:xfrm>
            <a:off x="678118" y="171576"/>
            <a:ext cx="934586" cy="934586"/>
            <a:chOff x="1668174" y="603058"/>
            <a:chExt cx="2988254" cy="2988251"/>
          </a:xfrm>
        </p:grpSpPr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DABBFC89-4CD4-EB1B-8894-E90F5CFC072B}"/>
                </a:ext>
              </a:extLst>
            </p:cNvPr>
            <p:cNvSpPr/>
            <p:nvPr/>
          </p:nvSpPr>
          <p:spPr>
            <a:xfrm>
              <a:off x="1668174" y="603058"/>
              <a:ext cx="2988254" cy="2988251"/>
            </a:xfrm>
            <a:prstGeom prst="ellipse">
              <a:avLst/>
            </a:prstGeom>
            <a:solidFill>
              <a:srgbClr val="3060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5CDE28F4-4CF7-2380-7E1A-5ACC0F8A33D2}"/>
                </a:ext>
              </a:extLst>
            </p:cNvPr>
            <p:cNvSpPr txBox="1"/>
            <p:nvPr/>
          </p:nvSpPr>
          <p:spPr>
            <a:xfrm>
              <a:off x="1984804" y="954475"/>
              <a:ext cx="2589380" cy="22633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01</a:t>
              </a:r>
              <a:endParaRPr lang="zh-CN" altLang="en-US" sz="4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</p:grpSp>
      <p:sp>
        <p:nvSpPr>
          <p:cNvPr id="46" name="PA_矩形 3">
            <a:extLst>
              <a:ext uri="{FF2B5EF4-FFF2-40B4-BE49-F238E27FC236}">
                <a16:creationId xmlns:a16="http://schemas.microsoft.com/office/drawing/2014/main" id="{9908E220-0174-C4BF-E3FD-8B77AB9EFDC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347700" y="1656442"/>
            <a:ext cx="1828800" cy="1828800"/>
          </a:xfrm>
          <a:prstGeom prst="rect">
            <a:avLst/>
          </a:prstGeom>
          <a:solidFill>
            <a:srgbClr val="3060B4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49" name="PA_矩形 19">
            <a:extLst>
              <a:ext uri="{FF2B5EF4-FFF2-40B4-BE49-F238E27FC236}">
                <a16:creationId xmlns:a16="http://schemas.microsoft.com/office/drawing/2014/main" id="{36E8AE18-DD0B-C122-598E-9AB470848D3B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6568862" y="1665372"/>
            <a:ext cx="1828800" cy="1828800"/>
          </a:xfrm>
          <a:prstGeom prst="rect">
            <a:avLst/>
          </a:prstGeom>
          <a:solidFill>
            <a:schemeClr val="bg1"/>
          </a:solidFill>
          <a:ln>
            <a:solidFill>
              <a:srgbClr val="3060B4"/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52" name="PA_矩形 27">
            <a:extLst>
              <a:ext uri="{FF2B5EF4-FFF2-40B4-BE49-F238E27FC236}">
                <a16:creationId xmlns:a16="http://schemas.microsoft.com/office/drawing/2014/main" id="{1B5A2FAD-2EED-F53B-5388-9484995EF516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1345396" y="3971682"/>
            <a:ext cx="1828800" cy="1828800"/>
          </a:xfrm>
          <a:prstGeom prst="rect">
            <a:avLst/>
          </a:prstGeom>
          <a:solidFill>
            <a:schemeClr val="bg1"/>
          </a:solidFill>
          <a:ln>
            <a:solidFill>
              <a:srgbClr val="3060B4"/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99" name="PA_矩形 31">
            <a:extLst>
              <a:ext uri="{FF2B5EF4-FFF2-40B4-BE49-F238E27FC236}">
                <a16:creationId xmlns:a16="http://schemas.microsoft.com/office/drawing/2014/main" id="{FF580106-B36C-3A46-2FD2-5A018F40DA58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6566558" y="3980612"/>
            <a:ext cx="1828800" cy="1828800"/>
          </a:xfrm>
          <a:prstGeom prst="rect">
            <a:avLst/>
          </a:prstGeom>
          <a:solidFill>
            <a:srgbClr val="3060B4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pic>
        <p:nvPicPr>
          <p:cNvPr id="102" name="PA_PicturePlaceholder 8">
            <a:extLst>
              <a:ext uri="{FF2B5EF4-FFF2-40B4-BE49-F238E27FC236}">
                <a16:creationId xmlns:a16="http://schemas.microsoft.com/office/drawing/2014/main" id="{1EB59B3A-A29C-C8FF-1520-C62D01718FAC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434797">
            <a:off x="1345395" y="1656441"/>
            <a:ext cx="1828800" cy="1828800"/>
          </a:xfrm>
          <a:prstGeom prst="rect">
            <a:avLst/>
          </a:prstGeom>
        </p:spPr>
      </p:pic>
      <p:pic>
        <p:nvPicPr>
          <p:cNvPr id="104" name="PA_PicturePlaceholder 10">
            <a:extLst>
              <a:ext uri="{FF2B5EF4-FFF2-40B4-BE49-F238E27FC236}">
                <a16:creationId xmlns:a16="http://schemas.microsoft.com/office/drawing/2014/main" id="{C9A48DEC-EAD3-4D6E-1F6F-2272087A550D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434797">
            <a:off x="1343114" y="3967120"/>
            <a:ext cx="1828800" cy="1828800"/>
          </a:xfrm>
          <a:prstGeom prst="rect">
            <a:avLst/>
          </a:prstGeom>
        </p:spPr>
      </p:pic>
      <p:pic>
        <p:nvPicPr>
          <p:cNvPr id="105" name="PA_PicturePlaceholder 9">
            <a:extLst>
              <a:ext uri="{FF2B5EF4-FFF2-40B4-BE49-F238E27FC236}">
                <a16:creationId xmlns:a16="http://schemas.microsoft.com/office/drawing/2014/main" id="{8F49FBC0-775D-FB36-EB59-992333F64E61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434797">
            <a:off x="6568861" y="3982892"/>
            <a:ext cx="1828800" cy="1828800"/>
          </a:xfrm>
          <a:prstGeom prst="rect">
            <a:avLst/>
          </a:prstGeom>
        </p:spPr>
      </p:pic>
      <p:grpSp>
        <p:nvGrpSpPr>
          <p:cNvPr id="106" name="Group 1">
            <a:extLst>
              <a:ext uri="{FF2B5EF4-FFF2-40B4-BE49-F238E27FC236}">
                <a16:creationId xmlns:a16="http://schemas.microsoft.com/office/drawing/2014/main" id="{9CC58D05-4B79-75D3-7C4D-01A345CE3D26}"/>
              </a:ext>
            </a:extLst>
          </p:cNvPr>
          <p:cNvGrpSpPr/>
          <p:nvPr/>
        </p:nvGrpSpPr>
        <p:grpSpPr bwMode="auto">
          <a:xfrm>
            <a:off x="3439866" y="2037441"/>
            <a:ext cx="2291312" cy="1066800"/>
            <a:chOff x="45" y="276"/>
            <a:chExt cx="1443" cy="672"/>
          </a:xfrm>
        </p:grpSpPr>
        <p:sp>
          <p:nvSpPr>
            <p:cNvPr id="107" name="Rectangle 2">
              <a:extLst>
                <a:ext uri="{FF2B5EF4-FFF2-40B4-BE49-F238E27FC236}">
                  <a16:creationId xmlns:a16="http://schemas.microsoft.com/office/drawing/2014/main" id="{84A34293-AFB9-24B3-40C4-467AC26F8EE8}"/>
                </a:ext>
              </a:extLst>
            </p:cNvPr>
            <p:cNvSpPr/>
            <p:nvPr/>
          </p:nvSpPr>
          <p:spPr bwMode="auto">
            <a:xfrm>
              <a:off x="45" y="276"/>
              <a:ext cx="1176" cy="272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 anchor="ctr"/>
            <a:lstStyle/>
            <a:p>
              <a:pPr algn="l"/>
              <a:r>
                <a:rPr lang="zh-CN" altLang="en-US" b="1" dirty="0">
                  <a:cs typeface="+mn-ea"/>
                  <a:sym typeface="+mn-lt"/>
                </a:rPr>
                <a:t>添加标题文本</a:t>
              </a:r>
              <a:endParaRPr lang="en-US" b="1" dirty="0">
                <a:cs typeface="+mn-ea"/>
                <a:sym typeface="+mn-lt"/>
              </a:endParaRPr>
            </a:p>
          </p:txBody>
        </p:sp>
        <p:sp>
          <p:nvSpPr>
            <p:cNvPr id="108" name="Rectangle 3">
              <a:extLst>
                <a:ext uri="{FF2B5EF4-FFF2-40B4-BE49-F238E27FC236}">
                  <a16:creationId xmlns:a16="http://schemas.microsoft.com/office/drawing/2014/main" id="{BC391798-743D-FF81-6F2A-E18786EC1E13}"/>
                </a:ext>
              </a:extLst>
            </p:cNvPr>
            <p:cNvSpPr/>
            <p:nvPr/>
          </p:nvSpPr>
          <p:spPr bwMode="auto">
            <a:xfrm>
              <a:off x="45" y="534"/>
              <a:ext cx="1443" cy="414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/>
            <a:lstStyle/>
            <a:p>
              <a:pPr algn="l">
                <a:lnSpc>
                  <a:spcPct val="15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109" name="Group 1">
            <a:extLst>
              <a:ext uri="{FF2B5EF4-FFF2-40B4-BE49-F238E27FC236}">
                <a16:creationId xmlns:a16="http://schemas.microsoft.com/office/drawing/2014/main" id="{AB2A77A4-0D4D-9CB1-6583-7FA1A1A7ACC2}"/>
              </a:ext>
            </a:extLst>
          </p:cNvPr>
          <p:cNvGrpSpPr/>
          <p:nvPr/>
        </p:nvGrpSpPr>
        <p:grpSpPr bwMode="auto">
          <a:xfrm>
            <a:off x="3439866" y="4348120"/>
            <a:ext cx="2291312" cy="1066800"/>
            <a:chOff x="45" y="276"/>
            <a:chExt cx="1443" cy="672"/>
          </a:xfrm>
        </p:grpSpPr>
        <p:sp>
          <p:nvSpPr>
            <p:cNvPr id="110" name="Rectangle 2">
              <a:extLst>
                <a:ext uri="{FF2B5EF4-FFF2-40B4-BE49-F238E27FC236}">
                  <a16:creationId xmlns:a16="http://schemas.microsoft.com/office/drawing/2014/main" id="{3D8DBE0F-7704-B7CF-C7C6-FE774F515A05}"/>
                </a:ext>
              </a:extLst>
            </p:cNvPr>
            <p:cNvSpPr/>
            <p:nvPr/>
          </p:nvSpPr>
          <p:spPr bwMode="auto">
            <a:xfrm>
              <a:off x="45" y="276"/>
              <a:ext cx="1176" cy="272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 anchor="ctr"/>
            <a:lstStyle/>
            <a:p>
              <a:pPr algn="l"/>
              <a:r>
                <a:rPr lang="zh-CN" altLang="en-US" b="1" dirty="0">
                  <a:cs typeface="+mn-ea"/>
                  <a:sym typeface="+mn-lt"/>
                </a:rPr>
                <a:t>添加标题文本</a:t>
              </a:r>
              <a:endParaRPr lang="en-US" b="1" dirty="0">
                <a:cs typeface="+mn-ea"/>
                <a:sym typeface="+mn-lt"/>
              </a:endParaRPr>
            </a:p>
          </p:txBody>
        </p:sp>
        <p:sp>
          <p:nvSpPr>
            <p:cNvPr id="111" name="Rectangle 3">
              <a:extLst>
                <a:ext uri="{FF2B5EF4-FFF2-40B4-BE49-F238E27FC236}">
                  <a16:creationId xmlns:a16="http://schemas.microsoft.com/office/drawing/2014/main" id="{62591BF6-7C64-FF01-A289-5344DBC8C444}"/>
                </a:ext>
              </a:extLst>
            </p:cNvPr>
            <p:cNvSpPr/>
            <p:nvPr/>
          </p:nvSpPr>
          <p:spPr bwMode="auto">
            <a:xfrm>
              <a:off x="45" y="534"/>
              <a:ext cx="1443" cy="414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/>
            <a:lstStyle/>
            <a:p>
              <a:pPr algn="l">
                <a:lnSpc>
                  <a:spcPct val="15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112" name="Group 1">
            <a:extLst>
              <a:ext uri="{FF2B5EF4-FFF2-40B4-BE49-F238E27FC236}">
                <a16:creationId xmlns:a16="http://schemas.microsoft.com/office/drawing/2014/main" id="{5BC9BED8-EEDE-CC3B-11E1-86C2A67EC34E}"/>
              </a:ext>
            </a:extLst>
          </p:cNvPr>
          <p:cNvGrpSpPr/>
          <p:nvPr/>
        </p:nvGrpSpPr>
        <p:grpSpPr bwMode="auto">
          <a:xfrm>
            <a:off x="8665613" y="2037441"/>
            <a:ext cx="2291312" cy="1066800"/>
            <a:chOff x="45" y="276"/>
            <a:chExt cx="1443" cy="672"/>
          </a:xfrm>
        </p:grpSpPr>
        <p:sp>
          <p:nvSpPr>
            <p:cNvPr id="113" name="Rectangle 2">
              <a:extLst>
                <a:ext uri="{FF2B5EF4-FFF2-40B4-BE49-F238E27FC236}">
                  <a16:creationId xmlns:a16="http://schemas.microsoft.com/office/drawing/2014/main" id="{3BA74A49-BBED-C9C8-7AC1-189F35E7BF4A}"/>
                </a:ext>
              </a:extLst>
            </p:cNvPr>
            <p:cNvSpPr/>
            <p:nvPr/>
          </p:nvSpPr>
          <p:spPr bwMode="auto">
            <a:xfrm>
              <a:off x="45" y="276"/>
              <a:ext cx="1176" cy="272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 anchor="ctr"/>
            <a:lstStyle/>
            <a:p>
              <a:pPr algn="l"/>
              <a:r>
                <a:rPr lang="zh-CN" altLang="en-US" b="1" dirty="0">
                  <a:cs typeface="+mn-ea"/>
                  <a:sym typeface="+mn-lt"/>
                </a:rPr>
                <a:t>添加标题文本</a:t>
              </a:r>
              <a:endParaRPr lang="en-US" b="1" dirty="0">
                <a:cs typeface="+mn-ea"/>
                <a:sym typeface="+mn-lt"/>
              </a:endParaRPr>
            </a:p>
          </p:txBody>
        </p:sp>
        <p:sp>
          <p:nvSpPr>
            <p:cNvPr id="114" name="Rectangle 3">
              <a:extLst>
                <a:ext uri="{FF2B5EF4-FFF2-40B4-BE49-F238E27FC236}">
                  <a16:creationId xmlns:a16="http://schemas.microsoft.com/office/drawing/2014/main" id="{432705E5-E7FB-EFFD-1457-75AA5351B684}"/>
                </a:ext>
              </a:extLst>
            </p:cNvPr>
            <p:cNvSpPr/>
            <p:nvPr/>
          </p:nvSpPr>
          <p:spPr bwMode="auto">
            <a:xfrm>
              <a:off x="45" y="534"/>
              <a:ext cx="1443" cy="414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/>
            <a:lstStyle/>
            <a:p>
              <a:pPr algn="l">
                <a:lnSpc>
                  <a:spcPct val="15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115" name="Group 1">
            <a:extLst>
              <a:ext uri="{FF2B5EF4-FFF2-40B4-BE49-F238E27FC236}">
                <a16:creationId xmlns:a16="http://schemas.microsoft.com/office/drawing/2014/main" id="{AE8602D6-AC3A-A630-6BF8-650ADB3466DF}"/>
              </a:ext>
            </a:extLst>
          </p:cNvPr>
          <p:cNvGrpSpPr/>
          <p:nvPr/>
        </p:nvGrpSpPr>
        <p:grpSpPr bwMode="auto">
          <a:xfrm>
            <a:off x="8665613" y="4348120"/>
            <a:ext cx="2291312" cy="1066800"/>
            <a:chOff x="45" y="276"/>
            <a:chExt cx="1443" cy="672"/>
          </a:xfrm>
        </p:grpSpPr>
        <p:sp>
          <p:nvSpPr>
            <p:cNvPr id="116" name="Rectangle 2">
              <a:extLst>
                <a:ext uri="{FF2B5EF4-FFF2-40B4-BE49-F238E27FC236}">
                  <a16:creationId xmlns:a16="http://schemas.microsoft.com/office/drawing/2014/main" id="{9E03E190-5E2A-E274-A18A-634D2E3B4B23}"/>
                </a:ext>
              </a:extLst>
            </p:cNvPr>
            <p:cNvSpPr/>
            <p:nvPr/>
          </p:nvSpPr>
          <p:spPr bwMode="auto">
            <a:xfrm>
              <a:off x="45" y="276"/>
              <a:ext cx="1176" cy="272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 anchor="ctr"/>
            <a:lstStyle/>
            <a:p>
              <a:pPr algn="l"/>
              <a:r>
                <a:rPr lang="zh-CN" altLang="en-US" b="1" dirty="0">
                  <a:cs typeface="+mn-ea"/>
                  <a:sym typeface="+mn-lt"/>
                </a:rPr>
                <a:t>添加标题文本</a:t>
              </a:r>
              <a:endParaRPr lang="en-US" b="1" dirty="0">
                <a:cs typeface="+mn-ea"/>
                <a:sym typeface="+mn-lt"/>
              </a:endParaRPr>
            </a:p>
          </p:txBody>
        </p:sp>
        <p:sp>
          <p:nvSpPr>
            <p:cNvPr id="117" name="Rectangle 3">
              <a:extLst>
                <a:ext uri="{FF2B5EF4-FFF2-40B4-BE49-F238E27FC236}">
                  <a16:creationId xmlns:a16="http://schemas.microsoft.com/office/drawing/2014/main" id="{EBF9545D-5AA2-A0C8-C79C-4C119D8830C3}"/>
                </a:ext>
              </a:extLst>
            </p:cNvPr>
            <p:cNvSpPr/>
            <p:nvPr/>
          </p:nvSpPr>
          <p:spPr bwMode="auto">
            <a:xfrm>
              <a:off x="45" y="534"/>
              <a:ext cx="1443" cy="414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/>
            <a:lstStyle/>
            <a:p>
              <a:pPr algn="l">
                <a:lnSpc>
                  <a:spcPct val="15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cs typeface="+mn-ea"/>
                  <a:sym typeface="+mn-lt"/>
                </a:rPr>
                <a:t>... ...</a:t>
              </a:r>
            </a:p>
          </p:txBody>
        </p:sp>
      </p:grpSp>
      <p:pic>
        <p:nvPicPr>
          <p:cNvPr id="118" name="PA_PicturePlaceholder 9">
            <a:extLst>
              <a:ext uri="{FF2B5EF4-FFF2-40B4-BE49-F238E27FC236}">
                <a16:creationId xmlns:a16="http://schemas.microsoft.com/office/drawing/2014/main" id="{8A0DDF93-E7F0-4A43-17A0-5A0D3948D0D4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434797">
            <a:off x="6568861" y="1665372"/>
            <a:ext cx="18288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85667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图片 42">
            <a:extLst>
              <a:ext uri="{FF2B5EF4-FFF2-40B4-BE49-F238E27FC236}">
                <a16:creationId xmlns:a16="http://schemas.microsoft.com/office/drawing/2014/main" id="{51DBDFF8-2F41-5B00-4655-65C993F1470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75199" y="1241244"/>
            <a:ext cx="6181725" cy="4375512"/>
          </a:xfrm>
          <a:prstGeom prst="rect">
            <a:avLst/>
          </a:prstGeom>
        </p:spPr>
      </p:pic>
      <p:pic>
        <p:nvPicPr>
          <p:cNvPr id="35" name="图片 34">
            <a:extLst>
              <a:ext uri="{FF2B5EF4-FFF2-40B4-BE49-F238E27FC236}">
                <a16:creationId xmlns:a16="http://schemas.microsoft.com/office/drawing/2014/main" id="{C14EA4A5-19F1-A338-A91A-E6CD7D366BA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35075" y="1241244"/>
            <a:ext cx="5809381" cy="4375512"/>
          </a:xfrm>
          <a:prstGeom prst="rect">
            <a:avLst/>
          </a:prstGeom>
        </p:spPr>
      </p:pic>
      <p:sp>
        <p:nvSpPr>
          <p:cNvPr id="58" name="文本框 57">
            <a:extLst>
              <a:ext uri="{FF2B5EF4-FFF2-40B4-BE49-F238E27FC236}">
                <a16:creationId xmlns:a16="http://schemas.microsoft.com/office/drawing/2014/main" id="{0E209F4F-A928-A3C2-6EEC-AA2D3A019C19}"/>
              </a:ext>
            </a:extLst>
          </p:cNvPr>
          <p:cNvSpPr txBox="1"/>
          <p:nvPr/>
        </p:nvSpPr>
        <p:spPr>
          <a:xfrm>
            <a:off x="1757112" y="347172"/>
            <a:ext cx="2581275" cy="6511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200" dirty="0">
                <a:solidFill>
                  <a:schemeClr val="tx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项目概况</a:t>
            </a:r>
          </a:p>
        </p:txBody>
      </p: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7AAB890A-1E70-D6FD-50B7-2A6590018048}"/>
              </a:ext>
            </a:extLst>
          </p:cNvPr>
          <p:cNvGrpSpPr/>
          <p:nvPr/>
        </p:nvGrpSpPr>
        <p:grpSpPr>
          <a:xfrm>
            <a:off x="678118" y="171576"/>
            <a:ext cx="934586" cy="934586"/>
            <a:chOff x="1668174" y="603058"/>
            <a:chExt cx="2988254" cy="2988251"/>
          </a:xfrm>
        </p:grpSpPr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DABBFC89-4CD4-EB1B-8894-E90F5CFC072B}"/>
                </a:ext>
              </a:extLst>
            </p:cNvPr>
            <p:cNvSpPr/>
            <p:nvPr/>
          </p:nvSpPr>
          <p:spPr>
            <a:xfrm>
              <a:off x="1668174" y="603058"/>
              <a:ext cx="2988254" cy="2988251"/>
            </a:xfrm>
            <a:prstGeom prst="ellipse">
              <a:avLst/>
            </a:prstGeom>
            <a:solidFill>
              <a:srgbClr val="3060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5CDE28F4-4CF7-2380-7E1A-5ACC0F8A33D2}"/>
                </a:ext>
              </a:extLst>
            </p:cNvPr>
            <p:cNvSpPr txBox="1"/>
            <p:nvPr/>
          </p:nvSpPr>
          <p:spPr>
            <a:xfrm>
              <a:off x="1984804" y="954475"/>
              <a:ext cx="2589380" cy="22633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01</a:t>
              </a:r>
              <a:endParaRPr lang="zh-CN" altLang="en-US" sz="4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</p:grpSp>
      <p:sp>
        <p:nvSpPr>
          <p:cNvPr id="7" name="Rectangle 8">
            <a:extLst>
              <a:ext uri="{FF2B5EF4-FFF2-40B4-BE49-F238E27FC236}">
                <a16:creationId xmlns:a16="http://schemas.microsoft.com/office/drawing/2014/main" id="{B4EA857F-02CA-1AE3-7C28-35B258A4C8DF}"/>
              </a:ext>
            </a:extLst>
          </p:cNvPr>
          <p:cNvSpPr/>
          <p:nvPr/>
        </p:nvSpPr>
        <p:spPr>
          <a:xfrm>
            <a:off x="4215848" y="0"/>
            <a:ext cx="3760304" cy="6874546"/>
          </a:xfrm>
          <a:prstGeom prst="rect">
            <a:avLst/>
          </a:prstGeom>
          <a:solidFill>
            <a:srgbClr val="3060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grpSp>
        <p:nvGrpSpPr>
          <p:cNvPr id="9" name="Group 9">
            <a:extLst>
              <a:ext uri="{FF2B5EF4-FFF2-40B4-BE49-F238E27FC236}">
                <a16:creationId xmlns:a16="http://schemas.microsoft.com/office/drawing/2014/main" id="{B05824DC-E635-8548-37AA-E92A62F8E909}"/>
              </a:ext>
            </a:extLst>
          </p:cNvPr>
          <p:cNvGrpSpPr/>
          <p:nvPr/>
        </p:nvGrpSpPr>
        <p:grpSpPr>
          <a:xfrm>
            <a:off x="5751207" y="1094752"/>
            <a:ext cx="621124" cy="621122"/>
            <a:chOff x="2797805" y="5264445"/>
            <a:chExt cx="621124" cy="621122"/>
          </a:xfrm>
          <a:noFill/>
        </p:grpSpPr>
        <p:sp>
          <p:nvSpPr>
            <p:cNvPr id="12" name="Freeform 148">
              <a:extLst>
                <a:ext uri="{FF2B5EF4-FFF2-40B4-BE49-F238E27FC236}">
                  <a16:creationId xmlns:a16="http://schemas.microsoft.com/office/drawing/2014/main" id="{077FEE60-CA18-24AA-FAC6-8C2C36EDB5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97805" y="5264445"/>
              <a:ext cx="269543" cy="269543"/>
            </a:xfrm>
            <a:custGeom>
              <a:avLst/>
              <a:gdLst>
                <a:gd name="T0" fmla="*/ 194 w 404"/>
                <a:gd name="T1" fmla="*/ 0 h 404"/>
                <a:gd name="T2" fmla="*/ 0 w 404"/>
                <a:gd name="T3" fmla="*/ 194 h 404"/>
                <a:gd name="T4" fmla="*/ 209 w 404"/>
                <a:gd name="T5" fmla="*/ 403 h 404"/>
                <a:gd name="T6" fmla="*/ 403 w 404"/>
                <a:gd name="T7" fmla="*/ 209 h 404"/>
                <a:gd name="T8" fmla="*/ 194 w 404"/>
                <a:gd name="T9" fmla="*/ 0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4" h="404">
                  <a:moveTo>
                    <a:pt x="194" y="0"/>
                  </a:moveTo>
                  <a:lnTo>
                    <a:pt x="0" y="194"/>
                  </a:lnTo>
                  <a:lnTo>
                    <a:pt x="209" y="403"/>
                  </a:lnTo>
                  <a:lnTo>
                    <a:pt x="403" y="209"/>
                  </a:lnTo>
                  <a:lnTo>
                    <a:pt x="194" y="0"/>
                  </a:lnTo>
                </a:path>
              </a:pathLst>
            </a:custGeom>
            <a:grpFill/>
            <a:ln w="34290" cap="flat">
              <a:solidFill>
                <a:schemeClr val="bg1"/>
              </a:solidFill>
              <a:bevel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3" name="Freeform 149">
              <a:extLst>
                <a:ext uri="{FF2B5EF4-FFF2-40B4-BE49-F238E27FC236}">
                  <a16:creationId xmlns:a16="http://schemas.microsoft.com/office/drawing/2014/main" id="{18B79602-632C-E270-664C-39DBF9BD40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7420" y="5364058"/>
              <a:ext cx="521509" cy="521509"/>
            </a:xfrm>
            <a:custGeom>
              <a:avLst/>
              <a:gdLst>
                <a:gd name="T0" fmla="*/ 313 w 784"/>
                <a:gd name="T1" fmla="*/ 0 h 784"/>
                <a:gd name="T2" fmla="*/ 0 w 784"/>
                <a:gd name="T3" fmla="*/ 313 h 784"/>
                <a:gd name="T4" fmla="*/ 462 w 784"/>
                <a:gd name="T5" fmla="*/ 783 h 784"/>
                <a:gd name="T6" fmla="*/ 783 w 784"/>
                <a:gd name="T7" fmla="*/ 470 h 784"/>
                <a:gd name="T8" fmla="*/ 313 w 784"/>
                <a:gd name="T9" fmla="*/ 0 h 7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4" h="784">
                  <a:moveTo>
                    <a:pt x="313" y="0"/>
                  </a:moveTo>
                  <a:lnTo>
                    <a:pt x="0" y="313"/>
                  </a:lnTo>
                  <a:lnTo>
                    <a:pt x="462" y="783"/>
                  </a:lnTo>
                  <a:lnTo>
                    <a:pt x="783" y="470"/>
                  </a:lnTo>
                  <a:lnTo>
                    <a:pt x="313" y="0"/>
                  </a:lnTo>
                </a:path>
              </a:pathLst>
            </a:custGeom>
            <a:grpFill/>
            <a:ln w="34290" cap="flat">
              <a:solidFill>
                <a:schemeClr val="bg1"/>
              </a:solidFill>
              <a:bevel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4" name="Line 150">
              <a:extLst>
                <a:ext uri="{FF2B5EF4-FFF2-40B4-BE49-F238E27FC236}">
                  <a16:creationId xmlns:a16="http://schemas.microsoft.com/office/drawing/2014/main" id="{03E66DFD-8F0B-AFEC-CCD3-DAC61A8ECFA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56402" y="5384566"/>
              <a:ext cx="87895" cy="90826"/>
            </a:xfrm>
            <a:prstGeom prst="line">
              <a:avLst/>
            </a:prstGeom>
            <a:grpFill/>
            <a:ln w="34290" cap="flat">
              <a:solidFill>
                <a:schemeClr val="bg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5" name="Line 151">
              <a:extLst>
                <a:ext uri="{FF2B5EF4-FFF2-40B4-BE49-F238E27FC236}">
                  <a16:creationId xmlns:a16="http://schemas.microsoft.com/office/drawing/2014/main" id="{02352CEA-AEB6-DAFB-5CEB-E9A4A389AA8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17927" y="5323042"/>
              <a:ext cx="87895" cy="87895"/>
            </a:xfrm>
            <a:prstGeom prst="line">
              <a:avLst/>
            </a:prstGeom>
            <a:grpFill/>
            <a:ln w="34290" cap="flat">
              <a:solidFill>
                <a:schemeClr val="bg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Group 18">
            <a:extLst>
              <a:ext uri="{FF2B5EF4-FFF2-40B4-BE49-F238E27FC236}">
                <a16:creationId xmlns:a16="http://schemas.microsoft.com/office/drawing/2014/main" id="{44CED966-9C02-FF1F-0E87-9DC6971C4A7C}"/>
              </a:ext>
            </a:extLst>
          </p:cNvPr>
          <p:cNvGrpSpPr/>
          <p:nvPr/>
        </p:nvGrpSpPr>
        <p:grpSpPr>
          <a:xfrm>
            <a:off x="5798618" y="3890325"/>
            <a:ext cx="521508" cy="635771"/>
            <a:chOff x="15759151" y="8302288"/>
            <a:chExt cx="521508" cy="635771"/>
          </a:xfrm>
        </p:grpSpPr>
        <p:sp>
          <p:nvSpPr>
            <p:cNvPr id="20" name="Line 217">
              <a:extLst>
                <a:ext uri="{FF2B5EF4-FFF2-40B4-BE49-F238E27FC236}">
                  <a16:creationId xmlns:a16="http://schemas.microsoft.com/office/drawing/2014/main" id="{A96DBD10-4213-75DB-70C6-C9BCC57038A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817747" y="8489798"/>
              <a:ext cx="2931" cy="445332"/>
            </a:xfrm>
            <a:prstGeom prst="line">
              <a:avLst/>
            </a:prstGeom>
            <a:noFill/>
            <a:ln w="34290" cap="flat">
              <a:solidFill>
                <a:schemeClr val="bg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1" name="Line 218">
              <a:extLst>
                <a:ext uri="{FF2B5EF4-FFF2-40B4-BE49-F238E27FC236}">
                  <a16:creationId xmlns:a16="http://schemas.microsoft.com/office/drawing/2014/main" id="{33A52CFB-25A8-B198-8D12-787B5B68CB2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219134" y="8302290"/>
              <a:ext cx="2929" cy="445332"/>
            </a:xfrm>
            <a:prstGeom prst="line">
              <a:avLst/>
            </a:prstGeom>
            <a:noFill/>
            <a:ln w="34290" cap="flat">
              <a:solidFill>
                <a:schemeClr val="bg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2" name="Line 219">
              <a:extLst>
                <a:ext uri="{FF2B5EF4-FFF2-40B4-BE49-F238E27FC236}">
                  <a16:creationId xmlns:a16="http://schemas.microsoft.com/office/drawing/2014/main" id="{ABD6F3F3-FB54-E902-4842-7E935A3D0F0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016975" y="8680235"/>
              <a:ext cx="2931" cy="257824"/>
            </a:xfrm>
            <a:prstGeom prst="line">
              <a:avLst/>
            </a:prstGeom>
            <a:noFill/>
            <a:ln w="34290" cap="flat">
              <a:solidFill>
                <a:schemeClr val="bg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3" name="Line 220">
              <a:extLst>
                <a:ext uri="{FF2B5EF4-FFF2-40B4-BE49-F238E27FC236}">
                  <a16:creationId xmlns:a16="http://schemas.microsoft.com/office/drawing/2014/main" id="{972051D1-138C-4645-1E2E-A6C58EB4D70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016975" y="8302290"/>
              <a:ext cx="2931" cy="257824"/>
            </a:xfrm>
            <a:prstGeom prst="line">
              <a:avLst/>
            </a:prstGeom>
            <a:noFill/>
            <a:ln w="34290" cap="flat">
              <a:solidFill>
                <a:schemeClr val="bg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4" name="Freeform 221">
              <a:extLst>
                <a:ext uri="{FF2B5EF4-FFF2-40B4-BE49-F238E27FC236}">
                  <a16:creationId xmlns:a16="http://schemas.microsoft.com/office/drawing/2014/main" id="{08C8D389-DEBD-2818-FA0A-C2956BD140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759151" y="8372607"/>
              <a:ext cx="120124" cy="120122"/>
            </a:xfrm>
            <a:custGeom>
              <a:avLst/>
              <a:gdLst>
                <a:gd name="T0" fmla="*/ 179 w 180"/>
                <a:gd name="T1" fmla="*/ 90 h 180"/>
                <a:gd name="T2" fmla="*/ 179 w 180"/>
                <a:gd name="T3" fmla="*/ 90 h 180"/>
                <a:gd name="T4" fmla="*/ 89 w 180"/>
                <a:gd name="T5" fmla="*/ 179 h 180"/>
                <a:gd name="T6" fmla="*/ 0 w 180"/>
                <a:gd name="T7" fmla="*/ 90 h 180"/>
                <a:gd name="T8" fmla="*/ 89 w 180"/>
                <a:gd name="T9" fmla="*/ 0 h 180"/>
                <a:gd name="T10" fmla="*/ 179 w 180"/>
                <a:gd name="T11" fmla="*/ 9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0" h="180">
                  <a:moveTo>
                    <a:pt x="179" y="90"/>
                  </a:moveTo>
                  <a:lnTo>
                    <a:pt x="179" y="90"/>
                  </a:lnTo>
                  <a:cubicBezTo>
                    <a:pt x="179" y="134"/>
                    <a:pt x="142" y="179"/>
                    <a:pt x="89" y="179"/>
                  </a:cubicBezTo>
                  <a:cubicBezTo>
                    <a:pt x="37" y="179"/>
                    <a:pt x="0" y="134"/>
                    <a:pt x="0" y="90"/>
                  </a:cubicBezTo>
                  <a:cubicBezTo>
                    <a:pt x="0" y="37"/>
                    <a:pt x="37" y="0"/>
                    <a:pt x="89" y="0"/>
                  </a:cubicBezTo>
                  <a:cubicBezTo>
                    <a:pt x="142" y="0"/>
                    <a:pt x="179" y="37"/>
                    <a:pt x="179" y="90"/>
                  </a:cubicBezTo>
                </a:path>
              </a:pathLst>
            </a:custGeom>
            <a:noFill/>
            <a:ln w="34290" cap="flat">
              <a:solidFill>
                <a:schemeClr val="bg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5" name="Freeform 222">
              <a:extLst>
                <a:ext uri="{FF2B5EF4-FFF2-40B4-BE49-F238E27FC236}">
                  <a16:creationId xmlns:a16="http://schemas.microsoft.com/office/drawing/2014/main" id="{99FBFEA6-DA81-5550-3577-B25BE3E7AA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154677" y="8747622"/>
              <a:ext cx="125982" cy="120122"/>
            </a:xfrm>
            <a:custGeom>
              <a:avLst/>
              <a:gdLst>
                <a:gd name="T0" fmla="*/ 187 w 188"/>
                <a:gd name="T1" fmla="*/ 89 h 180"/>
                <a:gd name="T2" fmla="*/ 187 w 188"/>
                <a:gd name="T3" fmla="*/ 89 h 180"/>
                <a:gd name="T4" fmla="*/ 97 w 188"/>
                <a:gd name="T5" fmla="*/ 179 h 180"/>
                <a:gd name="T6" fmla="*/ 0 w 188"/>
                <a:gd name="T7" fmla="*/ 89 h 180"/>
                <a:gd name="T8" fmla="*/ 97 w 188"/>
                <a:gd name="T9" fmla="*/ 0 h 180"/>
                <a:gd name="T10" fmla="*/ 187 w 188"/>
                <a:gd name="T11" fmla="*/ 89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8" h="180">
                  <a:moveTo>
                    <a:pt x="187" y="89"/>
                  </a:moveTo>
                  <a:lnTo>
                    <a:pt x="187" y="89"/>
                  </a:lnTo>
                  <a:cubicBezTo>
                    <a:pt x="187" y="141"/>
                    <a:pt x="142" y="179"/>
                    <a:pt x="97" y="179"/>
                  </a:cubicBezTo>
                  <a:cubicBezTo>
                    <a:pt x="45" y="179"/>
                    <a:pt x="0" y="141"/>
                    <a:pt x="0" y="89"/>
                  </a:cubicBezTo>
                  <a:cubicBezTo>
                    <a:pt x="0" y="37"/>
                    <a:pt x="45" y="0"/>
                    <a:pt x="97" y="0"/>
                  </a:cubicBezTo>
                  <a:cubicBezTo>
                    <a:pt x="142" y="0"/>
                    <a:pt x="187" y="37"/>
                    <a:pt x="187" y="89"/>
                  </a:cubicBezTo>
                </a:path>
              </a:pathLst>
            </a:custGeom>
            <a:noFill/>
            <a:ln w="34290" cap="flat">
              <a:solidFill>
                <a:schemeClr val="bg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6" name="Freeform 223">
              <a:extLst>
                <a:ext uri="{FF2B5EF4-FFF2-40B4-BE49-F238E27FC236}">
                  <a16:creationId xmlns:a16="http://schemas.microsoft.com/office/drawing/2014/main" id="{A3A534CB-83C5-56E2-52AB-F5E9E33BF4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955451" y="8560114"/>
              <a:ext cx="120122" cy="120122"/>
            </a:xfrm>
            <a:custGeom>
              <a:avLst/>
              <a:gdLst>
                <a:gd name="T0" fmla="*/ 180 w 181"/>
                <a:gd name="T1" fmla="*/ 89 h 180"/>
                <a:gd name="T2" fmla="*/ 180 w 181"/>
                <a:gd name="T3" fmla="*/ 89 h 180"/>
                <a:gd name="T4" fmla="*/ 90 w 181"/>
                <a:gd name="T5" fmla="*/ 179 h 180"/>
                <a:gd name="T6" fmla="*/ 0 w 181"/>
                <a:gd name="T7" fmla="*/ 89 h 180"/>
                <a:gd name="T8" fmla="*/ 90 w 181"/>
                <a:gd name="T9" fmla="*/ 0 h 180"/>
                <a:gd name="T10" fmla="*/ 180 w 181"/>
                <a:gd name="T11" fmla="*/ 89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1" h="180">
                  <a:moveTo>
                    <a:pt x="180" y="89"/>
                  </a:moveTo>
                  <a:lnTo>
                    <a:pt x="180" y="89"/>
                  </a:lnTo>
                  <a:cubicBezTo>
                    <a:pt x="180" y="142"/>
                    <a:pt x="142" y="179"/>
                    <a:pt x="90" y="179"/>
                  </a:cubicBezTo>
                  <a:cubicBezTo>
                    <a:pt x="45" y="179"/>
                    <a:pt x="0" y="142"/>
                    <a:pt x="0" y="89"/>
                  </a:cubicBezTo>
                  <a:cubicBezTo>
                    <a:pt x="0" y="37"/>
                    <a:pt x="45" y="0"/>
                    <a:pt x="90" y="0"/>
                  </a:cubicBezTo>
                  <a:cubicBezTo>
                    <a:pt x="142" y="0"/>
                    <a:pt x="180" y="37"/>
                    <a:pt x="180" y="89"/>
                  </a:cubicBezTo>
                </a:path>
              </a:pathLst>
            </a:custGeom>
            <a:noFill/>
            <a:ln w="34290" cap="flat">
              <a:solidFill>
                <a:schemeClr val="bg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7" name="Line 224">
              <a:extLst>
                <a:ext uri="{FF2B5EF4-FFF2-40B4-BE49-F238E27FC236}">
                  <a16:creationId xmlns:a16="http://schemas.microsoft.com/office/drawing/2014/main" id="{D1F85AD2-F40C-F51C-0C62-3D2E6913946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817747" y="8302288"/>
              <a:ext cx="2931" cy="70317"/>
            </a:xfrm>
            <a:prstGeom prst="line">
              <a:avLst/>
            </a:prstGeom>
            <a:noFill/>
            <a:ln w="34290" cap="flat">
              <a:solidFill>
                <a:schemeClr val="bg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8" name="Line 225">
              <a:extLst>
                <a:ext uri="{FF2B5EF4-FFF2-40B4-BE49-F238E27FC236}">
                  <a16:creationId xmlns:a16="http://schemas.microsoft.com/office/drawing/2014/main" id="{08139996-C5E8-37E6-B456-6BD6CF70CC8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219134" y="8867742"/>
              <a:ext cx="2929" cy="70317"/>
            </a:xfrm>
            <a:prstGeom prst="line">
              <a:avLst/>
            </a:prstGeom>
            <a:noFill/>
            <a:ln w="34290" cap="flat">
              <a:solidFill>
                <a:schemeClr val="bg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</p:grpSp>
      <p:grpSp>
        <p:nvGrpSpPr>
          <p:cNvPr id="29" name="Group 1">
            <a:extLst>
              <a:ext uri="{FF2B5EF4-FFF2-40B4-BE49-F238E27FC236}">
                <a16:creationId xmlns:a16="http://schemas.microsoft.com/office/drawing/2014/main" id="{9B44D30B-6A9C-DE3E-6410-904B49C508BD}"/>
              </a:ext>
            </a:extLst>
          </p:cNvPr>
          <p:cNvGrpSpPr/>
          <p:nvPr/>
        </p:nvGrpSpPr>
        <p:grpSpPr bwMode="auto">
          <a:xfrm>
            <a:off x="4965920" y="1915424"/>
            <a:ext cx="2291312" cy="1066800"/>
            <a:chOff x="45" y="276"/>
            <a:chExt cx="1443" cy="672"/>
          </a:xfrm>
        </p:grpSpPr>
        <p:sp>
          <p:nvSpPr>
            <p:cNvPr id="30" name="Rectangle 2">
              <a:extLst>
                <a:ext uri="{FF2B5EF4-FFF2-40B4-BE49-F238E27FC236}">
                  <a16:creationId xmlns:a16="http://schemas.microsoft.com/office/drawing/2014/main" id="{752CFC0A-EACE-3C9D-0A74-558957871758}"/>
                </a:ext>
              </a:extLst>
            </p:cNvPr>
            <p:cNvSpPr/>
            <p:nvPr/>
          </p:nvSpPr>
          <p:spPr bwMode="auto">
            <a:xfrm>
              <a:off x="178" y="276"/>
              <a:ext cx="1176" cy="272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 anchor="ctr"/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  <a:endParaRPr 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1" name="Rectangle 3">
              <a:extLst>
                <a:ext uri="{FF2B5EF4-FFF2-40B4-BE49-F238E27FC236}">
                  <a16:creationId xmlns:a16="http://schemas.microsoft.com/office/drawing/2014/main" id="{50FAA7AD-BFFF-E37B-1FC3-9F9DAE88B13E}"/>
                </a:ext>
              </a:extLst>
            </p:cNvPr>
            <p:cNvSpPr/>
            <p:nvPr/>
          </p:nvSpPr>
          <p:spPr bwMode="auto">
            <a:xfrm>
              <a:off x="45" y="534"/>
              <a:ext cx="1443" cy="414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/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32" name="Group 1">
            <a:extLst>
              <a:ext uri="{FF2B5EF4-FFF2-40B4-BE49-F238E27FC236}">
                <a16:creationId xmlns:a16="http://schemas.microsoft.com/office/drawing/2014/main" id="{9F22AB78-2832-8A46-3AC1-D1D1D32906EA}"/>
              </a:ext>
            </a:extLst>
          </p:cNvPr>
          <p:cNvGrpSpPr/>
          <p:nvPr/>
        </p:nvGrpSpPr>
        <p:grpSpPr bwMode="auto">
          <a:xfrm>
            <a:off x="4965920" y="4759503"/>
            <a:ext cx="2291312" cy="1066800"/>
            <a:chOff x="45" y="276"/>
            <a:chExt cx="1443" cy="672"/>
          </a:xfrm>
        </p:grpSpPr>
        <p:sp>
          <p:nvSpPr>
            <p:cNvPr id="33" name="Rectangle 2">
              <a:extLst>
                <a:ext uri="{FF2B5EF4-FFF2-40B4-BE49-F238E27FC236}">
                  <a16:creationId xmlns:a16="http://schemas.microsoft.com/office/drawing/2014/main" id="{1E350707-C86E-2BFA-A186-B5292801C259}"/>
                </a:ext>
              </a:extLst>
            </p:cNvPr>
            <p:cNvSpPr/>
            <p:nvPr/>
          </p:nvSpPr>
          <p:spPr bwMode="auto">
            <a:xfrm>
              <a:off x="178" y="276"/>
              <a:ext cx="1176" cy="272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 anchor="ctr"/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  <a:endParaRPr 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4" name="Rectangle 3">
              <a:extLst>
                <a:ext uri="{FF2B5EF4-FFF2-40B4-BE49-F238E27FC236}">
                  <a16:creationId xmlns:a16="http://schemas.microsoft.com/office/drawing/2014/main" id="{E9352E25-6942-E884-6D6A-720D59B69701}"/>
                </a:ext>
              </a:extLst>
            </p:cNvPr>
            <p:cNvSpPr/>
            <p:nvPr/>
          </p:nvSpPr>
          <p:spPr bwMode="auto">
            <a:xfrm>
              <a:off x="45" y="534"/>
              <a:ext cx="1443" cy="414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/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D501051B-9C8D-92B0-C162-1B0399127D8E}"/>
              </a:ext>
            </a:extLst>
          </p:cNvPr>
          <p:cNvCxnSpPr/>
          <p:nvPr/>
        </p:nvCxnSpPr>
        <p:spPr>
          <a:xfrm>
            <a:off x="1235075" y="3429000"/>
            <a:ext cx="972185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503898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Freeform 5">
            <a:extLst>
              <a:ext uri="{FF2B5EF4-FFF2-40B4-BE49-F238E27FC236}">
                <a16:creationId xmlns:a16="http://schemas.microsoft.com/office/drawing/2014/main" id="{8E1AE40B-18CA-D3C2-BF9B-47641570E8DF}"/>
              </a:ext>
            </a:extLst>
          </p:cNvPr>
          <p:cNvSpPr>
            <a:spLocks noEditPoints="1"/>
          </p:cNvSpPr>
          <p:nvPr/>
        </p:nvSpPr>
        <p:spPr bwMode="auto">
          <a:xfrm>
            <a:off x="947275" y="763178"/>
            <a:ext cx="10344838" cy="5045916"/>
          </a:xfrm>
          <a:custGeom>
            <a:avLst/>
            <a:gdLst>
              <a:gd name="T0" fmla="*/ 1193 w 3611"/>
              <a:gd name="T1" fmla="*/ 65 h 1760"/>
              <a:gd name="T2" fmla="*/ 1206 w 3611"/>
              <a:gd name="T3" fmla="*/ 92 h 1760"/>
              <a:gd name="T4" fmla="*/ 1114 w 3611"/>
              <a:gd name="T5" fmla="*/ 118 h 1760"/>
              <a:gd name="T6" fmla="*/ 878 w 3611"/>
              <a:gd name="T7" fmla="*/ 183 h 1760"/>
              <a:gd name="T8" fmla="*/ 444 w 3611"/>
              <a:gd name="T9" fmla="*/ 223 h 1760"/>
              <a:gd name="T10" fmla="*/ 2612 w 3611"/>
              <a:gd name="T11" fmla="*/ 223 h 1760"/>
              <a:gd name="T12" fmla="*/ 1363 w 3611"/>
              <a:gd name="T13" fmla="*/ 249 h 1760"/>
              <a:gd name="T14" fmla="*/ 2928 w 3611"/>
              <a:gd name="T15" fmla="*/ 236 h 1760"/>
              <a:gd name="T16" fmla="*/ 431 w 3611"/>
              <a:gd name="T17" fmla="*/ 289 h 1760"/>
              <a:gd name="T18" fmla="*/ 1981 w 3611"/>
              <a:gd name="T19" fmla="*/ 301 h 1760"/>
              <a:gd name="T20" fmla="*/ 3125 w 3611"/>
              <a:gd name="T21" fmla="*/ 301 h 1760"/>
              <a:gd name="T22" fmla="*/ 496 w 3611"/>
              <a:gd name="T23" fmla="*/ 328 h 1760"/>
              <a:gd name="T24" fmla="*/ 1981 w 3611"/>
              <a:gd name="T25" fmla="*/ 315 h 1760"/>
              <a:gd name="T26" fmla="*/ 2836 w 3611"/>
              <a:gd name="T27" fmla="*/ 328 h 1760"/>
              <a:gd name="T28" fmla="*/ 128 w 3611"/>
              <a:gd name="T29" fmla="*/ 380 h 1760"/>
              <a:gd name="T30" fmla="*/ 1232 w 3611"/>
              <a:gd name="T31" fmla="*/ 380 h 1760"/>
              <a:gd name="T32" fmla="*/ 2546 w 3611"/>
              <a:gd name="T33" fmla="*/ 367 h 1760"/>
              <a:gd name="T34" fmla="*/ 3361 w 3611"/>
              <a:gd name="T35" fmla="*/ 355 h 1760"/>
              <a:gd name="T36" fmla="*/ 707 w 3611"/>
              <a:gd name="T37" fmla="*/ 407 h 1760"/>
              <a:gd name="T38" fmla="*/ 2494 w 3611"/>
              <a:gd name="T39" fmla="*/ 420 h 1760"/>
              <a:gd name="T40" fmla="*/ 3401 w 3611"/>
              <a:gd name="T41" fmla="*/ 420 h 1760"/>
              <a:gd name="T42" fmla="*/ 1955 w 3611"/>
              <a:gd name="T43" fmla="*/ 446 h 1760"/>
              <a:gd name="T44" fmla="*/ 2770 w 3611"/>
              <a:gd name="T45" fmla="*/ 434 h 1760"/>
              <a:gd name="T46" fmla="*/ 628 w 3611"/>
              <a:gd name="T47" fmla="*/ 486 h 1760"/>
              <a:gd name="T48" fmla="*/ 2336 w 3611"/>
              <a:gd name="T49" fmla="*/ 499 h 1760"/>
              <a:gd name="T50" fmla="*/ 404 w 3611"/>
              <a:gd name="T51" fmla="*/ 512 h 1760"/>
              <a:gd name="T52" fmla="*/ 1876 w 3611"/>
              <a:gd name="T53" fmla="*/ 525 h 1760"/>
              <a:gd name="T54" fmla="*/ 2691 w 3611"/>
              <a:gd name="T55" fmla="*/ 512 h 1760"/>
              <a:gd name="T56" fmla="*/ 786 w 3611"/>
              <a:gd name="T57" fmla="*/ 565 h 1760"/>
              <a:gd name="T58" fmla="*/ 2218 w 3611"/>
              <a:gd name="T59" fmla="*/ 577 h 1760"/>
              <a:gd name="T60" fmla="*/ 3085 w 3611"/>
              <a:gd name="T61" fmla="*/ 577 h 1760"/>
              <a:gd name="T62" fmla="*/ 1758 w 3611"/>
              <a:gd name="T63" fmla="*/ 604 h 1760"/>
              <a:gd name="T64" fmla="*/ 2573 w 3611"/>
              <a:gd name="T65" fmla="*/ 591 h 1760"/>
              <a:gd name="T66" fmla="*/ 707 w 3611"/>
              <a:gd name="T67" fmla="*/ 643 h 1760"/>
              <a:gd name="T68" fmla="*/ 2376 w 3611"/>
              <a:gd name="T69" fmla="*/ 656 h 1760"/>
              <a:gd name="T70" fmla="*/ 602 w 3611"/>
              <a:gd name="T71" fmla="*/ 696 h 1760"/>
              <a:gd name="T72" fmla="*/ 2270 w 3611"/>
              <a:gd name="T73" fmla="*/ 683 h 1760"/>
              <a:gd name="T74" fmla="*/ 523 w 3611"/>
              <a:gd name="T75" fmla="*/ 710 h 1760"/>
              <a:gd name="T76" fmla="*/ 2284 w 3611"/>
              <a:gd name="T77" fmla="*/ 722 h 1760"/>
              <a:gd name="T78" fmla="*/ 602 w 3611"/>
              <a:gd name="T79" fmla="*/ 774 h 1760"/>
              <a:gd name="T80" fmla="*/ 2415 w 3611"/>
              <a:gd name="T81" fmla="*/ 774 h 1760"/>
              <a:gd name="T82" fmla="*/ 772 w 3611"/>
              <a:gd name="T83" fmla="*/ 801 h 1760"/>
              <a:gd name="T84" fmla="*/ 2415 w 3611"/>
              <a:gd name="T85" fmla="*/ 788 h 1760"/>
              <a:gd name="T86" fmla="*/ 1693 w 3611"/>
              <a:gd name="T87" fmla="*/ 841 h 1760"/>
              <a:gd name="T88" fmla="*/ 2573 w 3611"/>
              <a:gd name="T89" fmla="*/ 853 h 1760"/>
              <a:gd name="T90" fmla="*/ 1981 w 3611"/>
              <a:gd name="T91" fmla="*/ 893 h 1760"/>
              <a:gd name="T92" fmla="*/ 628 w 3611"/>
              <a:gd name="T93" fmla="*/ 919 h 1760"/>
              <a:gd name="T94" fmla="*/ 2218 w 3611"/>
              <a:gd name="T95" fmla="*/ 907 h 1760"/>
              <a:gd name="T96" fmla="*/ 1876 w 3611"/>
              <a:gd name="T97" fmla="*/ 959 h 1760"/>
              <a:gd name="T98" fmla="*/ 1745 w 3611"/>
              <a:gd name="T99" fmla="*/ 1011 h 1760"/>
              <a:gd name="T100" fmla="*/ 1627 w 3611"/>
              <a:gd name="T101" fmla="*/ 1025 h 1760"/>
              <a:gd name="T102" fmla="*/ 1127 w 3611"/>
              <a:gd name="T103" fmla="*/ 1077 h 1760"/>
              <a:gd name="T104" fmla="*/ 1075 w 3611"/>
              <a:gd name="T105" fmla="*/ 1104 h 1760"/>
              <a:gd name="T106" fmla="*/ 1023 w 3611"/>
              <a:gd name="T107" fmla="*/ 1156 h 1760"/>
              <a:gd name="T108" fmla="*/ 917 w 3611"/>
              <a:gd name="T109" fmla="*/ 1183 h 1760"/>
              <a:gd name="T110" fmla="*/ 956 w 3611"/>
              <a:gd name="T111" fmla="*/ 1222 h 1760"/>
              <a:gd name="T112" fmla="*/ 1101 w 3611"/>
              <a:gd name="T113" fmla="*/ 1274 h 1760"/>
              <a:gd name="T114" fmla="*/ 1272 w 3611"/>
              <a:gd name="T115" fmla="*/ 1326 h 1760"/>
              <a:gd name="T116" fmla="*/ 1245 w 3611"/>
              <a:gd name="T117" fmla="*/ 1353 h 1760"/>
              <a:gd name="T118" fmla="*/ 1114 w 3611"/>
              <a:gd name="T119" fmla="*/ 1405 h 1760"/>
              <a:gd name="T120" fmla="*/ 1154 w 3611"/>
              <a:gd name="T121" fmla="*/ 1445 h 1760"/>
              <a:gd name="T122" fmla="*/ 1929 w 3611"/>
              <a:gd name="T123" fmla="*/ 1471 h 1760"/>
              <a:gd name="T124" fmla="*/ 948 w 3611"/>
              <a:gd name="T125" fmla="*/ 1590 h 1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611" h="1760">
                <a:moveTo>
                  <a:pt x="825" y="13"/>
                </a:moveTo>
                <a:cubicBezTo>
                  <a:pt x="825" y="6"/>
                  <a:pt x="831" y="0"/>
                  <a:pt x="838" y="0"/>
                </a:cubicBezTo>
                <a:cubicBezTo>
                  <a:pt x="845" y="0"/>
                  <a:pt x="851" y="6"/>
                  <a:pt x="851" y="13"/>
                </a:cubicBezTo>
                <a:cubicBezTo>
                  <a:pt x="851" y="20"/>
                  <a:pt x="845" y="25"/>
                  <a:pt x="838" y="25"/>
                </a:cubicBezTo>
                <a:cubicBezTo>
                  <a:pt x="831" y="25"/>
                  <a:pt x="825" y="20"/>
                  <a:pt x="825" y="13"/>
                </a:cubicBezTo>
                <a:close/>
                <a:moveTo>
                  <a:pt x="878" y="25"/>
                </a:moveTo>
                <a:cubicBezTo>
                  <a:pt x="885" y="25"/>
                  <a:pt x="890" y="20"/>
                  <a:pt x="890" y="13"/>
                </a:cubicBezTo>
                <a:cubicBezTo>
                  <a:pt x="890" y="6"/>
                  <a:pt x="885" y="0"/>
                  <a:pt x="878" y="0"/>
                </a:cubicBezTo>
                <a:cubicBezTo>
                  <a:pt x="870" y="0"/>
                  <a:pt x="865" y="6"/>
                  <a:pt x="865" y="13"/>
                </a:cubicBezTo>
                <a:cubicBezTo>
                  <a:pt x="865" y="20"/>
                  <a:pt x="870" y="25"/>
                  <a:pt x="878" y="25"/>
                </a:cubicBezTo>
                <a:close/>
                <a:moveTo>
                  <a:pt x="917" y="25"/>
                </a:moveTo>
                <a:cubicBezTo>
                  <a:pt x="924" y="25"/>
                  <a:pt x="930" y="20"/>
                  <a:pt x="930" y="13"/>
                </a:cubicBezTo>
                <a:cubicBezTo>
                  <a:pt x="930" y="6"/>
                  <a:pt x="924" y="0"/>
                  <a:pt x="917" y="0"/>
                </a:cubicBezTo>
                <a:cubicBezTo>
                  <a:pt x="910" y="0"/>
                  <a:pt x="904" y="6"/>
                  <a:pt x="904" y="13"/>
                </a:cubicBezTo>
                <a:cubicBezTo>
                  <a:pt x="904" y="20"/>
                  <a:pt x="910" y="25"/>
                  <a:pt x="917" y="25"/>
                </a:cubicBezTo>
                <a:close/>
                <a:moveTo>
                  <a:pt x="956" y="25"/>
                </a:moveTo>
                <a:cubicBezTo>
                  <a:pt x="963" y="25"/>
                  <a:pt x="969" y="20"/>
                  <a:pt x="969" y="13"/>
                </a:cubicBezTo>
                <a:cubicBezTo>
                  <a:pt x="969" y="6"/>
                  <a:pt x="963" y="0"/>
                  <a:pt x="956" y="0"/>
                </a:cubicBezTo>
                <a:cubicBezTo>
                  <a:pt x="949" y="0"/>
                  <a:pt x="944" y="6"/>
                  <a:pt x="944" y="13"/>
                </a:cubicBezTo>
                <a:cubicBezTo>
                  <a:pt x="944" y="20"/>
                  <a:pt x="949" y="25"/>
                  <a:pt x="956" y="25"/>
                </a:cubicBezTo>
                <a:close/>
                <a:moveTo>
                  <a:pt x="996" y="25"/>
                </a:moveTo>
                <a:cubicBezTo>
                  <a:pt x="1003" y="25"/>
                  <a:pt x="1009" y="20"/>
                  <a:pt x="1009" y="13"/>
                </a:cubicBezTo>
                <a:cubicBezTo>
                  <a:pt x="1009" y="6"/>
                  <a:pt x="1003" y="0"/>
                  <a:pt x="996" y="0"/>
                </a:cubicBezTo>
                <a:cubicBezTo>
                  <a:pt x="989" y="0"/>
                  <a:pt x="983" y="6"/>
                  <a:pt x="983" y="13"/>
                </a:cubicBezTo>
                <a:cubicBezTo>
                  <a:pt x="983" y="20"/>
                  <a:pt x="989" y="25"/>
                  <a:pt x="996" y="25"/>
                </a:cubicBezTo>
                <a:close/>
                <a:moveTo>
                  <a:pt x="1035" y="25"/>
                </a:moveTo>
                <a:cubicBezTo>
                  <a:pt x="1042" y="25"/>
                  <a:pt x="1048" y="20"/>
                  <a:pt x="1048" y="13"/>
                </a:cubicBezTo>
                <a:cubicBezTo>
                  <a:pt x="1048" y="6"/>
                  <a:pt x="1042" y="0"/>
                  <a:pt x="1035" y="0"/>
                </a:cubicBezTo>
                <a:cubicBezTo>
                  <a:pt x="1028" y="0"/>
                  <a:pt x="1022" y="6"/>
                  <a:pt x="1022" y="13"/>
                </a:cubicBezTo>
                <a:cubicBezTo>
                  <a:pt x="1022" y="20"/>
                  <a:pt x="1028" y="25"/>
                  <a:pt x="1035" y="25"/>
                </a:cubicBezTo>
                <a:close/>
                <a:moveTo>
                  <a:pt x="1114" y="25"/>
                </a:moveTo>
                <a:cubicBezTo>
                  <a:pt x="1121" y="25"/>
                  <a:pt x="1127" y="20"/>
                  <a:pt x="1127" y="13"/>
                </a:cubicBezTo>
                <a:cubicBezTo>
                  <a:pt x="1127" y="6"/>
                  <a:pt x="1121" y="0"/>
                  <a:pt x="1114" y="0"/>
                </a:cubicBezTo>
                <a:cubicBezTo>
                  <a:pt x="1107" y="0"/>
                  <a:pt x="1101" y="6"/>
                  <a:pt x="1101" y="13"/>
                </a:cubicBezTo>
                <a:cubicBezTo>
                  <a:pt x="1101" y="20"/>
                  <a:pt x="1107" y="25"/>
                  <a:pt x="1114" y="25"/>
                </a:cubicBezTo>
                <a:close/>
                <a:moveTo>
                  <a:pt x="1193" y="25"/>
                </a:moveTo>
                <a:cubicBezTo>
                  <a:pt x="1200" y="25"/>
                  <a:pt x="1206" y="20"/>
                  <a:pt x="1206" y="13"/>
                </a:cubicBezTo>
                <a:cubicBezTo>
                  <a:pt x="1206" y="6"/>
                  <a:pt x="1200" y="0"/>
                  <a:pt x="1193" y="0"/>
                </a:cubicBezTo>
                <a:cubicBezTo>
                  <a:pt x="1186" y="0"/>
                  <a:pt x="1180" y="6"/>
                  <a:pt x="1180" y="13"/>
                </a:cubicBezTo>
                <a:cubicBezTo>
                  <a:pt x="1180" y="20"/>
                  <a:pt x="1186" y="25"/>
                  <a:pt x="1193" y="25"/>
                </a:cubicBezTo>
                <a:close/>
                <a:moveTo>
                  <a:pt x="1272" y="25"/>
                </a:moveTo>
                <a:cubicBezTo>
                  <a:pt x="1279" y="25"/>
                  <a:pt x="1285" y="20"/>
                  <a:pt x="1285" y="13"/>
                </a:cubicBezTo>
                <a:cubicBezTo>
                  <a:pt x="1285" y="6"/>
                  <a:pt x="1279" y="0"/>
                  <a:pt x="1272" y="0"/>
                </a:cubicBezTo>
                <a:cubicBezTo>
                  <a:pt x="1265" y="0"/>
                  <a:pt x="1259" y="6"/>
                  <a:pt x="1259" y="13"/>
                </a:cubicBezTo>
                <a:cubicBezTo>
                  <a:pt x="1259" y="20"/>
                  <a:pt x="1265" y="25"/>
                  <a:pt x="1272" y="25"/>
                </a:cubicBezTo>
                <a:close/>
                <a:moveTo>
                  <a:pt x="1311" y="25"/>
                </a:moveTo>
                <a:cubicBezTo>
                  <a:pt x="1318" y="25"/>
                  <a:pt x="1324" y="20"/>
                  <a:pt x="1324" y="13"/>
                </a:cubicBezTo>
                <a:cubicBezTo>
                  <a:pt x="1324" y="6"/>
                  <a:pt x="1318" y="0"/>
                  <a:pt x="1311" y="0"/>
                </a:cubicBezTo>
                <a:cubicBezTo>
                  <a:pt x="1304" y="0"/>
                  <a:pt x="1298" y="6"/>
                  <a:pt x="1298" y="13"/>
                </a:cubicBezTo>
                <a:cubicBezTo>
                  <a:pt x="1298" y="20"/>
                  <a:pt x="1304" y="25"/>
                  <a:pt x="1311" y="25"/>
                </a:cubicBezTo>
                <a:close/>
                <a:moveTo>
                  <a:pt x="1351" y="25"/>
                </a:moveTo>
                <a:cubicBezTo>
                  <a:pt x="1358" y="25"/>
                  <a:pt x="1363" y="20"/>
                  <a:pt x="1363" y="13"/>
                </a:cubicBezTo>
                <a:cubicBezTo>
                  <a:pt x="1363" y="6"/>
                  <a:pt x="1358" y="0"/>
                  <a:pt x="1351" y="0"/>
                </a:cubicBezTo>
                <a:cubicBezTo>
                  <a:pt x="1344" y="0"/>
                  <a:pt x="1338" y="6"/>
                  <a:pt x="1338" y="13"/>
                </a:cubicBezTo>
                <a:cubicBezTo>
                  <a:pt x="1338" y="20"/>
                  <a:pt x="1344" y="25"/>
                  <a:pt x="1351" y="25"/>
                </a:cubicBezTo>
                <a:close/>
                <a:moveTo>
                  <a:pt x="1390" y="25"/>
                </a:moveTo>
                <a:cubicBezTo>
                  <a:pt x="1397" y="25"/>
                  <a:pt x="1403" y="20"/>
                  <a:pt x="1403" y="13"/>
                </a:cubicBezTo>
                <a:cubicBezTo>
                  <a:pt x="1403" y="6"/>
                  <a:pt x="1397" y="0"/>
                  <a:pt x="1390" y="0"/>
                </a:cubicBezTo>
                <a:cubicBezTo>
                  <a:pt x="1383" y="0"/>
                  <a:pt x="1377" y="6"/>
                  <a:pt x="1377" y="13"/>
                </a:cubicBezTo>
                <a:cubicBezTo>
                  <a:pt x="1377" y="20"/>
                  <a:pt x="1383" y="25"/>
                  <a:pt x="1390" y="25"/>
                </a:cubicBezTo>
                <a:close/>
                <a:moveTo>
                  <a:pt x="1429" y="20"/>
                </a:moveTo>
                <a:cubicBezTo>
                  <a:pt x="1434" y="20"/>
                  <a:pt x="1437" y="17"/>
                  <a:pt x="1437" y="13"/>
                </a:cubicBezTo>
                <a:cubicBezTo>
                  <a:pt x="1437" y="9"/>
                  <a:pt x="1434" y="5"/>
                  <a:pt x="1429" y="5"/>
                </a:cubicBezTo>
                <a:cubicBezTo>
                  <a:pt x="1425" y="5"/>
                  <a:pt x="1422" y="9"/>
                  <a:pt x="1422" y="13"/>
                </a:cubicBezTo>
                <a:cubicBezTo>
                  <a:pt x="1422" y="17"/>
                  <a:pt x="1425" y="20"/>
                  <a:pt x="1429" y="20"/>
                </a:cubicBezTo>
                <a:close/>
                <a:moveTo>
                  <a:pt x="759" y="65"/>
                </a:moveTo>
                <a:cubicBezTo>
                  <a:pt x="766" y="65"/>
                  <a:pt x="772" y="59"/>
                  <a:pt x="772" y="52"/>
                </a:cubicBezTo>
                <a:cubicBezTo>
                  <a:pt x="772" y="45"/>
                  <a:pt x="766" y="39"/>
                  <a:pt x="759" y="39"/>
                </a:cubicBezTo>
                <a:cubicBezTo>
                  <a:pt x="752" y="39"/>
                  <a:pt x="746" y="45"/>
                  <a:pt x="746" y="52"/>
                </a:cubicBezTo>
                <a:cubicBezTo>
                  <a:pt x="746" y="59"/>
                  <a:pt x="752" y="65"/>
                  <a:pt x="759" y="65"/>
                </a:cubicBezTo>
                <a:close/>
                <a:moveTo>
                  <a:pt x="838" y="43"/>
                </a:moveTo>
                <a:cubicBezTo>
                  <a:pt x="833" y="43"/>
                  <a:pt x="829" y="47"/>
                  <a:pt x="829" y="52"/>
                </a:cubicBezTo>
                <a:cubicBezTo>
                  <a:pt x="829" y="57"/>
                  <a:pt x="833" y="61"/>
                  <a:pt x="838" y="61"/>
                </a:cubicBezTo>
                <a:cubicBezTo>
                  <a:pt x="843" y="61"/>
                  <a:pt x="847" y="57"/>
                  <a:pt x="847" y="52"/>
                </a:cubicBezTo>
                <a:cubicBezTo>
                  <a:pt x="847" y="47"/>
                  <a:pt x="843" y="43"/>
                  <a:pt x="838" y="43"/>
                </a:cubicBezTo>
                <a:close/>
                <a:moveTo>
                  <a:pt x="917" y="65"/>
                </a:moveTo>
                <a:cubicBezTo>
                  <a:pt x="924" y="65"/>
                  <a:pt x="930" y="59"/>
                  <a:pt x="930" y="52"/>
                </a:cubicBezTo>
                <a:cubicBezTo>
                  <a:pt x="930" y="45"/>
                  <a:pt x="924" y="39"/>
                  <a:pt x="917" y="39"/>
                </a:cubicBezTo>
                <a:cubicBezTo>
                  <a:pt x="910" y="39"/>
                  <a:pt x="904" y="45"/>
                  <a:pt x="904" y="52"/>
                </a:cubicBezTo>
                <a:cubicBezTo>
                  <a:pt x="904" y="59"/>
                  <a:pt x="910" y="65"/>
                  <a:pt x="917" y="65"/>
                </a:cubicBezTo>
                <a:close/>
                <a:moveTo>
                  <a:pt x="956" y="65"/>
                </a:moveTo>
                <a:cubicBezTo>
                  <a:pt x="963" y="65"/>
                  <a:pt x="969" y="59"/>
                  <a:pt x="969" y="52"/>
                </a:cubicBezTo>
                <a:cubicBezTo>
                  <a:pt x="969" y="45"/>
                  <a:pt x="963" y="39"/>
                  <a:pt x="956" y="39"/>
                </a:cubicBezTo>
                <a:cubicBezTo>
                  <a:pt x="949" y="39"/>
                  <a:pt x="944" y="45"/>
                  <a:pt x="944" y="52"/>
                </a:cubicBezTo>
                <a:cubicBezTo>
                  <a:pt x="944" y="59"/>
                  <a:pt x="949" y="65"/>
                  <a:pt x="956" y="65"/>
                </a:cubicBezTo>
                <a:close/>
                <a:moveTo>
                  <a:pt x="1035" y="65"/>
                </a:moveTo>
                <a:cubicBezTo>
                  <a:pt x="1042" y="65"/>
                  <a:pt x="1048" y="59"/>
                  <a:pt x="1048" y="52"/>
                </a:cubicBezTo>
                <a:cubicBezTo>
                  <a:pt x="1048" y="45"/>
                  <a:pt x="1042" y="39"/>
                  <a:pt x="1035" y="39"/>
                </a:cubicBezTo>
                <a:cubicBezTo>
                  <a:pt x="1028" y="39"/>
                  <a:pt x="1022" y="45"/>
                  <a:pt x="1022" y="52"/>
                </a:cubicBezTo>
                <a:cubicBezTo>
                  <a:pt x="1022" y="59"/>
                  <a:pt x="1028" y="65"/>
                  <a:pt x="1035" y="65"/>
                </a:cubicBezTo>
                <a:close/>
                <a:moveTo>
                  <a:pt x="1075" y="65"/>
                </a:moveTo>
                <a:cubicBezTo>
                  <a:pt x="1082" y="65"/>
                  <a:pt x="1087" y="59"/>
                  <a:pt x="1087" y="52"/>
                </a:cubicBezTo>
                <a:cubicBezTo>
                  <a:pt x="1087" y="45"/>
                  <a:pt x="1082" y="39"/>
                  <a:pt x="1075" y="39"/>
                </a:cubicBezTo>
                <a:cubicBezTo>
                  <a:pt x="1068" y="39"/>
                  <a:pt x="1062" y="45"/>
                  <a:pt x="1062" y="52"/>
                </a:cubicBezTo>
                <a:cubicBezTo>
                  <a:pt x="1062" y="59"/>
                  <a:pt x="1068" y="65"/>
                  <a:pt x="1075" y="65"/>
                </a:cubicBezTo>
                <a:close/>
                <a:moveTo>
                  <a:pt x="1114" y="65"/>
                </a:moveTo>
                <a:cubicBezTo>
                  <a:pt x="1121" y="65"/>
                  <a:pt x="1127" y="59"/>
                  <a:pt x="1127" y="52"/>
                </a:cubicBezTo>
                <a:cubicBezTo>
                  <a:pt x="1127" y="45"/>
                  <a:pt x="1121" y="39"/>
                  <a:pt x="1114" y="39"/>
                </a:cubicBezTo>
                <a:cubicBezTo>
                  <a:pt x="1107" y="39"/>
                  <a:pt x="1101" y="45"/>
                  <a:pt x="1101" y="52"/>
                </a:cubicBezTo>
                <a:cubicBezTo>
                  <a:pt x="1101" y="59"/>
                  <a:pt x="1107" y="65"/>
                  <a:pt x="1114" y="65"/>
                </a:cubicBezTo>
                <a:close/>
                <a:moveTo>
                  <a:pt x="1153" y="65"/>
                </a:moveTo>
                <a:cubicBezTo>
                  <a:pt x="1161" y="65"/>
                  <a:pt x="1166" y="59"/>
                  <a:pt x="1166" y="52"/>
                </a:cubicBezTo>
                <a:cubicBezTo>
                  <a:pt x="1166" y="45"/>
                  <a:pt x="1161" y="39"/>
                  <a:pt x="1153" y="39"/>
                </a:cubicBezTo>
                <a:cubicBezTo>
                  <a:pt x="1146" y="39"/>
                  <a:pt x="1141" y="45"/>
                  <a:pt x="1141" y="52"/>
                </a:cubicBezTo>
                <a:cubicBezTo>
                  <a:pt x="1141" y="59"/>
                  <a:pt x="1146" y="65"/>
                  <a:pt x="1153" y="65"/>
                </a:cubicBezTo>
                <a:close/>
                <a:moveTo>
                  <a:pt x="1193" y="65"/>
                </a:moveTo>
                <a:cubicBezTo>
                  <a:pt x="1200" y="65"/>
                  <a:pt x="1206" y="59"/>
                  <a:pt x="1206" y="52"/>
                </a:cubicBezTo>
                <a:cubicBezTo>
                  <a:pt x="1206" y="45"/>
                  <a:pt x="1200" y="39"/>
                  <a:pt x="1193" y="39"/>
                </a:cubicBezTo>
                <a:cubicBezTo>
                  <a:pt x="1186" y="39"/>
                  <a:pt x="1180" y="45"/>
                  <a:pt x="1180" y="52"/>
                </a:cubicBezTo>
                <a:cubicBezTo>
                  <a:pt x="1180" y="59"/>
                  <a:pt x="1186" y="65"/>
                  <a:pt x="1193" y="65"/>
                </a:cubicBezTo>
                <a:close/>
                <a:moveTo>
                  <a:pt x="1232" y="65"/>
                </a:moveTo>
                <a:cubicBezTo>
                  <a:pt x="1239" y="65"/>
                  <a:pt x="1245" y="59"/>
                  <a:pt x="1245" y="52"/>
                </a:cubicBezTo>
                <a:cubicBezTo>
                  <a:pt x="1245" y="45"/>
                  <a:pt x="1239" y="39"/>
                  <a:pt x="1232" y="39"/>
                </a:cubicBezTo>
                <a:cubicBezTo>
                  <a:pt x="1225" y="39"/>
                  <a:pt x="1220" y="45"/>
                  <a:pt x="1220" y="52"/>
                </a:cubicBezTo>
                <a:cubicBezTo>
                  <a:pt x="1220" y="59"/>
                  <a:pt x="1225" y="65"/>
                  <a:pt x="1232" y="65"/>
                </a:cubicBezTo>
                <a:close/>
                <a:moveTo>
                  <a:pt x="1272" y="65"/>
                </a:moveTo>
                <a:cubicBezTo>
                  <a:pt x="1279" y="65"/>
                  <a:pt x="1285" y="59"/>
                  <a:pt x="1285" y="52"/>
                </a:cubicBezTo>
                <a:cubicBezTo>
                  <a:pt x="1285" y="45"/>
                  <a:pt x="1279" y="39"/>
                  <a:pt x="1272" y="39"/>
                </a:cubicBezTo>
                <a:cubicBezTo>
                  <a:pt x="1265" y="39"/>
                  <a:pt x="1259" y="45"/>
                  <a:pt x="1259" y="52"/>
                </a:cubicBezTo>
                <a:cubicBezTo>
                  <a:pt x="1259" y="59"/>
                  <a:pt x="1265" y="65"/>
                  <a:pt x="1272" y="65"/>
                </a:cubicBezTo>
                <a:close/>
                <a:moveTo>
                  <a:pt x="1311" y="65"/>
                </a:moveTo>
                <a:cubicBezTo>
                  <a:pt x="1318" y="65"/>
                  <a:pt x="1324" y="59"/>
                  <a:pt x="1324" y="52"/>
                </a:cubicBezTo>
                <a:cubicBezTo>
                  <a:pt x="1324" y="45"/>
                  <a:pt x="1318" y="39"/>
                  <a:pt x="1311" y="39"/>
                </a:cubicBezTo>
                <a:cubicBezTo>
                  <a:pt x="1304" y="39"/>
                  <a:pt x="1298" y="45"/>
                  <a:pt x="1298" y="52"/>
                </a:cubicBezTo>
                <a:cubicBezTo>
                  <a:pt x="1298" y="59"/>
                  <a:pt x="1304" y="65"/>
                  <a:pt x="1311" y="65"/>
                </a:cubicBezTo>
                <a:close/>
                <a:moveTo>
                  <a:pt x="1351" y="65"/>
                </a:moveTo>
                <a:cubicBezTo>
                  <a:pt x="1358" y="65"/>
                  <a:pt x="1363" y="59"/>
                  <a:pt x="1363" y="52"/>
                </a:cubicBezTo>
                <a:cubicBezTo>
                  <a:pt x="1363" y="45"/>
                  <a:pt x="1358" y="39"/>
                  <a:pt x="1351" y="39"/>
                </a:cubicBezTo>
                <a:cubicBezTo>
                  <a:pt x="1344" y="39"/>
                  <a:pt x="1338" y="45"/>
                  <a:pt x="1338" y="52"/>
                </a:cubicBezTo>
                <a:cubicBezTo>
                  <a:pt x="1338" y="59"/>
                  <a:pt x="1344" y="65"/>
                  <a:pt x="1351" y="65"/>
                </a:cubicBezTo>
                <a:close/>
                <a:moveTo>
                  <a:pt x="1390" y="65"/>
                </a:moveTo>
                <a:cubicBezTo>
                  <a:pt x="1397" y="65"/>
                  <a:pt x="1403" y="59"/>
                  <a:pt x="1403" y="52"/>
                </a:cubicBezTo>
                <a:cubicBezTo>
                  <a:pt x="1403" y="45"/>
                  <a:pt x="1397" y="39"/>
                  <a:pt x="1390" y="39"/>
                </a:cubicBezTo>
                <a:cubicBezTo>
                  <a:pt x="1383" y="39"/>
                  <a:pt x="1377" y="45"/>
                  <a:pt x="1377" y="52"/>
                </a:cubicBezTo>
                <a:cubicBezTo>
                  <a:pt x="1377" y="59"/>
                  <a:pt x="1383" y="65"/>
                  <a:pt x="1390" y="65"/>
                </a:cubicBezTo>
                <a:close/>
                <a:moveTo>
                  <a:pt x="1429" y="65"/>
                </a:moveTo>
                <a:cubicBezTo>
                  <a:pt x="1437" y="65"/>
                  <a:pt x="1442" y="59"/>
                  <a:pt x="1442" y="52"/>
                </a:cubicBezTo>
                <a:cubicBezTo>
                  <a:pt x="1442" y="45"/>
                  <a:pt x="1437" y="39"/>
                  <a:pt x="1429" y="39"/>
                </a:cubicBezTo>
                <a:cubicBezTo>
                  <a:pt x="1422" y="39"/>
                  <a:pt x="1417" y="45"/>
                  <a:pt x="1417" y="52"/>
                </a:cubicBezTo>
                <a:cubicBezTo>
                  <a:pt x="1417" y="59"/>
                  <a:pt x="1422" y="65"/>
                  <a:pt x="1429" y="65"/>
                </a:cubicBezTo>
                <a:close/>
                <a:moveTo>
                  <a:pt x="1469" y="65"/>
                </a:moveTo>
                <a:cubicBezTo>
                  <a:pt x="1476" y="65"/>
                  <a:pt x="1482" y="59"/>
                  <a:pt x="1482" y="52"/>
                </a:cubicBezTo>
                <a:cubicBezTo>
                  <a:pt x="1482" y="45"/>
                  <a:pt x="1476" y="39"/>
                  <a:pt x="1469" y="39"/>
                </a:cubicBezTo>
                <a:cubicBezTo>
                  <a:pt x="1462" y="39"/>
                  <a:pt x="1456" y="45"/>
                  <a:pt x="1456" y="52"/>
                </a:cubicBezTo>
                <a:cubicBezTo>
                  <a:pt x="1456" y="59"/>
                  <a:pt x="1462" y="65"/>
                  <a:pt x="1469" y="65"/>
                </a:cubicBezTo>
                <a:close/>
                <a:moveTo>
                  <a:pt x="1508" y="65"/>
                </a:moveTo>
                <a:cubicBezTo>
                  <a:pt x="1515" y="65"/>
                  <a:pt x="1521" y="59"/>
                  <a:pt x="1521" y="52"/>
                </a:cubicBezTo>
                <a:cubicBezTo>
                  <a:pt x="1521" y="45"/>
                  <a:pt x="1515" y="39"/>
                  <a:pt x="1508" y="39"/>
                </a:cubicBezTo>
                <a:cubicBezTo>
                  <a:pt x="1501" y="39"/>
                  <a:pt x="1496" y="45"/>
                  <a:pt x="1496" y="52"/>
                </a:cubicBezTo>
                <a:cubicBezTo>
                  <a:pt x="1496" y="59"/>
                  <a:pt x="1501" y="65"/>
                  <a:pt x="1508" y="65"/>
                </a:cubicBezTo>
                <a:close/>
                <a:moveTo>
                  <a:pt x="2652" y="65"/>
                </a:moveTo>
                <a:cubicBezTo>
                  <a:pt x="2659" y="65"/>
                  <a:pt x="2664" y="59"/>
                  <a:pt x="2664" y="52"/>
                </a:cubicBezTo>
                <a:cubicBezTo>
                  <a:pt x="2664" y="45"/>
                  <a:pt x="2659" y="39"/>
                  <a:pt x="2652" y="39"/>
                </a:cubicBezTo>
                <a:cubicBezTo>
                  <a:pt x="2645" y="39"/>
                  <a:pt x="2639" y="45"/>
                  <a:pt x="2639" y="52"/>
                </a:cubicBezTo>
                <a:cubicBezTo>
                  <a:pt x="2639" y="59"/>
                  <a:pt x="2645" y="65"/>
                  <a:pt x="2652" y="65"/>
                </a:cubicBezTo>
                <a:close/>
                <a:moveTo>
                  <a:pt x="641" y="102"/>
                </a:moveTo>
                <a:cubicBezTo>
                  <a:pt x="647" y="102"/>
                  <a:pt x="652" y="97"/>
                  <a:pt x="652" y="92"/>
                </a:cubicBezTo>
                <a:cubicBezTo>
                  <a:pt x="652" y="86"/>
                  <a:pt x="647" y="81"/>
                  <a:pt x="641" y="81"/>
                </a:cubicBezTo>
                <a:cubicBezTo>
                  <a:pt x="635" y="81"/>
                  <a:pt x="630" y="86"/>
                  <a:pt x="630" y="92"/>
                </a:cubicBezTo>
                <a:cubicBezTo>
                  <a:pt x="630" y="97"/>
                  <a:pt x="635" y="102"/>
                  <a:pt x="641" y="102"/>
                </a:cubicBezTo>
                <a:close/>
                <a:moveTo>
                  <a:pt x="759" y="104"/>
                </a:moveTo>
                <a:cubicBezTo>
                  <a:pt x="766" y="104"/>
                  <a:pt x="772" y="99"/>
                  <a:pt x="772" y="92"/>
                </a:cubicBezTo>
                <a:cubicBezTo>
                  <a:pt x="772" y="84"/>
                  <a:pt x="766" y="79"/>
                  <a:pt x="759" y="79"/>
                </a:cubicBezTo>
                <a:cubicBezTo>
                  <a:pt x="752" y="79"/>
                  <a:pt x="746" y="84"/>
                  <a:pt x="746" y="92"/>
                </a:cubicBezTo>
                <a:cubicBezTo>
                  <a:pt x="746" y="99"/>
                  <a:pt x="752" y="104"/>
                  <a:pt x="759" y="104"/>
                </a:cubicBezTo>
                <a:close/>
                <a:moveTo>
                  <a:pt x="799" y="104"/>
                </a:moveTo>
                <a:cubicBezTo>
                  <a:pt x="806" y="104"/>
                  <a:pt x="811" y="99"/>
                  <a:pt x="811" y="92"/>
                </a:cubicBezTo>
                <a:cubicBezTo>
                  <a:pt x="811" y="84"/>
                  <a:pt x="806" y="79"/>
                  <a:pt x="799" y="79"/>
                </a:cubicBezTo>
                <a:cubicBezTo>
                  <a:pt x="792" y="79"/>
                  <a:pt x="786" y="84"/>
                  <a:pt x="786" y="92"/>
                </a:cubicBezTo>
                <a:cubicBezTo>
                  <a:pt x="786" y="99"/>
                  <a:pt x="792" y="104"/>
                  <a:pt x="799" y="104"/>
                </a:cubicBezTo>
                <a:close/>
                <a:moveTo>
                  <a:pt x="838" y="104"/>
                </a:moveTo>
                <a:cubicBezTo>
                  <a:pt x="845" y="104"/>
                  <a:pt x="851" y="99"/>
                  <a:pt x="851" y="92"/>
                </a:cubicBezTo>
                <a:cubicBezTo>
                  <a:pt x="851" y="84"/>
                  <a:pt x="845" y="79"/>
                  <a:pt x="838" y="79"/>
                </a:cubicBezTo>
                <a:cubicBezTo>
                  <a:pt x="831" y="79"/>
                  <a:pt x="825" y="84"/>
                  <a:pt x="825" y="92"/>
                </a:cubicBezTo>
                <a:cubicBezTo>
                  <a:pt x="825" y="99"/>
                  <a:pt x="831" y="104"/>
                  <a:pt x="838" y="104"/>
                </a:cubicBezTo>
                <a:close/>
                <a:moveTo>
                  <a:pt x="878" y="104"/>
                </a:moveTo>
                <a:cubicBezTo>
                  <a:pt x="885" y="104"/>
                  <a:pt x="890" y="99"/>
                  <a:pt x="890" y="92"/>
                </a:cubicBezTo>
                <a:cubicBezTo>
                  <a:pt x="890" y="84"/>
                  <a:pt x="885" y="79"/>
                  <a:pt x="878" y="79"/>
                </a:cubicBezTo>
                <a:cubicBezTo>
                  <a:pt x="870" y="79"/>
                  <a:pt x="865" y="84"/>
                  <a:pt x="865" y="92"/>
                </a:cubicBezTo>
                <a:cubicBezTo>
                  <a:pt x="865" y="99"/>
                  <a:pt x="870" y="104"/>
                  <a:pt x="878" y="104"/>
                </a:cubicBezTo>
                <a:close/>
                <a:moveTo>
                  <a:pt x="917" y="104"/>
                </a:moveTo>
                <a:cubicBezTo>
                  <a:pt x="924" y="104"/>
                  <a:pt x="930" y="99"/>
                  <a:pt x="930" y="92"/>
                </a:cubicBezTo>
                <a:cubicBezTo>
                  <a:pt x="930" y="84"/>
                  <a:pt x="924" y="79"/>
                  <a:pt x="917" y="79"/>
                </a:cubicBezTo>
                <a:cubicBezTo>
                  <a:pt x="910" y="79"/>
                  <a:pt x="904" y="84"/>
                  <a:pt x="904" y="92"/>
                </a:cubicBezTo>
                <a:cubicBezTo>
                  <a:pt x="904" y="99"/>
                  <a:pt x="910" y="104"/>
                  <a:pt x="917" y="104"/>
                </a:cubicBezTo>
                <a:close/>
                <a:moveTo>
                  <a:pt x="996" y="104"/>
                </a:moveTo>
                <a:cubicBezTo>
                  <a:pt x="1003" y="104"/>
                  <a:pt x="1009" y="99"/>
                  <a:pt x="1009" y="92"/>
                </a:cubicBezTo>
                <a:cubicBezTo>
                  <a:pt x="1009" y="84"/>
                  <a:pt x="1003" y="79"/>
                  <a:pt x="996" y="79"/>
                </a:cubicBezTo>
                <a:cubicBezTo>
                  <a:pt x="989" y="79"/>
                  <a:pt x="983" y="84"/>
                  <a:pt x="983" y="92"/>
                </a:cubicBezTo>
                <a:cubicBezTo>
                  <a:pt x="983" y="99"/>
                  <a:pt x="989" y="104"/>
                  <a:pt x="996" y="104"/>
                </a:cubicBezTo>
                <a:close/>
                <a:moveTo>
                  <a:pt x="1035" y="104"/>
                </a:moveTo>
                <a:cubicBezTo>
                  <a:pt x="1042" y="104"/>
                  <a:pt x="1048" y="99"/>
                  <a:pt x="1048" y="92"/>
                </a:cubicBezTo>
                <a:cubicBezTo>
                  <a:pt x="1048" y="84"/>
                  <a:pt x="1042" y="79"/>
                  <a:pt x="1035" y="79"/>
                </a:cubicBezTo>
                <a:cubicBezTo>
                  <a:pt x="1028" y="79"/>
                  <a:pt x="1022" y="84"/>
                  <a:pt x="1022" y="92"/>
                </a:cubicBezTo>
                <a:cubicBezTo>
                  <a:pt x="1022" y="99"/>
                  <a:pt x="1028" y="104"/>
                  <a:pt x="1035" y="104"/>
                </a:cubicBezTo>
                <a:close/>
                <a:moveTo>
                  <a:pt x="1075" y="104"/>
                </a:moveTo>
                <a:cubicBezTo>
                  <a:pt x="1082" y="104"/>
                  <a:pt x="1087" y="99"/>
                  <a:pt x="1087" y="92"/>
                </a:cubicBezTo>
                <a:cubicBezTo>
                  <a:pt x="1087" y="84"/>
                  <a:pt x="1082" y="79"/>
                  <a:pt x="1075" y="79"/>
                </a:cubicBezTo>
                <a:cubicBezTo>
                  <a:pt x="1068" y="79"/>
                  <a:pt x="1062" y="84"/>
                  <a:pt x="1062" y="92"/>
                </a:cubicBezTo>
                <a:cubicBezTo>
                  <a:pt x="1062" y="99"/>
                  <a:pt x="1068" y="104"/>
                  <a:pt x="1075" y="104"/>
                </a:cubicBezTo>
                <a:close/>
                <a:moveTo>
                  <a:pt x="1114" y="104"/>
                </a:moveTo>
                <a:cubicBezTo>
                  <a:pt x="1121" y="104"/>
                  <a:pt x="1127" y="99"/>
                  <a:pt x="1127" y="92"/>
                </a:cubicBezTo>
                <a:cubicBezTo>
                  <a:pt x="1127" y="84"/>
                  <a:pt x="1121" y="79"/>
                  <a:pt x="1114" y="79"/>
                </a:cubicBezTo>
                <a:cubicBezTo>
                  <a:pt x="1107" y="79"/>
                  <a:pt x="1101" y="84"/>
                  <a:pt x="1101" y="92"/>
                </a:cubicBezTo>
                <a:cubicBezTo>
                  <a:pt x="1101" y="99"/>
                  <a:pt x="1107" y="104"/>
                  <a:pt x="1114" y="104"/>
                </a:cubicBezTo>
                <a:close/>
                <a:moveTo>
                  <a:pt x="1153" y="104"/>
                </a:moveTo>
                <a:cubicBezTo>
                  <a:pt x="1161" y="104"/>
                  <a:pt x="1166" y="99"/>
                  <a:pt x="1166" y="92"/>
                </a:cubicBezTo>
                <a:cubicBezTo>
                  <a:pt x="1166" y="84"/>
                  <a:pt x="1161" y="79"/>
                  <a:pt x="1153" y="79"/>
                </a:cubicBezTo>
                <a:cubicBezTo>
                  <a:pt x="1146" y="79"/>
                  <a:pt x="1141" y="84"/>
                  <a:pt x="1141" y="92"/>
                </a:cubicBezTo>
                <a:cubicBezTo>
                  <a:pt x="1141" y="99"/>
                  <a:pt x="1146" y="104"/>
                  <a:pt x="1153" y="104"/>
                </a:cubicBezTo>
                <a:close/>
                <a:moveTo>
                  <a:pt x="1193" y="104"/>
                </a:moveTo>
                <a:cubicBezTo>
                  <a:pt x="1200" y="104"/>
                  <a:pt x="1206" y="99"/>
                  <a:pt x="1206" y="92"/>
                </a:cubicBezTo>
                <a:cubicBezTo>
                  <a:pt x="1206" y="84"/>
                  <a:pt x="1200" y="79"/>
                  <a:pt x="1193" y="79"/>
                </a:cubicBezTo>
                <a:cubicBezTo>
                  <a:pt x="1186" y="79"/>
                  <a:pt x="1180" y="84"/>
                  <a:pt x="1180" y="92"/>
                </a:cubicBezTo>
                <a:cubicBezTo>
                  <a:pt x="1180" y="99"/>
                  <a:pt x="1186" y="104"/>
                  <a:pt x="1193" y="104"/>
                </a:cubicBezTo>
                <a:close/>
                <a:moveTo>
                  <a:pt x="1232" y="104"/>
                </a:moveTo>
                <a:cubicBezTo>
                  <a:pt x="1239" y="104"/>
                  <a:pt x="1245" y="99"/>
                  <a:pt x="1245" y="92"/>
                </a:cubicBezTo>
                <a:cubicBezTo>
                  <a:pt x="1245" y="84"/>
                  <a:pt x="1239" y="79"/>
                  <a:pt x="1232" y="79"/>
                </a:cubicBezTo>
                <a:cubicBezTo>
                  <a:pt x="1225" y="79"/>
                  <a:pt x="1220" y="84"/>
                  <a:pt x="1220" y="92"/>
                </a:cubicBezTo>
                <a:cubicBezTo>
                  <a:pt x="1220" y="99"/>
                  <a:pt x="1225" y="104"/>
                  <a:pt x="1232" y="104"/>
                </a:cubicBezTo>
                <a:close/>
                <a:moveTo>
                  <a:pt x="1272" y="104"/>
                </a:moveTo>
                <a:cubicBezTo>
                  <a:pt x="1279" y="104"/>
                  <a:pt x="1285" y="99"/>
                  <a:pt x="1285" y="92"/>
                </a:cubicBezTo>
                <a:cubicBezTo>
                  <a:pt x="1285" y="84"/>
                  <a:pt x="1279" y="79"/>
                  <a:pt x="1272" y="79"/>
                </a:cubicBezTo>
                <a:cubicBezTo>
                  <a:pt x="1265" y="79"/>
                  <a:pt x="1259" y="84"/>
                  <a:pt x="1259" y="92"/>
                </a:cubicBezTo>
                <a:cubicBezTo>
                  <a:pt x="1259" y="99"/>
                  <a:pt x="1265" y="104"/>
                  <a:pt x="1272" y="104"/>
                </a:cubicBezTo>
                <a:close/>
                <a:moveTo>
                  <a:pt x="1311" y="104"/>
                </a:moveTo>
                <a:cubicBezTo>
                  <a:pt x="1318" y="104"/>
                  <a:pt x="1324" y="99"/>
                  <a:pt x="1324" y="92"/>
                </a:cubicBezTo>
                <a:cubicBezTo>
                  <a:pt x="1324" y="84"/>
                  <a:pt x="1318" y="79"/>
                  <a:pt x="1311" y="79"/>
                </a:cubicBezTo>
                <a:cubicBezTo>
                  <a:pt x="1304" y="79"/>
                  <a:pt x="1298" y="84"/>
                  <a:pt x="1298" y="92"/>
                </a:cubicBezTo>
                <a:cubicBezTo>
                  <a:pt x="1298" y="99"/>
                  <a:pt x="1304" y="104"/>
                  <a:pt x="1311" y="104"/>
                </a:cubicBezTo>
                <a:close/>
                <a:moveTo>
                  <a:pt x="1351" y="104"/>
                </a:moveTo>
                <a:cubicBezTo>
                  <a:pt x="1358" y="104"/>
                  <a:pt x="1363" y="99"/>
                  <a:pt x="1363" y="92"/>
                </a:cubicBezTo>
                <a:cubicBezTo>
                  <a:pt x="1363" y="84"/>
                  <a:pt x="1358" y="79"/>
                  <a:pt x="1351" y="79"/>
                </a:cubicBezTo>
                <a:cubicBezTo>
                  <a:pt x="1344" y="79"/>
                  <a:pt x="1338" y="84"/>
                  <a:pt x="1338" y="92"/>
                </a:cubicBezTo>
                <a:cubicBezTo>
                  <a:pt x="1338" y="99"/>
                  <a:pt x="1344" y="104"/>
                  <a:pt x="1351" y="104"/>
                </a:cubicBezTo>
                <a:close/>
                <a:moveTo>
                  <a:pt x="1390" y="104"/>
                </a:moveTo>
                <a:cubicBezTo>
                  <a:pt x="1397" y="104"/>
                  <a:pt x="1403" y="99"/>
                  <a:pt x="1403" y="92"/>
                </a:cubicBezTo>
                <a:cubicBezTo>
                  <a:pt x="1403" y="84"/>
                  <a:pt x="1397" y="79"/>
                  <a:pt x="1390" y="79"/>
                </a:cubicBezTo>
                <a:cubicBezTo>
                  <a:pt x="1383" y="79"/>
                  <a:pt x="1377" y="84"/>
                  <a:pt x="1377" y="92"/>
                </a:cubicBezTo>
                <a:cubicBezTo>
                  <a:pt x="1377" y="99"/>
                  <a:pt x="1383" y="104"/>
                  <a:pt x="1390" y="104"/>
                </a:cubicBezTo>
                <a:close/>
                <a:moveTo>
                  <a:pt x="1429" y="104"/>
                </a:moveTo>
                <a:cubicBezTo>
                  <a:pt x="1437" y="104"/>
                  <a:pt x="1442" y="99"/>
                  <a:pt x="1442" y="92"/>
                </a:cubicBezTo>
                <a:cubicBezTo>
                  <a:pt x="1442" y="84"/>
                  <a:pt x="1437" y="79"/>
                  <a:pt x="1429" y="79"/>
                </a:cubicBezTo>
                <a:cubicBezTo>
                  <a:pt x="1422" y="79"/>
                  <a:pt x="1417" y="84"/>
                  <a:pt x="1417" y="92"/>
                </a:cubicBezTo>
                <a:cubicBezTo>
                  <a:pt x="1417" y="99"/>
                  <a:pt x="1422" y="104"/>
                  <a:pt x="1429" y="104"/>
                </a:cubicBezTo>
                <a:close/>
                <a:moveTo>
                  <a:pt x="1469" y="104"/>
                </a:moveTo>
                <a:cubicBezTo>
                  <a:pt x="1476" y="104"/>
                  <a:pt x="1482" y="99"/>
                  <a:pt x="1482" y="92"/>
                </a:cubicBezTo>
                <a:cubicBezTo>
                  <a:pt x="1482" y="84"/>
                  <a:pt x="1476" y="79"/>
                  <a:pt x="1469" y="79"/>
                </a:cubicBezTo>
                <a:cubicBezTo>
                  <a:pt x="1462" y="79"/>
                  <a:pt x="1456" y="84"/>
                  <a:pt x="1456" y="92"/>
                </a:cubicBezTo>
                <a:cubicBezTo>
                  <a:pt x="1456" y="99"/>
                  <a:pt x="1462" y="104"/>
                  <a:pt x="1469" y="104"/>
                </a:cubicBezTo>
                <a:close/>
                <a:moveTo>
                  <a:pt x="1824" y="104"/>
                </a:moveTo>
                <a:cubicBezTo>
                  <a:pt x="1831" y="104"/>
                  <a:pt x="1836" y="99"/>
                  <a:pt x="1836" y="92"/>
                </a:cubicBezTo>
                <a:cubicBezTo>
                  <a:pt x="1836" y="84"/>
                  <a:pt x="1831" y="79"/>
                  <a:pt x="1824" y="79"/>
                </a:cubicBezTo>
                <a:cubicBezTo>
                  <a:pt x="1817" y="79"/>
                  <a:pt x="1811" y="84"/>
                  <a:pt x="1811" y="92"/>
                </a:cubicBezTo>
                <a:cubicBezTo>
                  <a:pt x="1811" y="99"/>
                  <a:pt x="1817" y="104"/>
                  <a:pt x="1824" y="104"/>
                </a:cubicBezTo>
                <a:close/>
                <a:moveTo>
                  <a:pt x="1863" y="104"/>
                </a:moveTo>
                <a:cubicBezTo>
                  <a:pt x="1870" y="104"/>
                  <a:pt x="1876" y="99"/>
                  <a:pt x="1876" y="92"/>
                </a:cubicBezTo>
                <a:cubicBezTo>
                  <a:pt x="1876" y="84"/>
                  <a:pt x="1870" y="79"/>
                  <a:pt x="1863" y="79"/>
                </a:cubicBezTo>
                <a:cubicBezTo>
                  <a:pt x="1856" y="79"/>
                  <a:pt x="1850" y="84"/>
                  <a:pt x="1850" y="92"/>
                </a:cubicBezTo>
                <a:cubicBezTo>
                  <a:pt x="1850" y="99"/>
                  <a:pt x="1856" y="104"/>
                  <a:pt x="1863" y="104"/>
                </a:cubicBezTo>
                <a:close/>
                <a:moveTo>
                  <a:pt x="1903" y="104"/>
                </a:moveTo>
                <a:cubicBezTo>
                  <a:pt x="1910" y="104"/>
                  <a:pt x="1915" y="99"/>
                  <a:pt x="1915" y="92"/>
                </a:cubicBezTo>
                <a:cubicBezTo>
                  <a:pt x="1915" y="84"/>
                  <a:pt x="1910" y="79"/>
                  <a:pt x="1903" y="79"/>
                </a:cubicBezTo>
                <a:cubicBezTo>
                  <a:pt x="1896" y="79"/>
                  <a:pt x="1890" y="84"/>
                  <a:pt x="1890" y="92"/>
                </a:cubicBezTo>
                <a:cubicBezTo>
                  <a:pt x="1890" y="99"/>
                  <a:pt x="1896" y="104"/>
                  <a:pt x="1903" y="104"/>
                </a:cubicBezTo>
                <a:close/>
                <a:moveTo>
                  <a:pt x="2691" y="101"/>
                </a:moveTo>
                <a:cubicBezTo>
                  <a:pt x="2696" y="101"/>
                  <a:pt x="2700" y="97"/>
                  <a:pt x="2700" y="92"/>
                </a:cubicBezTo>
                <a:cubicBezTo>
                  <a:pt x="2700" y="86"/>
                  <a:pt x="2696" y="82"/>
                  <a:pt x="2691" y="82"/>
                </a:cubicBezTo>
                <a:cubicBezTo>
                  <a:pt x="2686" y="82"/>
                  <a:pt x="2682" y="86"/>
                  <a:pt x="2682" y="92"/>
                </a:cubicBezTo>
                <a:cubicBezTo>
                  <a:pt x="2682" y="97"/>
                  <a:pt x="2686" y="101"/>
                  <a:pt x="2691" y="101"/>
                </a:cubicBezTo>
                <a:close/>
                <a:moveTo>
                  <a:pt x="2730" y="104"/>
                </a:moveTo>
                <a:cubicBezTo>
                  <a:pt x="2737" y="104"/>
                  <a:pt x="2743" y="99"/>
                  <a:pt x="2743" y="92"/>
                </a:cubicBezTo>
                <a:cubicBezTo>
                  <a:pt x="2743" y="84"/>
                  <a:pt x="2737" y="79"/>
                  <a:pt x="2730" y="79"/>
                </a:cubicBezTo>
                <a:cubicBezTo>
                  <a:pt x="2723" y="79"/>
                  <a:pt x="2718" y="84"/>
                  <a:pt x="2718" y="92"/>
                </a:cubicBezTo>
                <a:cubicBezTo>
                  <a:pt x="2718" y="99"/>
                  <a:pt x="2723" y="104"/>
                  <a:pt x="2730" y="104"/>
                </a:cubicBezTo>
                <a:close/>
                <a:moveTo>
                  <a:pt x="483" y="144"/>
                </a:moveTo>
                <a:cubicBezTo>
                  <a:pt x="490" y="144"/>
                  <a:pt x="496" y="138"/>
                  <a:pt x="496" y="131"/>
                </a:cubicBezTo>
                <a:cubicBezTo>
                  <a:pt x="496" y="124"/>
                  <a:pt x="490" y="118"/>
                  <a:pt x="483" y="118"/>
                </a:cubicBezTo>
                <a:cubicBezTo>
                  <a:pt x="476" y="118"/>
                  <a:pt x="471" y="124"/>
                  <a:pt x="471" y="131"/>
                </a:cubicBezTo>
                <a:cubicBezTo>
                  <a:pt x="471" y="138"/>
                  <a:pt x="476" y="144"/>
                  <a:pt x="483" y="144"/>
                </a:cubicBezTo>
                <a:close/>
                <a:moveTo>
                  <a:pt x="720" y="144"/>
                </a:moveTo>
                <a:cubicBezTo>
                  <a:pt x="727" y="144"/>
                  <a:pt x="733" y="138"/>
                  <a:pt x="733" y="131"/>
                </a:cubicBezTo>
                <a:cubicBezTo>
                  <a:pt x="733" y="124"/>
                  <a:pt x="727" y="118"/>
                  <a:pt x="720" y="118"/>
                </a:cubicBezTo>
                <a:cubicBezTo>
                  <a:pt x="713" y="118"/>
                  <a:pt x="707" y="124"/>
                  <a:pt x="707" y="131"/>
                </a:cubicBezTo>
                <a:cubicBezTo>
                  <a:pt x="707" y="138"/>
                  <a:pt x="713" y="144"/>
                  <a:pt x="720" y="144"/>
                </a:cubicBezTo>
                <a:close/>
                <a:moveTo>
                  <a:pt x="799" y="118"/>
                </a:moveTo>
                <a:cubicBezTo>
                  <a:pt x="792" y="118"/>
                  <a:pt x="786" y="124"/>
                  <a:pt x="786" y="131"/>
                </a:cubicBezTo>
                <a:cubicBezTo>
                  <a:pt x="786" y="138"/>
                  <a:pt x="792" y="144"/>
                  <a:pt x="799" y="144"/>
                </a:cubicBezTo>
                <a:cubicBezTo>
                  <a:pt x="806" y="144"/>
                  <a:pt x="811" y="138"/>
                  <a:pt x="811" y="131"/>
                </a:cubicBezTo>
                <a:cubicBezTo>
                  <a:pt x="811" y="124"/>
                  <a:pt x="806" y="118"/>
                  <a:pt x="799" y="118"/>
                </a:cubicBezTo>
                <a:close/>
                <a:moveTo>
                  <a:pt x="838" y="144"/>
                </a:moveTo>
                <a:cubicBezTo>
                  <a:pt x="845" y="144"/>
                  <a:pt x="851" y="138"/>
                  <a:pt x="851" y="131"/>
                </a:cubicBezTo>
                <a:cubicBezTo>
                  <a:pt x="851" y="124"/>
                  <a:pt x="845" y="118"/>
                  <a:pt x="838" y="118"/>
                </a:cubicBezTo>
                <a:cubicBezTo>
                  <a:pt x="831" y="118"/>
                  <a:pt x="825" y="124"/>
                  <a:pt x="825" y="131"/>
                </a:cubicBezTo>
                <a:cubicBezTo>
                  <a:pt x="825" y="138"/>
                  <a:pt x="831" y="144"/>
                  <a:pt x="838" y="144"/>
                </a:cubicBezTo>
                <a:close/>
                <a:moveTo>
                  <a:pt x="878" y="144"/>
                </a:moveTo>
                <a:cubicBezTo>
                  <a:pt x="885" y="144"/>
                  <a:pt x="890" y="138"/>
                  <a:pt x="890" y="131"/>
                </a:cubicBezTo>
                <a:cubicBezTo>
                  <a:pt x="890" y="124"/>
                  <a:pt x="885" y="118"/>
                  <a:pt x="878" y="118"/>
                </a:cubicBezTo>
                <a:cubicBezTo>
                  <a:pt x="870" y="118"/>
                  <a:pt x="865" y="124"/>
                  <a:pt x="865" y="131"/>
                </a:cubicBezTo>
                <a:cubicBezTo>
                  <a:pt x="865" y="138"/>
                  <a:pt x="870" y="144"/>
                  <a:pt x="878" y="144"/>
                </a:cubicBezTo>
                <a:close/>
                <a:moveTo>
                  <a:pt x="1009" y="131"/>
                </a:moveTo>
                <a:cubicBezTo>
                  <a:pt x="1009" y="124"/>
                  <a:pt x="1003" y="118"/>
                  <a:pt x="996" y="118"/>
                </a:cubicBezTo>
                <a:cubicBezTo>
                  <a:pt x="989" y="118"/>
                  <a:pt x="983" y="124"/>
                  <a:pt x="983" y="131"/>
                </a:cubicBezTo>
                <a:cubicBezTo>
                  <a:pt x="983" y="138"/>
                  <a:pt x="989" y="144"/>
                  <a:pt x="996" y="144"/>
                </a:cubicBezTo>
                <a:cubicBezTo>
                  <a:pt x="1003" y="144"/>
                  <a:pt x="1009" y="138"/>
                  <a:pt x="1009" y="131"/>
                </a:cubicBezTo>
                <a:close/>
                <a:moveTo>
                  <a:pt x="1035" y="144"/>
                </a:moveTo>
                <a:cubicBezTo>
                  <a:pt x="1042" y="144"/>
                  <a:pt x="1048" y="138"/>
                  <a:pt x="1048" y="131"/>
                </a:cubicBezTo>
                <a:cubicBezTo>
                  <a:pt x="1048" y="124"/>
                  <a:pt x="1042" y="118"/>
                  <a:pt x="1035" y="118"/>
                </a:cubicBezTo>
                <a:cubicBezTo>
                  <a:pt x="1028" y="118"/>
                  <a:pt x="1022" y="124"/>
                  <a:pt x="1022" y="131"/>
                </a:cubicBezTo>
                <a:cubicBezTo>
                  <a:pt x="1022" y="138"/>
                  <a:pt x="1028" y="144"/>
                  <a:pt x="1035" y="144"/>
                </a:cubicBezTo>
                <a:close/>
                <a:moveTo>
                  <a:pt x="1075" y="144"/>
                </a:moveTo>
                <a:cubicBezTo>
                  <a:pt x="1082" y="144"/>
                  <a:pt x="1087" y="138"/>
                  <a:pt x="1087" y="131"/>
                </a:cubicBezTo>
                <a:cubicBezTo>
                  <a:pt x="1087" y="124"/>
                  <a:pt x="1082" y="118"/>
                  <a:pt x="1075" y="118"/>
                </a:cubicBezTo>
                <a:cubicBezTo>
                  <a:pt x="1068" y="118"/>
                  <a:pt x="1062" y="124"/>
                  <a:pt x="1062" y="131"/>
                </a:cubicBezTo>
                <a:cubicBezTo>
                  <a:pt x="1062" y="138"/>
                  <a:pt x="1068" y="144"/>
                  <a:pt x="1075" y="144"/>
                </a:cubicBezTo>
                <a:close/>
                <a:moveTo>
                  <a:pt x="1114" y="144"/>
                </a:moveTo>
                <a:cubicBezTo>
                  <a:pt x="1121" y="144"/>
                  <a:pt x="1127" y="138"/>
                  <a:pt x="1127" y="131"/>
                </a:cubicBezTo>
                <a:cubicBezTo>
                  <a:pt x="1127" y="124"/>
                  <a:pt x="1121" y="118"/>
                  <a:pt x="1114" y="118"/>
                </a:cubicBezTo>
                <a:cubicBezTo>
                  <a:pt x="1107" y="118"/>
                  <a:pt x="1101" y="124"/>
                  <a:pt x="1101" y="131"/>
                </a:cubicBezTo>
                <a:cubicBezTo>
                  <a:pt x="1101" y="138"/>
                  <a:pt x="1107" y="144"/>
                  <a:pt x="1114" y="144"/>
                </a:cubicBezTo>
                <a:close/>
                <a:moveTo>
                  <a:pt x="1153" y="144"/>
                </a:moveTo>
                <a:cubicBezTo>
                  <a:pt x="1161" y="144"/>
                  <a:pt x="1166" y="138"/>
                  <a:pt x="1166" y="131"/>
                </a:cubicBezTo>
                <a:cubicBezTo>
                  <a:pt x="1166" y="124"/>
                  <a:pt x="1161" y="118"/>
                  <a:pt x="1153" y="118"/>
                </a:cubicBezTo>
                <a:cubicBezTo>
                  <a:pt x="1146" y="118"/>
                  <a:pt x="1141" y="124"/>
                  <a:pt x="1141" y="131"/>
                </a:cubicBezTo>
                <a:cubicBezTo>
                  <a:pt x="1141" y="138"/>
                  <a:pt x="1146" y="144"/>
                  <a:pt x="1153" y="144"/>
                </a:cubicBezTo>
                <a:close/>
                <a:moveTo>
                  <a:pt x="1193" y="118"/>
                </a:moveTo>
                <a:cubicBezTo>
                  <a:pt x="1186" y="118"/>
                  <a:pt x="1180" y="124"/>
                  <a:pt x="1180" y="131"/>
                </a:cubicBezTo>
                <a:cubicBezTo>
                  <a:pt x="1180" y="138"/>
                  <a:pt x="1186" y="144"/>
                  <a:pt x="1193" y="144"/>
                </a:cubicBezTo>
                <a:cubicBezTo>
                  <a:pt x="1200" y="144"/>
                  <a:pt x="1206" y="138"/>
                  <a:pt x="1206" y="131"/>
                </a:cubicBezTo>
                <a:cubicBezTo>
                  <a:pt x="1206" y="124"/>
                  <a:pt x="1200" y="118"/>
                  <a:pt x="1193" y="118"/>
                </a:cubicBezTo>
                <a:close/>
                <a:moveTo>
                  <a:pt x="1232" y="118"/>
                </a:moveTo>
                <a:cubicBezTo>
                  <a:pt x="1225" y="118"/>
                  <a:pt x="1220" y="124"/>
                  <a:pt x="1220" y="131"/>
                </a:cubicBezTo>
                <a:cubicBezTo>
                  <a:pt x="1220" y="138"/>
                  <a:pt x="1225" y="144"/>
                  <a:pt x="1232" y="144"/>
                </a:cubicBezTo>
                <a:cubicBezTo>
                  <a:pt x="1239" y="144"/>
                  <a:pt x="1245" y="138"/>
                  <a:pt x="1245" y="131"/>
                </a:cubicBezTo>
                <a:cubicBezTo>
                  <a:pt x="1245" y="124"/>
                  <a:pt x="1239" y="118"/>
                  <a:pt x="1232" y="118"/>
                </a:cubicBezTo>
                <a:close/>
                <a:moveTo>
                  <a:pt x="1272" y="118"/>
                </a:moveTo>
                <a:cubicBezTo>
                  <a:pt x="1265" y="118"/>
                  <a:pt x="1259" y="124"/>
                  <a:pt x="1259" y="131"/>
                </a:cubicBezTo>
                <a:cubicBezTo>
                  <a:pt x="1259" y="138"/>
                  <a:pt x="1265" y="144"/>
                  <a:pt x="1272" y="144"/>
                </a:cubicBezTo>
                <a:cubicBezTo>
                  <a:pt x="1279" y="144"/>
                  <a:pt x="1285" y="138"/>
                  <a:pt x="1285" y="131"/>
                </a:cubicBezTo>
                <a:cubicBezTo>
                  <a:pt x="1285" y="124"/>
                  <a:pt x="1279" y="118"/>
                  <a:pt x="1272" y="118"/>
                </a:cubicBezTo>
                <a:close/>
                <a:moveTo>
                  <a:pt x="1311" y="144"/>
                </a:moveTo>
                <a:cubicBezTo>
                  <a:pt x="1318" y="144"/>
                  <a:pt x="1324" y="138"/>
                  <a:pt x="1324" y="131"/>
                </a:cubicBezTo>
                <a:cubicBezTo>
                  <a:pt x="1324" y="124"/>
                  <a:pt x="1318" y="118"/>
                  <a:pt x="1311" y="118"/>
                </a:cubicBezTo>
                <a:cubicBezTo>
                  <a:pt x="1304" y="118"/>
                  <a:pt x="1298" y="124"/>
                  <a:pt x="1298" y="131"/>
                </a:cubicBezTo>
                <a:cubicBezTo>
                  <a:pt x="1298" y="138"/>
                  <a:pt x="1304" y="144"/>
                  <a:pt x="1311" y="144"/>
                </a:cubicBezTo>
                <a:close/>
                <a:moveTo>
                  <a:pt x="1351" y="144"/>
                </a:moveTo>
                <a:cubicBezTo>
                  <a:pt x="1358" y="144"/>
                  <a:pt x="1363" y="138"/>
                  <a:pt x="1363" y="131"/>
                </a:cubicBezTo>
                <a:cubicBezTo>
                  <a:pt x="1363" y="124"/>
                  <a:pt x="1358" y="118"/>
                  <a:pt x="1351" y="118"/>
                </a:cubicBezTo>
                <a:cubicBezTo>
                  <a:pt x="1344" y="118"/>
                  <a:pt x="1338" y="124"/>
                  <a:pt x="1338" y="131"/>
                </a:cubicBezTo>
                <a:cubicBezTo>
                  <a:pt x="1338" y="138"/>
                  <a:pt x="1344" y="144"/>
                  <a:pt x="1351" y="144"/>
                </a:cubicBezTo>
                <a:close/>
                <a:moveTo>
                  <a:pt x="1390" y="144"/>
                </a:moveTo>
                <a:cubicBezTo>
                  <a:pt x="1397" y="144"/>
                  <a:pt x="1403" y="138"/>
                  <a:pt x="1403" y="131"/>
                </a:cubicBezTo>
                <a:cubicBezTo>
                  <a:pt x="1403" y="124"/>
                  <a:pt x="1397" y="118"/>
                  <a:pt x="1390" y="118"/>
                </a:cubicBezTo>
                <a:cubicBezTo>
                  <a:pt x="1383" y="118"/>
                  <a:pt x="1377" y="124"/>
                  <a:pt x="1377" y="131"/>
                </a:cubicBezTo>
                <a:cubicBezTo>
                  <a:pt x="1377" y="138"/>
                  <a:pt x="1383" y="144"/>
                  <a:pt x="1390" y="144"/>
                </a:cubicBezTo>
                <a:close/>
                <a:moveTo>
                  <a:pt x="1429" y="144"/>
                </a:moveTo>
                <a:cubicBezTo>
                  <a:pt x="1437" y="144"/>
                  <a:pt x="1442" y="138"/>
                  <a:pt x="1442" y="131"/>
                </a:cubicBezTo>
                <a:cubicBezTo>
                  <a:pt x="1442" y="124"/>
                  <a:pt x="1437" y="118"/>
                  <a:pt x="1429" y="118"/>
                </a:cubicBezTo>
                <a:cubicBezTo>
                  <a:pt x="1422" y="118"/>
                  <a:pt x="1417" y="124"/>
                  <a:pt x="1417" y="131"/>
                </a:cubicBezTo>
                <a:cubicBezTo>
                  <a:pt x="1417" y="138"/>
                  <a:pt x="1422" y="144"/>
                  <a:pt x="1429" y="144"/>
                </a:cubicBezTo>
                <a:close/>
                <a:moveTo>
                  <a:pt x="1469" y="118"/>
                </a:moveTo>
                <a:cubicBezTo>
                  <a:pt x="1462" y="118"/>
                  <a:pt x="1456" y="124"/>
                  <a:pt x="1456" y="131"/>
                </a:cubicBezTo>
                <a:cubicBezTo>
                  <a:pt x="1456" y="138"/>
                  <a:pt x="1462" y="144"/>
                  <a:pt x="1469" y="144"/>
                </a:cubicBezTo>
                <a:cubicBezTo>
                  <a:pt x="1476" y="144"/>
                  <a:pt x="1482" y="138"/>
                  <a:pt x="1482" y="131"/>
                </a:cubicBezTo>
                <a:cubicBezTo>
                  <a:pt x="1482" y="124"/>
                  <a:pt x="1476" y="118"/>
                  <a:pt x="1469" y="118"/>
                </a:cubicBezTo>
                <a:close/>
                <a:moveTo>
                  <a:pt x="1508" y="144"/>
                </a:moveTo>
                <a:cubicBezTo>
                  <a:pt x="1515" y="144"/>
                  <a:pt x="1521" y="138"/>
                  <a:pt x="1521" y="131"/>
                </a:cubicBezTo>
                <a:cubicBezTo>
                  <a:pt x="1521" y="124"/>
                  <a:pt x="1515" y="118"/>
                  <a:pt x="1508" y="118"/>
                </a:cubicBezTo>
                <a:cubicBezTo>
                  <a:pt x="1501" y="118"/>
                  <a:pt x="1496" y="124"/>
                  <a:pt x="1496" y="131"/>
                </a:cubicBezTo>
                <a:cubicBezTo>
                  <a:pt x="1496" y="138"/>
                  <a:pt x="1501" y="144"/>
                  <a:pt x="1508" y="144"/>
                </a:cubicBezTo>
                <a:close/>
                <a:moveTo>
                  <a:pt x="1876" y="131"/>
                </a:moveTo>
                <a:cubicBezTo>
                  <a:pt x="1876" y="124"/>
                  <a:pt x="1870" y="118"/>
                  <a:pt x="1863" y="118"/>
                </a:cubicBezTo>
                <a:cubicBezTo>
                  <a:pt x="1856" y="118"/>
                  <a:pt x="1850" y="124"/>
                  <a:pt x="1850" y="131"/>
                </a:cubicBezTo>
                <a:cubicBezTo>
                  <a:pt x="1850" y="138"/>
                  <a:pt x="1856" y="144"/>
                  <a:pt x="1863" y="144"/>
                </a:cubicBezTo>
                <a:cubicBezTo>
                  <a:pt x="1870" y="144"/>
                  <a:pt x="1876" y="138"/>
                  <a:pt x="1876" y="131"/>
                </a:cubicBezTo>
                <a:close/>
                <a:moveTo>
                  <a:pt x="2730" y="144"/>
                </a:moveTo>
                <a:cubicBezTo>
                  <a:pt x="2738" y="144"/>
                  <a:pt x="2743" y="138"/>
                  <a:pt x="2743" y="131"/>
                </a:cubicBezTo>
                <a:cubicBezTo>
                  <a:pt x="2743" y="124"/>
                  <a:pt x="2738" y="118"/>
                  <a:pt x="2730" y="118"/>
                </a:cubicBezTo>
                <a:cubicBezTo>
                  <a:pt x="2723" y="118"/>
                  <a:pt x="2718" y="124"/>
                  <a:pt x="2718" y="131"/>
                </a:cubicBezTo>
                <a:cubicBezTo>
                  <a:pt x="2718" y="138"/>
                  <a:pt x="2723" y="144"/>
                  <a:pt x="2730" y="144"/>
                </a:cubicBezTo>
                <a:close/>
                <a:moveTo>
                  <a:pt x="2770" y="141"/>
                </a:moveTo>
                <a:cubicBezTo>
                  <a:pt x="2775" y="141"/>
                  <a:pt x="2780" y="136"/>
                  <a:pt x="2780" y="131"/>
                </a:cubicBezTo>
                <a:cubicBezTo>
                  <a:pt x="2780" y="125"/>
                  <a:pt x="2775" y="121"/>
                  <a:pt x="2770" y="121"/>
                </a:cubicBezTo>
                <a:cubicBezTo>
                  <a:pt x="2764" y="121"/>
                  <a:pt x="2760" y="125"/>
                  <a:pt x="2760" y="131"/>
                </a:cubicBezTo>
                <a:cubicBezTo>
                  <a:pt x="2760" y="136"/>
                  <a:pt x="2764" y="141"/>
                  <a:pt x="2770" y="141"/>
                </a:cubicBezTo>
                <a:close/>
                <a:moveTo>
                  <a:pt x="523" y="183"/>
                </a:moveTo>
                <a:cubicBezTo>
                  <a:pt x="530" y="183"/>
                  <a:pt x="535" y="177"/>
                  <a:pt x="535" y="170"/>
                </a:cubicBezTo>
                <a:cubicBezTo>
                  <a:pt x="535" y="163"/>
                  <a:pt x="530" y="158"/>
                  <a:pt x="523" y="158"/>
                </a:cubicBezTo>
                <a:cubicBezTo>
                  <a:pt x="516" y="158"/>
                  <a:pt x="510" y="163"/>
                  <a:pt x="510" y="170"/>
                </a:cubicBezTo>
                <a:cubicBezTo>
                  <a:pt x="510" y="177"/>
                  <a:pt x="516" y="183"/>
                  <a:pt x="523" y="183"/>
                </a:cubicBezTo>
                <a:close/>
                <a:moveTo>
                  <a:pt x="602" y="183"/>
                </a:moveTo>
                <a:cubicBezTo>
                  <a:pt x="609" y="183"/>
                  <a:pt x="614" y="177"/>
                  <a:pt x="614" y="170"/>
                </a:cubicBezTo>
                <a:cubicBezTo>
                  <a:pt x="614" y="163"/>
                  <a:pt x="609" y="158"/>
                  <a:pt x="602" y="158"/>
                </a:cubicBezTo>
                <a:cubicBezTo>
                  <a:pt x="595" y="158"/>
                  <a:pt x="589" y="163"/>
                  <a:pt x="589" y="170"/>
                </a:cubicBezTo>
                <a:cubicBezTo>
                  <a:pt x="589" y="177"/>
                  <a:pt x="595" y="183"/>
                  <a:pt x="602" y="183"/>
                </a:cubicBezTo>
                <a:close/>
                <a:moveTo>
                  <a:pt x="641" y="183"/>
                </a:moveTo>
                <a:cubicBezTo>
                  <a:pt x="648" y="183"/>
                  <a:pt x="654" y="177"/>
                  <a:pt x="654" y="170"/>
                </a:cubicBezTo>
                <a:cubicBezTo>
                  <a:pt x="654" y="163"/>
                  <a:pt x="648" y="158"/>
                  <a:pt x="641" y="158"/>
                </a:cubicBezTo>
                <a:cubicBezTo>
                  <a:pt x="634" y="158"/>
                  <a:pt x="628" y="163"/>
                  <a:pt x="628" y="170"/>
                </a:cubicBezTo>
                <a:cubicBezTo>
                  <a:pt x="628" y="177"/>
                  <a:pt x="634" y="183"/>
                  <a:pt x="641" y="183"/>
                </a:cubicBezTo>
                <a:close/>
                <a:moveTo>
                  <a:pt x="680" y="183"/>
                </a:moveTo>
                <a:cubicBezTo>
                  <a:pt x="687" y="183"/>
                  <a:pt x="693" y="177"/>
                  <a:pt x="693" y="170"/>
                </a:cubicBezTo>
                <a:cubicBezTo>
                  <a:pt x="693" y="163"/>
                  <a:pt x="687" y="158"/>
                  <a:pt x="680" y="158"/>
                </a:cubicBezTo>
                <a:cubicBezTo>
                  <a:pt x="673" y="158"/>
                  <a:pt x="668" y="163"/>
                  <a:pt x="668" y="170"/>
                </a:cubicBezTo>
                <a:cubicBezTo>
                  <a:pt x="668" y="177"/>
                  <a:pt x="673" y="183"/>
                  <a:pt x="680" y="183"/>
                </a:cubicBezTo>
                <a:close/>
                <a:moveTo>
                  <a:pt x="720" y="183"/>
                </a:moveTo>
                <a:cubicBezTo>
                  <a:pt x="727" y="183"/>
                  <a:pt x="733" y="177"/>
                  <a:pt x="733" y="170"/>
                </a:cubicBezTo>
                <a:cubicBezTo>
                  <a:pt x="733" y="163"/>
                  <a:pt x="727" y="158"/>
                  <a:pt x="720" y="158"/>
                </a:cubicBezTo>
                <a:cubicBezTo>
                  <a:pt x="713" y="158"/>
                  <a:pt x="707" y="163"/>
                  <a:pt x="707" y="170"/>
                </a:cubicBezTo>
                <a:cubicBezTo>
                  <a:pt x="707" y="177"/>
                  <a:pt x="713" y="183"/>
                  <a:pt x="720" y="183"/>
                </a:cubicBezTo>
                <a:close/>
                <a:moveTo>
                  <a:pt x="799" y="183"/>
                </a:moveTo>
                <a:cubicBezTo>
                  <a:pt x="806" y="183"/>
                  <a:pt x="811" y="177"/>
                  <a:pt x="811" y="170"/>
                </a:cubicBezTo>
                <a:cubicBezTo>
                  <a:pt x="811" y="163"/>
                  <a:pt x="806" y="158"/>
                  <a:pt x="799" y="158"/>
                </a:cubicBezTo>
                <a:cubicBezTo>
                  <a:pt x="792" y="158"/>
                  <a:pt x="786" y="163"/>
                  <a:pt x="786" y="170"/>
                </a:cubicBezTo>
                <a:cubicBezTo>
                  <a:pt x="786" y="177"/>
                  <a:pt x="792" y="183"/>
                  <a:pt x="799" y="183"/>
                </a:cubicBezTo>
                <a:close/>
                <a:moveTo>
                  <a:pt x="838" y="183"/>
                </a:moveTo>
                <a:cubicBezTo>
                  <a:pt x="845" y="183"/>
                  <a:pt x="851" y="177"/>
                  <a:pt x="851" y="170"/>
                </a:cubicBezTo>
                <a:cubicBezTo>
                  <a:pt x="851" y="163"/>
                  <a:pt x="845" y="158"/>
                  <a:pt x="838" y="158"/>
                </a:cubicBezTo>
                <a:cubicBezTo>
                  <a:pt x="831" y="158"/>
                  <a:pt x="825" y="163"/>
                  <a:pt x="825" y="170"/>
                </a:cubicBezTo>
                <a:cubicBezTo>
                  <a:pt x="825" y="177"/>
                  <a:pt x="831" y="183"/>
                  <a:pt x="838" y="183"/>
                </a:cubicBezTo>
                <a:close/>
                <a:moveTo>
                  <a:pt x="890" y="170"/>
                </a:moveTo>
                <a:cubicBezTo>
                  <a:pt x="890" y="163"/>
                  <a:pt x="885" y="158"/>
                  <a:pt x="878" y="158"/>
                </a:cubicBezTo>
                <a:cubicBezTo>
                  <a:pt x="871" y="158"/>
                  <a:pt x="865" y="163"/>
                  <a:pt x="865" y="170"/>
                </a:cubicBezTo>
                <a:cubicBezTo>
                  <a:pt x="865" y="177"/>
                  <a:pt x="871" y="183"/>
                  <a:pt x="878" y="183"/>
                </a:cubicBezTo>
                <a:cubicBezTo>
                  <a:pt x="885" y="183"/>
                  <a:pt x="890" y="177"/>
                  <a:pt x="890" y="170"/>
                </a:cubicBezTo>
                <a:close/>
                <a:moveTo>
                  <a:pt x="1114" y="183"/>
                </a:moveTo>
                <a:cubicBezTo>
                  <a:pt x="1121" y="183"/>
                  <a:pt x="1127" y="177"/>
                  <a:pt x="1127" y="170"/>
                </a:cubicBezTo>
                <a:cubicBezTo>
                  <a:pt x="1127" y="163"/>
                  <a:pt x="1121" y="158"/>
                  <a:pt x="1114" y="158"/>
                </a:cubicBezTo>
                <a:cubicBezTo>
                  <a:pt x="1107" y="158"/>
                  <a:pt x="1101" y="163"/>
                  <a:pt x="1101" y="170"/>
                </a:cubicBezTo>
                <a:cubicBezTo>
                  <a:pt x="1101" y="177"/>
                  <a:pt x="1107" y="183"/>
                  <a:pt x="1114" y="183"/>
                </a:cubicBezTo>
                <a:close/>
                <a:moveTo>
                  <a:pt x="1153" y="183"/>
                </a:moveTo>
                <a:cubicBezTo>
                  <a:pt x="1161" y="183"/>
                  <a:pt x="1166" y="177"/>
                  <a:pt x="1166" y="170"/>
                </a:cubicBezTo>
                <a:cubicBezTo>
                  <a:pt x="1166" y="163"/>
                  <a:pt x="1161" y="158"/>
                  <a:pt x="1153" y="158"/>
                </a:cubicBezTo>
                <a:cubicBezTo>
                  <a:pt x="1146" y="158"/>
                  <a:pt x="1141" y="163"/>
                  <a:pt x="1141" y="170"/>
                </a:cubicBezTo>
                <a:cubicBezTo>
                  <a:pt x="1141" y="177"/>
                  <a:pt x="1146" y="183"/>
                  <a:pt x="1153" y="183"/>
                </a:cubicBezTo>
                <a:close/>
                <a:moveTo>
                  <a:pt x="1193" y="183"/>
                </a:moveTo>
                <a:cubicBezTo>
                  <a:pt x="1200" y="183"/>
                  <a:pt x="1206" y="177"/>
                  <a:pt x="1206" y="170"/>
                </a:cubicBezTo>
                <a:cubicBezTo>
                  <a:pt x="1206" y="163"/>
                  <a:pt x="1200" y="158"/>
                  <a:pt x="1193" y="158"/>
                </a:cubicBezTo>
                <a:cubicBezTo>
                  <a:pt x="1186" y="158"/>
                  <a:pt x="1180" y="163"/>
                  <a:pt x="1180" y="170"/>
                </a:cubicBezTo>
                <a:cubicBezTo>
                  <a:pt x="1180" y="177"/>
                  <a:pt x="1186" y="183"/>
                  <a:pt x="1193" y="183"/>
                </a:cubicBezTo>
                <a:close/>
                <a:moveTo>
                  <a:pt x="1232" y="183"/>
                </a:moveTo>
                <a:cubicBezTo>
                  <a:pt x="1239" y="183"/>
                  <a:pt x="1245" y="177"/>
                  <a:pt x="1245" y="170"/>
                </a:cubicBezTo>
                <a:cubicBezTo>
                  <a:pt x="1245" y="163"/>
                  <a:pt x="1239" y="158"/>
                  <a:pt x="1232" y="158"/>
                </a:cubicBezTo>
                <a:cubicBezTo>
                  <a:pt x="1225" y="158"/>
                  <a:pt x="1220" y="163"/>
                  <a:pt x="1220" y="170"/>
                </a:cubicBezTo>
                <a:cubicBezTo>
                  <a:pt x="1220" y="177"/>
                  <a:pt x="1225" y="183"/>
                  <a:pt x="1232" y="183"/>
                </a:cubicBezTo>
                <a:close/>
                <a:moveTo>
                  <a:pt x="1272" y="183"/>
                </a:moveTo>
                <a:cubicBezTo>
                  <a:pt x="1279" y="183"/>
                  <a:pt x="1285" y="177"/>
                  <a:pt x="1285" y="170"/>
                </a:cubicBezTo>
                <a:cubicBezTo>
                  <a:pt x="1285" y="163"/>
                  <a:pt x="1279" y="158"/>
                  <a:pt x="1272" y="158"/>
                </a:cubicBezTo>
                <a:cubicBezTo>
                  <a:pt x="1265" y="158"/>
                  <a:pt x="1259" y="163"/>
                  <a:pt x="1259" y="170"/>
                </a:cubicBezTo>
                <a:cubicBezTo>
                  <a:pt x="1259" y="177"/>
                  <a:pt x="1265" y="183"/>
                  <a:pt x="1272" y="183"/>
                </a:cubicBezTo>
                <a:close/>
                <a:moveTo>
                  <a:pt x="1311" y="183"/>
                </a:moveTo>
                <a:cubicBezTo>
                  <a:pt x="1318" y="183"/>
                  <a:pt x="1324" y="177"/>
                  <a:pt x="1324" y="170"/>
                </a:cubicBezTo>
                <a:cubicBezTo>
                  <a:pt x="1324" y="163"/>
                  <a:pt x="1318" y="158"/>
                  <a:pt x="1311" y="158"/>
                </a:cubicBezTo>
                <a:cubicBezTo>
                  <a:pt x="1304" y="158"/>
                  <a:pt x="1298" y="163"/>
                  <a:pt x="1298" y="170"/>
                </a:cubicBezTo>
                <a:cubicBezTo>
                  <a:pt x="1298" y="177"/>
                  <a:pt x="1304" y="183"/>
                  <a:pt x="1311" y="183"/>
                </a:cubicBezTo>
                <a:close/>
                <a:moveTo>
                  <a:pt x="1351" y="183"/>
                </a:moveTo>
                <a:cubicBezTo>
                  <a:pt x="1358" y="183"/>
                  <a:pt x="1363" y="177"/>
                  <a:pt x="1363" y="170"/>
                </a:cubicBezTo>
                <a:cubicBezTo>
                  <a:pt x="1363" y="163"/>
                  <a:pt x="1358" y="158"/>
                  <a:pt x="1351" y="158"/>
                </a:cubicBezTo>
                <a:cubicBezTo>
                  <a:pt x="1344" y="158"/>
                  <a:pt x="1338" y="163"/>
                  <a:pt x="1338" y="170"/>
                </a:cubicBezTo>
                <a:cubicBezTo>
                  <a:pt x="1338" y="177"/>
                  <a:pt x="1344" y="183"/>
                  <a:pt x="1351" y="183"/>
                </a:cubicBezTo>
                <a:close/>
                <a:moveTo>
                  <a:pt x="1390" y="183"/>
                </a:moveTo>
                <a:cubicBezTo>
                  <a:pt x="1397" y="183"/>
                  <a:pt x="1403" y="177"/>
                  <a:pt x="1403" y="170"/>
                </a:cubicBezTo>
                <a:cubicBezTo>
                  <a:pt x="1403" y="163"/>
                  <a:pt x="1397" y="158"/>
                  <a:pt x="1390" y="158"/>
                </a:cubicBezTo>
                <a:cubicBezTo>
                  <a:pt x="1383" y="158"/>
                  <a:pt x="1377" y="163"/>
                  <a:pt x="1377" y="170"/>
                </a:cubicBezTo>
                <a:cubicBezTo>
                  <a:pt x="1377" y="177"/>
                  <a:pt x="1383" y="183"/>
                  <a:pt x="1390" y="183"/>
                </a:cubicBezTo>
                <a:close/>
                <a:moveTo>
                  <a:pt x="1429" y="183"/>
                </a:moveTo>
                <a:cubicBezTo>
                  <a:pt x="1437" y="183"/>
                  <a:pt x="1442" y="177"/>
                  <a:pt x="1442" y="170"/>
                </a:cubicBezTo>
                <a:cubicBezTo>
                  <a:pt x="1442" y="163"/>
                  <a:pt x="1437" y="158"/>
                  <a:pt x="1429" y="158"/>
                </a:cubicBezTo>
                <a:cubicBezTo>
                  <a:pt x="1422" y="158"/>
                  <a:pt x="1417" y="163"/>
                  <a:pt x="1417" y="170"/>
                </a:cubicBezTo>
                <a:cubicBezTo>
                  <a:pt x="1417" y="177"/>
                  <a:pt x="1422" y="183"/>
                  <a:pt x="1429" y="183"/>
                </a:cubicBezTo>
                <a:close/>
                <a:moveTo>
                  <a:pt x="1469" y="183"/>
                </a:moveTo>
                <a:cubicBezTo>
                  <a:pt x="1476" y="183"/>
                  <a:pt x="1482" y="177"/>
                  <a:pt x="1482" y="170"/>
                </a:cubicBezTo>
                <a:cubicBezTo>
                  <a:pt x="1482" y="163"/>
                  <a:pt x="1476" y="158"/>
                  <a:pt x="1469" y="158"/>
                </a:cubicBezTo>
                <a:cubicBezTo>
                  <a:pt x="1462" y="158"/>
                  <a:pt x="1456" y="163"/>
                  <a:pt x="1456" y="170"/>
                </a:cubicBezTo>
                <a:cubicBezTo>
                  <a:pt x="1456" y="177"/>
                  <a:pt x="1462" y="183"/>
                  <a:pt x="1469" y="183"/>
                </a:cubicBezTo>
                <a:close/>
                <a:moveTo>
                  <a:pt x="1508" y="158"/>
                </a:moveTo>
                <a:cubicBezTo>
                  <a:pt x="1501" y="158"/>
                  <a:pt x="1496" y="163"/>
                  <a:pt x="1496" y="170"/>
                </a:cubicBezTo>
                <a:cubicBezTo>
                  <a:pt x="1496" y="177"/>
                  <a:pt x="1501" y="183"/>
                  <a:pt x="1508" y="183"/>
                </a:cubicBezTo>
                <a:cubicBezTo>
                  <a:pt x="1515" y="183"/>
                  <a:pt x="1521" y="177"/>
                  <a:pt x="1521" y="170"/>
                </a:cubicBezTo>
                <a:cubicBezTo>
                  <a:pt x="1521" y="163"/>
                  <a:pt x="1515" y="158"/>
                  <a:pt x="1508" y="158"/>
                </a:cubicBezTo>
                <a:close/>
                <a:moveTo>
                  <a:pt x="2297" y="183"/>
                </a:moveTo>
                <a:cubicBezTo>
                  <a:pt x="2304" y="183"/>
                  <a:pt x="2310" y="177"/>
                  <a:pt x="2310" y="170"/>
                </a:cubicBezTo>
                <a:cubicBezTo>
                  <a:pt x="2310" y="163"/>
                  <a:pt x="2304" y="158"/>
                  <a:pt x="2297" y="158"/>
                </a:cubicBezTo>
                <a:cubicBezTo>
                  <a:pt x="2290" y="158"/>
                  <a:pt x="2284" y="163"/>
                  <a:pt x="2284" y="170"/>
                </a:cubicBezTo>
                <a:cubicBezTo>
                  <a:pt x="2284" y="177"/>
                  <a:pt x="2290" y="183"/>
                  <a:pt x="2297" y="183"/>
                </a:cubicBezTo>
                <a:close/>
                <a:moveTo>
                  <a:pt x="2612" y="183"/>
                </a:moveTo>
                <a:cubicBezTo>
                  <a:pt x="2619" y="183"/>
                  <a:pt x="2625" y="177"/>
                  <a:pt x="2625" y="170"/>
                </a:cubicBezTo>
                <a:cubicBezTo>
                  <a:pt x="2625" y="163"/>
                  <a:pt x="2619" y="158"/>
                  <a:pt x="2612" y="158"/>
                </a:cubicBezTo>
                <a:cubicBezTo>
                  <a:pt x="2605" y="158"/>
                  <a:pt x="2599" y="163"/>
                  <a:pt x="2599" y="170"/>
                </a:cubicBezTo>
                <a:cubicBezTo>
                  <a:pt x="2599" y="177"/>
                  <a:pt x="2605" y="183"/>
                  <a:pt x="2612" y="183"/>
                </a:cubicBezTo>
                <a:close/>
                <a:moveTo>
                  <a:pt x="2652" y="158"/>
                </a:moveTo>
                <a:cubicBezTo>
                  <a:pt x="2645" y="158"/>
                  <a:pt x="2639" y="163"/>
                  <a:pt x="2639" y="170"/>
                </a:cubicBezTo>
                <a:cubicBezTo>
                  <a:pt x="2639" y="177"/>
                  <a:pt x="2645" y="183"/>
                  <a:pt x="2652" y="183"/>
                </a:cubicBezTo>
                <a:cubicBezTo>
                  <a:pt x="2659" y="183"/>
                  <a:pt x="2664" y="177"/>
                  <a:pt x="2664" y="170"/>
                </a:cubicBezTo>
                <a:cubicBezTo>
                  <a:pt x="2664" y="163"/>
                  <a:pt x="2659" y="158"/>
                  <a:pt x="2652" y="158"/>
                </a:cubicBezTo>
                <a:close/>
                <a:moveTo>
                  <a:pt x="2691" y="183"/>
                </a:moveTo>
                <a:cubicBezTo>
                  <a:pt x="2698" y="183"/>
                  <a:pt x="2704" y="177"/>
                  <a:pt x="2704" y="170"/>
                </a:cubicBezTo>
                <a:cubicBezTo>
                  <a:pt x="2704" y="163"/>
                  <a:pt x="2698" y="158"/>
                  <a:pt x="2691" y="158"/>
                </a:cubicBezTo>
                <a:cubicBezTo>
                  <a:pt x="2684" y="158"/>
                  <a:pt x="2678" y="163"/>
                  <a:pt x="2678" y="170"/>
                </a:cubicBezTo>
                <a:cubicBezTo>
                  <a:pt x="2678" y="177"/>
                  <a:pt x="2684" y="183"/>
                  <a:pt x="2691" y="183"/>
                </a:cubicBezTo>
                <a:close/>
                <a:moveTo>
                  <a:pt x="2730" y="183"/>
                </a:moveTo>
                <a:cubicBezTo>
                  <a:pt x="2738" y="183"/>
                  <a:pt x="2743" y="177"/>
                  <a:pt x="2743" y="170"/>
                </a:cubicBezTo>
                <a:cubicBezTo>
                  <a:pt x="2743" y="163"/>
                  <a:pt x="2738" y="158"/>
                  <a:pt x="2730" y="158"/>
                </a:cubicBezTo>
                <a:cubicBezTo>
                  <a:pt x="2723" y="158"/>
                  <a:pt x="2718" y="163"/>
                  <a:pt x="2718" y="170"/>
                </a:cubicBezTo>
                <a:cubicBezTo>
                  <a:pt x="2718" y="177"/>
                  <a:pt x="2723" y="183"/>
                  <a:pt x="2730" y="183"/>
                </a:cubicBezTo>
                <a:close/>
                <a:moveTo>
                  <a:pt x="2770" y="183"/>
                </a:moveTo>
                <a:cubicBezTo>
                  <a:pt x="2777" y="183"/>
                  <a:pt x="2783" y="177"/>
                  <a:pt x="2783" y="170"/>
                </a:cubicBezTo>
                <a:cubicBezTo>
                  <a:pt x="2783" y="163"/>
                  <a:pt x="2777" y="158"/>
                  <a:pt x="2770" y="158"/>
                </a:cubicBezTo>
                <a:cubicBezTo>
                  <a:pt x="2763" y="158"/>
                  <a:pt x="2757" y="163"/>
                  <a:pt x="2757" y="170"/>
                </a:cubicBezTo>
                <a:cubicBezTo>
                  <a:pt x="2757" y="177"/>
                  <a:pt x="2763" y="183"/>
                  <a:pt x="2770" y="183"/>
                </a:cubicBezTo>
                <a:close/>
                <a:moveTo>
                  <a:pt x="2809" y="183"/>
                </a:moveTo>
                <a:cubicBezTo>
                  <a:pt x="2816" y="183"/>
                  <a:pt x="2822" y="177"/>
                  <a:pt x="2822" y="170"/>
                </a:cubicBezTo>
                <a:cubicBezTo>
                  <a:pt x="2822" y="163"/>
                  <a:pt x="2816" y="158"/>
                  <a:pt x="2809" y="158"/>
                </a:cubicBezTo>
                <a:cubicBezTo>
                  <a:pt x="2802" y="158"/>
                  <a:pt x="2797" y="163"/>
                  <a:pt x="2797" y="170"/>
                </a:cubicBezTo>
                <a:cubicBezTo>
                  <a:pt x="2797" y="177"/>
                  <a:pt x="2802" y="183"/>
                  <a:pt x="2809" y="183"/>
                </a:cubicBezTo>
                <a:close/>
                <a:moveTo>
                  <a:pt x="3125" y="183"/>
                </a:moveTo>
                <a:cubicBezTo>
                  <a:pt x="3132" y="183"/>
                  <a:pt x="3137" y="177"/>
                  <a:pt x="3137" y="170"/>
                </a:cubicBezTo>
                <a:cubicBezTo>
                  <a:pt x="3137" y="163"/>
                  <a:pt x="3132" y="158"/>
                  <a:pt x="3125" y="158"/>
                </a:cubicBezTo>
                <a:cubicBezTo>
                  <a:pt x="3118" y="158"/>
                  <a:pt x="3112" y="163"/>
                  <a:pt x="3112" y="170"/>
                </a:cubicBezTo>
                <a:cubicBezTo>
                  <a:pt x="3112" y="177"/>
                  <a:pt x="3118" y="183"/>
                  <a:pt x="3125" y="183"/>
                </a:cubicBezTo>
                <a:close/>
                <a:moveTo>
                  <a:pt x="3204" y="183"/>
                </a:moveTo>
                <a:cubicBezTo>
                  <a:pt x="3211" y="183"/>
                  <a:pt x="3216" y="177"/>
                  <a:pt x="3216" y="170"/>
                </a:cubicBezTo>
                <a:cubicBezTo>
                  <a:pt x="3216" y="163"/>
                  <a:pt x="3211" y="158"/>
                  <a:pt x="3204" y="158"/>
                </a:cubicBezTo>
                <a:cubicBezTo>
                  <a:pt x="3197" y="158"/>
                  <a:pt x="3191" y="163"/>
                  <a:pt x="3191" y="170"/>
                </a:cubicBezTo>
                <a:cubicBezTo>
                  <a:pt x="3191" y="177"/>
                  <a:pt x="3197" y="183"/>
                  <a:pt x="3204" y="183"/>
                </a:cubicBezTo>
                <a:close/>
                <a:moveTo>
                  <a:pt x="444" y="223"/>
                </a:moveTo>
                <a:cubicBezTo>
                  <a:pt x="451" y="223"/>
                  <a:pt x="457" y="217"/>
                  <a:pt x="457" y="210"/>
                </a:cubicBezTo>
                <a:cubicBezTo>
                  <a:pt x="457" y="203"/>
                  <a:pt x="451" y="197"/>
                  <a:pt x="444" y="197"/>
                </a:cubicBezTo>
                <a:cubicBezTo>
                  <a:pt x="437" y="197"/>
                  <a:pt x="431" y="203"/>
                  <a:pt x="431" y="210"/>
                </a:cubicBezTo>
                <a:cubicBezTo>
                  <a:pt x="431" y="217"/>
                  <a:pt x="437" y="223"/>
                  <a:pt x="444" y="223"/>
                </a:cubicBezTo>
                <a:close/>
                <a:moveTo>
                  <a:pt x="483" y="223"/>
                </a:moveTo>
                <a:cubicBezTo>
                  <a:pt x="490" y="223"/>
                  <a:pt x="496" y="217"/>
                  <a:pt x="496" y="210"/>
                </a:cubicBezTo>
                <a:cubicBezTo>
                  <a:pt x="496" y="203"/>
                  <a:pt x="490" y="197"/>
                  <a:pt x="483" y="197"/>
                </a:cubicBezTo>
                <a:cubicBezTo>
                  <a:pt x="476" y="197"/>
                  <a:pt x="471" y="203"/>
                  <a:pt x="471" y="210"/>
                </a:cubicBezTo>
                <a:cubicBezTo>
                  <a:pt x="471" y="217"/>
                  <a:pt x="476" y="223"/>
                  <a:pt x="483" y="223"/>
                </a:cubicBezTo>
                <a:close/>
                <a:moveTo>
                  <a:pt x="523" y="223"/>
                </a:moveTo>
                <a:cubicBezTo>
                  <a:pt x="530" y="223"/>
                  <a:pt x="535" y="217"/>
                  <a:pt x="535" y="210"/>
                </a:cubicBezTo>
                <a:cubicBezTo>
                  <a:pt x="535" y="203"/>
                  <a:pt x="530" y="197"/>
                  <a:pt x="523" y="197"/>
                </a:cubicBezTo>
                <a:cubicBezTo>
                  <a:pt x="516" y="197"/>
                  <a:pt x="510" y="203"/>
                  <a:pt x="510" y="210"/>
                </a:cubicBezTo>
                <a:cubicBezTo>
                  <a:pt x="510" y="217"/>
                  <a:pt x="516" y="223"/>
                  <a:pt x="523" y="223"/>
                </a:cubicBezTo>
                <a:close/>
                <a:moveTo>
                  <a:pt x="602" y="223"/>
                </a:moveTo>
                <a:cubicBezTo>
                  <a:pt x="609" y="223"/>
                  <a:pt x="614" y="217"/>
                  <a:pt x="614" y="210"/>
                </a:cubicBezTo>
                <a:cubicBezTo>
                  <a:pt x="614" y="203"/>
                  <a:pt x="609" y="197"/>
                  <a:pt x="602" y="197"/>
                </a:cubicBezTo>
                <a:cubicBezTo>
                  <a:pt x="595" y="197"/>
                  <a:pt x="589" y="203"/>
                  <a:pt x="589" y="210"/>
                </a:cubicBezTo>
                <a:cubicBezTo>
                  <a:pt x="589" y="217"/>
                  <a:pt x="595" y="223"/>
                  <a:pt x="602" y="223"/>
                </a:cubicBezTo>
                <a:close/>
                <a:moveTo>
                  <a:pt x="680" y="223"/>
                </a:moveTo>
                <a:cubicBezTo>
                  <a:pt x="687" y="223"/>
                  <a:pt x="693" y="217"/>
                  <a:pt x="693" y="210"/>
                </a:cubicBezTo>
                <a:cubicBezTo>
                  <a:pt x="693" y="203"/>
                  <a:pt x="687" y="197"/>
                  <a:pt x="680" y="197"/>
                </a:cubicBezTo>
                <a:cubicBezTo>
                  <a:pt x="673" y="197"/>
                  <a:pt x="668" y="203"/>
                  <a:pt x="668" y="210"/>
                </a:cubicBezTo>
                <a:cubicBezTo>
                  <a:pt x="668" y="217"/>
                  <a:pt x="673" y="223"/>
                  <a:pt x="680" y="223"/>
                </a:cubicBezTo>
                <a:close/>
                <a:moveTo>
                  <a:pt x="747" y="210"/>
                </a:moveTo>
                <a:cubicBezTo>
                  <a:pt x="747" y="217"/>
                  <a:pt x="752" y="223"/>
                  <a:pt x="759" y="223"/>
                </a:cubicBezTo>
                <a:cubicBezTo>
                  <a:pt x="766" y="223"/>
                  <a:pt x="772" y="217"/>
                  <a:pt x="772" y="210"/>
                </a:cubicBezTo>
                <a:cubicBezTo>
                  <a:pt x="772" y="203"/>
                  <a:pt x="766" y="197"/>
                  <a:pt x="759" y="197"/>
                </a:cubicBezTo>
                <a:cubicBezTo>
                  <a:pt x="752" y="197"/>
                  <a:pt x="747" y="203"/>
                  <a:pt x="747" y="210"/>
                </a:cubicBezTo>
                <a:close/>
                <a:moveTo>
                  <a:pt x="799" y="223"/>
                </a:moveTo>
                <a:cubicBezTo>
                  <a:pt x="806" y="223"/>
                  <a:pt x="811" y="217"/>
                  <a:pt x="811" y="210"/>
                </a:cubicBezTo>
                <a:cubicBezTo>
                  <a:pt x="811" y="203"/>
                  <a:pt x="806" y="197"/>
                  <a:pt x="799" y="197"/>
                </a:cubicBezTo>
                <a:cubicBezTo>
                  <a:pt x="792" y="197"/>
                  <a:pt x="786" y="203"/>
                  <a:pt x="786" y="210"/>
                </a:cubicBezTo>
                <a:cubicBezTo>
                  <a:pt x="786" y="217"/>
                  <a:pt x="792" y="223"/>
                  <a:pt x="799" y="223"/>
                </a:cubicBezTo>
                <a:close/>
                <a:moveTo>
                  <a:pt x="838" y="223"/>
                </a:moveTo>
                <a:cubicBezTo>
                  <a:pt x="845" y="223"/>
                  <a:pt x="851" y="217"/>
                  <a:pt x="851" y="210"/>
                </a:cubicBezTo>
                <a:cubicBezTo>
                  <a:pt x="851" y="203"/>
                  <a:pt x="845" y="197"/>
                  <a:pt x="838" y="197"/>
                </a:cubicBezTo>
                <a:cubicBezTo>
                  <a:pt x="831" y="197"/>
                  <a:pt x="825" y="203"/>
                  <a:pt x="825" y="210"/>
                </a:cubicBezTo>
                <a:cubicBezTo>
                  <a:pt x="825" y="217"/>
                  <a:pt x="831" y="223"/>
                  <a:pt x="838" y="223"/>
                </a:cubicBezTo>
                <a:close/>
                <a:moveTo>
                  <a:pt x="917" y="197"/>
                </a:moveTo>
                <a:cubicBezTo>
                  <a:pt x="910" y="197"/>
                  <a:pt x="904" y="203"/>
                  <a:pt x="904" y="210"/>
                </a:cubicBezTo>
                <a:cubicBezTo>
                  <a:pt x="904" y="217"/>
                  <a:pt x="910" y="222"/>
                  <a:pt x="917" y="222"/>
                </a:cubicBezTo>
                <a:cubicBezTo>
                  <a:pt x="924" y="222"/>
                  <a:pt x="930" y="217"/>
                  <a:pt x="930" y="210"/>
                </a:cubicBezTo>
                <a:cubicBezTo>
                  <a:pt x="930" y="203"/>
                  <a:pt x="924" y="197"/>
                  <a:pt x="917" y="197"/>
                </a:cubicBezTo>
                <a:close/>
                <a:moveTo>
                  <a:pt x="1153" y="223"/>
                </a:moveTo>
                <a:cubicBezTo>
                  <a:pt x="1161" y="223"/>
                  <a:pt x="1166" y="217"/>
                  <a:pt x="1166" y="210"/>
                </a:cubicBezTo>
                <a:cubicBezTo>
                  <a:pt x="1166" y="203"/>
                  <a:pt x="1161" y="197"/>
                  <a:pt x="1153" y="197"/>
                </a:cubicBezTo>
                <a:cubicBezTo>
                  <a:pt x="1146" y="197"/>
                  <a:pt x="1141" y="203"/>
                  <a:pt x="1141" y="210"/>
                </a:cubicBezTo>
                <a:cubicBezTo>
                  <a:pt x="1141" y="217"/>
                  <a:pt x="1146" y="223"/>
                  <a:pt x="1153" y="223"/>
                </a:cubicBezTo>
                <a:close/>
                <a:moveTo>
                  <a:pt x="1193" y="223"/>
                </a:moveTo>
                <a:cubicBezTo>
                  <a:pt x="1200" y="223"/>
                  <a:pt x="1206" y="217"/>
                  <a:pt x="1206" y="210"/>
                </a:cubicBezTo>
                <a:cubicBezTo>
                  <a:pt x="1206" y="203"/>
                  <a:pt x="1200" y="197"/>
                  <a:pt x="1193" y="197"/>
                </a:cubicBezTo>
                <a:cubicBezTo>
                  <a:pt x="1186" y="197"/>
                  <a:pt x="1180" y="203"/>
                  <a:pt x="1180" y="210"/>
                </a:cubicBezTo>
                <a:cubicBezTo>
                  <a:pt x="1180" y="217"/>
                  <a:pt x="1186" y="223"/>
                  <a:pt x="1193" y="223"/>
                </a:cubicBezTo>
                <a:close/>
                <a:moveTo>
                  <a:pt x="1232" y="223"/>
                </a:moveTo>
                <a:cubicBezTo>
                  <a:pt x="1239" y="223"/>
                  <a:pt x="1245" y="217"/>
                  <a:pt x="1245" y="210"/>
                </a:cubicBezTo>
                <a:cubicBezTo>
                  <a:pt x="1245" y="203"/>
                  <a:pt x="1239" y="197"/>
                  <a:pt x="1232" y="197"/>
                </a:cubicBezTo>
                <a:cubicBezTo>
                  <a:pt x="1225" y="197"/>
                  <a:pt x="1220" y="203"/>
                  <a:pt x="1220" y="210"/>
                </a:cubicBezTo>
                <a:cubicBezTo>
                  <a:pt x="1220" y="217"/>
                  <a:pt x="1225" y="223"/>
                  <a:pt x="1232" y="223"/>
                </a:cubicBezTo>
                <a:close/>
                <a:moveTo>
                  <a:pt x="1272" y="223"/>
                </a:moveTo>
                <a:cubicBezTo>
                  <a:pt x="1279" y="223"/>
                  <a:pt x="1285" y="217"/>
                  <a:pt x="1285" y="210"/>
                </a:cubicBezTo>
                <a:cubicBezTo>
                  <a:pt x="1285" y="203"/>
                  <a:pt x="1279" y="197"/>
                  <a:pt x="1272" y="197"/>
                </a:cubicBezTo>
                <a:cubicBezTo>
                  <a:pt x="1265" y="197"/>
                  <a:pt x="1259" y="203"/>
                  <a:pt x="1259" y="210"/>
                </a:cubicBezTo>
                <a:cubicBezTo>
                  <a:pt x="1259" y="217"/>
                  <a:pt x="1265" y="223"/>
                  <a:pt x="1272" y="223"/>
                </a:cubicBezTo>
                <a:close/>
                <a:moveTo>
                  <a:pt x="1311" y="223"/>
                </a:moveTo>
                <a:cubicBezTo>
                  <a:pt x="1318" y="223"/>
                  <a:pt x="1324" y="217"/>
                  <a:pt x="1324" y="210"/>
                </a:cubicBezTo>
                <a:cubicBezTo>
                  <a:pt x="1324" y="203"/>
                  <a:pt x="1318" y="197"/>
                  <a:pt x="1311" y="197"/>
                </a:cubicBezTo>
                <a:cubicBezTo>
                  <a:pt x="1304" y="197"/>
                  <a:pt x="1298" y="203"/>
                  <a:pt x="1298" y="210"/>
                </a:cubicBezTo>
                <a:cubicBezTo>
                  <a:pt x="1298" y="217"/>
                  <a:pt x="1304" y="223"/>
                  <a:pt x="1311" y="223"/>
                </a:cubicBezTo>
                <a:close/>
                <a:moveTo>
                  <a:pt x="1351" y="223"/>
                </a:moveTo>
                <a:cubicBezTo>
                  <a:pt x="1358" y="223"/>
                  <a:pt x="1363" y="217"/>
                  <a:pt x="1363" y="210"/>
                </a:cubicBezTo>
                <a:cubicBezTo>
                  <a:pt x="1363" y="203"/>
                  <a:pt x="1358" y="197"/>
                  <a:pt x="1351" y="197"/>
                </a:cubicBezTo>
                <a:cubicBezTo>
                  <a:pt x="1344" y="197"/>
                  <a:pt x="1338" y="203"/>
                  <a:pt x="1338" y="210"/>
                </a:cubicBezTo>
                <a:cubicBezTo>
                  <a:pt x="1338" y="217"/>
                  <a:pt x="1344" y="223"/>
                  <a:pt x="1351" y="223"/>
                </a:cubicBezTo>
                <a:close/>
                <a:moveTo>
                  <a:pt x="1390" y="223"/>
                </a:moveTo>
                <a:cubicBezTo>
                  <a:pt x="1397" y="223"/>
                  <a:pt x="1403" y="217"/>
                  <a:pt x="1403" y="210"/>
                </a:cubicBezTo>
                <a:cubicBezTo>
                  <a:pt x="1403" y="203"/>
                  <a:pt x="1397" y="197"/>
                  <a:pt x="1390" y="197"/>
                </a:cubicBezTo>
                <a:cubicBezTo>
                  <a:pt x="1383" y="197"/>
                  <a:pt x="1377" y="203"/>
                  <a:pt x="1377" y="210"/>
                </a:cubicBezTo>
                <a:cubicBezTo>
                  <a:pt x="1377" y="217"/>
                  <a:pt x="1383" y="223"/>
                  <a:pt x="1390" y="223"/>
                </a:cubicBezTo>
                <a:close/>
                <a:moveTo>
                  <a:pt x="1429" y="223"/>
                </a:moveTo>
                <a:cubicBezTo>
                  <a:pt x="1437" y="223"/>
                  <a:pt x="1442" y="217"/>
                  <a:pt x="1442" y="210"/>
                </a:cubicBezTo>
                <a:cubicBezTo>
                  <a:pt x="1442" y="203"/>
                  <a:pt x="1437" y="197"/>
                  <a:pt x="1429" y="197"/>
                </a:cubicBezTo>
                <a:cubicBezTo>
                  <a:pt x="1422" y="197"/>
                  <a:pt x="1417" y="203"/>
                  <a:pt x="1417" y="210"/>
                </a:cubicBezTo>
                <a:cubicBezTo>
                  <a:pt x="1417" y="217"/>
                  <a:pt x="1422" y="223"/>
                  <a:pt x="1429" y="223"/>
                </a:cubicBezTo>
                <a:close/>
                <a:moveTo>
                  <a:pt x="2257" y="223"/>
                </a:moveTo>
                <a:cubicBezTo>
                  <a:pt x="2264" y="223"/>
                  <a:pt x="2270" y="217"/>
                  <a:pt x="2270" y="210"/>
                </a:cubicBezTo>
                <a:cubicBezTo>
                  <a:pt x="2270" y="203"/>
                  <a:pt x="2264" y="197"/>
                  <a:pt x="2257" y="197"/>
                </a:cubicBezTo>
                <a:cubicBezTo>
                  <a:pt x="2250" y="197"/>
                  <a:pt x="2245" y="203"/>
                  <a:pt x="2245" y="210"/>
                </a:cubicBezTo>
                <a:cubicBezTo>
                  <a:pt x="2245" y="217"/>
                  <a:pt x="2250" y="223"/>
                  <a:pt x="2257" y="223"/>
                </a:cubicBezTo>
                <a:close/>
                <a:moveTo>
                  <a:pt x="2415" y="223"/>
                </a:moveTo>
                <a:cubicBezTo>
                  <a:pt x="2422" y="223"/>
                  <a:pt x="2428" y="217"/>
                  <a:pt x="2428" y="210"/>
                </a:cubicBezTo>
                <a:cubicBezTo>
                  <a:pt x="2428" y="203"/>
                  <a:pt x="2422" y="197"/>
                  <a:pt x="2415" y="197"/>
                </a:cubicBezTo>
                <a:cubicBezTo>
                  <a:pt x="2408" y="197"/>
                  <a:pt x="2402" y="203"/>
                  <a:pt x="2402" y="210"/>
                </a:cubicBezTo>
                <a:cubicBezTo>
                  <a:pt x="2402" y="217"/>
                  <a:pt x="2408" y="223"/>
                  <a:pt x="2415" y="223"/>
                </a:cubicBezTo>
                <a:close/>
                <a:moveTo>
                  <a:pt x="2454" y="218"/>
                </a:moveTo>
                <a:cubicBezTo>
                  <a:pt x="2459" y="218"/>
                  <a:pt x="2462" y="214"/>
                  <a:pt x="2462" y="210"/>
                </a:cubicBezTo>
                <a:cubicBezTo>
                  <a:pt x="2462" y="205"/>
                  <a:pt x="2459" y="202"/>
                  <a:pt x="2454" y="202"/>
                </a:cubicBezTo>
                <a:cubicBezTo>
                  <a:pt x="2450" y="202"/>
                  <a:pt x="2447" y="205"/>
                  <a:pt x="2447" y="210"/>
                </a:cubicBezTo>
                <a:cubicBezTo>
                  <a:pt x="2447" y="214"/>
                  <a:pt x="2450" y="218"/>
                  <a:pt x="2454" y="218"/>
                </a:cubicBezTo>
                <a:close/>
                <a:moveTo>
                  <a:pt x="2533" y="223"/>
                </a:moveTo>
                <a:cubicBezTo>
                  <a:pt x="2540" y="223"/>
                  <a:pt x="2546" y="217"/>
                  <a:pt x="2546" y="210"/>
                </a:cubicBezTo>
                <a:cubicBezTo>
                  <a:pt x="2546" y="203"/>
                  <a:pt x="2540" y="197"/>
                  <a:pt x="2533" y="197"/>
                </a:cubicBezTo>
                <a:cubicBezTo>
                  <a:pt x="2526" y="197"/>
                  <a:pt x="2521" y="203"/>
                  <a:pt x="2521" y="210"/>
                </a:cubicBezTo>
                <a:cubicBezTo>
                  <a:pt x="2521" y="217"/>
                  <a:pt x="2526" y="223"/>
                  <a:pt x="2533" y="223"/>
                </a:cubicBezTo>
                <a:close/>
                <a:moveTo>
                  <a:pt x="2573" y="223"/>
                </a:moveTo>
                <a:cubicBezTo>
                  <a:pt x="2580" y="223"/>
                  <a:pt x="2586" y="217"/>
                  <a:pt x="2586" y="210"/>
                </a:cubicBezTo>
                <a:cubicBezTo>
                  <a:pt x="2586" y="203"/>
                  <a:pt x="2580" y="197"/>
                  <a:pt x="2573" y="197"/>
                </a:cubicBezTo>
                <a:cubicBezTo>
                  <a:pt x="2566" y="197"/>
                  <a:pt x="2560" y="203"/>
                  <a:pt x="2560" y="210"/>
                </a:cubicBezTo>
                <a:cubicBezTo>
                  <a:pt x="2560" y="217"/>
                  <a:pt x="2566" y="223"/>
                  <a:pt x="2573" y="223"/>
                </a:cubicBezTo>
                <a:close/>
                <a:moveTo>
                  <a:pt x="2612" y="223"/>
                </a:moveTo>
                <a:cubicBezTo>
                  <a:pt x="2619" y="223"/>
                  <a:pt x="2625" y="217"/>
                  <a:pt x="2625" y="210"/>
                </a:cubicBezTo>
                <a:cubicBezTo>
                  <a:pt x="2625" y="203"/>
                  <a:pt x="2619" y="197"/>
                  <a:pt x="2612" y="197"/>
                </a:cubicBezTo>
                <a:cubicBezTo>
                  <a:pt x="2605" y="197"/>
                  <a:pt x="2599" y="203"/>
                  <a:pt x="2599" y="210"/>
                </a:cubicBezTo>
                <a:cubicBezTo>
                  <a:pt x="2599" y="217"/>
                  <a:pt x="2605" y="223"/>
                  <a:pt x="2612" y="223"/>
                </a:cubicBezTo>
                <a:close/>
                <a:moveTo>
                  <a:pt x="2639" y="210"/>
                </a:moveTo>
                <a:cubicBezTo>
                  <a:pt x="2639" y="217"/>
                  <a:pt x="2645" y="223"/>
                  <a:pt x="2652" y="223"/>
                </a:cubicBezTo>
                <a:cubicBezTo>
                  <a:pt x="2659" y="223"/>
                  <a:pt x="2664" y="217"/>
                  <a:pt x="2664" y="210"/>
                </a:cubicBezTo>
                <a:cubicBezTo>
                  <a:pt x="2664" y="203"/>
                  <a:pt x="2659" y="197"/>
                  <a:pt x="2652" y="197"/>
                </a:cubicBezTo>
                <a:cubicBezTo>
                  <a:pt x="2645" y="197"/>
                  <a:pt x="2639" y="203"/>
                  <a:pt x="2639" y="210"/>
                </a:cubicBezTo>
                <a:close/>
                <a:moveTo>
                  <a:pt x="2691" y="197"/>
                </a:moveTo>
                <a:cubicBezTo>
                  <a:pt x="2684" y="197"/>
                  <a:pt x="2678" y="203"/>
                  <a:pt x="2678" y="210"/>
                </a:cubicBezTo>
                <a:cubicBezTo>
                  <a:pt x="2678" y="217"/>
                  <a:pt x="2684" y="223"/>
                  <a:pt x="2691" y="223"/>
                </a:cubicBezTo>
                <a:cubicBezTo>
                  <a:pt x="2698" y="223"/>
                  <a:pt x="2704" y="217"/>
                  <a:pt x="2704" y="210"/>
                </a:cubicBezTo>
                <a:cubicBezTo>
                  <a:pt x="2704" y="203"/>
                  <a:pt x="2698" y="197"/>
                  <a:pt x="2691" y="197"/>
                </a:cubicBezTo>
                <a:close/>
                <a:moveTo>
                  <a:pt x="2718" y="210"/>
                </a:moveTo>
                <a:cubicBezTo>
                  <a:pt x="2718" y="217"/>
                  <a:pt x="2723" y="223"/>
                  <a:pt x="2730" y="223"/>
                </a:cubicBezTo>
                <a:cubicBezTo>
                  <a:pt x="2738" y="223"/>
                  <a:pt x="2743" y="217"/>
                  <a:pt x="2743" y="210"/>
                </a:cubicBezTo>
                <a:cubicBezTo>
                  <a:pt x="2743" y="203"/>
                  <a:pt x="2738" y="197"/>
                  <a:pt x="2730" y="197"/>
                </a:cubicBezTo>
                <a:cubicBezTo>
                  <a:pt x="2723" y="197"/>
                  <a:pt x="2718" y="203"/>
                  <a:pt x="2718" y="210"/>
                </a:cubicBezTo>
                <a:close/>
                <a:moveTo>
                  <a:pt x="2809" y="197"/>
                </a:moveTo>
                <a:cubicBezTo>
                  <a:pt x="2802" y="197"/>
                  <a:pt x="2797" y="203"/>
                  <a:pt x="2797" y="210"/>
                </a:cubicBezTo>
                <a:cubicBezTo>
                  <a:pt x="2797" y="217"/>
                  <a:pt x="2802" y="223"/>
                  <a:pt x="2809" y="223"/>
                </a:cubicBezTo>
                <a:cubicBezTo>
                  <a:pt x="2816" y="223"/>
                  <a:pt x="2822" y="217"/>
                  <a:pt x="2822" y="210"/>
                </a:cubicBezTo>
                <a:cubicBezTo>
                  <a:pt x="2822" y="203"/>
                  <a:pt x="2816" y="197"/>
                  <a:pt x="2809" y="197"/>
                </a:cubicBezTo>
                <a:close/>
                <a:moveTo>
                  <a:pt x="2849" y="223"/>
                </a:moveTo>
                <a:cubicBezTo>
                  <a:pt x="2856" y="223"/>
                  <a:pt x="2861" y="217"/>
                  <a:pt x="2861" y="210"/>
                </a:cubicBezTo>
                <a:cubicBezTo>
                  <a:pt x="2861" y="203"/>
                  <a:pt x="2856" y="197"/>
                  <a:pt x="2849" y="197"/>
                </a:cubicBezTo>
                <a:cubicBezTo>
                  <a:pt x="2842" y="197"/>
                  <a:pt x="2836" y="203"/>
                  <a:pt x="2836" y="210"/>
                </a:cubicBezTo>
                <a:cubicBezTo>
                  <a:pt x="2836" y="217"/>
                  <a:pt x="2842" y="223"/>
                  <a:pt x="2849" y="223"/>
                </a:cubicBezTo>
                <a:close/>
                <a:moveTo>
                  <a:pt x="2888" y="223"/>
                </a:moveTo>
                <a:cubicBezTo>
                  <a:pt x="2895" y="223"/>
                  <a:pt x="2901" y="217"/>
                  <a:pt x="2901" y="210"/>
                </a:cubicBezTo>
                <a:cubicBezTo>
                  <a:pt x="2901" y="203"/>
                  <a:pt x="2895" y="197"/>
                  <a:pt x="2888" y="197"/>
                </a:cubicBezTo>
                <a:cubicBezTo>
                  <a:pt x="2881" y="197"/>
                  <a:pt x="2875" y="203"/>
                  <a:pt x="2875" y="210"/>
                </a:cubicBezTo>
                <a:cubicBezTo>
                  <a:pt x="2875" y="217"/>
                  <a:pt x="2881" y="223"/>
                  <a:pt x="2888" y="223"/>
                </a:cubicBezTo>
                <a:close/>
                <a:moveTo>
                  <a:pt x="2967" y="223"/>
                </a:moveTo>
                <a:cubicBezTo>
                  <a:pt x="2974" y="223"/>
                  <a:pt x="2980" y="217"/>
                  <a:pt x="2980" y="210"/>
                </a:cubicBezTo>
                <a:cubicBezTo>
                  <a:pt x="2980" y="203"/>
                  <a:pt x="2974" y="197"/>
                  <a:pt x="2967" y="197"/>
                </a:cubicBezTo>
                <a:cubicBezTo>
                  <a:pt x="2960" y="197"/>
                  <a:pt x="2954" y="203"/>
                  <a:pt x="2954" y="210"/>
                </a:cubicBezTo>
                <a:cubicBezTo>
                  <a:pt x="2954" y="217"/>
                  <a:pt x="2960" y="223"/>
                  <a:pt x="2967" y="223"/>
                </a:cubicBezTo>
                <a:close/>
                <a:moveTo>
                  <a:pt x="523" y="262"/>
                </a:moveTo>
                <a:cubicBezTo>
                  <a:pt x="530" y="262"/>
                  <a:pt x="535" y="256"/>
                  <a:pt x="535" y="249"/>
                </a:cubicBezTo>
                <a:cubicBezTo>
                  <a:pt x="535" y="242"/>
                  <a:pt x="530" y="236"/>
                  <a:pt x="523" y="236"/>
                </a:cubicBezTo>
                <a:cubicBezTo>
                  <a:pt x="516" y="236"/>
                  <a:pt x="510" y="242"/>
                  <a:pt x="510" y="249"/>
                </a:cubicBezTo>
                <a:cubicBezTo>
                  <a:pt x="510" y="256"/>
                  <a:pt x="516" y="262"/>
                  <a:pt x="523" y="262"/>
                </a:cubicBezTo>
                <a:close/>
                <a:moveTo>
                  <a:pt x="562" y="262"/>
                </a:moveTo>
                <a:cubicBezTo>
                  <a:pt x="569" y="262"/>
                  <a:pt x="575" y="256"/>
                  <a:pt x="575" y="249"/>
                </a:cubicBezTo>
                <a:cubicBezTo>
                  <a:pt x="575" y="242"/>
                  <a:pt x="569" y="236"/>
                  <a:pt x="562" y="236"/>
                </a:cubicBezTo>
                <a:cubicBezTo>
                  <a:pt x="555" y="236"/>
                  <a:pt x="549" y="242"/>
                  <a:pt x="549" y="249"/>
                </a:cubicBezTo>
                <a:cubicBezTo>
                  <a:pt x="549" y="256"/>
                  <a:pt x="555" y="262"/>
                  <a:pt x="562" y="262"/>
                </a:cubicBezTo>
                <a:close/>
                <a:moveTo>
                  <a:pt x="602" y="262"/>
                </a:moveTo>
                <a:cubicBezTo>
                  <a:pt x="609" y="262"/>
                  <a:pt x="614" y="256"/>
                  <a:pt x="614" y="249"/>
                </a:cubicBezTo>
                <a:cubicBezTo>
                  <a:pt x="614" y="242"/>
                  <a:pt x="609" y="236"/>
                  <a:pt x="602" y="236"/>
                </a:cubicBezTo>
                <a:cubicBezTo>
                  <a:pt x="595" y="236"/>
                  <a:pt x="589" y="242"/>
                  <a:pt x="589" y="249"/>
                </a:cubicBezTo>
                <a:cubicBezTo>
                  <a:pt x="589" y="256"/>
                  <a:pt x="595" y="262"/>
                  <a:pt x="602" y="262"/>
                </a:cubicBezTo>
                <a:close/>
                <a:moveTo>
                  <a:pt x="720" y="237"/>
                </a:moveTo>
                <a:cubicBezTo>
                  <a:pt x="713" y="237"/>
                  <a:pt x="707" y="242"/>
                  <a:pt x="707" y="249"/>
                </a:cubicBezTo>
                <a:cubicBezTo>
                  <a:pt x="707" y="256"/>
                  <a:pt x="713" y="262"/>
                  <a:pt x="720" y="262"/>
                </a:cubicBezTo>
                <a:cubicBezTo>
                  <a:pt x="727" y="262"/>
                  <a:pt x="733" y="256"/>
                  <a:pt x="733" y="249"/>
                </a:cubicBezTo>
                <a:cubicBezTo>
                  <a:pt x="733" y="242"/>
                  <a:pt x="727" y="237"/>
                  <a:pt x="720" y="237"/>
                </a:cubicBezTo>
                <a:close/>
                <a:moveTo>
                  <a:pt x="803" y="249"/>
                </a:moveTo>
                <a:cubicBezTo>
                  <a:pt x="803" y="247"/>
                  <a:pt x="801" y="245"/>
                  <a:pt x="799" y="245"/>
                </a:cubicBezTo>
                <a:cubicBezTo>
                  <a:pt x="796" y="245"/>
                  <a:pt x="795" y="247"/>
                  <a:pt x="795" y="249"/>
                </a:cubicBezTo>
                <a:cubicBezTo>
                  <a:pt x="795" y="251"/>
                  <a:pt x="796" y="253"/>
                  <a:pt x="799" y="253"/>
                </a:cubicBezTo>
                <a:cubicBezTo>
                  <a:pt x="801" y="253"/>
                  <a:pt x="803" y="251"/>
                  <a:pt x="803" y="249"/>
                </a:cubicBezTo>
                <a:close/>
                <a:moveTo>
                  <a:pt x="838" y="262"/>
                </a:moveTo>
                <a:cubicBezTo>
                  <a:pt x="845" y="262"/>
                  <a:pt x="851" y="256"/>
                  <a:pt x="851" y="249"/>
                </a:cubicBezTo>
                <a:cubicBezTo>
                  <a:pt x="851" y="242"/>
                  <a:pt x="845" y="236"/>
                  <a:pt x="838" y="236"/>
                </a:cubicBezTo>
                <a:cubicBezTo>
                  <a:pt x="831" y="236"/>
                  <a:pt x="825" y="242"/>
                  <a:pt x="825" y="249"/>
                </a:cubicBezTo>
                <a:cubicBezTo>
                  <a:pt x="825" y="256"/>
                  <a:pt x="831" y="262"/>
                  <a:pt x="838" y="262"/>
                </a:cubicBezTo>
                <a:close/>
                <a:moveTo>
                  <a:pt x="878" y="262"/>
                </a:moveTo>
                <a:cubicBezTo>
                  <a:pt x="885" y="262"/>
                  <a:pt x="890" y="256"/>
                  <a:pt x="890" y="249"/>
                </a:cubicBezTo>
                <a:cubicBezTo>
                  <a:pt x="890" y="242"/>
                  <a:pt x="885" y="236"/>
                  <a:pt x="878" y="236"/>
                </a:cubicBezTo>
                <a:cubicBezTo>
                  <a:pt x="870" y="236"/>
                  <a:pt x="865" y="242"/>
                  <a:pt x="865" y="249"/>
                </a:cubicBezTo>
                <a:cubicBezTo>
                  <a:pt x="865" y="256"/>
                  <a:pt x="870" y="262"/>
                  <a:pt x="878" y="262"/>
                </a:cubicBezTo>
                <a:close/>
                <a:moveTo>
                  <a:pt x="917" y="262"/>
                </a:moveTo>
                <a:cubicBezTo>
                  <a:pt x="924" y="262"/>
                  <a:pt x="930" y="256"/>
                  <a:pt x="930" y="249"/>
                </a:cubicBezTo>
                <a:cubicBezTo>
                  <a:pt x="930" y="242"/>
                  <a:pt x="924" y="236"/>
                  <a:pt x="917" y="236"/>
                </a:cubicBezTo>
                <a:cubicBezTo>
                  <a:pt x="910" y="236"/>
                  <a:pt x="904" y="242"/>
                  <a:pt x="904" y="249"/>
                </a:cubicBezTo>
                <a:cubicBezTo>
                  <a:pt x="904" y="256"/>
                  <a:pt x="910" y="262"/>
                  <a:pt x="917" y="262"/>
                </a:cubicBezTo>
                <a:close/>
                <a:moveTo>
                  <a:pt x="956" y="237"/>
                </a:moveTo>
                <a:cubicBezTo>
                  <a:pt x="949" y="237"/>
                  <a:pt x="944" y="242"/>
                  <a:pt x="944" y="249"/>
                </a:cubicBezTo>
                <a:cubicBezTo>
                  <a:pt x="944" y="256"/>
                  <a:pt x="949" y="262"/>
                  <a:pt x="956" y="262"/>
                </a:cubicBezTo>
                <a:cubicBezTo>
                  <a:pt x="963" y="262"/>
                  <a:pt x="969" y="256"/>
                  <a:pt x="969" y="249"/>
                </a:cubicBezTo>
                <a:cubicBezTo>
                  <a:pt x="969" y="242"/>
                  <a:pt x="963" y="237"/>
                  <a:pt x="956" y="237"/>
                </a:cubicBezTo>
                <a:close/>
                <a:moveTo>
                  <a:pt x="1193" y="262"/>
                </a:moveTo>
                <a:cubicBezTo>
                  <a:pt x="1200" y="262"/>
                  <a:pt x="1206" y="256"/>
                  <a:pt x="1206" y="249"/>
                </a:cubicBezTo>
                <a:cubicBezTo>
                  <a:pt x="1206" y="242"/>
                  <a:pt x="1200" y="236"/>
                  <a:pt x="1193" y="236"/>
                </a:cubicBezTo>
                <a:cubicBezTo>
                  <a:pt x="1186" y="236"/>
                  <a:pt x="1180" y="242"/>
                  <a:pt x="1180" y="249"/>
                </a:cubicBezTo>
                <a:cubicBezTo>
                  <a:pt x="1180" y="256"/>
                  <a:pt x="1186" y="262"/>
                  <a:pt x="1193" y="262"/>
                </a:cubicBezTo>
                <a:close/>
                <a:moveTo>
                  <a:pt x="1232" y="262"/>
                </a:moveTo>
                <a:cubicBezTo>
                  <a:pt x="1239" y="262"/>
                  <a:pt x="1245" y="256"/>
                  <a:pt x="1245" y="249"/>
                </a:cubicBezTo>
                <a:cubicBezTo>
                  <a:pt x="1245" y="242"/>
                  <a:pt x="1239" y="236"/>
                  <a:pt x="1232" y="236"/>
                </a:cubicBezTo>
                <a:cubicBezTo>
                  <a:pt x="1225" y="236"/>
                  <a:pt x="1220" y="242"/>
                  <a:pt x="1220" y="249"/>
                </a:cubicBezTo>
                <a:cubicBezTo>
                  <a:pt x="1220" y="256"/>
                  <a:pt x="1225" y="262"/>
                  <a:pt x="1232" y="262"/>
                </a:cubicBezTo>
                <a:close/>
                <a:moveTo>
                  <a:pt x="1272" y="262"/>
                </a:moveTo>
                <a:cubicBezTo>
                  <a:pt x="1279" y="262"/>
                  <a:pt x="1285" y="256"/>
                  <a:pt x="1285" y="249"/>
                </a:cubicBezTo>
                <a:cubicBezTo>
                  <a:pt x="1285" y="242"/>
                  <a:pt x="1279" y="236"/>
                  <a:pt x="1272" y="236"/>
                </a:cubicBezTo>
                <a:cubicBezTo>
                  <a:pt x="1265" y="236"/>
                  <a:pt x="1259" y="242"/>
                  <a:pt x="1259" y="249"/>
                </a:cubicBezTo>
                <a:cubicBezTo>
                  <a:pt x="1259" y="256"/>
                  <a:pt x="1265" y="262"/>
                  <a:pt x="1272" y="262"/>
                </a:cubicBezTo>
                <a:close/>
                <a:moveTo>
                  <a:pt x="1311" y="262"/>
                </a:moveTo>
                <a:cubicBezTo>
                  <a:pt x="1318" y="262"/>
                  <a:pt x="1324" y="256"/>
                  <a:pt x="1324" y="249"/>
                </a:cubicBezTo>
                <a:cubicBezTo>
                  <a:pt x="1324" y="242"/>
                  <a:pt x="1318" y="236"/>
                  <a:pt x="1311" y="236"/>
                </a:cubicBezTo>
                <a:cubicBezTo>
                  <a:pt x="1304" y="236"/>
                  <a:pt x="1298" y="242"/>
                  <a:pt x="1298" y="249"/>
                </a:cubicBezTo>
                <a:cubicBezTo>
                  <a:pt x="1298" y="256"/>
                  <a:pt x="1304" y="262"/>
                  <a:pt x="1311" y="262"/>
                </a:cubicBezTo>
                <a:close/>
                <a:moveTo>
                  <a:pt x="1351" y="262"/>
                </a:moveTo>
                <a:cubicBezTo>
                  <a:pt x="1358" y="262"/>
                  <a:pt x="1363" y="256"/>
                  <a:pt x="1363" y="249"/>
                </a:cubicBezTo>
                <a:cubicBezTo>
                  <a:pt x="1363" y="242"/>
                  <a:pt x="1358" y="236"/>
                  <a:pt x="1351" y="236"/>
                </a:cubicBezTo>
                <a:cubicBezTo>
                  <a:pt x="1344" y="236"/>
                  <a:pt x="1338" y="242"/>
                  <a:pt x="1338" y="249"/>
                </a:cubicBezTo>
                <a:cubicBezTo>
                  <a:pt x="1338" y="256"/>
                  <a:pt x="1344" y="262"/>
                  <a:pt x="1351" y="262"/>
                </a:cubicBezTo>
                <a:close/>
                <a:moveTo>
                  <a:pt x="1390" y="262"/>
                </a:moveTo>
                <a:cubicBezTo>
                  <a:pt x="1397" y="262"/>
                  <a:pt x="1403" y="256"/>
                  <a:pt x="1403" y="249"/>
                </a:cubicBezTo>
                <a:cubicBezTo>
                  <a:pt x="1403" y="242"/>
                  <a:pt x="1397" y="236"/>
                  <a:pt x="1390" y="236"/>
                </a:cubicBezTo>
                <a:cubicBezTo>
                  <a:pt x="1383" y="236"/>
                  <a:pt x="1377" y="242"/>
                  <a:pt x="1377" y="249"/>
                </a:cubicBezTo>
                <a:cubicBezTo>
                  <a:pt x="1377" y="256"/>
                  <a:pt x="1383" y="262"/>
                  <a:pt x="1390" y="262"/>
                </a:cubicBezTo>
                <a:close/>
                <a:moveTo>
                  <a:pt x="1429" y="262"/>
                </a:moveTo>
                <a:cubicBezTo>
                  <a:pt x="1437" y="262"/>
                  <a:pt x="1442" y="256"/>
                  <a:pt x="1442" y="249"/>
                </a:cubicBezTo>
                <a:cubicBezTo>
                  <a:pt x="1442" y="242"/>
                  <a:pt x="1437" y="236"/>
                  <a:pt x="1429" y="236"/>
                </a:cubicBezTo>
                <a:cubicBezTo>
                  <a:pt x="1422" y="236"/>
                  <a:pt x="1417" y="242"/>
                  <a:pt x="1417" y="249"/>
                </a:cubicBezTo>
                <a:cubicBezTo>
                  <a:pt x="1417" y="256"/>
                  <a:pt x="1422" y="262"/>
                  <a:pt x="1429" y="262"/>
                </a:cubicBezTo>
                <a:close/>
                <a:moveTo>
                  <a:pt x="1469" y="236"/>
                </a:moveTo>
                <a:cubicBezTo>
                  <a:pt x="1462" y="236"/>
                  <a:pt x="1456" y="242"/>
                  <a:pt x="1456" y="249"/>
                </a:cubicBezTo>
                <a:cubicBezTo>
                  <a:pt x="1456" y="256"/>
                  <a:pt x="1462" y="262"/>
                  <a:pt x="1469" y="262"/>
                </a:cubicBezTo>
                <a:cubicBezTo>
                  <a:pt x="1476" y="262"/>
                  <a:pt x="1482" y="256"/>
                  <a:pt x="1482" y="249"/>
                </a:cubicBezTo>
                <a:cubicBezTo>
                  <a:pt x="1482" y="242"/>
                  <a:pt x="1476" y="236"/>
                  <a:pt x="1469" y="236"/>
                </a:cubicBezTo>
                <a:close/>
                <a:moveTo>
                  <a:pt x="1981" y="262"/>
                </a:moveTo>
                <a:cubicBezTo>
                  <a:pt x="1988" y="262"/>
                  <a:pt x="1994" y="256"/>
                  <a:pt x="1994" y="249"/>
                </a:cubicBezTo>
                <a:cubicBezTo>
                  <a:pt x="1994" y="242"/>
                  <a:pt x="1988" y="237"/>
                  <a:pt x="1981" y="237"/>
                </a:cubicBezTo>
                <a:cubicBezTo>
                  <a:pt x="1974" y="237"/>
                  <a:pt x="1969" y="242"/>
                  <a:pt x="1969" y="249"/>
                </a:cubicBezTo>
                <a:cubicBezTo>
                  <a:pt x="1969" y="256"/>
                  <a:pt x="1974" y="262"/>
                  <a:pt x="1981" y="262"/>
                </a:cubicBezTo>
                <a:close/>
                <a:moveTo>
                  <a:pt x="2257" y="262"/>
                </a:moveTo>
                <a:cubicBezTo>
                  <a:pt x="2264" y="262"/>
                  <a:pt x="2270" y="256"/>
                  <a:pt x="2270" y="249"/>
                </a:cubicBezTo>
                <a:cubicBezTo>
                  <a:pt x="2270" y="242"/>
                  <a:pt x="2264" y="236"/>
                  <a:pt x="2257" y="236"/>
                </a:cubicBezTo>
                <a:cubicBezTo>
                  <a:pt x="2250" y="236"/>
                  <a:pt x="2245" y="242"/>
                  <a:pt x="2245" y="249"/>
                </a:cubicBezTo>
                <a:cubicBezTo>
                  <a:pt x="2245" y="256"/>
                  <a:pt x="2250" y="262"/>
                  <a:pt x="2257" y="262"/>
                </a:cubicBezTo>
                <a:close/>
                <a:moveTo>
                  <a:pt x="2376" y="262"/>
                </a:moveTo>
                <a:cubicBezTo>
                  <a:pt x="2383" y="262"/>
                  <a:pt x="2388" y="256"/>
                  <a:pt x="2388" y="249"/>
                </a:cubicBezTo>
                <a:cubicBezTo>
                  <a:pt x="2388" y="242"/>
                  <a:pt x="2383" y="236"/>
                  <a:pt x="2376" y="236"/>
                </a:cubicBezTo>
                <a:cubicBezTo>
                  <a:pt x="2369" y="236"/>
                  <a:pt x="2363" y="242"/>
                  <a:pt x="2363" y="249"/>
                </a:cubicBezTo>
                <a:cubicBezTo>
                  <a:pt x="2363" y="256"/>
                  <a:pt x="2369" y="262"/>
                  <a:pt x="2376" y="262"/>
                </a:cubicBezTo>
                <a:close/>
                <a:moveTo>
                  <a:pt x="2415" y="262"/>
                </a:moveTo>
                <a:cubicBezTo>
                  <a:pt x="2422" y="262"/>
                  <a:pt x="2428" y="256"/>
                  <a:pt x="2428" y="249"/>
                </a:cubicBezTo>
                <a:cubicBezTo>
                  <a:pt x="2428" y="242"/>
                  <a:pt x="2422" y="236"/>
                  <a:pt x="2415" y="236"/>
                </a:cubicBezTo>
                <a:cubicBezTo>
                  <a:pt x="2408" y="236"/>
                  <a:pt x="2402" y="242"/>
                  <a:pt x="2402" y="249"/>
                </a:cubicBezTo>
                <a:cubicBezTo>
                  <a:pt x="2402" y="256"/>
                  <a:pt x="2408" y="262"/>
                  <a:pt x="2415" y="262"/>
                </a:cubicBezTo>
                <a:close/>
                <a:moveTo>
                  <a:pt x="2454" y="262"/>
                </a:moveTo>
                <a:cubicBezTo>
                  <a:pt x="2462" y="262"/>
                  <a:pt x="2467" y="256"/>
                  <a:pt x="2467" y="249"/>
                </a:cubicBezTo>
                <a:cubicBezTo>
                  <a:pt x="2467" y="242"/>
                  <a:pt x="2462" y="236"/>
                  <a:pt x="2454" y="236"/>
                </a:cubicBezTo>
                <a:cubicBezTo>
                  <a:pt x="2447" y="236"/>
                  <a:pt x="2442" y="242"/>
                  <a:pt x="2442" y="249"/>
                </a:cubicBezTo>
                <a:cubicBezTo>
                  <a:pt x="2442" y="256"/>
                  <a:pt x="2447" y="262"/>
                  <a:pt x="2454" y="262"/>
                </a:cubicBezTo>
                <a:close/>
                <a:moveTo>
                  <a:pt x="2494" y="262"/>
                </a:moveTo>
                <a:cubicBezTo>
                  <a:pt x="2501" y="262"/>
                  <a:pt x="2507" y="256"/>
                  <a:pt x="2507" y="249"/>
                </a:cubicBezTo>
                <a:cubicBezTo>
                  <a:pt x="2507" y="242"/>
                  <a:pt x="2501" y="236"/>
                  <a:pt x="2494" y="236"/>
                </a:cubicBezTo>
                <a:cubicBezTo>
                  <a:pt x="2487" y="236"/>
                  <a:pt x="2481" y="242"/>
                  <a:pt x="2481" y="249"/>
                </a:cubicBezTo>
                <a:cubicBezTo>
                  <a:pt x="2481" y="256"/>
                  <a:pt x="2487" y="262"/>
                  <a:pt x="2494" y="262"/>
                </a:cubicBezTo>
                <a:close/>
                <a:moveTo>
                  <a:pt x="2533" y="262"/>
                </a:moveTo>
                <a:cubicBezTo>
                  <a:pt x="2540" y="262"/>
                  <a:pt x="2546" y="256"/>
                  <a:pt x="2546" y="249"/>
                </a:cubicBezTo>
                <a:cubicBezTo>
                  <a:pt x="2546" y="242"/>
                  <a:pt x="2540" y="236"/>
                  <a:pt x="2533" y="236"/>
                </a:cubicBezTo>
                <a:cubicBezTo>
                  <a:pt x="2526" y="236"/>
                  <a:pt x="2521" y="242"/>
                  <a:pt x="2521" y="249"/>
                </a:cubicBezTo>
                <a:cubicBezTo>
                  <a:pt x="2521" y="256"/>
                  <a:pt x="2526" y="262"/>
                  <a:pt x="2533" y="262"/>
                </a:cubicBezTo>
                <a:close/>
                <a:moveTo>
                  <a:pt x="2573" y="262"/>
                </a:moveTo>
                <a:cubicBezTo>
                  <a:pt x="2580" y="262"/>
                  <a:pt x="2586" y="256"/>
                  <a:pt x="2586" y="249"/>
                </a:cubicBezTo>
                <a:cubicBezTo>
                  <a:pt x="2586" y="242"/>
                  <a:pt x="2580" y="236"/>
                  <a:pt x="2573" y="236"/>
                </a:cubicBezTo>
                <a:cubicBezTo>
                  <a:pt x="2566" y="236"/>
                  <a:pt x="2560" y="242"/>
                  <a:pt x="2560" y="249"/>
                </a:cubicBezTo>
                <a:cubicBezTo>
                  <a:pt x="2560" y="256"/>
                  <a:pt x="2566" y="262"/>
                  <a:pt x="2573" y="262"/>
                </a:cubicBezTo>
                <a:close/>
                <a:moveTo>
                  <a:pt x="2612" y="262"/>
                </a:moveTo>
                <a:cubicBezTo>
                  <a:pt x="2619" y="262"/>
                  <a:pt x="2625" y="256"/>
                  <a:pt x="2625" y="249"/>
                </a:cubicBezTo>
                <a:cubicBezTo>
                  <a:pt x="2625" y="242"/>
                  <a:pt x="2619" y="236"/>
                  <a:pt x="2612" y="236"/>
                </a:cubicBezTo>
                <a:cubicBezTo>
                  <a:pt x="2605" y="236"/>
                  <a:pt x="2599" y="242"/>
                  <a:pt x="2599" y="249"/>
                </a:cubicBezTo>
                <a:cubicBezTo>
                  <a:pt x="2599" y="256"/>
                  <a:pt x="2605" y="262"/>
                  <a:pt x="2612" y="262"/>
                </a:cubicBezTo>
                <a:close/>
                <a:moveTo>
                  <a:pt x="2652" y="262"/>
                </a:moveTo>
                <a:cubicBezTo>
                  <a:pt x="2659" y="262"/>
                  <a:pt x="2664" y="256"/>
                  <a:pt x="2664" y="249"/>
                </a:cubicBezTo>
                <a:cubicBezTo>
                  <a:pt x="2664" y="242"/>
                  <a:pt x="2659" y="236"/>
                  <a:pt x="2652" y="236"/>
                </a:cubicBezTo>
                <a:cubicBezTo>
                  <a:pt x="2645" y="236"/>
                  <a:pt x="2639" y="242"/>
                  <a:pt x="2639" y="249"/>
                </a:cubicBezTo>
                <a:cubicBezTo>
                  <a:pt x="2639" y="256"/>
                  <a:pt x="2645" y="262"/>
                  <a:pt x="2652" y="262"/>
                </a:cubicBezTo>
                <a:close/>
                <a:moveTo>
                  <a:pt x="2691" y="262"/>
                </a:moveTo>
                <a:cubicBezTo>
                  <a:pt x="2698" y="262"/>
                  <a:pt x="2704" y="256"/>
                  <a:pt x="2704" y="249"/>
                </a:cubicBezTo>
                <a:cubicBezTo>
                  <a:pt x="2704" y="242"/>
                  <a:pt x="2698" y="236"/>
                  <a:pt x="2691" y="236"/>
                </a:cubicBezTo>
                <a:cubicBezTo>
                  <a:pt x="2684" y="236"/>
                  <a:pt x="2678" y="242"/>
                  <a:pt x="2678" y="249"/>
                </a:cubicBezTo>
                <a:cubicBezTo>
                  <a:pt x="2678" y="256"/>
                  <a:pt x="2684" y="262"/>
                  <a:pt x="2691" y="262"/>
                </a:cubicBezTo>
                <a:close/>
                <a:moveTo>
                  <a:pt x="2730" y="262"/>
                </a:moveTo>
                <a:cubicBezTo>
                  <a:pt x="2738" y="262"/>
                  <a:pt x="2743" y="256"/>
                  <a:pt x="2743" y="249"/>
                </a:cubicBezTo>
                <a:cubicBezTo>
                  <a:pt x="2743" y="242"/>
                  <a:pt x="2738" y="236"/>
                  <a:pt x="2730" y="236"/>
                </a:cubicBezTo>
                <a:cubicBezTo>
                  <a:pt x="2723" y="236"/>
                  <a:pt x="2718" y="242"/>
                  <a:pt x="2718" y="249"/>
                </a:cubicBezTo>
                <a:cubicBezTo>
                  <a:pt x="2718" y="256"/>
                  <a:pt x="2723" y="262"/>
                  <a:pt x="2730" y="262"/>
                </a:cubicBezTo>
                <a:close/>
                <a:moveTo>
                  <a:pt x="2770" y="262"/>
                </a:moveTo>
                <a:cubicBezTo>
                  <a:pt x="2777" y="262"/>
                  <a:pt x="2783" y="256"/>
                  <a:pt x="2783" y="249"/>
                </a:cubicBezTo>
                <a:cubicBezTo>
                  <a:pt x="2783" y="242"/>
                  <a:pt x="2777" y="236"/>
                  <a:pt x="2770" y="236"/>
                </a:cubicBezTo>
                <a:cubicBezTo>
                  <a:pt x="2763" y="236"/>
                  <a:pt x="2757" y="242"/>
                  <a:pt x="2757" y="249"/>
                </a:cubicBezTo>
                <a:cubicBezTo>
                  <a:pt x="2757" y="256"/>
                  <a:pt x="2763" y="262"/>
                  <a:pt x="2770" y="262"/>
                </a:cubicBezTo>
                <a:close/>
                <a:moveTo>
                  <a:pt x="2770" y="223"/>
                </a:moveTo>
                <a:cubicBezTo>
                  <a:pt x="2777" y="223"/>
                  <a:pt x="2783" y="217"/>
                  <a:pt x="2783" y="210"/>
                </a:cubicBezTo>
                <a:cubicBezTo>
                  <a:pt x="2783" y="203"/>
                  <a:pt x="2777" y="197"/>
                  <a:pt x="2770" y="197"/>
                </a:cubicBezTo>
                <a:cubicBezTo>
                  <a:pt x="2763" y="197"/>
                  <a:pt x="2757" y="203"/>
                  <a:pt x="2757" y="210"/>
                </a:cubicBezTo>
                <a:cubicBezTo>
                  <a:pt x="2757" y="217"/>
                  <a:pt x="2763" y="223"/>
                  <a:pt x="2770" y="223"/>
                </a:cubicBezTo>
                <a:close/>
                <a:moveTo>
                  <a:pt x="2809" y="262"/>
                </a:moveTo>
                <a:cubicBezTo>
                  <a:pt x="2816" y="262"/>
                  <a:pt x="2822" y="256"/>
                  <a:pt x="2822" y="249"/>
                </a:cubicBezTo>
                <a:cubicBezTo>
                  <a:pt x="2822" y="242"/>
                  <a:pt x="2816" y="236"/>
                  <a:pt x="2809" y="236"/>
                </a:cubicBezTo>
                <a:cubicBezTo>
                  <a:pt x="2802" y="236"/>
                  <a:pt x="2797" y="242"/>
                  <a:pt x="2797" y="249"/>
                </a:cubicBezTo>
                <a:cubicBezTo>
                  <a:pt x="2797" y="256"/>
                  <a:pt x="2802" y="262"/>
                  <a:pt x="2809" y="262"/>
                </a:cubicBezTo>
                <a:close/>
                <a:moveTo>
                  <a:pt x="2849" y="262"/>
                </a:moveTo>
                <a:cubicBezTo>
                  <a:pt x="2856" y="262"/>
                  <a:pt x="2861" y="256"/>
                  <a:pt x="2861" y="249"/>
                </a:cubicBezTo>
                <a:cubicBezTo>
                  <a:pt x="2861" y="242"/>
                  <a:pt x="2856" y="236"/>
                  <a:pt x="2849" y="236"/>
                </a:cubicBezTo>
                <a:cubicBezTo>
                  <a:pt x="2842" y="236"/>
                  <a:pt x="2836" y="242"/>
                  <a:pt x="2836" y="249"/>
                </a:cubicBezTo>
                <a:cubicBezTo>
                  <a:pt x="2836" y="256"/>
                  <a:pt x="2842" y="262"/>
                  <a:pt x="2849" y="262"/>
                </a:cubicBezTo>
                <a:close/>
                <a:moveTo>
                  <a:pt x="2888" y="262"/>
                </a:moveTo>
                <a:cubicBezTo>
                  <a:pt x="2895" y="262"/>
                  <a:pt x="2901" y="256"/>
                  <a:pt x="2901" y="249"/>
                </a:cubicBezTo>
                <a:cubicBezTo>
                  <a:pt x="2901" y="242"/>
                  <a:pt x="2895" y="236"/>
                  <a:pt x="2888" y="236"/>
                </a:cubicBezTo>
                <a:cubicBezTo>
                  <a:pt x="2881" y="236"/>
                  <a:pt x="2875" y="242"/>
                  <a:pt x="2875" y="249"/>
                </a:cubicBezTo>
                <a:cubicBezTo>
                  <a:pt x="2875" y="256"/>
                  <a:pt x="2881" y="262"/>
                  <a:pt x="2888" y="262"/>
                </a:cubicBezTo>
                <a:close/>
                <a:moveTo>
                  <a:pt x="2928" y="262"/>
                </a:moveTo>
                <a:cubicBezTo>
                  <a:pt x="2935" y="262"/>
                  <a:pt x="2940" y="256"/>
                  <a:pt x="2940" y="249"/>
                </a:cubicBezTo>
                <a:cubicBezTo>
                  <a:pt x="2940" y="242"/>
                  <a:pt x="2935" y="236"/>
                  <a:pt x="2928" y="236"/>
                </a:cubicBezTo>
                <a:cubicBezTo>
                  <a:pt x="2921" y="236"/>
                  <a:pt x="2915" y="242"/>
                  <a:pt x="2915" y="249"/>
                </a:cubicBezTo>
                <a:cubicBezTo>
                  <a:pt x="2915" y="256"/>
                  <a:pt x="2921" y="262"/>
                  <a:pt x="2928" y="262"/>
                </a:cubicBezTo>
                <a:close/>
                <a:moveTo>
                  <a:pt x="2967" y="262"/>
                </a:moveTo>
                <a:cubicBezTo>
                  <a:pt x="2974" y="262"/>
                  <a:pt x="2980" y="256"/>
                  <a:pt x="2980" y="249"/>
                </a:cubicBezTo>
                <a:cubicBezTo>
                  <a:pt x="2980" y="242"/>
                  <a:pt x="2974" y="236"/>
                  <a:pt x="2967" y="236"/>
                </a:cubicBezTo>
                <a:cubicBezTo>
                  <a:pt x="2960" y="236"/>
                  <a:pt x="2954" y="242"/>
                  <a:pt x="2954" y="249"/>
                </a:cubicBezTo>
                <a:cubicBezTo>
                  <a:pt x="2954" y="256"/>
                  <a:pt x="2960" y="262"/>
                  <a:pt x="2967" y="262"/>
                </a:cubicBezTo>
                <a:close/>
                <a:moveTo>
                  <a:pt x="3006" y="262"/>
                </a:moveTo>
                <a:cubicBezTo>
                  <a:pt x="3013" y="262"/>
                  <a:pt x="3019" y="256"/>
                  <a:pt x="3019" y="249"/>
                </a:cubicBezTo>
                <a:cubicBezTo>
                  <a:pt x="3019" y="242"/>
                  <a:pt x="3013" y="236"/>
                  <a:pt x="3006" y="236"/>
                </a:cubicBezTo>
                <a:cubicBezTo>
                  <a:pt x="2999" y="236"/>
                  <a:pt x="2994" y="242"/>
                  <a:pt x="2994" y="249"/>
                </a:cubicBezTo>
                <a:cubicBezTo>
                  <a:pt x="2994" y="256"/>
                  <a:pt x="2999" y="262"/>
                  <a:pt x="3006" y="262"/>
                </a:cubicBezTo>
                <a:close/>
                <a:moveTo>
                  <a:pt x="3046" y="262"/>
                </a:moveTo>
                <a:cubicBezTo>
                  <a:pt x="3053" y="262"/>
                  <a:pt x="3059" y="256"/>
                  <a:pt x="3059" y="249"/>
                </a:cubicBezTo>
                <a:cubicBezTo>
                  <a:pt x="3059" y="242"/>
                  <a:pt x="3053" y="237"/>
                  <a:pt x="3046" y="237"/>
                </a:cubicBezTo>
                <a:cubicBezTo>
                  <a:pt x="3039" y="237"/>
                  <a:pt x="3033" y="242"/>
                  <a:pt x="3033" y="249"/>
                </a:cubicBezTo>
                <a:cubicBezTo>
                  <a:pt x="3033" y="256"/>
                  <a:pt x="3039" y="262"/>
                  <a:pt x="3046" y="262"/>
                </a:cubicBezTo>
                <a:close/>
                <a:moveTo>
                  <a:pt x="3085" y="262"/>
                </a:moveTo>
                <a:cubicBezTo>
                  <a:pt x="3092" y="262"/>
                  <a:pt x="3098" y="256"/>
                  <a:pt x="3098" y="249"/>
                </a:cubicBezTo>
                <a:cubicBezTo>
                  <a:pt x="3098" y="242"/>
                  <a:pt x="3092" y="236"/>
                  <a:pt x="3085" y="236"/>
                </a:cubicBezTo>
                <a:cubicBezTo>
                  <a:pt x="3078" y="236"/>
                  <a:pt x="3073" y="242"/>
                  <a:pt x="3073" y="249"/>
                </a:cubicBezTo>
                <a:cubicBezTo>
                  <a:pt x="3073" y="256"/>
                  <a:pt x="3078" y="262"/>
                  <a:pt x="3085" y="262"/>
                </a:cubicBezTo>
                <a:close/>
                <a:moveTo>
                  <a:pt x="3125" y="262"/>
                </a:moveTo>
                <a:cubicBezTo>
                  <a:pt x="3132" y="262"/>
                  <a:pt x="3137" y="256"/>
                  <a:pt x="3137" y="249"/>
                </a:cubicBezTo>
                <a:cubicBezTo>
                  <a:pt x="3137" y="242"/>
                  <a:pt x="3132" y="236"/>
                  <a:pt x="3125" y="236"/>
                </a:cubicBezTo>
                <a:cubicBezTo>
                  <a:pt x="3118" y="236"/>
                  <a:pt x="3112" y="242"/>
                  <a:pt x="3112" y="249"/>
                </a:cubicBezTo>
                <a:cubicBezTo>
                  <a:pt x="3112" y="256"/>
                  <a:pt x="3118" y="262"/>
                  <a:pt x="3125" y="262"/>
                </a:cubicBezTo>
                <a:close/>
                <a:moveTo>
                  <a:pt x="3164" y="262"/>
                </a:moveTo>
                <a:cubicBezTo>
                  <a:pt x="3171" y="262"/>
                  <a:pt x="3177" y="256"/>
                  <a:pt x="3177" y="249"/>
                </a:cubicBezTo>
                <a:cubicBezTo>
                  <a:pt x="3177" y="242"/>
                  <a:pt x="3171" y="236"/>
                  <a:pt x="3164" y="236"/>
                </a:cubicBezTo>
                <a:cubicBezTo>
                  <a:pt x="3157" y="236"/>
                  <a:pt x="3151" y="242"/>
                  <a:pt x="3151" y="249"/>
                </a:cubicBezTo>
                <a:cubicBezTo>
                  <a:pt x="3151" y="256"/>
                  <a:pt x="3157" y="262"/>
                  <a:pt x="3164" y="262"/>
                </a:cubicBezTo>
                <a:close/>
                <a:moveTo>
                  <a:pt x="3204" y="262"/>
                </a:moveTo>
                <a:cubicBezTo>
                  <a:pt x="3211" y="262"/>
                  <a:pt x="3216" y="256"/>
                  <a:pt x="3216" y="249"/>
                </a:cubicBezTo>
                <a:cubicBezTo>
                  <a:pt x="3216" y="242"/>
                  <a:pt x="3211" y="236"/>
                  <a:pt x="3204" y="236"/>
                </a:cubicBezTo>
                <a:cubicBezTo>
                  <a:pt x="3197" y="236"/>
                  <a:pt x="3191" y="242"/>
                  <a:pt x="3191" y="249"/>
                </a:cubicBezTo>
                <a:cubicBezTo>
                  <a:pt x="3191" y="256"/>
                  <a:pt x="3197" y="262"/>
                  <a:pt x="3204" y="262"/>
                </a:cubicBezTo>
                <a:close/>
                <a:moveTo>
                  <a:pt x="3282" y="262"/>
                </a:moveTo>
                <a:cubicBezTo>
                  <a:pt x="3289" y="262"/>
                  <a:pt x="3295" y="256"/>
                  <a:pt x="3295" y="249"/>
                </a:cubicBezTo>
                <a:cubicBezTo>
                  <a:pt x="3295" y="242"/>
                  <a:pt x="3289" y="236"/>
                  <a:pt x="3282" y="236"/>
                </a:cubicBezTo>
                <a:cubicBezTo>
                  <a:pt x="3275" y="236"/>
                  <a:pt x="3270" y="242"/>
                  <a:pt x="3270" y="249"/>
                </a:cubicBezTo>
                <a:cubicBezTo>
                  <a:pt x="3270" y="256"/>
                  <a:pt x="3275" y="262"/>
                  <a:pt x="3282" y="262"/>
                </a:cubicBezTo>
                <a:close/>
                <a:moveTo>
                  <a:pt x="3519" y="262"/>
                </a:moveTo>
                <a:cubicBezTo>
                  <a:pt x="3526" y="262"/>
                  <a:pt x="3532" y="256"/>
                  <a:pt x="3532" y="249"/>
                </a:cubicBezTo>
                <a:cubicBezTo>
                  <a:pt x="3532" y="242"/>
                  <a:pt x="3526" y="236"/>
                  <a:pt x="3519" y="236"/>
                </a:cubicBezTo>
                <a:cubicBezTo>
                  <a:pt x="3512" y="236"/>
                  <a:pt x="3506" y="242"/>
                  <a:pt x="3506" y="249"/>
                </a:cubicBezTo>
                <a:cubicBezTo>
                  <a:pt x="3506" y="256"/>
                  <a:pt x="3512" y="262"/>
                  <a:pt x="3519" y="262"/>
                </a:cubicBezTo>
                <a:close/>
                <a:moveTo>
                  <a:pt x="10" y="278"/>
                </a:moveTo>
                <a:cubicBezTo>
                  <a:pt x="4" y="278"/>
                  <a:pt x="0" y="283"/>
                  <a:pt x="0" y="289"/>
                </a:cubicBezTo>
                <a:cubicBezTo>
                  <a:pt x="0" y="295"/>
                  <a:pt x="4" y="299"/>
                  <a:pt x="10" y="299"/>
                </a:cubicBezTo>
                <a:cubicBezTo>
                  <a:pt x="16" y="299"/>
                  <a:pt x="21" y="295"/>
                  <a:pt x="21" y="289"/>
                </a:cubicBezTo>
                <a:cubicBezTo>
                  <a:pt x="21" y="283"/>
                  <a:pt x="16" y="278"/>
                  <a:pt x="10" y="278"/>
                </a:cubicBezTo>
                <a:close/>
                <a:moveTo>
                  <a:pt x="50" y="301"/>
                </a:moveTo>
                <a:cubicBezTo>
                  <a:pt x="57" y="301"/>
                  <a:pt x="62" y="296"/>
                  <a:pt x="62" y="289"/>
                </a:cubicBezTo>
                <a:cubicBezTo>
                  <a:pt x="62" y="282"/>
                  <a:pt x="57" y="276"/>
                  <a:pt x="50" y="276"/>
                </a:cubicBezTo>
                <a:cubicBezTo>
                  <a:pt x="43" y="276"/>
                  <a:pt x="37" y="282"/>
                  <a:pt x="37" y="289"/>
                </a:cubicBezTo>
                <a:cubicBezTo>
                  <a:pt x="37" y="296"/>
                  <a:pt x="43" y="301"/>
                  <a:pt x="50" y="301"/>
                </a:cubicBezTo>
                <a:close/>
                <a:moveTo>
                  <a:pt x="89" y="301"/>
                </a:moveTo>
                <a:cubicBezTo>
                  <a:pt x="96" y="301"/>
                  <a:pt x="102" y="296"/>
                  <a:pt x="102" y="289"/>
                </a:cubicBezTo>
                <a:cubicBezTo>
                  <a:pt x="102" y="282"/>
                  <a:pt x="96" y="276"/>
                  <a:pt x="89" y="276"/>
                </a:cubicBezTo>
                <a:cubicBezTo>
                  <a:pt x="82" y="276"/>
                  <a:pt x="76" y="282"/>
                  <a:pt x="76" y="289"/>
                </a:cubicBezTo>
                <a:cubicBezTo>
                  <a:pt x="76" y="296"/>
                  <a:pt x="82" y="301"/>
                  <a:pt x="89" y="301"/>
                </a:cubicBezTo>
                <a:close/>
                <a:moveTo>
                  <a:pt x="128" y="301"/>
                </a:moveTo>
                <a:cubicBezTo>
                  <a:pt x="136" y="301"/>
                  <a:pt x="141" y="296"/>
                  <a:pt x="141" y="289"/>
                </a:cubicBezTo>
                <a:cubicBezTo>
                  <a:pt x="141" y="282"/>
                  <a:pt x="136" y="276"/>
                  <a:pt x="128" y="276"/>
                </a:cubicBezTo>
                <a:cubicBezTo>
                  <a:pt x="121" y="276"/>
                  <a:pt x="116" y="282"/>
                  <a:pt x="116" y="289"/>
                </a:cubicBezTo>
                <a:cubicBezTo>
                  <a:pt x="116" y="296"/>
                  <a:pt x="121" y="301"/>
                  <a:pt x="128" y="301"/>
                </a:cubicBezTo>
                <a:close/>
                <a:moveTo>
                  <a:pt x="168" y="301"/>
                </a:moveTo>
                <a:cubicBezTo>
                  <a:pt x="175" y="301"/>
                  <a:pt x="181" y="296"/>
                  <a:pt x="181" y="289"/>
                </a:cubicBezTo>
                <a:cubicBezTo>
                  <a:pt x="181" y="282"/>
                  <a:pt x="175" y="276"/>
                  <a:pt x="168" y="276"/>
                </a:cubicBezTo>
                <a:cubicBezTo>
                  <a:pt x="161" y="276"/>
                  <a:pt x="155" y="282"/>
                  <a:pt x="155" y="289"/>
                </a:cubicBezTo>
                <a:cubicBezTo>
                  <a:pt x="155" y="296"/>
                  <a:pt x="161" y="301"/>
                  <a:pt x="168" y="301"/>
                </a:cubicBezTo>
                <a:close/>
                <a:moveTo>
                  <a:pt x="207" y="301"/>
                </a:moveTo>
                <a:cubicBezTo>
                  <a:pt x="214" y="301"/>
                  <a:pt x="220" y="296"/>
                  <a:pt x="220" y="289"/>
                </a:cubicBezTo>
                <a:cubicBezTo>
                  <a:pt x="220" y="282"/>
                  <a:pt x="214" y="276"/>
                  <a:pt x="207" y="276"/>
                </a:cubicBezTo>
                <a:cubicBezTo>
                  <a:pt x="200" y="276"/>
                  <a:pt x="195" y="282"/>
                  <a:pt x="195" y="289"/>
                </a:cubicBezTo>
                <a:cubicBezTo>
                  <a:pt x="195" y="296"/>
                  <a:pt x="200" y="301"/>
                  <a:pt x="207" y="301"/>
                </a:cubicBezTo>
                <a:close/>
                <a:moveTo>
                  <a:pt x="247" y="301"/>
                </a:moveTo>
                <a:cubicBezTo>
                  <a:pt x="254" y="301"/>
                  <a:pt x="259" y="296"/>
                  <a:pt x="259" y="289"/>
                </a:cubicBezTo>
                <a:cubicBezTo>
                  <a:pt x="259" y="282"/>
                  <a:pt x="254" y="276"/>
                  <a:pt x="247" y="276"/>
                </a:cubicBezTo>
                <a:cubicBezTo>
                  <a:pt x="240" y="276"/>
                  <a:pt x="234" y="282"/>
                  <a:pt x="234" y="289"/>
                </a:cubicBezTo>
                <a:cubicBezTo>
                  <a:pt x="234" y="296"/>
                  <a:pt x="240" y="301"/>
                  <a:pt x="247" y="301"/>
                </a:cubicBezTo>
                <a:close/>
                <a:moveTo>
                  <a:pt x="286" y="301"/>
                </a:moveTo>
                <a:cubicBezTo>
                  <a:pt x="293" y="301"/>
                  <a:pt x="299" y="296"/>
                  <a:pt x="299" y="289"/>
                </a:cubicBezTo>
                <a:cubicBezTo>
                  <a:pt x="299" y="282"/>
                  <a:pt x="293" y="276"/>
                  <a:pt x="286" y="276"/>
                </a:cubicBezTo>
                <a:cubicBezTo>
                  <a:pt x="279" y="276"/>
                  <a:pt x="273" y="282"/>
                  <a:pt x="273" y="289"/>
                </a:cubicBezTo>
                <a:cubicBezTo>
                  <a:pt x="273" y="296"/>
                  <a:pt x="279" y="301"/>
                  <a:pt x="286" y="301"/>
                </a:cubicBezTo>
                <a:close/>
                <a:moveTo>
                  <a:pt x="326" y="301"/>
                </a:moveTo>
                <a:cubicBezTo>
                  <a:pt x="333" y="301"/>
                  <a:pt x="338" y="296"/>
                  <a:pt x="338" y="289"/>
                </a:cubicBezTo>
                <a:cubicBezTo>
                  <a:pt x="338" y="282"/>
                  <a:pt x="333" y="276"/>
                  <a:pt x="326" y="276"/>
                </a:cubicBezTo>
                <a:cubicBezTo>
                  <a:pt x="319" y="276"/>
                  <a:pt x="313" y="282"/>
                  <a:pt x="313" y="289"/>
                </a:cubicBezTo>
                <a:cubicBezTo>
                  <a:pt x="313" y="296"/>
                  <a:pt x="319" y="301"/>
                  <a:pt x="326" y="301"/>
                </a:cubicBezTo>
                <a:close/>
                <a:moveTo>
                  <a:pt x="365" y="301"/>
                </a:moveTo>
                <a:cubicBezTo>
                  <a:pt x="372" y="301"/>
                  <a:pt x="378" y="296"/>
                  <a:pt x="378" y="289"/>
                </a:cubicBezTo>
                <a:cubicBezTo>
                  <a:pt x="378" y="282"/>
                  <a:pt x="372" y="276"/>
                  <a:pt x="365" y="276"/>
                </a:cubicBezTo>
                <a:cubicBezTo>
                  <a:pt x="358" y="276"/>
                  <a:pt x="352" y="282"/>
                  <a:pt x="352" y="289"/>
                </a:cubicBezTo>
                <a:cubicBezTo>
                  <a:pt x="352" y="296"/>
                  <a:pt x="358" y="301"/>
                  <a:pt x="365" y="301"/>
                </a:cubicBezTo>
                <a:close/>
                <a:moveTo>
                  <a:pt x="404" y="301"/>
                </a:moveTo>
                <a:cubicBezTo>
                  <a:pt x="411" y="301"/>
                  <a:pt x="417" y="296"/>
                  <a:pt x="417" y="289"/>
                </a:cubicBezTo>
                <a:cubicBezTo>
                  <a:pt x="417" y="282"/>
                  <a:pt x="411" y="276"/>
                  <a:pt x="404" y="276"/>
                </a:cubicBezTo>
                <a:cubicBezTo>
                  <a:pt x="397" y="276"/>
                  <a:pt x="392" y="282"/>
                  <a:pt x="392" y="289"/>
                </a:cubicBezTo>
                <a:cubicBezTo>
                  <a:pt x="392" y="296"/>
                  <a:pt x="397" y="301"/>
                  <a:pt x="404" y="301"/>
                </a:cubicBezTo>
                <a:close/>
                <a:moveTo>
                  <a:pt x="444" y="301"/>
                </a:moveTo>
                <a:cubicBezTo>
                  <a:pt x="451" y="301"/>
                  <a:pt x="457" y="296"/>
                  <a:pt x="457" y="289"/>
                </a:cubicBezTo>
                <a:cubicBezTo>
                  <a:pt x="457" y="282"/>
                  <a:pt x="451" y="276"/>
                  <a:pt x="444" y="276"/>
                </a:cubicBezTo>
                <a:cubicBezTo>
                  <a:pt x="437" y="276"/>
                  <a:pt x="431" y="282"/>
                  <a:pt x="431" y="289"/>
                </a:cubicBezTo>
                <a:cubicBezTo>
                  <a:pt x="431" y="296"/>
                  <a:pt x="437" y="301"/>
                  <a:pt x="444" y="301"/>
                </a:cubicBezTo>
                <a:close/>
                <a:moveTo>
                  <a:pt x="483" y="301"/>
                </a:moveTo>
                <a:cubicBezTo>
                  <a:pt x="490" y="301"/>
                  <a:pt x="496" y="296"/>
                  <a:pt x="496" y="289"/>
                </a:cubicBezTo>
                <a:cubicBezTo>
                  <a:pt x="496" y="282"/>
                  <a:pt x="490" y="276"/>
                  <a:pt x="483" y="276"/>
                </a:cubicBezTo>
                <a:cubicBezTo>
                  <a:pt x="476" y="276"/>
                  <a:pt x="471" y="282"/>
                  <a:pt x="471" y="289"/>
                </a:cubicBezTo>
                <a:cubicBezTo>
                  <a:pt x="471" y="296"/>
                  <a:pt x="476" y="301"/>
                  <a:pt x="483" y="301"/>
                </a:cubicBezTo>
                <a:close/>
                <a:moveTo>
                  <a:pt x="523" y="301"/>
                </a:moveTo>
                <a:cubicBezTo>
                  <a:pt x="530" y="301"/>
                  <a:pt x="535" y="296"/>
                  <a:pt x="535" y="289"/>
                </a:cubicBezTo>
                <a:cubicBezTo>
                  <a:pt x="535" y="282"/>
                  <a:pt x="530" y="276"/>
                  <a:pt x="523" y="276"/>
                </a:cubicBezTo>
                <a:cubicBezTo>
                  <a:pt x="516" y="276"/>
                  <a:pt x="510" y="282"/>
                  <a:pt x="510" y="289"/>
                </a:cubicBezTo>
                <a:cubicBezTo>
                  <a:pt x="510" y="296"/>
                  <a:pt x="516" y="301"/>
                  <a:pt x="523" y="301"/>
                </a:cubicBezTo>
                <a:close/>
                <a:moveTo>
                  <a:pt x="562" y="301"/>
                </a:moveTo>
                <a:cubicBezTo>
                  <a:pt x="569" y="301"/>
                  <a:pt x="575" y="296"/>
                  <a:pt x="575" y="289"/>
                </a:cubicBezTo>
                <a:cubicBezTo>
                  <a:pt x="575" y="282"/>
                  <a:pt x="569" y="276"/>
                  <a:pt x="562" y="276"/>
                </a:cubicBezTo>
                <a:cubicBezTo>
                  <a:pt x="555" y="276"/>
                  <a:pt x="549" y="282"/>
                  <a:pt x="549" y="289"/>
                </a:cubicBezTo>
                <a:cubicBezTo>
                  <a:pt x="549" y="296"/>
                  <a:pt x="555" y="301"/>
                  <a:pt x="562" y="301"/>
                </a:cubicBezTo>
                <a:close/>
                <a:moveTo>
                  <a:pt x="641" y="301"/>
                </a:moveTo>
                <a:cubicBezTo>
                  <a:pt x="648" y="301"/>
                  <a:pt x="654" y="296"/>
                  <a:pt x="654" y="289"/>
                </a:cubicBezTo>
                <a:cubicBezTo>
                  <a:pt x="654" y="282"/>
                  <a:pt x="648" y="276"/>
                  <a:pt x="641" y="276"/>
                </a:cubicBezTo>
                <a:cubicBezTo>
                  <a:pt x="634" y="276"/>
                  <a:pt x="628" y="282"/>
                  <a:pt x="628" y="289"/>
                </a:cubicBezTo>
                <a:cubicBezTo>
                  <a:pt x="628" y="296"/>
                  <a:pt x="634" y="301"/>
                  <a:pt x="641" y="301"/>
                </a:cubicBezTo>
                <a:close/>
                <a:moveTo>
                  <a:pt x="720" y="301"/>
                </a:moveTo>
                <a:cubicBezTo>
                  <a:pt x="727" y="301"/>
                  <a:pt x="733" y="296"/>
                  <a:pt x="733" y="289"/>
                </a:cubicBezTo>
                <a:cubicBezTo>
                  <a:pt x="733" y="282"/>
                  <a:pt x="727" y="276"/>
                  <a:pt x="720" y="276"/>
                </a:cubicBezTo>
                <a:cubicBezTo>
                  <a:pt x="713" y="276"/>
                  <a:pt x="707" y="282"/>
                  <a:pt x="707" y="289"/>
                </a:cubicBezTo>
                <a:cubicBezTo>
                  <a:pt x="707" y="296"/>
                  <a:pt x="713" y="301"/>
                  <a:pt x="720" y="301"/>
                </a:cubicBezTo>
                <a:close/>
                <a:moveTo>
                  <a:pt x="759" y="301"/>
                </a:moveTo>
                <a:cubicBezTo>
                  <a:pt x="766" y="301"/>
                  <a:pt x="772" y="296"/>
                  <a:pt x="772" y="289"/>
                </a:cubicBezTo>
                <a:cubicBezTo>
                  <a:pt x="772" y="282"/>
                  <a:pt x="766" y="276"/>
                  <a:pt x="759" y="276"/>
                </a:cubicBezTo>
                <a:cubicBezTo>
                  <a:pt x="752" y="276"/>
                  <a:pt x="747" y="282"/>
                  <a:pt x="747" y="289"/>
                </a:cubicBezTo>
                <a:cubicBezTo>
                  <a:pt x="747" y="296"/>
                  <a:pt x="752" y="301"/>
                  <a:pt x="759" y="301"/>
                </a:cubicBezTo>
                <a:close/>
                <a:moveTo>
                  <a:pt x="786" y="289"/>
                </a:moveTo>
                <a:cubicBezTo>
                  <a:pt x="786" y="296"/>
                  <a:pt x="792" y="301"/>
                  <a:pt x="799" y="301"/>
                </a:cubicBezTo>
                <a:cubicBezTo>
                  <a:pt x="806" y="301"/>
                  <a:pt x="811" y="296"/>
                  <a:pt x="811" y="289"/>
                </a:cubicBezTo>
                <a:cubicBezTo>
                  <a:pt x="811" y="282"/>
                  <a:pt x="806" y="276"/>
                  <a:pt x="799" y="276"/>
                </a:cubicBezTo>
                <a:cubicBezTo>
                  <a:pt x="792" y="276"/>
                  <a:pt x="786" y="282"/>
                  <a:pt x="786" y="289"/>
                </a:cubicBezTo>
                <a:close/>
                <a:moveTo>
                  <a:pt x="838" y="301"/>
                </a:moveTo>
                <a:cubicBezTo>
                  <a:pt x="845" y="301"/>
                  <a:pt x="851" y="296"/>
                  <a:pt x="851" y="289"/>
                </a:cubicBezTo>
                <a:cubicBezTo>
                  <a:pt x="851" y="282"/>
                  <a:pt x="845" y="276"/>
                  <a:pt x="838" y="276"/>
                </a:cubicBezTo>
                <a:cubicBezTo>
                  <a:pt x="831" y="276"/>
                  <a:pt x="825" y="282"/>
                  <a:pt x="825" y="289"/>
                </a:cubicBezTo>
                <a:cubicBezTo>
                  <a:pt x="825" y="296"/>
                  <a:pt x="831" y="301"/>
                  <a:pt x="838" y="301"/>
                </a:cubicBezTo>
                <a:close/>
                <a:moveTo>
                  <a:pt x="956" y="301"/>
                </a:moveTo>
                <a:cubicBezTo>
                  <a:pt x="963" y="301"/>
                  <a:pt x="969" y="296"/>
                  <a:pt x="969" y="289"/>
                </a:cubicBezTo>
                <a:cubicBezTo>
                  <a:pt x="969" y="282"/>
                  <a:pt x="963" y="276"/>
                  <a:pt x="956" y="276"/>
                </a:cubicBezTo>
                <a:cubicBezTo>
                  <a:pt x="949" y="276"/>
                  <a:pt x="944" y="282"/>
                  <a:pt x="944" y="289"/>
                </a:cubicBezTo>
                <a:cubicBezTo>
                  <a:pt x="944" y="296"/>
                  <a:pt x="949" y="301"/>
                  <a:pt x="956" y="301"/>
                </a:cubicBezTo>
                <a:close/>
                <a:moveTo>
                  <a:pt x="996" y="301"/>
                </a:moveTo>
                <a:cubicBezTo>
                  <a:pt x="1003" y="301"/>
                  <a:pt x="1009" y="296"/>
                  <a:pt x="1009" y="289"/>
                </a:cubicBezTo>
                <a:cubicBezTo>
                  <a:pt x="1009" y="282"/>
                  <a:pt x="1003" y="276"/>
                  <a:pt x="996" y="276"/>
                </a:cubicBezTo>
                <a:cubicBezTo>
                  <a:pt x="989" y="276"/>
                  <a:pt x="983" y="282"/>
                  <a:pt x="983" y="289"/>
                </a:cubicBezTo>
                <a:cubicBezTo>
                  <a:pt x="983" y="296"/>
                  <a:pt x="989" y="301"/>
                  <a:pt x="996" y="301"/>
                </a:cubicBezTo>
                <a:close/>
                <a:moveTo>
                  <a:pt x="1193" y="301"/>
                </a:moveTo>
                <a:cubicBezTo>
                  <a:pt x="1200" y="301"/>
                  <a:pt x="1206" y="296"/>
                  <a:pt x="1206" y="289"/>
                </a:cubicBezTo>
                <a:cubicBezTo>
                  <a:pt x="1206" y="282"/>
                  <a:pt x="1200" y="276"/>
                  <a:pt x="1193" y="276"/>
                </a:cubicBezTo>
                <a:cubicBezTo>
                  <a:pt x="1186" y="276"/>
                  <a:pt x="1180" y="282"/>
                  <a:pt x="1180" y="289"/>
                </a:cubicBezTo>
                <a:cubicBezTo>
                  <a:pt x="1180" y="296"/>
                  <a:pt x="1186" y="301"/>
                  <a:pt x="1193" y="301"/>
                </a:cubicBezTo>
                <a:close/>
                <a:moveTo>
                  <a:pt x="1232" y="301"/>
                </a:moveTo>
                <a:cubicBezTo>
                  <a:pt x="1239" y="301"/>
                  <a:pt x="1245" y="296"/>
                  <a:pt x="1245" y="289"/>
                </a:cubicBezTo>
                <a:cubicBezTo>
                  <a:pt x="1245" y="282"/>
                  <a:pt x="1239" y="276"/>
                  <a:pt x="1232" y="276"/>
                </a:cubicBezTo>
                <a:cubicBezTo>
                  <a:pt x="1225" y="276"/>
                  <a:pt x="1220" y="282"/>
                  <a:pt x="1220" y="289"/>
                </a:cubicBezTo>
                <a:cubicBezTo>
                  <a:pt x="1220" y="296"/>
                  <a:pt x="1225" y="301"/>
                  <a:pt x="1232" y="301"/>
                </a:cubicBezTo>
                <a:close/>
                <a:moveTo>
                  <a:pt x="1272" y="301"/>
                </a:moveTo>
                <a:cubicBezTo>
                  <a:pt x="1279" y="301"/>
                  <a:pt x="1285" y="296"/>
                  <a:pt x="1285" y="289"/>
                </a:cubicBezTo>
                <a:cubicBezTo>
                  <a:pt x="1285" y="282"/>
                  <a:pt x="1279" y="276"/>
                  <a:pt x="1272" y="276"/>
                </a:cubicBezTo>
                <a:cubicBezTo>
                  <a:pt x="1265" y="276"/>
                  <a:pt x="1259" y="282"/>
                  <a:pt x="1259" y="289"/>
                </a:cubicBezTo>
                <a:cubicBezTo>
                  <a:pt x="1259" y="296"/>
                  <a:pt x="1265" y="301"/>
                  <a:pt x="1272" y="301"/>
                </a:cubicBezTo>
                <a:close/>
                <a:moveTo>
                  <a:pt x="1311" y="301"/>
                </a:moveTo>
                <a:cubicBezTo>
                  <a:pt x="1318" y="301"/>
                  <a:pt x="1324" y="296"/>
                  <a:pt x="1324" y="289"/>
                </a:cubicBezTo>
                <a:cubicBezTo>
                  <a:pt x="1324" y="282"/>
                  <a:pt x="1318" y="276"/>
                  <a:pt x="1311" y="276"/>
                </a:cubicBezTo>
                <a:cubicBezTo>
                  <a:pt x="1304" y="276"/>
                  <a:pt x="1298" y="282"/>
                  <a:pt x="1298" y="289"/>
                </a:cubicBezTo>
                <a:cubicBezTo>
                  <a:pt x="1298" y="296"/>
                  <a:pt x="1304" y="301"/>
                  <a:pt x="1311" y="301"/>
                </a:cubicBezTo>
                <a:close/>
                <a:moveTo>
                  <a:pt x="1351" y="276"/>
                </a:moveTo>
                <a:cubicBezTo>
                  <a:pt x="1344" y="276"/>
                  <a:pt x="1338" y="282"/>
                  <a:pt x="1338" y="289"/>
                </a:cubicBezTo>
                <a:cubicBezTo>
                  <a:pt x="1338" y="296"/>
                  <a:pt x="1344" y="301"/>
                  <a:pt x="1351" y="301"/>
                </a:cubicBezTo>
                <a:cubicBezTo>
                  <a:pt x="1358" y="301"/>
                  <a:pt x="1363" y="296"/>
                  <a:pt x="1363" y="289"/>
                </a:cubicBezTo>
                <a:cubicBezTo>
                  <a:pt x="1363" y="282"/>
                  <a:pt x="1358" y="276"/>
                  <a:pt x="1351" y="276"/>
                </a:cubicBezTo>
                <a:close/>
                <a:moveTo>
                  <a:pt x="1390" y="276"/>
                </a:moveTo>
                <a:cubicBezTo>
                  <a:pt x="1383" y="276"/>
                  <a:pt x="1377" y="282"/>
                  <a:pt x="1377" y="289"/>
                </a:cubicBezTo>
                <a:cubicBezTo>
                  <a:pt x="1377" y="296"/>
                  <a:pt x="1383" y="301"/>
                  <a:pt x="1390" y="301"/>
                </a:cubicBezTo>
                <a:cubicBezTo>
                  <a:pt x="1397" y="301"/>
                  <a:pt x="1403" y="296"/>
                  <a:pt x="1403" y="289"/>
                </a:cubicBezTo>
                <a:cubicBezTo>
                  <a:pt x="1403" y="282"/>
                  <a:pt x="1397" y="276"/>
                  <a:pt x="1390" y="276"/>
                </a:cubicBezTo>
                <a:close/>
                <a:moveTo>
                  <a:pt x="1429" y="276"/>
                </a:moveTo>
                <a:cubicBezTo>
                  <a:pt x="1422" y="276"/>
                  <a:pt x="1417" y="282"/>
                  <a:pt x="1417" y="289"/>
                </a:cubicBezTo>
                <a:cubicBezTo>
                  <a:pt x="1417" y="296"/>
                  <a:pt x="1422" y="301"/>
                  <a:pt x="1429" y="301"/>
                </a:cubicBezTo>
                <a:cubicBezTo>
                  <a:pt x="1437" y="301"/>
                  <a:pt x="1442" y="296"/>
                  <a:pt x="1442" y="289"/>
                </a:cubicBezTo>
                <a:cubicBezTo>
                  <a:pt x="1442" y="282"/>
                  <a:pt x="1437" y="276"/>
                  <a:pt x="1429" y="276"/>
                </a:cubicBezTo>
                <a:close/>
                <a:moveTo>
                  <a:pt x="1859" y="289"/>
                </a:moveTo>
                <a:cubicBezTo>
                  <a:pt x="1859" y="291"/>
                  <a:pt x="1861" y="293"/>
                  <a:pt x="1863" y="293"/>
                </a:cubicBezTo>
                <a:cubicBezTo>
                  <a:pt x="1865" y="293"/>
                  <a:pt x="1867" y="291"/>
                  <a:pt x="1867" y="289"/>
                </a:cubicBezTo>
                <a:cubicBezTo>
                  <a:pt x="1867" y="286"/>
                  <a:pt x="1865" y="284"/>
                  <a:pt x="1863" y="284"/>
                </a:cubicBezTo>
                <a:cubicBezTo>
                  <a:pt x="1861" y="284"/>
                  <a:pt x="1859" y="286"/>
                  <a:pt x="1859" y="289"/>
                </a:cubicBezTo>
                <a:close/>
                <a:moveTo>
                  <a:pt x="1903" y="301"/>
                </a:moveTo>
                <a:cubicBezTo>
                  <a:pt x="1910" y="301"/>
                  <a:pt x="1915" y="296"/>
                  <a:pt x="1915" y="289"/>
                </a:cubicBezTo>
                <a:cubicBezTo>
                  <a:pt x="1915" y="282"/>
                  <a:pt x="1910" y="276"/>
                  <a:pt x="1903" y="276"/>
                </a:cubicBezTo>
                <a:cubicBezTo>
                  <a:pt x="1896" y="276"/>
                  <a:pt x="1890" y="282"/>
                  <a:pt x="1890" y="289"/>
                </a:cubicBezTo>
                <a:cubicBezTo>
                  <a:pt x="1890" y="296"/>
                  <a:pt x="1896" y="301"/>
                  <a:pt x="1903" y="301"/>
                </a:cubicBezTo>
                <a:close/>
                <a:moveTo>
                  <a:pt x="1942" y="301"/>
                </a:moveTo>
                <a:cubicBezTo>
                  <a:pt x="1949" y="301"/>
                  <a:pt x="1955" y="296"/>
                  <a:pt x="1955" y="289"/>
                </a:cubicBezTo>
                <a:cubicBezTo>
                  <a:pt x="1955" y="282"/>
                  <a:pt x="1949" y="276"/>
                  <a:pt x="1942" y="276"/>
                </a:cubicBezTo>
                <a:cubicBezTo>
                  <a:pt x="1935" y="276"/>
                  <a:pt x="1929" y="282"/>
                  <a:pt x="1929" y="289"/>
                </a:cubicBezTo>
                <a:cubicBezTo>
                  <a:pt x="1929" y="296"/>
                  <a:pt x="1935" y="301"/>
                  <a:pt x="1942" y="301"/>
                </a:cubicBezTo>
                <a:close/>
                <a:moveTo>
                  <a:pt x="1981" y="301"/>
                </a:moveTo>
                <a:cubicBezTo>
                  <a:pt x="1988" y="301"/>
                  <a:pt x="1994" y="296"/>
                  <a:pt x="1994" y="289"/>
                </a:cubicBezTo>
                <a:cubicBezTo>
                  <a:pt x="1994" y="282"/>
                  <a:pt x="1988" y="276"/>
                  <a:pt x="1981" y="276"/>
                </a:cubicBezTo>
                <a:cubicBezTo>
                  <a:pt x="1974" y="276"/>
                  <a:pt x="1969" y="282"/>
                  <a:pt x="1969" y="289"/>
                </a:cubicBezTo>
                <a:cubicBezTo>
                  <a:pt x="1969" y="296"/>
                  <a:pt x="1974" y="301"/>
                  <a:pt x="1981" y="301"/>
                </a:cubicBezTo>
                <a:close/>
                <a:moveTo>
                  <a:pt x="2021" y="301"/>
                </a:moveTo>
                <a:cubicBezTo>
                  <a:pt x="2028" y="301"/>
                  <a:pt x="2034" y="296"/>
                  <a:pt x="2034" y="289"/>
                </a:cubicBezTo>
                <a:cubicBezTo>
                  <a:pt x="2034" y="282"/>
                  <a:pt x="2028" y="276"/>
                  <a:pt x="2021" y="276"/>
                </a:cubicBezTo>
                <a:cubicBezTo>
                  <a:pt x="2014" y="276"/>
                  <a:pt x="2008" y="282"/>
                  <a:pt x="2008" y="289"/>
                </a:cubicBezTo>
                <a:cubicBezTo>
                  <a:pt x="2008" y="296"/>
                  <a:pt x="2014" y="301"/>
                  <a:pt x="2021" y="301"/>
                </a:cubicBezTo>
                <a:close/>
                <a:moveTo>
                  <a:pt x="2060" y="301"/>
                </a:moveTo>
                <a:cubicBezTo>
                  <a:pt x="2067" y="301"/>
                  <a:pt x="2073" y="296"/>
                  <a:pt x="2073" y="289"/>
                </a:cubicBezTo>
                <a:cubicBezTo>
                  <a:pt x="2073" y="282"/>
                  <a:pt x="2067" y="276"/>
                  <a:pt x="2060" y="276"/>
                </a:cubicBezTo>
                <a:cubicBezTo>
                  <a:pt x="2053" y="276"/>
                  <a:pt x="2048" y="282"/>
                  <a:pt x="2048" y="289"/>
                </a:cubicBezTo>
                <a:cubicBezTo>
                  <a:pt x="2048" y="296"/>
                  <a:pt x="2053" y="301"/>
                  <a:pt x="2060" y="301"/>
                </a:cubicBezTo>
                <a:close/>
                <a:moveTo>
                  <a:pt x="2288" y="289"/>
                </a:moveTo>
                <a:cubicBezTo>
                  <a:pt x="2288" y="293"/>
                  <a:pt x="2292" y="297"/>
                  <a:pt x="2297" y="297"/>
                </a:cubicBezTo>
                <a:cubicBezTo>
                  <a:pt x="2302" y="297"/>
                  <a:pt x="2305" y="293"/>
                  <a:pt x="2305" y="289"/>
                </a:cubicBezTo>
                <a:cubicBezTo>
                  <a:pt x="2305" y="284"/>
                  <a:pt x="2302" y="280"/>
                  <a:pt x="2297" y="280"/>
                </a:cubicBezTo>
                <a:cubicBezTo>
                  <a:pt x="2292" y="280"/>
                  <a:pt x="2288" y="284"/>
                  <a:pt x="2288" y="289"/>
                </a:cubicBezTo>
                <a:close/>
                <a:moveTo>
                  <a:pt x="2336" y="301"/>
                </a:moveTo>
                <a:cubicBezTo>
                  <a:pt x="2343" y="301"/>
                  <a:pt x="2349" y="296"/>
                  <a:pt x="2349" y="289"/>
                </a:cubicBezTo>
                <a:cubicBezTo>
                  <a:pt x="2349" y="282"/>
                  <a:pt x="2343" y="276"/>
                  <a:pt x="2336" y="276"/>
                </a:cubicBezTo>
                <a:cubicBezTo>
                  <a:pt x="2329" y="276"/>
                  <a:pt x="2323" y="282"/>
                  <a:pt x="2323" y="289"/>
                </a:cubicBezTo>
                <a:cubicBezTo>
                  <a:pt x="2323" y="296"/>
                  <a:pt x="2329" y="301"/>
                  <a:pt x="2336" y="301"/>
                </a:cubicBezTo>
                <a:close/>
                <a:moveTo>
                  <a:pt x="2415" y="301"/>
                </a:moveTo>
                <a:cubicBezTo>
                  <a:pt x="2422" y="301"/>
                  <a:pt x="2428" y="296"/>
                  <a:pt x="2428" y="289"/>
                </a:cubicBezTo>
                <a:cubicBezTo>
                  <a:pt x="2428" y="282"/>
                  <a:pt x="2422" y="276"/>
                  <a:pt x="2415" y="276"/>
                </a:cubicBezTo>
                <a:cubicBezTo>
                  <a:pt x="2408" y="276"/>
                  <a:pt x="2402" y="282"/>
                  <a:pt x="2402" y="289"/>
                </a:cubicBezTo>
                <a:cubicBezTo>
                  <a:pt x="2402" y="296"/>
                  <a:pt x="2408" y="301"/>
                  <a:pt x="2415" y="301"/>
                </a:cubicBezTo>
                <a:close/>
                <a:moveTo>
                  <a:pt x="2494" y="301"/>
                </a:moveTo>
                <a:cubicBezTo>
                  <a:pt x="2501" y="301"/>
                  <a:pt x="2507" y="296"/>
                  <a:pt x="2507" y="289"/>
                </a:cubicBezTo>
                <a:cubicBezTo>
                  <a:pt x="2507" y="282"/>
                  <a:pt x="2501" y="276"/>
                  <a:pt x="2494" y="276"/>
                </a:cubicBezTo>
                <a:cubicBezTo>
                  <a:pt x="2487" y="276"/>
                  <a:pt x="2481" y="282"/>
                  <a:pt x="2481" y="289"/>
                </a:cubicBezTo>
                <a:cubicBezTo>
                  <a:pt x="2481" y="296"/>
                  <a:pt x="2487" y="301"/>
                  <a:pt x="2494" y="301"/>
                </a:cubicBezTo>
                <a:close/>
                <a:moveTo>
                  <a:pt x="2533" y="301"/>
                </a:moveTo>
                <a:cubicBezTo>
                  <a:pt x="2540" y="301"/>
                  <a:pt x="2546" y="296"/>
                  <a:pt x="2546" y="289"/>
                </a:cubicBezTo>
                <a:cubicBezTo>
                  <a:pt x="2546" y="282"/>
                  <a:pt x="2540" y="276"/>
                  <a:pt x="2533" y="276"/>
                </a:cubicBezTo>
                <a:cubicBezTo>
                  <a:pt x="2526" y="276"/>
                  <a:pt x="2521" y="282"/>
                  <a:pt x="2521" y="289"/>
                </a:cubicBezTo>
                <a:cubicBezTo>
                  <a:pt x="2521" y="296"/>
                  <a:pt x="2526" y="301"/>
                  <a:pt x="2533" y="301"/>
                </a:cubicBezTo>
                <a:close/>
                <a:moveTo>
                  <a:pt x="2573" y="301"/>
                </a:moveTo>
                <a:cubicBezTo>
                  <a:pt x="2580" y="301"/>
                  <a:pt x="2586" y="296"/>
                  <a:pt x="2586" y="289"/>
                </a:cubicBezTo>
                <a:cubicBezTo>
                  <a:pt x="2586" y="282"/>
                  <a:pt x="2580" y="276"/>
                  <a:pt x="2573" y="276"/>
                </a:cubicBezTo>
                <a:cubicBezTo>
                  <a:pt x="2566" y="276"/>
                  <a:pt x="2560" y="282"/>
                  <a:pt x="2560" y="289"/>
                </a:cubicBezTo>
                <a:cubicBezTo>
                  <a:pt x="2560" y="296"/>
                  <a:pt x="2566" y="301"/>
                  <a:pt x="2573" y="301"/>
                </a:cubicBezTo>
                <a:close/>
                <a:moveTo>
                  <a:pt x="2612" y="301"/>
                </a:moveTo>
                <a:cubicBezTo>
                  <a:pt x="2619" y="301"/>
                  <a:pt x="2625" y="296"/>
                  <a:pt x="2625" y="289"/>
                </a:cubicBezTo>
                <a:cubicBezTo>
                  <a:pt x="2625" y="282"/>
                  <a:pt x="2619" y="276"/>
                  <a:pt x="2612" y="276"/>
                </a:cubicBezTo>
                <a:cubicBezTo>
                  <a:pt x="2605" y="276"/>
                  <a:pt x="2599" y="282"/>
                  <a:pt x="2599" y="289"/>
                </a:cubicBezTo>
                <a:cubicBezTo>
                  <a:pt x="2599" y="296"/>
                  <a:pt x="2605" y="301"/>
                  <a:pt x="2612" y="301"/>
                </a:cubicBezTo>
                <a:close/>
                <a:moveTo>
                  <a:pt x="2652" y="301"/>
                </a:moveTo>
                <a:cubicBezTo>
                  <a:pt x="2659" y="301"/>
                  <a:pt x="2664" y="296"/>
                  <a:pt x="2664" y="289"/>
                </a:cubicBezTo>
                <a:cubicBezTo>
                  <a:pt x="2664" y="282"/>
                  <a:pt x="2659" y="276"/>
                  <a:pt x="2652" y="276"/>
                </a:cubicBezTo>
                <a:cubicBezTo>
                  <a:pt x="2645" y="276"/>
                  <a:pt x="2639" y="282"/>
                  <a:pt x="2639" y="289"/>
                </a:cubicBezTo>
                <a:cubicBezTo>
                  <a:pt x="2639" y="296"/>
                  <a:pt x="2645" y="301"/>
                  <a:pt x="2652" y="301"/>
                </a:cubicBezTo>
                <a:close/>
                <a:moveTo>
                  <a:pt x="2691" y="301"/>
                </a:moveTo>
                <a:cubicBezTo>
                  <a:pt x="2698" y="301"/>
                  <a:pt x="2704" y="296"/>
                  <a:pt x="2704" y="289"/>
                </a:cubicBezTo>
                <a:cubicBezTo>
                  <a:pt x="2704" y="282"/>
                  <a:pt x="2698" y="276"/>
                  <a:pt x="2691" y="276"/>
                </a:cubicBezTo>
                <a:cubicBezTo>
                  <a:pt x="2684" y="276"/>
                  <a:pt x="2678" y="282"/>
                  <a:pt x="2678" y="289"/>
                </a:cubicBezTo>
                <a:cubicBezTo>
                  <a:pt x="2678" y="296"/>
                  <a:pt x="2684" y="301"/>
                  <a:pt x="2691" y="301"/>
                </a:cubicBezTo>
                <a:close/>
                <a:moveTo>
                  <a:pt x="2730" y="301"/>
                </a:moveTo>
                <a:cubicBezTo>
                  <a:pt x="2738" y="301"/>
                  <a:pt x="2743" y="296"/>
                  <a:pt x="2743" y="289"/>
                </a:cubicBezTo>
                <a:cubicBezTo>
                  <a:pt x="2743" y="282"/>
                  <a:pt x="2738" y="276"/>
                  <a:pt x="2730" y="276"/>
                </a:cubicBezTo>
                <a:cubicBezTo>
                  <a:pt x="2723" y="276"/>
                  <a:pt x="2718" y="282"/>
                  <a:pt x="2718" y="289"/>
                </a:cubicBezTo>
                <a:cubicBezTo>
                  <a:pt x="2718" y="296"/>
                  <a:pt x="2723" y="301"/>
                  <a:pt x="2730" y="301"/>
                </a:cubicBezTo>
                <a:close/>
                <a:moveTo>
                  <a:pt x="2770" y="301"/>
                </a:moveTo>
                <a:cubicBezTo>
                  <a:pt x="2777" y="301"/>
                  <a:pt x="2783" y="296"/>
                  <a:pt x="2783" y="289"/>
                </a:cubicBezTo>
                <a:cubicBezTo>
                  <a:pt x="2783" y="282"/>
                  <a:pt x="2777" y="276"/>
                  <a:pt x="2770" y="276"/>
                </a:cubicBezTo>
                <a:cubicBezTo>
                  <a:pt x="2763" y="276"/>
                  <a:pt x="2757" y="282"/>
                  <a:pt x="2757" y="289"/>
                </a:cubicBezTo>
                <a:cubicBezTo>
                  <a:pt x="2757" y="296"/>
                  <a:pt x="2763" y="301"/>
                  <a:pt x="2770" y="301"/>
                </a:cubicBezTo>
                <a:close/>
                <a:moveTo>
                  <a:pt x="2809" y="301"/>
                </a:moveTo>
                <a:cubicBezTo>
                  <a:pt x="2816" y="301"/>
                  <a:pt x="2822" y="296"/>
                  <a:pt x="2822" y="289"/>
                </a:cubicBezTo>
                <a:cubicBezTo>
                  <a:pt x="2822" y="282"/>
                  <a:pt x="2816" y="276"/>
                  <a:pt x="2809" y="276"/>
                </a:cubicBezTo>
                <a:cubicBezTo>
                  <a:pt x="2802" y="276"/>
                  <a:pt x="2797" y="282"/>
                  <a:pt x="2797" y="289"/>
                </a:cubicBezTo>
                <a:cubicBezTo>
                  <a:pt x="2797" y="296"/>
                  <a:pt x="2802" y="301"/>
                  <a:pt x="2809" y="301"/>
                </a:cubicBezTo>
                <a:close/>
                <a:moveTo>
                  <a:pt x="2849" y="301"/>
                </a:moveTo>
                <a:cubicBezTo>
                  <a:pt x="2856" y="301"/>
                  <a:pt x="2861" y="296"/>
                  <a:pt x="2861" y="289"/>
                </a:cubicBezTo>
                <a:cubicBezTo>
                  <a:pt x="2861" y="282"/>
                  <a:pt x="2856" y="276"/>
                  <a:pt x="2849" y="276"/>
                </a:cubicBezTo>
                <a:cubicBezTo>
                  <a:pt x="2842" y="276"/>
                  <a:pt x="2836" y="282"/>
                  <a:pt x="2836" y="289"/>
                </a:cubicBezTo>
                <a:cubicBezTo>
                  <a:pt x="2836" y="296"/>
                  <a:pt x="2842" y="301"/>
                  <a:pt x="2849" y="301"/>
                </a:cubicBezTo>
                <a:close/>
                <a:moveTo>
                  <a:pt x="2888" y="301"/>
                </a:moveTo>
                <a:cubicBezTo>
                  <a:pt x="2895" y="301"/>
                  <a:pt x="2901" y="296"/>
                  <a:pt x="2901" y="289"/>
                </a:cubicBezTo>
                <a:cubicBezTo>
                  <a:pt x="2901" y="282"/>
                  <a:pt x="2895" y="276"/>
                  <a:pt x="2888" y="276"/>
                </a:cubicBezTo>
                <a:cubicBezTo>
                  <a:pt x="2881" y="276"/>
                  <a:pt x="2875" y="282"/>
                  <a:pt x="2875" y="289"/>
                </a:cubicBezTo>
                <a:cubicBezTo>
                  <a:pt x="2875" y="296"/>
                  <a:pt x="2881" y="301"/>
                  <a:pt x="2888" y="301"/>
                </a:cubicBezTo>
                <a:close/>
                <a:moveTo>
                  <a:pt x="2928" y="301"/>
                </a:moveTo>
                <a:cubicBezTo>
                  <a:pt x="2935" y="301"/>
                  <a:pt x="2940" y="296"/>
                  <a:pt x="2940" y="289"/>
                </a:cubicBezTo>
                <a:cubicBezTo>
                  <a:pt x="2940" y="282"/>
                  <a:pt x="2935" y="276"/>
                  <a:pt x="2928" y="276"/>
                </a:cubicBezTo>
                <a:cubicBezTo>
                  <a:pt x="2921" y="276"/>
                  <a:pt x="2915" y="282"/>
                  <a:pt x="2915" y="289"/>
                </a:cubicBezTo>
                <a:cubicBezTo>
                  <a:pt x="2915" y="296"/>
                  <a:pt x="2921" y="301"/>
                  <a:pt x="2928" y="301"/>
                </a:cubicBezTo>
                <a:close/>
                <a:moveTo>
                  <a:pt x="2967" y="301"/>
                </a:moveTo>
                <a:cubicBezTo>
                  <a:pt x="2974" y="301"/>
                  <a:pt x="2980" y="296"/>
                  <a:pt x="2980" y="289"/>
                </a:cubicBezTo>
                <a:cubicBezTo>
                  <a:pt x="2980" y="282"/>
                  <a:pt x="2974" y="276"/>
                  <a:pt x="2967" y="276"/>
                </a:cubicBezTo>
                <a:cubicBezTo>
                  <a:pt x="2960" y="276"/>
                  <a:pt x="2954" y="282"/>
                  <a:pt x="2954" y="289"/>
                </a:cubicBezTo>
                <a:cubicBezTo>
                  <a:pt x="2954" y="296"/>
                  <a:pt x="2960" y="301"/>
                  <a:pt x="2967" y="301"/>
                </a:cubicBezTo>
                <a:close/>
                <a:moveTo>
                  <a:pt x="3006" y="301"/>
                </a:moveTo>
                <a:cubicBezTo>
                  <a:pt x="3013" y="301"/>
                  <a:pt x="3019" y="296"/>
                  <a:pt x="3019" y="289"/>
                </a:cubicBezTo>
                <a:cubicBezTo>
                  <a:pt x="3019" y="282"/>
                  <a:pt x="3013" y="276"/>
                  <a:pt x="3006" y="276"/>
                </a:cubicBezTo>
                <a:cubicBezTo>
                  <a:pt x="2999" y="276"/>
                  <a:pt x="2994" y="282"/>
                  <a:pt x="2994" y="289"/>
                </a:cubicBezTo>
                <a:cubicBezTo>
                  <a:pt x="2994" y="296"/>
                  <a:pt x="2999" y="301"/>
                  <a:pt x="3006" y="301"/>
                </a:cubicBezTo>
                <a:close/>
                <a:moveTo>
                  <a:pt x="3046" y="301"/>
                </a:moveTo>
                <a:cubicBezTo>
                  <a:pt x="3053" y="301"/>
                  <a:pt x="3059" y="296"/>
                  <a:pt x="3059" y="289"/>
                </a:cubicBezTo>
                <a:cubicBezTo>
                  <a:pt x="3059" y="282"/>
                  <a:pt x="3053" y="276"/>
                  <a:pt x="3046" y="276"/>
                </a:cubicBezTo>
                <a:cubicBezTo>
                  <a:pt x="3039" y="276"/>
                  <a:pt x="3033" y="282"/>
                  <a:pt x="3033" y="289"/>
                </a:cubicBezTo>
                <a:cubicBezTo>
                  <a:pt x="3033" y="296"/>
                  <a:pt x="3039" y="301"/>
                  <a:pt x="3046" y="301"/>
                </a:cubicBezTo>
                <a:close/>
                <a:moveTo>
                  <a:pt x="3085" y="301"/>
                </a:moveTo>
                <a:cubicBezTo>
                  <a:pt x="3092" y="301"/>
                  <a:pt x="3098" y="296"/>
                  <a:pt x="3098" y="289"/>
                </a:cubicBezTo>
                <a:cubicBezTo>
                  <a:pt x="3098" y="282"/>
                  <a:pt x="3092" y="276"/>
                  <a:pt x="3085" y="276"/>
                </a:cubicBezTo>
                <a:cubicBezTo>
                  <a:pt x="3078" y="276"/>
                  <a:pt x="3073" y="282"/>
                  <a:pt x="3073" y="289"/>
                </a:cubicBezTo>
                <a:cubicBezTo>
                  <a:pt x="3073" y="296"/>
                  <a:pt x="3078" y="301"/>
                  <a:pt x="3085" y="301"/>
                </a:cubicBezTo>
                <a:close/>
                <a:moveTo>
                  <a:pt x="3125" y="301"/>
                </a:moveTo>
                <a:cubicBezTo>
                  <a:pt x="3132" y="301"/>
                  <a:pt x="3137" y="296"/>
                  <a:pt x="3137" y="289"/>
                </a:cubicBezTo>
                <a:cubicBezTo>
                  <a:pt x="3137" y="282"/>
                  <a:pt x="3132" y="276"/>
                  <a:pt x="3125" y="276"/>
                </a:cubicBezTo>
                <a:cubicBezTo>
                  <a:pt x="3118" y="276"/>
                  <a:pt x="3112" y="282"/>
                  <a:pt x="3112" y="289"/>
                </a:cubicBezTo>
                <a:cubicBezTo>
                  <a:pt x="3112" y="296"/>
                  <a:pt x="3118" y="301"/>
                  <a:pt x="3125" y="301"/>
                </a:cubicBezTo>
                <a:close/>
                <a:moveTo>
                  <a:pt x="3164" y="301"/>
                </a:moveTo>
                <a:cubicBezTo>
                  <a:pt x="3171" y="301"/>
                  <a:pt x="3177" y="296"/>
                  <a:pt x="3177" y="289"/>
                </a:cubicBezTo>
                <a:cubicBezTo>
                  <a:pt x="3177" y="282"/>
                  <a:pt x="3171" y="276"/>
                  <a:pt x="3164" y="276"/>
                </a:cubicBezTo>
                <a:cubicBezTo>
                  <a:pt x="3157" y="276"/>
                  <a:pt x="3151" y="282"/>
                  <a:pt x="3151" y="289"/>
                </a:cubicBezTo>
                <a:cubicBezTo>
                  <a:pt x="3151" y="296"/>
                  <a:pt x="3157" y="301"/>
                  <a:pt x="3164" y="301"/>
                </a:cubicBezTo>
                <a:close/>
                <a:moveTo>
                  <a:pt x="3204" y="301"/>
                </a:moveTo>
                <a:cubicBezTo>
                  <a:pt x="3211" y="301"/>
                  <a:pt x="3216" y="296"/>
                  <a:pt x="3216" y="289"/>
                </a:cubicBezTo>
                <a:cubicBezTo>
                  <a:pt x="3216" y="282"/>
                  <a:pt x="3211" y="276"/>
                  <a:pt x="3204" y="276"/>
                </a:cubicBezTo>
                <a:cubicBezTo>
                  <a:pt x="3197" y="276"/>
                  <a:pt x="3191" y="282"/>
                  <a:pt x="3191" y="289"/>
                </a:cubicBezTo>
                <a:cubicBezTo>
                  <a:pt x="3191" y="296"/>
                  <a:pt x="3197" y="301"/>
                  <a:pt x="3204" y="301"/>
                </a:cubicBezTo>
                <a:close/>
                <a:moveTo>
                  <a:pt x="3243" y="301"/>
                </a:moveTo>
                <a:cubicBezTo>
                  <a:pt x="3250" y="301"/>
                  <a:pt x="3256" y="296"/>
                  <a:pt x="3256" y="289"/>
                </a:cubicBezTo>
                <a:cubicBezTo>
                  <a:pt x="3256" y="282"/>
                  <a:pt x="3250" y="276"/>
                  <a:pt x="3243" y="276"/>
                </a:cubicBezTo>
                <a:cubicBezTo>
                  <a:pt x="3236" y="276"/>
                  <a:pt x="3230" y="282"/>
                  <a:pt x="3230" y="289"/>
                </a:cubicBezTo>
                <a:cubicBezTo>
                  <a:pt x="3230" y="296"/>
                  <a:pt x="3236" y="301"/>
                  <a:pt x="3243" y="301"/>
                </a:cubicBezTo>
                <a:close/>
                <a:moveTo>
                  <a:pt x="3282" y="301"/>
                </a:moveTo>
                <a:cubicBezTo>
                  <a:pt x="3289" y="301"/>
                  <a:pt x="3295" y="296"/>
                  <a:pt x="3295" y="289"/>
                </a:cubicBezTo>
                <a:cubicBezTo>
                  <a:pt x="3295" y="282"/>
                  <a:pt x="3289" y="276"/>
                  <a:pt x="3282" y="276"/>
                </a:cubicBezTo>
                <a:cubicBezTo>
                  <a:pt x="3275" y="276"/>
                  <a:pt x="3270" y="282"/>
                  <a:pt x="3270" y="289"/>
                </a:cubicBezTo>
                <a:cubicBezTo>
                  <a:pt x="3270" y="296"/>
                  <a:pt x="3275" y="301"/>
                  <a:pt x="3282" y="301"/>
                </a:cubicBezTo>
                <a:close/>
                <a:moveTo>
                  <a:pt x="3322" y="301"/>
                </a:moveTo>
                <a:cubicBezTo>
                  <a:pt x="3329" y="301"/>
                  <a:pt x="3335" y="296"/>
                  <a:pt x="3335" y="289"/>
                </a:cubicBezTo>
                <a:cubicBezTo>
                  <a:pt x="3335" y="282"/>
                  <a:pt x="3329" y="276"/>
                  <a:pt x="3322" y="276"/>
                </a:cubicBezTo>
                <a:cubicBezTo>
                  <a:pt x="3315" y="276"/>
                  <a:pt x="3309" y="282"/>
                  <a:pt x="3309" y="289"/>
                </a:cubicBezTo>
                <a:cubicBezTo>
                  <a:pt x="3309" y="296"/>
                  <a:pt x="3315" y="301"/>
                  <a:pt x="3322" y="301"/>
                </a:cubicBezTo>
                <a:close/>
                <a:moveTo>
                  <a:pt x="3361" y="301"/>
                </a:moveTo>
                <a:cubicBezTo>
                  <a:pt x="3368" y="301"/>
                  <a:pt x="3374" y="296"/>
                  <a:pt x="3374" y="289"/>
                </a:cubicBezTo>
                <a:cubicBezTo>
                  <a:pt x="3374" y="282"/>
                  <a:pt x="3368" y="276"/>
                  <a:pt x="3361" y="276"/>
                </a:cubicBezTo>
                <a:cubicBezTo>
                  <a:pt x="3354" y="276"/>
                  <a:pt x="3348" y="282"/>
                  <a:pt x="3348" y="289"/>
                </a:cubicBezTo>
                <a:cubicBezTo>
                  <a:pt x="3348" y="296"/>
                  <a:pt x="3354" y="301"/>
                  <a:pt x="3361" y="301"/>
                </a:cubicBezTo>
                <a:close/>
                <a:moveTo>
                  <a:pt x="3401" y="301"/>
                </a:moveTo>
                <a:cubicBezTo>
                  <a:pt x="3408" y="301"/>
                  <a:pt x="3413" y="296"/>
                  <a:pt x="3413" y="289"/>
                </a:cubicBezTo>
                <a:cubicBezTo>
                  <a:pt x="3413" y="282"/>
                  <a:pt x="3408" y="276"/>
                  <a:pt x="3401" y="276"/>
                </a:cubicBezTo>
                <a:cubicBezTo>
                  <a:pt x="3394" y="276"/>
                  <a:pt x="3388" y="282"/>
                  <a:pt x="3388" y="289"/>
                </a:cubicBezTo>
                <a:cubicBezTo>
                  <a:pt x="3388" y="296"/>
                  <a:pt x="3394" y="301"/>
                  <a:pt x="3401" y="301"/>
                </a:cubicBezTo>
                <a:close/>
                <a:moveTo>
                  <a:pt x="3440" y="301"/>
                </a:moveTo>
                <a:cubicBezTo>
                  <a:pt x="3447" y="301"/>
                  <a:pt x="3453" y="296"/>
                  <a:pt x="3453" y="289"/>
                </a:cubicBezTo>
                <a:cubicBezTo>
                  <a:pt x="3453" y="282"/>
                  <a:pt x="3447" y="276"/>
                  <a:pt x="3440" y="276"/>
                </a:cubicBezTo>
                <a:cubicBezTo>
                  <a:pt x="3433" y="276"/>
                  <a:pt x="3427" y="282"/>
                  <a:pt x="3427" y="289"/>
                </a:cubicBezTo>
                <a:cubicBezTo>
                  <a:pt x="3427" y="296"/>
                  <a:pt x="3433" y="301"/>
                  <a:pt x="3440" y="301"/>
                </a:cubicBezTo>
                <a:close/>
                <a:moveTo>
                  <a:pt x="3480" y="301"/>
                </a:moveTo>
                <a:cubicBezTo>
                  <a:pt x="3487" y="301"/>
                  <a:pt x="3492" y="296"/>
                  <a:pt x="3492" y="289"/>
                </a:cubicBezTo>
                <a:cubicBezTo>
                  <a:pt x="3492" y="282"/>
                  <a:pt x="3487" y="276"/>
                  <a:pt x="3480" y="276"/>
                </a:cubicBezTo>
                <a:cubicBezTo>
                  <a:pt x="3472" y="276"/>
                  <a:pt x="3467" y="282"/>
                  <a:pt x="3467" y="289"/>
                </a:cubicBezTo>
                <a:cubicBezTo>
                  <a:pt x="3467" y="296"/>
                  <a:pt x="3472" y="301"/>
                  <a:pt x="3480" y="301"/>
                </a:cubicBezTo>
                <a:close/>
                <a:moveTo>
                  <a:pt x="3519" y="301"/>
                </a:moveTo>
                <a:cubicBezTo>
                  <a:pt x="3526" y="301"/>
                  <a:pt x="3532" y="296"/>
                  <a:pt x="3532" y="289"/>
                </a:cubicBezTo>
                <a:cubicBezTo>
                  <a:pt x="3532" y="282"/>
                  <a:pt x="3526" y="276"/>
                  <a:pt x="3519" y="276"/>
                </a:cubicBezTo>
                <a:cubicBezTo>
                  <a:pt x="3512" y="276"/>
                  <a:pt x="3506" y="282"/>
                  <a:pt x="3506" y="289"/>
                </a:cubicBezTo>
                <a:cubicBezTo>
                  <a:pt x="3506" y="296"/>
                  <a:pt x="3512" y="301"/>
                  <a:pt x="3519" y="301"/>
                </a:cubicBezTo>
                <a:close/>
                <a:moveTo>
                  <a:pt x="89" y="341"/>
                </a:moveTo>
                <a:cubicBezTo>
                  <a:pt x="96" y="341"/>
                  <a:pt x="102" y="335"/>
                  <a:pt x="102" y="328"/>
                </a:cubicBezTo>
                <a:cubicBezTo>
                  <a:pt x="102" y="321"/>
                  <a:pt x="96" y="315"/>
                  <a:pt x="89" y="315"/>
                </a:cubicBezTo>
                <a:cubicBezTo>
                  <a:pt x="82" y="315"/>
                  <a:pt x="76" y="321"/>
                  <a:pt x="76" y="328"/>
                </a:cubicBezTo>
                <a:cubicBezTo>
                  <a:pt x="76" y="335"/>
                  <a:pt x="82" y="341"/>
                  <a:pt x="89" y="341"/>
                </a:cubicBezTo>
                <a:close/>
                <a:moveTo>
                  <a:pt x="128" y="341"/>
                </a:moveTo>
                <a:cubicBezTo>
                  <a:pt x="136" y="341"/>
                  <a:pt x="141" y="335"/>
                  <a:pt x="141" y="328"/>
                </a:cubicBezTo>
                <a:cubicBezTo>
                  <a:pt x="141" y="321"/>
                  <a:pt x="136" y="315"/>
                  <a:pt x="128" y="315"/>
                </a:cubicBezTo>
                <a:cubicBezTo>
                  <a:pt x="121" y="315"/>
                  <a:pt x="116" y="321"/>
                  <a:pt x="116" y="328"/>
                </a:cubicBezTo>
                <a:cubicBezTo>
                  <a:pt x="116" y="335"/>
                  <a:pt x="121" y="341"/>
                  <a:pt x="128" y="341"/>
                </a:cubicBezTo>
                <a:close/>
                <a:moveTo>
                  <a:pt x="168" y="341"/>
                </a:moveTo>
                <a:cubicBezTo>
                  <a:pt x="175" y="341"/>
                  <a:pt x="181" y="335"/>
                  <a:pt x="181" y="328"/>
                </a:cubicBezTo>
                <a:cubicBezTo>
                  <a:pt x="181" y="321"/>
                  <a:pt x="175" y="315"/>
                  <a:pt x="168" y="315"/>
                </a:cubicBezTo>
                <a:cubicBezTo>
                  <a:pt x="161" y="315"/>
                  <a:pt x="155" y="321"/>
                  <a:pt x="155" y="328"/>
                </a:cubicBezTo>
                <a:cubicBezTo>
                  <a:pt x="155" y="335"/>
                  <a:pt x="161" y="341"/>
                  <a:pt x="168" y="341"/>
                </a:cubicBezTo>
                <a:close/>
                <a:moveTo>
                  <a:pt x="207" y="341"/>
                </a:moveTo>
                <a:cubicBezTo>
                  <a:pt x="214" y="341"/>
                  <a:pt x="220" y="335"/>
                  <a:pt x="220" y="328"/>
                </a:cubicBezTo>
                <a:cubicBezTo>
                  <a:pt x="220" y="321"/>
                  <a:pt x="214" y="315"/>
                  <a:pt x="207" y="315"/>
                </a:cubicBezTo>
                <a:cubicBezTo>
                  <a:pt x="200" y="315"/>
                  <a:pt x="195" y="321"/>
                  <a:pt x="195" y="328"/>
                </a:cubicBezTo>
                <a:cubicBezTo>
                  <a:pt x="195" y="335"/>
                  <a:pt x="200" y="341"/>
                  <a:pt x="207" y="341"/>
                </a:cubicBezTo>
                <a:close/>
                <a:moveTo>
                  <a:pt x="247" y="341"/>
                </a:moveTo>
                <a:cubicBezTo>
                  <a:pt x="254" y="341"/>
                  <a:pt x="259" y="335"/>
                  <a:pt x="259" y="328"/>
                </a:cubicBezTo>
                <a:cubicBezTo>
                  <a:pt x="259" y="321"/>
                  <a:pt x="254" y="315"/>
                  <a:pt x="247" y="315"/>
                </a:cubicBezTo>
                <a:cubicBezTo>
                  <a:pt x="240" y="315"/>
                  <a:pt x="234" y="321"/>
                  <a:pt x="234" y="328"/>
                </a:cubicBezTo>
                <a:cubicBezTo>
                  <a:pt x="234" y="335"/>
                  <a:pt x="240" y="341"/>
                  <a:pt x="247" y="341"/>
                </a:cubicBezTo>
                <a:close/>
                <a:moveTo>
                  <a:pt x="286" y="341"/>
                </a:moveTo>
                <a:cubicBezTo>
                  <a:pt x="293" y="341"/>
                  <a:pt x="299" y="335"/>
                  <a:pt x="299" y="328"/>
                </a:cubicBezTo>
                <a:cubicBezTo>
                  <a:pt x="299" y="321"/>
                  <a:pt x="293" y="315"/>
                  <a:pt x="286" y="315"/>
                </a:cubicBezTo>
                <a:cubicBezTo>
                  <a:pt x="279" y="315"/>
                  <a:pt x="273" y="321"/>
                  <a:pt x="273" y="328"/>
                </a:cubicBezTo>
                <a:cubicBezTo>
                  <a:pt x="273" y="335"/>
                  <a:pt x="279" y="341"/>
                  <a:pt x="286" y="341"/>
                </a:cubicBezTo>
                <a:close/>
                <a:moveTo>
                  <a:pt x="326" y="341"/>
                </a:moveTo>
                <a:cubicBezTo>
                  <a:pt x="333" y="341"/>
                  <a:pt x="338" y="335"/>
                  <a:pt x="338" y="328"/>
                </a:cubicBezTo>
                <a:cubicBezTo>
                  <a:pt x="338" y="321"/>
                  <a:pt x="333" y="315"/>
                  <a:pt x="326" y="315"/>
                </a:cubicBezTo>
                <a:cubicBezTo>
                  <a:pt x="319" y="315"/>
                  <a:pt x="313" y="321"/>
                  <a:pt x="313" y="328"/>
                </a:cubicBezTo>
                <a:cubicBezTo>
                  <a:pt x="313" y="335"/>
                  <a:pt x="319" y="341"/>
                  <a:pt x="326" y="341"/>
                </a:cubicBezTo>
                <a:close/>
                <a:moveTo>
                  <a:pt x="365" y="341"/>
                </a:moveTo>
                <a:cubicBezTo>
                  <a:pt x="372" y="341"/>
                  <a:pt x="378" y="335"/>
                  <a:pt x="378" y="328"/>
                </a:cubicBezTo>
                <a:cubicBezTo>
                  <a:pt x="378" y="321"/>
                  <a:pt x="372" y="315"/>
                  <a:pt x="365" y="315"/>
                </a:cubicBezTo>
                <a:cubicBezTo>
                  <a:pt x="358" y="315"/>
                  <a:pt x="352" y="321"/>
                  <a:pt x="352" y="328"/>
                </a:cubicBezTo>
                <a:cubicBezTo>
                  <a:pt x="352" y="335"/>
                  <a:pt x="358" y="341"/>
                  <a:pt x="365" y="341"/>
                </a:cubicBezTo>
                <a:close/>
                <a:moveTo>
                  <a:pt x="404" y="341"/>
                </a:moveTo>
                <a:cubicBezTo>
                  <a:pt x="411" y="341"/>
                  <a:pt x="417" y="335"/>
                  <a:pt x="417" y="328"/>
                </a:cubicBezTo>
                <a:cubicBezTo>
                  <a:pt x="417" y="321"/>
                  <a:pt x="411" y="315"/>
                  <a:pt x="404" y="315"/>
                </a:cubicBezTo>
                <a:cubicBezTo>
                  <a:pt x="397" y="315"/>
                  <a:pt x="392" y="321"/>
                  <a:pt x="392" y="328"/>
                </a:cubicBezTo>
                <a:cubicBezTo>
                  <a:pt x="392" y="335"/>
                  <a:pt x="397" y="341"/>
                  <a:pt x="404" y="341"/>
                </a:cubicBezTo>
                <a:close/>
                <a:moveTo>
                  <a:pt x="444" y="341"/>
                </a:moveTo>
                <a:cubicBezTo>
                  <a:pt x="451" y="341"/>
                  <a:pt x="457" y="335"/>
                  <a:pt x="457" y="328"/>
                </a:cubicBezTo>
                <a:cubicBezTo>
                  <a:pt x="457" y="321"/>
                  <a:pt x="451" y="315"/>
                  <a:pt x="444" y="315"/>
                </a:cubicBezTo>
                <a:cubicBezTo>
                  <a:pt x="437" y="315"/>
                  <a:pt x="431" y="321"/>
                  <a:pt x="431" y="328"/>
                </a:cubicBezTo>
                <a:cubicBezTo>
                  <a:pt x="431" y="335"/>
                  <a:pt x="437" y="341"/>
                  <a:pt x="444" y="341"/>
                </a:cubicBezTo>
                <a:close/>
                <a:moveTo>
                  <a:pt x="483" y="341"/>
                </a:moveTo>
                <a:cubicBezTo>
                  <a:pt x="490" y="341"/>
                  <a:pt x="496" y="335"/>
                  <a:pt x="496" y="328"/>
                </a:cubicBezTo>
                <a:cubicBezTo>
                  <a:pt x="496" y="321"/>
                  <a:pt x="490" y="315"/>
                  <a:pt x="483" y="315"/>
                </a:cubicBezTo>
                <a:cubicBezTo>
                  <a:pt x="476" y="315"/>
                  <a:pt x="471" y="321"/>
                  <a:pt x="471" y="328"/>
                </a:cubicBezTo>
                <a:cubicBezTo>
                  <a:pt x="471" y="335"/>
                  <a:pt x="476" y="341"/>
                  <a:pt x="483" y="341"/>
                </a:cubicBezTo>
                <a:close/>
                <a:moveTo>
                  <a:pt x="523" y="341"/>
                </a:moveTo>
                <a:cubicBezTo>
                  <a:pt x="530" y="341"/>
                  <a:pt x="535" y="335"/>
                  <a:pt x="535" y="328"/>
                </a:cubicBezTo>
                <a:cubicBezTo>
                  <a:pt x="535" y="321"/>
                  <a:pt x="530" y="315"/>
                  <a:pt x="523" y="315"/>
                </a:cubicBezTo>
                <a:cubicBezTo>
                  <a:pt x="516" y="315"/>
                  <a:pt x="510" y="321"/>
                  <a:pt x="510" y="328"/>
                </a:cubicBezTo>
                <a:cubicBezTo>
                  <a:pt x="510" y="335"/>
                  <a:pt x="516" y="341"/>
                  <a:pt x="523" y="341"/>
                </a:cubicBezTo>
                <a:close/>
                <a:moveTo>
                  <a:pt x="562" y="341"/>
                </a:moveTo>
                <a:cubicBezTo>
                  <a:pt x="569" y="341"/>
                  <a:pt x="575" y="335"/>
                  <a:pt x="575" y="328"/>
                </a:cubicBezTo>
                <a:cubicBezTo>
                  <a:pt x="575" y="321"/>
                  <a:pt x="569" y="315"/>
                  <a:pt x="562" y="315"/>
                </a:cubicBezTo>
                <a:cubicBezTo>
                  <a:pt x="555" y="315"/>
                  <a:pt x="549" y="321"/>
                  <a:pt x="549" y="328"/>
                </a:cubicBezTo>
                <a:cubicBezTo>
                  <a:pt x="549" y="335"/>
                  <a:pt x="555" y="341"/>
                  <a:pt x="562" y="341"/>
                </a:cubicBezTo>
                <a:close/>
                <a:moveTo>
                  <a:pt x="602" y="316"/>
                </a:moveTo>
                <a:cubicBezTo>
                  <a:pt x="595" y="316"/>
                  <a:pt x="589" y="321"/>
                  <a:pt x="589" y="328"/>
                </a:cubicBezTo>
                <a:cubicBezTo>
                  <a:pt x="589" y="335"/>
                  <a:pt x="595" y="340"/>
                  <a:pt x="602" y="340"/>
                </a:cubicBezTo>
                <a:cubicBezTo>
                  <a:pt x="608" y="340"/>
                  <a:pt x="614" y="335"/>
                  <a:pt x="614" y="328"/>
                </a:cubicBezTo>
                <a:cubicBezTo>
                  <a:pt x="614" y="321"/>
                  <a:pt x="608" y="316"/>
                  <a:pt x="602" y="316"/>
                </a:cubicBezTo>
                <a:close/>
                <a:moveTo>
                  <a:pt x="641" y="341"/>
                </a:moveTo>
                <a:cubicBezTo>
                  <a:pt x="648" y="341"/>
                  <a:pt x="654" y="335"/>
                  <a:pt x="654" y="328"/>
                </a:cubicBezTo>
                <a:cubicBezTo>
                  <a:pt x="654" y="321"/>
                  <a:pt x="648" y="315"/>
                  <a:pt x="641" y="315"/>
                </a:cubicBezTo>
                <a:cubicBezTo>
                  <a:pt x="634" y="315"/>
                  <a:pt x="628" y="321"/>
                  <a:pt x="628" y="328"/>
                </a:cubicBezTo>
                <a:cubicBezTo>
                  <a:pt x="628" y="335"/>
                  <a:pt x="634" y="341"/>
                  <a:pt x="641" y="341"/>
                </a:cubicBezTo>
                <a:close/>
                <a:moveTo>
                  <a:pt x="680" y="341"/>
                </a:moveTo>
                <a:cubicBezTo>
                  <a:pt x="687" y="341"/>
                  <a:pt x="693" y="335"/>
                  <a:pt x="693" y="328"/>
                </a:cubicBezTo>
                <a:cubicBezTo>
                  <a:pt x="693" y="321"/>
                  <a:pt x="687" y="315"/>
                  <a:pt x="680" y="315"/>
                </a:cubicBezTo>
                <a:cubicBezTo>
                  <a:pt x="673" y="315"/>
                  <a:pt x="668" y="321"/>
                  <a:pt x="668" y="328"/>
                </a:cubicBezTo>
                <a:cubicBezTo>
                  <a:pt x="668" y="335"/>
                  <a:pt x="673" y="341"/>
                  <a:pt x="680" y="341"/>
                </a:cubicBezTo>
                <a:close/>
                <a:moveTo>
                  <a:pt x="720" y="341"/>
                </a:moveTo>
                <a:cubicBezTo>
                  <a:pt x="727" y="341"/>
                  <a:pt x="733" y="335"/>
                  <a:pt x="733" y="328"/>
                </a:cubicBezTo>
                <a:cubicBezTo>
                  <a:pt x="733" y="321"/>
                  <a:pt x="727" y="315"/>
                  <a:pt x="720" y="315"/>
                </a:cubicBezTo>
                <a:cubicBezTo>
                  <a:pt x="713" y="315"/>
                  <a:pt x="707" y="321"/>
                  <a:pt x="707" y="328"/>
                </a:cubicBezTo>
                <a:cubicBezTo>
                  <a:pt x="707" y="335"/>
                  <a:pt x="713" y="341"/>
                  <a:pt x="720" y="341"/>
                </a:cubicBezTo>
                <a:close/>
                <a:moveTo>
                  <a:pt x="759" y="341"/>
                </a:moveTo>
                <a:cubicBezTo>
                  <a:pt x="766" y="341"/>
                  <a:pt x="772" y="335"/>
                  <a:pt x="772" y="328"/>
                </a:cubicBezTo>
                <a:cubicBezTo>
                  <a:pt x="772" y="321"/>
                  <a:pt x="766" y="315"/>
                  <a:pt x="759" y="315"/>
                </a:cubicBezTo>
                <a:cubicBezTo>
                  <a:pt x="752" y="315"/>
                  <a:pt x="747" y="321"/>
                  <a:pt x="747" y="328"/>
                </a:cubicBezTo>
                <a:cubicBezTo>
                  <a:pt x="747" y="335"/>
                  <a:pt x="752" y="341"/>
                  <a:pt x="759" y="341"/>
                </a:cubicBezTo>
                <a:close/>
                <a:moveTo>
                  <a:pt x="799" y="341"/>
                </a:moveTo>
                <a:cubicBezTo>
                  <a:pt x="806" y="341"/>
                  <a:pt x="811" y="335"/>
                  <a:pt x="811" y="328"/>
                </a:cubicBezTo>
                <a:cubicBezTo>
                  <a:pt x="811" y="321"/>
                  <a:pt x="806" y="315"/>
                  <a:pt x="799" y="315"/>
                </a:cubicBezTo>
                <a:cubicBezTo>
                  <a:pt x="792" y="315"/>
                  <a:pt x="786" y="321"/>
                  <a:pt x="786" y="328"/>
                </a:cubicBezTo>
                <a:cubicBezTo>
                  <a:pt x="786" y="335"/>
                  <a:pt x="792" y="341"/>
                  <a:pt x="799" y="341"/>
                </a:cubicBezTo>
                <a:close/>
                <a:moveTo>
                  <a:pt x="838" y="341"/>
                </a:moveTo>
                <a:cubicBezTo>
                  <a:pt x="845" y="341"/>
                  <a:pt x="851" y="335"/>
                  <a:pt x="851" y="328"/>
                </a:cubicBezTo>
                <a:cubicBezTo>
                  <a:pt x="851" y="321"/>
                  <a:pt x="845" y="315"/>
                  <a:pt x="838" y="315"/>
                </a:cubicBezTo>
                <a:cubicBezTo>
                  <a:pt x="831" y="315"/>
                  <a:pt x="825" y="321"/>
                  <a:pt x="825" y="328"/>
                </a:cubicBezTo>
                <a:cubicBezTo>
                  <a:pt x="825" y="335"/>
                  <a:pt x="831" y="341"/>
                  <a:pt x="838" y="341"/>
                </a:cubicBezTo>
                <a:close/>
                <a:moveTo>
                  <a:pt x="956" y="341"/>
                </a:moveTo>
                <a:cubicBezTo>
                  <a:pt x="963" y="341"/>
                  <a:pt x="969" y="335"/>
                  <a:pt x="969" y="328"/>
                </a:cubicBezTo>
                <a:cubicBezTo>
                  <a:pt x="969" y="321"/>
                  <a:pt x="963" y="315"/>
                  <a:pt x="956" y="315"/>
                </a:cubicBezTo>
                <a:cubicBezTo>
                  <a:pt x="949" y="315"/>
                  <a:pt x="944" y="321"/>
                  <a:pt x="944" y="328"/>
                </a:cubicBezTo>
                <a:cubicBezTo>
                  <a:pt x="944" y="335"/>
                  <a:pt x="949" y="341"/>
                  <a:pt x="956" y="341"/>
                </a:cubicBezTo>
                <a:close/>
                <a:moveTo>
                  <a:pt x="996" y="341"/>
                </a:moveTo>
                <a:cubicBezTo>
                  <a:pt x="1003" y="341"/>
                  <a:pt x="1009" y="335"/>
                  <a:pt x="1009" y="328"/>
                </a:cubicBezTo>
                <a:cubicBezTo>
                  <a:pt x="1009" y="321"/>
                  <a:pt x="1003" y="315"/>
                  <a:pt x="996" y="315"/>
                </a:cubicBezTo>
                <a:cubicBezTo>
                  <a:pt x="989" y="315"/>
                  <a:pt x="983" y="321"/>
                  <a:pt x="983" y="328"/>
                </a:cubicBezTo>
                <a:cubicBezTo>
                  <a:pt x="983" y="335"/>
                  <a:pt x="989" y="341"/>
                  <a:pt x="996" y="341"/>
                </a:cubicBezTo>
                <a:close/>
                <a:moveTo>
                  <a:pt x="1035" y="341"/>
                </a:moveTo>
                <a:cubicBezTo>
                  <a:pt x="1042" y="341"/>
                  <a:pt x="1048" y="335"/>
                  <a:pt x="1048" y="328"/>
                </a:cubicBezTo>
                <a:cubicBezTo>
                  <a:pt x="1048" y="321"/>
                  <a:pt x="1042" y="315"/>
                  <a:pt x="1035" y="315"/>
                </a:cubicBezTo>
                <a:cubicBezTo>
                  <a:pt x="1028" y="315"/>
                  <a:pt x="1022" y="321"/>
                  <a:pt x="1022" y="328"/>
                </a:cubicBezTo>
                <a:cubicBezTo>
                  <a:pt x="1022" y="335"/>
                  <a:pt x="1028" y="341"/>
                  <a:pt x="1035" y="341"/>
                </a:cubicBezTo>
                <a:close/>
                <a:moveTo>
                  <a:pt x="1153" y="319"/>
                </a:moveTo>
                <a:cubicBezTo>
                  <a:pt x="1148" y="319"/>
                  <a:pt x="1144" y="323"/>
                  <a:pt x="1144" y="328"/>
                </a:cubicBezTo>
                <a:cubicBezTo>
                  <a:pt x="1144" y="333"/>
                  <a:pt x="1148" y="337"/>
                  <a:pt x="1153" y="337"/>
                </a:cubicBezTo>
                <a:cubicBezTo>
                  <a:pt x="1159" y="337"/>
                  <a:pt x="1163" y="333"/>
                  <a:pt x="1163" y="328"/>
                </a:cubicBezTo>
                <a:cubicBezTo>
                  <a:pt x="1163" y="323"/>
                  <a:pt x="1159" y="319"/>
                  <a:pt x="1153" y="319"/>
                </a:cubicBezTo>
                <a:close/>
                <a:moveTo>
                  <a:pt x="1193" y="341"/>
                </a:moveTo>
                <a:cubicBezTo>
                  <a:pt x="1200" y="341"/>
                  <a:pt x="1206" y="335"/>
                  <a:pt x="1206" y="328"/>
                </a:cubicBezTo>
                <a:cubicBezTo>
                  <a:pt x="1206" y="321"/>
                  <a:pt x="1200" y="315"/>
                  <a:pt x="1193" y="315"/>
                </a:cubicBezTo>
                <a:cubicBezTo>
                  <a:pt x="1186" y="315"/>
                  <a:pt x="1180" y="321"/>
                  <a:pt x="1180" y="328"/>
                </a:cubicBezTo>
                <a:cubicBezTo>
                  <a:pt x="1180" y="335"/>
                  <a:pt x="1186" y="341"/>
                  <a:pt x="1193" y="341"/>
                </a:cubicBezTo>
                <a:close/>
                <a:moveTo>
                  <a:pt x="1232" y="341"/>
                </a:moveTo>
                <a:cubicBezTo>
                  <a:pt x="1239" y="341"/>
                  <a:pt x="1245" y="335"/>
                  <a:pt x="1245" y="328"/>
                </a:cubicBezTo>
                <a:cubicBezTo>
                  <a:pt x="1245" y="321"/>
                  <a:pt x="1239" y="315"/>
                  <a:pt x="1232" y="315"/>
                </a:cubicBezTo>
                <a:cubicBezTo>
                  <a:pt x="1225" y="315"/>
                  <a:pt x="1220" y="321"/>
                  <a:pt x="1220" y="328"/>
                </a:cubicBezTo>
                <a:cubicBezTo>
                  <a:pt x="1220" y="335"/>
                  <a:pt x="1225" y="341"/>
                  <a:pt x="1232" y="341"/>
                </a:cubicBezTo>
                <a:close/>
                <a:moveTo>
                  <a:pt x="1272" y="341"/>
                </a:moveTo>
                <a:cubicBezTo>
                  <a:pt x="1279" y="341"/>
                  <a:pt x="1285" y="335"/>
                  <a:pt x="1285" y="328"/>
                </a:cubicBezTo>
                <a:cubicBezTo>
                  <a:pt x="1285" y="321"/>
                  <a:pt x="1279" y="315"/>
                  <a:pt x="1272" y="315"/>
                </a:cubicBezTo>
                <a:cubicBezTo>
                  <a:pt x="1265" y="315"/>
                  <a:pt x="1259" y="321"/>
                  <a:pt x="1259" y="328"/>
                </a:cubicBezTo>
                <a:cubicBezTo>
                  <a:pt x="1259" y="335"/>
                  <a:pt x="1265" y="341"/>
                  <a:pt x="1272" y="341"/>
                </a:cubicBezTo>
                <a:close/>
                <a:moveTo>
                  <a:pt x="1311" y="341"/>
                </a:moveTo>
                <a:cubicBezTo>
                  <a:pt x="1318" y="341"/>
                  <a:pt x="1324" y="335"/>
                  <a:pt x="1324" y="328"/>
                </a:cubicBezTo>
                <a:cubicBezTo>
                  <a:pt x="1324" y="321"/>
                  <a:pt x="1318" y="315"/>
                  <a:pt x="1311" y="315"/>
                </a:cubicBezTo>
                <a:cubicBezTo>
                  <a:pt x="1304" y="315"/>
                  <a:pt x="1298" y="321"/>
                  <a:pt x="1298" y="328"/>
                </a:cubicBezTo>
                <a:cubicBezTo>
                  <a:pt x="1298" y="335"/>
                  <a:pt x="1304" y="341"/>
                  <a:pt x="1311" y="341"/>
                </a:cubicBezTo>
                <a:close/>
                <a:moveTo>
                  <a:pt x="1863" y="341"/>
                </a:moveTo>
                <a:cubicBezTo>
                  <a:pt x="1870" y="341"/>
                  <a:pt x="1876" y="335"/>
                  <a:pt x="1876" y="328"/>
                </a:cubicBezTo>
                <a:cubicBezTo>
                  <a:pt x="1876" y="321"/>
                  <a:pt x="1870" y="315"/>
                  <a:pt x="1863" y="315"/>
                </a:cubicBezTo>
                <a:cubicBezTo>
                  <a:pt x="1856" y="315"/>
                  <a:pt x="1850" y="321"/>
                  <a:pt x="1850" y="328"/>
                </a:cubicBezTo>
                <a:cubicBezTo>
                  <a:pt x="1850" y="335"/>
                  <a:pt x="1856" y="341"/>
                  <a:pt x="1863" y="341"/>
                </a:cubicBezTo>
                <a:close/>
                <a:moveTo>
                  <a:pt x="1903" y="341"/>
                </a:moveTo>
                <a:cubicBezTo>
                  <a:pt x="1910" y="341"/>
                  <a:pt x="1915" y="335"/>
                  <a:pt x="1915" y="328"/>
                </a:cubicBezTo>
                <a:cubicBezTo>
                  <a:pt x="1915" y="321"/>
                  <a:pt x="1910" y="315"/>
                  <a:pt x="1903" y="315"/>
                </a:cubicBezTo>
                <a:cubicBezTo>
                  <a:pt x="1896" y="315"/>
                  <a:pt x="1890" y="321"/>
                  <a:pt x="1890" y="328"/>
                </a:cubicBezTo>
                <a:cubicBezTo>
                  <a:pt x="1890" y="335"/>
                  <a:pt x="1896" y="341"/>
                  <a:pt x="1903" y="341"/>
                </a:cubicBezTo>
                <a:close/>
                <a:moveTo>
                  <a:pt x="1942" y="341"/>
                </a:moveTo>
                <a:cubicBezTo>
                  <a:pt x="1949" y="341"/>
                  <a:pt x="1955" y="335"/>
                  <a:pt x="1955" y="328"/>
                </a:cubicBezTo>
                <a:cubicBezTo>
                  <a:pt x="1955" y="321"/>
                  <a:pt x="1949" y="315"/>
                  <a:pt x="1942" y="315"/>
                </a:cubicBezTo>
                <a:cubicBezTo>
                  <a:pt x="1935" y="315"/>
                  <a:pt x="1929" y="321"/>
                  <a:pt x="1929" y="328"/>
                </a:cubicBezTo>
                <a:cubicBezTo>
                  <a:pt x="1929" y="335"/>
                  <a:pt x="1935" y="341"/>
                  <a:pt x="1942" y="341"/>
                </a:cubicBezTo>
                <a:close/>
                <a:moveTo>
                  <a:pt x="1981" y="341"/>
                </a:moveTo>
                <a:cubicBezTo>
                  <a:pt x="1988" y="341"/>
                  <a:pt x="1994" y="335"/>
                  <a:pt x="1994" y="328"/>
                </a:cubicBezTo>
                <a:cubicBezTo>
                  <a:pt x="1994" y="321"/>
                  <a:pt x="1988" y="315"/>
                  <a:pt x="1981" y="315"/>
                </a:cubicBezTo>
                <a:cubicBezTo>
                  <a:pt x="1974" y="315"/>
                  <a:pt x="1969" y="321"/>
                  <a:pt x="1969" y="328"/>
                </a:cubicBezTo>
                <a:cubicBezTo>
                  <a:pt x="1969" y="335"/>
                  <a:pt x="1974" y="341"/>
                  <a:pt x="1981" y="341"/>
                </a:cubicBezTo>
                <a:close/>
                <a:moveTo>
                  <a:pt x="2021" y="315"/>
                </a:moveTo>
                <a:cubicBezTo>
                  <a:pt x="2014" y="315"/>
                  <a:pt x="2008" y="321"/>
                  <a:pt x="2008" y="328"/>
                </a:cubicBezTo>
                <a:cubicBezTo>
                  <a:pt x="2008" y="335"/>
                  <a:pt x="2014" y="341"/>
                  <a:pt x="2021" y="341"/>
                </a:cubicBezTo>
                <a:cubicBezTo>
                  <a:pt x="2028" y="341"/>
                  <a:pt x="2034" y="335"/>
                  <a:pt x="2034" y="328"/>
                </a:cubicBezTo>
                <a:cubicBezTo>
                  <a:pt x="2034" y="321"/>
                  <a:pt x="2028" y="315"/>
                  <a:pt x="2021" y="315"/>
                </a:cubicBezTo>
                <a:close/>
                <a:moveTo>
                  <a:pt x="2060" y="315"/>
                </a:moveTo>
                <a:cubicBezTo>
                  <a:pt x="2053" y="315"/>
                  <a:pt x="2048" y="321"/>
                  <a:pt x="2048" y="328"/>
                </a:cubicBezTo>
                <a:cubicBezTo>
                  <a:pt x="2048" y="335"/>
                  <a:pt x="2053" y="341"/>
                  <a:pt x="2060" y="341"/>
                </a:cubicBezTo>
                <a:cubicBezTo>
                  <a:pt x="2067" y="341"/>
                  <a:pt x="2073" y="335"/>
                  <a:pt x="2073" y="328"/>
                </a:cubicBezTo>
                <a:cubicBezTo>
                  <a:pt x="2073" y="321"/>
                  <a:pt x="2067" y="315"/>
                  <a:pt x="2060" y="315"/>
                </a:cubicBezTo>
                <a:close/>
                <a:moveTo>
                  <a:pt x="2100" y="341"/>
                </a:moveTo>
                <a:cubicBezTo>
                  <a:pt x="2107" y="341"/>
                  <a:pt x="2112" y="335"/>
                  <a:pt x="2112" y="328"/>
                </a:cubicBezTo>
                <a:cubicBezTo>
                  <a:pt x="2112" y="321"/>
                  <a:pt x="2107" y="315"/>
                  <a:pt x="2100" y="315"/>
                </a:cubicBezTo>
                <a:cubicBezTo>
                  <a:pt x="2093" y="315"/>
                  <a:pt x="2087" y="321"/>
                  <a:pt x="2087" y="328"/>
                </a:cubicBezTo>
                <a:cubicBezTo>
                  <a:pt x="2087" y="335"/>
                  <a:pt x="2093" y="341"/>
                  <a:pt x="2100" y="341"/>
                </a:cubicBezTo>
                <a:close/>
                <a:moveTo>
                  <a:pt x="2179" y="341"/>
                </a:moveTo>
                <a:cubicBezTo>
                  <a:pt x="2186" y="341"/>
                  <a:pt x="2191" y="335"/>
                  <a:pt x="2191" y="328"/>
                </a:cubicBezTo>
                <a:cubicBezTo>
                  <a:pt x="2191" y="321"/>
                  <a:pt x="2186" y="315"/>
                  <a:pt x="2179" y="315"/>
                </a:cubicBezTo>
                <a:cubicBezTo>
                  <a:pt x="2171" y="315"/>
                  <a:pt x="2166" y="321"/>
                  <a:pt x="2166" y="328"/>
                </a:cubicBezTo>
                <a:cubicBezTo>
                  <a:pt x="2166" y="335"/>
                  <a:pt x="2171" y="341"/>
                  <a:pt x="2179" y="341"/>
                </a:cubicBezTo>
                <a:close/>
                <a:moveTo>
                  <a:pt x="2218" y="341"/>
                </a:moveTo>
                <a:cubicBezTo>
                  <a:pt x="2225" y="341"/>
                  <a:pt x="2231" y="335"/>
                  <a:pt x="2231" y="328"/>
                </a:cubicBezTo>
                <a:cubicBezTo>
                  <a:pt x="2231" y="321"/>
                  <a:pt x="2225" y="315"/>
                  <a:pt x="2218" y="315"/>
                </a:cubicBezTo>
                <a:cubicBezTo>
                  <a:pt x="2211" y="315"/>
                  <a:pt x="2205" y="321"/>
                  <a:pt x="2205" y="328"/>
                </a:cubicBezTo>
                <a:cubicBezTo>
                  <a:pt x="2205" y="335"/>
                  <a:pt x="2211" y="341"/>
                  <a:pt x="2218" y="341"/>
                </a:cubicBezTo>
                <a:close/>
                <a:moveTo>
                  <a:pt x="2257" y="341"/>
                </a:moveTo>
                <a:cubicBezTo>
                  <a:pt x="2264" y="341"/>
                  <a:pt x="2270" y="335"/>
                  <a:pt x="2270" y="328"/>
                </a:cubicBezTo>
                <a:cubicBezTo>
                  <a:pt x="2270" y="321"/>
                  <a:pt x="2264" y="315"/>
                  <a:pt x="2257" y="315"/>
                </a:cubicBezTo>
                <a:cubicBezTo>
                  <a:pt x="2250" y="315"/>
                  <a:pt x="2245" y="321"/>
                  <a:pt x="2245" y="328"/>
                </a:cubicBezTo>
                <a:cubicBezTo>
                  <a:pt x="2245" y="335"/>
                  <a:pt x="2250" y="341"/>
                  <a:pt x="2257" y="341"/>
                </a:cubicBezTo>
                <a:close/>
                <a:moveTo>
                  <a:pt x="2297" y="341"/>
                </a:moveTo>
                <a:cubicBezTo>
                  <a:pt x="2304" y="341"/>
                  <a:pt x="2310" y="335"/>
                  <a:pt x="2310" y="328"/>
                </a:cubicBezTo>
                <a:cubicBezTo>
                  <a:pt x="2310" y="321"/>
                  <a:pt x="2304" y="315"/>
                  <a:pt x="2297" y="315"/>
                </a:cubicBezTo>
                <a:cubicBezTo>
                  <a:pt x="2290" y="315"/>
                  <a:pt x="2284" y="321"/>
                  <a:pt x="2284" y="328"/>
                </a:cubicBezTo>
                <a:cubicBezTo>
                  <a:pt x="2284" y="335"/>
                  <a:pt x="2290" y="341"/>
                  <a:pt x="2297" y="341"/>
                </a:cubicBezTo>
                <a:close/>
                <a:moveTo>
                  <a:pt x="2336" y="341"/>
                </a:moveTo>
                <a:cubicBezTo>
                  <a:pt x="2343" y="341"/>
                  <a:pt x="2349" y="335"/>
                  <a:pt x="2349" y="328"/>
                </a:cubicBezTo>
                <a:cubicBezTo>
                  <a:pt x="2349" y="321"/>
                  <a:pt x="2343" y="315"/>
                  <a:pt x="2336" y="315"/>
                </a:cubicBezTo>
                <a:cubicBezTo>
                  <a:pt x="2329" y="315"/>
                  <a:pt x="2323" y="321"/>
                  <a:pt x="2323" y="328"/>
                </a:cubicBezTo>
                <a:cubicBezTo>
                  <a:pt x="2323" y="335"/>
                  <a:pt x="2329" y="341"/>
                  <a:pt x="2336" y="341"/>
                </a:cubicBezTo>
                <a:close/>
                <a:moveTo>
                  <a:pt x="2376" y="341"/>
                </a:moveTo>
                <a:cubicBezTo>
                  <a:pt x="2383" y="341"/>
                  <a:pt x="2388" y="335"/>
                  <a:pt x="2388" y="328"/>
                </a:cubicBezTo>
                <a:cubicBezTo>
                  <a:pt x="2388" y="321"/>
                  <a:pt x="2383" y="315"/>
                  <a:pt x="2376" y="315"/>
                </a:cubicBezTo>
                <a:cubicBezTo>
                  <a:pt x="2369" y="315"/>
                  <a:pt x="2363" y="321"/>
                  <a:pt x="2363" y="328"/>
                </a:cubicBezTo>
                <a:cubicBezTo>
                  <a:pt x="2363" y="335"/>
                  <a:pt x="2369" y="341"/>
                  <a:pt x="2376" y="341"/>
                </a:cubicBezTo>
                <a:close/>
                <a:moveTo>
                  <a:pt x="2415" y="316"/>
                </a:moveTo>
                <a:cubicBezTo>
                  <a:pt x="2408" y="316"/>
                  <a:pt x="2403" y="321"/>
                  <a:pt x="2403" y="328"/>
                </a:cubicBezTo>
                <a:cubicBezTo>
                  <a:pt x="2403" y="335"/>
                  <a:pt x="2408" y="340"/>
                  <a:pt x="2415" y="340"/>
                </a:cubicBezTo>
                <a:cubicBezTo>
                  <a:pt x="2422" y="340"/>
                  <a:pt x="2427" y="335"/>
                  <a:pt x="2427" y="328"/>
                </a:cubicBezTo>
                <a:cubicBezTo>
                  <a:pt x="2427" y="321"/>
                  <a:pt x="2422" y="316"/>
                  <a:pt x="2415" y="316"/>
                </a:cubicBezTo>
                <a:close/>
                <a:moveTo>
                  <a:pt x="2454" y="341"/>
                </a:moveTo>
                <a:cubicBezTo>
                  <a:pt x="2462" y="341"/>
                  <a:pt x="2467" y="335"/>
                  <a:pt x="2467" y="328"/>
                </a:cubicBezTo>
                <a:cubicBezTo>
                  <a:pt x="2467" y="321"/>
                  <a:pt x="2462" y="315"/>
                  <a:pt x="2454" y="315"/>
                </a:cubicBezTo>
                <a:cubicBezTo>
                  <a:pt x="2447" y="315"/>
                  <a:pt x="2442" y="321"/>
                  <a:pt x="2442" y="328"/>
                </a:cubicBezTo>
                <a:cubicBezTo>
                  <a:pt x="2442" y="335"/>
                  <a:pt x="2447" y="341"/>
                  <a:pt x="2454" y="341"/>
                </a:cubicBezTo>
                <a:close/>
                <a:moveTo>
                  <a:pt x="2494" y="341"/>
                </a:moveTo>
                <a:cubicBezTo>
                  <a:pt x="2501" y="341"/>
                  <a:pt x="2507" y="335"/>
                  <a:pt x="2507" y="328"/>
                </a:cubicBezTo>
                <a:cubicBezTo>
                  <a:pt x="2507" y="321"/>
                  <a:pt x="2501" y="315"/>
                  <a:pt x="2494" y="315"/>
                </a:cubicBezTo>
                <a:cubicBezTo>
                  <a:pt x="2487" y="315"/>
                  <a:pt x="2481" y="321"/>
                  <a:pt x="2481" y="328"/>
                </a:cubicBezTo>
                <a:cubicBezTo>
                  <a:pt x="2481" y="335"/>
                  <a:pt x="2487" y="341"/>
                  <a:pt x="2494" y="341"/>
                </a:cubicBezTo>
                <a:close/>
                <a:moveTo>
                  <a:pt x="2533" y="341"/>
                </a:moveTo>
                <a:cubicBezTo>
                  <a:pt x="2540" y="341"/>
                  <a:pt x="2546" y="335"/>
                  <a:pt x="2546" y="328"/>
                </a:cubicBezTo>
                <a:cubicBezTo>
                  <a:pt x="2546" y="321"/>
                  <a:pt x="2540" y="315"/>
                  <a:pt x="2533" y="315"/>
                </a:cubicBezTo>
                <a:cubicBezTo>
                  <a:pt x="2526" y="315"/>
                  <a:pt x="2521" y="321"/>
                  <a:pt x="2521" y="328"/>
                </a:cubicBezTo>
                <a:cubicBezTo>
                  <a:pt x="2521" y="335"/>
                  <a:pt x="2526" y="341"/>
                  <a:pt x="2533" y="341"/>
                </a:cubicBezTo>
                <a:close/>
                <a:moveTo>
                  <a:pt x="2573" y="341"/>
                </a:moveTo>
                <a:cubicBezTo>
                  <a:pt x="2580" y="341"/>
                  <a:pt x="2586" y="335"/>
                  <a:pt x="2586" y="328"/>
                </a:cubicBezTo>
                <a:cubicBezTo>
                  <a:pt x="2586" y="321"/>
                  <a:pt x="2580" y="315"/>
                  <a:pt x="2573" y="315"/>
                </a:cubicBezTo>
                <a:cubicBezTo>
                  <a:pt x="2566" y="315"/>
                  <a:pt x="2560" y="321"/>
                  <a:pt x="2560" y="328"/>
                </a:cubicBezTo>
                <a:cubicBezTo>
                  <a:pt x="2560" y="335"/>
                  <a:pt x="2566" y="341"/>
                  <a:pt x="2573" y="341"/>
                </a:cubicBezTo>
                <a:close/>
                <a:moveTo>
                  <a:pt x="2612" y="341"/>
                </a:moveTo>
                <a:cubicBezTo>
                  <a:pt x="2619" y="341"/>
                  <a:pt x="2625" y="335"/>
                  <a:pt x="2625" y="328"/>
                </a:cubicBezTo>
                <a:cubicBezTo>
                  <a:pt x="2625" y="321"/>
                  <a:pt x="2619" y="315"/>
                  <a:pt x="2612" y="315"/>
                </a:cubicBezTo>
                <a:cubicBezTo>
                  <a:pt x="2605" y="315"/>
                  <a:pt x="2599" y="321"/>
                  <a:pt x="2599" y="328"/>
                </a:cubicBezTo>
                <a:cubicBezTo>
                  <a:pt x="2599" y="335"/>
                  <a:pt x="2605" y="341"/>
                  <a:pt x="2612" y="341"/>
                </a:cubicBezTo>
                <a:close/>
                <a:moveTo>
                  <a:pt x="2652" y="341"/>
                </a:moveTo>
                <a:cubicBezTo>
                  <a:pt x="2659" y="341"/>
                  <a:pt x="2664" y="335"/>
                  <a:pt x="2664" y="328"/>
                </a:cubicBezTo>
                <a:cubicBezTo>
                  <a:pt x="2664" y="321"/>
                  <a:pt x="2659" y="315"/>
                  <a:pt x="2652" y="315"/>
                </a:cubicBezTo>
                <a:cubicBezTo>
                  <a:pt x="2645" y="315"/>
                  <a:pt x="2639" y="321"/>
                  <a:pt x="2639" y="328"/>
                </a:cubicBezTo>
                <a:cubicBezTo>
                  <a:pt x="2639" y="335"/>
                  <a:pt x="2645" y="341"/>
                  <a:pt x="2652" y="341"/>
                </a:cubicBezTo>
                <a:close/>
                <a:moveTo>
                  <a:pt x="2691" y="341"/>
                </a:moveTo>
                <a:cubicBezTo>
                  <a:pt x="2698" y="341"/>
                  <a:pt x="2704" y="335"/>
                  <a:pt x="2704" y="328"/>
                </a:cubicBezTo>
                <a:cubicBezTo>
                  <a:pt x="2704" y="321"/>
                  <a:pt x="2698" y="315"/>
                  <a:pt x="2691" y="315"/>
                </a:cubicBezTo>
                <a:cubicBezTo>
                  <a:pt x="2684" y="315"/>
                  <a:pt x="2678" y="321"/>
                  <a:pt x="2678" y="328"/>
                </a:cubicBezTo>
                <a:cubicBezTo>
                  <a:pt x="2678" y="335"/>
                  <a:pt x="2684" y="341"/>
                  <a:pt x="2691" y="341"/>
                </a:cubicBezTo>
                <a:close/>
                <a:moveTo>
                  <a:pt x="2730" y="341"/>
                </a:moveTo>
                <a:cubicBezTo>
                  <a:pt x="2738" y="341"/>
                  <a:pt x="2743" y="335"/>
                  <a:pt x="2743" y="328"/>
                </a:cubicBezTo>
                <a:cubicBezTo>
                  <a:pt x="2743" y="321"/>
                  <a:pt x="2738" y="315"/>
                  <a:pt x="2730" y="315"/>
                </a:cubicBezTo>
                <a:cubicBezTo>
                  <a:pt x="2723" y="315"/>
                  <a:pt x="2718" y="321"/>
                  <a:pt x="2718" y="328"/>
                </a:cubicBezTo>
                <a:cubicBezTo>
                  <a:pt x="2718" y="335"/>
                  <a:pt x="2723" y="341"/>
                  <a:pt x="2730" y="341"/>
                </a:cubicBezTo>
                <a:close/>
                <a:moveTo>
                  <a:pt x="2770" y="341"/>
                </a:moveTo>
                <a:cubicBezTo>
                  <a:pt x="2777" y="341"/>
                  <a:pt x="2783" y="335"/>
                  <a:pt x="2783" y="328"/>
                </a:cubicBezTo>
                <a:cubicBezTo>
                  <a:pt x="2783" y="321"/>
                  <a:pt x="2777" y="315"/>
                  <a:pt x="2770" y="315"/>
                </a:cubicBezTo>
                <a:cubicBezTo>
                  <a:pt x="2763" y="315"/>
                  <a:pt x="2757" y="321"/>
                  <a:pt x="2757" y="328"/>
                </a:cubicBezTo>
                <a:cubicBezTo>
                  <a:pt x="2757" y="335"/>
                  <a:pt x="2763" y="341"/>
                  <a:pt x="2770" y="341"/>
                </a:cubicBezTo>
                <a:close/>
                <a:moveTo>
                  <a:pt x="2809" y="341"/>
                </a:moveTo>
                <a:cubicBezTo>
                  <a:pt x="2816" y="341"/>
                  <a:pt x="2822" y="335"/>
                  <a:pt x="2822" y="328"/>
                </a:cubicBezTo>
                <a:cubicBezTo>
                  <a:pt x="2822" y="321"/>
                  <a:pt x="2816" y="315"/>
                  <a:pt x="2809" y="315"/>
                </a:cubicBezTo>
                <a:cubicBezTo>
                  <a:pt x="2802" y="315"/>
                  <a:pt x="2797" y="321"/>
                  <a:pt x="2797" y="328"/>
                </a:cubicBezTo>
                <a:cubicBezTo>
                  <a:pt x="2797" y="335"/>
                  <a:pt x="2802" y="341"/>
                  <a:pt x="2809" y="341"/>
                </a:cubicBezTo>
                <a:close/>
                <a:moveTo>
                  <a:pt x="2849" y="341"/>
                </a:moveTo>
                <a:cubicBezTo>
                  <a:pt x="2856" y="341"/>
                  <a:pt x="2861" y="335"/>
                  <a:pt x="2861" y="328"/>
                </a:cubicBezTo>
                <a:cubicBezTo>
                  <a:pt x="2861" y="321"/>
                  <a:pt x="2856" y="315"/>
                  <a:pt x="2849" y="315"/>
                </a:cubicBezTo>
                <a:cubicBezTo>
                  <a:pt x="2842" y="315"/>
                  <a:pt x="2836" y="321"/>
                  <a:pt x="2836" y="328"/>
                </a:cubicBezTo>
                <a:cubicBezTo>
                  <a:pt x="2836" y="335"/>
                  <a:pt x="2842" y="341"/>
                  <a:pt x="2849" y="341"/>
                </a:cubicBezTo>
                <a:close/>
                <a:moveTo>
                  <a:pt x="2888" y="341"/>
                </a:moveTo>
                <a:cubicBezTo>
                  <a:pt x="2895" y="341"/>
                  <a:pt x="2901" y="335"/>
                  <a:pt x="2901" y="328"/>
                </a:cubicBezTo>
                <a:cubicBezTo>
                  <a:pt x="2901" y="321"/>
                  <a:pt x="2895" y="315"/>
                  <a:pt x="2888" y="315"/>
                </a:cubicBezTo>
                <a:cubicBezTo>
                  <a:pt x="2881" y="315"/>
                  <a:pt x="2875" y="321"/>
                  <a:pt x="2875" y="328"/>
                </a:cubicBezTo>
                <a:cubicBezTo>
                  <a:pt x="2875" y="335"/>
                  <a:pt x="2881" y="341"/>
                  <a:pt x="2888" y="341"/>
                </a:cubicBezTo>
                <a:close/>
                <a:moveTo>
                  <a:pt x="2928" y="341"/>
                </a:moveTo>
                <a:cubicBezTo>
                  <a:pt x="2935" y="341"/>
                  <a:pt x="2940" y="335"/>
                  <a:pt x="2940" y="328"/>
                </a:cubicBezTo>
                <a:cubicBezTo>
                  <a:pt x="2940" y="321"/>
                  <a:pt x="2935" y="315"/>
                  <a:pt x="2928" y="315"/>
                </a:cubicBezTo>
                <a:cubicBezTo>
                  <a:pt x="2921" y="315"/>
                  <a:pt x="2915" y="321"/>
                  <a:pt x="2915" y="328"/>
                </a:cubicBezTo>
                <a:cubicBezTo>
                  <a:pt x="2915" y="335"/>
                  <a:pt x="2921" y="341"/>
                  <a:pt x="2928" y="341"/>
                </a:cubicBezTo>
                <a:close/>
                <a:moveTo>
                  <a:pt x="2967" y="341"/>
                </a:moveTo>
                <a:cubicBezTo>
                  <a:pt x="2974" y="341"/>
                  <a:pt x="2980" y="335"/>
                  <a:pt x="2980" y="328"/>
                </a:cubicBezTo>
                <a:cubicBezTo>
                  <a:pt x="2980" y="321"/>
                  <a:pt x="2974" y="315"/>
                  <a:pt x="2967" y="315"/>
                </a:cubicBezTo>
                <a:cubicBezTo>
                  <a:pt x="2960" y="315"/>
                  <a:pt x="2954" y="321"/>
                  <a:pt x="2954" y="328"/>
                </a:cubicBezTo>
                <a:cubicBezTo>
                  <a:pt x="2954" y="335"/>
                  <a:pt x="2960" y="341"/>
                  <a:pt x="2967" y="341"/>
                </a:cubicBezTo>
                <a:close/>
                <a:moveTo>
                  <a:pt x="3006" y="341"/>
                </a:moveTo>
                <a:cubicBezTo>
                  <a:pt x="3013" y="341"/>
                  <a:pt x="3019" y="335"/>
                  <a:pt x="3019" y="328"/>
                </a:cubicBezTo>
                <a:cubicBezTo>
                  <a:pt x="3019" y="321"/>
                  <a:pt x="3013" y="315"/>
                  <a:pt x="3006" y="315"/>
                </a:cubicBezTo>
                <a:cubicBezTo>
                  <a:pt x="2999" y="315"/>
                  <a:pt x="2994" y="321"/>
                  <a:pt x="2994" y="328"/>
                </a:cubicBezTo>
                <a:cubicBezTo>
                  <a:pt x="2994" y="335"/>
                  <a:pt x="2999" y="341"/>
                  <a:pt x="3006" y="341"/>
                </a:cubicBezTo>
                <a:close/>
                <a:moveTo>
                  <a:pt x="3046" y="341"/>
                </a:moveTo>
                <a:cubicBezTo>
                  <a:pt x="3053" y="341"/>
                  <a:pt x="3059" y="335"/>
                  <a:pt x="3059" y="328"/>
                </a:cubicBezTo>
                <a:cubicBezTo>
                  <a:pt x="3059" y="321"/>
                  <a:pt x="3053" y="315"/>
                  <a:pt x="3046" y="315"/>
                </a:cubicBezTo>
                <a:cubicBezTo>
                  <a:pt x="3039" y="315"/>
                  <a:pt x="3033" y="321"/>
                  <a:pt x="3033" y="328"/>
                </a:cubicBezTo>
                <a:cubicBezTo>
                  <a:pt x="3033" y="335"/>
                  <a:pt x="3039" y="341"/>
                  <a:pt x="3046" y="341"/>
                </a:cubicBezTo>
                <a:close/>
                <a:moveTo>
                  <a:pt x="3085" y="341"/>
                </a:moveTo>
                <a:cubicBezTo>
                  <a:pt x="3092" y="341"/>
                  <a:pt x="3098" y="335"/>
                  <a:pt x="3098" y="328"/>
                </a:cubicBezTo>
                <a:cubicBezTo>
                  <a:pt x="3098" y="321"/>
                  <a:pt x="3092" y="315"/>
                  <a:pt x="3085" y="315"/>
                </a:cubicBezTo>
                <a:cubicBezTo>
                  <a:pt x="3078" y="315"/>
                  <a:pt x="3073" y="321"/>
                  <a:pt x="3073" y="328"/>
                </a:cubicBezTo>
                <a:cubicBezTo>
                  <a:pt x="3073" y="335"/>
                  <a:pt x="3078" y="341"/>
                  <a:pt x="3085" y="341"/>
                </a:cubicBezTo>
                <a:close/>
                <a:moveTo>
                  <a:pt x="3125" y="341"/>
                </a:moveTo>
                <a:cubicBezTo>
                  <a:pt x="3132" y="341"/>
                  <a:pt x="3137" y="335"/>
                  <a:pt x="3137" y="328"/>
                </a:cubicBezTo>
                <a:cubicBezTo>
                  <a:pt x="3137" y="321"/>
                  <a:pt x="3132" y="315"/>
                  <a:pt x="3125" y="315"/>
                </a:cubicBezTo>
                <a:cubicBezTo>
                  <a:pt x="3118" y="315"/>
                  <a:pt x="3112" y="321"/>
                  <a:pt x="3112" y="328"/>
                </a:cubicBezTo>
                <a:cubicBezTo>
                  <a:pt x="3112" y="335"/>
                  <a:pt x="3118" y="341"/>
                  <a:pt x="3125" y="341"/>
                </a:cubicBezTo>
                <a:close/>
                <a:moveTo>
                  <a:pt x="3164" y="341"/>
                </a:moveTo>
                <a:cubicBezTo>
                  <a:pt x="3171" y="341"/>
                  <a:pt x="3177" y="335"/>
                  <a:pt x="3177" y="328"/>
                </a:cubicBezTo>
                <a:cubicBezTo>
                  <a:pt x="3177" y="321"/>
                  <a:pt x="3171" y="315"/>
                  <a:pt x="3164" y="315"/>
                </a:cubicBezTo>
                <a:cubicBezTo>
                  <a:pt x="3157" y="315"/>
                  <a:pt x="3151" y="321"/>
                  <a:pt x="3151" y="328"/>
                </a:cubicBezTo>
                <a:cubicBezTo>
                  <a:pt x="3151" y="335"/>
                  <a:pt x="3157" y="341"/>
                  <a:pt x="3164" y="341"/>
                </a:cubicBezTo>
                <a:close/>
                <a:moveTo>
                  <a:pt x="3204" y="341"/>
                </a:moveTo>
                <a:cubicBezTo>
                  <a:pt x="3211" y="341"/>
                  <a:pt x="3216" y="335"/>
                  <a:pt x="3216" y="328"/>
                </a:cubicBezTo>
                <a:cubicBezTo>
                  <a:pt x="3216" y="321"/>
                  <a:pt x="3211" y="315"/>
                  <a:pt x="3204" y="315"/>
                </a:cubicBezTo>
                <a:cubicBezTo>
                  <a:pt x="3197" y="315"/>
                  <a:pt x="3191" y="321"/>
                  <a:pt x="3191" y="328"/>
                </a:cubicBezTo>
                <a:cubicBezTo>
                  <a:pt x="3191" y="335"/>
                  <a:pt x="3197" y="341"/>
                  <a:pt x="3204" y="341"/>
                </a:cubicBezTo>
                <a:close/>
                <a:moveTo>
                  <a:pt x="3243" y="341"/>
                </a:moveTo>
                <a:cubicBezTo>
                  <a:pt x="3250" y="341"/>
                  <a:pt x="3256" y="335"/>
                  <a:pt x="3256" y="328"/>
                </a:cubicBezTo>
                <a:cubicBezTo>
                  <a:pt x="3256" y="321"/>
                  <a:pt x="3250" y="315"/>
                  <a:pt x="3243" y="315"/>
                </a:cubicBezTo>
                <a:cubicBezTo>
                  <a:pt x="3236" y="315"/>
                  <a:pt x="3230" y="321"/>
                  <a:pt x="3230" y="328"/>
                </a:cubicBezTo>
                <a:cubicBezTo>
                  <a:pt x="3230" y="335"/>
                  <a:pt x="3236" y="341"/>
                  <a:pt x="3243" y="341"/>
                </a:cubicBezTo>
                <a:close/>
                <a:moveTo>
                  <a:pt x="3282" y="341"/>
                </a:moveTo>
                <a:cubicBezTo>
                  <a:pt x="3289" y="341"/>
                  <a:pt x="3295" y="335"/>
                  <a:pt x="3295" y="328"/>
                </a:cubicBezTo>
                <a:cubicBezTo>
                  <a:pt x="3295" y="321"/>
                  <a:pt x="3289" y="315"/>
                  <a:pt x="3282" y="315"/>
                </a:cubicBezTo>
                <a:cubicBezTo>
                  <a:pt x="3275" y="315"/>
                  <a:pt x="3270" y="321"/>
                  <a:pt x="3270" y="328"/>
                </a:cubicBezTo>
                <a:cubicBezTo>
                  <a:pt x="3270" y="335"/>
                  <a:pt x="3275" y="341"/>
                  <a:pt x="3282" y="341"/>
                </a:cubicBezTo>
                <a:close/>
                <a:moveTo>
                  <a:pt x="3322" y="341"/>
                </a:moveTo>
                <a:cubicBezTo>
                  <a:pt x="3329" y="341"/>
                  <a:pt x="3335" y="335"/>
                  <a:pt x="3335" y="328"/>
                </a:cubicBezTo>
                <a:cubicBezTo>
                  <a:pt x="3335" y="321"/>
                  <a:pt x="3329" y="315"/>
                  <a:pt x="3322" y="315"/>
                </a:cubicBezTo>
                <a:cubicBezTo>
                  <a:pt x="3315" y="315"/>
                  <a:pt x="3309" y="321"/>
                  <a:pt x="3309" y="328"/>
                </a:cubicBezTo>
                <a:cubicBezTo>
                  <a:pt x="3309" y="335"/>
                  <a:pt x="3315" y="341"/>
                  <a:pt x="3322" y="341"/>
                </a:cubicBezTo>
                <a:close/>
                <a:moveTo>
                  <a:pt x="3361" y="341"/>
                </a:moveTo>
                <a:cubicBezTo>
                  <a:pt x="3368" y="341"/>
                  <a:pt x="3374" y="335"/>
                  <a:pt x="3374" y="328"/>
                </a:cubicBezTo>
                <a:cubicBezTo>
                  <a:pt x="3374" y="321"/>
                  <a:pt x="3368" y="315"/>
                  <a:pt x="3361" y="315"/>
                </a:cubicBezTo>
                <a:cubicBezTo>
                  <a:pt x="3354" y="315"/>
                  <a:pt x="3348" y="321"/>
                  <a:pt x="3348" y="328"/>
                </a:cubicBezTo>
                <a:cubicBezTo>
                  <a:pt x="3348" y="335"/>
                  <a:pt x="3354" y="341"/>
                  <a:pt x="3361" y="341"/>
                </a:cubicBezTo>
                <a:close/>
                <a:moveTo>
                  <a:pt x="3401" y="341"/>
                </a:moveTo>
                <a:cubicBezTo>
                  <a:pt x="3408" y="341"/>
                  <a:pt x="3413" y="335"/>
                  <a:pt x="3413" y="328"/>
                </a:cubicBezTo>
                <a:cubicBezTo>
                  <a:pt x="3413" y="321"/>
                  <a:pt x="3408" y="315"/>
                  <a:pt x="3401" y="315"/>
                </a:cubicBezTo>
                <a:cubicBezTo>
                  <a:pt x="3394" y="315"/>
                  <a:pt x="3388" y="321"/>
                  <a:pt x="3388" y="328"/>
                </a:cubicBezTo>
                <a:cubicBezTo>
                  <a:pt x="3388" y="335"/>
                  <a:pt x="3394" y="341"/>
                  <a:pt x="3401" y="341"/>
                </a:cubicBezTo>
                <a:close/>
                <a:moveTo>
                  <a:pt x="3440" y="341"/>
                </a:moveTo>
                <a:cubicBezTo>
                  <a:pt x="3447" y="341"/>
                  <a:pt x="3453" y="335"/>
                  <a:pt x="3453" y="328"/>
                </a:cubicBezTo>
                <a:cubicBezTo>
                  <a:pt x="3453" y="321"/>
                  <a:pt x="3447" y="315"/>
                  <a:pt x="3440" y="315"/>
                </a:cubicBezTo>
                <a:cubicBezTo>
                  <a:pt x="3433" y="315"/>
                  <a:pt x="3427" y="321"/>
                  <a:pt x="3427" y="328"/>
                </a:cubicBezTo>
                <a:cubicBezTo>
                  <a:pt x="3427" y="335"/>
                  <a:pt x="3433" y="341"/>
                  <a:pt x="3440" y="341"/>
                </a:cubicBezTo>
                <a:close/>
                <a:moveTo>
                  <a:pt x="3480" y="341"/>
                </a:moveTo>
                <a:cubicBezTo>
                  <a:pt x="3487" y="341"/>
                  <a:pt x="3492" y="335"/>
                  <a:pt x="3492" y="328"/>
                </a:cubicBezTo>
                <a:cubicBezTo>
                  <a:pt x="3492" y="321"/>
                  <a:pt x="3487" y="315"/>
                  <a:pt x="3480" y="315"/>
                </a:cubicBezTo>
                <a:cubicBezTo>
                  <a:pt x="3472" y="315"/>
                  <a:pt x="3467" y="321"/>
                  <a:pt x="3467" y="328"/>
                </a:cubicBezTo>
                <a:cubicBezTo>
                  <a:pt x="3467" y="335"/>
                  <a:pt x="3472" y="341"/>
                  <a:pt x="3480" y="341"/>
                </a:cubicBezTo>
                <a:close/>
                <a:moveTo>
                  <a:pt x="3519" y="315"/>
                </a:moveTo>
                <a:cubicBezTo>
                  <a:pt x="3512" y="315"/>
                  <a:pt x="3506" y="321"/>
                  <a:pt x="3506" y="328"/>
                </a:cubicBezTo>
                <a:cubicBezTo>
                  <a:pt x="3506" y="335"/>
                  <a:pt x="3512" y="341"/>
                  <a:pt x="3519" y="341"/>
                </a:cubicBezTo>
                <a:cubicBezTo>
                  <a:pt x="3526" y="341"/>
                  <a:pt x="3532" y="335"/>
                  <a:pt x="3532" y="328"/>
                </a:cubicBezTo>
                <a:cubicBezTo>
                  <a:pt x="3532" y="321"/>
                  <a:pt x="3526" y="315"/>
                  <a:pt x="3519" y="315"/>
                </a:cubicBezTo>
                <a:close/>
                <a:moveTo>
                  <a:pt x="3558" y="315"/>
                </a:moveTo>
                <a:cubicBezTo>
                  <a:pt x="3551" y="315"/>
                  <a:pt x="3546" y="321"/>
                  <a:pt x="3546" y="328"/>
                </a:cubicBezTo>
                <a:cubicBezTo>
                  <a:pt x="3546" y="335"/>
                  <a:pt x="3551" y="341"/>
                  <a:pt x="3558" y="341"/>
                </a:cubicBezTo>
                <a:cubicBezTo>
                  <a:pt x="3565" y="341"/>
                  <a:pt x="3571" y="335"/>
                  <a:pt x="3571" y="328"/>
                </a:cubicBezTo>
                <a:cubicBezTo>
                  <a:pt x="3571" y="321"/>
                  <a:pt x="3565" y="315"/>
                  <a:pt x="3558" y="315"/>
                </a:cubicBezTo>
                <a:close/>
                <a:moveTo>
                  <a:pt x="3598" y="315"/>
                </a:moveTo>
                <a:cubicBezTo>
                  <a:pt x="3591" y="315"/>
                  <a:pt x="3585" y="321"/>
                  <a:pt x="3585" y="328"/>
                </a:cubicBezTo>
                <a:cubicBezTo>
                  <a:pt x="3585" y="335"/>
                  <a:pt x="3591" y="341"/>
                  <a:pt x="3598" y="341"/>
                </a:cubicBezTo>
                <a:cubicBezTo>
                  <a:pt x="3605" y="341"/>
                  <a:pt x="3611" y="335"/>
                  <a:pt x="3611" y="328"/>
                </a:cubicBezTo>
                <a:cubicBezTo>
                  <a:pt x="3611" y="321"/>
                  <a:pt x="3605" y="315"/>
                  <a:pt x="3598" y="315"/>
                </a:cubicBezTo>
                <a:close/>
                <a:moveTo>
                  <a:pt x="89" y="380"/>
                </a:moveTo>
                <a:cubicBezTo>
                  <a:pt x="96" y="380"/>
                  <a:pt x="102" y="375"/>
                  <a:pt x="102" y="367"/>
                </a:cubicBezTo>
                <a:cubicBezTo>
                  <a:pt x="102" y="360"/>
                  <a:pt x="96" y="355"/>
                  <a:pt x="89" y="355"/>
                </a:cubicBezTo>
                <a:cubicBezTo>
                  <a:pt x="82" y="355"/>
                  <a:pt x="76" y="360"/>
                  <a:pt x="76" y="367"/>
                </a:cubicBezTo>
                <a:cubicBezTo>
                  <a:pt x="76" y="375"/>
                  <a:pt x="82" y="380"/>
                  <a:pt x="89" y="380"/>
                </a:cubicBezTo>
                <a:close/>
                <a:moveTo>
                  <a:pt x="128" y="380"/>
                </a:moveTo>
                <a:cubicBezTo>
                  <a:pt x="136" y="380"/>
                  <a:pt x="141" y="375"/>
                  <a:pt x="141" y="367"/>
                </a:cubicBezTo>
                <a:cubicBezTo>
                  <a:pt x="141" y="360"/>
                  <a:pt x="136" y="355"/>
                  <a:pt x="128" y="355"/>
                </a:cubicBezTo>
                <a:cubicBezTo>
                  <a:pt x="121" y="355"/>
                  <a:pt x="116" y="360"/>
                  <a:pt x="116" y="367"/>
                </a:cubicBezTo>
                <a:cubicBezTo>
                  <a:pt x="116" y="375"/>
                  <a:pt x="121" y="380"/>
                  <a:pt x="128" y="380"/>
                </a:cubicBezTo>
                <a:close/>
                <a:moveTo>
                  <a:pt x="168" y="380"/>
                </a:moveTo>
                <a:cubicBezTo>
                  <a:pt x="175" y="380"/>
                  <a:pt x="181" y="375"/>
                  <a:pt x="181" y="367"/>
                </a:cubicBezTo>
                <a:cubicBezTo>
                  <a:pt x="181" y="360"/>
                  <a:pt x="175" y="355"/>
                  <a:pt x="168" y="355"/>
                </a:cubicBezTo>
                <a:cubicBezTo>
                  <a:pt x="161" y="355"/>
                  <a:pt x="155" y="360"/>
                  <a:pt x="155" y="367"/>
                </a:cubicBezTo>
                <a:cubicBezTo>
                  <a:pt x="155" y="375"/>
                  <a:pt x="161" y="380"/>
                  <a:pt x="168" y="380"/>
                </a:cubicBezTo>
                <a:close/>
                <a:moveTo>
                  <a:pt x="207" y="380"/>
                </a:moveTo>
                <a:cubicBezTo>
                  <a:pt x="214" y="380"/>
                  <a:pt x="220" y="375"/>
                  <a:pt x="220" y="367"/>
                </a:cubicBezTo>
                <a:cubicBezTo>
                  <a:pt x="220" y="360"/>
                  <a:pt x="214" y="355"/>
                  <a:pt x="207" y="355"/>
                </a:cubicBezTo>
                <a:cubicBezTo>
                  <a:pt x="200" y="355"/>
                  <a:pt x="195" y="360"/>
                  <a:pt x="195" y="367"/>
                </a:cubicBezTo>
                <a:cubicBezTo>
                  <a:pt x="195" y="375"/>
                  <a:pt x="200" y="380"/>
                  <a:pt x="207" y="380"/>
                </a:cubicBezTo>
                <a:close/>
                <a:moveTo>
                  <a:pt x="247" y="380"/>
                </a:moveTo>
                <a:cubicBezTo>
                  <a:pt x="254" y="380"/>
                  <a:pt x="259" y="375"/>
                  <a:pt x="259" y="367"/>
                </a:cubicBezTo>
                <a:cubicBezTo>
                  <a:pt x="259" y="360"/>
                  <a:pt x="254" y="355"/>
                  <a:pt x="247" y="355"/>
                </a:cubicBezTo>
                <a:cubicBezTo>
                  <a:pt x="240" y="355"/>
                  <a:pt x="234" y="360"/>
                  <a:pt x="234" y="367"/>
                </a:cubicBezTo>
                <a:cubicBezTo>
                  <a:pt x="234" y="375"/>
                  <a:pt x="240" y="380"/>
                  <a:pt x="247" y="380"/>
                </a:cubicBezTo>
                <a:close/>
                <a:moveTo>
                  <a:pt x="286" y="380"/>
                </a:moveTo>
                <a:cubicBezTo>
                  <a:pt x="293" y="380"/>
                  <a:pt x="299" y="375"/>
                  <a:pt x="299" y="367"/>
                </a:cubicBezTo>
                <a:cubicBezTo>
                  <a:pt x="299" y="360"/>
                  <a:pt x="293" y="355"/>
                  <a:pt x="286" y="355"/>
                </a:cubicBezTo>
                <a:cubicBezTo>
                  <a:pt x="279" y="355"/>
                  <a:pt x="273" y="360"/>
                  <a:pt x="273" y="367"/>
                </a:cubicBezTo>
                <a:cubicBezTo>
                  <a:pt x="273" y="375"/>
                  <a:pt x="279" y="380"/>
                  <a:pt x="286" y="380"/>
                </a:cubicBezTo>
                <a:close/>
                <a:moveTo>
                  <a:pt x="326" y="380"/>
                </a:moveTo>
                <a:cubicBezTo>
                  <a:pt x="333" y="380"/>
                  <a:pt x="338" y="375"/>
                  <a:pt x="338" y="367"/>
                </a:cubicBezTo>
                <a:cubicBezTo>
                  <a:pt x="338" y="360"/>
                  <a:pt x="333" y="355"/>
                  <a:pt x="326" y="355"/>
                </a:cubicBezTo>
                <a:cubicBezTo>
                  <a:pt x="319" y="355"/>
                  <a:pt x="313" y="360"/>
                  <a:pt x="313" y="367"/>
                </a:cubicBezTo>
                <a:cubicBezTo>
                  <a:pt x="313" y="375"/>
                  <a:pt x="319" y="380"/>
                  <a:pt x="326" y="380"/>
                </a:cubicBezTo>
                <a:close/>
                <a:moveTo>
                  <a:pt x="365" y="380"/>
                </a:moveTo>
                <a:cubicBezTo>
                  <a:pt x="372" y="380"/>
                  <a:pt x="378" y="375"/>
                  <a:pt x="378" y="367"/>
                </a:cubicBezTo>
                <a:cubicBezTo>
                  <a:pt x="378" y="360"/>
                  <a:pt x="372" y="355"/>
                  <a:pt x="365" y="355"/>
                </a:cubicBezTo>
                <a:cubicBezTo>
                  <a:pt x="358" y="355"/>
                  <a:pt x="352" y="360"/>
                  <a:pt x="352" y="367"/>
                </a:cubicBezTo>
                <a:cubicBezTo>
                  <a:pt x="352" y="375"/>
                  <a:pt x="358" y="380"/>
                  <a:pt x="365" y="380"/>
                </a:cubicBezTo>
                <a:close/>
                <a:moveTo>
                  <a:pt x="404" y="380"/>
                </a:moveTo>
                <a:cubicBezTo>
                  <a:pt x="411" y="380"/>
                  <a:pt x="417" y="375"/>
                  <a:pt x="417" y="367"/>
                </a:cubicBezTo>
                <a:cubicBezTo>
                  <a:pt x="417" y="360"/>
                  <a:pt x="411" y="355"/>
                  <a:pt x="404" y="355"/>
                </a:cubicBezTo>
                <a:cubicBezTo>
                  <a:pt x="397" y="355"/>
                  <a:pt x="392" y="360"/>
                  <a:pt x="392" y="367"/>
                </a:cubicBezTo>
                <a:cubicBezTo>
                  <a:pt x="392" y="375"/>
                  <a:pt x="397" y="380"/>
                  <a:pt x="404" y="380"/>
                </a:cubicBezTo>
                <a:close/>
                <a:moveTo>
                  <a:pt x="444" y="380"/>
                </a:moveTo>
                <a:cubicBezTo>
                  <a:pt x="451" y="380"/>
                  <a:pt x="457" y="375"/>
                  <a:pt x="457" y="367"/>
                </a:cubicBezTo>
                <a:cubicBezTo>
                  <a:pt x="457" y="360"/>
                  <a:pt x="451" y="355"/>
                  <a:pt x="444" y="355"/>
                </a:cubicBezTo>
                <a:cubicBezTo>
                  <a:pt x="437" y="355"/>
                  <a:pt x="431" y="360"/>
                  <a:pt x="431" y="367"/>
                </a:cubicBezTo>
                <a:cubicBezTo>
                  <a:pt x="431" y="375"/>
                  <a:pt x="437" y="380"/>
                  <a:pt x="444" y="380"/>
                </a:cubicBezTo>
                <a:close/>
                <a:moveTo>
                  <a:pt x="483" y="380"/>
                </a:moveTo>
                <a:cubicBezTo>
                  <a:pt x="490" y="380"/>
                  <a:pt x="496" y="375"/>
                  <a:pt x="496" y="367"/>
                </a:cubicBezTo>
                <a:cubicBezTo>
                  <a:pt x="496" y="360"/>
                  <a:pt x="490" y="355"/>
                  <a:pt x="483" y="355"/>
                </a:cubicBezTo>
                <a:cubicBezTo>
                  <a:pt x="476" y="355"/>
                  <a:pt x="471" y="360"/>
                  <a:pt x="471" y="367"/>
                </a:cubicBezTo>
                <a:cubicBezTo>
                  <a:pt x="471" y="375"/>
                  <a:pt x="476" y="380"/>
                  <a:pt x="483" y="380"/>
                </a:cubicBezTo>
                <a:close/>
                <a:moveTo>
                  <a:pt x="523" y="380"/>
                </a:moveTo>
                <a:cubicBezTo>
                  <a:pt x="530" y="380"/>
                  <a:pt x="535" y="375"/>
                  <a:pt x="535" y="367"/>
                </a:cubicBezTo>
                <a:cubicBezTo>
                  <a:pt x="535" y="360"/>
                  <a:pt x="530" y="355"/>
                  <a:pt x="523" y="355"/>
                </a:cubicBezTo>
                <a:cubicBezTo>
                  <a:pt x="516" y="355"/>
                  <a:pt x="510" y="360"/>
                  <a:pt x="510" y="367"/>
                </a:cubicBezTo>
                <a:cubicBezTo>
                  <a:pt x="510" y="375"/>
                  <a:pt x="516" y="380"/>
                  <a:pt x="523" y="380"/>
                </a:cubicBezTo>
                <a:close/>
                <a:moveTo>
                  <a:pt x="562" y="380"/>
                </a:moveTo>
                <a:cubicBezTo>
                  <a:pt x="569" y="380"/>
                  <a:pt x="575" y="375"/>
                  <a:pt x="575" y="367"/>
                </a:cubicBezTo>
                <a:cubicBezTo>
                  <a:pt x="575" y="360"/>
                  <a:pt x="569" y="355"/>
                  <a:pt x="562" y="355"/>
                </a:cubicBezTo>
                <a:cubicBezTo>
                  <a:pt x="555" y="355"/>
                  <a:pt x="549" y="360"/>
                  <a:pt x="549" y="367"/>
                </a:cubicBezTo>
                <a:cubicBezTo>
                  <a:pt x="549" y="375"/>
                  <a:pt x="555" y="380"/>
                  <a:pt x="562" y="380"/>
                </a:cubicBezTo>
                <a:close/>
                <a:moveTo>
                  <a:pt x="602" y="380"/>
                </a:moveTo>
                <a:cubicBezTo>
                  <a:pt x="609" y="380"/>
                  <a:pt x="614" y="375"/>
                  <a:pt x="614" y="367"/>
                </a:cubicBezTo>
                <a:cubicBezTo>
                  <a:pt x="614" y="360"/>
                  <a:pt x="609" y="355"/>
                  <a:pt x="602" y="355"/>
                </a:cubicBezTo>
                <a:cubicBezTo>
                  <a:pt x="595" y="355"/>
                  <a:pt x="589" y="360"/>
                  <a:pt x="589" y="367"/>
                </a:cubicBezTo>
                <a:cubicBezTo>
                  <a:pt x="589" y="375"/>
                  <a:pt x="595" y="380"/>
                  <a:pt x="602" y="380"/>
                </a:cubicBezTo>
                <a:close/>
                <a:moveTo>
                  <a:pt x="641" y="380"/>
                </a:moveTo>
                <a:cubicBezTo>
                  <a:pt x="648" y="380"/>
                  <a:pt x="654" y="375"/>
                  <a:pt x="654" y="367"/>
                </a:cubicBezTo>
                <a:cubicBezTo>
                  <a:pt x="654" y="360"/>
                  <a:pt x="648" y="355"/>
                  <a:pt x="641" y="355"/>
                </a:cubicBezTo>
                <a:cubicBezTo>
                  <a:pt x="634" y="355"/>
                  <a:pt x="628" y="360"/>
                  <a:pt x="628" y="367"/>
                </a:cubicBezTo>
                <a:cubicBezTo>
                  <a:pt x="628" y="375"/>
                  <a:pt x="634" y="380"/>
                  <a:pt x="641" y="380"/>
                </a:cubicBezTo>
                <a:close/>
                <a:moveTo>
                  <a:pt x="680" y="380"/>
                </a:moveTo>
                <a:cubicBezTo>
                  <a:pt x="687" y="380"/>
                  <a:pt x="693" y="375"/>
                  <a:pt x="693" y="367"/>
                </a:cubicBezTo>
                <a:cubicBezTo>
                  <a:pt x="693" y="360"/>
                  <a:pt x="687" y="355"/>
                  <a:pt x="680" y="355"/>
                </a:cubicBezTo>
                <a:cubicBezTo>
                  <a:pt x="673" y="355"/>
                  <a:pt x="668" y="360"/>
                  <a:pt x="668" y="367"/>
                </a:cubicBezTo>
                <a:cubicBezTo>
                  <a:pt x="668" y="375"/>
                  <a:pt x="673" y="380"/>
                  <a:pt x="680" y="380"/>
                </a:cubicBezTo>
                <a:close/>
                <a:moveTo>
                  <a:pt x="720" y="380"/>
                </a:moveTo>
                <a:cubicBezTo>
                  <a:pt x="727" y="380"/>
                  <a:pt x="733" y="375"/>
                  <a:pt x="733" y="367"/>
                </a:cubicBezTo>
                <a:cubicBezTo>
                  <a:pt x="733" y="360"/>
                  <a:pt x="727" y="355"/>
                  <a:pt x="720" y="355"/>
                </a:cubicBezTo>
                <a:cubicBezTo>
                  <a:pt x="713" y="355"/>
                  <a:pt x="707" y="360"/>
                  <a:pt x="707" y="367"/>
                </a:cubicBezTo>
                <a:cubicBezTo>
                  <a:pt x="707" y="375"/>
                  <a:pt x="713" y="380"/>
                  <a:pt x="720" y="380"/>
                </a:cubicBezTo>
                <a:close/>
                <a:moveTo>
                  <a:pt x="759" y="380"/>
                </a:moveTo>
                <a:cubicBezTo>
                  <a:pt x="766" y="380"/>
                  <a:pt x="772" y="375"/>
                  <a:pt x="772" y="367"/>
                </a:cubicBezTo>
                <a:cubicBezTo>
                  <a:pt x="772" y="360"/>
                  <a:pt x="766" y="355"/>
                  <a:pt x="759" y="355"/>
                </a:cubicBezTo>
                <a:cubicBezTo>
                  <a:pt x="752" y="355"/>
                  <a:pt x="747" y="360"/>
                  <a:pt x="747" y="367"/>
                </a:cubicBezTo>
                <a:cubicBezTo>
                  <a:pt x="747" y="375"/>
                  <a:pt x="752" y="380"/>
                  <a:pt x="759" y="380"/>
                </a:cubicBezTo>
                <a:close/>
                <a:moveTo>
                  <a:pt x="799" y="380"/>
                </a:moveTo>
                <a:cubicBezTo>
                  <a:pt x="806" y="380"/>
                  <a:pt x="811" y="375"/>
                  <a:pt x="811" y="367"/>
                </a:cubicBezTo>
                <a:cubicBezTo>
                  <a:pt x="811" y="360"/>
                  <a:pt x="806" y="355"/>
                  <a:pt x="799" y="355"/>
                </a:cubicBezTo>
                <a:cubicBezTo>
                  <a:pt x="792" y="355"/>
                  <a:pt x="786" y="360"/>
                  <a:pt x="786" y="367"/>
                </a:cubicBezTo>
                <a:cubicBezTo>
                  <a:pt x="786" y="375"/>
                  <a:pt x="792" y="380"/>
                  <a:pt x="799" y="380"/>
                </a:cubicBezTo>
                <a:close/>
                <a:moveTo>
                  <a:pt x="838" y="380"/>
                </a:moveTo>
                <a:cubicBezTo>
                  <a:pt x="845" y="380"/>
                  <a:pt x="851" y="375"/>
                  <a:pt x="851" y="367"/>
                </a:cubicBezTo>
                <a:cubicBezTo>
                  <a:pt x="851" y="360"/>
                  <a:pt x="845" y="355"/>
                  <a:pt x="838" y="355"/>
                </a:cubicBezTo>
                <a:cubicBezTo>
                  <a:pt x="831" y="355"/>
                  <a:pt x="825" y="360"/>
                  <a:pt x="825" y="367"/>
                </a:cubicBezTo>
                <a:cubicBezTo>
                  <a:pt x="825" y="375"/>
                  <a:pt x="831" y="380"/>
                  <a:pt x="838" y="380"/>
                </a:cubicBezTo>
                <a:close/>
                <a:moveTo>
                  <a:pt x="956" y="380"/>
                </a:moveTo>
                <a:cubicBezTo>
                  <a:pt x="963" y="380"/>
                  <a:pt x="969" y="375"/>
                  <a:pt x="969" y="367"/>
                </a:cubicBezTo>
                <a:cubicBezTo>
                  <a:pt x="969" y="360"/>
                  <a:pt x="963" y="355"/>
                  <a:pt x="956" y="355"/>
                </a:cubicBezTo>
                <a:cubicBezTo>
                  <a:pt x="949" y="355"/>
                  <a:pt x="944" y="360"/>
                  <a:pt x="944" y="367"/>
                </a:cubicBezTo>
                <a:cubicBezTo>
                  <a:pt x="944" y="375"/>
                  <a:pt x="949" y="380"/>
                  <a:pt x="956" y="380"/>
                </a:cubicBezTo>
                <a:close/>
                <a:moveTo>
                  <a:pt x="996" y="380"/>
                </a:moveTo>
                <a:cubicBezTo>
                  <a:pt x="1003" y="380"/>
                  <a:pt x="1009" y="375"/>
                  <a:pt x="1009" y="367"/>
                </a:cubicBezTo>
                <a:cubicBezTo>
                  <a:pt x="1009" y="360"/>
                  <a:pt x="1003" y="355"/>
                  <a:pt x="996" y="355"/>
                </a:cubicBezTo>
                <a:cubicBezTo>
                  <a:pt x="989" y="355"/>
                  <a:pt x="983" y="360"/>
                  <a:pt x="983" y="367"/>
                </a:cubicBezTo>
                <a:cubicBezTo>
                  <a:pt x="983" y="375"/>
                  <a:pt x="989" y="380"/>
                  <a:pt x="996" y="380"/>
                </a:cubicBezTo>
                <a:close/>
                <a:moveTo>
                  <a:pt x="1193" y="380"/>
                </a:moveTo>
                <a:cubicBezTo>
                  <a:pt x="1200" y="380"/>
                  <a:pt x="1206" y="375"/>
                  <a:pt x="1206" y="367"/>
                </a:cubicBezTo>
                <a:cubicBezTo>
                  <a:pt x="1206" y="360"/>
                  <a:pt x="1200" y="355"/>
                  <a:pt x="1193" y="355"/>
                </a:cubicBezTo>
                <a:cubicBezTo>
                  <a:pt x="1186" y="355"/>
                  <a:pt x="1180" y="360"/>
                  <a:pt x="1180" y="367"/>
                </a:cubicBezTo>
                <a:cubicBezTo>
                  <a:pt x="1180" y="375"/>
                  <a:pt x="1186" y="380"/>
                  <a:pt x="1193" y="380"/>
                </a:cubicBezTo>
                <a:close/>
                <a:moveTo>
                  <a:pt x="1232" y="380"/>
                </a:moveTo>
                <a:cubicBezTo>
                  <a:pt x="1239" y="380"/>
                  <a:pt x="1245" y="375"/>
                  <a:pt x="1245" y="367"/>
                </a:cubicBezTo>
                <a:cubicBezTo>
                  <a:pt x="1245" y="360"/>
                  <a:pt x="1239" y="355"/>
                  <a:pt x="1232" y="355"/>
                </a:cubicBezTo>
                <a:cubicBezTo>
                  <a:pt x="1225" y="355"/>
                  <a:pt x="1220" y="360"/>
                  <a:pt x="1220" y="367"/>
                </a:cubicBezTo>
                <a:cubicBezTo>
                  <a:pt x="1220" y="375"/>
                  <a:pt x="1225" y="380"/>
                  <a:pt x="1232" y="380"/>
                </a:cubicBezTo>
                <a:close/>
                <a:moveTo>
                  <a:pt x="1272" y="380"/>
                </a:moveTo>
                <a:cubicBezTo>
                  <a:pt x="1279" y="380"/>
                  <a:pt x="1285" y="375"/>
                  <a:pt x="1285" y="367"/>
                </a:cubicBezTo>
                <a:cubicBezTo>
                  <a:pt x="1285" y="360"/>
                  <a:pt x="1279" y="355"/>
                  <a:pt x="1272" y="355"/>
                </a:cubicBezTo>
                <a:cubicBezTo>
                  <a:pt x="1265" y="355"/>
                  <a:pt x="1259" y="360"/>
                  <a:pt x="1259" y="367"/>
                </a:cubicBezTo>
                <a:cubicBezTo>
                  <a:pt x="1259" y="375"/>
                  <a:pt x="1265" y="380"/>
                  <a:pt x="1272" y="380"/>
                </a:cubicBezTo>
                <a:close/>
                <a:moveTo>
                  <a:pt x="1508" y="355"/>
                </a:moveTo>
                <a:cubicBezTo>
                  <a:pt x="1501" y="355"/>
                  <a:pt x="1496" y="360"/>
                  <a:pt x="1496" y="367"/>
                </a:cubicBezTo>
                <a:cubicBezTo>
                  <a:pt x="1496" y="375"/>
                  <a:pt x="1501" y="380"/>
                  <a:pt x="1508" y="380"/>
                </a:cubicBezTo>
                <a:cubicBezTo>
                  <a:pt x="1515" y="380"/>
                  <a:pt x="1521" y="375"/>
                  <a:pt x="1521" y="367"/>
                </a:cubicBezTo>
                <a:cubicBezTo>
                  <a:pt x="1521" y="360"/>
                  <a:pt x="1515" y="355"/>
                  <a:pt x="1508" y="355"/>
                </a:cubicBezTo>
                <a:close/>
                <a:moveTo>
                  <a:pt x="1824" y="380"/>
                </a:moveTo>
                <a:cubicBezTo>
                  <a:pt x="1831" y="380"/>
                  <a:pt x="1836" y="375"/>
                  <a:pt x="1836" y="367"/>
                </a:cubicBezTo>
                <a:cubicBezTo>
                  <a:pt x="1836" y="360"/>
                  <a:pt x="1831" y="355"/>
                  <a:pt x="1824" y="355"/>
                </a:cubicBezTo>
                <a:cubicBezTo>
                  <a:pt x="1817" y="355"/>
                  <a:pt x="1811" y="360"/>
                  <a:pt x="1811" y="367"/>
                </a:cubicBezTo>
                <a:cubicBezTo>
                  <a:pt x="1811" y="375"/>
                  <a:pt x="1817" y="380"/>
                  <a:pt x="1824" y="380"/>
                </a:cubicBezTo>
                <a:close/>
                <a:moveTo>
                  <a:pt x="1863" y="380"/>
                </a:moveTo>
                <a:cubicBezTo>
                  <a:pt x="1870" y="380"/>
                  <a:pt x="1876" y="375"/>
                  <a:pt x="1876" y="367"/>
                </a:cubicBezTo>
                <a:cubicBezTo>
                  <a:pt x="1876" y="360"/>
                  <a:pt x="1870" y="355"/>
                  <a:pt x="1863" y="355"/>
                </a:cubicBezTo>
                <a:cubicBezTo>
                  <a:pt x="1856" y="355"/>
                  <a:pt x="1850" y="360"/>
                  <a:pt x="1850" y="367"/>
                </a:cubicBezTo>
                <a:cubicBezTo>
                  <a:pt x="1850" y="375"/>
                  <a:pt x="1856" y="380"/>
                  <a:pt x="1863" y="380"/>
                </a:cubicBezTo>
                <a:close/>
                <a:moveTo>
                  <a:pt x="1903" y="380"/>
                </a:moveTo>
                <a:cubicBezTo>
                  <a:pt x="1910" y="380"/>
                  <a:pt x="1915" y="375"/>
                  <a:pt x="1915" y="367"/>
                </a:cubicBezTo>
                <a:cubicBezTo>
                  <a:pt x="1915" y="360"/>
                  <a:pt x="1910" y="355"/>
                  <a:pt x="1903" y="355"/>
                </a:cubicBezTo>
                <a:cubicBezTo>
                  <a:pt x="1896" y="355"/>
                  <a:pt x="1890" y="360"/>
                  <a:pt x="1890" y="367"/>
                </a:cubicBezTo>
                <a:cubicBezTo>
                  <a:pt x="1890" y="375"/>
                  <a:pt x="1896" y="380"/>
                  <a:pt x="1903" y="380"/>
                </a:cubicBezTo>
                <a:close/>
                <a:moveTo>
                  <a:pt x="1942" y="380"/>
                </a:moveTo>
                <a:cubicBezTo>
                  <a:pt x="1949" y="380"/>
                  <a:pt x="1955" y="375"/>
                  <a:pt x="1955" y="367"/>
                </a:cubicBezTo>
                <a:cubicBezTo>
                  <a:pt x="1955" y="360"/>
                  <a:pt x="1949" y="355"/>
                  <a:pt x="1942" y="355"/>
                </a:cubicBezTo>
                <a:cubicBezTo>
                  <a:pt x="1935" y="355"/>
                  <a:pt x="1929" y="360"/>
                  <a:pt x="1929" y="367"/>
                </a:cubicBezTo>
                <a:cubicBezTo>
                  <a:pt x="1929" y="375"/>
                  <a:pt x="1935" y="380"/>
                  <a:pt x="1942" y="380"/>
                </a:cubicBezTo>
                <a:close/>
                <a:moveTo>
                  <a:pt x="1981" y="380"/>
                </a:moveTo>
                <a:cubicBezTo>
                  <a:pt x="1988" y="380"/>
                  <a:pt x="1994" y="375"/>
                  <a:pt x="1994" y="367"/>
                </a:cubicBezTo>
                <a:cubicBezTo>
                  <a:pt x="1994" y="360"/>
                  <a:pt x="1988" y="355"/>
                  <a:pt x="1981" y="355"/>
                </a:cubicBezTo>
                <a:cubicBezTo>
                  <a:pt x="1974" y="355"/>
                  <a:pt x="1969" y="360"/>
                  <a:pt x="1969" y="367"/>
                </a:cubicBezTo>
                <a:cubicBezTo>
                  <a:pt x="1969" y="375"/>
                  <a:pt x="1974" y="380"/>
                  <a:pt x="1981" y="380"/>
                </a:cubicBezTo>
                <a:close/>
                <a:moveTo>
                  <a:pt x="2021" y="380"/>
                </a:moveTo>
                <a:cubicBezTo>
                  <a:pt x="2028" y="380"/>
                  <a:pt x="2034" y="375"/>
                  <a:pt x="2034" y="367"/>
                </a:cubicBezTo>
                <a:cubicBezTo>
                  <a:pt x="2034" y="360"/>
                  <a:pt x="2028" y="355"/>
                  <a:pt x="2021" y="355"/>
                </a:cubicBezTo>
                <a:cubicBezTo>
                  <a:pt x="2014" y="355"/>
                  <a:pt x="2008" y="360"/>
                  <a:pt x="2008" y="367"/>
                </a:cubicBezTo>
                <a:cubicBezTo>
                  <a:pt x="2008" y="375"/>
                  <a:pt x="2014" y="380"/>
                  <a:pt x="2021" y="380"/>
                </a:cubicBezTo>
                <a:close/>
                <a:moveTo>
                  <a:pt x="2060" y="380"/>
                </a:moveTo>
                <a:cubicBezTo>
                  <a:pt x="2067" y="380"/>
                  <a:pt x="2073" y="375"/>
                  <a:pt x="2073" y="367"/>
                </a:cubicBezTo>
                <a:cubicBezTo>
                  <a:pt x="2073" y="360"/>
                  <a:pt x="2067" y="355"/>
                  <a:pt x="2060" y="355"/>
                </a:cubicBezTo>
                <a:cubicBezTo>
                  <a:pt x="2053" y="355"/>
                  <a:pt x="2048" y="360"/>
                  <a:pt x="2048" y="367"/>
                </a:cubicBezTo>
                <a:cubicBezTo>
                  <a:pt x="2048" y="375"/>
                  <a:pt x="2053" y="380"/>
                  <a:pt x="2060" y="380"/>
                </a:cubicBezTo>
                <a:close/>
                <a:moveTo>
                  <a:pt x="2100" y="380"/>
                </a:moveTo>
                <a:cubicBezTo>
                  <a:pt x="2107" y="380"/>
                  <a:pt x="2112" y="375"/>
                  <a:pt x="2112" y="367"/>
                </a:cubicBezTo>
                <a:cubicBezTo>
                  <a:pt x="2112" y="360"/>
                  <a:pt x="2107" y="355"/>
                  <a:pt x="2100" y="355"/>
                </a:cubicBezTo>
                <a:cubicBezTo>
                  <a:pt x="2093" y="355"/>
                  <a:pt x="2087" y="360"/>
                  <a:pt x="2087" y="367"/>
                </a:cubicBezTo>
                <a:cubicBezTo>
                  <a:pt x="2087" y="375"/>
                  <a:pt x="2093" y="380"/>
                  <a:pt x="2100" y="380"/>
                </a:cubicBezTo>
                <a:close/>
                <a:moveTo>
                  <a:pt x="2139" y="380"/>
                </a:moveTo>
                <a:cubicBezTo>
                  <a:pt x="2146" y="380"/>
                  <a:pt x="2152" y="375"/>
                  <a:pt x="2152" y="367"/>
                </a:cubicBezTo>
                <a:cubicBezTo>
                  <a:pt x="2152" y="360"/>
                  <a:pt x="2146" y="355"/>
                  <a:pt x="2139" y="355"/>
                </a:cubicBezTo>
                <a:cubicBezTo>
                  <a:pt x="2132" y="355"/>
                  <a:pt x="2126" y="360"/>
                  <a:pt x="2126" y="367"/>
                </a:cubicBezTo>
                <a:cubicBezTo>
                  <a:pt x="2126" y="375"/>
                  <a:pt x="2132" y="380"/>
                  <a:pt x="2139" y="380"/>
                </a:cubicBezTo>
                <a:close/>
                <a:moveTo>
                  <a:pt x="2179" y="380"/>
                </a:moveTo>
                <a:cubicBezTo>
                  <a:pt x="2186" y="380"/>
                  <a:pt x="2191" y="375"/>
                  <a:pt x="2191" y="367"/>
                </a:cubicBezTo>
                <a:cubicBezTo>
                  <a:pt x="2191" y="360"/>
                  <a:pt x="2186" y="355"/>
                  <a:pt x="2179" y="355"/>
                </a:cubicBezTo>
                <a:cubicBezTo>
                  <a:pt x="2171" y="355"/>
                  <a:pt x="2166" y="360"/>
                  <a:pt x="2166" y="367"/>
                </a:cubicBezTo>
                <a:cubicBezTo>
                  <a:pt x="2166" y="375"/>
                  <a:pt x="2171" y="380"/>
                  <a:pt x="2179" y="380"/>
                </a:cubicBezTo>
                <a:close/>
                <a:moveTo>
                  <a:pt x="2218" y="380"/>
                </a:moveTo>
                <a:cubicBezTo>
                  <a:pt x="2225" y="380"/>
                  <a:pt x="2231" y="375"/>
                  <a:pt x="2231" y="367"/>
                </a:cubicBezTo>
                <a:cubicBezTo>
                  <a:pt x="2231" y="360"/>
                  <a:pt x="2225" y="355"/>
                  <a:pt x="2218" y="355"/>
                </a:cubicBezTo>
                <a:cubicBezTo>
                  <a:pt x="2211" y="355"/>
                  <a:pt x="2205" y="360"/>
                  <a:pt x="2205" y="367"/>
                </a:cubicBezTo>
                <a:cubicBezTo>
                  <a:pt x="2205" y="375"/>
                  <a:pt x="2211" y="380"/>
                  <a:pt x="2218" y="380"/>
                </a:cubicBezTo>
                <a:close/>
                <a:moveTo>
                  <a:pt x="2257" y="380"/>
                </a:moveTo>
                <a:cubicBezTo>
                  <a:pt x="2264" y="380"/>
                  <a:pt x="2270" y="375"/>
                  <a:pt x="2270" y="367"/>
                </a:cubicBezTo>
                <a:cubicBezTo>
                  <a:pt x="2270" y="360"/>
                  <a:pt x="2264" y="355"/>
                  <a:pt x="2257" y="355"/>
                </a:cubicBezTo>
                <a:cubicBezTo>
                  <a:pt x="2250" y="355"/>
                  <a:pt x="2245" y="360"/>
                  <a:pt x="2245" y="367"/>
                </a:cubicBezTo>
                <a:cubicBezTo>
                  <a:pt x="2245" y="375"/>
                  <a:pt x="2250" y="380"/>
                  <a:pt x="2257" y="380"/>
                </a:cubicBezTo>
                <a:close/>
                <a:moveTo>
                  <a:pt x="2297" y="380"/>
                </a:moveTo>
                <a:cubicBezTo>
                  <a:pt x="2304" y="380"/>
                  <a:pt x="2310" y="375"/>
                  <a:pt x="2310" y="367"/>
                </a:cubicBezTo>
                <a:cubicBezTo>
                  <a:pt x="2310" y="360"/>
                  <a:pt x="2304" y="355"/>
                  <a:pt x="2297" y="355"/>
                </a:cubicBezTo>
                <a:cubicBezTo>
                  <a:pt x="2290" y="355"/>
                  <a:pt x="2284" y="360"/>
                  <a:pt x="2284" y="367"/>
                </a:cubicBezTo>
                <a:cubicBezTo>
                  <a:pt x="2284" y="375"/>
                  <a:pt x="2290" y="380"/>
                  <a:pt x="2297" y="380"/>
                </a:cubicBezTo>
                <a:close/>
                <a:moveTo>
                  <a:pt x="2336" y="380"/>
                </a:moveTo>
                <a:cubicBezTo>
                  <a:pt x="2343" y="380"/>
                  <a:pt x="2349" y="375"/>
                  <a:pt x="2349" y="367"/>
                </a:cubicBezTo>
                <a:cubicBezTo>
                  <a:pt x="2349" y="360"/>
                  <a:pt x="2343" y="355"/>
                  <a:pt x="2336" y="355"/>
                </a:cubicBezTo>
                <a:cubicBezTo>
                  <a:pt x="2329" y="355"/>
                  <a:pt x="2323" y="360"/>
                  <a:pt x="2323" y="367"/>
                </a:cubicBezTo>
                <a:cubicBezTo>
                  <a:pt x="2323" y="375"/>
                  <a:pt x="2329" y="380"/>
                  <a:pt x="2336" y="380"/>
                </a:cubicBezTo>
                <a:close/>
                <a:moveTo>
                  <a:pt x="2376" y="380"/>
                </a:moveTo>
                <a:cubicBezTo>
                  <a:pt x="2383" y="380"/>
                  <a:pt x="2388" y="375"/>
                  <a:pt x="2388" y="367"/>
                </a:cubicBezTo>
                <a:cubicBezTo>
                  <a:pt x="2388" y="360"/>
                  <a:pt x="2383" y="355"/>
                  <a:pt x="2376" y="355"/>
                </a:cubicBezTo>
                <a:cubicBezTo>
                  <a:pt x="2369" y="355"/>
                  <a:pt x="2363" y="360"/>
                  <a:pt x="2363" y="367"/>
                </a:cubicBezTo>
                <a:cubicBezTo>
                  <a:pt x="2363" y="375"/>
                  <a:pt x="2369" y="380"/>
                  <a:pt x="2376" y="380"/>
                </a:cubicBezTo>
                <a:close/>
                <a:moveTo>
                  <a:pt x="2415" y="380"/>
                </a:moveTo>
                <a:cubicBezTo>
                  <a:pt x="2422" y="380"/>
                  <a:pt x="2428" y="375"/>
                  <a:pt x="2428" y="367"/>
                </a:cubicBezTo>
                <a:cubicBezTo>
                  <a:pt x="2428" y="360"/>
                  <a:pt x="2422" y="355"/>
                  <a:pt x="2415" y="355"/>
                </a:cubicBezTo>
                <a:cubicBezTo>
                  <a:pt x="2408" y="355"/>
                  <a:pt x="2402" y="360"/>
                  <a:pt x="2402" y="367"/>
                </a:cubicBezTo>
                <a:cubicBezTo>
                  <a:pt x="2402" y="375"/>
                  <a:pt x="2408" y="380"/>
                  <a:pt x="2415" y="380"/>
                </a:cubicBezTo>
                <a:close/>
                <a:moveTo>
                  <a:pt x="2454" y="380"/>
                </a:moveTo>
                <a:cubicBezTo>
                  <a:pt x="2462" y="380"/>
                  <a:pt x="2467" y="375"/>
                  <a:pt x="2467" y="367"/>
                </a:cubicBezTo>
                <a:cubicBezTo>
                  <a:pt x="2467" y="360"/>
                  <a:pt x="2462" y="355"/>
                  <a:pt x="2454" y="355"/>
                </a:cubicBezTo>
                <a:cubicBezTo>
                  <a:pt x="2447" y="355"/>
                  <a:pt x="2442" y="360"/>
                  <a:pt x="2442" y="367"/>
                </a:cubicBezTo>
                <a:cubicBezTo>
                  <a:pt x="2442" y="375"/>
                  <a:pt x="2447" y="380"/>
                  <a:pt x="2454" y="380"/>
                </a:cubicBezTo>
                <a:close/>
                <a:moveTo>
                  <a:pt x="2494" y="380"/>
                </a:moveTo>
                <a:cubicBezTo>
                  <a:pt x="2501" y="380"/>
                  <a:pt x="2507" y="375"/>
                  <a:pt x="2507" y="367"/>
                </a:cubicBezTo>
                <a:cubicBezTo>
                  <a:pt x="2507" y="360"/>
                  <a:pt x="2501" y="355"/>
                  <a:pt x="2494" y="355"/>
                </a:cubicBezTo>
                <a:cubicBezTo>
                  <a:pt x="2487" y="355"/>
                  <a:pt x="2481" y="360"/>
                  <a:pt x="2481" y="367"/>
                </a:cubicBezTo>
                <a:cubicBezTo>
                  <a:pt x="2481" y="375"/>
                  <a:pt x="2487" y="380"/>
                  <a:pt x="2494" y="380"/>
                </a:cubicBezTo>
                <a:close/>
                <a:moveTo>
                  <a:pt x="2533" y="380"/>
                </a:moveTo>
                <a:cubicBezTo>
                  <a:pt x="2540" y="380"/>
                  <a:pt x="2546" y="375"/>
                  <a:pt x="2546" y="367"/>
                </a:cubicBezTo>
                <a:cubicBezTo>
                  <a:pt x="2546" y="360"/>
                  <a:pt x="2540" y="355"/>
                  <a:pt x="2533" y="355"/>
                </a:cubicBezTo>
                <a:cubicBezTo>
                  <a:pt x="2526" y="355"/>
                  <a:pt x="2521" y="360"/>
                  <a:pt x="2521" y="367"/>
                </a:cubicBezTo>
                <a:cubicBezTo>
                  <a:pt x="2521" y="375"/>
                  <a:pt x="2526" y="380"/>
                  <a:pt x="2533" y="380"/>
                </a:cubicBezTo>
                <a:close/>
                <a:moveTo>
                  <a:pt x="2573" y="380"/>
                </a:moveTo>
                <a:cubicBezTo>
                  <a:pt x="2580" y="380"/>
                  <a:pt x="2586" y="375"/>
                  <a:pt x="2586" y="367"/>
                </a:cubicBezTo>
                <a:cubicBezTo>
                  <a:pt x="2586" y="360"/>
                  <a:pt x="2580" y="355"/>
                  <a:pt x="2573" y="355"/>
                </a:cubicBezTo>
                <a:cubicBezTo>
                  <a:pt x="2566" y="355"/>
                  <a:pt x="2560" y="360"/>
                  <a:pt x="2560" y="367"/>
                </a:cubicBezTo>
                <a:cubicBezTo>
                  <a:pt x="2560" y="375"/>
                  <a:pt x="2566" y="380"/>
                  <a:pt x="2573" y="380"/>
                </a:cubicBezTo>
                <a:close/>
                <a:moveTo>
                  <a:pt x="2612" y="380"/>
                </a:moveTo>
                <a:cubicBezTo>
                  <a:pt x="2619" y="380"/>
                  <a:pt x="2625" y="375"/>
                  <a:pt x="2625" y="367"/>
                </a:cubicBezTo>
                <a:cubicBezTo>
                  <a:pt x="2625" y="360"/>
                  <a:pt x="2619" y="355"/>
                  <a:pt x="2612" y="355"/>
                </a:cubicBezTo>
                <a:cubicBezTo>
                  <a:pt x="2605" y="355"/>
                  <a:pt x="2599" y="360"/>
                  <a:pt x="2599" y="367"/>
                </a:cubicBezTo>
                <a:cubicBezTo>
                  <a:pt x="2599" y="375"/>
                  <a:pt x="2605" y="380"/>
                  <a:pt x="2612" y="380"/>
                </a:cubicBezTo>
                <a:close/>
                <a:moveTo>
                  <a:pt x="2652" y="380"/>
                </a:moveTo>
                <a:cubicBezTo>
                  <a:pt x="2659" y="380"/>
                  <a:pt x="2664" y="375"/>
                  <a:pt x="2664" y="367"/>
                </a:cubicBezTo>
                <a:cubicBezTo>
                  <a:pt x="2664" y="360"/>
                  <a:pt x="2659" y="355"/>
                  <a:pt x="2652" y="355"/>
                </a:cubicBezTo>
                <a:cubicBezTo>
                  <a:pt x="2645" y="355"/>
                  <a:pt x="2639" y="360"/>
                  <a:pt x="2639" y="367"/>
                </a:cubicBezTo>
                <a:cubicBezTo>
                  <a:pt x="2639" y="375"/>
                  <a:pt x="2645" y="380"/>
                  <a:pt x="2652" y="380"/>
                </a:cubicBezTo>
                <a:close/>
                <a:moveTo>
                  <a:pt x="2691" y="380"/>
                </a:moveTo>
                <a:cubicBezTo>
                  <a:pt x="2698" y="380"/>
                  <a:pt x="2704" y="375"/>
                  <a:pt x="2704" y="367"/>
                </a:cubicBezTo>
                <a:cubicBezTo>
                  <a:pt x="2704" y="360"/>
                  <a:pt x="2698" y="355"/>
                  <a:pt x="2691" y="355"/>
                </a:cubicBezTo>
                <a:cubicBezTo>
                  <a:pt x="2684" y="355"/>
                  <a:pt x="2678" y="360"/>
                  <a:pt x="2678" y="367"/>
                </a:cubicBezTo>
                <a:cubicBezTo>
                  <a:pt x="2678" y="375"/>
                  <a:pt x="2684" y="380"/>
                  <a:pt x="2691" y="380"/>
                </a:cubicBezTo>
                <a:close/>
                <a:moveTo>
                  <a:pt x="2730" y="380"/>
                </a:moveTo>
                <a:cubicBezTo>
                  <a:pt x="2738" y="380"/>
                  <a:pt x="2743" y="375"/>
                  <a:pt x="2743" y="367"/>
                </a:cubicBezTo>
                <a:cubicBezTo>
                  <a:pt x="2743" y="360"/>
                  <a:pt x="2738" y="355"/>
                  <a:pt x="2730" y="355"/>
                </a:cubicBezTo>
                <a:cubicBezTo>
                  <a:pt x="2723" y="355"/>
                  <a:pt x="2718" y="360"/>
                  <a:pt x="2718" y="367"/>
                </a:cubicBezTo>
                <a:cubicBezTo>
                  <a:pt x="2718" y="375"/>
                  <a:pt x="2723" y="380"/>
                  <a:pt x="2730" y="380"/>
                </a:cubicBezTo>
                <a:close/>
                <a:moveTo>
                  <a:pt x="2770" y="380"/>
                </a:moveTo>
                <a:cubicBezTo>
                  <a:pt x="2777" y="380"/>
                  <a:pt x="2783" y="375"/>
                  <a:pt x="2783" y="367"/>
                </a:cubicBezTo>
                <a:cubicBezTo>
                  <a:pt x="2783" y="360"/>
                  <a:pt x="2777" y="355"/>
                  <a:pt x="2770" y="355"/>
                </a:cubicBezTo>
                <a:cubicBezTo>
                  <a:pt x="2763" y="355"/>
                  <a:pt x="2757" y="360"/>
                  <a:pt x="2757" y="367"/>
                </a:cubicBezTo>
                <a:cubicBezTo>
                  <a:pt x="2757" y="375"/>
                  <a:pt x="2763" y="380"/>
                  <a:pt x="2770" y="380"/>
                </a:cubicBezTo>
                <a:close/>
                <a:moveTo>
                  <a:pt x="2809" y="380"/>
                </a:moveTo>
                <a:cubicBezTo>
                  <a:pt x="2816" y="380"/>
                  <a:pt x="2822" y="375"/>
                  <a:pt x="2822" y="367"/>
                </a:cubicBezTo>
                <a:cubicBezTo>
                  <a:pt x="2822" y="360"/>
                  <a:pt x="2816" y="355"/>
                  <a:pt x="2809" y="355"/>
                </a:cubicBezTo>
                <a:cubicBezTo>
                  <a:pt x="2802" y="355"/>
                  <a:pt x="2797" y="360"/>
                  <a:pt x="2797" y="367"/>
                </a:cubicBezTo>
                <a:cubicBezTo>
                  <a:pt x="2797" y="375"/>
                  <a:pt x="2802" y="380"/>
                  <a:pt x="2809" y="380"/>
                </a:cubicBezTo>
                <a:close/>
                <a:moveTo>
                  <a:pt x="2849" y="380"/>
                </a:moveTo>
                <a:cubicBezTo>
                  <a:pt x="2856" y="380"/>
                  <a:pt x="2861" y="375"/>
                  <a:pt x="2861" y="367"/>
                </a:cubicBezTo>
                <a:cubicBezTo>
                  <a:pt x="2861" y="360"/>
                  <a:pt x="2856" y="355"/>
                  <a:pt x="2849" y="355"/>
                </a:cubicBezTo>
                <a:cubicBezTo>
                  <a:pt x="2842" y="355"/>
                  <a:pt x="2836" y="360"/>
                  <a:pt x="2836" y="367"/>
                </a:cubicBezTo>
                <a:cubicBezTo>
                  <a:pt x="2836" y="375"/>
                  <a:pt x="2842" y="380"/>
                  <a:pt x="2849" y="380"/>
                </a:cubicBezTo>
                <a:close/>
                <a:moveTo>
                  <a:pt x="2888" y="380"/>
                </a:moveTo>
                <a:cubicBezTo>
                  <a:pt x="2895" y="380"/>
                  <a:pt x="2901" y="375"/>
                  <a:pt x="2901" y="367"/>
                </a:cubicBezTo>
                <a:cubicBezTo>
                  <a:pt x="2901" y="360"/>
                  <a:pt x="2895" y="355"/>
                  <a:pt x="2888" y="355"/>
                </a:cubicBezTo>
                <a:cubicBezTo>
                  <a:pt x="2881" y="355"/>
                  <a:pt x="2875" y="360"/>
                  <a:pt x="2875" y="367"/>
                </a:cubicBezTo>
                <a:cubicBezTo>
                  <a:pt x="2875" y="375"/>
                  <a:pt x="2881" y="380"/>
                  <a:pt x="2888" y="380"/>
                </a:cubicBezTo>
                <a:close/>
                <a:moveTo>
                  <a:pt x="2928" y="380"/>
                </a:moveTo>
                <a:cubicBezTo>
                  <a:pt x="2935" y="380"/>
                  <a:pt x="2940" y="375"/>
                  <a:pt x="2940" y="367"/>
                </a:cubicBezTo>
                <a:cubicBezTo>
                  <a:pt x="2940" y="360"/>
                  <a:pt x="2935" y="355"/>
                  <a:pt x="2928" y="355"/>
                </a:cubicBezTo>
                <a:cubicBezTo>
                  <a:pt x="2921" y="355"/>
                  <a:pt x="2915" y="360"/>
                  <a:pt x="2915" y="367"/>
                </a:cubicBezTo>
                <a:cubicBezTo>
                  <a:pt x="2915" y="375"/>
                  <a:pt x="2921" y="380"/>
                  <a:pt x="2928" y="380"/>
                </a:cubicBezTo>
                <a:close/>
                <a:moveTo>
                  <a:pt x="2967" y="380"/>
                </a:moveTo>
                <a:cubicBezTo>
                  <a:pt x="2974" y="380"/>
                  <a:pt x="2980" y="375"/>
                  <a:pt x="2980" y="367"/>
                </a:cubicBezTo>
                <a:cubicBezTo>
                  <a:pt x="2980" y="360"/>
                  <a:pt x="2974" y="355"/>
                  <a:pt x="2967" y="355"/>
                </a:cubicBezTo>
                <a:cubicBezTo>
                  <a:pt x="2960" y="355"/>
                  <a:pt x="2954" y="360"/>
                  <a:pt x="2954" y="367"/>
                </a:cubicBezTo>
                <a:cubicBezTo>
                  <a:pt x="2954" y="375"/>
                  <a:pt x="2960" y="380"/>
                  <a:pt x="2967" y="380"/>
                </a:cubicBezTo>
                <a:close/>
                <a:moveTo>
                  <a:pt x="3006" y="380"/>
                </a:moveTo>
                <a:cubicBezTo>
                  <a:pt x="3013" y="380"/>
                  <a:pt x="3019" y="375"/>
                  <a:pt x="3019" y="367"/>
                </a:cubicBezTo>
                <a:cubicBezTo>
                  <a:pt x="3019" y="360"/>
                  <a:pt x="3013" y="355"/>
                  <a:pt x="3006" y="355"/>
                </a:cubicBezTo>
                <a:cubicBezTo>
                  <a:pt x="2999" y="355"/>
                  <a:pt x="2994" y="360"/>
                  <a:pt x="2994" y="367"/>
                </a:cubicBezTo>
                <a:cubicBezTo>
                  <a:pt x="2994" y="375"/>
                  <a:pt x="2999" y="380"/>
                  <a:pt x="3006" y="380"/>
                </a:cubicBezTo>
                <a:close/>
                <a:moveTo>
                  <a:pt x="3046" y="380"/>
                </a:moveTo>
                <a:cubicBezTo>
                  <a:pt x="3053" y="380"/>
                  <a:pt x="3059" y="375"/>
                  <a:pt x="3059" y="367"/>
                </a:cubicBezTo>
                <a:cubicBezTo>
                  <a:pt x="3059" y="360"/>
                  <a:pt x="3053" y="355"/>
                  <a:pt x="3046" y="355"/>
                </a:cubicBezTo>
                <a:cubicBezTo>
                  <a:pt x="3039" y="355"/>
                  <a:pt x="3033" y="360"/>
                  <a:pt x="3033" y="367"/>
                </a:cubicBezTo>
                <a:cubicBezTo>
                  <a:pt x="3033" y="375"/>
                  <a:pt x="3039" y="380"/>
                  <a:pt x="3046" y="380"/>
                </a:cubicBezTo>
                <a:close/>
                <a:moveTo>
                  <a:pt x="3085" y="380"/>
                </a:moveTo>
                <a:cubicBezTo>
                  <a:pt x="3092" y="380"/>
                  <a:pt x="3098" y="375"/>
                  <a:pt x="3098" y="367"/>
                </a:cubicBezTo>
                <a:cubicBezTo>
                  <a:pt x="3098" y="360"/>
                  <a:pt x="3092" y="355"/>
                  <a:pt x="3085" y="355"/>
                </a:cubicBezTo>
                <a:cubicBezTo>
                  <a:pt x="3078" y="355"/>
                  <a:pt x="3073" y="360"/>
                  <a:pt x="3073" y="367"/>
                </a:cubicBezTo>
                <a:cubicBezTo>
                  <a:pt x="3073" y="375"/>
                  <a:pt x="3078" y="380"/>
                  <a:pt x="3085" y="380"/>
                </a:cubicBezTo>
                <a:close/>
                <a:moveTo>
                  <a:pt x="3125" y="380"/>
                </a:moveTo>
                <a:cubicBezTo>
                  <a:pt x="3132" y="380"/>
                  <a:pt x="3137" y="375"/>
                  <a:pt x="3137" y="367"/>
                </a:cubicBezTo>
                <a:cubicBezTo>
                  <a:pt x="3137" y="360"/>
                  <a:pt x="3132" y="355"/>
                  <a:pt x="3125" y="355"/>
                </a:cubicBezTo>
                <a:cubicBezTo>
                  <a:pt x="3118" y="355"/>
                  <a:pt x="3112" y="360"/>
                  <a:pt x="3112" y="367"/>
                </a:cubicBezTo>
                <a:cubicBezTo>
                  <a:pt x="3112" y="375"/>
                  <a:pt x="3118" y="380"/>
                  <a:pt x="3125" y="380"/>
                </a:cubicBezTo>
                <a:close/>
                <a:moveTo>
                  <a:pt x="3164" y="380"/>
                </a:moveTo>
                <a:cubicBezTo>
                  <a:pt x="3171" y="380"/>
                  <a:pt x="3177" y="375"/>
                  <a:pt x="3177" y="367"/>
                </a:cubicBezTo>
                <a:cubicBezTo>
                  <a:pt x="3177" y="360"/>
                  <a:pt x="3171" y="355"/>
                  <a:pt x="3164" y="355"/>
                </a:cubicBezTo>
                <a:cubicBezTo>
                  <a:pt x="3157" y="355"/>
                  <a:pt x="3151" y="360"/>
                  <a:pt x="3151" y="367"/>
                </a:cubicBezTo>
                <a:cubicBezTo>
                  <a:pt x="3151" y="375"/>
                  <a:pt x="3157" y="380"/>
                  <a:pt x="3164" y="380"/>
                </a:cubicBezTo>
                <a:close/>
                <a:moveTo>
                  <a:pt x="3204" y="380"/>
                </a:moveTo>
                <a:cubicBezTo>
                  <a:pt x="3211" y="380"/>
                  <a:pt x="3216" y="375"/>
                  <a:pt x="3216" y="367"/>
                </a:cubicBezTo>
                <a:cubicBezTo>
                  <a:pt x="3216" y="360"/>
                  <a:pt x="3211" y="355"/>
                  <a:pt x="3204" y="355"/>
                </a:cubicBezTo>
                <a:cubicBezTo>
                  <a:pt x="3197" y="355"/>
                  <a:pt x="3191" y="360"/>
                  <a:pt x="3191" y="367"/>
                </a:cubicBezTo>
                <a:cubicBezTo>
                  <a:pt x="3191" y="375"/>
                  <a:pt x="3197" y="380"/>
                  <a:pt x="3204" y="380"/>
                </a:cubicBezTo>
                <a:close/>
                <a:moveTo>
                  <a:pt x="3243" y="380"/>
                </a:moveTo>
                <a:cubicBezTo>
                  <a:pt x="3250" y="380"/>
                  <a:pt x="3256" y="375"/>
                  <a:pt x="3256" y="367"/>
                </a:cubicBezTo>
                <a:cubicBezTo>
                  <a:pt x="3256" y="360"/>
                  <a:pt x="3250" y="355"/>
                  <a:pt x="3243" y="355"/>
                </a:cubicBezTo>
                <a:cubicBezTo>
                  <a:pt x="3236" y="355"/>
                  <a:pt x="3230" y="360"/>
                  <a:pt x="3230" y="367"/>
                </a:cubicBezTo>
                <a:cubicBezTo>
                  <a:pt x="3230" y="375"/>
                  <a:pt x="3236" y="380"/>
                  <a:pt x="3243" y="380"/>
                </a:cubicBezTo>
                <a:close/>
                <a:moveTo>
                  <a:pt x="3282" y="380"/>
                </a:moveTo>
                <a:cubicBezTo>
                  <a:pt x="3289" y="380"/>
                  <a:pt x="3295" y="375"/>
                  <a:pt x="3295" y="367"/>
                </a:cubicBezTo>
                <a:cubicBezTo>
                  <a:pt x="3295" y="360"/>
                  <a:pt x="3289" y="355"/>
                  <a:pt x="3282" y="355"/>
                </a:cubicBezTo>
                <a:cubicBezTo>
                  <a:pt x="3275" y="355"/>
                  <a:pt x="3270" y="360"/>
                  <a:pt x="3270" y="367"/>
                </a:cubicBezTo>
                <a:cubicBezTo>
                  <a:pt x="3270" y="375"/>
                  <a:pt x="3275" y="380"/>
                  <a:pt x="3282" y="380"/>
                </a:cubicBezTo>
                <a:close/>
                <a:moveTo>
                  <a:pt x="3322" y="380"/>
                </a:moveTo>
                <a:cubicBezTo>
                  <a:pt x="3329" y="380"/>
                  <a:pt x="3335" y="375"/>
                  <a:pt x="3335" y="367"/>
                </a:cubicBezTo>
                <a:cubicBezTo>
                  <a:pt x="3335" y="360"/>
                  <a:pt x="3329" y="355"/>
                  <a:pt x="3322" y="355"/>
                </a:cubicBezTo>
                <a:cubicBezTo>
                  <a:pt x="3315" y="355"/>
                  <a:pt x="3309" y="360"/>
                  <a:pt x="3309" y="367"/>
                </a:cubicBezTo>
                <a:cubicBezTo>
                  <a:pt x="3309" y="375"/>
                  <a:pt x="3315" y="380"/>
                  <a:pt x="3322" y="380"/>
                </a:cubicBezTo>
                <a:close/>
                <a:moveTo>
                  <a:pt x="3361" y="380"/>
                </a:moveTo>
                <a:cubicBezTo>
                  <a:pt x="3368" y="380"/>
                  <a:pt x="3374" y="375"/>
                  <a:pt x="3374" y="367"/>
                </a:cubicBezTo>
                <a:cubicBezTo>
                  <a:pt x="3374" y="360"/>
                  <a:pt x="3368" y="355"/>
                  <a:pt x="3361" y="355"/>
                </a:cubicBezTo>
                <a:cubicBezTo>
                  <a:pt x="3354" y="355"/>
                  <a:pt x="3348" y="360"/>
                  <a:pt x="3348" y="367"/>
                </a:cubicBezTo>
                <a:cubicBezTo>
                  <a:pt x="3348" y="375"/>
                  <a:pt x="3354" y="380"/>
                  <a:pt x="3361" y="380"/>
                </a:cubicBezTo>
                <a:close/>
                <a:moveTo>
                  <a:pt x="3401" y="380"/>
                </a:moveTo>
                <a:cubicBezTo>
                  <a:pt x="3408" y="380"/>
                  <a:pt x="3413" y="375"/>
                  <a:pt x="3413" y="367"/>
                </a:cubicBezTo>
                <a:cubicBezTo>
                  <a:pt x="3413" y="360"/>
                  <a:pt x="3408" y="355"/>
                  <a:pt x="3401" y="355"/>
                </a:cubicBezTo>
                <a:cubicBezTo>
                  <a:pt x="3394" y="355"/>
                  <a:pt x="3388" y="360"/>
                  <a:pt x="3388" y="367"/>
                </a:cubicBezTo>
                <a:cubicBezTo>
                  <a:pt x="3388" y="375"/>
                  <a:pt x="3394" y="380"/>
                  <a:pt x="3401" y="380"/>
                </a:cubicBezTo>
                <a:close/>
                <a:moveTo>
                  <a:pt x="3440" y="380"/>
                </a:moveTo>
                <a:cubicBezTo>
                  <a:pt x="3447" y="380"/>
                  <a:pt x="3453" y="375"/>
                  <a:pt x="3453" y="367"/>
                </a:cubicBezTo>
                <a:cubicBezTo>
                  <a:pt x="3453" y="360"/>
                  <a:pt x="3447" y="355"/>
                  <a:pt x="3440" y="355"/>
                </a:cubicBezTo>
                <a:cubicBezTo>
                  <a:pt x="3433" y="355"/>
                  <a:pt x="3427" y="360"/>
                  <a:pt x="3427" y="367"/>
                </a:cubicBezTo>
                <a:cubicBezTo>
                  <a:pt x="3427" y="375"/>
                  <a:pt x="3433" y="380"/>
                  <a:pt x="3440" y="380"/>
                </a:cubicBezTo>
                <a:close/>
                <a:moveTo>
                  <a:pt x="3480" y="380"/>
                </a:moveTo>
                <a:cubicBezTo>
                  <a:pt x="3487" y="380"/>
                  <a:pt x="3492" y="375"/>
                  <a:pt x="3492" y="367"/>
                </a:cubicBezTo>
                <a:cubicBezTo>
                  <a:pt x="3492" y="360"/>
                  <a:pt x="3487" y="355"/>
                  <a:pt x="3480" y="355"/>
                </a:cubicBezTo>
                <a:cubicBezTo>
                  <a:pt x="3472" y="355"/>
                  <a:pt x="3467" y="360"/>
                  <a:pt x="3467" y="367"/>
                </a:cubicBezTo>
                <a:cubicBezTo>
                  <a:pt x="3467" y="375"/>
                  <a:pt x="3472" y="380"/>
                  <a:pt x="3480" y="380"/>
                </a:cubicBezTo>
                <a:close/>
                <a:moveTo>
                  <a:pt x="50" y="394"/>
                </a:moveTo>
                <a:cubicBezTo>
                  <a:pt x="43" y="394"/>
                  <a:pt x="37" y="400"/>
                  <a:pt x="37" y="407"/>
                </a:cubicBezTo>
                <a:cubicBezTo>
                  <a:pt x="37" y="414"/>
                  <a:pt x="43" y="420"/>
                  <a:pt x="50" y="420"/>
                </a:cubicBezTo>
                <a:cubicBezTo>
                  <a:pt x="57" y="420"/>
                  <a:pt x="62" y="414"/>
                  <a:pt x="62" y="407"/>
                </a:cubicBezTo>
                <a:cubicBezTo>
                  <a:pt x="62" y="400"/>
                  <a:pt x="57" y="394"/>
                  <a:pt x="50" y="394"/>
                </a:cubicBezTo>
                <a:close/>
                <a:moveTo>
                  <a:pt x="89" y="420"/>
                </a:moveTo>
                <a:cubicBezTo>
                  <a:pt x="96" y="420"/>
                  <a:pt x="102" y="414"/>
                  <a:pt x="102" y="407"/>
                </a:cubicBezTo>
                <a:cubicBezTo>
                  <a:pt x="102" y="400"/>
                  <a:pt x="96" y="394"/>
                  <a:pt x="89" y="394"/>
                </a:cubicBezTo>
                <a:cubicBezTo>
                  <a:pt x="82" y="394"/>
                  <a:pt x="76" y="400"/>
                  <a:pt x="76" y="407"/>
                </a:cubicBezTo>
                <a:cubicBezTo>
                  <a:pt x="76" y="414"/>
                  <a:pt x="82" y="420"/>
                  <a:pt x="89" y="420"/>
                </a:cubicBezTo>
                <a:close/>
                <a:moveTo>
                  <a:pt x="128" y="420"/>
                </a:moveTo>
                <a:cubicBezTo>
                  <a:pt x="136" y="420"/>
                  <a:pt x="141" y="414"/>
                  <a:pt x="141" y="407"/>
                </a:cubicBezTo>
                <a:cubicBezTo>
                  <a:pt x="141" y="400"/>
                  <a:pt x="136" y="394"/>
                  <a:pt x="128" y="394"/>
                </a:cubicBezTo>
                <a:cubicBezTo>
                  <a:pt x="121" y="394"/>
                  <a:pt x="116" y="400"/>
                  <a:pt x="116" y="407"/>
                </a:cubicBezTo>
                <a:cubicBezTo>
                  <a:pt x="116" y="414"/>
                  <a:pt x="121" y="420"/>
                  <a:pt x="128" y="420"/>
                </a:cubicBezTo>
                <a:close/>
                <a:moveTo>
                  <a:pt x="168" y="394"/>
                </a:moveTo>
                <a:cubicBezTo>
                  <a:pt x="161" y="394"/>
                  <a:pt x="155" y="400"/>
                  <a:pt x="155" y="407"/>
                </a:cubicBezTo>
                <a:cubicBezTo>
                  <a:pt x="155" y="414"/>
                  <a:pt x="161" y="420"/>
                  <a:pt x="168" y="420"/>
                </a:cubicBezTo>
                <a:cubicBezTo>
                  <a:pt x="175" y="420"/>
                  <a:pt x="181" y="414"/>
                  <a:pt x="181" y="407"/>
                </a:cubicBezTo>
                <a:cubicBezTo>
                  <a:pt x="181" y="400"/>
                  <a:pt x="175" y="394"/>
                  <a:pt x="168" y="394"/>
                </a:cubicBezTo>
                <a:close/>
                <a:moveTo>
                  <a:pt x="207" y="394"/>
                </a:moveTo>
                <a:cubicBezTo>
                  <a:pt x="200" y="394"/>
                  <a:pt x="195" y="400"/>
                  <a:pt x="195" y="407"/>
                </a:cubicBezTo>
                <a:cubicBezTo>
                  <a:pt x="195" y="414"/>
                  <a:pt x="200" y="420"/>
                  <a:pt x="207" y="420"/>
                </a:cubicBezTo>
                <a:cubicBezTo>
                  <a:pt x="214" y="420"/>
                  <a:pt x="220" y="414"/>
                  <a:pt x="220" y="407"/>
                </a:cubicBezTo>
                <a:cubicBezTo>
                  <a:pt x="220" y="400"/>
                  <a:pt x="214" y="394"/>
                  <a:pt x="207" y="394"/>
                </a:cubicBezTo>
                <a:close/>
                <a:moveTo>
                  <a:pt x="247" y="394"/>
                </a:moveTo>
                <a:cubicBezTo>
                  <a:pt x="240" y="394"/>
                  <a:pt x="234" y="400"/>
                  <a:pt x="234" y="407"/>
                </a:cubicBezTo>
                <a:cubicBezTo>
                  <a:pt x="234" y="414"/>
                  <a:pt x="240" y="420"/>
                  <a:pt x="247" y="420"/>
                </a:cubicBezTo>
                <a:cubicBezTo>
                  <a:pt x="254" y="420"/>
                  <a:pt x="260" y="414"/>
                  <a:pt x="260" y="407"/>
                </a:cubicBezTo>
                <a:cubicBezTo>
                  <a:pt x="260" y="400"/>
                  <a:pt x="254" y="394"/>
                  <a:pt x="247" y="394"/>
                </a:cubicBezTo>
                <a:close/>
                <a:moveTo>
                  <a:pt x="286" y="394"/>
                </a:moveTo>
                <a:cubicBezTo>
                  <a:pt x="279" y="394"/>
                  <a:pt x="273" y="400"/>
                  <a:pt x="273" y="407"/>
                </a:cubicBezTo>
                <a:cubicBezTo>
                  <a:pt x="273" y="414"/>
                  <a:pt x="279" y="420"/>
                  <a:pt x="286" y="420"/>
                </a:cubicBezTo>
                <a:cubicBezTo>
                  <a:pt x="293" y="420"/>
                  <a:pt x="299" y="414"/>
                  <a:pt x="299" y="407"/>
                </a:cubicBezTo>
                <a:cubicBezTo>
                  <a:pt x="299" y="400"/>
                  <a:pt x="293" y="394"/>
                  <a:pt x="286" y="394"/>
                </a:cubicBezTo>
                <a:close/>
                <a:moveTo>
                  <a:pt x="326" y="420"/>
                </a:moveTo>
                <a:cubicBezTo>
                  <a:pt x="333" y="420"/>
                  <a:pt x="338" y="414"/>
                  <a:pt x="338" y="407"/>
                </a:cubicBezTo>
                <a:cubicBezTo>
                  <a:pt x="338" y="400"/>
                  <a:pt x="333" y="394"/>
                  <a:pt x="326" y="394"/>
                </a:cubicBezTo>
                <a:cubicBezTo>
                  <a:pt x="319" y="394"/>
                  <a:pt x="313" y="400"/>
                  <a:pt x="313" y="407"/>
                </a:cubicBezTo>
                <a:cubicBezTo>
                  <a:pt x="313" y="414"/>
                  <a:pt x="319" y="420"/>
                  <a:pt x="326" y="420"/>
                </a:cubicBezTo>
                <a:close/>
                <a:moveTo>
                  <a:pt x="365" y="420"/>
                </a:moveTo>
                <a:cubicBezTo>
                  <a:pt x="372" y="420"/>
                  <a:pt x="378" y="414"/>
                  <a:pt x="378" y="407"/>
                </a:cubicBezTo>
                <a:cubicBezTo>
                  <a:pt x="378" y="400"/>
                  <a:pt x="372" y="394"/>
                  <a:pt x="365" y="394"/>
                </a:cubicBezTo>
                <a:cubicBezTo>
                  <a:pt x="358" y="394"/>
                  <a:pt x="352" y="400"/>
                  <a:pt x="352" y="407"/>
                </a:cubicBezTo>
                <a:cubicBezTo>
                  <a:pt x="352" y="414"/>
                  <a:pt x="358" y="420"/>
                  <a:pt x="365" y="420"/>
                </a:cubicBezTo>
                <a:close/>
                <a:moveTo>
                  <a:pt x="404" y="420"/>
                </a:moveTo>
                <a:cubicBezTo>
                  <a:pt x="411" y="420"/>
                  <a:pt x="417" y="414"/>
                  <a:pt x="417" y="407"/>
                </a:cubicBezTo>
                <a:cubicBezTo>
                  <a:pt x="417" y="400"/>
                  <a:pt x="411" y="394"/>
                  <a:pt x="404" y="394"/>
                </a:cubicBezTo>
                <a:cubicBezTo>
                  <a:pt x="397" y="394"/>
                  <a:pt x="392" y="400"/>
                  <a:pt x="392" y="407"/>
                </a:cubicBezTo>
                <a:cubicBezTo>
                  <a:pt x="392" y="414"/>
                  <a:pt x="397" y="420"/>
                  <a:pt x="404" y="420"/>
                </a:cubicBezTo>
                <a:close/>
                <a:moveTo>
                  <a:pt x="444" y="420"/>
                </a:moveTo>
                <a:cubicBezTo>
                  <a:pt x="451" y="420"/>
                  <a:pt x="457" y="414"/>
                  <a:pt x="457" y="407"/>
                </a:cubicBezTo>
                <a:cubicBezTo>
                  <a:pt x="457" y="400"/>
                  <a:pt x="451" y="394"/>
                  <a:pt x="444" y="394"/>
                </a:cubicBezTo>
                <a:cubicBezTo>
                  <a:pt x="437" y="394"/>
                  <a:pt x="431" y="400"/>
                  <a:pt x="431" y="407"/>
                </a:cubicBezTo>
                <a:cubicBezTo>
                  <a:pt x="431" y="414"/>
                  <a:pt x="437" y="420"/>
                  <a:pt x="444" y="420"/>
                </a:cubicBezTo>
                <a:close/>
                <a:moveTo>
                  <a:pt x="483" y="420"/>
                </a:moveTo>
                <a:cubicBezTo>
                  <a:pt x="490" y="420"/>
                  <a:pt x="496" y="414"/>
                  <a:pt x="496" y="407"/>
                </a:cubicBezTo>
                <a:cubicBezTo>
                  <a:pt x="496" y="400"/>
                  <a:pt x="490" y="394"/>
                  <a:pt x="483" y="394"/>
                </a:cubicBezTo>
                <a:cubicBezTo>
                  <a:pt x="476" y="394"/>
                  <a:pt x="471" y="400"/>
                  <a:pt x="471" y="407"/>
                </a:cubicBezTo>
                <a:cubicBezTo>
                  <a:pt x="471" y="414"/>
                  <a:pt x="476" y="420"/>
                  <a:pt x="483" y="420"/>
                </a:cubicBezTo>
                <a:close/>
                <a:moveTo>
                  <a:pt x="523" y="396"/>
                </a:moveTo>
                <a:cubicBezTo>
                  <a:pt x="517" y="396"/>
                  <a:pt x="512" y="401"/>
                  <a:pt x="512" y="407"/>
                </a:cubicBezTo>
                <a:cubicBezTo>
                  <a:pt x="512" y="413"/>
                  <a:pt x="517" y="418"/>
                  <a:pt x="523" y="418"/>
                </a:cubicBezTo>
                <a:cubicBezTo>
                  <a:pt x="529" y="418"/>
                  <a:pt x="533" y="413"/>
                  <a:pt x="533" y="407"/>
                </a:cubicBezTo>
                <a:cubicBezTo>
                  <a:pt x="533" y="401"/>
                  <a:pt x="529" y="396"/>
                  <a:pt x="523" y="396"/>
                </a:cubicBezTo>
                <a:close/>
                <a:moveTo>
                  <a:pt x="562" y="394"/>
                </a:moveTo>
                <a:cubicBezTo>
                  <a:pt x="555" y="394"/>
                  <a:pt x="549" y="400"/>
                  <a:pt x="549" y="407"/>
                </a:cubicBezTo>
                <a:cubicBezTo>
                  <a:pt x="549" y="414"/>
                  <a:pt x="555" y="420"/>
                  <a:pt x="562" y="420"/>
                </a:cubicBezTo>
                <a:cubicBezTo>
                  <a:pt x="569" y="420"/>
                  <a:pt x="575" y="414"/>
                  <a:pt x="575" y="407"/>
                </a:cubicBezTo>
                <a:cubicBezTo>
                  <a:pt x="575" y="400"/>
                  <a:pt x="569" y="394"/>
                  <a:pt x="562" y="394"/>
                </a:cubicBezTo>
                <a:close/>
                <a:moveTo>
                  <a:pt x="602" y="420"/>
                </a:moveTo>
                <a:cubicBezTo>
                  <a:pt x="609" y="420"/>
                  <a:pt x="614" y="414"/>
                  <a:pt x="614" y="407"/>
                </a:cubicBezTo>
                <a:cubicBezTo>
                  <a:pt x="614" y="400"/>
                  <a:pt x="609" y="394"/>
                  <a:pt x="602" y="394"/>
                </a:cubicBezTo>
                <a:cubicBezTo>
                  <a:pt x="595" y="394"/>
                  <a:pt x="589" y="400"/>
                  <a:pt x="589" y="407"/>
                </a:cubicBezTo>
                <a:cubicBezTo>
                  <a:pt x="589" y="414"/>
                  <a:pt x="595" y="420"/>
                  <a:pt x="602" y="420"/>
                </a:cubicBezTo>
                <a:close/>
                <a:moveTo>
                  <a:pt x="641" y="420"/>
                </a:moveTo>
                <a:cubicBezTo>
                  <a:pt x="648" y="420"/>
                  <a:pt x="654" y="414"/>
                  <a:pt x="654" y="407"/>
                </a:cubicBezTo>
                <a:cubicBezTo>
                  <a:pt x="654" y="400"/>
                  <a:pt x="648" y="394"/>
                  <a:pt x="641" y="394"/>
                </a:cubicBezTo>
                <a:cubicBezTo>
                  <a:pt x="634" y="394"/>
                  <a:pt x="628" y="400"/>
                  <a:pt x="628" y="407"/>
                </a:cubicBezTo>
                <a:cubicBezTo>
                  <a:pt x="628" y="414"/>
                  <a:pt x="634" y="420"/>
                  <a:pt x="641" y="420"/>
                </a:cubicBezTo>
                <a:close/>
                <a:moveTo>
                  <a:pt x="680" y="420"/>
                </a:moveTo>
                <a:cubicBezTo>
                  <a:pt x="687" y="420"/>
                  <a:pt x="693" y="414"/>
                  <a:pt x="693" y="407"/>
                </a:cubicBezTo>
                <a:cubicBezTo>
                  <a:pt x="693" y="400"/>
                  <a:pt x="687" y="394"/>
                  <a:pt x="680" y="394"/>
                </a:cubicBezTo>
                <a:cubicBezTo>
                  <a:pt x="673" y="394"/>
                  <a:pt x="668" y="400"/>
                  <a:pt x="668" y="407"/>
                </a:cubicBezTo>
                <a:cubicBezTo>
                  <a:pt x="668" y="414"/>
                  <a:pt x="673" y="420"/>
                  <a:pt x="680" y="420"/>
                </a:cubicBezTo>
                <a:close/>
                <a:moveTo>
                  <a:pt x="720" y="420"/>
                </a:moveTo>
                <a:cubicBezTo>
                  <a:pt x="727" y="420"/>
                  <a:pt x="733" y="414"/>
                  <a:pt x="733" y="407"/>
                </a:cubicBezTo>
                <a:cubicBezTo>
                  <a:pt x="733" y="400"/>
                  <a:pt x="727" y="394"/>
                  <a:pt x="720" y="394"/>
                </a:cubicBezTo>
                <a:cubicBezTo>
                  <a:pt x="713" y="394"/>
                  <a:pt x="707" y="400"/>
                  <a:pt x="707" y="407"/>
                </a:cubicBezTo>
                <a:cubicBezTo>
                  <a:pt x="707" y="414"/>
                  <a:pt x="713" y="420"/>
                  <a:pt x="720" y="420"/>
                </a:cubicBezTo>
                <a:close/>
                <a:moveTo>
                  <a:pt x="917" y="420"/>
                </a:moveTo>
                <a:cubicBezTo>
                  <a:pt x="924" y="420"/>
                  <a:pt x="930" y="414"/>
                  <a:pt x="930" y="407"/>
                </a:cubicBezTo>
                <a:cubicBezTo>
                  <a:pt x="930" y="400"/>
                  <a:pt x="924" y="394"/>
                  <a:pt x="917" y="394"/>
                </a:cubicBezTo>
                <a:cubicBezTo>
                  <a:pt x="910" y="394"/>
                  <a:pt x="904" y="400"/>
                  <a:pt x="904" y="407"/>
                </a:cubicBezTo>
                <a:cubicBezTo>
                  <a:pt x="904" y="414"/>
                  <a:pt x="910" y="420"/>
                  <a:pt x="917" y="420"/>
                </a:cubicBezTo>
                <a:close/>
                <a:moveTo>
                  <a:pt x="956" y="394"/>
                </a:moveTo>
                <a:cubicBezTo>
                  <a:pt x="949" y="394"/>
                  <a:pt x="944" y="400"/>
                  <a:pt x="944" y="407"/>
                </a:cubicBezTo>
                <a:cubicBezTo>
                  <a:pt x="944" y="414"/>
                  <a:pt x="949" y="420"/>
                  <a:pt x="956" y="420"/>
                </a:cubicBezTo>
                <a:cubicBezTo>
                  <a:pt x="963" y="420"/>
                  <a:pt x="969" y="414"/>
                  <a:pt x="969" y="407"/>
                </a:cubicBezTo>
                <a:cubicBezTo>
                  <a:pt x="969" y="400"/>
                  <a:pt x="963" y="394"/>
                  <a:pt x="956" y="394"/>
                </a:cubicBezTo>
                <a:close/>
                <a:moveTo>
                  <a:pt x="1232" y="420"/>
                </a:moveTo>
                <a:cubicBezTo>
                  <a:pt x="1239" y="420"/>
                  <a:pt x="1245" y="414"/>
                  <a:pt x="1245" y="407"/>
                </a:cubicBezTo>
                <a:cubicBezTo>
                  <a:pt x="1245" y="400"/>
                  <a:pt x="1239" y="394"/>
                  <a:pt x="1232" y="394"/>
                </a:cubicBezTo>
                <a:cubicBezTo>
                  <a:pt x="1225" y="394"/>
                  <a:pt x="1220" y="400"/>
                  <a:pt x="1220" y="407"/>
                </a:cubicBezTo>
                <a:cubicBezTo>
                  <a:pt x="1220" y="414"/>
                  <a:pt x="1225" y="420"/>
                  <a:pt x="1232" y="420"/>
                </a:cubicBezTo>
                <a:close/>
                <a:moveTo>
                  <a:pt x="1784" y="420"/>
                </a:moveTo>
                <a:cubicBezTo>
                  <a:pt x="1791" y="420"/>
                  <a:pt x="1797" y="414"/>
                  <a:pt x="1797" y="407"/>
                </a:cubicBezTo>
                <a:cubicBezTo>
                  <a:pt x="1797" y="400"/>
                  <a:pt x="1791" y="394"/>
                  <a:pt x="1784" y="394"/>
                </a:cubicBezTo>
                <a:cubicBezTo>
                  <a:pt x="1777" y="394"/>
                  <a:pt x="1772" y="400"/>
                  <a:pt x="1772" y="407"/>
                </a:cubicBezTo>
                <a:cubicBezTo>
                  <a:pt x="1772" y="414"/>
                  <a:pt x="1777" y="420"/>
                  <a:pt x="1784" y="420"/>
                </a:cubicBezTo>
                <a:close/>
                <a:moveTo>
                  <a:pt x="1824" y="420"/>
                </a:moveTo>
                <a:cubicBezTo>
                  <a:pt x="1831" y="420"/>
                  <a:pt x="1836" y="414"/>
                  <a:pt x="1836" y="407"/>
                </a:cubicBezTo>
                <a:cubicBezTo>
                  <a:pt x="1836" y="400"/>
                  <a:pt x="1831" y="394"/>
                  <a:pt x="1824" y="394"/>
                </a:cubicBezTo>
                <a:cubicBezTo>
                  <a:pt x="1817" y="394"/>
                  <a:pt x="1811" y="400"/>
                  <a:pt x="1811" y="407"/>
                </a:cubicBezTo>
                <a:cubicBezTo>
                  <a:pt x="1811" y="414"/>
                  <a:pt x="1817" y="420"/>
                  <a:pt x="1824" y="420"/>
                </a:cubicBezTo>
                <a:close/>
                <a:moveTo>
                  <a:pt x="1863" y="420"/>
                </a:moveTo>
                <a:cubicBezTo>
                  <a:pt x="1870" y="420"/>
                  <a:pt x="1876" y="414"/>
                  <a:pt x="1876" y="407"/>
                </a:cubicBezTo>
                <a:cubicBezTo>
                  <a:pt x="1876" y="400"/>
                  <a:pt x="1870" y="394"/>
                  <a:pt x="1863" y="394"/>
                </a:cubicBezTo>
                <a:cubicBezTo>
                  <a:pt x="1856" y="394"/>
                  <a:pt x="1850" y="400"/>
                  <a:pt x="1850" y="407"/>
                </a:cubicBezTo>
                <a:cubicBezTo>
                  <a:pt x="1850" y="414"/>
                  <a:pt x="1856" y="420"/>
                  <a:pt x="1863" y="420"/>
                </a:cubicBezTo>
                <a:close/>
                <a:moveTo>
                  <a:pt x="1942" y="420"/>
                </a:moveTo>
                <a:cubicBezTo>
                  <a:pt x="1949" y="420"/>
                  <a:pt x="1955" y="414"/>
                  <a:pt x="1955" y="407"/>
                </a:cubicBezTo>
                <a:cubicBezTo>
                  <a:pt x="1955" y="400"/>
                  <a:pt x="1949" y="394"/>
                  <a:pt x="1942" y="394"/>
                </a:cubicBezTo>
                <a:cubicBezTo>
                  <a:pt x="1935" y="394"/>
                  <a:pt x="1929" y="400"/>
                  <a:pt x="1929" y="407"/>
                </a:cubicBezTo>
                <a:cubicBezTo>
                  <a:pt x="1929" y="414"/>
                  <a:pt x="1935" y="420"/>
                  <a:pt x="1942" y="420"/>
                </a:cubicBezTo>
                <a:close/>
                <a:moveTo>
                  <a:pt x="1981" y="420"/>
                </a:moveTo>
                <a:cubicBezTo>
                  <a:pt x="1988" y="420"/>
                  <a:pt x="1994" y="414"/>
                  <a:pt x="1994" y="407"/>
                </a:cubicBezTo>
                <a:cubicBezTo>
                  <a:pt x="1994" y="400"/>
                  <a:pt x="1988" y="394"/>
                  <a:pt x="1981" y="394"/>
                </a:cubicBezTo>
                <a:cubicBezTo>
                  <a:pt x="1974" y="394"/>
                  <a:pt x="1969" y="400"/>
                  <a:pt x="1969" y="407"/>
                </a:cubicBezTo>
                <a:cubicBezTo>
                  <a:pt x="1969" y="414"/>
                  <a:pt x="1974" y="420"/>
                  <a:pt x="1981" y="420"/>
                </a:cubicBezTo>
                <a:close/>
                <a:moveTo>
                  <a:pt x="2021" y="420"/>
                </a:moveTo>
                <a:cubicBezTo>
                  <a:pt x="2028" y="420"/>
                  <a:pt x="2034" y="414"/>
                  <a:pt x="2034" y="407"/>
                </a:cubicBezTo>
                <a:cubicBezTo>
                  <a:pt x="2034" y="400"/>
                  <a:pt x="2028" y="394"/>
                  <a:pt x="2021" y="394"/>
                </a:cubicBezTo>
                <a:cubicBezTo>
                  <a:pt x="2014" y="394"/>
                  <a:pt x="2008" y="400"/>
                  <a:pt x="2008" y="407"/>
                </a:cubicBezTo>
                <a:cubicBezTo>
                  <a:pt x="2008" y="414"/>
                  <a:pt x="2014" y="420"/>
                  <a:pt x="2021" y="420"/>
                </a:cubicBezTo>
                <a:close/>
                <a:moveTo>
                  <a:pt x="2060" y="420"/>
                </a:moveTo>
                <a:cubicBezTo>
                  <a:pt x="2067" y="420"/>
                  <a:pt x="2073" y="414"/>
                  <a:pt x="2073" y="407"/>
                </a:cubicBezTo>
                <a:cubicBezTo>
                  <a:pt x="2073" y="400"/>
                  <a:pt x="2067" y="394"/>
                  <a:pt x="2060" y="394"/>
                </a:cubicBezTo>
                <a:cubicBezTo>
                  <a:pt x="2053" y="394"/>
                  <a:pt x="2048" y="400"/>
                  <a:pt x="2048" y="407"/>
                </a:cubicBezTo>
                <a:cubicBezTo>
                  <a:pt x="2048" y="414"/>
                  <a:pt x="2053" y="420"/>
                  <a:pt x="2060" y="420"/>
                </a:cubicBezTo>
                <a:close/>
                <a:moveTo>
                  <a:pt x="2100" y="420"/>
                </a:moveTo>
                <a:cubicBezTo>
                  <a:pt x="2107" y="420"/>
                  <a:pt x="2112" y="414"/>
                  <a:pt x="2112" y="407"/>
                </a:cubicBezTo>
                <a:cubicBezTo>
                  <a:pt x="2112" y="400"/>
                  <a:pt x="2107" y="394"/>
                  <a:pt x="2100" y="394"/>
                </a:cubicBezTo>
                <a:cubicBezTo>
                  <a:pt x="2093" y="394"/>
                  <a:pt x="2087" y="400"/>
                  <a:pt x="2087" y="407"/>
                </a:cubicBezTo>
                <a:cubicBezTo>
                  <a:pt x="2087" y="414"/>
                  <a:pt x="2093" y="420"/>
                  <a:pt x="2100" y="420"/>
                </a:cubicBezTo>
                <a:close/>
                <a:moveTo>
                  <a:pt x="2139" y="420"/>
                </a:moveTo>
                <a:cubicBezTo>
                  <a:pt x="2146" y="420"/>
                  <a:pt x="2152" y="414"/>
                  <a:pt x="2152" y="407"/>
                </a:cubicBezTo>
                <a:cubicBezTo>
                  <a:pt x="2152" y="400"/>
                  <a:pt x="2146" y="394"/>
                  <a:pt x="2139" y="394"/>
                </a:cubicBezTo>
                <a:cubicBezTo>
                  <a:pt x="2132" y="394"/>
                  <a:pt x="2126" y="400"/>
                  <a:pt x="2126" y="407"/>
                </a:cubicBezTo>
                <a:cubicBezTo>
                  <a:pt x="2126" y="414"/>
                  <a:pt x="2132" y="420"/>
                  <a:pt x="2139" y="420"/>
                </a:cubicBezTo>
                <a:close/>
                <a:moveTo>
                  <a:pt x="2179" y="420"/>
                </a:moveTo>
                <a:cubicBezTo>
                  <a:pt x="2186" y="420"/>
                  <a:pt x="2191" y="414"/>
                  <a:pt x="2191" y="407"/>
                </a:cubicBezTo>
                <a:cubicBezTo>
                  <a:pt x="2191" y="400"/>
                  <a:pt x="2186" y="394"/>
                  <a:pt x="2179" y="394"/>
                </a:cubicBezTo>
                <a:cubicBezTo>
                  <a:pt x="2171" y="394"/>
                  <a:pt x="2166" y="400"/>
                  <a:pt x="2166" y="407"/>
                </a:cubicBezTo>
                <a:cubicBezTo>
                  <a:pt x="2166" y="414"/>
                  <a:pt x="2171" y="420"/>
                  <a:pt x="2179" y="420"/>
                </a:cubicBezTo>
                <a:close/>
                <a:moveTo>
                  <a:pt x="2218" y="420"/>
                </a:moveTo>
                <a:cubicBezTo>
                  <a:pt x="2225" y="420"/>
                  <a:pt x="2231" y="414"/>
                  <a:pt x="2231" y="407"/>
                </a:cubicBezTo>
                <a:cubicBezTo>
                  <a:pt x="2231" y="400"/>
                  <a:pt x="2225" y="394"/>
                  <a:pt x="2218" y="394"/>
                </a:cubicBezTo>
                <a:cubicBezTo>
                  <a:pt x="2211" y="394"/>
                  <a:pt x="2205" y="400"/>
                  <a:pt x="2205" y="407"/>
                </a:cubicBezTo>
                <a:cubicBezTo>
                  <a:pt x="2205" y="414"/>
                  <a:pt x="2211" y="420"/>
                  <a:pt x="2218" y="420"/>
                </a:cubicBezTo>
                <a:close/>
                <a:moveTo>
                  <a:pt x="2257" y="420"/>
                </a:moveTo>
                <a:cubicBezTo>
                  <a:pt x="2264" y="420"/>
                  <a:pt x="2270" y="414"/>
                  <a:pt x="2270" y="407"/>
                </a:cubicBezTo>
                <a:cubicBezTo>
                  <a:pt x="2270" y="400"/>
                  <a:pt x="2264" y="394"/>
                  <a:pt x="2257" y="394"/>
                </a:cubicBezTo>
                <a:cubicBezTo>
                  <a:pt x="2250" y="394"/>
                  <a:pt x="2245" y="400"/>
                  <a:pt x="2245" y="407"/>
                </a:cubicBezTo>
                <a:cubicBezTo>
                  <a:pt x="2245" y="414"/>
                  <a:pt x="2250" y="420"/>
                  <a:pt x="2257" y="420"/>
                </a:cubicBezTo>
                <a:close/>
                <a:moveTo>
                  <a:pt x="2297" y="420"/>
                </a:moveTo>
                <a:cubicBezTo>
                  <a:pt x="2304" y="420"/>
                  <a:pt x="2310" y="414"/>
                  <a:pt x="2310" y="407"/>
                </a:cubicBezTo>
                <a:cubicBezTo>
                  <a:pt x="2310" y="400"/>
                  <a:pt x="2304" y="394"/>
                  <a:pt x="2297" y="394"/>
                </a:cubicBezTo>
                <a:cubicBezTo>
                  <a:pt x="2290" y="394"/>
                  <a:pt x="2284" y="400"/>
                  <a:pt x="2284" y="407"/>
                </a:cubicBezTo>
                <a:cubicBezTo>
                  <a:pt x="2284" y="414"/>
                  <a:pt x="2290" y="420"/>
                  <a:pt x="2297" y="420"/>
                </a:cubicBezTo>
                <a:close/>
                <a:moveTo>
                  <a:pt x="2336" y="420"/>
                </a:moveTo>
                <a:cubicBezTo>
                  <a:pt x="2343" y="420"/>
                  <a:pt x="2349" y="414"/>
                  <a:pt x="2349" y="407"/>
                </a:cubicBezTo>
                <a:cubicBezTo>
                  <a:pt x="2349" y="400"/>
                  <a:pt x="2343" y="394"/>
                  <a:pt x="2336" y="394"/>
                </a:cubicBezTo>
                <a:cubicBezTo>
                  <a:pt x="2329" y="394"/>
                  <a:pt x="2323" y="400"/>
                  <a:pt x="2323" y="407"/>
                </a:cubicBezTo>
                <a:cubicBezTo>
                  <a:pt x="2323" y="414"/>
                  <a:pt x="2329" y="420"/>
                  <a:pt x="2336" y="420"/>
                </a:cubicBezTo>
                <a:close/>
                <a:moveTo>
                  <a:pt x="2376" y="420"/>
                </a:moveTo>
                <a:cubicBezTo>
                  <a:pt x="2383" y="420"/>
                  <a:pt x="2388" y="414"/>
                  <a:pt x="2388" y="407"/>
                </a:cubicBezTo>
                <a:cubicBezTo>
                  <a:pt x="2388" y="400"/>
                  <a:pt x="2383" y="394"/>
                  <a:pt x="2376" y="394"/>
                </a:cubicBezTo>
                <a:cubicBezTo>
                  <a:pt x="2369" y="394"/>
                  <a:pt x="2363" y="400"/>
                  <a:pt x="2363" y="407"/>
                </a:cubicBezTo>
                <a:cubicBezTo>
                  <a:pt x="2363" y="414"/>
                  <a:pt x="2369" y="420"/>
                  <a:pt x="2376" y="420"/>
                </a:cubicBezTo>
                <a:close/>
                <a:moveTo>
                  <a:pt x="2415" y="420"/>
                </a:moveTo>
                <a:cubicBezTo>
                  <a:pt x="2422" y="420"/>
                  <a:pt x="2428" y="414"/>
                  <a:pt x="2428" y="407"/>
                </a:cubicBezTo>
                <a:cubicBezTo>
                  <a:pt x="2428" y="400"/>
                  <a:pt x="2422" y="394"/>
                  <a:pt x="2415" y="394"/>
                </a:cubicBezTo>
                <a:cubicBezTo>
                  <a:pt x="2408" y="394"/>
                  <a:pt x="2402" y="400"/>
                  <a:pt x="2402" y="407"/>
                </a:cubicBezTo>
                <a:cubicBezTo>
                  <a:pt x="2402" y="414"/>
                  <a:pt x="2408" y="420"/>
                  <a:pt x="2415" y="420"/>
                </a:cubicBezTo>
                <a:close/>
                <a:moveTo>
                  <a:pt x="2454" y="420"/>
                </a:moveTo>
                <a:cubicBezTo>
                  <a:pt x="2462" y="420"/>
                  <a:pt x="2467" y="414"/>
                  <a:pt x="2467" y="407"/>
                </a:cubicBezTo>
                <a:cubicBezTo>
                  <a:pt x="2467" y="400"/>
                  <a:pt x="2462" y="394"/>
                  <a:pt x="2454" y="394"/>
                </a:cubicBezTo>
                <a:cubicBezTo>
                  <a:pt x="2447" y="394"/>
                  <a:pt x="2442" y="400"/>
                  <a:pt x="2442" y="407"/>
                </a:cubicBezTo>
                <a:cubicBezTo>
                  <a:pt x="2442" y="414"/>
                  <a:pt x="2447" y="420"/>
                  <a:pt x="2454" y="420"/>
                </a:cubicBezTo>
                <a:close/>
                <a:moveTo>
                  <a:pt x="2494" y="420"/>
                </a:moveTo>
                <a:cubicBezTo>
                  <a:pt x="2501" y="420"/>
                  <a:pt x="2507" y="414"/>
                  <a:pt x="2507" y="407"/>
                </a:cubicBezTo>
                <a:cubicBezTo>
                  <a:pt x="2507" y="400"/>
                  <a:pt x="2501" y="394"/>
                  <a:pt x="2494" y="394"/>
                </a:cubicBezTo>
                <a:cubicBezTo>
                  <a:pt x="2487" y="394"/>
                  <a:pt x="2481" y="400"/>
                  <a:pt x="2481" y="407"/>
                </a:cubicBezTo>
                <a:cubicBezTo>
                  <a:pt x="2481" y="414"/>
                  <a:pt x="2487" y="420"/>
                  <a:pt x="2494" y="420"/>
                </a:cubicBezTo>
                <a:close/>
                <a:moveTo>
                  <a:pt x="2533" y="420"/>
                </a:moveTo>
                <a:cubicBezTo>
                  <a:pt x="2540" y="420"/>
                  <a:pt x="2546" y="414"/>
                  <a:pt x="2546" y="407"/>
                </a:cubicBezTo>
                <a:cubicBezTo>
                  <a:pt x="2546" y="400"/>
                  <a:pt x="2540" y="394"/>
                  <a:pt x="2533" y="394"/>
                </a:cubicBezTo>
                <a:cubicBezTo>
                  <a:pt x="2526" y="394"/>
                  <a:pt x="2521" y="400"/>
                  <a:pt x="2521" y="407"/>
                </a:cubicBezTo>
                <a:cubicBezTo>
                  <a:pt x="2521" y="414"/>
                  <a:pt x="2526" y="420"/>
                  <a:pt x="2533" y="420"/>
                </a:cubicBezTo>
                <a:close/>
                <a:moveTo>
                  <a:pt x="2573" y="420"/>
                </a:moveTo>
                <a:cubicBezTo>
                  <a:pt x="2580" y="420"/>
                  <a:pt x="2586" y="414"/>
                  <a:pt x="2586" y="407"/>
                </a:cubicBezTo>
                <a:cubicBezTo>
                  <a:pt x="2586" y="400"/>
                  <a:pt x="2580" y="394"/>
                  <a:pt x="2573" y="394"/>
                </a:cubicBezTo>
                <a:cubicBezTo>
                  <a:pt x="2566" y="394"/>
                  <a:pt x="2560" y="400"/>
                  <a:pt x="2560" y="407"/>
                </a:cubicBezTo>
                <a:cubicBezTo>
                  <a:pt x="2560" y="414"/>
                  <a:pt x="2566" y="420"/>
                  <a:pt x="2573" y="420"/>
                </a:cubicBezTo>
                <a:close/>
                <a:moveTo>
                  <a:pt x="2612" y="420"/>
                </a:moveTo>
                <a:cubicBezTo>
                  <a:pt x="2619" y="420"/>
                  <a:pt x="2625" y="414"/>
                  <a:pt x="2625" y="407"/>
                </a:cubicBezTo>
                <a:cubicBezTo>
                  <a:pt x="2625" y="400"/>
                  <a:pt x="2619" y="394"/>
                  <a:pt x="2612" y="394"/>
                </a:cubicBezTo>
                <a:cubicBezTo>
                  <a:pt x="2605" y="394"/>
                  <a:pt x="2599" y="400"/>
                  <a:pt x="2599" y="407"/>
                </a:cubicBezTo>
                <a:cubicBezTo>
                  <a:pt x="2599" y="414"/>
                  <a:pt x="2605" y="420"/>
                  <a:pt x="2612" y="420"/>
                </a:cubicBezTo>
                <a:close/>
                <a:moveTo>
                  <a:pt x="2652" y="420"/>
                </a:moveTo>
                <a:cubicBezTo>
                  <a:pt x="2659" y="420"/>
                  <a:pt x="2664" y="414"/>
                  <a:pt x="2664" y="407"/>
                </a:cubicBezTo>
                <a:cubicBezTo>
                  <a:pt x="2664" y="400"/>
                  <a:pt x="2659" y="394"/>
                  <a:pt x="2652" y="394"/>
                </a:cubicBezTo>
                <a:cubicBezTo>
                  <a:pt x="2645" y="394"/>
                  <a:pt x="2639" y="400"/>
                  <a:pt x="2639" y="407"/>
                </a:cubicBezTo>
                <a:cubicBezTo>
                  <a:pt x="2639" y="414"/>
                  <a:pt x="2645" y="420"/>
                  <a:pt x="2652" y="420"/>
                </a:cubicBezTo>
                <a:close/>
                <a:moveTo>
                  <a:pt x="2691" y="420"/>
                </a:moveTo>
                <a:cubicBezTo>
                  <a:pt x="2698" y="420"/>
                  <a:pt x="2704" y="414"/>
                  <a:pt x="2704" y="407"/>
                </a:cubicBezTo>
                <a:cubicBezTo>
                  <a:pt x="2704" y="400"/>
                  <a:pt x="2698" y="394"/>
                  <a:pt x="2691" y="394"/>
                </a:cubicBezTo>
                <a:cubicBezTo>
                  <a:pt x="2684" y="394"/>
                  <a:pt x="2678" y="400"/>
                  <a:pt x="2678" y="407"/>
                </a:cubicBezTo>
                <a:cubicBezTo>
                  <a:pt x="2678" y="414"/>
                  <a:pt x="2684" y="420"/>
                  <a:pt x="2691" y="420"/>
                </a:cubicBezTo>
                <a:close/>
                <a:moveTo>
                  <a:pt x="2730" y="420"/>
                </a:moveTo>
                <a:cubicBezTo>
                  <a:pt x="2738" y="420"/>
                  <a:pt x="2743" y="414"/>
                  <a:pt x="2743" y="407"/>
                </a:cubicBezTo>
                <a:cubicBezTo>
                  <a:pt x="2743" y="400"/>
                  <a:pt x="2738" y="394"/>
                  <a:pt x="2730" y="394"/>
                </a:cubicBezTo>
                <a:cubicBezTo>
                  <a:pt x="2723" y="394"/>
                  <a:pt x="2718" y="400"/>
                  <a:pt x="2718" y="407"/>
                </a:cubicBezTo>
                <a:cubicBezTo>
                  <a:pt x="2718" y="414"/>
                  <a:pt x="2723" y="420"/>
                  <a:pt x="2730" y="420"/>
                </a:cubicBezTo>
                <a:close/>
                <a:moveTo>
                  <a:pt x="2770" y="420"/>
                </a:moveTo>
                <a:cubicBezTo>
                  <a:pt x="2777" y="420"/>
                  <a:pt x="2783" y="414"/>
                  <a:pt x="2783" y="407"/>
                </a:cubicBezTo>
                <a:cubicBezTo>
                  <a:pt x="2783" y="400"/>
                  <a:pt x="2777" y="394"/>
                  <a:pt x="2770" y="394"/>
                </a:cubicBezTo>
                <a:cubicBezTo>
                  <a:pt x="2763" y="394"/>
                  <a:pt x="2757" y="400"/>
                  <a:pt x="2757" y="407"/>
                </a:cubicBezTo>
                <a:cubicBezTo>
                  <a:pt x="2757" y="414"/>
                  <a:pt x="2763" y="420"/>
                  <a:pt x="2770" y="420"/>
                </a:cubicBezTo>
                <a:close/>
                <a:moveTo>
                  <a:pt x="2809" y="420"/>
                </a:moveTo>
                <a:cubicBezTo>
                  <a:pt x="2816" y="420"/>
                  <a:pt x="2822" y="414"/>
                  <a:pt x="2822" y="407"/>
                </a:cubicBezTo>
                <a:cubicBezTo>
                  <a:pt x="2822" y="400"/>
                  <a:pt x="2816" y="394"/>
                  <a:pt x="2809" y="394"/>
                </a:cubicBezTo>
                <a:cubicBezTo>
                  <a:pt x="2802" y="394"/>
                  <a:pt x="2797" y="400"/>
                  <a:pt x="2797" y="407"/>
                </a:cubicBezTo>
                <a:cubicBezTo>
                  <a:pt x="2797" y="414"/>
                  <a:pt x="2802" y="420"/>
                  <a:pt x="2809" y="420"/>
                </a:cubicBezTo>
                <a:close/>
                <a:moveTo>
                  <a:pt x="2849" y="420"/>
                </a:moveTo>
                <a:cubicBezTo>
                  <a:pt x="2856" y="420"/>
                  <a:pt x="2861" y="414"/>
                  <a:pt x="2861" y="407"/>
                </a:cubicBezTo>
                <a:cubicBezTo>
                  <a:pt x="2861" y="400"/>
                  <a:pt x="2856" y="394"/>
                  <a:pt x="2849" y="394"/>
                </a:cubicBezTo>
                <a:cubicBezTo>
                  <a:pt x="2842" y="394"/>
                  <a:pt x="2836" y="400"/>
                  <a:pt x="2836" y="407"/>
                </a:cubicBezTo>
                <a:cubicBezTo>
                  <a:pt x="2836" y="414"/>
                  <a:pt x="2842" y="420"/>
                  <a:pt x="2849" y="420"/>
                </a:cubicBezTo>
                <a:close/>
                <a:moveTo>
                  <a:pt x="2888" y="420"/>
                </a:moveTo>
                <a:cubicBezTo>
                  <a:pt x="2895" y="420"/>
                  <a:pt x="2901" y="414"/>
                  <a:pt x="2901" y="407"/>
                </a:cubicBezTo>
                <a:cubicBezTo>
                  <a:pt x="2901" y="400"/>
                  <a:pt x="2895" y="394"/>
                  <a:pt x="2888" y="394"/>
                </a:cubicBezTo>
                <a:cubicBezTo>
                  <a:pt x="2881" y="394"/>
                  <a:pt x="2875" y="400"/>
                  <a:pt x="2875" y="407"/>
                </a:cubicBezTo>
                <a:cubicBezTo>
                  <a:pt x="2875" y="414"/>
                  <a:pt x="2881" y="420"/>
                  <a:pt x="2888" y="420"/>
                </a:cubicBezTo>
                <a:close/>
                <a:moveTo>
                  <a:pt x="2928" y="420"/>
                </a:moveTo>
                <a:cubicBezTo>
                  <a:pt x="2935" y="420"/>
                  <a:pt x="2940" y="414"/>
                  <a:pt x="2940" y="407"/>
                </a:cubicBezTo>
                <a:cubicBezTo>
                  <a:pt x="2940" y="400"/>
                  <a:pt x="2935" y="394"/>
                  <a:pt x="2928" y="394"/>
                </a:cubicBezTo>
                <a:cubicBezTo>
                  <a:pt x="2921" y="394"/>
                  <a:pt x="2915" y="400"/>
                  <a:pt x="2915" y="407"/>
                </a:cubicBezTo>
                <a:cubicBezTo>
                  <a:pt x="2915" y="414"/>
                  <a:pt x="2921" y="420"/>
                  <a:pt x="2928" y="420"/>
                </a:cubicBezTo>
                <a:close/>
                <a:moveTo>
                  <a:pt x="2967" y="420"/>
                </a:moveTo>
                <a:cubicBezTo>
                  <a:pt x="2974" y="420"/>
                  <a:pt x="2980" y="414"/>
                  <a:pt x="2980" y="407"/>
                </a:cubicBezTo>
                <a:cubicBezTo>
                  <a:pt x="2980" y="400"/>
                  <a:pt x="2974" y="394"/>
                  <a:pt x="2967" y="394"/>
                </a:cubicBezTo>
                <a:cubicBezTo>
                  <a:pt x="2960" y="394"/>
                  <a:pt x="2954" y="400"/>
                  <a:pt x="2954" y="407"/>
                </a:cubicBezTo>
                <a:cubicBezTo>
                  <a:pt x="2954" y="414"/>
                  <a:pt x="2960" y="420"/>
                  <a:pt x="2967" y="420"/>
                </a:cubicBezTo>
                <a:close/>
                <a:moveTo>
                  <a:pt x="3006" y="420"/>
                </a:moveTo>
                <a:cubicBezTo>
                  <a:pt x="3013" y="420"/>
                  <a:pt x="3019" y="414"/>
                  <a:pt x="3019" y="407"/>
                </a:cubicBezTo>
                <a:cubicBezTo>
                  <a:pt x="3019" y="400"/>
                  <a:pt x="3013" y="394"/>
                  <a:pt x="3006" y="394"/>
                </a:cubicBezTo>
                <a:cubicBezTo>
                  <a:pt x="2999" y="394"/>
                  <a:pt x="2994" y="400"/>
                  <a:pt x="2994" y="407"/>
                </a:cubicBezTo>
                <a:cubicBezTo>
                  <a:pt x="2994" y="414"/>
                  <a:pt x="2999" y="420"/>
                  <a:pt x="3006" y="420"/>
                </a:cubicBezTo>
                <a:close/>
                <a:moveTo>
                  <a:pt x="3046" y="420"/>
                </a:moveTo>
                <a:cubicBezTo>
                  <a:pt x="3053" y="420"/>
                  <a:pt x="3059" y="414"/>
                  <a:pt x="3059" y="407"/>
                </a:cubicBezTo>
                <a:cubicBezTo>
                  <a:pt x="3059" y="400"/>
                  <a:pt x="3053" y="394"/>
                  <a:pt x="3046" y="394"/>
                </a:cubicBezTo>
                <a:cubicBezTo>
                  <a:pt x="3039" y="394"/>
                  <a:pt x="3033" y="400"/>
                  <a:pt x="3033" y="407"/>
                </a:cubicBezTo>
                <a:cubicBezTo>
                  <a:pt x="3033" y="414"/>
                  <a:pt x="3039" y="420"/>
                  <a:pt x="3046" y="420"/>
                </a:cubicBezTo>
                <a:close/>
                <a:moveTo>
                  <a:pt x="3085" y="420"/>
                </a:moveTo>
                <a:cubicBezTo>
                  <a:pt x="3092" y="420"/>
                  <a:pt x="3098" y="414"/>
                  <a:pt x="3098" y="407"/>
                </a:cubicBezTo>
                <a:cubicBezTo>
                  <a:pt x="3098" y="400"/>
                  <a:pt x="3092" y="394"/>
                  <a:pt x="3085" y="394"/>
                </a:cubicBezTo>
                <a:cubicBezTo>
                  <a:pt x="3078" y="394"/>
                  <a:pt x="3073" y="400"/>
                  <a:pt x="3073" y="407"/>
                </a:cubicBezTo>
                <a:cubicBezTo>
                  <a:pt x="3073" y="414"/>
                  <a:pt x="3078" y="420"/>
                  <a:pt x="3085" y="420"/>
                </a:cubicBezTo>
                <a:close/>
                <a:moveTo>
                  <a:pt x="3125" y="420"/>
                </a:moveTo>
                <a:cubicBezTo>
                  <a:pt x="3132" y="420"/>
                  <a:pt x="3137" y="414"/>
                  <a:pt x="3137" y="407"/>
                </a:cubicBezTo>
                <a:cubicBezTo>
                  <a:pt x="3137" y="400"/>
                  <a:pt x="3132" y="394"/>
                  <a:pt x="3125" y="394"/>
                </a:cubicBezTo>
                <a:cubicBezTo>
                  <a:pt x="3118" y="394"/>
                  <a:pt x="3112" y="400"/>
                  <a:pt x="3112" y="407"/>
                </a:cubicBezTo>
                <a:cubicBezTo>
                  <a:pt x="3112" y="414"/>
                  <a:pt x="3118" y="420"/>
                  <a:pt x="3125" y="420"/>
                </a:cubicBezTo>
                <a:close/>
                <a:moveTo>
                  <a:pt x="3164" y="420"/>
                </a:moveTo>
                <a:cubicBezTo>
                  <a:pt x="3171" y="420"/>
                  <a:pt x="3177" y="414"/>
                  <a:pt x="3177" y="407"/>
                </a:cubicBezTo>
                <a:cubicBezTo>
                  <a:pt x="3177" y="400"/>
                  <a:pt x="3171" y="394"/>
                  <a:pt x="3164" y="394"/>
                </a:cubicBezTo>
                <a:cubicBezTo>
                  <a:pt x="3157" y="394"/>
                  <a:pt x="3151" y="400"/>
                  <a:pt x="3151" y="407"/>
                </a:cubicBezTo>
                <a:cubicBezTo>
                  <a:pt x="3151" y="414"/>
                  <a:pt x="3157" y="420"/>
                  <a:pt x="3164" y="420"/>
                </a:cubicBezTo>
                <a:close/>
                <a:moveTo>
                  <a:pt x="3204" y="420"/>
                </a:moveTo>
                <a:cubicBezTo>
                  <a:pt x="3211" y="420"/>
                  <a:pt x="3216" y="414"/>
                  <a:pt x="3216" y="407"/>
                </a:cubicBezTo>
                <a:cubicBezTo>
                  <a:pt x="3216" y="400"/>
                  <a:pt x="3211" y="394"/>
                  <a:pt x="3204" y="394"/>
                </a:cubicBezTo>
                <a:cubicBezTo>
                  <a:pt x="3197" y="394"/>
                  <a:pt x="3191" y="400"/>
                  <a:pt x="3191" y="407"/>
                </a:cubicBezTo>
                <a:cubicBezTo>
                  <a:pt x="3191" y="414"/>
                  <a:pt x="3197" y="420"/>
                  <a:pt x="3204" y="420"/>
                </a:cubicBezTo>
                <a:close/>
                <a:moveTo>
                  <a:pt x="3243" y="420"/>
                </a:moveTo>
                <a:cubicBezTo>
                  <a:pt x="3250" y="420"/>
                  <a:pt x="3256" y="414"/>
                  <a:pt x="3256" y="407"/>
                </a:cubicBezTo>
                <a:cubicBezTo>
                  <a:pt x="3256" y="400"/>
                  <a:pt x="3250" y="394"/>
                  <a:pt x="3243" y="394"/>
                </a:cubicBezTo>
                <a:cubicBezTo>
                  <a:pt x="3236" y="394"/>
                  <a:pt x="3230" y="400"/>
                  <a:pt x="3230" y="407"/>
                </a:cubicBezTo>
                <a:cubicBezTo>
                  <a:pt x="3230" y="414"/>
                  <a:pt x="3236" y="420"/>
                  <a:pt x="3243" y="420"/>
                </a:cubicBezTo>
                <a:close/>
                <a:moveTo>
                  <a:pt x="3282" y="420"/>
                </a:moveTo>
                <a:cubicBezTo>
                  <a:pt x="3289" y="420"/>
                  <a:pt x="3295" y="414"/>
                  <a:pt x="3295" y="407"/>
                </a:cubicBezTo>
                <a:cubicBezTo>
                  <a:pt x="3295" y="400"/>
                  <a:pt x="3289" y="394"/>
                  <a:pt x="3282" y="394"/>
                </a:cubicBezTo>
                <a:cubicBezTo>
                  <a:pt x="3275" y="394"/>
                  <a:pt x="3270" y="400"/>
                  <a:pt x="3270" y="407"/>
                </a:cubicBezTo>
                <a:cubicBezTo>
                  <a:pt x="3270" y="414"/>
                  <a:pt x="3275" y="420"/>
                  <a:pt x="3282" y="420"/>
                </a:cubicBezTo>
                <a:close/>
                <a:moveTo>
                  <a:pt x="3361" y="394"/>
                </a:moveTo>
                <a:cubicBezTo>
                  <a:pt x="3354" y="394"/>
                  <a:pt x="3349" y="400"/>
                  <a:pt x="3349" y="407"/>
                </a:cubicBezTo>
                <a:cubicBezTo>
                  <a:pt x="3349" y="414"/>
                  <a:pt x="3354" y="420"/>
                  <a:pt x="3361" y="420"/>
                </a:cubicBezTo>
                <a:cubicBezTo>
                  <a:pt x="3368" y="420"/>
                  <a:pt x="3374" y="414"/>
                  <a:pt x="3374" y="407"/>
                </a:cubicBezTo>
                <a:cubicBezTo>
                  <a:pt x="3374" y="400"/>
                  <a:pt x="3368" y="394"/>
                  <a:pt x="3361" y="394"/>
                </a:cubicBezTo>
                <a:close/>
                <a:moveTo>
                  <a:pt x="3401" y="420"/>
                </a:moveTo>
                <a:cubicBezTo>
                  <a:pt x="3408" y="420"/>
                  <a:pt x="3413" y="414"/>
                  <a:pt x="3413" y="407"/>
                </a:cubicBezTo>
                <a:cubicBezTo>
                  <a:pt x="3413" y="400"/>
                  <a:pt x="3408" y="394"/>
                  <a:pt x="3401" y="394"/>
                </a:cubicBezTo>
                <a:cubicBezTo>
                  <a:pt x="3394" y="394"/>
                  <a:pt x="3388" y="400"/>
                  <a:pt x="3388" y="407"/>
                </a:cubicBezTo>
                <a:cubicBezTo>
                  <a:pt x="3388" y="414"/>
                  <a:pt x="3394" y="420"/>
                  <a:pt x="3401" y="420"/>
                </a:cubicBezTo>
                <a:close/>
                <a:moveTo>
                  <a:pt x="3440" y="420"/>
                </a:moveTo>
                <a:cubicBezTo>
                  <a:pt x="3447" y="420"/>
                  <a:pt x="3453" y="414"/>
                  <a:pt x="3453" y="407"/>
                </a:cubicBezTo>
                <a:cubicBezTo>
                  <a:pt x="3453" y="400"/>
                  <a:pt x="3447" y="394"/>
                  <a:pt x="3440" y="394"/>
                </a:cubicBezTo>
                <a:cubicBezTo>
                  <a:pt x="3433" y="394"/>
                  <a:pt x="3427" y="400"/>
                  <a:pt x="3427" y="407"/>
                </a:cubicBezTo>
                <a:cubicBezTo>
                  <a:pt x="3427" y="414"/>
                  <a:pt x="3433" y="420"/>
                  <a:pt x="3440" y="420"/>
                </a:cubicBezTo>
                <a:close/>
                <a:moveTo>
                  <a:pt x="89" y="434"/>
                </a:moveTo>
                <a:cubicBezTo>
                  <a:pt x="82" y="434"/>
                  <a:pt x="76" y="439"/>
                  <a:pt x="76" y="446"/>
                </a:cubicBezTo>
                <a:cubicBezTo>
                  <a:pt x="76" y="453"/>
                  <a:pt x="82" y="459"/>
                  <a:pt x="89" y="459"/>
                </a:cubicBezTo>
                <a:cubicBezTo>
                  <a:pt x="96" y="459"/>
                  <a:pt x="102" y="453"/>
                  <a:pt x="102" y="446"/>
                </a:cubicBezTo>
                <a:cubicBezTo>
                  <a:pt x="102" y="439"/>
                  <a:pt x="96" y="434"/>
                  <a:pt x="89" y="434"/>
                </a:cubicBezTo>
                <a:close/>
                <a:moveTo>
                  <a:pt x="128" y="434"/>
                </a:moveTo>
                <a:cubicBezTo>
                  <a:pt x="121" y="434"/>
                  <a:pt x="116" y="439"/>
                  <a:pt x="116" y="446"/>
                </a:cubicBezTo>
                <a:cubicBezTo>
                  <a:pt x="116" y="453"/>
                  <a:pt x="121" y="459"/>
                  <a:pt x="128" y="459"/>
                </a:cubicBezTo>
                <a:cubicBezTo>
                  <a:pt x="136" y="459"/>
                  <a:pt x="141" y="453"/>
                  <a:pt x="141" y="446"/>
                </a:cubicBezTo>
                <a:cubicBezTo>
                  <a:pt x="141" y="439"/>
                  <a:pt x="136" y="434"/>
                  <a:pt x="128" y="434"/>
                </a:cubicBezTo>
                <a:close/>
                <a:moveTo>
                  <a:pt x="326" y="434"/>
                </a:moveTo>
                <a:cubicBezTo>
                  <a:pt x="319" y="434"/>
                  <a:pt x="313" y="439"/>
                  <a:pt x="313" y="446"/>
                </a:cubicBezTo>
                <a:cubicBezTo>
                  <a:pt x="313" y="453"/>
                  <a:pt x="319" y="459"/>
                  <a:pt x="326" y="459"/>
                </a:cubicBezTo>
                <a:cubicBezTo>
                  <a:pt x="333" y="459"/>
                  <a:pt x="338" y="453"/>
                  <a:pt x="338" y="446"/>
                </a:cubicBezTo>
                <a:cubicBezTo>
                  <a:pt x="338" y="439"/>
                  <a:pt x="333" y="434"/>
                  <a:pt x="326" y="434"/>
                </a:cubicBezTo>
                <a:close/>
                <a:moveTo>
                  <a:pt x="365" y="459"/>
                </a:moveTo>
                <a:cubicBezTo>
                  <a:pt x="372" y="459"/>
                  <a:pt x="378" y="453"/>
                  <a:pt x="378" y="446"/>
                </a:cubicBezTo>
                <a:cubicBezTo>
                  <a:pt x="378" y="439"/>
                  <a:pt x="372" y="434"/>
                  <a:pt x="365" y="434"/>
                </a:cubicBezTo>
                <a:cubicBezTo>
                  <a:pt x="358" y="434"/>
                  <a:pt x="352" y="439"/>
                  <a:pt x="352" y="446"/>
                </a:cubicBezTo>
                <a:cubicBezTo>
                  <a:pt x="352" y="453"/>
                  <a:pt x="358" y="459"/>
                  <a:pt x="365" y="459"/>
                </a:cubicBezTo>
                <a:close/>
                <a:moveTo>
                  <a:pt x="404" y="459"/>
                </a:moveTo>
                <a:cubicBezTo>
                  <a:pt x="411" y="459"/>
                  <a:pt x="417" y="453"/>
                  <a:pt x="417" y="446"/>
                </a:cubicBezTo>
                <a:cubicBezTo>
                  <a:pt x="417" y="439"/>
                  <a:pt x="411" y="434"/>
                  <a:pt x="404" y="434"/>
                </a:cubicBezTo>
                <a:cubicBezTo>
                  <a:pt x="397" y="434"/>
                  <a:pt x="392" y="439"/>
                  <a:pt x="392" y="446"/>
                </a:cubicBezTo>
                <a:cubicBezTo>
                  <a:pt x="392" y="453"/>
                  <a:pt x="397" y="459"/>
                  <a:pt x="404" y="459"/>
                </a:cubicBezTo>
                <a:close/>
                <a:moveTo>
                  <a:pt x="444" y="459"/>
                </a:moveTo>
                <a:cubicBezTo>
                  <a:pt x="451" y="459"/>
                  <a:pt x="457" y="453"/>
                  <a:pt x="457" y="446"/>
                </a:cubicBezTo>
                <a:cubicBezTo>
                  <a:pt x="457" y="439"/>
                  <a:pt x="451" y="434"/>
                  <a:pt x="444" y="434"/>
                </a:cubicBezTo>
                <a:cubicBezTo>
                  <a:pt x="437" y="434"/>
                  <a:pt x="431" y="439"/>
                  <a:pt x="431" y="446"/>
                </a:cubicBezTo>
                <a:cubicBezTo>
                  <a:pt x="431" y="453"/>
                  <a:pt x="437" y="459"/>
                  <a:pt x="444" y="459"/>
                </a:cubicBezTo>
                <a:close/>
                <a:moveTo>
                  <a:pt x="483" y="459"/>
                </a:moveTo>
                <a:cubicBezTo>
                  <a:pt x="490" y="459"/>
                  <a:pt x="496" y="453"/>
                  <a:pt x="496" y="446"/>
                </a:cubicBezTo>
                <a:cubicBezTo>
                  <a:pt x="496" y="439"/>
                  <a:pt x="490" y="434"/>
                  <a:pt x="483" y="434"/>
                </a:cubicBezTo>
                <a:cubicBezTo>
                  <a:pt x="476" y="434"/>
                  <a:pt x="471" y="439"/>
                  <a:pt x="471" y="446"/>
                </a:cubicBezTo>
                <a:cubicBezTo>
                  <a:pt x="471" y="453"/>
                  <a:pt x="476" y="459"/>
                  <a:pt x="483" y="459"/>
                </a:cubicBezTo>
                <a:close/>
                <a:moveTo>
                  <a:pt x="523" y="459"/>
                </a:moveTo>
                <a:cubicBezTo>
                  <a:pt x="530" y="459"/>
                  <a:pt x="535" y="453"/>
                  <a:pt x="535" y="446"/>
                </a:cubicBezTo>
                <a:cubicBezTo>
                  <a:pt x="535" y="439"/>
                  <a:pt x="530" y="434"/>
                  <a:pt x="523" y="434"/>
                </a:cubicBezTo>
                <a:cubicBezTo>
                  <a:pt x="516" y="434"/>
                  <a:pt x="510" y="439"/>
                  <a:pt x="510" y="446"/>
                </a:cubicBezTo>
                <a:cubicBezTo>
                  <a:pt x="510" y="453"/>
                  <a:pt x="516" y="459"/>
                  <a:pt x="523" y="459"/>
                </a:cubicBezTo>
                <a:close/>
                <a:moveTo>
                  <a:pt x="562" y="459"/>
                </a:moveTo>
                <a:cubicBezTo>
                  <a:pt x="569" y="459"/>
                  <a:pt x="575" y="453"/>
                  <a:pt x="575" y="446"/>
                </a:cubicBezTo>
                <a:cubicBezTo>
                  <a:pt x="575" y="439"/>
                  <a:pt x="569" y="434"/>
                  <a:pt x="562" y="434"/>
                </a:cubicBezTo>
                <a:cubicBezTo>
                  <a:pt x="555" y="434"/>
                  <a:pt x="549" y="439"/>
                  <a:pt x="549" y="446"/>
                </a:cubicBezTo>
                <a:cubicBezTo>
                  <a:pt x="549" y="453"/>
                  <a:pt x="555" y="459"/>
                  <a:pt x="562" y="459"/>
                </a:cubicBezTo>
                <a:close/>
                <a:moveTo>
                  <a:pt x="602" y="459"/>
                </a:moveTo>
                <a:cubicBezTo>
                  <a:pt x="609" y="459"/>
                  <a:pt x="614" y="453"/>
                  <a:pt x="614" y="446"/>
                </a:cubicBezTo>
                <a:cubicBezTo>
                  <a:pt x="614" y="439"/>
                  <a:pt x="609" y="434"/>
                  <a:pt x="602" y="434"/>
                </a:cubicBezTo>
                <a:cubicBezTo>
                  <a:pt x="595" y="434"/>
                  <a:pt x="589" y="439"/>
                  <a:pt x="589" y="446"/>
                </a:cubicBezTo>
                <a:cubicBezTo>
                  <a:pt x="589" y="453"/>
                  <a:pt x="595" y="459"/>
                  <a:pt x="602" y="459"/>
                </a:cubicBezTo>
                <a:close/>
                <a:moveTo>
                  <a:pt x="641" y="459"/>
                </a:moveTo>
                <a:cubicBezTo>
                  <a:pt x="648" y="459"/>
                  <a:pt x="654" y="453"/>
                  <a:pt x="654" y="446"/>
                </a:cubicBezTo>
                <a:cubicBezTo>
                  <a:pt x="654" y="439"/>
                  <a:pt x="648" y="434"/>
                  <a:pt x="641" y="434"/>
                </a:cubicBezTo>
                <a:cubicBezTo>
                  <a:pt x="634" y="434"/>
                  <a:pt x="628" y="439"/>
                  <a:pt x="628" y="446"/>
                </a:cubicBezTo>
                <a:cubicBezTo>
                  <a:pt x="628" y="453"/>
                  <a:pt x="634" y="459"/>
                  <a:pt x="641" y="459"/>
                </a:cubicBezTo>
                <a:close/>
                <a:moveTo>
                  <a:pt x="680" y="459"/>
                </a:moveTo>
                <a:cubicBezTo>
                  <a:pt x="687" y="459"/>
                  <a:pt x="693" y="453"/>
                  <a:pt x="693" y="446"/>
                </a:cubicBezTo>
                <a:cubicBezTo>
                  <a:pt x="693" y="439"/>
                  <a:pt x="687" y="434"/>
                  <a:pt x="680" y="434"/>
                </a:cubicBezTo>
                <a:cubicBezTo>
                  <a:pt x="673" y="434"/>
                  <a:pt x="668" y="439"/>
                  <a:pt x="668" y="446"/>
                </a:cubicBezTo>
                <a:cubicBezTo>
                  <a:pt x="668" y="453"/>
                  <a:pt x="673" y="459"/>
                  <a:pt x="680" y="459"/>
                </a:cubicBezTo>
                <a:close/>
                <a:moveTo>
                  <a:pt x="720" y="459"/>
                </a:moveTo>
                <a:cubicBezTo>
                  <a:pt x="727" y="459"/>
                  <a:pt x="733" y="453"/>
                  <a:pt x="733" y="446"/>
                </a:cubicBezTo>
                <a:cubicBezTo>
                  <a:pt x="733" y="439"/>
                  <a:pt x="727" y="434"/>
                  <a:pt x="720" y="434"/>
                </a:cubicBezTo>
                <a:cubicBezTo>
                  <a:pt x="713" y="434"/>
                  <a:pt x="707" y="439"/>
                  <a:pt x="707" y="446"/>
                </a:cubicBezTo>
                <a:cubicBezTo>
                  <a:pt x="707" y="453"/>
                  <a:pt x="713" y="459"/>
                  <a:pt x="720" y="459"/>
                </a:cubicBezTo>
                <a:close/>
                <a:moveTo>
                  <a:pt x="917" y="459"/>
                </a:moveTo>
                <a:cubicBezTo>
                  <a:pt x="924" y="459"/>
                  <a:pt x="930" y="453"/>
                  <a:pt x="930" y="446"/>
                </a:cubicBezTo>
                <a:cubicBezTo>
                  <a:pt x="930" y="439"/>
                  <a:pt x="924" y="434"/>
                  <a:pt x="917" y="434"/>
                </a:cubicBezTo>
                <a:cubicBezTo>
                  <a:pt x="910" y="434"/>
                  <a:pt x="904" y="439"/>
                  <a:pt x="904" y="446"/>
                </a:cubicBezTo>
                <a:cubicBezTo>
                  <a:pt x="904" y="453"/>
                  <a:pt x="910" y="459"/>
                  <a:pt x="917" y="459"/>
                </a:cubicBezTo>
                <a:close/>
                <a:moveTo>
                  <a:pt x="956" y="459"/>
                </a:moveTo>
                <a:cubicBezTo>
                  <a:pt x="963" y="459"/>
                  <a:pt x="969" y="453"/>
                  <a:pt x="969" y="446"/>
                </a:cubicBezTo>
                <a:cubicBezTo>
                  <a:pt x="969" y="439"/>
                  <a:pt x="963" y="434"/>
                  <a:pt x="956" y="434"/>
                </a:cubicBezTo>
                <a:cubicBezTo>
                  <a:pt x="949" y="434"/>
                  <a:pt x="944" y="439"/>
                  <a:pt x="944" y="446"/>
                </a:cubicBezTo>
                <a:cubicBezTo>
                  <a:pt x="944" y="453"/>
                  <a:pt x="949" y="459"/>
                  <a:pt x="956" y="459"/>
                </a:cubicBezTo>
                <a:close/>
                <a:moveTo>
                  <a:pt x="1035" y="459"/>
                </a:moveTo>
                <a:cubicBezTo>
                  <a:pt x="1042" y="459"/>
                  <a:pt x="1048" y="453"/>
                  <a:pt x="1048" y="446"/>
                </a:cubicBezTo>
                <a:cubicBezTo>
                  <a:pt x="1048" y="439"/>
                  <a:pt x="1042" y="434"/>
                  <a:pt x="1035" y="434"/>
                </a:cubicBezTo>
                <a:cubicBezTo>
                  <a:pt x="1028" y="434"/>
                  <a:pt x="1022" y="439"/>
                  <a:pt x="1022" y="446"/>
                </a:cubicBezTo>
                <a:cubicBezTo>
                  <a:pt x="1022" y="453"/>
                  <a:pt x="1028" y="459"/>
                  <a:pt x="1035" y="459"/>
                </a:cubicBezTo>
                <a:close/>
                <a:moveTo>
                  <a:pt x="1784" y="459"/>
                </a:moveTo>
                <a:cubicBezTo>
                  <a:pt x="1791" y="459"/>
                  <a:pt x="1797" y="453"/>
                  <a:pt x="1797" y="446"/>
                </a:cubicBezTo>
                <a:cubicBezTo>
                  <a:pt x="1797" y="439"/>
                  <a:pt x="1791" y="434"/>
                  <a:pt x="1784" y="434"/>
                </a:cubicBezTo>
                <a:cubicBezTo>
                  <a:pt x="1777" y="434"/>
                  <a:pt x="1772" y="439"/>
                  <a:pt x="1772" y="446"/>
                </a:cubicBezTo>
                <a:cubicBezTo>
                  <a:pt x="1772" y="453"/>
                  <a:pt x="1777" y="459"/>
                  <a:pt x="1784" y="459"/>
                </a:cubicBezTo>
                <a:close/>
                <a:moveTo>
                  <a:pt x="1824" y="459"/>
                </a:moveTo>
                <a:cubicBezTo>
                  <a:pt x="1831" y="459"/>
                  <a:pt x="1836" y="453"/>
                  <a:pt x="1836" y="446"/>
                </a:cubicBezTo>
                <a:cubicBezTo>
                  <a:pt x="1836" y="439"/>
                  <a:pt x="1831" y="434"/>
                  <a:pt x="1824" y="434"/>
                </a:cubicBezTo>
                <a:cubicBezTo>
                  <a:pt x="1817" y="434"/>
                  <a:pt x="1811" y="439"/>
                  <a:pt x="1811" y="446"/>
                </a:cubicBezTo>
                <a:cubicBezTo>
                  <a:pt x="1811" y="453"/>
                  <a:pt x="1817" y="459"/>
                  <a:pt x="1824" y="459"/>
                </a:cubicBezTo>
                <a:close/>
                <a:moveTo>
                  <a:pt x="1863" y="459"/>
                </a:moveTo>
                <a:cubicBezTo>
                  <a:pt x="1870" y="459"/>
                  <a:pt x="1876" y="453"/>
                  <a:pt x="1876" y="446"/>
                </a:cubicBezTo>
                <a:cubicBezTo>
                  <a:pt x="1876" y="439"/>
                  <a:pt x="1870" y="434"/>
                  <a:pt x="1863" y="434"/>
                </a:cubicBezTo>
                <a:cubicBezTo>
                  <a:pt x="1856" y="434"/>
                  <a:pt x="1850" y="439"/>
                  <a:pt x="1850" y="446"/>
                </a:cubicBezTo>
                <a:cubicBezTo>
                  <a:pt x="1850" y="453"/>
                  <a:pt x="1856" y="459"/>
                  <a:pt x="1863" y="459"/>
                </a:cubicBezTo>
                <a:close/>
                <a:moveTo>
                  <a:pt x="1942" y="459"/>
                </a:moveTo>
                <a:cubicBezTo>
                  <a:pt x="1949" y="459"/>
                  <a:pt x="1955" y="453"/>
                  <a:pt x="1955" y="446"/>
                </a:cubicBezTo>
                <a:cubicBezTo>
                  <a:pt x="1955" y="439"/>
                  <a:pt x="1949" y="434"/>
                  <a:pt x="1942" y="434"/>
                </a:cubicBezTo>
                <a:cubicBezTo>
                  <a:pt x="1935" y="434"/>
                  <a:pt x="1929" y="439"/>
                  <a:pt x="1929" y="446"/>
                </a:cubicBezTo>
                <a:cubicBezTo>
                  <a:pt x="1929" y="453"/>
                  <a:pt x="1935" y="459"/>
                  <a:pt x="1942" y="459"/>
                </a:cubicBezTo>
                <a:close/>
                <a:moveTo>
                  <a:pt x="1981" y="459"/>
                </a:moveTo>
                <a:cubicBezTo>
                  <a:pt x="1988" y="459"/>
                  <a:pt x="1994" y="453"/>
                  <a:pt x="1994" y="446"/>
                </a:cubicBezTo>
                <a:cubicBezTo>
                  <a:pt x="1994" y="439"/>
                  <a:pt x="1988" y="434"/>
                  <a:pt x="1981" y="434"/>
                </a:cubicBezTo>
                <a:cubicBezTo>
                  <a:pt x="1974" y="434"/>
                  <a:pt x="1969" y="439"/>
                  <a:pt x="1969" y="446"/>
                </a:cubicBezTo>
                <a:cubicBezTo>
                  <a:pt x="1969" y="453"/>
                  <a:pt x="1974" y="459"/>
                  <a:pt x="1981" y="459"/>
                </a:cubicBezTo>
                <a:close/>
                <a:moveTo>
                  <a:pt x="2021" y="459"/>
                </a:moveTo>
                <a:cubicBezTo>
                  <a:pt x="2028" y="459"/>
                  <a:pt x="2034" y="453"/>
                  <a:pt x="2034" y="446"/>
                </a:cubicBezTo>
                <a:cubicBezTo>
                  <a:pt x="2034" y="439"/>
                  <a:pt x="2028" y="434"/>
                  <a:pt x="2021" y="434"/>
                </a:cubicBezTo>
                <a:cubicBezTo>
                  <a:pt x="2014" y="434"/>
                  <a:pt x="2008" y="439"/>
                  <a:pt x="2008" y="446"/>
                </a:cubicBezTo>
                <a:cubicBezTo>
                  <a:pt x="2008" y="453"/>
                  <a:pt x="2014" y="459"/>
                  <a:pt x="2021" y="459"/>
                </a:cubicBezTo>
                <a:close/>
                <a:moveTo>
                  <a:pt x="2060" y="459"/>
                </a:moveTo>
                <a:cubicBezTo>
                  <a:pt x="2067" y="459"/>
                  <a:pt x="2073" y="453"/>
                  <a:pt x="2073" y="446"/>
                </a:cubicBezTo>
                <a:cubicBezTo>
                  <a:pt x="2073" y="439"/>
                  <a:pt x="2067" y="434"/>
                  <a:pt x="2060" y="434"/>
                </a:cubicBezTo>
                <a:cubicBezTo>
                  <a:pt x="2053" y="434"/>
                  <a:pt x="2048" y="439"/>
                  <a:pt x="2048" y="446"/>
                </a:cubicBezTo>
                <a:cubicBezTo>
                  <a:pt x="2048" y="453"/>
                  <a:pt x="2053" y="459"/>
                  <a:pt x="2060" y="459"/>
                </a:cubicBezTo>
                <a:close/>
                <a:moveTo>
                  <a:pt x="2100" y="459"/>
                </a:moveTo>
                <a:cubicBezTo>
                  <a:pt x="2107" y="459"/>
                  <a:pt x="2112" y="453"/>
                  <a:pt x="2112" y="446"/>
                </a:cubicBezTo>
                <a:cubicBezTo>
                  <a:pt x="2112" y="439"/>
                  <a:pt x="2107" y="434"/>
                  <a:pt x="2100" y="434"/>
                </a:cubicBezTo>
                <a:cubicBezTo>
                  <a:pt x="2093" y="434"/>
                  <a:pt x="2087" y="439"/>
                  <a:pt x="2087" y="446"/>
                </a:cubicBezTo>
                <a:cubicBezTo>
                  <a:pt x="2087" y="453"/>
                  <a:pt x="2093" y="459"/>
                  <a:pt x="2100" y="459"/>
                </a:cubicBezTo>
                <a:close/>
                <a:moveTo>
                  <a:pt x="2139" y="459"/>
                </a:moveTo>
                <a:cubicBezTo>
                  <a:pt x="2146" y="459"/>
                  <a:pt x="2152" y="453"/>
                  <a:pt x="2152" y="446"/>
                </a:cubicBezTo>
                <a:cubicBezTo>
                  <a:pt x="2152" y="439"/>
                  <a:pt x="2146" y="434"/>
                  <a:pt x="2139" y="434"/>
                </a:cubicBezTo>
                <a:cubicBezTo>
                  <a:pt x="2132" y="434"/>
                  <a:pt x="2126" y="439"/>
                  <a:pt x="2126" y="446"/>
                </a:cubicBezTo>
                <a:cubicBezTo>
                  <a:pt x="2126" y="453"/>
                  <a:pt x="2132" y="459"/>
                  <a:pt x="2139" y="459"/>
                </a:cubicBezTo>
                <a:close/>
                <a:moveTo>
                  <a:pt x="2179" y="459"/>
                </a:moveTo>
                <a:cubicBezTo>
                  <a:pt x="2186" y="459"/>
                  <a:pt x="2191" y="453"/>
                  <a:pt x="2191" y="446"/>
                </a:cubicBezTo>
                <a:cubicBezTo>
                  <a:pt x="2191" y="439"/>
                  <a:pt x="2186" y="434"/>
                  <a:pt x="2179" y="434"/>
                </a:cubicBezTo>
                <a:cubicBezTo>
                  <a:pt x="2171" y="434"/>
                  <a:pt x="2166" y="439"/>
                  <a:pt x="2166" y="446"/>
                </a:cubicBezTo>
                <a:cubicBezTo>
                  <a:pt x="2166" y="453"/>
                  <a:pt x="2171" y="459"/>
                  <a:pt x="2179" y="459"/>
                </a:cubicBezTo>
                <a:close/>
                <a:moveTo>
                  <a:pt x="2218" y="459"/>
                </a:moveTo>
                <a:cubicBezTo>
                  <a:pt x="2225" y="459"/>
                  <a:pt x="2231" y="453"/>
                  <a:pt x="2231" y="446"/>
                </a:cubicBezTo>
                <a:cubicBezTo>
                  <a:pt x="2231" y="439"/>
                  <a:pt x="2225" y="434"/>
                  <a:pt x="2218" y="434"/>
                </a:cubicBezTo>
                <a:cubicBezTo>
                  <a:pt x="2211" y="434"/>
                  <a:pt x="2205" y="439"/>
                  <a:pt x="2205" y="446"/>
                </a:cubicBezTo>
                <a:cubicBezTo>
                  <a:pt x="2205" y="453"/>
                  <a:pt x="2211" y="459"/>
                  <a:pt x="2218" y="459"/>
                </a:cubicBezTo>
                <a:close/>
                <a:moveTo>
                  <a:pt x="2257" y="459"/>
                </a:moveTo>
                <a:cubicBezTo>
                  <a:pt x="2264" y="459"/>
                  <a:pt x="2270" y="453"/>
                  <a:pt x="2270" y="446"/>
                </a:cubicBezTo>
                <a:cubicBezTo>
                  <a:pt x="2270" y="439"/>
                  <a:pt x="2264" y="434"/>
                  <a:pt x="2257" y="434"/>
                </a:cubicBezTo>
                <a:cubicBezTo>
                  <a:pt x="2250" y="434"/>
                  <a:pt x="2245" y="439"/>
                  <a:pt x="2245" y="446"/>
                </a:cubicBezTo>
                <a:cubicBezTo>
                  <a:pt x="2245" y="453"/>
                  <a:pt x="2250" y="459"/>
                  <a:pt x="2257" y="459"/>
                </a:cubicBezTo>
                <a:close/>
                <a:moveTo>
                  <a:pt x="2297" y="459"/>
                </a:moveTo>
                <a:cubicBezTo>
                  <a:pt x="2304" y="459"/>
                  <a:pt x="2310" y="453"/>
                  <a:pt x="2310" y="446"/>
                </a:cubicBezTo>
                <a:cubicBezTo>
                  <a:pt x="2310" y="439"/>
                  <a:pt x="2304" y="434"/>
                  <a:pt x="2297" y="434"/>
                </a:cubicBezTo>
                <a:cubicBezTo>
                  <a:pt x="2290" y="434"/>
                  <a:pt x="2284" y="439"/>
                  <a:pt x="2284" y="446"/>
                </a:cubicBezTo>
                <a:cubicBezTo>
                  <a:pt x="2284" y="453"/>
                  <a:pt x="2290" y="459"/>
                  <a:pt x="2297" y="459"/>
                </a:cubicBezTo>
                <a:close/>
                <a:moveTo>
                  <a:pt x="2336" y="459"/>
                </a:moveTo>
                <a:cubicBezTo>
                  <a:pt x="2343" y="459"/>
                  <a:pt x="2349" y="453"/>
                  <a:pt x="2349" y="446"/>
                </a:cubicBezTo>
                <a:cubicBezTo>
                  <a:pt x="2349" y="439"/>
                  <a:pt x="2343" y="434"/>
                  <a:pt x="2336" y="434"/>
                </a:cubicBezTo>
                <a:cubicBezTo>
                  <a:pt x="2329" y="434"/>
                  <a:pt x="2323" y="439"/>
                  <a:pt x="2323" y="446"/>
                </a:cubicBezTo>
                <a:cubicBezTo>
                  <a:pt x="2323" y="453"/>
                  <a:pt x="2329" y="459"/>
                  <a:pt x="2336" y="459"/>
                </a:cubicBezTo>
                <a:close/>
                <a:moveTo>
                  <a:pt x="2376" y="459"/>
                </a:moveTo>
                <a:cubicBezTo>
                  <a:pt x="2383" y="459"/>
                  <a:pt x="2388" y="453"/>
                  <a:pt x="2388" y="446"/>
                </a:cubicBezTo>
                <a:cubicBezTo>
                  <a:pt x="2388" y="439"/>
                  <a:pt x="2383" y="434"/>
                  <a:pt x="2376" y="434"/>
                </a:cubicBezTo>
                <a:cubicBezTo>
                  <a:pt x="2369" y="434"/>
                  <a:pt x="2363" y="439"/>
                  <a:pt x="2363" y="446"/>
                </a:cubicBezTo>
                <a:cubicBezTo>
                  <a:pt x="2363" y="453"/>
                  <a:pt x="2369" y="459"/>
                  <a:pt x="2376" y="459"/>
                </a:cubicBezTo>
                <a:close/>
                <a:moveTo>
                  <a:pt x="2415" y="459"/>
                </a:moveTo>
                <a:cubicBezTo>
                  <a:pt x="2422" y="459"/>
                  <a:pt x="2428" y="453"/>
                  <a:pt x="2428" y="446"/>
                </a:cubicBezTo>
                <a:cubicBezTo>
                  <a:pt x="2428" y="439"/>
                  <a:pt x="2422" y="434"/>
                  <a:pt x="2415" y="434"/>
                </a:cubicBezTo>
                <a:cubicBezTo>
                  <a:pt x="2408" y="434"/>
                  <a:pt x="2402" y="439"/>
                  <a:pt x="2402" y="446"/>
                </a:cubicBezTo>
                <a:cubicBezTo>
                  <a:pt x="2402" y="453"/>
                  <a:pt x="2408" y="459"/>
                  <a:pt x="2415" y="459"/>
                </a:cubicBezTo>
                <a:close/>
                <a:moveTo>
                  <a:pt x="2454" y="459"/>
                </a:moveTo>
                <a:cubicBezTo>
                  <a:pt x="2462" y="459"/>
                  <a:pt x="2467" y="453"/>
                  <a:pt x="2467" y="446"/>
                </a:cubicBezTo>
                <a:cubicBezTo>
                  <a:pt x="2467" y="439"/>
                  <a:pt x="2462" y="434"/>
                  <a:pt x="2454" y="434"/>
                </a:cubicBezTo>
                <a:cubicBezTo>
                  <a:pt x="2447" y="434"/>
                  <a:pt x="2442" y="439"/>
                  <a:pt x="2442" y="446"/>
                </a:cubicBezTo>
                <a:cubicBezTo>
                  <a:pt x="2442" y="453"/>
                  <a:pt x="2447" y="459"/>
                  <a:pt x="2454" y="459"/>
                </a:cubicBezTo>
                <a:close/>
                <a:moveTo>
                  <a:pt x="2494" y="459"/>
                </a:moveTo>
                <a:cubicBezTo>
                  <a:pt x="2501" y="459"/>
                  <a:pt x="2507" y="453"/>
                  <a:pt x="2507" y="446"/>
                </a:cubicBezTo>
                <a:cubicBezTo>
                  <a:pt x="2507" y="439"/>
                  <a:pt x="2501" y="434"/>
                  <a:pt x="2494" y="434"/>
                </a:cubicBezTo>
                <a:cubicBezTo>
                  <a:pt x="2487" y="434"/>
                  <a:pt x="2481" y="439"/>
                  <a:pt x="2481" y="446"/>
                </a:cubicBezTo>
                <a:cubicBezTo>
                  <a:pt x="2481" y="453"/>
                  <a:pt x="2487" y="459"/>
                  <a:pt x="2494" y="459"/>
                </a:cubicBezTo>
                <a:close/>
                <a:moveTo>
                  <a:pt x="2533" y="459"/>
                </a:moveTo>
                <a:cubicBezTo>
                  <a:pt x="2540" y="459"/>
                  <a:pt x="2546" y="453"/>
                  <a:pt x="2546" y="446"/>
                </a:cubicBezTo>
                <a:cubicBezTo>
                  <a:pt x="2546" y="439"/>
                  <a:pt x="2540" y="434"/>
                  <a:pt x="2533" y="434"/>
                </a:cubicBezTo>
                <a:cubicBezTo>
                  <a:pt x="2526" y="434"/>
                  <a:pt x="2521" y="439"/>
                  <a:pt x="2521" y="446"/>
                </a:cubicBezTo>
                <a:cubicBezTo>
                  <a:pt x="2521" y="453"/>
                  <a:pt x="2526" y="459"/>
                  <a:pt x="2533" y="459"/>
                </a:cubicBezTo>
                <a:close/>
                <a:moveTo>
                  <a:pt x="2573" y="459"/>
                </a:moveTo>
                <a:cubicBezTo>
                  <a:pt x="2580" y="459"/>
                  <a:pt x="2586" y="453"/>
                  <a:pt x="2586" y="446"/>
                </a:cubicBezTo>
                <a:cubicBezTo>
                  <a:pt x="2586" y="439"/>
                  <a:pt x="2580" y="434"/>
                  <a:pt x="2573" y="434"/>
                </a:cubicBezTo>
                <a:cubicBezTo>
                  <a:pt x="2566" y="434"/>
                  <a:pt x="2560" y="439"/>
                  <a:pt x="2560" y="446"/>
                </a:cubicBezTo>
                <a:cubicBezTo>
                  <a:pt x="2560" y="453"/>
                  <a:pt x="2566" y="459"/>
                  <a:pt x="2573" y="459"/>
                </a:cubicBezTo>
                <a:close/>
                <a:moveTo>
                  <a:pt x="2612" y="459"/>
                </a:moveTo>
                <a:cubicBezTo>
                  <a:pt x="2619" y="459"/>
                  <a:pt x="2625" y="453"/>
                  <a:pt x="2625" y="446"/>
                </a:cubicBezTo>
                <a:cubicBezTo>
                  <a:pt x="2625" y="439"/>
                  <a:pt x="2619" y="434"/>
                  <a:pt x="2612" y="434"/>
                </a:cubicBezTo>
                <a:cubicBezTo>
                  <a:pt x="2605" y="434"/>
                  <a:pt x="2599" y="439"/>
                  <a:pt x="2599" y="446"/>
                </a:cubicBezTo>
                <a:cubicBezTo>
                  <a:pt x="2599" y="453"/>
                  <a:pt x="2605" y="459"/>
                  <a:pt x="2612" y="459"/>
                </a:cubicBezTo>
                <a:close/>
                <a:moveTo>
                  <a:pt x="2652" y="459"/>
                </a:moveTo>
                <a:cubicBezTo>
                  <a:pt x="2659" y="459"/>
                  <a:pt x="2664" y="453"/>
                  <a:pt x="2664" y="446"/>
                </a:cubicBezTo>
                <a:cubicBezTo>
                  <a:pt x="2664" y="439"/>
                  <a:pt x="2659" y="434"/>
                  <a:pt x="2652" y="434"/>
                </a:cubicBezTo>
                <a:cubicBezTo>
                  <a:pt x="2645" y="434"/>
                  <a:pt x="2639" y="439"/>
                  <a:pt x="2639" y="446"/>
                </a:cubicBezTo>
                <a:cubicBezTo>
                  <a:pt x="2639" y="453"/>
                  <a:pt x="2645" y="459"/>
                  <a:pt x="2652" y="459"/>
                </a:cubicBezTo>
                <a:close/>
                <a:moveTo>
                  <a:pt x="2691" y="459"/>
                </a:moveTo>
                <a:cubicBezTo>
                  <a:pt x="2698" y="459"/>
                  <a:pt x="2704" y="453"/>
                  <a:pt x="2704" y="446"/>
                </a:cubicBezTo>
                <a:cubicBezTo>
                  <a:pt x="2704" y="439"/>
                  <a:pt x="2698" y="434"/>
                  <a:pt x="2691" y="434"/>
                </a:cubicBezTo>
                <a:cubicBezTo>
                  <a:pt x="2684" y="434"/>
                  <a:pt x="2678" y="439"/>
                  <a:pt x="2678" y="446"/>
                </a:cubicBezTo>
                <a:cubicBezTo>
                  <a:pt x="2678" y="453"/>
                  <a:pt x="2684" y="459"/>
                  <a:pt x="2691" y="459"/>
                </a:cubicBezTo>
                <a:close/>
                <a:moveTo>
                  <a:pt x="2730" y="459"/>
                </a:moveTo>
                <a:cubicBezTo>
                  <a:pt x="2738" y="459"/>
                  <a:pt x="2743" y="453"/>
                  <a:pt x="2743" y="446"/>
                </a:cubicBezTo>
                <a:cubicBezTo>
                  <a:pt x="2743" y="439"/>
                  <a:pt x="2738" y="434"/>
                  <a:pt x="2730" y="434"/>
                </a:cubicBezTo>
                <a:cubicBezTo>
                  <a:pt x="2723" y="434"/>
                  <a:pt x="2718" y="439"/>
                  <a:pt x="2718" y="446"/>
                </a:cubicBezTo>
                <a:cubicBezTo>
                  <a:pt x="2718" y="453"/>
                  <a:pt x="2723" y="459"/>
                  <a:pt x="2730" y="459"/>
                </a:cubicBezTo>
                <a:close/>
                <a:moveTo>
                  <a:pt x="2770" y="459"/>
                </a:moveTo>
                <a:cubicBezTo>
                  <a:pt x="2777" y="459"/>
                  <a:pt x="2783" y="453"/>
                  <a:pt x="2783" y="446"/>
                </a:cubicBezTo>
                <a:cubicBezTo>
                  <a:pt x="2783" y="439"/>
                  <a:pt x="2777" y="434"/>
                  <a:pt x="2770" y="434"/>
                </a:cubicBezTo>
                <a:cubicBezTo>
                  <a:pt x="2763" y="434"/>
                  <a:pt x="2757" y="439"/>
                  <a:pt x="2757" y="446"/>
                </a:cubicBezTo>
                <a:cubicBezTo>
                  <a:pt x="2757" y="453"/>
                  <a:pt x="2763" y="459"/>
                  <a:pt x="2770" y="459"/>
                </a:cubicBezTo>
                <a:close/>
                <a:moveTo>
                  <a:pt x="2809" y="459"/>
                </a:moveTo>
                <a:cubicBezTo>
                  <a:pt x="2816" y="459"/>
                  <a:pt x="2822" y="453"/>
                  <a:pt x="2822" y="446"/>
                </a:cubicBezTo>
                <a:cubicBezTo>
                  <a:pt x="2822" y="439"/>
                  <a:pt x="2816" y="434"/>
                  <a:pt x="2809" y="434"/>
                </a:cubicBezTo>
                <a:cubicBezTo>
                  <a:pt x="2802" y="434"/>
                  <a:pt x="2797" y="439"/>
                  <a:pt x="2797" y="446"/>
                </a:cubicBezTo>
                <a:cubicBezTo>
                  <a:pt x="2797" y="453"/>
                  <a:pt x="2802" y="459"/>
                  <a:pt x="2809" y="459"/>
                </a:cubicBezTo>
                <a:close/>
                <a:moveTo>
                  <a:pt x="2849" y="459"/>
                </a:moveTo>
                <a:cubicBezTo>
                  <a:pt x="2856" y="459"/>
                  <a:pt x="2861" y="453"/>
                  <a:pt x="2861" y="446"/>
                </a:cubicBezTo>
                <a:cubicBezTo>
                  <a:pt x="2861" y="439"/>
                  <a:pt x="2856" y="434"/>
                  <a:pt x="2849" y="434"/>
                </a:cubicBezTo>
                <a:cubicBezTo>
                  <a:pt x="2842" y="434"/>
                  <a:pt x="2836" y="439"/>
                  <a:pt x="2836" y="446"/>
                </a:cubicBezTo>
                <a:cubicBezTo>
                  <a:pt x="2836" y="453"/>
                  <a:pt x="2842" y="459"/>
                  <a:pt x="2849" y="459"/>
                </a:cubicBezTo>
                <a:close/>
                <a:moveTo>
                  <a:pt x="2888" y="459"/>
                </a:moveTo>
                <a:cubicBezTo>
                  <a:pt x="2895" y="459"/>
                  <a:pt x="2901" y="453"/>
                  <a:pt x="2901" y="446"/>
                </a:cubicBezTo>
                <a:cubicBezTo>
                  <a:pt x="2901" y="439"/>
                  <a:pt x="2895" y="434"/>
                  <a:pt x="2888" y="434"/>
                </a:cubicBezTo>
                <a:cubicBezTo>
                  <a:pt x="2881" y="434"/>
                  <a:pt x="2875" y="439"/>
                  <a:pt x="2875" y="446"/>
                </a:cubicBezTo>
                <a:cubicBezTo>
                  <a:pt x="2875" y="453"/>
                  <a:pt x="2881" y="459"/>
                  <a:pt x="2888" y="459"/>
                </a:cubicBezTo>
                <a:close/>
                <a:moveTo>
                  <a:pt x="2928" y="459"/>
                </a:moveTo>
                <a:cubicBezTo>
                  <a:pt x="2935" y="459"/>
                  <a:pt x="2940" y="453"/>
                  <a:pt x="2940" y="446"/>
                </a:cubicBezTo>
                <a:cubicBezTo>
                  <a:pt x="2940" y="439"/>
                  <a:pt x="2935" y="434"/>
                  <a:pt x="2928" y="434"/>
                </a:cubicBezTo>
                <a:cubicBezTo>
                  <a:pt x="2921" y="434"/>
                  <a:pt x="2915" y="439"/>
                  <a:pt x="2915" y="446"/>
                </a:cubicBezTo>
                <a:cubicBezTo>
                  <a:pt x="2915" y="453"/>
                  <a:pt x="2921" y="459"/>
                  <a:pt x="2928" y="459"/>
                </a:cubicBezTo>
                <a:close/>
                <a:moveTo>
                  <a:pt x="2967" y="459"/>
                </a:moveTo>
                <a:cubicBezTo>
                  <a:pt x="2974" y="459"/>
                  <a:pt x="2980" y="453"/>
                  <a:pt x="2980" y="446"/>
                </a:cubicBezTo>
                <a:cubicBezTo>
                  <a:pt x="2980" y="439"/>
                  <a:pt x="2974" y="434"/>
                  <a:pt x="2967" y="434"/>
                </a:cubicBezTo>
                <a:cubicBezTo>
                  <a:pt x="2960" y="434"/>
                  <a:pt x="2954" y="439"/>
                  <a:pt x="2954" y="446"/>
                </a:cubicBezTo>
                <a:cubicBezTo>
                  <a:pt x="2954" y="453"/>
                  <a:pt x="2960" y="459"/>
                  <a:pt x="2967" y="459"/>
                </a:cubicBezTo>
                <a:close/>
                <a:moveTo>
                  <a:pt x="3006" y="459"/>
                </a:moveTo>
                <a:cubicBezTo>
                  <a:pt x="3013" y="459"/>
                  <a:pt x="3019" y="453"/>
                  <a:pt x="3019" y="446"/>
                </a:cubicBezTo>
                <a:cubicBezTo>
                  <a:pt x="3019" y="439"/>
                  <a:pt x="3013" y="434"/>
                  <a:pt x="3006" y="434"/>
                </a:cubicBezTo>
                <a:cubicBezTo>
                  <a:pt x="2999" y="434"/>
                  <a:pt x="2994" y="439"/>
                  <a:pt x="2994" y="446"/>
                </a:cubicBezTo>
                <a:cubicBezTo>
                  <a:pt x="2994" y="453"/>
                  <a:pt x="2999" y="459"/>
                  <a:pt x="3006" y="459"/>
                </a:cubicBezTo>
                <a:close/>
                <a:moveTo>
                  <a:pt x="3046" y="459"/>
                </a:moveTo>
                <a:cubicBezTo>
                  <a:pt x="3053" y="459"/>
                  <a:pt x="3059" y="453"/>
                  <a:pt x="3059" y="446"/>
                </a:cubicBezTo>
                <a:cubicBezTo>
                  <a:pt x="3059" y="439"/>
                  <a:pt x="3053" y="434"/>
                  <a:pt x="3046" y="434"/>
                </a:cubicBezTo>
                <a:cubicBezTo>
                  <a:pt x="3039" y="434"/>
                  <a:pt x="3033" y="439"/>
                  <a:pt x="3033" y="446"/>
                </a:cubicBezTo>
                <a:cubicBezTo>
                  <a:pt x="3033" y="453"/>
                  <a:pt x="3039" y="459"/>
                  <a:pt x="3046" y="459"/>
                </a:cubicBezTo>
                <a:close/>
                <a:moveTo>
                  <a:pt x="3085" y="459"/>
                </a:moveTo>
                <a:cubicBezTo>
                  <a:pt x="3092" y="459"/>
                  <a:pt x="3098" y="453"/>
                  <a:pt x="3098" y="446"/>
                </a:cubicBezTo>
                <a:cubicBezTo>
                  <a:pt x="3098" y="439"/>
                  <a:pt x="3092" y="434"/>
                  <a:pt x="3085" y="434"/>
                </a:cubicBezTo>
                <a:cubicBezTo>
                  <a:pt x="3078" y="434"/>
                  <a:pt x="3073" y="439"/>
                  <a:pt x="3073" y="446"/>
                </a:cubicBezTo>
                <a:cubicBezTo>
                  <a:pt x="3073" y="453"/>
                  <a:pt x="3078" y="459"/>
                  <a:pt x="3085" y="459"/>
                </a:cubicBezTo>
                <a:close/>
                <a:moveTo>
                  <a:pt x="3125" y="459"/>
                </a:moveTo>
                <a:cubicBezTo>
                  <a:pt x="3132" y="459"/>
                  <a:pt x="3137" y="453"/>
                  <a:pt x="3137" y="446"/>
                </a:cubicBezTo>
                <a:cubicBezTo>
                  <a:pt x="3137" y="439"/>
                  <a:pt x="3132" y="434"/>
                  <a:pt x="3125" y="434"/>
                </a:cubicBezTo>
                <a:cubicBezTo>
                  <a:pt x="3118" y="434"/>
                  <a:pt x="3112" y="439"/>
                  <a:pt x="3112" y="446"/>
                </a:cubicBezTo>
                <a:cubicBezTo>
                  <a:pt x="3112" y="453"/>
                  <a:pt x="3118" y="459"/>
                  <a:pt x="3125" y="459"/>
                </a:cubicBezTo>
                <a:close/>
                <a:moveTo>
                  <a:pt x="3243" y="459"/>
                </a:moveTo>
                <a:cubicBezTo>
                  <a:pt x="3250" y="459"/>
                  <a:pt x="3256" y="453"/>
                  <a:pt x="3256" y="446"/>
                </a:cubicBezTo>
                <a:cubicBezTo>
                  <a:pt x="3256" y="439"/>
                  <a:pt x="3250" y="434"/>
                  <a:pt x="3243" y="434"/>
                </a:cubicBezTo>
                <a:cubicBezTo>
                  <a:pt x="3236" y="434"/>
                  <a:pt x="3230" y="439"/>
                  <a:pt x="3230" y="446"/>
                </a:cubicBezTo>
                <a:cubicBezTo>
                  <a:pt x="3230" y="453"/>
                  <a:pt x="3236" y="459"/>
                  <a:pt x="3243" y="459"/>
                </a:cubicBezTo>
                <a:close/>
                <a:moveTo>
                  <a:pt x="3309" y="446"/>
                </a:moveTo>
                <a:cubicBezTo>
                  <a:pt x="3309" y="453"/>
                  <a:pt x="3315" y="459"/>
                  <a:pt x="3322" y="459"/>
                </a:cubicBezTo>
                <a:cubicBezTo>
                  <a:pt x="3329" y="459"/>
                  <a:pt x="3335" y="453"/>
                  <a:pt x="3335" y="446"/>
                </a:cubicBezTo>
                <a:cubicBezTo>
                  <a:pt x="3335" y="439"/>
                  <a:pt x="3329" y="434"/>
                  <a:pt x="3322" y="434"/>
                </a:cubicBezTo>
                <a:cubicBezTo>
                  <a:pt x="3315" y="434"/>
                  <a:pt x="3309" y="439"/>
                  <a:pt x="3309" y="446"/>
                </a:cubicBezTo>
                <a:close/>
                <a:moveTo>
                  <a:pt x="89" y="478"/>
                </a:moveTo>
                <a:cubicBezTo>
                  <a:pt x="85" y="478"/>
                  <a:pt x="82" y="482"/>
                  <a:pt x="82" y="486"/>
                </a:cubicBezTo>
                <a:cubicBezTo>
                  <a:pt x="82" y="490"/>
                  <a:pt x="85" y="493"/>
                  <a:pt x="89" y="493"/>
                </a:cubicBezTo>
                <a:cubicBezTo>
                  <a:pt x="93" y="493"/>
                  <a:pt x="96" y="490"/>
                  <a:pt x="96" y="486"/>
                </a:cubicBezTo>
                <a:cubicBezTo>
                  <a:pt x="96" y="482"/>
                  <a:pt x="93" y="478"/>
                  <a:pt x="89" y="478"/>
                </a:cubicBezTo>
                <a:close/>
                <a:moveTo>
                  <a:pt x="326" y="476"/>
                </a:moveTo>
                <a:cubicBezTo>
                  <a:pt x="320" y="476"/>
                  <a:pt x="316" y="480"/>
                  <a:pt x="316" y="486"/>
                </a:cubicBezTo>
                <a:cubicBezTo>
                  <a:pt x="316" y="491"/>
                  <a:pt x="320" y="496"/>
                  <a:pt x="326" y="496"/>
                </a:cubicBezTo>
                <a:cubicBezTo>
                  <a:pt x="331" y="496"/>
                  <a:pt x="336" y="491"/>
                  <a:pt x="336" y="486"/>
                </a:cubicBezTo>
                <a:cubicBezTo>
                  <a:pt x="336" y="480"/>
                  <a:pt x="331" y="476"/>
                  <a:pt x="326" y="476"/>
                </a:cubicBezTo>
                <a:close/>
                <a:moveTo>
                  <a:pt x="365" y="473"/>
                </a:moveTo>
                <a:cubicBezTo>
                  <a:pt x="358" y="473"/>
                  <a:pt x="352" y="479"/>
                  <a:pt x="352" y="486"/>
                </a:cubicBezTo>
                <a:cubicBezTo>
                  <a:pt x="352" y="493"/>
                  <a:pt x="358" y="499"/>
                  <a:pt x="365" y="499"/>
                </a:cubicBezTo>
                <a:cubicBezTo>
                  <a:pt x="372" y="499"/>
                  <a:pt x="378" y="493"/>
                  <a:pt x="378" y="486"/>
                </a:cubicBezTo>
                <a:cubicBezTo>
                  <a:pt x="378" y="479"/>
                  <a:pt x="372" y="473"/>
                  <a:pt x="365" y="473"/>
                </a:cubicBezTo>
                <a:close/>
                <a:moveTo>
                  <a:pt x="404" y="499"/>
                </a:moveTo>
                <a:cubicBezTo>
                  <a:pt x="411" y="499"/>
                  <a:pt x="417" y="493"/>
                  <a:pt x="417" y="486"/>
                </a:cubicBezTo>
                <a:cubicBezTo>
                  <a:pt x="417" y="479"/>
                  <a:pt x="411" y="473"/>
                  <a:pt x="404" y="473"/>
                </a:cubicBezTo>
                <a:cubicBezTo>
                  <a:pt x="397" y="473"/>
                  <a:pt x="392" y="479"/>
                  <a:pt x="392" y="486"/>
                </a:cubicBezTo>
                <a:cubicBezTo>
                  <a:pt x="392" y="493"/>
                  <a:pt x="397" y="499"/>
                  <a:pt x="404" y="499"/>
                </a:cubicBezTo>
                <a:close/>
                <a:moveTo>
                  <a:pt x="444" y="499"/>
                </a:moveTo>
                <a:cubicBezTo>
                  <a:pt x="451" y="499"/>
                  <a:pt x="457" y="493"/>
                  <a:pt x="457" y="486"/>
                </a:cubicBezTo>
                <a:cubicBezTo>
                  <a:pt x="457" y="479"/>
                  <a:pt x="451" y="473"/>
                  <a:pt x="444" y="473"/>
                </a:cubicBezTo>
                <a:cubicBezTo>
                  <a:pt x="437" y="473"/>
                  <a:pt x="431" y="479"/>
                  <a:pt x="431" y="486"/>
                </a:cubicBezTo>
                <a:cubicBezTo>
                  <a:pt x="431" y="493"/>
                  <a:pt x="437" y="499"/>
                  <a:pt x="444" y="499"/>
                </a:cubicBezTo>
                <a:close/>
                <a:moveTo>
                  <a:pt x="483" y="499"/>
                </a:moveTo>
                <a:cubicBezTo>
                  <a:pt x="490" y="499"/>
                  <a:pt x="496" y="493"/>
                  <a:pt x="496" y="486"/>
                </a:cubicBezTo>
                <a:cubicBezTo>
                  <a:pt x="496" y="479"/>
                  <a:pt x="490" y="473"/>
                  <a:pt x="483" y="473"/>
                </a:cubicBezTo>
                <a:cubicBezTo>
                  <a:pt x="476" y="473"/>
                  <a:pt x="471" y="479"/>
                  <a:pt x="471" y="486"/>
                </a:cubicBezTo>
                <a:cubicBezTo>
                  <a:pt x="471" y="493"/>
                  <a:pt x="476" y="499"/>
                  <a:pt x="483" y="499"/>
                </a:cubicBezTo>
                <a:close/>
                <a:moveTo>
                  <a:pt x="523" y="499"/>
                </a:moveTo>
                <a:cubicBezTo>
                  <a:pt x="530" y="499"/>
                  <a:pt x="535" y="493"/>
                  <a:pt x="535" y="486"/>
                </a:cubicBezTo>
                <a:cubicBezTo>
                  <a:pt x="535" y="479"/>
                  <a:pt x="530" y="473"/>
                  <a:pt x="523" y="473"/>
                </a:cubicBezTo>
                <a:cubicBezTo>
                  <a:pt x="516" y="473"/>
                  <a:pt x="510" y="479"/>
                  <a:pt x="510" y="486"/>
                </a:cubicBezTo>
                <a:cubicBezTo>
                  <a:pt x="510" y="493"/>
                  <a:pt x="516" y="499"/>
                  <a:pt x="523" y="499"/>
                </a:cubicBezTo>
                <a:close/>
                <a:moveTo>
                  <a:pt x="562" y="499"/>
                </a:moveTo>
                <a:cubicBezTo>
                  <a:pt x="569" y="499"/>
                  <a:pt x="575" y="493"/>
                  <a:pt x="575" y="486"/>
                </a:cubicBezTo>
                <a:cubicBezTo>
                  <a:pt x="575" y="479"/>
                  <a:pt x="569" y="473"/>
                  <a:pt x="562" y="473"/>
                </a:cubicBezTo>
                <a:cubicBezTo>
                  <a:pt x="555" y="473"/>
                  <a:pt x="549" y="479"/>
                  <a:pt x="549" y="486"/>
                </a:cubicBezTo>
                <a:cubicBezTo>
                  <a:pt x="549" y="493"/>
                  <a:pt x="555" y="499"/>
                  <a:pt x="562" y="499"/>
                </a:cubicBezTo>
                <a:close/>
                <a:moveTo>
                  <a:pt x="602" y="499"/>
                </a:moveTo>
                <a:cubicBezTo>
                  <a:pt x="609" y="499"/>
                  <a:pt x="614" y="493"/>
                  <a:pt x="614" y="486"/>
                </a:cubicBezTo>
                <a:cubicBezTo>
                  <a:pt x="614" y="479"/>
                  <a:pt x="609" y="473"/>
                  <a:pt x="602" y="473"/>
                </a:cubicBezTo>
                <a:cubicBezTo>
                  <a:pt x="595" y="473"/>
                  <a:pt x="589" y="479"/>
                  <a:pt x="589" y="486"/>
                </a:cubicBezTo>
                <a:cubicBezTo>
                  <a:pt x="589" y="493"/>
                  <a:pt x="595" y="499"/>
                  <a:pt x="602" y="499"/>
                </a:cubicBezTo>
                <a:close/>
                <a:moveTo>
                  <a:pt x="641" y="499"/>
                </a:moveTo>
                <a:cubicBezTo>
                  <a:pt x="648" y="499"/>
                  <a:pt x="654" y="493"/>
                  <a:pt x="654" y="486"/>
                </a:cubicBezTo>
                <a:cubicBezTo>
                  <a:pt x="654" y="479"/>
                  <a:pt x="648" y="473"/>
                  <a:pt x="641" y="473"/>
                </a:cubicBezTo>
                <a:cubicBezTo>
                  <a:pt x="634" y="473"/>
                  <a:pt x="628" y="479"/>
                  <a:pt x="628" y="486"/>
                </a:cubicBezTo>
                <a:cubicBezTo>
                  <a:pt x="628" y="493"/>
                  <a:pt x="634" y="499"/>
                  <a:pt x="641" y="499"/>
                </a:cubicBezTo>
                <a:close/>
                <a:moveTo>
                  <a:pt x="680" y="499"/>
                </a:moveTo>
                <a:cubicBezTo>
                  <a:pt x="687" y="499"/>
                  <a:pt x="693" y="493"/>
                  <a:pt x="693" y="486"/>
                </a:cubicBezTo>
                <a:cubicBezTo>
                  <a:pt x="693" y="479"/>
                  <a:pt x="687" y="473"/>
                  <a:pt x="680" y="473"/>
                </a:cubicBezTo>
                <a:cubicBezTo>
                  <a:pt x="673" y="473"/>
                  <a:pt x="668" y="479"/>
                  <a:pt x="668" y="486"/>
                </a:cubicBezTo>
                <a:cubicBezTo>
                  <a:pt x="668" y="493"/>
                  <a:pt x="673" y="499"/>
                  <a:pt x="680" y="499"/>
                </a:cubicBezTo>
                <a:close/>
                <a:moveTo>
                  <a:pt x="720" y="499"/>
                </a:moveTo>
                <a:cubicBezTo>
                  <a:pt x="727" y="499"/>
                  <a:pt x="733" y="493"/>
                  <a:pt x="733" y="486"/>
                </a:cubicBezTo>
                <a:cubicBezTo>
                  <a:pt x="733" y="479"/>
                  <a:pt x="727" y="473"/>
                  <a:pt x="720" y="473"/>
                </a:cubicBezTo>
                <a:cubicBezTo>
                  <a:pt x="713" y="473"/>
                  <a:pt x="707" y="479"/>
                  <a:pt x="707" y="486"/>
                </a:cubicBezTo>
                <a:cubicBezTo>
                  <a:pt x="707" y="493"/>
                  <a:pt x="713" y="499"/>
                  <a:pt x="720" y="499"/>
                </a:cubicBezTo>
                <a:close/>
                <a:moveTo>
                  <a:pt x="759" y="499"/>
                </a:moveTo>
                <a:cubicBezTo>
                  <a:pt x="766" y="499"/>
                  <a:pt x="772" y="493"/>
                  <a:pt x="772" y="486"/>
                </a:cubicBezTo>
                <a:cubicBezTo>
                  <a:pt x="772" y="479"/>
                  <a:pt x="766" y="473"/>
                  <a:pt x="759" y="473"/>
                </a:cubicBezTo>
                <a:cubicBezTo>
                  <a:pt x="752" y="473"/>
                  <a:pt x="747" y="479"/>
                  <a:pt x="747" y="486"/>
                </a:cubicBezTo>
                <a:cubicBezTo>
                  <a:pt x="747" y="493"/>
                  <a:pt x="752" y="499"/>
                  <a:pt x="759" y="499"/>
                </a:cubicBezTo>
                <a:close/>
                <a:moveTo>
                  <a:pt x="799" y="499"/>
                </a:moveTo>
                <a:cubicBezTo>
                  <a:pt x="806" y="499"/>
                  <a:pt x="811" y="493"/>
                  <a:pt x="811" y="486"/>
                </a:cubicBezTo>
                <a:cubicBezTo>
                  <a:pt x="811" y="479"/>
                  <a:pt x="806" y="473"/>
                  <a:pt x="799" y="473"/>
                </a:cubicBezTo>
                <a:cubicBezTo>
                  <a:pt x="792" y="473"/>
                  <a:pt x="786" y="479"/>
                  <a:pt x="786" y="486"/>
                </a:cubicBezTo>
                <a:cubicBezTo>
                  <a:pt x="786" y="493"/>
                  <a:pt x="792" y="499"/>
                  <a:pt x="799" y="499"/>
                </a:cubicBezTo>
                <a:close/>
                <a:moveTo>
                  <a:pt x="956" y="499"/>
                </a:moveTo>
                <a:cubicBezTo>
                  <a:pt x="963" y="499"/>
                  <a:pt x="969" y="493"/>
                  <a:pt x="969" y="486"/>
                </a:cubicBezTo>
                <a:cubicBezTo>
                  <a:pt x="969" y="479"/>
                  <a:pt x="963" y="473"/>
                  <a:pt x="956" y="473"/>
                </a:cubicBezTo>
                <a:cubicBezTo>
                  <a:pt x="949" y="473"/>
                  <a:pt x="944" y="479"/>
                  <a:pt x="944" y="486"/>
                </a:cubicBezTo>
                <a:cubicBezTo>
                  <a:pt x="944" y="493"/>
                  <a:pt x="949" y="499"/>
                  <a:pt x="956" y="499"/>
                </a:cubicBezTo>
                <a:close/>
                <a:moveTo>
                  <a:pt x="996" y="499"/>
                </a:moveTo>
                <a:cubicBezTo>
                  <a:pt x="1003" y="499"/>
                  <a:pt x="1009" y="493"/>
                  <a:pt x="1009" y="486"/>
                </a:cubicBezTo>
                <a:cubicBezTo>
                  <a:pt x="1009" y="479"/>
                  <a:pt x="1003" y="473"/>
                  <a:pt x="996" y="473"/>
                </a:cubicBezTo>
                <a:cubicBezTo>
                  <a:pt x="989" y="473"/>
                  <a:pt x="983" y="479"/>
                  <a:pt x="983" y="486"/>
                </a:cubicBezTo>
                <a:cubicBezTo>
                  <a:pt x="983" y="493"/>
                  <a:pt x="989" y="499"/>
                  <a:pt x="996" y="499"/>
                </a:cubicBezTo>
                <a:close/>
                <a:moveTo>
                  <a:pt x="1035" y="499"/>
                </a:moveTo>
                <a:cubicBezTo>
                  <a:pt x="1042" y="499"/>
                  <a:pt x="1048" y="493"/>
                  <a:pt x="1048" y="486"/>
                </a:cubicBezTo>
                <a:cubicBezTo>
                  <a:pt x="1048" y="479"/>
                  <a:pt x="1042" y="473"/>
                  <a:pt x="1035" y="473"/>
                </a:cubicBezTo>
                <a:cubicBezTo>
                  <a:pt x="1028" y="473"/>
                  <a:pt x="1022" y="479"/>
                  <a:pt x="1022" y="486"/>
                </a:cubicBezTo>
                <a:cubicBezTo>
                  <a:pt x="1022" y="493"/>
                  <a:pt x="1028" y="499"/>
                  <a:pt x="1035" y="499"/>
                </a:cubicBezTo>
                <a:close/>
                <a:moveTo>
                  <a:pt x="1666" y="493"/>
                </a:moveTo>
                <a:cubicBezTo>
                  <a:pt x="1670" y="493"/>
                  <a:pt x="1673" y="490"/>
                  <a:pt x="1673" y="486"/>
                </a:cubicBezTo>
                <a:cubicBezTo>
                  <a:pt x="1673" y="482"/>
                  <a:pt x="1670" y="478"/>
                  <a:pt x="1666" y="478"/>
                </a:cubicBezTo>
                <a:cubicBezTo>
                  <a:pt x="1662" y="478"/>
                  <a:pt x="1659" y="482"/>
                  <a:pt x="1659" y="486"/>
                </a:cubicBezTo>
                <a:cubicBezTo>
                  <a:pt x="1659" y="490"/>
                  <a:pt x="1662" y="493"/>
                  <a:pt x="1666" y="493"/>
                </a:cubicBezTo>
                <a:close/>
                <a:moveTo>
                  <a:pt x="1784" y="499"/>
                </a:moveTo>
                <a:cubicBezTo>
                  <a:pt x="1791" y="499"/>
                  <a:pt x="1797" y="493"/>
                  <a:pt x="1797" y="486"/>
                </a:cubicBezTo>
                <a:cubicBezTo>
                  <a:pt x="1797" y="479"/>
                  <a:pt x="1791" y="473"/>
                  <a:pt x="1784" y="473"/>
                </a:cubicBezTo>
                <a:cubicBezTo>
                  <a:pt x="1777" y="473"/>
                  <a:pt x="1772" y="479"/>
                  <a:pt x="1772" y="486"/>
                </a:cubicBezTo>
                <a:cubicBezTo>
                  <a:pt x="1772" y="493"/>
                  <a:pt x="1777" y="499"/>
                  <a:pt x="1784" y="499"/>
                </a:cubicBezTo>
                <a:close/>
                <a:moveTo>
                  <a:pt x="1863" y="473"/>
                </a:moveTo>
                <a:cubicBezTo>
                  <a:pt x="1856" y="473"/>
                  <a:pt x="1850" y="479"/>
                  <a:pt x="1850" y="486"/>
                </a:cubicBezTo>
                <a:cubicBezTo>
                  <a:pt x="1850" y="493"/>
                  <a:pt x="1856" y="498"/>
                  <a:pt x="1863" y="498"/>
                </a:cubicBezTo>
                <a:cubicBezTo>
                  <a:pt x="1870" y="498"/>
                  <a:pt x="1876" y="493"/>
                  <a:pt x="1876" y="486"/>
                </a:cubicBezTo>
                <a:cubicBezTo>
                  <a:pt x="1876" y="479"/>
                  <a:pt x="1870" y="473"/>
                  <a:pt x="1863" y="473"/>
                </a:cubicBezTo>
                <a:close/>
                <a:moveTo>
                  <a:pt x="1942" y="499"/>
                </a:moveTo>
                <a:cubicBezTo>
                  <a:pt x="1949" y="499"/>
                  <a:pt x="1955" y="493"/>
                  <a:pt x="1955" y="486"/>
                </a:cubicBezTo>
                <a:cubicBezTo>
                  <a:pt x="1955" y="479"/>
                  <a:pt x="1949" y="473"/>
                  <a:pt x="1942" y="473"/>
                </a:cubicBezTo>
                <a:cubicBezTo>
                  <a:pt x="1935" y="473"/>
                  <a:pt x="1929" y="479"/>
                  <a:pt x="1929" y="486"/>
                </a:cubicBezTo>
                <a:cubicBezTo>
                  <a:pt x="1929" y="493"/>
                  <a:pt x="1935" y="499"/>
                  <a:pt x="1942" y="499"/>
                </a:cubicBezTo>
                <a:close/>
                <a:moveTo>
                  <a:pt x="1981" y="499"/>
                </a:moveTo>
                <a:cubicBezTo>
                  <a:pt x="1988" y="499"/>
                  <a:pt x="1994" y="493"/>
                  <a:pt x="1994" y="486"/>
                </a:cubicBezTo>
                <a:cubicBezTo>
                  <a:pt x="1994" y="479"/>
                  <a:pt x="1988" y="473"/>
                  <a:pt x="1981" y="473"/>
                </a:cubicBezTo>
                <a:cubicBezTo>
                  <a:pt x="1974" y="473"/>
                  <a:pt x="1969" y="479"/>
                  <a:pt x="1969" y="486"/>
                </a:cubicBezTo>
                <a:cubicBezTo>
                  <a:pt x="1969" y="493"/>
                  <a:pt x="1974" y="499"/>
                  <a:pt x="1981" y="499"/>
                </a:cubicBezTo>
                <a:close/>
                <a:moveTo>
                  <a:pt x="2021" y="499"/>
                </a:moveTo>
                <a:cubicBezTo>
                  <a:pt x="2028" y="499"/>
                  <a:pt x="2034" y="493"/>
                  <a:pt x="2034" y="486"/>
                </a:cubicBezTo>
                <a:cubicBezTo>
                  <a:pt x="2034" y="479"/>
                  <a:pt x="2028" y="473"/>
                  <a:pt x="2021" y="473"/>
                </a:cubicBezTo>
                <a:cubicBezTo>
                  <a:pt x="2014" y="473"/>
                  <a:pt x="2008" y="479"/>
                  <a:pt x="2008" y="486"/>
                </a:cubicBezTo>
                <a:cubicBezTo>
                  <a:pt x="2008" y="493"/>
                  <a:pt x="2014" y="499"/>
                  <a:pt x="2021" y="499"/>
                </a:cubicBezTo>
                <a:close/>
                <a:moveTo>
                  <a:pt x="2060" y="499"/>
                </a:moveTo>
                <a:cubicBezTo>
                  <a:pt x="2067" y="499"/>
                  <a:pt x="2073" y="493"/>
                  <a:pt x="2073" y="486"/>
                </a:cubicBezTo>
                <a:cubicBezTo>
                  <a:pt x="2073" y="479"/>
                  <a:pt x="2067" y="473"/>
                  <a:pt x="2060" y="473"/>
                </a:cubicBezTo>
                <a:cubicBezTo>
                  <a:pt x="2053" y="473"/>
                  <a:pt x="2048" y="479"/>
                  <a:pt x="2048" y="486"/>
                </a:cubicBezTo>
                <a:cubicBezTo>
                  <a:pt x="2048" y="493"/>
                  <a:pt x="2053" y="499"/>
                  <a:pt x="2060" y="499"/>
                </a:cubicBezTo>
                <a:close/>
                <a:moveTo>
                  <a:pt x="2100" y="499"/>
                </a:moveTo>
                <a:cubicBezTo>
                  <a:pt x="2107" y="499"/>
                  <a:pt x="2112" y="493"/>
                  <a:pt x="2112" y="486"/>
                </a:cubicBezTo>
                <a:cubicBezTo>
                  <a:pt x="2112" y="479"/>
                  <a:pt x="2107" y="473"/>
                  <a:pt x="2100" y="473"/>
                </a:cubicBezTo>
                <a:cubicBezTo>
                  <a:pt x="2093" y="473"/>
                  <a:pt x="2087" y="479"/>
                  <a:pt x="2087" y="486"/>
                </a:cubicBezTo>
                <a:cubicBezTo>
                  <a:pt x="2087" y="493"/>
                  <a:pt x="2093" y="499"/>
                  <a:pt x="2100" y="499"/>
                </a:cubicBezTo>
                <a:close/>
                <a:moveTo>
                  <a:pt x="2139" y="499"/>
                </a:moveTo>
                <a:cubicBezTo>
                  <a:pt x="2146" y="499"/>
                  <a:pt x="2152" y="493"/>
                  <a:pt x="2152" y="486"/>
                </a:cubicBezTo>
                <a:cubicBezTo>
                  <a:pt x="2152" y="479"/>
                  <a:pt x="2146" y="473"/>
                  <a:pt x="2139" y="473"/>
                </a:cubicBezTo>
                <a:cubicBezTo>
                  <a:pt x="2132" y="473"/>
                  <a:pt x="2126" y="479"/>
                  <a:pt x="2126" y="486"/>
                </a:cubicBezTo>
                <a:cubicBezTo>
                  <a:pt x="2126" y="493"/>
                  <a:pt x="2132" y="499"/>
                  <a:pt x="2139" y="499"/>
                </a:cubicBezTo>
                <a:close/>
                <a:moveTo>
                  <a:pt x="2179" y="499"/>
                </a:moveTo>
                <a:cubicBezTo>
                  <a:pt x="2186" y="499"/>
                  <a:pt x="2191" y="493"/>
                  <a:pt x="2191" y="486"/>
                </a:cubicBezTo>
                <a:cubicBezTo>
                  <a:pt x="2191" y="479"/>
                  <a:pt x="2186" y="473"/>
                  <a:pt x="2179" y="473"/>
                </a:cubicBezTo>
                <a:cubicBezTo>
                  <a:pt x="2171" y="473"/>
                  <a:pt x="2166" y="479"/>
                  <a:pt x="2166" y="486"/>
                </a:cubicBezTo>
                <a:cubicBezTo>
                  <a:pt x="2166" y="493"/>
                  <a:pt x="2171" y="499"/>
                  <a:pt x="2179" y="499"/>
                </a:cubicBezTo>
                <a:close/>
                <a:moveTo>
                  <a:pt x="2218" y="499"/>
                </a:moveTo>
                <a:cubicBezTo>
                  <a:pt x="2225" y="499"/>
                  <a:pt x="2231" y="493"/>
                  <a:pt x="2231" y="486"/>
                </a:cubicBezTo>
                <a:cubicBezTo>
                  <a:pt x="2231" y="479"/>
                  <a:pt x="2225" y="473"/>
                  <a:pt x="2218" y="473"/>
                </a:cubicBezTo>
                <a:cubicBezTo>
                  <a:pt x="2211" y="473"/>
                  <a:pt x="2205" y="479"/>
                  <a:pt x="2205" y="486"/>
                </a:cubicBezTo>
                <a:cubicBezTo>
                  <a:pt x="2205" y="493"/>
                  <a:pt x="2211" y="499"/>
                  <a:pt x="2218" y="499"/>
                </a:cubicBezTo>
                <a:close/>
                <a:moveTo>
                  <a:pt x="2257" y="499"/>
                </a:moveTo>
                <a:cubicBezTo>
                  <a:pt x="2264" y="499"/>
                  <a:pt x="2270" y="493"/>
                  <a:pt x="2270" y="486"/>
                </a:cubicBezTo>
                <a:cubicBezTo>
                  <a:pt x="2270" y="479"/>
                  <a:pt x="2264" y="473"/>
                  <a:pt x="2257" y="473"/>
                </a:cubicBezTo>
                <a:cubicBezTo>
                  <a:pt x="2250" y="473"/>
                  <a:pt x="2245" y="479"/>
                  <a:pt x="2245" y="486"/>
                </a:cubicBezTo>
                <a:cubicBezTo>
                  <a:pt x="2245" y="493"/>
                  <a:pt x="2250" y="499"/>
                  <a:pt x="2257" y="499"/>
                </a:cubicBezTo>
                <a:close/>
                <a:moveTo>
                  <a:pt x="2297" y="499"/>
                </a:moveTo>
                <a:cubicBezTo>
                  <a:pt x="2304" y="499"/>
                  <a:pt x="2310" y="493"/>
                  <a:pt x="2310" y="486"/>
                </a:cubicBezTo>
                <a:cubicBezTo>
                  <a:pt x="2310" y="479"/>
                  <a:pt x="2304" y="473"/>
                  <a:pt x="2297" y="473"/>
                </a:cubicBezTo>
                <a:cubicBezTo>
                  <a:pt x="2290" y="473"/>
                  <a:pt x="2284" y="479"/>
                  <a:pt x="2284" y="486"/>
                </a:cubicBezTo>
                <a:cubicBezTo>
                  <a:pt x="2284" y="493"/>
                  <a:pt x="2290" y="499"/>
                  <a:pt x="2297" y="499"/>
                </a:cubicBezTo>
                <a:close/>
                <a:moveTo>
                  <a:pt x="2336" y="499"/>
                </a:moveTo>
                <a:cubicBezTo>
                  <a:pt x="2343" y="499"/>
                  <a:pt x="2349" y="493"/>
                  <a:pt x="2349" y="486"/>
                </a:cubicBezTo>
                <a:cubicBezTo>
                  <a:pt x="2349" y="479"/>
                  <a:pt x="2343" y="473"/>
                  <a:pt x="2336" y="473"/>
                </a:cubicBezTo>
                <a:cubicBezTo>
                  <a:pt x="2329" y="473"/>
                  <a:pt x="2323" y="479"/>
                  <a:pt x="2323" y="486"/>
                </a:cubicBezTo>
                <a:cubicBezTo>
                  <a:pt x="2323" y="493"/>
                  <a:pt x="2329" y="499"/>
                  <a:pt x="2336" y="499"/>
                </a:cubicBezTo>
                <a:close/>
                <a:moveTo>
                  <a:pt x="2376" y="499"/>
                </a:moveTo>
                <a:cubicBezTo>
                  <a:pt x="2383" y="499"/>
                  <a:pt x="2388" y="493"/>
                  <a:pt x="2388" y="486"/>
                </a:cubicBezTo>
                <a:cubicBezTo>
                  <a:pt x="2388" y="479"/>
                  <a:pt x="2383" y="473"/>
                  <a:pt x="2376" y="473"/>
                </a:cubicBezTo>
                <a:cubicBezTo>
                  <a:pt x="2369" y="473"/>
                  <a:pt x="2363" y="479"/>
                  <a:pt x="2363" y="486"/>
                </a:cubicBezTo>
                <a:cubicBezTo>
                  <a:pt x="2363" y="493"/>
                  <a:pt x="2369" y="499"/>
                  <a:pt x="2376" y="499"/>
                </a:cubicBezTo>
                <a:close/>
                <a:moveTo>
                  <a:pt x="2415" y="499"/>
                </a:moveTo>
                <a:cubicBezTo>
                  <a:pt x="2422" y="499"/>
                  <a:pt x="2428" y="493"/>
                  <a:pt x="2428" y="486"/>
                </a:cubicBezTo>
                <a:cubicBezTo>
                  <a:pt x="2428" y="479"/>
                  <a:pt x="2422" y="473"/>
                  <a:pt x="2415" y="473"/>
                </a:cubicBezTo>
                <a:cubicBezTo>
                  <a:pt x="2408" y="473"/>
                  <a:pt x="2402" y="479"/>
                  <a:pt x="2402" y="486"/>
                </a:cubicBezTo>
                <a:cubicBezTo>
                  <a:pt x="2402" y="493"/>
                  <a:pt x="2408" y="499"/>
                  <a:pt x="2415" y="499"/>
                </a:cubicBezTo>
                <a:close/>
                <a:moveTo>
                  <a:pt x="2454" y="499"/>
                </a:moveTo>
                <a:cubicBezTo>
                  <a:pt x="2462" y="499"/>
                  <a:pt x="2467" y="493"/>
                  <a:pt x="2467" y="486"/>
                </a:cubicBezTo>
                <a:cubicBezTo>
                  <a:pt x="2467" y="479"/>
                  <a:pt x="2462" y="473"/>
                  <a:pt x="2454" y="473"/>
                </a:cubicBezTo>
                <a:cubicBezTo>
                  <a:pt x="2447" y="473"/>
                  <a:pt x="2442" y="479"/>
                  <a:pt x="2442" y="486"/>
                </a:cubicBezTo>
                <a:cubicBezTo>
                  <a:pt x="2442" y="493"/>
                  <a:pt x="2447" y="499"/>
                  <a:pt x="2454" y="499"/>
                </a:cubicBezTo>
                <a:close/>
                <a:moveTo>
                  <a:pt x="2494" y="499"/>
                </a:moveTo>
                <a:cubicBezTo>
                  <a:pt x="2501" y="499"/>
                  <a:pt x="2507" y="493"/>
                  <a:pt x="2507" y="486"/>
                </a:cubicBezTo>
                <a:cubicBezTo>
                  <a:pt x="2507" y="479"/>
                  <a:pt x="2501" y="473"/>
                  <a:pt x="2494" y="473"/>
                </a:cubicBezTo>
                <a:cubicBezTo>
                  <a:pt x="2487" y="473"/>
                  <a:pt x="2481" y="479"/>
                  <a:pt x="2481" y="486"/>
                </a:cubicBezTo>
                <a:cubicBezTo>
                  <a:pt x="2481" y="493"/>
                  <a:pt x="2487" y="499"/>
                  <a:pt x="2494" y="499"/>
                </a:cubicBezTo>
                <a:close/>
                <a:moveTo>
                  <a:pt x="2533" y="499"/>
                </a:moveTo>
                <a:cubicBezTo>
                  <a:pt x="2540" y="499"/>
                  <a:pt x="2546" y="493"/>
                  <a:pt x="2546" y="486"/>
                </a:cubicBezTo>
                <a:cubicBezTo>
                  <a:pt x="2546" y="479"/>
                  <a:pt x="2540" y="473"/>
                  <a:pt x="2533" y="473"/>
                </a:cubicBezTo>
                <a:cubicBezTo>
                  <a:pt x="2526" y="473"/>
                  <a:pt x="2521" y="479"/>
                  <a:pt x="2521" y="486"/>
                </a:cubicBezTo>
                <a:cubicBezTo>
                  <a:pt x="2521" y="493"/>
                  <a:pt x="2526" y="499"/>
                  <a:pt x="2533" y="499"/>
                </a:cubicBezTo>
                <a:close/>
                <a:moveTo>
                  <a:pt x="2573" y="499"/>
                </a:moveTo>
                <a:cubicBezTo>
                  <a:pt x="2580" y="499"/>
                  <a:pt x="2586" y="493"/>
                  <a:pt x="2586" y="486"/>
                </a:cubicBezTo>
                <a:cubicBezTo>
                  <a:pt x="2586" y="479"/>
                  <a:pt x="2580" y="473"/>
                  <a:pt x="2573" y="473"/>
                </a:cubicBezTo>
                <a:cubicBezTo>
                  <a:pt x="2566" y="473"/>
                  <a:pt x="2560" y="479"/>
                  <a:pt x="2560" y="486"/>
                </a:cubicBezTo>
                <a:cubicBezTo>
                  <a:pt x="2560" y="493"/>
                  <a:pt x="2566" y="499"/>
                  <a:pt x="2573" y="499"/>
                </a:cubicBezTo>
                <a:close/>
                <a:moveTo>
                  <a:pt x="2612" y="499"/>
                </a:moveTo>
                <a:cubicBezTo>
                  <a:pt x="2619" y="499"/>
                  <a:pt x="2625" y="493"/>
                  <a:pt x="2625" y="486"/>
                </a:cubicBezTo>
                <a:cubicBezTo>
                  <a:pt x="2625" y="479"/>
                  <a:pt x="2619" y="473"/>
                  <a:pt x="2612" y="473"/>
                </a:cubicBezTo>
                <a:cubicBezTo>
                  <a:pt x="2605" y="473"/>
                  <a:pt x="2599" y="479"/>
                  <a:pt x="2599" y="486"/>
                </a:cubicBezTo>
                <a:cubicBezTo>
                  <a:pt x="2599" y="493"/>
                  <a:pt x="2605" y="499"/>
                  <a:pt x="2612" y="499"/>
                </a:cubicBezTo>
                <a:close/>
                <a:moveTo>
                  <a:pt x="2652" y="499"/>
                </a:moveTo>
                <a:cubicBezTo>
                  <a:pt x="2659" y="499"/>
                  <a:pt x="2664" y="493"/>
                  <a:pt x="2664" y="486"/>
                </a:cubicBezTo>
                <a:cubicBezTo>
                  <a:pt x="2664" y="479"/>
                  <a:pt x="2659" y="473"/>
                  <a:pt x="2652" y="473"/>
                </a:cubicBezTo>
                <a:cubicBezTo>
                  <a:pt x="2645" y="473"/>
                  <a:pt x="2639" y="479"/>
                  <a:pt x="2639" y="486"/>
                </a:cubicBezTo>
                <a:cubicBezTo>
                  <a:pt x="2639" y="493"/>
                  <a:pt x="2645" y="499"/>
                  <a:pt x="2652" y="499"/>
                </a:cubicBezTo>
                <a:close/>
                <a:moveTo>
                  <a:pt x="2691" y="499"/>
                </a:moveTo>
                <a:cubicBezTo>
                  <a:pt x="2698" y="499"/>
                  <a:pt x="2704" y="493"/>
                  <a:pt x="2704" y="486"/>
                </a:cubicBezTo>
                <a:cubicBezTo>
                  <a:pt x="2704" y="479"/>
                  <a:pt x="2698" y="473"/>
                  <a:pt x="2691" y="473"/>
                </a:cubicBezTo>
                <a:cubicBezTo>
                  <a:pt x="2684" y="473"/>
                  <a:pt x="2678" y="479"/>
                  <a:pt x="2678" y="486"/>
                </a:cubicBezTo>
                <a:cubicBezTo>
                  <a:pt x="2678" y="493"/>
                  <a:pt x="2684" y="499"/>
                  <a:pt x="2691" y="499"/>
                </a:cubicBezTo>
                <a:close/>
                <a:moveTo>
                  <a:pt x="2730" y="499"/>
                </a:moveTo>
                <a:cubicBezTo>
                  <a:pt x="2738" y="499"/>
                  <a:pt x="2743" y="493"/>
                  <a:pt x="2743" y="486"/>
                </a:cubicBezTo>
                <a:cubicBezTo>
                  <a:pt x="2743" y="479"/>
                  <a:pt x="2738" y="473"/>
                  <a:pt x="2730" y="473"/>
                </a:cubicBezTo>
                <a:cubicBezTo>
                  <a:pt x="2723" y="473"/>
                  <a:pt x="2718" y="479"/>
                  <a:pt x="2718" y="486"/>
                </a:cubicBezTo>
                <a:cubicBezTo>
                  <a:pt x="2718" y="493"/>
                  <a:pt x="2723" y="499"/>
                  <a:pt x="2730" y="499"/>
                </a:cubicBezTo>
                <a:close/>
                <a:moveTo>
                  <a:pt x="2770" y="499"/>
                </a:moveTo>
                <a:cubicBezTo>
                  <a:pt x="2777" y="499"/>
                  <a:pt x="2783" y="493"/>
                  <a:pt x="2783" y="486"/>
                </a:cubicBezTo>
                <a:cubicBezTo>
                  <a:pt x="2783" y="479"/>
                  <a:pt x="2777" y="473"/>
                  <a:pt x="2770" y="473"/>
                </a:cubicBezTo>
                <a:cubicBezTo>
                  <a:pt x="2763" y="473"/>
                  <a:pt x="2757" y="479"/>
                  <a:pt x="2757" y="486"/>
                </a:cubicBezTo>
                <a:cubicBezTo>
                  <a:pt x="2757" y="493"/>
                  <a:pt x="2763" y="499"/>
                  <a:pt x="2770" y="499"/>
                </a:cubicBezTo>
                <a:close/>
                <a:moveTo>
                  <a:pt x="2809" y="499"/>
                </a:moveTo>
                <a:cubicBezTo>
                  <a:pt x="2816" y="499"/>
                  <a:pt x="2822" y="493"/>
                  <a:pt x="2822" y="486"/>
                </a:cubicBezTo>
                <a:cubicBezTo>
                  <a:pt x="2822" y="479"/>
                  <a:pt x="2816" y="473"/>
                  <a:pt x="2809" y="473"/>
                </a:cubicBezTo>
                <a:cubicBezTo>
                  <a:pt x="2802" y="473"/>
                  <a:pt x="2797" y="479"/>
                  <a:pt x="2797" y="486"/>
                </a:cubicBezTo>
                <a:cubicBezTo>
                  <a:pt x="2797" y="493"/>
                  <a:pt x="2802" y="499"/>
                  <a:pt x="2809" y="499"/>
                </a:cubicBezTo>
                <a:close/>
                <a:moveTo>
                  <a:pt x="2849" y="499"/>
                </a:moveTo>
                <a:cubicBezTo>
                  <a:pt x="2856" y="499"/>
                  <a:pt x="2861" y="493"/>
                  <a:pt x="2861" y="486"/>
                </a:cubicBezTo>
                <a:cubicBezTo>
                  <a:pt x="2861" y="479"/>
                  <a:pt x="2856" y="473"/>
                  <a:pt x="2849" y="473"/>
                </a:cubicBezTo>
                <a:cubicBezTo>
                  <a:pt x="2842" y="473"/>
                  <a:pt x="2836" y="479"/>
                  <a:pt x="2836" y="486"/>
                </a:cubicBezTo>
                <a:cubicBezTo>
                  <a:pt x="2836" y="493"/>
                  <a:pt x="2842" y="499"/>
                  <a:pt x="2849" y="499"/>
                </a:cubicBezTo>
                <a:close/>
                <a:moveTo>
                  <a:pt x="2888" y="499"/>
                </a:moveTo>
                <a:cubicBezTo>
                  <a:pt x="2895" y="499"/>
                  <a:pt x="2901" y="493"/>
                  <a:pt x="2901" y="486"/>
                </a:cubicBezTo>
                <a:cubicBezTo>
                  <a:pt x="2901" y="479"/>
                  <a:pt x="2895" y="473"/>
                  <a:pt x="2888" y="473"/>
                </a:cubicBezTo>
                <a:cubicBezTo>
                  <a:pt x="2881" y="473"/>
                  <a:pt x="2875" y="479"/>
                  <a:pt x="2875" y="486"/>
                </a:cubicBezTo>
                <a:cubicBezTo>
                  <a:pt x="2875" y="493"/>
                  <a:pt x="2881" y="499"/>
                  <a:pt x="2888" y="499"/>
                </a:cubicBezTo>
                <a:close/>
                <a:moveTo>
                  <a:pt x="2928" y="499"/>
                </a:moveTo>
                <a:cubicBezTo>
                  <a:pt x="2935" y="499"/>
                  <a:pt x="2940" y="493"/>
                  <a:pt x="2940" y="486"/>
                </a:cubicBezTo>
                <a:cubicBezTo>
                  <a:pt x="2940" y="479"/>
                  <a:pt x="2935" y="473"/>
                  <a:pt x="2928" y="473"/>
                </a:cubicBezTo>
                <a:cubicBezTo>
                  <a:pt x="2921" y="473"/>
                  <a:pt x="2915" y="479"/>
                  <a:pt x="2915" y="486"/>
                </a:cubicBezTo>
                <a:cubicBezTo>
                  <a:pt x="2915" y="493"/>
                  <a:pt x="2921" y="499"/>
                  <a:pt x="2928" y="499"/>
                </a:cubicBezTo>
                <a:close/>
                <a:moveTo>
                  <a:pt x="2967" y="499"/>
                </a:moveTo>
                <a:cubicBezTo>
                  <a:pt x="2974" y="499"/>
                  <a:pt x="2980" y="493"/>
                  <a:pt x="2980" y="486"/>
                </a:cubicBezTo>
                <a:cubicBezTo>
                  <a:pt x="2980" y="479"/>
                  <a:pt x="2974" y="473"/>
                  <a:pt x="2967" y="473"/>
                </a:cubicBezTo>
                <a:cubicBezTo>
                  <a:pt x="2960" y="473"/>
                  <a:pt x="2954" y="479"/>
                  <a:pt x="2954" y="486"/>
                </a:cubicBezTo>
                <a:cubicBezTo>
                  <a:pt x="2954" y="493"/>
                  <a:pt x="2960" y="499"/>
                  <a:pt x="2967" y="499"/>
                </a:cubicBezTo>
                <a:close/>
                <a:moveTo>
                  <a:pt x="3006" y="499"/>
                </a:moveTo>
                <a:cubicBezTo>
                  <a:pt x="3013" y="499"/>
                  <a:pt x="3019" y="493"/>
                  <a:pt x="3019" y="486"/>
                </a:cubicBezTo>
                <a:cubicBezTo>
                  <a:pt x="3019" y="479"/>
                  <a:pt x="3013" y="473"/>
                  <a:pt x="3006" y="473"/>
                </a:cubicBezTo>
                <a:cubicBezTo>
                  <a:pt x="2999" y="473"/>
                  <a:pt x="2994" y="479"/>
                  <a:pt x="2994" y="486"/>
                </a:cubicBezTo>
                <a:cubicBezTo>
                  <a:pt x="2994" y="493"/>
                  <a:pt x="2999" y="499"/>
                  <a:pt x="3006" y="499"/>
                </a:cubicBezTo>
                <a:close/>
                <a:moveTo>
                  <a:pt x="3046" y="499"/>
                </a:moveTo>
                <a:cubicBezTo>
                  <a:pt x="3053" y="499"/>
                  <a:pt x="3059" y="493"/>
                  <a:pt x="3059" y="486"/>
                </a:cubicBezTo>
                <a:cubicBezTo>
                  <a:pt x="3059" y="479"/>
                  <a:pt x="3053" y="473"/>
                  <a:pt x="3046" y="473"/>
                </a:cubicBezTo>
                <a:cubicBezTo>
                  <a:pt x="3039" y="473"/>
                  <a:pt x="3033" y="479"/>
                  <a:pt x="3033" y="486"/>
                </a:cubicBezTo>
                <a:cubicBezTo>
                  <a:pt x="3033" y="493"/>
                  <a:pt x="3039" y="499"/>
                  <a:pt x="3046" y="499"/>
                </a:cubicBezTo>
                <a:close/>
                <a:moveTo>
                  <a:pt x="3085" y="499"/>
                </a:moveTo>
                <a:cubicBezTo>
                  <a:pt x="3092" y="499"/>
                  <a:pt x="3098" y="493"/>
                  <a:pt x="3098" y="486"/>
                </a:cubicBezTo>
                <a:cubicBezTo>
                  <a:pt x="3098" y="479"/>
                  <a:pt x="3092" y="473"/>
                  <a:pt x="3085" y="473"/>
                </a:cubicBezTo>
                <a:cubicBezTo>
                  <a:pt x="3078" y="473"/>
                  <a:pt x="3073" y="479"/>
                  <a:pt x="3073" y="486"/>
                </a:cubicBezTo>
                <a:cubicBezTo>
                  <a:pt x="3073" y="493"/>
                  <a:pt x="3078" y="499"/>
                  <a:pt x="3085" y="499"/>
                </a:cubicBezTo>
                <a:close/>
                <a:moveTo>
                  <a:pt x="3282" y="499"/>
                </a:moveTo>
                <a:cubicBezTo>
                  <a:pt x="3289" y="499"/>
                  <a:pt x="3295" y="493"/>
                  <a:pt x="3295" y="486"/>
                </a:cubicBezTo>
                <a:cubicBezTo>
                  <a:pt x="3295" y="479"/>
                  <a:pt x="3289" y="473"/>
                  <a:pt x="3282" y="473"/>
                </a:cubicBezTo>
                <a:cubicBezTo>
                  <a:pt x="3275" y="473"/>
                  <a:pt x="3270" y="479"/>
                  <a:pt x="3270" y="486"/>
                </a:cubicBezTo>
                <a:cubicBezTo>
                  <a:pt x="3270" y="493"/>
                  <a:pt x="3275" y="499"/>
                  <a:pt x="3282" y="499"/>
                </a:cubicBezTo>
                <a:close/>
                <a:moveTo>
                  <a:pt x="3322" y="473"/>
                </a:moveTo>
                <a:cubicBezTo>
                  <a:pt x="3315" y="473"/>
                  <a:pt x="3309" y="479"/>
                  <a:pt x="3309" y="486"/>
                </a:cubicBezTo>
                <a:cubicBezTo>
                  <a:pt x="3309" y="493"/>
                  <a:pt x="3315" y="499"/>
                  <a:pt x="3322" y="499"/>
                </a:cubicBezTo>
                <a:cubicBezTo>
                  <a:pt x="3329" y="499"/>
                  <a:pt x="3335" y="493"/>
                  <a:pt x="3335" y="486"/>
                </a:cubicBezTo>
                <a:cubicBezTo>
                  <a:pt x="3335" y="479"/>
                  <a:pt x="3329" y="473"/>
                  <a:pt x="3322" y="473"/>
                </a:cubicBezTo>
                <a:close/>
                <a:moveTo>
                  <a:pt x="404" y="512"/>
                </a:moveTo>
                <a:cubicBezTo>
                  <a:pt x="397" y="512"/>
                  <a:pt x="392" y="518"/>
                  <a:pt x="392" y="525"/>
                </a:cubicBezTo>
                <a:cubicBezTo>
                  <a:pt x="392" y="532"/>
                  <a:pt x="397" y="538"/>
                  <a:pt x="404" y="538"/>
                </a:cubicBezTo>
                <a:cubicBezTo>
                  <a:pt x="411" y="538"/>
                  <a:pt x="417" y="532"/>
                  <a:pt x="417" y="525"/>
                </a:cubicBezTo>
                <a:cubicBezTo>
                  <a:pt x="417" y="518"/>
                  <a:pt x="411" y="512"/>
                  <a:pt x="404" y="512"/>
                </a:cubicBezTo>
                <a:close/>
                <a:moveTo>
                  <a:pt x="444" y="538"/>
                </a:moveTo>
                <a:cubicBezTo>
                  <a:pt x="451" y="538"/>
                  <a:pt x="457" y="532"/>
                  <a:pt x="457" y="525"/>
                </a:cubicBezTo>
                <a:cubicBezTo>
                  <a:pt x="457" y="518"/>
                  <a:pt x="451" y="512"/>
                  <a:pt x="444" y="512"/>
                </a:cubicBezTo>
                <a:cubicBezTo>
                  <a:pt x="437" y="512"/>
                  <a:pt x="431" y="518"/>
                  <a:pt x="431" y="525"/>
                </a:cubicBezTo>
                <a:cubicBezTo>
                  <a:pt x="431" y="532"/>
                  <a:pt x="437" y="538"/>
                  <a:pt x="444" y="538"/>
                </a:cubicBezTo>
                <a:close/>
                <a:moveTo>
                  <a:pt x="483" y="538"/>
                </a:moveTo>
                <a:cubicBezTo>
                  <a:pt x="490" y="538"/>
                  <a:pt x="496" y="532"/>
                  <a:pt x="496" y="525"/>
                </a:cubicBezTo>
                <a:cubicBezTo>
                  <a:pt x="496" y="518"/>
                  <a:pt x="490" y="512"/>
                  <a:pt x="483" y="512"/>
                </a:cubicBezTo>
                <a:cubicBezTo>
                  <a:pt x="476" y="512"/>
                  <a:pt x="471" y="518"/>
                  <a:pt x="471" y="525"/>
                </a:cubicBezTo>
                <a:cubicBezTo>
                  <a:pt x="471" y="532"/>
                  <a:pt x="476" y="538"/>
                  <a:pt x="483" y="538"/>
                </a:cubicBezTo>
                <a:close/>
                <a:moveTo>
                  <a:pt x="523" y="538"/>
                </a:moveTo>
                <a:cubicBezTo>
                  <a:pt x="530" y="538"/>
                  <a:pt x="535" y="532"/>
                  <a:pt x="535" y="525"/>
                </a:cubicBezTo>
                <a:cubicBezTo>
                  <a:pt x="535" y="518"/>
                  <a:pt x="530" y="512"/>
                  <a:pt x="523" y="512"/>
                </a:cubicBezTo>
                <a:cubicBezTo>
                  <a:pt x="516" y="512"/>
                  <a:pt x="510" y="518"/>
                  <a:pt x="510" y="525"/>
                </a:cubicBezTo>
                <a:cubicBezTo>
                  <a:pt x="510" y="532"/>
                  <a:pt x="516" y="538"/>
                  <a:pt x="523" y="538"/>
                </a:cubicBezTo>
                <a:close/>
                <a:moveTo>
                  <a:pt x="562" y="538"/>
                </a:moveTo>
                <a:cubicBezTo>
                  <a:pt x="569" y="538"/>
                  <a:pt x="575" y="532"/>
                  <a:pt x="575" y="525"/>
                </a:cubicBezTo>
                <a:cubicBezTo>
                  <a:pt x="575" y="518"/>
                  <a:pt x="569" y="512"/>
                  <a:pt x="562" y="512"/>
                </a:cubicBezTo>
                <a:cubicBezTo>
                  <a:pt x="555" y="512"/>
                  <a:pt x="549" y="518"/>
                  <a:pt x="549" y="525"/>
                </a:cubicBezTo>
                <a:cubicBezTo>
                  <a:pt x="549" y="532"/>
                  <a:pt x="555" y="538"/>
                  <a:pt x="562" y="538"/>
                </a:cubicBezTo>
                <a:close/>
                <a:moveTo>
                  <a:pt x="602" y="538"/>
                </a:moveTo>
                <a:cubicBezTo>
                  <a:pt x="609" y="538"/>
                  <a:pt x="614" y="532"/>
                  <a:pt x="614" y="525"/>
                </a:cubicBezTo>
                <a:cubicBezTo>
                  <a:pt x="614" y="518"/>
                  <a:pt x="609" y="512"/>
                  <a:pt x="602" y="512"/>
                </a:cubicBezTo>
                <a:cubicBezTo>
                  <a:pt x="595" y="512"/>
                  <a:pt x="589" y="518"/>
                  <a:pt x="589" y="525"/>
                </a:cubicBezTo>
                <a:cubicBezTo>
                  <a:pt x="589" y="532"/>
                  <a:pt x="595" y="538"/>
                  <a:pt x="602" y="538"/>
                </a:cubicBezTo>
                <a:close/>
                <a:moveTo>
                  <a:pt x="641" y="538"/>
                </a:moveTo>
                <a:cubicBezTo>
                  <a:pt x="648" y="538"/>
                  <a:pt x="654" y="532"/>
                  <a:pt x="654" y="525"/>
                </a:cubicBezTo>
                <a:cubicBezTo>
                  <a:pt x="654" y="518"/>
                  <a:pt x="648" y="512"/>
                  <a:pt x="641" y="512"/>
                </a:cubicBezTo>
                <a:cubicBezTo>
                  <a:pt x="634" y="512"/>
                  <a:pt x="628" y="518"/>
                  <a:pt x="628" y="525"/>
                </a:cubicBezTo>
                <a:cubicBezTo>
                  <a:pt x="628" y="532"/>
                  <a:pt x="634" y="538"/>
                  <a:pt x="641" y="538"/>
                </a:cubicBezTo>
                <a:close/>
                <a:moveTo>
                  <a:pt x="680" y="538"/>
                </a:moveTo>
                <a:cubicBezTo>
                  <a:pt x="687" y="538"/>
                  <a:pt x="693" y="532"/>
                  <a:pt x="693" y="525"/>
                </a:cubicBezTo>
                <a:cubicBezTo>
                  <a:pt x="693" y="518"/>
                  <a:pt x="687" y="512"/>
                  <a:pt x="680" y="512"/>
                </a:cubicBezTo>
                <a:cubicBezTo>
                  <a:pt x="673" y="512"/>
                  <a:pt x="668" y="518"/>
                  <a:pt x="668" y="525"/>
                </a:cubicBezTo>
                <a:cubicBezTo>
                  <a:pt x="668" y="532"/>
                  <a:pt x="673" y="538"/>
                  <a:pt x="680" y="538"/>
                </a:cubicBezTo>
                <a:close/>
                <a:moveTo>
                  <a:pt x="720" y="538"/>
                </a:moveTo>
                <a:cubicBezTo>
                  <a:pt x="727" y="538"/>
                  <a:pt x="733" y="532"/>
                  <a:pt x="733" y="525"/>
                </a:cubicBezTo>
                <a:cubicBezTo>
                  <a:pt x="733" y="518"/>
                  <a:pt x="727" y="512"/>
                  <a:pt x="720" y="512"/>
                </a:cubicBezTo>
                <a:cubicBezTo>
                  <a:pt x="713" y="512"/>
                  <a:pt x="707" y="518"/>
                  <a:pt x="707" y="525"/>
                </a:cubicBezTo>
                <a:cubicBezTo>
                  <a:pt x="707" y="532"/>
                  <a:pt x="713" y="538"/>
                  <a:pt x="720" y="538"/>
                </a:cubicBezTo>
                <a:close/>
                <a:moveTo>
                  <a:pt x="759" y="538"/>
                </a:moveTo>
                <a:cubicBezTo>
                  <a:pt x="766" y="538"/>
                  <a:pt x="772" y="532"/>
                  <a:pt x="772" y="525"/>
                </a:cubicBezTo>
                <a:cubicBezTo>
                  <a:pt x="772" y="518"/>
                  <a:pt x="766" y="512"/>
                  <a:pt x="759" y="512"/>
                </a:cubicBezTo>
                <a:cubicBezTo>
                  <a:pt x="752" y="512"/>
                  <a:pt x="747" y="518"/>
                  <a:pt x="747" y="525"/>
                </a:cubicBezTo>
                <a:cubicBezTo>
                  <a:pt x="747" y="532"/>
                  <a:pt x="752" y="538"/>
                  <a:pt x="759" y="538"/>
                </a:cubicBezTo>
                <a:close/>
                <a:moveTo>
                  <a:pt x="799" y="538"/>
                </a:moveTo>
                <a:cubicBezTo>
                  <a:pt x="806" y="538"/>
                  <a:pt x="811" y="532"/>
                  <a:pt x="811" y="525"/>
                </a:cubicBezTo>
                <a:cubicBezTo>
                  <a:pt x="811" y="518"/>
                  <a:pt x="806" y="512"/>
                  <a:pt x="799" y="512"/>
                </a:cubicBezTo>
                <a:cubicBezTo>
                  <a:pt x="792" y="512"/>
                  <a:pt x="786" y="518"/>
                  <a:pt x="786" y="525"/>
                </a:cubicBezTo>
                <a:cubicBezTo>
                  <a:pt x="786" y="532"/>
                  <a:pt x="792" y="538"/>
                  <a:pt x="799" y="538"/>
                </a:cubicBezTo>
                <a:close/>
                <a:moveTo>
                  <a:pt x="838" y="538"/>
                </a:moveTo>
                <a:cubicBezTo>
                  <a:pt x="845" y="538"/>
                  <a:pt x="851" y="532"/>
                  <a:pt x="851" y="525"/>
                </a:cubicBezTo>
                <a:cubicBezTo>
                  <a:pt x="851" y="518"/>
                  <a:pt x="845" y="512"/>
                  <a:pt x="838" y="512"/>
                </a:cubicBezTo>
                <a:cubicBezTo>
                  <a:pt x="831" y="512"/>
                  <a:pt x="825" y="518"/>
                  <a:pt x="825" y="525"/>
                </a:cubicBezTo>
                <a:cubicBezTo>
                  <a:pt x="825" y="532"/>
                  <a:pt x="831" y="538"/>
                  <a:pt x="838" y="538"/>
                </a:cubicBezTo>
                <a:close/>
                <a:moveTo>
                  <a:pt x="917" y="538"/>
                </a:moveTo>
                <a:cubicBezTo>
                  <a:pt x="924" y="538"/>
                  <a:pt x="930" y="532"/>
                  <a:pt x="930" y="525"/>
                </a:cubicBezTo>
                <a:cubicBezTo>
                  <a:pt x="930" y="518"/>
                  <a:pt x="924" y="512"/>
                  <a:pt x="917" y="512"/>
                </a:cubicBezTo>
                <a:cubicBezTo>
                  <a:pt x="910" y="512"/>
                  <a:pt x="904" y="518"/>
                  <a:pt x="904" y="525"/>
                </a:cubicBezTo>
                <a:cubicBezTo>
                  <a:pt x="904" y="532"/>
                  <a:pt x="910" y="538"/>
                  <a:pt x="917" y="538"/>
                </a:cubicBezTo>
                <a:close/>
                <a:moveTo>
                  <a:pt x="956" y="538"/>
                </a:moveTo>
                <a:cubicBezTo>
                  <a:pt x="963" y="538"/>
                  <a:pt x="969" y="532"/>
                  <a:pt x="969" y="525"/>
                </a:cubicBezTo>
                <a:cubicBezTo>
                  <a:pt x="969" y="518"/>
                  <a:pt x="963" y="512"/>
                  <a:pt x="956" y="512"/>
                </a:cubicBezTo>
                <a:cubicBezTo>
                  <a:pt x="949" y="512"/>
                  <a:pt x="944" y="518"/>
                  <a:pt x="944" y="525"/>
                </a:cubicBezTo>
                <a:cubicBezTo>
                  <a:pt x="944" y="532"/>
                  <a:pt x="949" y="538"/>
                  <a:pt x="956" y="538"/>
                </a:cubicBezTo>
                <a:close/>
                <a:moveTo>
                  <a:pt x="996" y="538"/>
                </a:moveTo>
                <a:cubicBezTo>
                  <a:pt x="1003" y="538"/>
                  <a:pt x="1009" y="532"/>
                  <a:pt x="1009" y="525"/>
                </a:cubicBezTo>
                <a:cubicBezTo>
                  <a:pt x="1009" y="518"/>
                  <a:pt x="1003" y="512"/>
                  <a:pt x="996" y="512"/>
                </a:cubicBezTo>
                <a:cubicBezTo>
                  <a:pt x="989" y="512"/>
                  <a:pt x="983" y="518"/>
                  <a:pt x="983" y="525"/>
                </a:cubicBezTo>
                <a:cubicBezTo>
                  <a:pt x="983" y="532"/>
                  <a:pt x="989" y="538"/>
                  <a:pt x="996" y="538"/>
                </a:cubicBezTo>
                <a:close/>
                <a:moveTo>
                  <a:pt x="1035" y="538"/>
                </a:moveTo>
                <a:cubicBezTo>
                  <a:pt x="1042" y="538"/>
                  <a:pt x="1048" y="532"/>
                  <a:pt x="1048" y="525"/>
                </a:cubicBezTo>
                <a:cubicBezTo>
                  <a:pt x="1048" y="518"/>
                  <a:pt x="1042" y="512"/>
                  <a:pt x="1035" y="512"/>
                </a:cubicBezTo>
                <a:cubicBezTo>
                  <a:pt x="1028" y="512"/>
                  <a:pt x="1022" y="518"/>
                  <a:pt x="1022" y="525"/>
                </a:cubicBezTo>
                <a:cubicBezTo>
                  <a:pt x="1022" y="532"/>
                  <a:pt x="1028" y="538"/>
                  <a:pt x="1035" y="538"/>
                </a:cubicBezTo>
                <a:close/>
                <a:moveTo>
                  <a:pt x="1062" y="525"/>
                </a:moveTo>
                <a:cubicBezTo>
                  <a:pt x="1062" y="532"/>
                  <a:pt x="1068" y="538"/>
                  <a:pt x="1075" y="538"/>
                </a:cubicBezTo>
                <a:cubicBezTo>
                  <a:pt x="1082" y="538"/>
                  <a:pt x="1087" y="532"/>
                  <a:pt x="1087" y="525"/>
                </a:cubicBezTo>
                <a:cubicBezTo>
                  <a:pt x="1087" y="518"/>
                  <a:pt x="1082" y="512"/>
                  <a:pt x="1075" y="512"/>
                </a:cubicBezTo>
                <a:cubicBezTo>
                  <a:pt x="1068" y="512"/>
                  <a:pt x="1062" y="518"/>
                  <a:pt x="1062" y="525"/>
                </a:cubicBezTo>
                <a:close/>
                <a:moveTo>
                  <a:pt x="1627" y="538"/>
                </a:moveTo>
                <a:cubicBezTo>
                  <a:pt x="1634" y="538"/>
                  <a:pt x="1639" y="532"/>
                  <a:pt x="1639" y="525"/>
                </a:cubicBezTo>
                <a:cubicBezTo>
                  <a:pt x="1639" y="518"/>
                  <a:pt x="1634" y="512"/>
                  <a:pt x="1627" y="512"/>
                </a:cubicBezTo>
                <a:cubicBezTo>
                  <a:pt x="1620" y="512"/>
                  <a:pt x="1614" y="518"/>
                  <a:pt x="1614" y="525"/>
                </a:cubicBezTo>
                <a:cubicBezTo>
                  <a:pt x="1614" y="532"/>
                  <a:pt x="1620" y="538"/>
                  <a:pt x="1627" y="538"/>
                </a:cubicBezTo>
                <a:close/>
                <a:moveTo>
                  <a:pt x="1666" y="537"/>
                </a:moveTo>
                <a:cubicBezTo>
                  <a:pt x="1673" y="537"/>
                  <a:pt x="1678" y="532"/>
                  <a:pt x="1678" y="525"/>
                </a:cubicBezTo>
                <a:cubicBezTo>
                  <a:pt x="1678" y="519"/>
                  <a:pt x="1673" y="513"/>
                  <a:pt x="1666" y="513"/>
                </a:cubicBezTo>
                <a:cubicBezTo>
                  <a:pt x="1659" y="513"/>
                  <a:pt x="1654" y="519"/>
                  <a:pt x="1654" y="525"/>
                </a:cubicBezTo>
                <a:cubicBezTo>
                  <a:pt x="1654" y="532"/>
                  <a:pt x="1659" y="537"/>
                  <a:pt x="1666" y="537"/>
                </a:cubicBezTo>
                <a:close/>
                <a:moveTo>
                  <a:pt x="1784" y="538"/>
                </a:moveTo>
                <a:cubicBezTo>
                  <a:pt x="1791" y="538"/>
                  <a:pt x="1797" y="532"/>
                  <a:pt x="1797" y="525"/>
                </a:cubicBezTo>
                <a:cubicBezTo>
                  <a:pt x="1797" y="518"/>
                  <a:pt x="1791" y="512"/>
                  <a:pt x="1784" y="512"/>
                </a:cubicBezTo>
                <a:cubicBezTo>
                  <a:pt x="1777" y="512"/>
                  <a:pt x="1772" y="518"/>
                  <a:pt x="1772" y="525"/>
                </a:cubicBezTo>
                <a:cubicBezTo>
                  <a:pt x="1772" y="532"/>
                  <a:pt x="1777" y="538"/>
                  <a:pt x="1784" y="538"/>
                </a:cubicBezTo>
                <a:close/>
                <a:moveTo>
                  <a:pt x="1824" y="538"/>
                </a:moveTo>
                <a:cubicBezTo>
                  <a:pt x="1831" y="538"/>
                  <a:pt x="1836" y="532"/>
                  <a:pt x="1836" y="525"/>
                </a:cubicBezTo>
                <a:cubicBezTo>
                  <a:pt x="1836" y="518"/>
                  <a:pt x="1831" y="512"/>
                  <a:pt x="1824" y="512"/>
                </a:cubicBezTo>
                <a:cubicBezTo>
                  <a:pt x="1817" y="512"/>
                  <a:pt x="1811" y="518"/>
                  <a:pt x="1811" y="525"/>
                </a:cubicBezTo>
                <a:cubicBezTo>
                  <a:pt x="1811" y="532"/>
                  <a:pt x="1817" y="538"/>
                  <a:pt x="1824" y="538"/>
                </a:cubicBezTo>
                <a:close/>
                <a:moveTo>
                  <a:pt x="1863" y="538"/>
                </a:moveTo>
                <a:cubicBezTo>
                  <a:pt x="1870" y="538"/>
                  <a:pt x="1876" y="532"/>
                  <a:pt x="1876" y="525"/>
                </a:cubicBezTo>
                <a:cubicBezTo>
                  <a:pt x="1876" y="518"/>
                  <a:pt x="1870" y="512"/>
                  <a:pt x="1863" y="512"/>
                </a:cubicBezTo>
                <a:cubicBezTo>
                  <a:pt x="1856" y="512"/>
                  <a:pt x="1850" y="518"/>
                  <a:pt x="1850" y="525"/>
                </a:cubicBezTo>
                <a:cubicBezTo>
                  <a:pt x="1850" y="532"/>
                  <a:pt x="1856" y="538"/>
                  <a:pt x="1863" y="538"/>
                </a:cubicBezTo>
                <a:close/>
                <a:moveTo>
                  <a:pt x="1903" y="538"/>
                </a:moveTo>
                <a:cubicBezTo>
                  <a:pt x="1910" y="538"/>
                  <a:pt x="1915" y="532"/>
                  <a:pt x="1915" y="525"/>
                </a:cubicBezTo>
                <a:cubicBezTo>
                  <a:pt x="1915" y="518"/>
                  <a:pt x="1910" y="512"/>
                  <a:pt x="1903" y="512"/>
                </a:cubicBezTo>
                <a:cubicBezTo>
                  <a:pt x="1896" y="512"/>
                  <a:pt x="1890" y="518"/>
                  <a:pt x="1890" y="525"/>
                </a:cubicBezTo>
                <a:cubicBezTo>
                  <a:pt x="1890" y="532"/>
                  <a:pt x="1896" y="538"/>
                  <a:pt x="1903" y="538"/>
                </a:cubicBezTo>
                <a:close/>
                <a:moveTo>
                  <a:pt x="1942" y="538"/>
                </a:moveTo>
                <a:cubicBezTo>
                  <a:pt x="1949" y="538"/>
                  <a:pt x="1955" y="532"/>
                  <a:pt x="1955" y="525"/>
                </a:cubicBezTo>
                <a:cubicBezTo>
                  <a:pt x="1955" y="518"/>
                  <a:pt x="1949" y="512"/>
                  <a:pt x="1942" y="512"/>
                </a:cubicBezTo>
                <a:cubicBezTo>
                  <a:pt x="1935" y="512"/>
                  <a:pt x="1929" y="518"/>
                  <a:pt x="1929" y="525"/>
                </a:cubicBezTo>
                <a:cubicBezTo>
                  <a:pt x="1929" y="532"/>
                  <a:pt x="1935" y="538"/>
                  <a:pt x="1942" y="538"/>
                </a:cubicBezTo>
                <a:close/>
                <a:moveTo>
                  <a:pt x="1981" y="538"/>
                </a:moveTo>
                <a:cubicBezTo>
                  <a:pt x="1988" y="538"/>
                  <a:pt x="1994" y="532"/>
                  <a:pt x="1994" y="525"/>
                </a:cubicBezTo>
                <a:cubicBezTo>
                  <a:pt x="1994" y="518"/>
                  <a:pt x="1988" y="512"/>
                  <a:pt x="1981" y="512"/>
                </a:cubicBezTo>
                <a:cubicBezTo>
                  <a:pt x="1974" y="512"/>
                  <a:pt x="1969" y="518"/>
                  <a:pt x="1969" y="525"/>
                </a:cubicBezTo>
                <a:cubicBezTo>
                  <a:pt x="1969" y="532"/>
                  <a:pt x="1974" y="538"/>
                  <a:pt x="1981" y="538"/>
                </a:cubicBezTo>
                <a:close/>
                <a:moveTo>
                  <a:pt x="2021" y="538"/>
                </a:moveTo>
                <a:cubicBezTo>
                  <a:pt x="2028" y="538"/>
                  <a:pt x="2034" y="532"/>
                  <a:pt x="2034" y="525"/>
                </a:cubicBezTo>
                <a:cubicBezTo>
                  <a:pt x="2034" y="518"/>
                  <a:pt x="2028" y="512"/>
                  <a:pt x="2021" y="512"/>
                </a:cubicBezTo>
                <a:cubicBezTo>
                  <a:pt x="2014" y="512"/>
                  <a:pt x="2008" y="518"/>
                  <a:pt x="2008" y="525"/>
                </a:cubicBezTo>
                <a:cubicBezTo>
                  <a:pt x="2008" y="532"/>
                  <a:pt x="2014" y="538"/>
                  <a:pt x="2021" y="538"/>
                </a:cubicBezTo>
                <a:close/>
                <a:moveTo>
                  <a:pt x="2060" y="538"/>
                </a:moveTo>
                <a:cubicBezTo>
                  <a:pt x="2067" y="538"/>
                  <a:pt x="2073" y="532"/>
                  <a:pt x="2073" y="525"/>
                </a:cubicBezTo>
                <a:cubicBezTo>
                  <a:pt x="2073" y="518"/>
                  <a:pt x="2067" y="512"/>
                  <a:pt x="2060" y="512"/>
                </a:cubicBezTo>
                <a:cubicBezTo>
                  <a:pt x="2053" y="512"/>
                  <a:pt x="2048" y="518"/>
                  <a:pt x="2048" y="525"/>
                </a:cubicBezTo>
                <a:cubicBezTo>
                  <a:pt x="2048" y="532"/>
                  <a:pt x="2053" y="538"/>
                  <a:pt x="2060" y="538"/>
                </a:cubicBezTo>
                <a:close/>
                <a:moveTo>
                  <a:pt x="2100" y="538"/>
                </a:moveTo>
                <a:cubicBezTo>
                  <a:pt x="2107" y="538"/>
                  <a:pt x="2112" y="532"/>
                  <a:pt x="2112" y="525"/>
                </a:cubicBezTo>
                <a:cubicBezTo>
                  <a:pt x="2112" y="518"/>
                  <a:pt x="2107" y="512"/>
                  <a:pt x="2100" y="512"/>
                </a:cubicBezTo>
                <a:cubicBezTo>
                  <a:pt x="2093" y="512"/>
                  <a:pt x="2087" y="518"/>
                  <a:pt x="2087" y="525"/>
                </a:cubicBezTo>
                <a:cubicBezTo>
                  <a:pt x="2087" y="532"/>
                  <a:pt x="2093" y="538"/>
                  <a:pt x="2100" y="538"/>
                </a:cubicBezTo>
                <a:close/>
                <a:moveTo>
                  <a:pt x="2139" y="538"/>
                </a:moveTo>
                <a:cubicBezTo>
                  <a:pt x="2146" y="538"/>
                  <a:pt x="2152" y="532"/>
                  <a:pt x="2152" y="525"/>
                </a:cubicBezTo>
                <a:cubicBezTo>
                  <a:pt x="2152" y="518"/>
                  <a:pt x="2146" y="512"/>
                  <a:pt x="2139" y="512"/>
                </a:cubicBezTo>
                <a:cubicBezTo>
                  <a:pt x="2132" y="512"/>
                  <a:pt x="2126" y="518"/>
                  <a:pt x="2126" y="525"/>
                </a:cubicBezTo>
                <a:cubicBezTo>
                  <a:pt x="2126" y="532"/>
                  <a:pt x="2132" y="538"/>
                  <a:pt x="2139" y="538"/>
                </a:cubicBezTo>
                <a:close/>
                <a:moveTo>
                  <a:pt x="2179" y="538"/>
                </a:moveTo>
                <a:cubicBezTo>
                  <a:pt x="2186" y="538"/>
                  <a:pt x="2191" y="532"/>
                  <a:pt x="2191" y="525"/>
                </a:cubicBezTo>
                <a:cubicBezTo>
                  <a:pt x="2191" y="518"/>
                  <a:pt x="2186" y="512"/>
                  <a:pt x="2179" y="512"/>
                </a:cubicBezTo>
                <a:cubicBezTo>
                  <a:pt x="2171" y="512"/>
                  <a:pt x="2166" y="518"/>
                  <a:pt x="2166" y="525"/>
                </a:cubicBezTo>
                <a:cubicBezTo>
                  <a:pt x="2166" y="532"/>
                  <a:pt x="2171" y="538"/>
                  <a:pt x="2179" y="538"/>
                </a:cubicBezTo>
                <a:close/>
                <a:moveTo>
                  <a:pt x="2218" y="538"/>
                </a:moveTo>
                <a:cubicBezTo>
                  <a:pt x="2225" y="538"/>
                  <a:pt x="2231" y="532"/>
                  <a:pt x="2231" y="525"/>
                </a:cubicBezTo>
                <a:cubicBezTo>
                  <a:pt x="2231" y="518"/>
                  <a:pt x="2225" y="512"/>
                  <a:pt x="2218" y="512"/>
                </a:cubicBezTo>
                <a:cubicBezTo>
                  <a:pt x="2211" y="512"/>
                  <a:pt x="2205" y="518"/>
                  <a:pt x="2205" y="525"/>
                </a:cubicBezTo>
                <a:cubicBezTo>
                  <a:pt x="2205" y="532"/>
                  <a:pt x="2211" y="538"/>
                  <a:pt x="2218" y="538"/>
                </a:cubicBezTo>
                <a:close/>
                <a:moveTo>
                  <a:pt x="2257" y="538"/>
                </a:moveTo>
                <a:cubicBezTo>
                  <a:pt x="2264" y="538"/>
                  <a:pt x="2270" y="532"/>
                  <a:pt x="2270" y="525"/>
                </a:cubicBezTo>
                <a:cubicBezTo>
                  <a:pt x="2270" y="518"/>
                  <a:pt x="2264" y="512"/>
                  <a:pt x="2257" y="512"/>
                </a:cubicBezTo>
                <a:cubicBezTo>
                  <a:pt x="2250" y="512"/>
                  <a:pt x="2245" y="518"/>
                  <a:pt x="2245" y="525"/>
                </a:cubicBezTo>
                <a:cubicBezTo>
                  <a:pt x="2245" y="532"/>
                  <a:pt x="2250" y="538"/>
                  <a:pt x="2257" y="538"/>
                </a:cubicBezTo>
                <a:close/>
                <a:moveTo>
                  <a:pt x="2297" y="538"/>
                </a:moveTo>
                <a:cubicBezTo>
                  <a:pt x="2304" y="538"/>
                  <a:pt x="2310" y="532"/>
                  <a:pt x="2310" y="525"/>
                </a:cubicBezTo>
                <a:cubicBezTo>
                  <a:pt x="2310" y="518"/>
                  <a:pt x="2304" y="512"/>
                  <a:pt x="2297" y="512"/>
                </a:cubicBezTo>
                <a:cubicBezTo>
                  <a:pt x="2290" y="512"/>
                  <a:pt x="2284" y="518"/>
                  <a:pt x="2284" y="525"/>
                </a:cubicBezTo>
                <a:cubicBezTo>
                  <a:pt x="2284" y="532"/>
                  <a:pt x="2290" y="538"/>
                  <a:pt x="2297" y="538"/>
                </a:cubicBezTo>
                <a:close/>
                <a:moveTo>
                  <a:pt x="2336" y="538"/>
                </a:moveTo>
                <a:cubicBezTo>
                  <a:pt x="2343" y="538"/>
                  <a:pt x="2349" y="532"/>
                  <a:pt x="2349" y="525"/>
                </a:cubicBezTo>
                <a:cubicBezTo>
                  <a:pt x="2349" y="518"/>
                  <a:pt x="2343" y="512"/>
                  <a:pt x="2336" y="512"/>
                </a:cubicBezTo>
                <a:cubicBezTo>
                  <a:pt x="2329" y="512"/>
                  <a:pt x="2323" y="518"/>
                  <a:pt x="2323" y="525"/>
                </a:cubicBezTo>
                <a:cubicBezTo>
                  <a:pt x="2323" y="532"/>
                  <a:pt x="2329" y="538"/>
                  <a:pt x="2336" y="538"/>
                </a:cubicBezTo>
                <a:close/>
                <a:moveTo>
                  <a:pt x="2376" y="538"/>
                </a:moveTo>
                <a:cubicBezTo>
                  <a:pt x="2383" y="538"/>
                  <a:pt x="2388" y="532"/>
                  <a:pt x="2388" y="525"/>
                </a:cubicBezTo>
                <a:cubicBezTo>
                  <a:pt x="2388" y="518"/>
                  <a:pt x="2383" y="512"/>
                  <a:pt x="2376" y="512"/>
                </a:cubicBezTo>
                <a:cubicBezTo>
                  <a:pt x="2369" y="512"/>
                  <a:pt x="2363" y="518"/>
                  <a:pt x="2363" y="525"/>
                </a:cubicBezTo>
                <a:cubicBezTo>
                  <a:pt x="2363" y="532"/>
                  <a:pt x="2369" y="538"/>
                  <a:pt x="2376" y="538"/>
                </a:cubicBezTo>
                <a:close/>
                <a:moveTo>
                  <a:pt x="2415" y="538"/>
                </a:moveTo>
                <a:cubicBezTo>
                  <a:pt x="2422" y="538"/>
                  <a:pt x="2428" y="532"/>
                  <a:pt x="2428" y="525"/>
                </a:cubicBezTo>
                <a:cubicBezTo>
                  <a:pt x="2428" y="518"/>
                  <a:pt x="2422" y="512"/>
                  <a:pt x="2415" y="512"/>
                </a:cubicBezTo>
                <a:cubicBezTo>
                  <a:pt x="2408" y="512"/>
                  <a:pt x="2402" y="518"/>
                  <a:pt x="2402" y="525"/>
                </a:cubicBezTo>
                <a:cubicBezTo>
                  <a:pt x="2402" y="532"/>
                  <a:pt x="2408" y="538"/>
                  <a:pt x="2415" y="538"/>
                </a:cubicBezTo>
                <a:close/>
                <a:moveTo>
                  <a:pt x="2455" y="538"/>
                </a:moveTo>
                <a:cubicBezTo>
                  <a:pt x="2462" y="538"/>
                  <a:pt x="2467" y="532"/>
                  <a:pt x="2467" y="525"/>
                </a:cubicBezTo>
                <a:cubicBezTo>
                  <a:pt x="2467" y="518"/>
                  <a:pt x="2462" y="512"/>
                  <a:pt x="2455" y="512"/>
                </a:cubicBezTo>
                <a:cubicBezTo>
                  <a:pt x="2447" y="512"/>
                  <a:pt x="2442" y="518"/>
                  <a:pt x="2442" y="525"/>
                </a:cubicBezTo>
                <a:cubicBezTo>
                  <a:pt x="2442" y="532"/>
                  <a:pt x="2447" y="538"/>
                  <a:pt x="2455" y="538"/>
                </a:cubicBezTo>
                <a:close/>
                <a:moveTo>
                  <a:pt x="2494" y="538"/>
                </a:moveTo>
                <a:cubicBezTo>
                  <a:pt x="2501" y="538"/>
                  <a:pt x="2507" y="532"/>
                  <a:pt x="2507" y="525"/>
                </a:cubicBezTo>
                <a:cubicBezTo>
                  <a:pt x="2507" y="518"/>
                  <a:pt x="2501" y="512"/>
                  <a:pt x="2494" y="512"/>
                </a:cubicBezTo>
                <a:cubicBezTo>
                  <a:pt x="2487" y="512"/>
                  <a:pt x="2481" y="518"/>
                  <a:pt x="2481" y="525"/>
                </a:cubicBezTo>
                <a:cubicBezTo>
                  <a:pt x="2481" y="532"/>
                  <a:pt x="2487" y="538"/>
                  <a:pt x="2494" y="538"/>
                </a:cubicBezTo>
                <a:close/>
                <a:moveTo>
                  <a:pt x="2533" y="538"/>
                </a:moveTo>
                <a:cubicBezTo>
                  <a:pt x="2540" y="538"/>
                  <a:pt x="2546" y="532"/>
                  <a:pt x="2546" y="525"/>
                </a:cubicBezTo>
                <a:cubicBezTo>
                  <a:pt x="2546" y="518"/>
                  <a:pt x="2540" y="512"/>
                  <a:pt x="2533" y="512"/>
                </a:cubicBezTo>
                <a:cubicBezTo>
                  <a:pt x="2526" y="512"/>
                  <a:pt x="2521" y="518"/>
                  <a:pt x="2521" y="525"/>
                </a:cubicBezTo>
                <a:cubicBezTo>
                  <a:pt x="2521" y="532"/>
                  <a:pt x="2526" y="538"/>
                  <a:pt x="2533" y="538"/>
                </a:cubicBezTo>
                <a:close/>
                <a:moveTo>
                  <a:pt x="2573" y="538"/>
                </a:moveTo>
                <a:cubicBezTo>
                  <a:pt x="2580" y="538"/>
                  <a:pt x="2586" y="532"/>
                  <a:pt x="2586" y="525"/>
                </a:cubicBezTo>
                <a:cubicBezTo>
                  <a:pt x="2586" y="518"/>
                  <a:pt x="2580" y="512"/>
                  <a:pt x="2573" y="512"/>
                </a:cubicBezTo>
                <a:cubicBezTo>
                  <a:pt x="2566" y="512"/>
                  <a:pt x="2560" y="518"/>
                  <a:pt x="2560" y="525"/>
                </a:cubicBezTo>
                <a:cubicBezTo>
                  <a:pt x="2560" y="532"/>
                  <a:pt x="2566" y="538"/>
                  <a:pt x="2573" y="538"/>
                </a:cubicBezTo>
                <a:close/>
                <a:moveTo>
                  <a:pt x="2612" y="538"/>
                </a:moveTo>
                <a:cubicBezTo>
                  <a:pt x="2619" y="538"/>
                  <a:pt x="2625" y="532"/>
                  <a:pt x="2625" y="525"/>
                </a:cubicBezTo>
                <a:cubicBezTo>
                  <a:pt x="2625" y="518"/>
                  <a:pt x="2619" y="512"/>
                  <a:pt x="2612" y="512"/>
                </a:cubicBezTo>
                <a:cubicBezTo>
                  <a:pt x="2605" y="512"/>
                  <a:pt x="2599" y="518"/>
                  <a:pt x="2599" y="525"/>
                </a:cubicBezTo>
                <a:cubicBezTo>
                  <a:pt x="2599" y="532"/>
                  <a:pt x="2605" y="538"/>
                  <a:pt x="2612" y="538"/>
                </a:cubicBezTo>
                <a:close/>
                <a:moveTo>
                  <a:pt x="2652" y="538"/>
                </a:moveTo>
                <a:cubicBezTo>
                  <a:pt x="2659" y="538"/>
                  <a:pt x="2664" y="532"/>
                  <a:pt x="2664" y="525"/>
                </a:cubicBezTo>
                <a:cubicBezTo>
                  <a:pt x="2664" y="518"/>
                  <a:pt x="2659" y="512"/>
                  <a:pt x="2652" y="512"/>
                </a:cubicBezTo>
                <a:cubicBezTo>
                  <a:pt x="2645" y="512"/>
                  <a:pt x="2639" y="518"/>
                  <a:pt x="2639" y="525"/>
                </a:cubicBezTo>
                <a:cubicBezTo>
                  <a:pt x="2639" y="532"/>
                  <a:pt x="2645" y="538"/>
                  <a:pt x="2652" y="538"/>
                </a:cubicBezTo>
                <a:close/>
                <a:moveTo>
                  <a:pt x="2691" y="538"/>
                </a:moveTo>
                <a:cubicBezTo>
                  <a:pt x="2698" y="538"/>
                  <a:pt x="2704" y="532"/>
                  <a:pt x="2704" y="525"/>
                </a:cubicBezTo>
                <a:cubicBezTo>
                  <a:pt x="2704" y="518"/>
                  <a:pt x="2698" y="512"/>
                  <a:pt x="2691" y="512"/>
                </a:cubicBezTo>
                <a:cubicBezTo>
                  <a:pt x="2684" y="512"/>
                  <a:pt x="2678" y="518"/>
                  <a:pt x="2678" y="525"/>
                </a:cubicBezTo>
                <a:cubicBezTo>
                  <a:pt x="2678" y="532"/>
                  <a:pt x="2684" y="538"/>
                  <a:pt x="2691" y="538"/>
                </a:cubicBezTo>
                <a:close/>
                <a:moveTo>
                  <a:pt x="2730" y="538"/>
                </a:moveTo>
                <a:cubicBezTo>
                  <a:pt x="2738" y="538"/>
                  <a:pt x="2743" y="532"/>
                  <a:pt x="2743" y="525"/>
                </a:cubicBezTo>
                <a:cubicBezTo>
                  <a:pt x="2743" y="518"/>
                  <a:pt x="2738" y="512"/>
                  <a:pt x="2730" y="512"/>
                </a:cubicBezTo>
                <a:cubicBezTo>
                  <a:pt x="2723" y="512"/>
                  <a:pt x="2718" y="518"/>
                  <a:pt x="2718" y="525"/>
                </a:cubicBezTo>
                <a:cubicBezTo>
                  <a:pt x="2718" y="532"/>
                  <a:pt x="2723" y="538"/>
                  <a:pt x="2730" y="538"/>
                </a:cubicBezTo>
                <a:close/>
                <a:moveTo>
                  <a:pt x="2770" y="538"/>
                </a:moveTo>
                <a:cubicBezTo>
                  <a:pt x="2777" y="538"/>
                  <a:pt x="2783" y="532"/>
                  <a:pt x="2783" y="525"/>
                </a:cubicBezTo>
                <a:cubicBezTo>
                  <a:pt x="2783" y="518"/>
                  <a:pt x="2777" y="512"/>
                  <a:pt x="2770" y="512"/>
                </a:cubicBezTo>
                <a:cubicBezTo>
                  <a:pt x="2763" y="512"/>
                  <a:pt x="2757" y="518"/>
                  <a:pt x="2757" y="525"/>
                </a:cubicBezTo>
                <a:cubicBezTo>
                  <a:pt x="2757" y="532"/>
                  <a:pt x="2763" y="538"/>
                  <a:pt x="2770" y="538"/>
                </a:cubicBezTo>
                <a:close/>
                <a:moveTo>
                  <a:pt x="2809" y="538"/>
                </a:moveTo>
                <a:cubicBezTo>
                  <a:pt x="2816" y="538"/>
                  <a:pt x="2822" y="532"/>
                  <a:pt x="2822" y="525"/>
                </a:cubicBezTo>
                <a:cubicBezTo>
                  <a:pt x="2822" y="518"/>
                  <a:pt x="2816" y="512"/>
                  <a:pt x="2809" y="512"/>
                </a:cubicBezTo>
                <a:cubicBezTo>
                  <a:pt x="2802" y="512"/>
                  <a:pt x="2797" y="518"/>
                  <a:pt x="2797" y="525"/>
                </a:cubicBezTo>
                <a:cubicBezTo>
                  <a:pt x="2797" y="532"/>
                  <a:pt x="2802" y="538"/>
                  <a:pt x="2809" y="538"/>
                </a:cubicBezTo>
                <a:close/>
                <a:moveTo>
                  <a:pt x="2849" y="538"/>
                </a:moveTo>
                <a:cubicBezTo>
                  <a:pt x="2856" y="538"/>
                  <a:pt x="2861" y="532"/>
                  <a:pt x="2861" y="525"/>
                </a:cubicBezTo>
                <a:cubicBezTo>
                  <a:pt x="2861" y="518"/>
                  <a:pt x="2856" y="512"/>
                  <a:pt x="2849" y="512"/>
                </a:cubicBezTo>
                <a:cubicBezTo>
                  <a:pt x="2842" y="512"/>
                  <a:pt x="2836" y="518"/>
                  <a:pt x="2836" y="525"/>
                </a:cubicBezTo>
                <a:cubicBezTo>
                  <a:pt x="2836" y="532"/>
                  <a:pt x="2842" y="538"/>
                  <a:pt x="2849" y="538"/>
                </a:cubicBezTo>
                <a:close/>
                <a:moveTo>
                  <a:pt x="2888" y="538"/>
                </a:moveTo>
                <a:cubicBezTo>
                  <a:pt x="2895" y="538"/>
                  <a:pt x="2901" y="532"/>
                  <a:pt x="2901" y="525"/>
                </a:cubicBezTo>
                <a:cubicBezTo>
                  <a:pt x="2901" y="518"/>
                  <a:pt x="2895" y="512"/>
                  <a:pt x="2888" y="512"/>
                </a:cubicBezTo>
                <a:cubicBezTo>
                  <a:pt x="2881" y="512"/>
                  <a:pt x="2875" y="518"/>
                  <a:pt x="2875" y="525"/>
                </a:cubicBezTo>
                <a:cubicBezTo>
                  <a:pt x="2875" y="532"/>
                  <a:pt x="2881" y="538"/>
                  <a:pt x="2888" y="538"/>
                </a:cubicBezTo>
                <a:close/>
                <a:moveTo>
                  <a:pt x="2928" y="538"/>
                </a:moveTo>
                <a:cubicBezTo>
                  <a:pt x="2935" y="538"/>
                  <a:pt x="2940" y="532"/>
                  <a:pt x="2940" y="525"/>
                </a:cubicBezTo>
                <a:cubicBezTo>
                  <a:pt x="2940" y="518"/>
                  <a:pt x="2935" y="512"/>
                  <a:pt x="2928" y="512"/>
                </a:cubicBezTo>
                <a:cubicBezTo>
                  <a:pt x="2921" y="512"/>
                  <a:pt x="2915" y="518"/>
                  <a:pt x="2915" y="525"/>
                </a:cubicBezTo>
                <a:cubicBezTo>
                  <a:pt x="2915" y="532"/>
                  <a:pt x="2921" y="538"/>
                  <a:pt x="2928" y="538"/>
                </a:cubicBezTo>
                <a:close/>
                <a:moveTo>
                  <a:pt x="2967" y="538"/>
                </a:moveTo>
                <a:cubicBezTo>
                  <a:pt x="2974" y="538"/>
                  <a:pt x="2980" y="532"/>
                  <a:pt x="2980" y="525"/>
                </a:cubicBezTo>
                <a:cubicBezTo>
                  <a:pt x="2980" y="518"/>
                  <a:pt x="2974" y="512"/>
                  <a:pt x="2967" y="512"/>
                </a:cubicBezTo>
                <a:cubicBezTo>
                  <a:pt x="2960" y="512"/>
                  <a:pt x="2954" y="518"/>
                  <a:pt x="2954" y="525"/>
                </a:cubicBezTo>
                <a:cubicBezTo>
                  <a:pt x="2954" y="532"/>
                  <a:pt x="2960" y="538"/>
                  <a:pt x="2967" y="538"/>
                </a:cubicBezTo>
                <a:close/>
                <a:moveTo>
                  <a:pt x="3006" y="538"/>
                </a:moveTo>
                <a:cubicBezTo>
                  <a:pt x="3013" y="538"/>
                  <a:pt x="3019" y="532"/>
                  <a:pt x="3019" y="525"/>
                </a:cubicBezTo>
                <a:cubicBezTo>
                  <a:pt x="3019" y="518"/>
                  <a:pt x="3013" y="512"/>
                  <a:pt x="3006" y="512"/>
                </a:cubicBezTo>
                <a:cubicBezTo>
                  <a:pt x="2999" y="512"/>
                  <a:pt x="2994" y="518"/>
                  <a:pt x="2994" y="525"/>
                </a:cubicBezTo>
                <a:cubicBezTo>
                  <a:pt x="2994" y="532"/>
                  <a:pt x="2999" y="538"/>
                  <a:pt x="3006" y="538"/>
                </a:cubicBezTo>
                <a:close/>
                <a:moveTo>
                  <a:pt x="3046" y="538"/>
                </a:moveTo>
                <a:cubicBezTo>
                  <a:pt x="3053" y="538"/>
                  <a:pt x="3059" y="532"/>
                  <a:pt x="3059" y="525"/>
                </a:cubicBezTo>
                <a:cubicBezTo>
                  <a:pt x="3059" y="518"/>
                  <a:pt x="3053" y="512"/>
                  <a:pt x="3046" y="512"/>
                </a:cubicBezTo>
                <a:cubicBezTo>
                  <a:pt x="3039" y="512"/>
                  <a:pt x="3033" y="518"/>
                  <a:pt x="3033" y="525"/>
                </a:cubicBezTo>
                <a:cubicBezTo>
                  <a:pt x="3033" y="532"/>
                  <a:pt x="3039" y="538"/>
                  <a:pt x="3046" y="538"/>
                </a:cubicBezTo>
                <a:close/>
                <a:moveTo>
                  <a:pt x="3085" y="538"/>
                </a:moveTo>
                <a:cubicBezTo>
                  <a:pt x="3092" y="538"/>
                  <a:pt x="3098" y="532"/>
                  <a:pt x="3098" y="525"/>
                </a:cubicBezTo>
                <a:cubicBezTo>
                  <a:pt x="3098" y="518"/>
                  <a:pt x="3092" y="512"/>
                  <a:pt x="3085" y="512"/>
                </a:cubicBezTo>
                <a:cubicBezTo>
                  <a:pt x="3078" y="512"/>
                  <a:pt x="3073" y="518"/>
                  <a:pt x="3073" y="525"/>
                </a:cubicBezTo>
                <a:cubicBezTo>
                  <a:pt x="3073" y="532"/>
                  <a:pt x="3078" y="538"/>
                  <a:pt x="3085" y="538"/>
                </a:cubicBezTo>
                <a:close/>
                <a:moveTo>
                  <a:pt x="3282" y="512"/>
                </a:moveTo>
                <a:cubicBezTo>
                  <a:pt x="3275" y="512"/>
                  <a:pt x="3270" y="518"/>
                  <a:pt x="3270" y="525"/>
                </a:cubicBezTo>
                <a:cubicBezTo>
                  <a:pt x="3270" y="532"/>
                  <a:pt x="3275" y="538"/>
                  <a:pt x="3282" y="538"/>
                </a:cubicBezTo>
                <a:cubicBezTo>
                  <a:pt x="3289" y="538"/>
                  <a:pt x="3295" y="532"/>
                  <a:pt x="3295" y="525"/>
                </a:cubicBezTo>
                <a:cubicBezTo>
                  <a:pt x="3295" y="518"/>
                  <a:pt x="3289" y="512"/>
                  <a:pt x="3282" y="512"/>
                </a:cubicBezTo>
                <a:close/>
                <a:moveTo>
                  <a:pt x="444" y="577"/>
                </a:moveTo>
                <a:cubicBezTo>
                  <a:pt x="451" y="577"/>
                  <a:pt x="457" y="572"/>
                  <a:pt x="457" y="565"/>
                </a:cubicBezTo>
                <a:cubicBezTo>
                  <a:pt x="457" y="558"/>
                  <a:pt x="451" y="552"/>
                  <a:pt x="444" y="552"/>
                </a:cubicBezTo>
                <a:cubicBezTo>
                  <a:pt x="437" y="552"/>
                  <a:pt x="431" y="558"/>
                  <a:pt x="431" y="565"/>
                </a:cubicBezTo>
                <a:cubicBezTo>
                  <a:pt x="431" y="572"/>
                  <a:pt x="437" y="577"/>
                  <a:pt x="444" y="577"/>
                </a:cubicBezTo>
                <a:close/>
                <a:moveTo>
                  <a:pt x="483" y="577"/>
                </a:moveTo>
                <a:cubicBezTo>
                  <a:pt x="490" y="577"/>
                  <a:pt x="496" y="572"/>
                  <a:pt x="496" y="565"/>
                </a:cubicBezTo>
                <a:cubicBezTo>
                  <a:pt x="496" y="558"/>
                  <a:pt x="490" y="552"/>
                  <a:pt x="483" y="552"/>
                </a:cubicBezTo>
                <a:cubicBezTo>
                  <a:pt x="476" y="552"/>
                  <a:pt x="471" y="558"/>
                  <a:pt x="471" y="565"/>
                </a:cubicBezTo>
                <a:cubicBezTo>
                  <a:pt x="471" y="572"/>
                  <a:pt x="476" y="577"/>
                  <a:pt x="483" y="577"/>
                </a:cubicBezTo>
                <a:close/>
                <a:moveTo>
                  <a:pt x="523" y="577"/>
                </a:moveTo>
                <a:cubicBezTo>
                  <a:pt x="530" y="577"/>
                  <a:pt x="535" y="572"/>
                  <a:pt x="535" y="565"/>
                </a:cubicBezTo>
                <a:cubicBezTo>
                  <a:pt x="535" y="558"/>
                  <a:pt x="530" y="552"/>
                  <a:pt x="523" y="552"/>
                </a:cubicBezTo>
                <a:cubicBezTo>
                  <a:pt x="516" y="552"/>
                  <a:pt x="510" y="558"/>
                  <a:pt x="510" y="565"/>
                </a:cubicBezTo>
                <a:cubicBezTo>
                  <a:pt x="510" y="572"/>
                  <a:pt x="516" y="577"/>
                  <a:pt x="523" y="577"/>
                </a:cubicBezTo>
                <a:close/>
                <a:moveTo>
                  <a:pt x="562" y="577"/>
                </a:moveTo>
                <a:cubicBezTo>
                  <a:pt x="569" y="577"/>
                  <a:pt x="575" y="572"/>
                  <a:pt x="575" y="565"/>
                </a:cubicBezTo>
                <a:cubicBezTo>
                  <a:pt x="575" y="558"/>
                  <a:pt x="569" y="552"/>
                  <a:pt x="562" y="552"/>
                </a:cubicBezTo>
                <a:cubicBezTo>
                  <a:pt x="555" y="552"/>
                  <a:pt x="549" y="558"/>
                  <a:pt x="549" y="565"/>
                </a:cubicBezTo>
                <a:cubicBezTo>
                  <a:pt x="549" y="572"/>
                  <a:pt x="555" y="577"/>
                  <a:pt x="562" y="577"/>
                </a:cubicBezTo>
                <a:close/>
                <a:moveTo>
                  <a:pt x="602" y="577"/>
                </a:moveTo>
                <a:cubicBezTo>
                  <a:pt x="609" y="577"/>
                  <a:pt x="614" y="572"/>
                  <a:pt x="614" y="565"/>
                </a:cubicBezTo>
                <a:cubicBezTo>
                  <a:pt x="614" y="558"/>
                  <a:pt x="609" y="552"/>
                  <a:pt x="602" y="552"/>
                </a:cubicBezTo>
                <a:cubicBezTo>
                  <a:pt x="595" y="552"/>
                  <a:pt x="589" y="558"/>
                  <a:pt x="589" y="565"/>
                </a:cubicBezTo>
                <a:cubicBezTo>
                  <a:pt x="589" y="572"/>
                  <a:pt x="595" y="577"/>
                  <a:pt x="602" y="577"/>
                </a:cubicBezTo>
                <a:close/>
                <a:moveTo>
                  <a:pt x="641" y="577"/>
                </a:moveTo>
                <a:cubicBezTo>
                  <a:pt x="648" y="577"/>
                  <a:pt x="654" y="572"/>
                  <a:pt x="654" y="565"/>
                </a:cubicBezTo>
                <a:cubicBezTo>
                  <a:pt x="654" y="558"/>
                  <a:pt x="648" y="552"/>
                  <a:pt x="641" y="552"/>
                </a:cubicBezTo>
                <a:cubicBezTo>
                  <a:pt x="634" y="552"/>
                  <a:pt x="628" y="558"/>
                  <a:pt x="628" y="565"/>
                </a:cubicBezTo>
                <a:cubicBezTo>
                  <a:pt x="628" y="572"/>
                  <a:pt x="634" y="577"/>
                  <a:pt x="641" y="577"/>
                </a:cubicBezTo>
                <a:close/>
                <a:moveTo>
                  <a:pt x="680" y="577"/>
                </a:moveTo>
                <a:cubicBezTo>
                  <a:pt x="687" y="577"/>
                  <a:pt x="693" y="572"/>
                  <a:pt x="693" y="565"/>
                </a:cubicBezTo>
                <a:cubicBezTo>
                  <a:pt x="693" y="558"/>
                  <a:pt x="687" y="552"/>
                  <a:pt x="680" y="552"/>
                </a:cubicBezTo>
                <a:cubicBezTo>
                  <a:pt x="673" y="552"/>
                  <a:pt x="668" y="558"/>
                  <a:pt x="668" y="565"/>
                </a:cubicBezTo>
                <a:cubicBezTo>
                  <a:pt x="668" y="572"/>
                  <a:pt x="673" y="577"/>
                  <a:pt x="680" y="577"/>
                </a:cubicBezTo>
                <a:close/>
                <a:moveTo>
                  <a:pt x="720" y="577"/>
                </a:moveTo>
                <a:cubicBezTo>
                  <a:pt x="727" y="577"/>
                  <a:pt x="733" y="572"/>
                  <a:pt x="733" y="565"/>
                </a:cubicBezTo>
                <a:cubicBezTo>
                  <a:pt x="733" y="558"/>
                  <a:pt x="727" y="552"/>
                  <a:pt x="720" y="552"/>
                </a:cubicBezTo>
                <a:cubicBezTo>
                  <a:pt x="713" y="552"/>
                  <a:pt x="707" y="558"/>
                  <a:pt x="707" y="565"/>
                </a:cubicBezTo>
                <a:cubicBezTo>
                  <a:pt x="707" y="572"/>
                  <a:pt x="713" y="577"/>
                  <a:pt x="720" y="577"/>
                </a:cubicBezTo>
                <a:close/>
                <a:moveTo>
                  <a:pt x="759" y="577"/>
                </a:moveTo>
                <a:cubicBezTo>
                  <a:pt x="766" y="577"/>
                  <a:pt x="772" y="572"/>
                  <a:pt x="772" y="565"/>
                </a:cubicBezTo>
                <a:cubicBezTo>
                  <a:pt x="772" y="558"/>
                  <a:pt x="766" y="552"/>
                  <a:pt x="759" y="552"/>
                </a:cubicBezTo>
                <a:cubicBezTo>
                  <a:pt x="752" y="552"/>
                  <a:pt x="747" y="558"/>
                  <a:pt x="747" y="565"/>
                </a:cubicBezTo>
                <a:cubicBezTo>
                  <a:pt x="747" y="572"/>
                  <a:pt x="752" y="577"/>
                  <a:pt x="759" y="577"/>
                </a:cubicBezTo>
                <a:close/>
                <a:moveTo>
                  <a:pt x="799" y="577"/>
                </a:moveTo>
                <a:cubicBezTo>
                  <a:pt x="806" y="577"/>
                  <a:pt x="811" y="572"/>
                  <a:pt x="811" y="565"/>
                </a:cubicBezTo>
                <a:cubicBezTo>
                  <a:pt x="811" y="558"/>
                  <a:pt x="806" y="552"/>
                  <a:pt x="799" y="552"/>
                </a:cubicBezTo>
                <a:cubicBezTo>
                  <a:pt x="792" y="552"/>
                  <a:pt x="786" y="558"/>
                  <a:pt x="786" y="565"/>
                </a:cubicBezTo>
                <a:cubicBezTo>
                  <a:pt x="786" y="572"/>
                  <a:pt x="792" y="577"/>
                  <a:pt x="799" y="577"/>
                </a:cubicBezTo>
                <a:close/>
                <a:moveTo>
                  <a:pt x="838" y="577"/>
                </a:moveTo>
                <a:cubicBezTo>
                  <a:pt x="845" y="577"/>
                  <a:pt x="851" y="572"/>
                  <a:pt x="851" y="565"/>
                </a:cubicBezTo>
                <a:cubicBezTo>
                  <a:pt x="851" y="558"/>
                  <a:pt x="845" y="552"/>
                  <a:pt x="838" y="552"/>
                </a:cubicBezTo>
                <a:cubicBezTo>
                  <a:pt x="831" y="552"/>
                  <a:pt x="825" y="558"/>
                  <a:pt x="825" y="565"/>
                </a:cubicBezTo>
                <a:cubicBezTo>
                  <a:pt x="825" y="572"/>
                  <a:pt x="831" y="577"/>
                  <a:pt x="838" y="577"/>
                </a:cubicBezTo>
                <a:close/>
                <a:moveTo>
                  <a:pt x="878" y="577"/>
                </a:moveTo>
                <a:cubicBezTo>
                  <a:pt x="885" y="577"/>
                  <a:pt x="890" y="572"/>
                  <a:pt x="890" y="565"/>
                </a:cubicBezTo>
                <a:cubicBezTo>
                  <a:pt x="890" y="558"/>
                  <a:pt x="885" y="552"/>
                  <a:pt x="878" y="552"/>
                </a:cubicBezTo>
                <a:cubicBezTo>
                  <a:pt x="871" y="552"/>
                  <a:pt x="865" y="558"/>
                  <a:pt x="865" y="565"/>
                </a:cubicBezTo>
                <a:cubicBezTo>
                  <a:pt x="865" y="572"/>
                  <a:pt x="871" y="577"/>
                  <a:pt x="878" y="577"/>
                </a:cubicBezTo>
                <a:close/>
                <a:moveTo>
                  <a:pt x="917" y="577"/>
                </a:moveTo>
                <a:cubicBezTo>
                  <a:pt x="924" y="577"/>
                  <a:pt x="930" y="572"/>
                  <a:pt x="930" y="565"/>
                </a:cubicBezTo>
                <a:cubicBezTo>
                  <a:pt x="930" y="558"/>
                  <a:pt x="924" y="552"/>
                  <a:pt x="917" y="552"/>
                </a:cubicBezTo>
                <a:cubicBezTo>
                  <a:pt x="910" y="552"/>
                  <a:pt x="904" y="558"/>
                  <a:pt x="904" y="565"/>
                </a:cubicBezTo>
                <a:cubicBezTo>
                  <a:pt x="904" y="572"/>
                  <a:pt x="910" y="577"/>
                  <a:pt x="917" y="577"/>
                </a:cubicBezTo>
                <a:close/>
                <a:moveTo>
                  <a:pt x="956" y="577"/>
                </a:moveTo>
                <a:cubicBezTo>
                  <a:pt x="963" y="577"/>
                  <a:pt x="969" y="572"/>
                  <a:pt x="969" y="565"/>
                </a:cubicBezTo>
                <a:cubicBezTo>
                  <a:pt x="969" y="558"/>
                  <a:pt x="963" y="552"/>
                  <a:pt x="956" y="552"/>
                </a:cubicBezTo>
                <a:cubicBezTo>
                  <a:pt x="949" y="552"/>
                  <a:pt x="944" y="558"/>
                  <a:pt x="944" y="565"/>
                </a:cubicBezTo>
                <a:cubicBezTo>
                  <a:pt x="944" y="572"/>
                  <a:pt x="949" y="577"/>
                  <a:pt x="956" y="577"/>
                </a:cubicBezTo>
                <a:close/>
                <a:moveTo>
                  <a:pt x="996" y="577"/>
                </a:moveTo>
                <a:cubicBezTo>
                  <a:pt x="1003" y="577"/>
                  <a:pt x="1009" y="572"/>
                  <a:pt x="1009" y="565"/>
                </a:cubicBezTo>
                <a:cubicBezTo>
                  <a:pt x="1009" y="558"/>
                  <a:pt x="1003" y="552"/>
                  <a:pt x="996" y="552"/>
                </a:cubicBezTo>
                <a:cubicBezTo>
                  <a:pt x="989" y="552"/>
                  <a:pt x="983" y="558"/>
                  <a:pt x="983" y="565"/>
                </a:cubicBezTo>
                <a:cubicBezTo>
                  <a:pt x="983" y="572"/>
                  <a:pt x="989" y="577"/>
                  <a:pt x="996" y="577"/>
                </a:cubicBezTo>
                <a:close/>
                <a:moveTo>
                  <a:pt x="1035" y="577"/>
                </a:moveTo>
                <a:cubicBezTo>
                  <a:pt x="1042" y="577"/>
                  <a:pt x="1048" y="572"/>
                  <a:pt x="1048" y="565"/>
                </a:cubicBezTo>
                <a:cubicBezTo>
                  <a:pt x="1048" y="558"/>
                  <a:pt x="1042" y="552"/>
                  <a:pt x="1035" y="552"/>
                </a:cubicBezTo>
                <a:cubicBezTo>
                  <a:pt x="1028" y="552"/>
                  <a:pt x="1022" y="558"/>
                  <a:pt x="1022" y="565"/>
                </a:cubicBezTo>
                <a:cubicBezTo>
                  <a:pt x="1022" y="572"/>
                  <a:pt x="1028" y="577"/>
                  <a:pt x="1035" y="577"/>
                </a:cubicBezTo>
                <a:close/>
                <a:moveTo>
                  <a:pt x="1075" y="577"/>
                </a:moveTo>
                <a:cubicBezTo>
                  <a:pt x="1082" y="577"/>
                  <a:pt x="1087" y="572"/>
                  <a:pt x="1087" y="565"/>
                </a:cubicBezTo>
                <a:cubicBezTo>
                  <a:pt x="1087" y="558"/>
                  <a:pt x="1082" y="552"/>
                  <a:pt x="1075" y="552"/>
                </a:cubicBezTo>
                <a:cubicBezTo>
                  <a:pt x="1068" y="552"/>
                  <a:pt x="1062" y="558"/>
                  <a:pt x="1062" y="565"/>
                </a:cubicBezTo>
                <a:cubicBezTo>
                  <a:pt x="1062" y="572"/>
                  <a:pt x="1068" y="577"/>
                  <a:pt x="1075" y="577"/>
                </a:cubicBezTo>
                <a:close/>
                <a:moveTo>
                  <a:pt x="1666" y="577"/>
                </a:moveTo>
                <a:cubicBezTo>
                  <a:pt x="1673" y="577"/>
                  <a:pt x="1679" y="572"/>
                  <a:pt x="1679" y="565"/>
                </a:cubicBezTo>
                <a:cubicBezTo>
                  <a:pt x="1679" y="558"/>
                  <a:pt x="1673" y="552"/>
                  <a:pt x="1666" y="552"/>
                </a:cubicBezTo>
                <a:cubicBezTo>
                  <a:pt x="1659" y="552"/>
                  <a:pt x="1653" y="558"/>
                  <a:pt x="1653" y="565"/>
                </a:cubicBezTo>
                <a:cubicBezTo>
                  <a:pt x="1653" y="572"/>
                  <a:pt x="1659" y="577"/>
                  <a:pt x="1666" y="577"/>
                </a:cubicBezTo>
                <a:close/>
                <a:moveTo>
                  <a:pt x="1745" y="577"/>
                </a:moveTo>
                <a:cubicBezTo>
                  <a:pt x="1752" y="577"/>
                  <a:pt x="1758" y="572"/>
                  <a:pt x="1758" y="565"/>
                </a:cubicBezTo>
                <a:cubicBezTo>
                  <a:pt x="1758" y="558"/>
                  <a:pt x="1752" y="552"/>
                  <a:pt x="1745" y="552"/>
                </a:cubicBezTo>
                <a:cubicBezTo>
                  <a:pt x="1738" y="552"/>
                  <a:pt x="1732" y="558"/>
                  <a:pt x="1732" y="565"/>
                </a:cubicBezTo>
                <a:cubicBezTo>
                  <a:pt x="1732" y="572"/>
                  <a:pt x="1738" y="577"/>
                  <a:pt x="1745" y="577"/>
                </a:cubicBezTo>
                <a:close/>
                <a:moveTo>
                  <a:pt x="1784" y="577"/>
                </a:moveTo>
                <a:cubicBezTo>
                  <a:pt x="1791" y="577"/>
                  <a:pt x="1797" y="572"/>
                  <a:pt x="1797" y="565"/>
                </a:cubicBezTo>
                <a:cubicBezTo>
                  <a:pt x="1797" y="558"/>
                  <a:pt x="1791" y="552"/>
                  <a:pt x="1784" y="552"/>
                </a:cubicBezTo>
                <a:cubicBezTo>
                  <a:pt x="1777" y="552"/>
                  <a:pt x="1772" y="558"/>
                  <a:pt x="1772" y="565"/>
                </a:cubicBezTo>
                <a:cubicBezTo>
                  <a:pt x="1772" y="572"/>
                  <a:pt x="1777" y="577"/>
                  <a:pt x="1784" y="577"/>
                </a:cubicBezTo>
                <a:close/>
                <a:moveTo>
                  <a:pt x="1824" y="577"/>
                </a:moveTo>
                <a:cubicBezTo>
                  <a:pt x="1831" y="577"/>
                  <a:pt x="1836" y="572"/>
                  <a:pt x="1836" y="565"/>
                </a:cubicBezTo>
                <a:cubicBezTo>
                  <a:pt x="1836" y="558"/>
                  <a:pt x="1831" y="552"/>
                  <a:pt x="1824" y="552"/>
                </a:cubicBezTo>
                <a:cubicBezTo>
                  <a:pt x="1817" y="552"/>
                  <a:pt x="1811" y="558"/>
                  <a:pt x="1811" y="565"/>
                </a:cubicBezTo>
                <a:cubicBezTo>
                  <a:pt x="1811" y="572"/>
                  <a:pt x="1817" y="577"/>
                  <a:pt x="1824" y="577"/>
                </a:cubicBezTo>
                <a:close/>
                <a:moveTo>
                  <a:pt x="1863" y="577"/>
                </a:moveTo>
                <a:cubicBezTo>
                  <a:pt x="1870" y="577"/>
                  <a:pt x="1876" y="572"/>
                  <a:pt x="1876" y="565"/>
                </a:cubicBezTo>
                <a:cubicBezTo>
                  <a:pt x="1876" y="558"/>
                  <a:pt x="1870" y="552"/>
                  <a:pt x="1863" y="552"/>
                </a:cubicBezTo>
                <a:cubicBezTo>
                  <a:pt x="1856" y="552"/>
                  <a:pt x="1850" y="558"/>
                  <a:pt x="1850" y="565"/>
                </a:cubicBezTo>
                <a:cubicBezTo>
                  <a:pt x="1850" y="572"/>
                  <a:pt x="1856" y="577"/>
                  <a:pt x="1863" y="577"/>
                </a:cubicBezTo>
                <a:close/>
                <a:moveTo>
                  <a:pt x="1903" y="577"/>
                </a:moveTo>
                <a:cubicBezTo>
                  <a:pt x="1910" y="577"/>
                  <a:pt x="1915" y="572"/>
                  <a:pt x="1915" y="565"/>
                </a:cubicBezTo>
                <a:cubicBezTo>
                  <a:pt x="1915" y="558"/>
                  <a:pt x="1910" y="552"/>
                  <a:pt x="1903" y="552"/>
                </a:cubicBezTo>
                <a:cubicBezTo>
                  <a:pt x="1896" y="552"/>
                  <a:pt x="1890" y="558"/>
                  <a:pt x="1890" y="565"/>
                </a:cubicBezTo>
                <a:cubicBezTo>
                  <a:pt x="1890" y="572"/>
                  <a:pt x="1896" y="577"/>
                  <a:pt x="1903" y="577"/>
                </a:cubicBezTo>
                <a:close/>
                <a:moveTo>
                  <a:pt x="1942" y="577"/>
                </a:moveTo>
                <a:cubicBezTo>
                  <a:pt x="1949" y="577"/>
                  <a:pt x="1955" y="572"/>
                  <a:pt x="1955" y="565"/>
                </a:cubicBezTo>
                <a:cubicBezTo>
                  <a:pt x="1955" y="558"/>
                  <a:pt x="1949" y="552"/>
                  <a:pt x="1942" y="552"/>
                </a:cubicBezTo>
                <a:cubicBezTo>
                  <a:pt x="1935" y="552"/>
                  <a:pt x="1929" y="558"/>
                  <a:pt x="1929" y="565"/>
                </a:cubicBezTo>
                <a:cubicBezTo>
                  <a:pt x="1929" y="572"/>
                  <a:pt x="1935" y="577"/>
                  <a:pt x="1942" y="577"/>
                </a:cubicBezTo>
                <a:close/>
                <a:moveTo>
                  <a:pt x="1981" y="577"/>
                </a:moveTo>
                <a:cubicBezTo>
                  <a:pt x="1988" y="577"/>
                  <a:pt x="1994" y="572"/>
                  <a:pt x="1994" y="565"/>
                </a:cubicBezTo>
                <a:cubicBezTo>
                  <a:pt x="1994" y="558"/>
                  <a:pt x="1988" y="552"/>
                  <a:pt x="1981" y="552"/>
                </a:cubicBezTo>
                <a:cubicBezTo>
                  <a:pt x="1974" y="552"/>
                  <a:pt x="1969" y="558"/>
                  <a:pt x="1969" y="565"/>
                </a:cubicBezTo>
                <a:cubicBezTo>
                  <a:pt x="1969" y="572"/>
                  <a:pt x="1974" y="577"/>
                  <a:pt x="1981" y="577"/>
                </a:cubicBezTo>
                <a:close/>
                <a:moveTo>
                  <a:pt x="2021" y="577"/>
                </a:moveTo>
                <a:cubicBezTo>
                  <a:pt x="2028" y="577"/>
                  <a:pt x="2034" y="572"/>
                  <a:pt x="2034" y="565"/>
                </a:cubicBezTo>
                <a:cubicBezTo>
                  <a:pt x="2034" y="558"/>
                  <a:pt x="2028" y="552"/>
                  <a:pt x="2021" y="552"/>
                </a:cubicBezTo>
                <a:cubicBezTo>
                  <a:pt x="2014" y="552"/>
                  <a:pt x="2008" y="558"/>
                  <a:pt x="2008" y="565"/>
                </a:cubicBezTo>
                <a:cubicBezTo>
                  <a:pt x="2008" y="572"/>
                  <a:pt x="2014" y="577"/>
                  <a:pt x="2021" y="577"/>
                </a:cubicBezTo>
                <a:close/>
                <a:moveTo>
                  <a:pt x="2060" y="577"/>
                </a:moveTo>
                <a:cubicBezTo>
                  <a:pt x="2067" y="577"/>
                  <a:pt x="2073" y="572"/>
                  <a:pt x="2073" y="565"/>
                </a:cubicBezTo>
                <a:cubicBezTo>
                  <a:pt x="2073" y="558"/>
                  <a:pt x="2067" y="552"/>
                  <a:pt x="2060" y="552"/>
                </a:cubicBezTo>
                <a:cubicBezTo>
                  <a:pt x="2053" y="552"/>
                  <a:pt x="2048" y="558"/>
                  <a:pt x="2048" y="565"/>
                </a:cubicBezTo>
                <a:cubicBezTo>
                  <a:pt x="2048" y="572"/>
                  <a:pt x="2053" y="577"/>
                  <a:pt x="2060" y="577"/>
                </a:cubicBezTo>
                <a:close/>
                <a:moveTo>
                  <a:pt x="2100" y="577"/>
                </a:moveTo>
                <a:cubicBezTo>
                  <a:pt x="2107" y="577"/>
                  <a:pt x="2112" y="572"/>
                  <a:pt x="2112" y="565"/>
                </a:cubicBezTo>
                <a:cubicBezTo>
                  <a:pt x="2112" y="558"/>
                  <a:pt x="2107" y="552"/>
                  <a:pt x="2100" y="552"/>
                </a:cubicBezTo>
                <a:cubicBezTo>
                  <a:pt x="2093" y="552"/>
                  <a:pt x="2087" y="558"/>
                  <a:pt x="2087" y="565"/>
                </a:cubicBezTo>
                <a:cubicBezTo>
                  <a:pt x="2087" y="572"/>
                  <a:pt x="2093" y="577"/>
                  <a:pt x="2100" y="577"/>
                </a:cubicBezTo>
                <a:close/>
                <a:moveTo>
                  <a:pt x="2139" y="577"/>
                </a:moveTo>
                <a:cubicBezTo>
                  <a:pt x="2146" y="577"/>
                  <a:pt x="2152" y="572"/>
                  <a:pt x="2152" y="565"/>
                </a:cubicBezTo>
                <a:cubicBezTo>
                  <a:pt x="2152" y="558"/>
                  <a:pt x="2146" y="552"/>
                  <a:pt x="2139" y="552"/>
                </a:cubicBezTo>
                <a:cubicBezTo>
                  <a:pt x="2132" y="552"/>
                  <a:pt x="2126" y="558"/>
                  <a:pt x="2126" y="565"/>
                </a:cubicBezTo>
                <a:cubicBezTo>
                  <a:pt x="2126" y="572"/>
                  <a:pt x="2132" y="577"/>
                  <a:pt x="2139" y="577"/>
                </a:cubicBezTo>
                <a:close/>
                <a:moveTo>
                  <a:pt x="2179" y="577"/>
                </a:moveTo>
                <a:cubicBezTo>
                  <a:pt x="2186" y="577"/>
                  <a:pt x="2191" y="572"/>
                  <a:pt x="2191" y="565"/>
                </a:cubicBezTo>
                <a:cubicBezTo>
                  <a:pt x="2191" y="558"/>
                  <a:pt x="2186" y="552"/>
                  <a:pt x="2179" y="552"/>
                </a:cubicBezTo>
                <a:cubicBezTo>
                  <a:pt x="2171" y="552"/>
                  <a:pt x="2166" y="558"/>
                  <a:pt x="2166" y="565"/>
                </a:cubicBezTo>
                <a:cubicBezTo>
                  <a:pt x="2166" y="572"/>
                  <a:pt x="2171" y="577"/>
                  <a:pt x="2179" y="577"/>
                </a:cubicBezTo>
                <a:close/>
                <a:moveTo>
                  <a:pt x="2218" y="577"/>
                </a:moveTo>
                <a:cubicBezTo>
                  <a:pt x="2225" y="577"/>
                  <a:pt x="2231" y="572"/>
                  <a:pt x="2231" y="565"/>
                </a:cubicBezTo>
                <a:cubicBezTo>
                  <a:pt x="2231" y="558"/>
                  <a:pt x="2225" y="552"/>
                  <a:pt x="2218" y="552"/>
                </a:cubicBezTo>
                <a:cubicBezTo>
                  <a:pt x="2211" y="552"/>
                  <a:pt x="2205" y="558"/>
                  <a:pt x="2205" y="565"/>
                </a:cubicBezTo>
                <a:cubicBezTo>
                  <a:pt x="2205" y="572"/>
                  <a:pt x="2211" y="577"/>
                  <a:pt x="2218" y="577"/>
                </a:cubicBezTo>
                <a:close/>
                <a:moveTo>
                  <a:pt x="2257" y="577"/>
                </a:moveTo>
                <a:cubicBezTo>
                  <a:pt x="2264" y="577"/>
                  <a:pt x="2270" y="572"/>
                  <a:pt x="2270" y="565"/>
                </a:cubicBezTo>
                <a:cubicBezTo>
                  <a:pt x="2270" y="558"/>
                  <a:pt x="2264" y="552"/>
                  <a:pt x="2257" y="552"/>
                </a:cubicBezTo>
                <a:cubicBezTo>
                  <a:pt x="2250" y="552"/>
                  <a:pt x="2245" y="558"/>
                  <a:pt x="2245" y="565"/>
                </a:cubicBezTo>
                <a:cubicBezTo>
                  <a:pt x="2245" y="572"/>
                  <a:pt x="2250" y="577"/>
                  <a:pt x="2257" y="577"/>
                </a:cubicBezTo>
                <a:close/>
                <a:moveTo>
                  <a:pt x="2297" y="577"/>
                </a:moveTo>
                <a:cubicBezTo>
                  <a:pt x="2304" y="577"/>
                  <a:pt x="2310" y="572"/>
                  <a:pt x="2310" y="565"/>
                </a:cubicBezTo>
                <a:cubicBezTo>
                  <a:pt x="2310" y="558"/>
                  <a:pt x="2304" y="552"/>
                  <a:pt x="2297" y="552"/>
                </a:cubicBezTo>
                <a:cubicBezTo>
                  <a:pt x="2290" y="552"/>
                  <a:pt x="2284" y="558"/>
                  <a:pt x="2284" y="565"/>
                </a:cubicBezTo>
                <a:cubicBezTo>
                  <a:pt x="2284" y="572"/>
                  <a:pt x="2290" y="577"/>
                  <a:pt x="2297" y="577"/>
                </a:cubicBezTo>
                <a:close/>
                <a:moveTo>
                  <a:pt x="2336" y="577"/>
                </a:moveTo>
                <a:cubicBezTo>
                  <a:pt x="2343" y="577"/>
                  <a:pt x="2349" y="572"/>
                  <a:pt x="2349" y="565"/>
                </a:cubicBezTo>
                <a:cubicBezTo>
                  <a:pt x="2349" y="558"/>
                  <a:pt x="2343" y="552"/>
                  <a:pt x="2336" y="552"/>
                </a:cubicBezTo>
                <a:cubicBezTo>
                  <a:pt x="2329" y="552"/>
                  <a:pt x="2323" y="558"/>
                  <a:pt x="2323" y="565"/>
                </a:cubicBezTo>
                <a:cubicBezTo>
                  <a:pt x="2323" y="572"/>
                  <a:pt x="2329" y="577"/>
                  <a:pt x="2336" y="577"/>
                </a:cubicBezTo>
                <a:close/>
                <a:moveTo>
                  <a:pt x="2376" y="577"/>
                </a:moveTo>
                <a:cubicBezTo>
                  <a:pt x="2383" y="577"/>
                  <a:pt x="2388" y="572"/>
                  <a:pt x="2388" y="565"/>
                </a:cubicBezTo>
                <a:cubicBezTo>
                  <a:pt x="2388" y="558"/>
                  <a:pt x="2383" y="552"/>
                  <a:pt x="2376" y="552"/>
                </a:cubicBezTo>
                <a:cubicBezTo>
                  <a:pt x="2369" y="552"/>
                  <a:pt x="2363" y="558"/>
                  <a:pt x="2363" y="565"/>
                </a:cubicBezTo>
                <a:cubicBezTo>
                  <a:pt x="2363" y="572"/>
                  <a:pt x="2369" y="577"/>
                  <a:pt x="2376" y="577"/>
                </a:cubicBezTo>
                <a:close/>
                <a:moveTo>
                  <a:pt x="2415" y="577"/>
                </a:moveTo>
                <a:cubicBezTo>
                  <a:pt x="2422" y="577"/>
                  <a:pt x="2428" y="572"/>
                  <a:pt x="2428" y="565"/>
                </a:cubicBezTo>
                <a:cubicBezTo>
                  <a:pt x="2428" y="558"/>
                  <a:pt x="2422" y="552"/>
                  <a:pt x="2415" y="552"/>
                </a:cubicBezTo>
                <a:cubicBezTo>
                  <a:pt x="2408" y="552"/>
                  <a:pt x="2402" y="558"/>
                  <a:pt x="2402" y="565"/>
                </a:cubicBezTo>
                <a:cubicBezTo>
                  <a:pt x="2402" y="572"/>
                  <a:pt x="2408" y="577"/>
                  <a:pt x="2415" y="577"/>
                </a:cubicBezTo>
                <a:close/>
                <a:moveTo>
                  <a:pt x="2455" y="577"/>
                </a:moveTo>
                <a:cubicBezTo>
                  <a:pt x="2462" y="577"/>
                  <a:pt x="2467" y="572"/>
                  <a:pt x="2467" y="565"/>
                </a:cubicBezTo>
                <a:cubicBezTo>
                  <a:pt x="2467" y="558"/>
                  <a:pt x="2462" y="552"/>
                  <a:pt x="2455" y="552"/>
                </a:cubicBezTo>
                <a:cubicBezTo>
                  <a:pt x="2447" y="552"/>
                  <a:pt x="2442" y="558"/>
                  <a:pt x="2442" y="565"/>
                </a:cubicBezTo>
                <a:cubicBezTo>
                  <a:pt x="2442" y="572"/>
                  <a:pt x="2447" y="577"/>
                  <a:pt x="2455" y="577"/>
                </a:cubicBezTo>
                <a:close/>
                <a:moveTo>
                  <a:pt x="2494" y="577"/>
                </a:moveTo>
                <a:cubicBezTo>
                  <a:pt x="2501" y="577"/>
                  <a:pt x="2507" y="572"/>
                  <a:pt x="2507" y="565"/>
                </a:cubicBezTo>
                <a:cubicBezTo>
                  <a:pt x="2507" y="558"/>
                  <a:pt x="2501" y="552"/>
                  <a:pt x="2494" y="552"/>
                </a:cubicBezTo>
                <a:cubicBezTo>
                  <a:pt x="2487" y="552"/>
                  <a:pt x="2481" y="558"/>
                  <a:pt x="2481" y="565"/>
                </a:cubicBezTo>
                <a:cubicBezTo>
                  <a:pt x="2481" y="572"/>
                  <a:pt x="2487" y="577"/>
                  <a:pt x="2494" y="577"/>
                </a:cubicBezTo>
                <a:close/>
                <a:moveTo>
                  <a:pt x="2533" y="577"/>
                </a:moveTo>
                <a:cubicBezTo>
                  <a:pt x="2540" y="577"/>
                  <a:pt x="2546" y="572"/>
                  <a:pt x="2546" y="565"/>
                </a:cubicBezTo>
                <a:cubicBezTo>
                  <a:pt x="2546" y="558"/>
                  <a:pt x="2540" y="552"/>
                  <a:pt x="2533" y="552"/>
                </a:cubicBezTo>
                <a:cubicBezTo>
                  <a:pt x="2526" y="552"/>
                  <a:pt x="2521" y="558"/>
                  <a:pt x="2521" y="565"/>
                </a:cubicBezTo>
                <a:cubicBezTo>
                  <a:pt x="2521" y="572"/>
                  <a:pt x="2526" y="577"/>
                  <a:pt x="2533" y="577"/>
                </a:cubicBezTo>
                <a:close/>
                <a:moveTo>
                  <a:pt x="2573" y="577"/>
                </a:moveTo>
                <a:cubicBezTo>
                  <a:pt x="2580" y="577"/>
                  <a:pt x="2586" y="572"/>
                  <a:pt x="2586" y="565"/>
                </a:cubicBezTo>
                <a:cubicBezTo>
                  <a:pt x="2586" y="558"/>
                  <a:pt x="2580" y="552"/>
                  <a:pt x="2573" y="552"/>
                </a:cubicBezTo>
                <a:cubicBezTo>
                  <a:pt x="2566" y="552"/>
                  <a:pt x="2560" y="558"/>
                  <a:pt x="2560" y="565"/>
                </a:cubicBezTo>
                <a:cubicBezTo>
                  <a:pt x="2560" y="572"/>
                  <a:pt x="2566" y="577"/>
                  <a:pt x="2573" y="577"/>
                </a:cubicBezTo>
                <a:close/>
                <a:moveTo>
                  <a:pt x="2612" y="577"/>
                </a:moveTo>
                <a:cubicBezTo>
                  <a:pt x="2619" y="577"/>
                  <a:pt x="2625" y="572"/>
                  <a:pt x="2625" y="565"/>
                </a:cubicBezTo>
                <a:cubicBezTo>
                  <a:pt x="2625" y="558"/>
                  <a:pt x="2619" y="552"/>
                  <a:pt x="2612" y="552"/>
                </a:cubicBezTo>
                <a:cubicBezTo>
                  <a:pt x="2605" y="552"/>
                  <a:pt x="2599" y="558"/>
                  <a:pt x="2599" y="565"/>
                </a:cubicBezTo>
                <a:cubicBezTo>
                  <a:pt x="2599" y="572"/>
                  <a:pt x="2605" y="577"/>
                  <a:pt x="2612" y="577"/>
                </a:cubicBezTo>
                <a:close/>
                <a:moveTo>
                  <a:pt x="2652" y="577"/>
                </a:moveTo>
                <a:cubicBezTo>
                  <a:pt x="2659" y="577"/>
                  <a:pt x="2664" y="572"/>
                  <a:pt x="2664" y="565"/>
                </a:cubicBezTo>
                <a:cubicBezTo>
                  <a:pt x="2664" y="558"/>
                  <a:pt x="2659" y="552"/>
                  <a:pt x="2652" y="552"/>
                </a:cubicBezTo>
                <a:cubicBezTo>
                  <a:pt x="2645" y="552"/>
                  <a:pt x="2639" y="558"/>
                  <a:pt x="2639" y="565"/>
                </a:cubicBezTo>
                <a:cubicBezTo>
                  <a:pt x="2639" y="572"/>
                  <a:pt x="2645" y="577"/>
                  <a:pt x="2652" y="577"/>
                </a:cubicBezTo>
                <a:close/>
                <a:moveTo>
                  <a:pt x="2691" y="577"/>
                </a:moveTo>
                <a:cubicBezTo>
                  <a:pt x="2698" y="577"/>
                  <a:pt x="2704" y="572"/>
                  <a:pt x="2704" y="565"/>
                </a:cubicBezTo>
                <a:cubicBezTo>
                  <a:pt x="2704" y="558"/>
                  <a:pt x="2698" y="552"/>
                  <a:pt x="2691" y="552"/>
                </a:cubicBezTo>
                <a:cubicBezTo>
                  <a:pt x="2684" y="552"/>
                  <a:pt x="2678" y="558"/>
                  <a:pt x="2678" y="565"/>
                </a:cubicBezTo>
                <a:cubicBezTo>
                  <a:pt x="2678" y="572"/>
                  <a:pt x="2684" y="577"/>
                  <a:pt x="2691" y="577"/>
                </a:cubicBezTo>
                <a:close/>
                <a:moveTo>
                  <a:pt x="2730" y="577"/>
                </a:moveTo>
                <a:cubicBezTo>
                  <a:pt x="2738" y="577"/>
                  <a:pt x="2743" y="572"/>
                  <a:pt x="2743" y="565"/>
                </a:cubicBezTo>
                <a:cubicBezTo>
                  <a:pt x="2743" y="558"/>
                  <a:pt x="2738" y="552"/>
                  <a:pt x="2730" y="552"/>
                </a:cubicBezTo>
                <a:cubicBezTo>
                  <a:pt x="2723" y="552"/>
                  <a:pt x="2718" y="558"/>
                  <a:pt x="2718" y="565"/>
                </a:cubicBezTo>
                <a:cubicBezTo>
                  <a:pt x="2718" y="572"/>
                  <a:pt x="2723" y="577"/>
                  <a:pt x="2730" y="577"/>
                </a:cubicBezTo>
                <a:close/>
                <a:moveTo>
                  <a:pt x="2770" y="577"/>
                </a:moveTo>
                <a:cubicBezTo>
                  <a:pt x="2777" y="577"/>
                  <a:pt x="2783" y="572"/>
                  <a:pt x="2783" y="565"/>
                </a:cubicBezTo>
                <a:cubicBezTo>
                  <a:pt x="2783" y="558"/>
                  <a:pt x="2777" y="552"/>
                  <a:pt x="2770" y="552"/>
                </a:cubicBezTo>
                <a:cubicBezTo>
                  <a:pt x="2763" y="552"/>
                  <a:pt x="2757" y="558"/>
                  <a:pt x="2757" y="565"/>
                </a:cubicBezTo>
                <a:cubicBezTo>
                  <a:pt x="2757" y="572"/>
                  <a:pt x="2763" y="577"/>
                  <a:pt x="2770" y="577"/>
                </a:cubicBezTo>
                <a:close/>
                <a:moveTo>
                  <a:pt x="2809" y="577"/>
                </a:moveTo>
                <a:cubicBezTo>
                  <a:pt x="2816" y="577"/>
                  <a:pt x="2822" y="572"/>
                  <a:pt x="2822" y="565"/>
                </a:cubicBezTo>
                <a:cubicBezTo>
                  <a:pt x="2822" y="558"/>
                  <a:pt x="2816" y="552"/>
                  <a:pt x="2809" y="552"/>
                </a:cubicBezTo>
                <a:cubicBezTo>
                  <a:pt x="2802" y="552"/>
                  <a:pt x="2797" y="558"/>
                  <a:pt x="2797" y="565"/>
                </a:cubicBezTo>
                <a:cubicBezTo>
                  <a:pt x="2797" y="572"/>
                  <a:pt x="2802" y="577"/>
                  <a:pt x="2809" y="577"/>
                </a:cubicBezTo>
                <a:close/>
                <a:moveTo>
                  <a:pt x="2849" y="577"/>
                </a:moveTo>
                <a:cubicBezTo>
                  <a:pt x="2856" y="577"/>
                  <a:pt x="2861" y="572"/>
                  <a:pt x="2861" y="565"/>
                </a:cubicBezTo>
                <a:cubicBezTo>
                  <a:pt x="2861" y="558"/>
                  <a:pt x="2856" y="552"/>
                  <a:pt x="2849" y="552"/>
                </a:cubicBezTo>
                <a:cubicBezTo>
                  <a:pt x="2842" y="552"/>
                  <a:pt x="2836" y="558"/>
                  <a:pt x="2836" y="565"/>
                </a:cubicBezTo>
                <a:cubicBezTo>
                  <a:pt x="2836" y="572"/>
                  <a:pt x="2842" y="577"/>
                  <a:pt x="2849" y="577"/>
                </a:cubicBezTo>
                <a:close/>
                <a:moveTo>
                  <a:pt x="2888" y="577"/>
                </a:moveTo>
                <a:cubicBezTo>
                  <a:pt x="2895" y="577"/>
                  <a:pt x="2901" y="572"/>
                  <a:pt x="2901" y="565"/>
                </a:cubicBezTo>
                <a:cubicBezTo>
                  <a:pt x="2901" y="558"/>
                  <a:pt x="2895" y="552"/>
                  <a:pt x="2888" y="552"/>
                </a:cubicBezTo>
                <a:cubicBezTo>
                  <a:pt x="2881" y="552"/>
                  <a:pt x="2875" y="558"/>
                  <a:pt x="2875" y="565"/>
                </a:cubicBezTo>
                <a:cubicBezTo>
                  <a:pt x="2875" y="572"/>
                  <a:pt x="2881" y="577"/>
                  <a:pt x="2888" y="577"/>
                </a:cubicBezTo>
                <a:close/>
                <a:moveTo>
                  <a:pt x="2928" y="577"/>
                </a:moveTo>
                <a:cubicBezTo>
                  <a:pt x="2935" y="577"/>
                  <a:pt x="2940" y="572"/>
                  <a:pt x="2940" y="565"/>
                </a:cubicBezTo>
                <a:cubicBezTo>
                  <a:pt x="2940" y="558"/>
                  <a:pt x="2935" y="552"/>
                  <a:pt x="2928" y="552"/>
                </a:cubicBezTo>
                <a:cubicBezTo>
                  <a:pt x="2921" y="552"/>
                  <a:pt x="2915" y="558"/>
                  <a:pt x="2915" y="565"/>
                </a:cubicBezTo>
                <a:cubicBezTo>
                  <a:pt x="2915" y="572"/>
                  <a:pt x="2921" y="577"/>
                  <a:pt x="2928" y="577"/>
                </a:cubicBezTo>
                <a:close/>
                <a:moveTo>
                  <a:pt x="2967" y="577"/>
                </a:moveTo>
                <a:cubicBezTo>
                  <a:pt x="2974" y="577"/>
                  <a:pt x="2980" y="572"/>
                  <a:pt x="2980" y="565"/>
                </a:cubicBezTo>
                <a:cubicBezTo>
                  <a:pt x="2980" y="558"/>
                  <a:pt x="2974" y="552"/>
                  <a:pt x="2967" y="552"/>
                </a:cubicBezTo>
                <a:cubicBezTo>
                  <a:pt x="2960" y="552"/>
                  <a:pt x="2954" y="558"/>
                  <a:pt x="2954" y="565"/>
                </a:cubicBezTo>
                <a:cubicBezTo>
                  <a:pt x="2954" y="572"/>
                  <a:pt x="2960" y="577"/>
                  <a:pt x="2967" y="577"/>
                </a:cubicBezTo>
                <a:close/>
                <a:moveTo>
                  <a:pt x="3006" y="577"/>
                </a:moveTo>
                <a:cubicBezTo>
                  <a:pt x="3013" y="577"/>
                  <a:pt x="3019" y="572"/>
                  <a:pt x="3019" y="565"/>
                </a:cubicBezTo>
                <a:cubicBezTo>
                  <a:pt x="3019" y="558"/>
                  <a:pt x="3013" y="552"/>
                  <a:pt x="3006" y="552"/>
                </a:cubicBezTo>
                <a:cubicBezTo>
                  <a:pt x="2999" y="552"/>
                  <a:pt x="2994" y="558"/>
                  <a:pt x="2994" y="565"/>
                </a:cubicBezTo>
                <a:cubicBezTo>
                  <a:pt x="2994" y="572"/>
                  <a:pt x="2999" y="577"/>
                  <a:pt x="3006" y="577"/>
                </a:cubicBezTo>
                <a:close/>
                <a:moveTo>
                  <a:pt x="3046" y="577"/>
                </a:moveTo>
                <a:cubicBezTo>
                  <a:pt x="3053" y="577"/>
                  <a:pt x="3059" y="572"/>
                  <a:pt x="3059" y="565"/>
                </a:cubicBezTo>
                <a:cubicBezTo>
                  <a:pt x="3059" y="558"/>
                  <a:pt x="3053" y="552"/>
                  <a:pt x="3046" y="552"/>
                </a:cubicBezTo>
                <a:cubicBezTo>
                  <a:pt x="3039" y="552"/>
                  <a:pt x="3033" y="558"/>
                  <a:pt x="3033" y="565"/>
                </a:cubicBezTo>
                <a:cubicBezTo>
                  <a:pt x="3033" y="572"/>
                  <a:pt x="3039" y="577"/>
                  <a:pt x="3046" y="577"/>
                </a:cubicBezTo>
                <a:close/>
                <a:moveTo>
                  <a:pt x="3085" y="577"/>
                </a:moveTo>
                <a:cubicBezTo>
                  <a:pt x="3092" y="577"/>
                  <a:pt x="3098" y="572"/>
                  <a:pt x="3098" y="565"/>
                </a:cubicBezTo>
                <a:cubicBezTo>
                  <a:pt x="3098" y="558"/>
                  <a:pt x="3092" y="552"/>
                  <a:pt x="3085" y="552"/>
                </a:cubicBezTo>
                <a:cubicBezTo>
                  <a:pt x="3078" y="552"/>
                  <a:pt x="3073" y="558"/>
                  <a:pt x="3073" y="565"/>
                </a:cubicBezTo>
                <a:cubicBezTo>
                  <a:pt x="3073" y="572"/>
                  <a:pt x="3078" y="577"/>
                  <a:pt x="3085" y="577"/>
                </a:cubicBezTo>
                <a:close/>
                <a:moveTo>
                  <a:pt x="3282" y="554"/>
                </a:moveTo>
                <a:cubicBezTo>
                  <a:pt x="3276" y="554"/>
                  <a:pt x="3272" y="559"/>
                  <a:pt x="3272" y="565"/>
                </a:cubicBezTo>
                <a:cubicBezTo>
                  <a:pt x="3272" y="571"/>
                  <a:pt x="3276" y="575"/>
                  <a:pt x="3282" y="575"/>
                </a:cubicBezTo>
                <a:cubicBezTo>
                  <a:pt x="3288" y="575"/>
                  <a:pt x="3293" y="571"/>
                  <a:pt x="3293" y="565"/>
                </a:cubicBezTo>
                <a:cubicBezTo>
                  <a:pt x="3293" y="559"/>
                  <a:pt x="3288" y="554"/>
                  <a:pt x="3282" y="554"/>
                </a:cubicBezTo>
                <a:close/>
                <a:moveTo>
                  <a:pt x="444" y="617"/>
                </a:moveTo>
                <a:cubicBezTo>
                  <a:pt x="451" y="617"/>
                  <a:pt x="457" y="611"/>
                  <a:pt x="457" y="604"/>
                </a:cubicBezTo>
                <a:cubicBezTo>
                  <a:pt x="457" y="597"/>
                  <a:pt x="451" y="591"/>
                  <a:pt x="444" y="591"/>
                </a:cubicBezTo>
                <a:cubicBezTo>
                  <a:pt x="437" y="591"/>
                  <a:pt x="431" y="597"/>
                  <a:pt x="431" y="604"/>
                </a:cubicBezTo>
                <a:cubicBezTo>
                  <a:pt x="431" y="611"/>
                  <a:pt x="437" y="617"/>
                  <a:pt x="444" y="617"/>
                </a:cubicBezTo>
                <a:close/>
                <a:moveTo>
                  <a:pt x="483" y="617"/>
                </a:moveTo>
                <a:cubicBezTo>
                  <a:pt x="490" y="617"/>
                  <a:pt x="496" y="611"/>
                  <a:pt x="496" y="604"/>
                </a:cubicBezTo>
                <a:cubicBezTo>
                  <a:pt x="496" y="597"/>
                  <a:pt x="490" y="591"/>
                  <a:pt x="483" y="591"/>
                </a:cubicBezTo>
                <a:cubicBezTo>
                  <a:pt x="476" y="591"/>
                  <a:pt x="471" y="597"/>
                  <a:pt x="471" y="604"/>
                </a:cubicBezTo>
                <a:cubicBezTo>
                  <a:pt x="471" y="611"/>
                  <a:pt x="476" y="617"/>
                  <a:pt x="483" y="617"/>
                </a:cubicBezTo>
                <a:close/>
                <a:moveTo>
                  <a:pt x="523" y="617"/>
                </a:moveTo>
                <a:cubicBezTo>
                  <a:pt x="530" y="617"/>
                  <a:pt x="535" y="611"/>
                  <a:pt x="535" y="604"/>
                </a:cubicBezTo>
                <a:cubicBezTo>
                  <a:pt x="535" y="597"/>
                  <a:pt x="530" y="591"/>
                  <a:pt x="523" y="591"/>
                </a:cubicBezTo>
                <a:cubicBezTo>
                  <a:pt x="516" y="591"/>
                  <a:pt x="510" y="597"/>
                  <a:pt x="510" y="604"/>
                </a:cubicBezTo>
                <a:cubicBezTo>
                  <a:pt x="510" y="611"/>
                  <a:pt x="516" y="617"/>
                  <a:pt x="523" y="617"/>
                </a:cubicBezTo>
                <a:close/>
                <a:moveTo>
                  <a:pt x="562" y="617"/>
                </a:moveTo>
                <a:cubicBezTo>
                  <a:pt x="569" y="617"/>
                  <a:pt x="575" y="611"/>
                  <a:pt x="575" y="604"/>
                </a:cubicBezTo>
                <a:cubicBezTo>
                  <a:pt x="575" y="597"/>
                  <a:pt x="569" y="591"/>
                  <a:pt x="562" y="591"/>
                </a:cubicBezTo>
                <a:cubicBezTo>
                  <a:pt x="555" y="591"/>
                  <a:pt x="549" y="597"/>
                  <a:pt x="549" y="604"/>
                </a:cubicBezTo>
                <a:cubicBezTo>
                  <a:pt x="549" y="611"/>
                  <a:pt x="555" y="617"/>
                  <a:pt x="562" y="617"/>
                </a:cubicBezTo>
                <a:close/>
                <a:moveTo>
                  <a:pt x="602" y="617"/>
                </a:moveTo>
                <a:cubicBezTo>
                  <a:pt x="609" y="617"/>
                  <a:pt x="614" y="611"/>
                  <a:pt x="614" y="604"/>
                </a:cubicBezTo>
                <a:cubicBezTo>
                  <a:pt x="614" y="597"/>
                  <a:pt x="609" y="591"/>
                  <a:pt x="602" y="591"/>
                </a:cubicBezTo>
                <a:cubicBezTo>
                  <a:pt x="595" y="591"/>
                  <a:pt x="589" y="597"/>
                  <a:pt x="589" y="604"/>
                </a:cubicBezTo>
                <a:cubicBezTo>
                  <a:pt x="589" y="611"/>
                  <a:pt x="595" y="617"/>
                  <a:pt x="602" y="617"/>
                </a:cubicBezTo>
                <a:close/>
                <a:moveTo>
                  <a:pt x="641" y="617"/>
                </a:moveTo>
                <a:cubicBezTo>
                  <a:pt x="648" y="617"/>
                  <a:pt x="654" y="611"/>
                  <a:pt x="654" y="604"/>
                </a:cubicBezTo>
                <a:cubicBezTo>
                  <a:pt x="654" y="597"/>
                  <a:pt x="648" y="591"/>
                  <a:pt x="641" y="591"/>
                </a:cubicBezTo>
                <a:cubicBezTo>
                  <a:pt x="634" y="591"/>
                  <a:pt x="628" y="597"/>
                  <a:pt x="628" y="604"/>
                </a:cubicBezTo>
                <a:cubicBezTo>
                  <a:pt x="628" y="611"/>
                  <a:pt x="634" y="617"/>
                  <a:pt x="641" y="617"/>
                </a:cubicBezTo>
                <a:close/>
                <a:moveTo>
                  <a:pt x="680" y="617"/>
                </a:moveTo>
                <a:cubicBezTo>
                  <a:pt x="687" y="617"/>
                  <a:pt x="693" y="611"/>
                  <a:pt x="693" y="604"/>
                </a:cubicBezTo>
                <a:cubicBezTo>
                  <a:pt x="693" y="597"/>
                  <a:pt x="687" y="591"/>
                  <a:pt x="680" y="591"/>
                </a:cubicBezTo>
                <a:cubicBezTo>
                  <a:pt x="673" y="591"/>
                  <a:pt x="668" y="597"/>
                  <a:pt x="668" y="604"/>
                </a:cubicBezTo>
                <a:cubicBezTo>
                  <a:pt x="668" y="611"/>
                  <a:pt x="673" y="617"/>
                  <a:pt x="680" y="617"/>
                </a:cubicBezTo>
                <a:close/>
                <a:moveTo>
                  <a:pt x="720" y="617"/>
                </a:moveTo>
                <a:cubicBezTo>
                  <a:pt x="727" y="617"/>
                  <a:pt x="733" y="611"/>
                  <a:pt x="733" y="604"/>
                </a:cubicBezTo>
                <a:cubicBezTo>
                  <a:pt x="733" y="597"/>
                  <a:pt x="727" y="591"/>
                  <a:pt x="720" y="591"/>
                </a:cubicBezTo>
                <a:cubicBezTo>
                  <a:pt x="713" y="591"/>
                  <a:pt x="707" y="597"/>
                  <a:pt x="707" y="604"/>
                </a:cubicBezTo>
                <a:cubicBezTo>
                  <a:pt x="707" y="611"/>
                  <a:pt x="713" y="617"/>
                  <a:pt x="720" y="617"/>
                </a:cubicBezTo>
                <a:close/>
                <a:moveTo>
                  <a:pt x="759" y="617"/>
                </a:moveTo>
                <a:cubicBezTo>
                  <a:pt x="766" y="617"/>
                  <a:pt x="772" y="611"/>
                  <a:pt x="772" y="604"/>
                </a:cubicBezTo>
                <a:cubicBezTo>
                  <a:pt x="772" y="597"/>
                  <a:pt x="766" y="591"/>
                  <a:pt x="759" y="591"/>
                </a:cubicBezTo>
                <a:cubicBezTo>
                  <a:pt x="752" y="591"/>
                  <a:pt x="747" y="597"/>
                  <a:pt x="747" y="604"/>
                </a:cubicBezTo>
                <a:cubicBezTo>
                  <a:pt x="747" y="611"/>
                  <a:pt x="752" y="617"/>
                  <a:pt x="759" y="617"/>
                </a:cubicBezTo>
                <a:close/>
                <a:moveTo>
                  <a:pt x="838" y="617"/>
                </a:moveTo>
                <a:cubicBezTo>
                  <a:pt x="845" y="617"/>
                  <a:pt x="851" y="611"/>
                  <a:pt x="851" y="604"/>
                </a:cubicBezTo>
                <a:cubicBezTo>
                  <a:pt x="851" y="597"/>
                  <a:pt x="845" y="591"/>
                  <a:pt x="838" y="591"/>
                </a:cubicBezTo>
                <a:cubicBezTo>
                  <a:pt x="831" y="591"/>
                  <a:pt x="825" y="597"/>
                  <a:pt x="825" y="604"/>
                </a:cubicBezTo>
                <a:cubicBezTo>
                  <a:pt x="825" y="611"/>
                  <a:pt x="831" y="617"/>
                  <a:pt x="838" y="617"/>
                </a:cubicBezTo>
                <a:close/>
                <a:moveTo>
                  <a:pt x="878" y="617"/>
                </a:moveTo>
                <a:cubicBezTo>
                  <a:pt x="885" y="617"/>
                  <a:pt x="890" y="611"/>
                  <a:pt x="890" y="604"/>
                </a:cubicBezTo>
                <a:cubicBezTo>
                  <a:pt x="890" y="597"/>
                  <a:pt x="885" y="591"/>
                  <a:pt x="878" y="591"/>
                </a:cubicBezTo>
                <a:cubicBezTo>
                  <a:pt x="871" y="591"/>
                  <a:pt x="865" y="597"/>
                  <a:pt x="865" y="604"/>
                </a:cubicBezTo>
                <a:cubicBezTo>
                  <a:pt x="865" y="611"/>
                  <a:pt x="871" y="617"/>
                  <a:pt x="878" y="617"/>
                </a:cubicBezTo>
                <a:close/>
                <a:moveTo>
                  <a:pt x="917" y="617"/>
                </a:moveTo>
                <a:cubicBezTo>
                  <a:pt x="924" y="617"/>
                  <a:pt x="930" y="611"/>
                  <a:pt x="930" y="604"/>
                </a:cubicBezTo>
                <a:cubicBezTo>
                  <a:pt x="930" y="597"/>
                  <a:pt x="924" y="591"/>
                  <a:pt x="917" y="591"/>
                </a:cubicBezTo>
                <a:cubicBezTo>
                  <a:pt x="910" y="591"/>
                  <a:pt x="904" y="597"/>
                  <a:pt x="904" y="604"/>
                </a:cubicBezTo>
                <a:cubicBezTo>
                  <a:pt x="904" y="611"/>
                  <a:pt x="910" y="617"/>
                  <a:pt x="917" y="617"/>
                </a:cubicBezTo>
                <a:close/>
                <a:moveTo>
                  <a:pt x="956" y="617"/>
                </a:moveTo>
                <a:cubicBezTo>
                  <a:pt x="963" y="617"/>
                  <a:pt x="969" y="611"/>
                  <a:pt x="969" y="604"/>
                </a:cubicBezTo>
                <a:cubicBezTo>
                  <a:pt x="969" y="597"/>
                  <a:pt x="963" y="591"/>
                  <a:pt x="956" y="591"/>
                </a:cubicBezTo>
                <a:cubicBezTo>
                  <a:pt x="949" y="591"/>
                  <a:pt x="944" y="597"/>
                  <a:pt x="944" y="604"/>
                </a:cubicBezTo>
                <a:cubicBezTo>
                  <a:pt x="944" y="611"/>
                  <a:pt x="949" y="617"/>
                  <a:pt x="956" y="617"/>
                </a:cubicBezTo>
                <a:close/>
                <a:moveTo>
                  <a:pt x="996" y="617"/>
                </a:moveTo>
                <a:cubicBezTo>
                  <a:pt x="1003" y="617"/>
                  <a:pt x="1009" y="611"/>
                  <a:pt x="1009" y="604"/>
                </a:cubicBezTo>
                <a:cubicBezTo>
                  <a:pt x="1009" y="597"/>
                  <a:pt x="1003" y="591"/>
                  <a:pt x="996" y="591"/>
                </a:cubicBezTo>
                <a:cubicBezTo>
                  <a:pt x="989" y="591"/>
                  <a:pt x="983" y="597"/>
                  <a:pt x="983" y="604"/>
                </a:cubicBezTo>
                <a:cubicBezTo>
                  <a:pt x="983" y="611"/>
                  <a:pt x="989" y="617"/>
                  <a:pt x="996" y="617"/>
                </a:cubicBezTo>
                <a:close/>
                <a:moveTo>
                  <a:pt x="1035" y="595"/>
                </a:moveTo>
                <a:cubicBezTo>
                  <a:pt x="1030" y="595"/>
                  <a:pt x="1026" y="599"/>
                  <a:pt x="1026" y="604"/>
                </a:cubicBezTo>
                <a:cubicBezTo>
                  <a:pt x="1026" y="609"/>
                  <a:pt x="1030" y="613"/>
                  <a:pt x="1035" y="613"/>
                </a:cubicBezTo>
                <a:cubicBezTo>
                  <a:pt x="1040" y="613"/>
                  <a:pt x="1045" y="609"/>
                  <a:pt x="1045" y="604"/>
                </a:cubicBezTo>
                <a:cubicBezTo>
                  <a:pt x="1045" y="599"/>
                  <a:pt x="1040" y="595"/>
                  <a:pt x="1035" y="595"/>
                </a:cubicBezTo>
                <a:close/>
                <a:moveTo>
                  <a:pt x="1101" y="604"/>
                </a:moveTo>
                <a:cubicBezTo>
                  <a:pt x="1101" y="611"/>
                  <a:pt x="1107" y="617"/>
                  <a:pt x="1114" y="617"/>
                </a:cubicBezTo>
                <a:cubicBezTo>
                  <a:pt x="1121" y="617"/>
                  <a:pt x="1127" y="611"/>
                  <a:pt x="1127" y="604"/>
                </a:cubicBezTo>
                <a:cubicBezTo>
                  <a:pt x="1127" y="597"/>
                  <a:pt x="1121" y="591"/>
                  <a:pt x="1114" y="591"/>
                </a:cubicBezTo>
                <a:cubicBezTo>
                  <a:pt x="1107" y="591"/>
                  <a:pt x="1101" y="597"/>
                  <a:pt x="1101" y="604"/>
                </a:cubicBezTo>
                <a:close/>
                <a:moveTo>
                  <a:pt x="1144" y="604"/>
                </a:moveTo>
                <a:cubicBezTo>
                  <a:pt x="1144" y="609"/>
                  <a:pt x="1148" y="613"/>
                  <a:pt x="1154" y="613"/>
                </a:cubicBezTo>
                <a:cubicBezTo>
                  <a:pt x="1159" y="613"/>
                  <a:pt x="1163" y="609"/>
                  <a:pt x="1163" y="604"/>
                </a:cubicBezTo>
                <a:cubicBezTo>
                  <a:pt x="1163" y="599"/>
                  <a:pt x="1159" y="595"/>
                  <a:pt x="1154" y="595"/>
                </a:cubicBezTo>
                <a:cubicBezTo>
                  <a:pt x="1148" y="595"/>
                  <a:pt x="1144" y="599"/>
                  <a:pt x="1144" y="604"/>
                </a:cubicBezTo>
                <a:close/>
                <a:moveTo>
                  <a:pt x="1666" y="591"/>
                </a:moveTo>
                <a:cubicBezTo>
                  <a:pt x="1659" y="591"/>
                  <a:pt x="1653" y="597"/>
                  <a:pt x="1653" y="604"/>
                </a:cubicBezTo>
                <a:cubicBezTo>
                  <a:pt x="1653" y="611"/>
                  <a:pt x="1659" y="617"/>
                  <a:pt x="1666" y="617"/>
                </a:cubicBezTo>
                <a:cubicBezTo>
                  <a:pt x="1673" y="617"/>
                  <a:pt x="1679" y="611"/>
                  <a:pt x="1679" y="604"/>
                </a:cubicBezTo>
                <a:cubicBezTo>
                  <a:pt x="1679" y="597"/>
                  <a:pt x="1673" y="591"/>
                  <a:pt x="1666" y="591"/>
                </a:cubicBezTo>
                <a:close/>
                <a:moveTo>
                  <a:pt x="1705" y="617"/>
                </a:moveTo>
                <a:cubicBezTo>
                  <a:pt x="1712" y="617"/>
                  <a:pt x="1718" y="611"/>
                  <a:pt x="1718" y="604"/>
                </a:cubicBezTo>
                <a:cubicBezTo>
                  <a:pt x="1718" y="597"/>
                  <a:pt x="1712" y="591"/>
                  <a:pt x="1705" y="591"/>
                </a:cubicBezTo>
                <a:cubicBezTo>
                  <a:pt x="1698" y="591"/>
                  <a:pt x="1693" y="597"/>
                  <a:pt x="1693" y="604"/>
                </a:cubicBezTo>
                <a:cubicBezTo>
                  <a:pt x="1693" y="611"/>
                  <a:pt x="1698" y="617"/>
                  <a:pt x="1705" y="617"/>
                </a:cubicBezTo>
                <a:close/>
                <a:moveTo>
                  <a:pt x="1745" y="617"/>
                </a:moveTo>
                <a:cubicBezTo>
                  <a:pt x="1752" y="617"/>
                  <a:pt x="1758" y="611"/>
                  <a:pt x="1758" y="604"/>
                </a:cubicBezTo>
                <a:cubicBezTo>
                  <a:pt x="1758" y="597"/>
                  <a:pt x="1752" y="591"/>
                  <a:pt x="1745" y="591"/>
                </a:cubicBezTo>
                <a:cubicBezTo>
                  <a:pt x="1738" y="591"/>
                  <a:pt x="1732" y="597"/>
                  <a:pt x="1732" y="604"/>
                </a:cubicBezTo>
                <a:cubicBezTo>
                  <a:pt x="1732" y="611"/>
                  <a:pt x="1738" y="617"/>
                  <a:pt x="1745" y="617"/>
                </a:cubicBezTo>
                <a:close/>
                <a:moveTo>
                  <a:pt x="1784" y="617"/>
                </a:moveTo>
                <a:cubicBezTo>
                  <a:pt x="1791" y="617"/>
                  <a:pt x="1797" y="611"/>
                  <a:pt x="1797" y="604"/>
                </a:cubicBezTo>
                <a:cubicBezTo>
                  <a:pt x="1797" y="597"/>
                  <a:pt x="1791" y="591"/>
                  <a:pt x="1784" y="591"/>
                </a:cubicBezTo>
                <a:cubicBezTo>
                  <a:pt x="1777" y="591"/>
                  <a:pt x="1772" y="597"/>
                  <a:pt x="1772" y="604"/>
                </a:cubicBezTo>
                <a:cubicBezTo>
                  <a:pt x="1772" y="611"/>
                  <a:pt x="1777" y="617"/>
                  <a:pt x="1784" y="617"/>
                </a:cubicBezTo>
                <a:close/>
                <a:moveTo>
                  <a:pt x="1824" y="617"/>
                </a:moveTo>
                <a:cubicBezTo>
                  <a:pt x="1831" y="617"/>
                  <a:pt x="1836" y="611"/>
                  <a:pt x="1836" y="604"/>
                </a:cubicBezTo>
                <a:cubicBezTo>
                  <a:pt x="1836" y="597"/>
                  <a:pt x="1831" y="591"/>
                  <a:pt x="1824" y="591"/>
                </a:cubicBezTo>
                <a:cubicBezTo>
                  <a:pt x="1817" y="591"/>
                  <a:pt x="1811" y="597"/>
                  <a:pt x="1811" y="604"/>
                </a:cubicBezTo>
                <a:cubicBezTo>
                  <a:pt x="1811" y="611"/>
                  <a:pt x="1817" y="617"/>
                  <a:pt x="1824" y="617"/>
                </a:cubicBezTo>
                <a:close/>
                <a:moveTo>
                  <a:pt x="1863" y="617"/>
                </a:moveTo>
                <a:cubicBezTo>
                  <a:pt x="1870" y="617"/>
                  <a:pt x="1876" y="611"/>
                  <a:pt x="1876" y="604"/>
                </a:cubicBezTo>
                <a:cubicBezTo>
                  <a:pt x="1876" y="597"/>
                  <a:pt x="1870" y="591"/>
                  <a:pt x="1863" y="591"/>
                </a:cubicBezTo>
                <a:cubicBezTo>
                  <a:pt x="1856" y="591"/>
                  <a:pt x="1850" y="597"/>
                  <a:pt x="1850" y="604"/>
                </a:cubicBezTo>
                <a:cubicBezTo>
                  <a:pt x="1850" y="611"/>
                  <a:pt x="1856" y="617"/>
                  <a:pt x="1863" y="617"/>
                </a:cubicBezTo>
                <a:close/>
                <a:moveTo>
                  <a:pt x="1903" y="617"/>
                </a:moveTo>
                <a:cubicBezTo>
                  <a:pt x="1910" y="617"/>
                  <a:pt x="1915" y="611"/>
                  <a:pt x="1915" y="604"/>
                </a:cubicBezTo>
                <a:cubicBezTo>
                  <a:pt x="1915" y="597"/>
                  <a:pt x="1910" y="591"/>
                  <a:pt x="1903" y="591"/>
                </a:cubicBezTo>
                <a:cubicBezTo>
                  <a:pt x="1896" y="591"/>
                  <a:pt x="1890" y="597"/>
                  <a:pt x="1890" y="604"/>
                </a:cubicBezTo>
                <a:cubicBezTo>
                  <a:pt x="1890" y="611"/>
                  <a:pt x="1896" y="617"/>
                  <a:pt x="1903" y="617"/>
                </a:cubicBezTo>
                <a:close/>
                <a:moveTo>
                  <a:pt x="1942" y="617"/>
                </a:moveTo>
                <a:cubicBezTo>
                  <a:pt x="1949" y="617"/>
                  <a:pt x="1955" y="611"/>
                  <a:pt x="1955" y="604"/>
                </a:cubicBezTo>
                <a:cubicBezTo>
                  <a:pt x="1955" y="597"/>
                  <a:pt x="1949" y="591"/>
                  <a:pt x="1942" y="591"/>
                </a:cubicBezTo>
                <a:cubicBezTo>
                  <a:pt x="1935" y="591"/>
                  <a:pt x="1929" y="597"/>
                  <a:pt x="1929" y="604"/>
                </a:cubicBezTo>
                <a:cubicBezTo>
                  <a:pt x="1929" y="611"/>
                  <a:pt x="1935" y="617"/>
                  <a:pt x="1942" y="617"/>
                </a:cubicBezTo>
                <a:close/>
                <a:moveTo>
                  <a:pt x="1981" y="617"/>
                </a:moveTo>
                <a:cubicBezTo>
                  <a:pt x="1988" y="617"/>
                  <a:pt x="1994" y="611"/>
                  <a:pt x="1994" y="604"/>
                </a:cubicBezTo>
                <a:cubicBezTo>
                  <a:pt x="1994" y="597"/>
                  <a:pt x="1988" y="591"/>
                  <a:pt x="1981" y="591"/>
                </a:cubicBezTo>
                <a:cubicBezTo>
                  <a:pt x="1974" y="591"/>
                  <a:pt x="1969" y="597"/>
                  <a:pt x="1969" y="604"/>
                </a:cubicBezTo>
                <a:cubicBezTo>
                  <a:pt x="1969" y="611"/>
                  <a:pt x="1974" y="617"/>
                  <a:pt x="1981" y="617"/>
                </a:cubicBezTo>
                <a:close/>
                <a:moveTo>
                  <a:pt x="2021" y="617"/>
                </a:moveTo>
                <a:cubicBezTo>
                  <a:pt x="2028" y="617"/>
                  <a:pt x="2034" y="611"/>
                  <a:pt x="2034" y="604"/>
                </a:cubicBezTo>
                <a:cubicBezTo>
                  <a:pt x="2034" y="597"/>
                  <a:pt x="2028" y="591"/>
                  <a:pt x="2021" y="591"/>
                </a:cubicBezTo>
                <a:cubicBezTo>
                  <a:pt x="2014" y="591"/>
                  <a:pt x="2008" y="597"/>
                  <a:pt x="2008" y="604"/>
                </a:cubicBezTo>
                <a:cubicBezTo>
                  <a:pt x="2008" y="611"/>
                  <a:pt x="2014" y="617"/>
                  <a:pt x="2021" y="617"/>
                </a:cubicBezTo>
                <a:close/>
                <a:moveTo>
                  <a:pt x="2060" y="617"/>
                </a:moveTo>
                <a:cubicBezTo>
                  <a:pt x="2067" y="617"/>
                  <a:pt x="2073" y="611"/>
                  <a:pt x="2073" y="604"/>
                </a:cubicBezTo>
                <a:cubicBezTo>
                  <a:pt x="2073" y="597"/>
                  <a:pt x="2067" y="591"/>
                  <a:pt x="2060" y="591"/>
                </a:cubicBezTo>
                <a:cubicBezTo>
                  <a:pt x="2053" y="591"/>
                  <a:pt x="2048" y="597"/>
                  <a:pt x="2048" y="604"/>
                </a:cubicBezTo>
                <a:cubicBezTo>
                  <a:pt x="2048" y="611"/>
                  <a:pt x="2053" y="617"/>
                  <a:pt x="2060" y="617"/>
                </a:cubicBezTo>
                <a:close/>
                <a:moveTo>
                  <a:pt x="2100" y="617"/>
                </a:moveTo>
                <a:cubicBezTo>
                  <a:pt x="2107" y="617"/>
                  <a:pt x="2112" y="611"/>
                  <a:pt x="2112" y="604"/>
                </a:cubicBezTo>
                <a:cubicBezTo>
                  <a:pt x="2112" y="597"/>
                  <a:pt x="2107" y="591"/>
                  <a:pt x="2100" y="591"/>
                </a:cubicBezTo>
                <a:cubicBezTo>
                  <a:pt x="2093" y="591"/>
                  <a:pt x="2087" y="597"/>
                  <a:pt x="2087" y="604"/>
                </a:cubicBezTo>
                <a:cubicBezTo>
                  <a:pt x="2087" y="611"/>
                  <a:pt x="2093" y="617"/>
                  <a:pt x="2100" y="617"/>
                </a:cubicBezTo>
                <a:close/>
                <a:moveTo>
                  <a:pt x="2139" y="617"/>
                </a:moveTo>
                <a:cubicBezTo>
                  <a:pt x="2146" y="617"/>
                  <a:pt x="2152" y="611"/>
                  <a:pt x="2152" y="604"/>
                </a:cubicBezTo>
                <a:cubicBezTo>
                  <a:pt x="2152" y="597"/>
                  <a:pt x="2146" y="591"/>
                  <a:pt x="2139" y="591"/>
                </a:cubicBezTo>
                <a:cubicBezTo>
                  <a:pt x="2132" y="591"/>
                  <a:pt x="2126" y="597"/>
                  <a:pt x="2126" y="604"/>
                </a:cubicBezTo>
                <a:cubicBezTo>
                  <a:pt x="2126" y="611"/>
                  <a:pt x="2132" y="617"/>
                  <a:pt x="2139" y="617"/>
                </a:cubicBezTo>
                <a:close/>
                <a:moveTo>
                  <a:pt x="2179" y="617"/>
                </a:moveTo>
                <a:cubicBezTo>
                  <a:pt x="2186" y="617"/>
                  <a:pt x="2191" y="611"/>
                  <a:pt x="2191" y="604"/>
                </a:cubicBezTo>
                <a:cubicBezTo>
                  <a:pt x="2191" y="597"/>
                  <a:pt x="2186" y="591"/>
                  <a:pt x="2179" y="591"/>
                </a:cubicBezTo>
                <a:cubicBezTo>
                  <a:pt x="2171" y="591"/>
                  <a:pt x="2166" y="597"/>
                  <a:pt x="2166" y="604"/>
                </a:cubicBezTo>
                <a:cubicBezTo>
                  <a:pt x="2166" y="611"/>
                  <a:pt x="2171" y="617"/>
                  <a:pt x="2179" y="617"/>
                </a:cubicBezTo>
                <a:close/>
                <a:moveTo>
                  <a:pt x="2218" y="617"/>
                </a:moveTo>
                <a:cubicBezTo>
                  <a:pt x="2225" y="617"/>
                  <a:pt x="2231" y="611"/>
                  <a:pt x="2231" y="604"/>
                </a:cubicBezTo>
                <a:cubicBezTo>
                  <a:pt x="2231" y="597"/>
                  <a:pt x="2225" y="591"/>
                  <a:pt x="2218" y="591"/>
                </a:cubicBezTo>
                <a:cubicBezTo>
                  <a:pt x="2211" y="591"/>
                  <a:pt x="2205" y="597"/>
                  <a:pt x="2205" y="604"/>
                </a:cubicBezTo>
                <a:cubicBezTo>
                  <a:pt x="2205" y="611"/>
                  <a:pt x="2211" y="617"/>
                  <a:pt x="2218" y="617"/>
                </a:cubicBezTo>
                <a:close/>
                <a:moveTo>
                  <a:pt x="2257" y="617"/>
                </a:moveTo>
                <a:cubicBezTo>
                  <a:pt x="2264" y="617"/>
                  <a:pt x="2270" y="611"/>
                  <a:pt x="2270" y="604"/>
                </a:cubicBezTo>
                <a:cubicBezTo>
                  <a:pt x="2270" y="597"/>
                  <a:pt x="2264" y="591"/>
                  <a:pt x="2257" y="591"/>
                </a:cubicBezTo>
                <a:cubicBezTo>
                  <a:pt x="2250" y="591"/>
                  <a:pt x="2245" y="597"/>
                  <a:pt x="2245" y="604"/>
                </a:cubicBezTo>
                <a:cubicBezTo>
                  <a:pt x="2245" y="611"/>
                  <a:pt x="2250" y="617"/>
                  <a:pt x="2257" y="617"/>
                </a:cubicBezTo>
                <a:close/>
                <a:moveTo>
                  <a:pt x="2297" y="617"/>
                </a:moveTo>
                <a:cubicBezTo>
                  <a:pt x="2304" y="617"/>
                  <a:pt x="2310" y="611"/>
                  <a:pt x="2310" y="604"/>
                </a:cubicBezTo>
                <a:cubicBezTo>
                  <a:pt x="2310" y="597"/>
                  <a:pt x="2304" y="591"/>
                  <a:pt x="2297" y="591"/>
                </a:cubicBezTo>
                <a:cubicBezTo>
                  <a:pt x="2290" y="591"/>
                  <a:pt x="2284" y="597"/>
                  <a:pt x="2284" y="604"/>
                </a:cubicBezTo>
                <a:cubicBezTo>
                  <a:pt x="2284" y="611"/>
                  <a:pt x="2290" y="617"/>
                  <a:pt x="2297" y="617"/>
                </a:cubicBezTo>
                <a:close/>
                <a:moveTo>
                  <a:pt x="2336" y="617"/>
                </a:moveTo>
                <a:cubicBezTo>
                  <a:pt x="2343" y="617"/>
                  <a:pt x="2349" y="611"/>
                  <a:pt x="2349" y="604"/>
                </a:cubicBezTo>
                <a:cubicBezTo>
                  <a:pt x="2349" y="597"/>
                  <a:pt x="2343" y="591"/>
                  <a:pt x="2336" y="591"/>
                </a:cubicBezTo>
                <a:cubicBezTo>
                  <a:pt x="2329" y="591"/>
                  <a:pt x="2323" y="597"/>
                  <a:pt x="2323" y="604"/>
                </a:cubicBezTo>
                <a:cubicBezTo>
                  <a:pt x="2323" y="611"/>
                  <a:pt x="2329" y="617"/>
                  <a:pt x="2336" y="617"/>
                </a:cubicBezTo>
                <a:close/>
                <a:moveTo>
                  <a:pt x="2376" y="617"/>
                </a:moveTo>
                <a:cubicBezTo>
                  <a:pt x="2383" y="617"/>
                  <a:pt x="2388" y="611"/>
                  <a:pt x="2388" y="604"/>
                </a:cubicBezTo>
                <a:cubicBezTo>
                  <a:pt x="2388" y="597"/>
                  <a:pt x="2383" y="591"/>
                  <a:pt x="2376" y="591"/>
                </a:cubicBezTo>
                <a:cubicBezTo>
                  <a:pt x="2369" y="591"/>
                  <a:pt x="2363" y="597"/>
                  <a:pt x="2363" y="604"/>
                </a:cubicBezTo>
                <a:cubicBezTo>
                  <a:pt x="2363" y="611"/>
                  <a:pt x="2369" y="617"/>
                  <a:pt x="2376" y="617"/>
                </a:cubicBezTo>
                <a:close/>
                <a:moveTo>
                  <a:pt x="2415" y="617"/>
                </a:moveTo>
                <a:cubicBezTo>
                  <a:pt x="2422" y="617"/>
                  <a:pt x="2428" y="611"/>
                  <a:pt x="2428" y="604"/>
                </a:cubicBezTo>
                <a:cubicBezTo>
                  <a:pt x="2428" y="597"/>
                  <a:pt x="2422" y="591"/>
                  <a:pt x="2415" y="591"/>
                </a:cubicBezTo>
                <a:cubicBezTo>
                  <a:pt x="2408" y="591"/>
                  <a:pt x="2402" y="597"/>
                  <a:pt x="2402" y="604"/>
                </a:cubicBezTo>
                <a:cubicBezTo>
                  <a:pt x="2402" y="611"/>
                  <a:pt x="2408" y="617"/>
                  <a:pt x="2415" y="617"/>
                </a:cubicBezTo>
                <a:close/>
                <a:moveTo>
                  <a:pt x="2455" y="617"/>
                </a:moveTo>
                <a:cubicBezTo>
                  <a:pt x="2462" y="617"/>
                  <a:pt x="2467" y="611"/>
                  <a:pt x="2467" y="604"/>
                </a:cubicBezTo>
                <a:cubicBezTo>
                  <a:pt x="2467" y="597"/>
                  <a:pt x="2462" y="591"/>
                  <a:pt x="2455" y="591"/>
                </a:cubicBezTo>
                <a:cubicBezTo>
                  <a:pt x="2447" y="591"/>
                  <a:pt x="2442" y="597"/>
                  <a:pt x="2442" y="604"/>
                </a:cubicBezTo>
                <a:cubicBezTo>
                  <a:pt x="2442" y="611"/>
                  <a:pt x="2447" y="617"/>
                  <a:pt x="2455" y="617"/>
                </a:cubicBezTo>
                <a:close/>
                <a:moveTo>
                  <a:pt x="2494" y="617"/>
                </a:moveTo>
                <a:cubicBezTo>
                  <a:pt x="2501" y="617"/>
                  <a:pt x="2507" y="611"/>
                  <a:pt x="2507" y="604"/>
                </a:cubicBezTo>
                <a:cubicBezTo>
                  <a:pt x="2507" y="597"/>
                  <a:pt x="2501" y="591"/>
                  <a:pt x="2494" y="591"/>
                </a:cubicBezTo>
                <a:cubicBezTo>
                  <a:pt x="2487" y="591"/>
                  <a:pt x="2481" y="597"/>
                  <a:pt x="2481" y="604"/>
                </a:cubicBezTo>
                <a:cubicBezTo>
                  <a:pt x="2481" y="611"/>
                  <a:pt x="2487" y="617"/>
                  <a:pt x="2494" y="617"/>
                </a:cubicBezTo>
                <a:close/>
                <a:moveTo>
                  <a:pt x="2533" y="617"/>
                </a:moveTo>
                <a:cubicBezTo>
                  <a:pt x="2540" y="617"/>
                  <a:pt x="2546" y="611"/>
                  <a:pt x="2546" y="604"/>
                </a:cubicBezTo>
                <a:cubicBezTo>
                  <a:pt x="2546" y="597"/>
                  <a:pt x="2540" y="591"/>
                  <a:pt x="2533" y="591"/>
                </a:cubicBezTo>
                <a:cubicBezTo>
                  <a:pt x="2526" y="591"/>
                  <a:pt x="2521" y="597"/>
                  <a:pt x="2521" y="604"/>
                </a:cubicBezTo>
                <a:cubicBezTo>
                  <a:pt x="2521" y="611"/>
                  <a:pt x="2526" y="617"/>
                  <a:pt x="2533" y="617"/>
                </a:cubicBezTo>
                <a:close/>
                <a:moveTo>
                  <a:pt x="2573" y="617"/>
                </a:moveTo>
                <a:cubicBezTo>
                  <a:pt x="2580" y="617"/>
                  <a:pt x="2586" y="611"/>
                  <a:pt x="2586" y="604"/>
                </a:cubicBezTo>
                <a:cubicBezTo>
                  <a:pt x="2586" y="597"/>
                  <a:pt x="2580" y="591"/>
                  <a:pt x="2573" y="591"/>
                </a:cubicBezTo>
                <a:cubicBezTo>
                  <a:pt x="2566" y="591"/>
                  <a:pt x="2560" y="597"/>
                  <a:pt x="2560" y="604"/>
                </a:cubicBezTo>
                <a:cubicBezTo>
                  <a:pt x="2560" y="611"/>
                  <a:pt x="2566" y="617"/>
                  <a:pt x="2573" y="617"/>
                </a:cubicBezTo>
                <a:close/>
                <a:moveTo>
                  <a:pt x="2612" y="617"/>
                </a:moveTo>
                <a:cubicBezTo>
                  <a:pt x="2619" y="617"/>
                  <a:pt x="2625" y="611"/>
                  <a:pt x="2625" y="604"/>
                </a:cubicBezTo>
                <a:cubicBezTo>
                  <a:pt x="2625" y="597"/>
                  <a:pt x="2619" y="591"/>
                  <a:pt x="2612" y="591"/>
                </a:cubicBezTo>
                <a:cubicBezTo>
                  <a:pt x="2605" y="591"/>
                  <a:pt x="2599" y="597"/>
                  <a:pt x="2599" y="604"/>
                </a:cubicBezTo>
                <a:cubicBezTo>
                  <a:pt x="2599" y="611"/>
                  <a:pt x="2605" y="617"/>
                  <a:pt x="2612" y="617"/>
                </a:cubicBezTo>
                <a:close/>
                <a:moveTo>
                  <a:pt x="2652" y="617"/>
                </a:moveTo>
                <a:cubicBezTo>
                  <a:pt x="2659" y="617"/>
                  <a:pt x="2664" y="611"/>
                  <a:pt x="2664" y="604"/>
                </a:cubicBezTo>
                <a:cubicBezTo>
                  <a:pt x="2664" y="597"/>
                  <a:pt x="2659" y="591"/>
                  <a:pt x="2652" y="591"/>
                </a:cubicBezTo>
                <a:cubicBezTo>
                  <a:pt x="2645" y="591"/>
                  <a:pt x="2639" y="597"/>
                  <a:pt x="2639" y="604"/>
                </a:cubicBezTo>
                <a:cubicBezTo>
                  <a:pt x="2639" y="611"/>
                  <a:pt x="2645" y="617"/>
                  <a:pt x="2652" y="617"/>
                </a:cubicBezTo>
                <a:close/>
                <a:moveTo>
                  <a:pt x="2691" y="617"/>
                </a:moveTo>
                <a:cubicBezTo>
                  <a:pt x="2698" y="617"/>
                  <a:pt x="2704" y="611"/>
                  <a:pt x="2704" y="604"/>
                </a:cubicBezTo>
                <a:cubicBezTo>
                  <a:pt x="2704" y="597"/>
                  <a:pt x="2698" y="591"/>
                  <a:pt x="2691" y="591"/>
                </a:cubicBezTo>
                <a:cubicBezTo>
                  <a:pt x="2684" y="591"/>
                  <a:pt x="2678" y="597"/>
                  <a:pt x="2678" y="604"/>
                </a:cubicBezTo>
                <a:cubicBezTo>
                  <a:pt x="2678" y="611"/>
                  <a:pt x="2684" y="617"/>
                  <a:pt x="2691" y="617"/>
                </a:cubicBezTo>
                <a:close/>
                <a:moveTo>
                  <a:pt x="2730" y="617"/>
                </a:moveTo>
                <a:cubicBezTo>
                  <a:pt x="2738" y="617"/>
                  <a:pt x="2743" y="611"/>
                  <a:pt x="2743" y="604"/>
                </a:cubicBezTo>
                <a:cubicBezTo>
                  <a:pt x="2743" y="597"/>
                  <a:pt x="2738" y="591"/>
                  <a:pt x="2730" y="591"/>
                </a:cubicBezTo>
                <a:cubicBezTo>
                  <a:pt x="2723" y="591"/>
                  <a:pt x="2718" y="597"/>
                  <a:pt x="2718" y="604"/>
                </a:cubicBezTo>
                <a:cubicBezTo>
                  <a:pt x="2718" y="611"/>
                  <a:pt x="2723" y="617"/>
                  <a:pt x="2730" y="617"/>
                </a:cubicBezTo>
                <a:close/>
                <a:moveTo>
                  <a:pt x="2770" y="617"/>
                </a:moveTo>
                <a:cubicBezTo>
                  <a:pt x="2777" y="617"/>
                  <a:pt x="2783" y="611"/>
                  <a:pt x="2783" y="604"/>
                </a:cubicBezTo>
                <a:cubicBezTo>
                  <a:pt x="2783" y="597"/>
                  <a:pt x="2777" y="591"/>
                  <a:pt x="2770" y="591"/>
                </a:cubicBezTo>
                <a:cubicBezTo>
                  <a:pt x="2763" y="591"/>
                  <a:pt x="2757" y="597"/>
                  <a:pt x="2757" y="604"/>
                </a:cubicBezTo>
                <a:cubicBezTo>
                  <a:pt x="2757" y="611"/>
                  <a:pt x="2763" y="617"/>
                  <a:pt x="2770" y="617"/>
                </a:cubicBezTo>
                <a:close/>
                <a:moveTo>
                  <a:pt x="2809" y="617"/>
                </a:moveTo>
                <a:cubicBezTo>
                  <a:pt x="2816" y="617"/>
                  <a:pt x="2822" y="611"/>
                  <a:pt x="2822" y="604"/>
                </a:cubicBezTo>
                <a:cubicBezTo>
                  <a:pt x="2822" y="597"/>
                  <a:pt x="2816" y="591"/>
                  <a:pt x="2809" y="591"/>
                </a:cubicBezTo>
                <a:cubicBezTo>
                  <a:pt x="2802" y="591"/>
                  <a:pt x="2797" y="597"/>
                  <a:pt x="2797" y="604"/>
                </a:cubicBezTo>
                <a:cubicBezTo>
                  <a:pt x="2797" y="611"/>
                  <a:pt x="2802" y="617"/>
                  <a:pt x="2809" y="617"/>
                </a:cubicBezTo>
                <a:close/>
                <a:moveTo>
                  <a:pt x="2849" y="617"/>
                </a:moveTo>
                <a:cubicBezTo>
                  <a:pt x="2856" y="617"/>
                  <a:pt x="2861" y="611"/>
                  <a:pt x="2861" y="604"/>
                </a:cubicBezTo>
                <a:cubicBezTo>
                  <a:pt x="2861" y="597"/>
                  <a:pt x="2856" y="591"/>
                  <a:pt x="2849" y="591"/>
                </a:cubicBezTo>
                <a:cubicBezTo>
                  <a:pt x="2842" y="591"/>
                  <a:pt x="2836" y="597"/>
                  <a:pt x="2836" y="604"/>
                </a:cubicBezTo>
                <a:cubicBezTo>
                  <a:pt x="2836" y="611"/>
                  <a:pt x="2842" y="617"/>
                  <a:pt x="2849" y="617"/>
                </a:cubicBezTo>
                <a:close/>
                <a:moveTo>
                  <a:pt x="2888" y="617"/>
                </a:moveTo>
                <a:cubicBezTo>
                  <a:pt x="2895" y="617"/>
                  <a:pt x="2901" y="611"/>
                  <a:pt x="2901" y="604"/>
                </a:cubicBezTo>
                <a:cubicBezTo>
                  <a:pt x="2901" y="597"/>
                  <a:pt x="2895" y="591"/>
                  <a:pt x="2888" y="591"/>
                </a:cubicBezTo>
                <a:cubicBezTo>
                  <a:pt x="2881" y="591"/>
                  <a:pt x="2875" y="597"/>
                  <a:pt x="2875" y="604"/>
                </a:cubicBezTo>
                <a:cubicBezTo>
                  <a:pt x="2875" y="611"/>
                  <a:pt x="2881" y="617"/>
                  <a:pt x="2888" y="617"/>
                </a:cubicBezTo>
                <a:close/>
                <a:moveTo>
                  <a:pt x="2928" y="617"/>
                </a:moveTo>
                <a:cubicBezTo>
                  <a:pt x="2935" y="617"/>
                  <a:pt x="2940" y="611"/>
                  <a:pt x="2940" y="604"/>
                </a:cubicBezTo>
                <a:cubicBezTo>
                  <a:pt x="2940" y="597"/>
                  <a:pt x="2935" y="591"/>
                  <a:pt x="2928" y="591"/>
                </a:cubicBezTo>
                <a:cubicBezTo>
                  <a:pt x="2921" y="591"/>
                  <a:pt x="2915" y="597"/>
                  <a:pt x="2915" y="604"/>
                </a:cubicBezTo>
                <a:cubicBezTo>
                  <a:pt x="2915" y="611"/>
                  <a:pt x="2921" y="617"/>
                  <a:pt x="2928" y="617"/>
                </a:cubicBezTo>
                <a:close/>
                <a:moveTo>
                  <a:pt x="2967" y="617"/>
                </a:moveTo>
                <a:cubicBezTo>
                  <a:pt x="2974" y="617"/>
                  <a:pt x="2980" y="611"/>
                  <a:pt x="2980" y="604"/>
                </a:cubicBezTo>
                <a:cubicBezTo>
                  <a:pt x="2980" y="597"/>
                  <a:pt x="2974" y="591"/>
                  <a:pt x="2967" y="591"/>
                </a:cubicBezTo>
                <a:cubicBezTo>
                  <a:pt x="2960" y="591"/>
                  <a:pt x="2954" y="597"/>
                  <a:pt x="2954" y="604"/>
                </a:cubicBezTo>
                <a:cubicBezTo>
                  <a:pt x="2954" y="611"/>
                  <a:pt x="2960" y="617"/>
                  <a:pt x="2967" y="617"/>
                </a:cubicBezTo>
                <a:close/>
                <a:moveTo>
                  <a:pt x="3006" y="617"/>
                </a:moveTo>
                <a:cubicBezTo>
                  <a:pt x="3013" y="617"/>
                  <a:pt x="3019" y="611"/>
                  <a:pt x="3019" y="604"/>
                </a:cubicBezTo>
                <a:cubicBezTo>
                  <a:pt x="3019" y="597"/>
                  <a:pt x="3013" y="591"/>
                  <a:pt x="3006" y="591"/>
                </a:cubicBezTo>
                <a:cubicBezTo>
                  <a:pt x="2999" y="591"/>
                  <a:pt x="2994" y="597"/>
                  <a:pt x="2994" y="604"/>
                </a:cubicBezTo>
                <a:cubicBezTo>
                  <a:pt x="2994" y="611"/>
                  <a:pt x="2999" y="617"/>
                  <a:pt x="3006" y="617"/>
                </a:cubicBezTo>
                <a:close/>
                <a:moveTo>
                  <a:pt x="3046" y="617"/>
                </a:moveTo>
                <a:cubicBezTo>
                  <a:pt x="3053" y="617"/>
                  <a:pt x="3059" y="611"/>
                  <a:pt x="3059" y="604"/>
                </a:cubicBezTo>
                <a:cubicBezTo>
                  <a:pt x="3059" y="597"/>
                  <a:pt x="3053" y="591"/>
                  <a:pt x="3046" y="591"/>
                </a:cubicBezTo>
                <a:cubicBezTo>
                  <a:pt x="3039" y="591"/>
                  <a:pt x="3033" y="597"/>
                  <a:pt x="3033" y="604"/>
                </a:cubicBezTo>
                <a:cubicBezTo>
                  <a:pt x="3033" y="611"/>
                  <a:pt x="3039" y="617"/>
                  <a:pt x="3046" y="617"/>
                </a:cubicBezTo>
                <a:close/>
                <a:moveTo>
                  <a:pt x="3085" y="617"/>
                </a:moveTo>
                <a:cubicBezTo>
                  <a:pt x="3092" y="617"/>
                  <a:pt x="3098" y="611"/>
                  <a:pt x="3098" y="604"/>
                </a:cubicBezTo>
                <a:cubicBezTo>
                  <a:pt x="3098" y="597"/>
                  <a:pt x="3092" y="591"/>
                  <a:pt x="3085" y="591"/>
                </a:cubicBezTo>
                <a:cubicBezTo>
                  <a:pt x="3078" y="591"/>
                  <a:pt x="3073" y="597"/>
                  <a:pt x="3073" y="604"/>
                </a:cubicBezTo>
                <a:cubicBezTo>
                  <a:pt x="3073" y="611"/>
                  <a:pt x="3078" y="617"/>
                  <a:pt x="3085" y="617"/>
                </a:cubicBezTo>
                <a:close/>
                <a:moveTo>
                  <a:pt x="444" y="656"/>
                </a:moveTo>
                <a:cubicBezTo>
                  <a:pt x="451" y="656"/>
                  <a:pt x="457" y="651"/>
                  <a:pt x="457" y="643"/>
                </a:cubicBezTo>
                <a:cubicBezTo>
                  <a:pt x="457" y="636"/>
                  <a:pt x="451" y="631"/>
                  <a:pt x="444" y="631"/>
                </a:cubicBezTo>
                <a:cubicBezTo>
                  <a:pt x="437" y="631"/>
                  <a:pt x="431" y="636"/>
                  <a:pt x="431" y="643"/>
                </a:cubicBezTo>
                <a:cubicBezTo>
                  <a:pt x="431" y="651"/>
                  <a:pt x="437" y="656"/>
                  <a:pt x="444" y="656"/>
                </a:cubicBezTo>
                <a:close/>
                <a:moveTo>
                  <a:pt x="483" y="656"/>
                </a:moveTo>
                <a:cubicBezTo>
                  <a:pt x="490" y="656"/>
                  <a:pt x="496" y="651"/>
                  <a:pt x="496" y="643"/>
                </a:cubicBezTo>
                <a:cubicBezTo>
                  <a:pt x="496" y="636"/>
                  <a:pt x="490" y="631"/>
                  <a:pt x="483" y="631"/>
                </a:cubicBezTo>
                <a:cubicBezTo>
                  <a:pt x="476" y="631"/>
                  <a:pt x="471" y="636"/>
                  <a:pt x="471" y="643"/>
                </a:cubicBezTo>
                <a:cubicBezTo>
                  <a:pt x="471" y="651"/>
                  <a:pt x="476" y="656"/>
                  <a:pt x="483" y="656"/>
                </a:cubicBezTo>
                <a:close/>
                <a:moveTo>
                  <a:pt x="523" y="656"/>
                </a:moveTo>
                <a:cubicBezTo>
                  <a:pt x="530" y="656"/>
                  <a:pt x="535" y="651"/>
                  <a:pt x="535" y="643"/>
                </a:cubicBezTo>
                <a:cubicBezTo>
                  <a:pt x="535" y="636"/>
                  <a:pt x="530" y="631"/>
                  <a:pt x="523" y="631"/>
                </a:cubicBezTo>
                <a:cubicBezTo>
                  <a:pt x="516" y="631"/>
                  <a:pt x="510" y="636"/>
                  <a:pt x="510" y="643"/>
                </a:cubicBezTo>
                <a:cubicBezTo>
                  <a:pt x="510" y="651"/>
                  <a:pt x="516" y="656"/>
                  <a:pt x="523" y="656"/>
                </a:cubicBezTo>
                <a:close/>
                <a:moveTo>
                  <a:pt x="562" y="656"/>
                </a:moveTo>
                <a:cubicBezTo>
                  <a:pt x="569" y="656"/>
                  <a:pt x="575" y="651"/>
                  <a:pt x="575" y="643"/>
                </a:cubicBezTo>
                <a:cubicBezTo>
                  <a:pt x="575" y="636"/>
                  <a:pt x="569" y="631"/>
                  <a:pt x="562" y="631"/>
                </a:cubicBezTo>
                <a:cubicBezTo>
                  <a:pt x="555" y="631"/>
                  <a:pt x="549" y="636"/>
                  <a:pt x="549" y="643"/>
                </a:cubicBezTo>
                <a:cubicBezTo>
                  <a:pt x="549" y="651"/>
                  <a:pt x="555" y="656"/>
                  <a:pt x="562" y="656"/>
                </a:cubicBezTo>
                <a:close/>
                <a:moveTo>
                  <a:pt x="602" y="656"/>
                </a:moveTo>
                <a:cubicBezTo>
                  <a:pt x="609" y="656"/>
                  <a:pt x="614" y="651"/>
                  <a:pt x="614" y="643"/>
                </a:cubicBezTo>
                <a:cubicBezTo>
                  <a:pt x="614" y="636"/>
                  <a:pt x="609" y="631"/>
                  <a:pt x="602" y="631"/>
                </a:cubicBezTo>
                <a:cubicBezTo>
                  <a:pt x="595" y="631"/>
                  <a:pt x="589" y="636"/>
                  <a:pt x="589" y="643"/>
                </a:cubicBezTo>
                <a:cubicBezTo>
                  <a:pt x="589" y="651"/>
                  <a:pt x="595" y="656"/>
                  <a:pt x="602" y="656"/>
                </a:cubicBezTo>
                <a:close/>
                <a:moveTo>
                  <a:pt x="641" y="656"/>
                </a:moveTo>
                <a:cubicBezTo>
                  <a:pt x="648" y="656"/>
                  <a:pt x="654" y="651"/>
                  <a:pt x="654" y="643"/>
                </a:cubicBezTo>
                <a:cubicBezTo>
                  <a:pt x="654" y="636"/>
                  <a:pt x="648" y="631"/>
                  <a:pt x="641" y="631"/>
                </a:cubicBezTo>
                <a:cubicBezTo>
                  <a:pt x="634" y="631"/>
                  <a:pt x="628" y="636"/>
                  <a:pt x="628" y="643"/>
                </a:cubicBezTo>
                <a:cubicBezTo>
                  <a:pt x="628" y="651"/>
                  <a:pt x="634" y="656"/>
                  <a:pt x="641" y="656"/>
                </a:cubicBezTo>
                <a:close/>
                <a:moveTo>
                  <a:pt x="680" y="656"/>
                </a:moveTo>
                <a:cubicBezTo>
                  <a:pt x="687" y="656"/>
                  <a:pt x="693" y="651"/>
                  <a:pt x="693" y="643"/>
                </a:cubicBezTo>
                <a:cubicBezTo>
                  <a:pt x="693" y="636"/>
                  <a:pt x="687" y="631"/>
                  <a:pt x="680" y="631"/>
                </a:cubicBezTo>
                <a:cubicBezTo>
                  <a:pt x="673" y="631"/>
                  <a:pt x="668" y="636"/>
                  <a:pt x="668" y="643"/>
                </a:cubicBezTo>
                <a:cubicBezTo>
                  <a:pt x="668" y="651"/>
                  <a:pt x="673" y="656"/>
                  <a:pt x="680" y="656"/>
                </a:cubicBezTo>
                <a:close/>
                <a:moveTo>
                  <a:pt x="720" y="656"/>
                </a:moveTo>
                <a:cubicBezTo>
                  <a:pt x="727" y="656"/>
                  <a:pt x="733" y="651"/>
                  <a:pt x="733" y="643"/>
                </a:cubicBezTo>
                <a:cubicBezTo>
                  <a:pt x="733" y="636"/>
                  <a:pt x="727" y="631"/>
                  <a:pt x="720" y="631"/>
                </a:cubicBezTo>
                <a:cubicBezTo>
                  <a:pt x="713" y="631"/>
                  <a:pt x="707" y="636"/>
                  <a:pt x="707" y="643"/>
                </a:cubicBezTo>
                <a:cubicBezTo>
                  <a:pt x="707" y="651"/>
                  <a:pt x="713" y="656"/>
                  <a:pt x="720" y="656"/>
                </a:cubicBezTo>
                <a:close/>
                <a:moveTo>
                  <a:pt x="759" y="656"/>
                </a:moveTo>
                <a:cubicBezTo>
                  <a:pt x="766" y="656"/>
                  <a:pt x="772" y="651"/>
                  <a:pt x="772" y="643"/>
                </a:cubicBezTo>
                <a:cubicBezTo>
                  <a:pt x="772" y="636"/>
                  <a:pt x="766" y="631"/>
                  <a:pt x="759" y="631"/>
                </a:cubicBezTo>
                <a:cubicBezTo>
                  <a:pt x="752" y="631"/>
                  <a:pt x="747" y="636"/>
                  <a:pt x="747" y="643"/>
                </a:cubicBezTo>
                <a:cubicBezTo>
                  <a:pt x="747" y="651"/>
                  <a:pt x="752" y="656"/>
                  <a:pt x="759" y="656"/>
                </a:cubicBezTo>
                <a:close/>
                <a:moveTo>
                  <a:pt x="799" y="656"/>
                </a:moveTo>
                <a:cubicBezTo>
                  <a:pt x="806" y="656"/>
                  <a:pt x="811" y="651"/>
                  <a:pt x="811" y="643"/>
                </a:cubicBezTo>
                <a:cubicBezTo>
                  <a:pt x="811" y="636"/>
                  <a:pt x="806" y="631"/>
                  <a:pt x="799" y="631"/>
                </a:cubicBezTo>
                <a:cubicBezTo>
                  <a:pt x="792" y="631"/>
                  <a:pt x="786" y="636"/>
                  <a:pt x="786" y="643"/>
                </a:cubicBezTo>
                <a:cubicBezTo>
                  <a:pt x="786" y="651"/>
                  <a:pt x="792" y="656"/>
                  <a:pt x="799" y="656"/>
                </a:cubicBezTo>
                <a:close/>
                <a:moveTo>
                  <a:pt x="838" y="656"/>
                </a:moveTo>
                <a:cubicBezTo>
                  <a:pt x="845" y="656"/>
                  <a:pt x="851" y="651"/>
                  <a:pt x="851" y="643"/>
                </a:cubicBezTo>
                <a:cubicBezTo>
                  <a:pt x="851" y="636"/>
                  <a:pt x="845" y="631"/>
                  <a:pt x="838" y="631"/>
                </a:cubicBezTo>
                <a:cubicBezTo>
                  <a:pt x="831" y="631"/>
                  <a:pt x="825" y="636"/>
                  <a:pt x="825" y="643"/>
                </a:cubicBezTo>
                <a:cubicBezTo>
                  <a:pt x="825" y="651"/>
                  <a:pt x="831" y="656"/>
                  <a:pt x="838" y="656"/>
                </a:cubicBezTo>
                <a:close/>
                <a:moveTo>
                  <a:pt x="917" y="656"/>
                </a:moveTo>
                <a:cubicBezTo>
                  <a:pt x="924" y="656"/>
                  <a:pt x="930" y="651"/>
                  <a:pt x="930" y="643"/>
                </a:cubicBezTo>
                <a:cubicBezTo>
                  <a:pt x="930" y="636"/>
                  <a:pt x="924" y="631"/>
                  <a:pt x="917" y="631"/>
                </a:cubicBezTo>
                <a:cubicBezTo>
                  <a:pt x="910" y="631"/>
                  <a:pt x="904" y="636"/>
                  <a:pt x="904" y="643"/>
                </a:cubicBezTo>
                <a:cubicBezTo>
                  <a:pt x="904" y="651"/>
                  <a:pt x="910" y="656"/>
                  <a:pt x="917" y="656"/>
                </a:cubicBezTo>
                <a:close/>
                <a:moveTo>
                  <a:pt x="956" y="656"/>
                </a:moveTo>
                <a:cubicBezTo>
                  <a:pt x="963" y="656"/>
                  <a:pt x="969" y="651"/>
                  <a:pt x="969" y="643"/>
                </a:cubicBezTo>
                <a:cubicBezTo>
                  <a:pt x="969" y="636"/>
                  <a:pt x="963" y="631"/>
                  <a:pt x="956" y="631"/>
                </a:cubicBezTo>
                <a:cubicBezTo>
                  <a:pt x="949" y="631"/>
                  <a:pt x="944" y="636"/>
                  <a:pt x="944" y="643"/>
                </a:cubicBezTo>
                <a:cubicBezTo>
                  <a:pt x="944" y="651"/>
                  <a:pt x="949" y="656"/>
                  <a:pt x="956" y="656"/>
                </a:cubicBezTo>
                <a:close/>
                <a:moveTo>
                  <a:pt x="996" y="656"/>
                </a:moveTo>
                <a:cubicBezTo>
                  <a:pt x="1003" y="656"/>
                  <a:pt x="1009" y="651"/>
                  <a:pt x="1009" y="643"/>
                </a:cubicBezTo>
                <a:cubicBezTo>
                  <a:pt x="1009" y="636"/>
                  <a:pt x="1003" y="631"/>
                  <a:pt x="996" y="631"/>
                </a:cubicBezTo>
                <a:cubicBezTo>
                  <a:pt x="989" y="631"/>
                  <a:pt x="983" y="636"/>
                  <a:pt x="983" y="643"/>
                </a:cubicBezTo>
                <a:cubicBezTo>
                  <a:pt x="983" y="651"/>
                  <a:pt x="989" y="656"/>
                  <a:pt x="996" y="656"/>
                </a:cubicBezTo>
                <a:close/>
                <a:moveTo>
                  <a:pt x="1035" y="656"/>
                </a:moveTo>
                <a:cubicBezTo>
                  <a:pt x="1042" y="656"/>
                  <a:pt x="1048" y="651"/>
                  <a:pt x="1048" y="643"/>
                </a:cubicBezTo>
                <a:cubicBezTo>
                  <a:pt x="1048" y="636"/>
                  <a:pt x="1042" y="631"/>
                  <a:pt x="1035" y="631"/>
                </a:cubicBezTo>
                <a:cubicBezTo>
                  <a:pt x="1028" y="631"/>
                  <a:pt x="1022" y="636"/>
                  <a:pt x="1022" y="643"/>
                </a:cubicBezTo>
                <a:cubicBezTo>
                  <a:pt x="1022" y="651"/>
                  <a:pt x="1028" y="656"/>
                  <a:pt x="1035" y="656"/>
                </a:cubicBezTo>
                <a:close/>
                <a:moveTo>
                  <a:pt x="1705" y="656"/>
                </a:moveTo>
                <a:cubicBezTo>
                  <a:pt x="1712" y="656"/>
                  <a:pt x="1718" y="651"/>
                  <a:pt x="1718" y="643"/>
                </a:cubicBezTo>
                <a:cubicBezTo>
                  <a:pt x="1718" y="636"/>
                  <a:pt x="1712" y="631"/>
                  <a:pt x="1705" y="631"/>
                </a:cubicBezTo>
                <a:cubicBezTo>
                  <a:pt x="1698" y="631"/>
                  <a:pt x="1693" y="636"/>
                  <a:pt x="1693" y="643"/>
                </a:cubicBezTo>
                <a:cubicBezTo>
                  <a:pt x="1693" y="651"/>
                  <a:pt x="1698" y="656"/>
                  <a:pt x="1705" y="656"/>
                </a:cubicBezTo>
                <a:close/>
                <a:moveTo>
                  <a:pt x="1745" y="656"/>
                </a:moveTo>
                <a:cubicBezTo>
                  <a:pt x="1752" y="656"/>
                  <a:pt x="1758" y="651"/>
                  <a:pt x="1758" y="643"/>
                </a:cubicBezTo>
                <a:cubicBezTo>
                  <a:pt x="1758" y="636"/>
                  <a:pt x="1752" y="631"/>
                  <a:pt x="1745" y="631"/>
                </a:cubicBezTo>
                <a:cubicBezTo>
                  <a:pt x="1738" y="631"/>
                  <a:pt x="1732" y="636"/>
                  <a:pt x="1732" y="643"/>
                </a:cubicBezTo>
                <a:cubicBezTo>
                  <a:pt x="1732" y="651"/>
                  <a:pt x="1738" y="656"/>
                  <a:pt x="1745" y="656"/>
                </a:cubicBezTo>
                <a:close/>
                <a:moveTo>
                  <a:pt x="1784" y="656"/>
                </a:moveTo>
                <a:cubicBezTo>
                  <a:pt x="1791" y="656"/>
                  <a:pt x="1797" y="651"/>
                  <a:pt x="1797" y="643"/>
                </a:cubicBezTo>
                <a:cubicBezTo>
                  <a:pt x="1797" y="636"/>
                  <a:pt x="1791" y="631"/>
                  <a:pt x="1784" y="631"/>
                </a:cubicBezTo>
                <a:cubicBezTo>
                  <a:pt x="1777" y="631"/>
                  <a:pt x="1772" y="636"/>
                  <a:pt x="1772" y="643"/>
                </a:cubicBezTo>
                <a:cubicBezTo>
                  <a:pt x="1772" y="651"/>
                  <a:pt x="1777" y="656"/>
                  <a:pt x="1784" y="656"/>
                </a:cubicBezTo>
                <a:close/>
                <a:moveTo>
                  <a:pt x="1863" y="656"/>
                </a:moveTo>
                <a:cubicBezTo>
                  <a:pt x="1870" y="656"/>
                  <a:pt x="1876" y="651"/>
                  <a:pt x="1876" y="643"/>
                </a:cubicBezTo>
                <a:cubicBezTo>
                  <a:pt x="1876" y="636"/>
                  <a:pt x="1870" y="631"/>
                  <a:pt x="1863" y="631"/>
                </a:cubicBezTo>
                <a:cubicBezTo>
                  <a:pt x="1856" y="631"/>
                  <a:pt x="1850" y="636"/>
                  <a:pt x="1850" y="643"/>
                </a:cubicBezTo>
                <a:cubicBezTo>
                  <a:pt x="1850" y="651"/>
                  <a:pt x="1856" y="656"/>
                  <a:pt x="1863" y="656"/>
                </a:cubicBezTo>
                <a:close/>
                <a:moveTo>
                  <a:pt x="1903" y="656"/>
                </a:moveTo>
                <a:cubicBezTo>
                  <a:pt x="1910" y="656"/>
                  <a:pt x="1915" y="651"/>
                  <a:pt x="1915" y="643"/>
                </a:cubicBezTo>
                <a:cubicBezTo>
                  <a:pt x="1915" y="636"/>
                  <a:pt x="1910" y="631"/>
                  <a:pt x="1903" y="631"/>
                </a:cubicBezTo>
                <a:cubicBezTo>
                  <a:pt x="1896" y="631"/>
                  <a:pt x="1890" y="636"/>
                  <a:pt x="1890" y="643"/>
                </a:cubicBezTo>
                <a:cubicBezTo>
                  <a:pt x="1890" y="651"/>
                  <a:pt x="1896" y="656"/>
                  <a:pt x="1903" y="656"/>
                </a:cubicBezTo>
                <a:close/>
                <a:moveTo>
                  <a:pt x="1942" y="656"/>
                </a:moveTo>
                <a:cubicBezTo>
                  <a:pt x="1949" y="656"/>
                  <a:pt x="1955" y="651"/>
                  <a:pt x="1955" y="643"/>
                </a:cubicBezTo>
                <a:cubicBezTo>
                  <a:pt x="1955" y="636"/>
                  <a:pt x="1949" y="631"/>
                  <a:pt x="1942" y="631"/>
                </a:cubicBezTo>
                <a:cubicBezTo>
                  <a:pt x="1935" y="631"/>
                  <a:pt x="1929" y="636"/>
                  <a:pt x="1929" y="643"/>
                </a:cubicBezTo>
                <a:cubicBezTo>
                  <a:pt x="1929" y="651"/>
                  <a:pt x="1935" y="656"/>
                  <a:pt x="1942" y="656"/>
                </a:cubicBezTo>
                <a:close/>
                <a:moveTo>
                  <a:pt x="1994" y="643"/>
                </a:moveTo>
                <a:cubicBezTo>
                  <a:pt x="1994" y="636"/>
                  <a:pt x="1988" y="631"/>
                  <a:pt x="1981" y="631"/>
                </a:cubicBezTo>
                <a:cubicBezTo>
                  <a:pt x="1974" y="631"/>
                  <a:pt x="1969" y="636"/>
                  <a:pt x="1969" y="643"/>
                </a:cubicBezTo>
                <a:cubicBezTo>
                  <a:pt x="1969" y="650"/>
                  <a:pt x="1974" y="656"/>
                  <a:pt x="1981" y="656"/>
                </a:cubicBezTo>
                <a:cubicBezTo>
                  <a:pt x="1988" y="656"/>
                  <a:pt x="1994" y="650"/>
                  <a:pt x="1994" y="643"/>
                </a:cubicBezTo>
                <a:close/>
                <a:moveTo>
                  <a:pt x="2100" y="656"/>
                </a:moveTo>
                <a:cubicBezTo>
                  <a:pt x="2107" y="656"/>
                  <a:pt x="2112" y="651"/>
                  <a:pt x="2112" y="643"/>
                </a:cubicBezTo>
                <a:cubicBezTo>
                  <a:pt x="2112" y="636"/>
                  <a:pt x="2107" y="631"/>
                  <a:pt x="2100" y="631"/>
                </a:cubicBezTo>
                <a:cubicBezTo>
                  <a:pt x="2093" y="631"/>
                  <a:pt x="2087" y="636"/>
                  <a:pt x="2087" y="643"/>
                </a:cubicBezTo>
                <a:cubicBezTo>
                  <a:pt x="2087" y="651"/>
                  <a:pt x="2093" y="656"/>
                  <a:pt x="2100" y="656"/>
                </a:cubicBezTo>
                <a:close/>
                <a:moveTo>
                  <a:pt x="2139" y="656"/>
                </a:moveTo>
                <a:cubicBezTo>
                  <a:pt x="2146" y="656"/>
                  <a:pt x="2152" y="651"/>
                  <a:pt x="2152" y="643"/>
                </a:cubicBezTo>
                <a:cubicBezTo>
                  <a:pt x="2152" y="636"/>
                  <a:pt x="2146" y="631"/>
                  <a:pt x="2139" y="631"/>
                </a:cubicBezTo>
                <a:cubicBezTo>
                  <a:pt x="2132" y="631"/>
                  <a:pt x="2126" y="636"/>
                  <a:pt x="2126" y="643"/>
                </a:cubicBezTo>
                <a:cubicBezTo>
                  <a:pt x="2126" y="651"/>
                  <a:pt x="2132" y="656"/>
                  <a:pt x="2139" y="656"/>
                </a:cubicBezTo>
                <a:close/>
                <a:moveTo>
                  <a:pt x="2218" y="631"/>
                </a:moveTo>
                <a:cubicBezTo>
                  <a:pt x="2211" y="631"/>
                  <a:pt x="2205" y="636"/>
                  <a:pt x="2205" y="643"/>
                </a:cubicBezTo>
                <a:cubicBezTo>
                  <a:pt x="2205" y="650"/>
                  <a:pt x="2211" y="656"/>
                  <a:pt x="2218" y="656"/>
                </a:cubicBezTo>
                <a:cubicBezTo>
                  <a:pt x="2225" y="656"/>
                  <a:pt x="2231" y="650"/>
                  <a:pt x="2231" y="643"/>
                </a:cubicBezTo>
                <a:cubicBezTo>
                  <a:pt x="2231" y="636"/>
                  <a:pt x="2225" y="631"/>
                  <a:pt x="2218" y="631"/>
                </a:cubicBezTo>
                <a:close/>
                <a:moveTo>
                  <a:pt x="2257" y="656"/>
                </a:moveTo>
                <a:cubicBezTo>
                  <a:pt x="2264" y="656"/>
                  <a:pt x="2270" y="651"/>
                  <a:pt x="2270" y="643"/>
                </a:cubicBezTo>
                <a:cubicBezTo>
                  <a:pt x="2270" y="636"/>
                  <a:pt x="2264" y="631"/>
                  <a:pt x="2257" y="631"/>
                </a:cubicBezTo>
                <a:cubicBezTo>
                  <a:pt x="2250" y="631"/>
                  <a:pt x="2245" y="636"/>
                  <a:pt x="2245" y="643"/>
                </a:cubicBezTo>
                <a:cubicBezTo>
                  <a:pt x="2245" y="651"/>
                  <a:pt x="2250" y="656"/>
                  <a:pt x="2257" y="656"/>
                </a:cubicBezTo>
                <a:close/>
                <a:moveTo>
                  <a:pt x="2297" y="631"/>
                </a:moveTo>
                <a:cubicBezTo>
                  <a:pt x="2290" y="631"/>
                  <a:pt x="2284" y="636"/>
                  <a:pt x="2284" y="643"/>
                </a:cubicBezTo>
                <a:cubicBezTo>
                  <a:pt x="2284" y="650"/>
                  <a:pt x="2290" y="656"/>
                  <a:pt x="2297" y="656"/>
                </a:cubicBezTo>
                <a:cubicBezTo>
                  <a:pt x="2304" y="656"/>
                  <a:pt x="2310" y="650"/>
                  <a:pt x="2310" y="643"/>
                </a:cubicBezTo>
                <a:cubicBezTo>
                  <a:pt x="2310" y="636"/>
                  <a:pt x="2304" y="631"/>
                  <a:pt x="2297" y="631"/>
                </a:cubicBezTo>
                <a:close/>
                <a:moveTo>
                  <a:pt x="2336" y="656"/>
                </a:moveTo>
                <a:cubicBezTo>
                  <a:pt x="2343" y="656"/>
                  <a:pt x="2349" y="651"/>
                  <a:pt x="2349" y="643"/>
                </a:cubicBezTo>
                <a:cubicBezTo>
                  <a:pt x="2349" y="636"/>
                  <a:pt x="2343" y="631"/>
                  <a:pt x="2336" y="631"/>
                </a:cubicBezTo>
                <a:cubicBezTo>
                  <a:pt x="2329" y="631"/>
                  <a:pt x="2323" y="636"/>
                  <a:pt x="2323" y="643"/>
                </a:cubicBezTo>
                <a:cubicBezTo>
                  <a:pt x="2323" y="651"/>
                  <a:pt x="2329" y="656"/>
                  <a:pt x="2336" y="656"/>
                </a:cubicBezTo>
                <a:close/>
                <a:moveTo>
                  <a:pt x="2376" y="656"/>
                </a:moveTo>
                <a:cubicBezTo>
                  <a:pt x="2383" y="656"/>
                  <a:pt x="2388" y="651"/>
                  <a:pt x="2388" y="643"/>
                </a:cubicBezTo>
                <a:cubicBezTo>
                  <a:pt x="2388" y="636"/>
                  <a:pt x="2383" y="631"/>
                  <a:pt x="2376" y="631"/>
                </a:cubicBezTo>
                <a:cubicBezTo>
                  <a:pt x="2369" y="631"/>
                  <a:pt x="2363" y="636"/>
                  <a:pt x="2363" y="643"/>
                </a:cubicBezTo>
                <a:cubicBezTo>
                  <a:pt x="2363" y="651"/>
                  <a:pt x="2369" y="656"/>
                  <a:pt x="2376" y="656"/>
                </a:cubicBezTo>
                <a:close/>
                <a:moveTo>
                  <a:pt x="2415" y="656"/>
                </a:moveTo>
                <a:cubicBezTo>
                  <a:pt x="2422" y="656"/>
                  <a:pt x="2428" y="651"/>
                  <a:pt x="2428" y="643"/>
                </a:cubicBezTo>
                <a:cubicBezTo>
                  <a:pt x="2428" y="636"/>
                  <a:pt x="2422" y="631"/>
                  <a:pt x="2415" y="631"/>
                </a:cubicBezTo>
                <a:cubicBezTo>
                  <a:pt x="2408" y="631"/>
                  <a:pt x="2402" y="636"/>
                  <a:pt x="2402" y="643"/>
                </a:cubicBezTo>
                <a:cubicBezTo>
                  <a:pt x="2402" y="651"/>
                  <a:pt x="2408" y="656"/>
                  <a:pt x="2415" y="656"/>
                </a:cubicBezTo>
                <a:close/>
                <a:moveTo>
                  <a:pt x="2455" y="656"/>
                </a:moveTo>
                <a:cubicBezTo>
                  <a:pt x="2462" y="656"/>
                  <a:pt x="2467" y="651"/>
                  <a:pt x="2467" y="643"/>
                </a:cubicBezTo>
                <a:cubicBezTo>
                  <a:pt x="2467" y="636"/>
                  <a:pt x="2462" y="631"/>
                  <a:pt x="2455" y="631"/>
                </a:cubicBezTo>
                <a:cubicBezTo>
                  <a:pt x="2447" y="631"/>
                  <a:pt x="2442" y="636"/>
                  <a:pt x="2442" y="643"/>
                </a:cubicBezTo>
                <a:cubicBezTo>
                  <a:pt x="2442" y="651"/>
                  <a:pt x="2447" y="656"/>
                  <a:pt x="2455" y="656"/>
                </a:cubicBezTo>
                <a:close/>
                <a:moveTo>
                  <a:pt x="2494" y="656"/>
                </a:moveTo>
                <a:cubicBezTo>
                  <a:pt x="2501" y="656"/>
                  <a:pt x="2507" y="651"/>
                  <a:pt x="2507" y="643"/>
                </a:cubicBezTo>
                <a:cubicBezTo>
                  <a:pt x="2507" y="636"/>
                  <a:pt x="2501" y="631"/>
                  <a:pt x="2494" y="631"/>
                </a:cubicBezTo>
                <a:cubicBezTo>
                  <a:pt x="2487" y="631"/>
                  <a:pt x="2481" y="636"/>
                  <a:pt x="2481" y="643"/>
                </a:cubicBezTo>
                <a:cubicBezTo>
                  <a:pt x="2481" y="651"/>
                  <a:pt x="2487" y="656"/>
                  <a:pt x="2494" y="656"/>
                </a:cubicBezTo>
                <a:close/>
                <a:moveTo>
                  <a:pt x="2533" y="656"/>
                </a:moveTo>
                <a:cubicBezTo>
                  <a:pt x="2540" y="656"/>
                  <a:pt x="2546" y="651"/>
                  <a:pt x="2546" y="643"/>
                </a:cubicBezTo>
                <a:cubicBezTo>
                  <a:pt x="2546" y="636"/>
                  <a:pt x="2540" y="631"/>
                  <a:pt x="2533" y="631"/>
                </a:cubicBezTo>
                <a:cubicBezTo>
                  <a:pt x="2526" y="631"/>
                  <a:pt x="2521" y="636"/>
                  <a:pt x="2521" y="643"/>
                </a:cubicBezTo>
                <a:cubicBezTo>
                  <a:pt x="2521" y="651"/>
                  <a:pt x="2526" y="656"/>
                  <a:pt x="2533" y="656"/>
                </a:cubicBezTo>
                <a:close/>
                <a:moveTo>
                  <a:pt x="2573" y="656"/>
                </a:moveTo>
                <a:cubicBezTo>
                  <a:pt x="2580" y="656"/>
                  <a:pt x="2586" y="651"/>
                  <a:pt x="2586" y="643"/>
                </a:cubicBezTo>
                <a:cubicBezTo>
                  <a:pt x="2586" y="636"/>
                  <a:pt x="2580" y="631"/>
                  <a:pt x="2573" y="631"/>
                </a:cubicBezTo>
                <a:cubicBezTo>
                  <a:pt x="2566" y="631"/>
                  <a:pt x="2560" y="636"/>
                  <a:pt x="2560" y="643"/>
                </a:cubicBezTo>
                <a:cubicBezTo>
                  <a:pt x="2560" y="651"/>
                  <a:pt x="2566" y="656"/>
                  <a:pt x="2573" y="656"/>
                </a:cubicBezTo>
                <a:close/>
                <a:moveTo>
                  <a:pt x="2612" y="656"/>
                </a:moveTo>
                <a:cubicBezTo>
                  <a:pt x="2619" y="656"/>
                  <a:pt x="2625" y="651"/>
                  <a:pt x="2625" y="643"/>
                </a:cubicBezTo>
                <a:cubicBezTo>
                  <a:pt x="2625" y="636"/>
                  <a:pt x="2619" y="631"/>
                  <a:pt x="2612" y="631"/>
                </a:cubicBezTo>
                <a:cubicBezTo>
                  <a:pt x="2605" y="631"/>
                  <a:pt x="2599" y="636"/>
                  <a:pt x="2599" y="643"/>
                </a:cubicBezTo>
                <a:cubicBezTo>
                  <a:pt x="2599" y="651"/>
                  <a:pt x="2605" y="656"/>
                  <a:pt x="2612" y="656"/>
                </a:cubicBezTo>
                <a:close/>
                <a:moveTo>
                  <a:pt x="2652" y="656"/>
                </a:moveTo>
                <a:cubicBezTo>
                  <a:pt x="2659" y="656"/>
                  <a:pt x="2664" y="651"/>
                  <a:pt x="2664" y="643"/>
                </a:cubicBezTo>
                <a:cubicBezTo>
                  <a:pt x="2664" y="636"/>
                  <a:pt x="2659" y="631"/>
                  <a:pt x="2652" y="631"/>
                </a:cubicBezTo>
                <a:cubicBezTo>
                  <a:pt x="2645" y="631"/>
                  <a:pt x="2639" y="636"/>
                  <a:pt x="2639" y="643"/>
                </a:cubicBezTo>
                <a:cubicBezTo>
                  <a:pt x="2639" y="651"/>
                  <a:pt x="2645" y="656"/>
                  <a:pt x="2652" y="656"/>
                </a:cubicBezTo>
                <a:close/>
                <a:moveTo>
                  <a:pt x="2691" y="656"/>
                </a:moveTo>
                <a:cubicBezTo>
                  <a:pt x="2698" y="656"/>
                  <a:pt x="2704" y="651"/>
                  <a:pt x="2704" y="643"/>
                </a:cubicBezTo>
                <a:cubicBezTo>
                  <a:pt x="2704" y="636"/>
                  <a:pt x="2698" y="631"/>
                  <a:pt x="2691" y="631"/>
                </a:cubicBezTo>
                <a:cubicBezTo>
                  <a:pt x="2684" y="631"/>
                  <a:pt x="2678" y="636"/>
                  <a:pt x="2678" y="643"/>
                </a:cubicBezTo>
                <a:cubicBezTo>
                  <a:pt x="2678" y="651"/>
                  <a:pt x="2684" y="656"/>
                  <a:pt x="2691" y="656"/>
                </a:cubicBezTo>
                <a:close/>
                <a:moveTo>
                  <a:pt x="2730" y="656"/>
                </a:moveTo>
                <a:cubicBezTo>
                  <a:pt x="2738" y="656"/>
                  <a:pt x="2743" y="651"/>
                  <a:pt x="2743" y="643"/>
                </a:cubicBezTo>
                <a:cubicBezTo>
                  <a:pt x="2743" y="636"/>
                  <a:pt x="2738" y="631"/>
                  <a:pt x="2730" y="631"/>
                </a:cubicBezTo>
                <a:cubicBezTo>
                  <a:pt x="2723" y="631"/>
                  <a:pt x="2718" y="636"/>
                  <a:pt x="2718" y="643"/>
                </a:cubicBezTo>
                <a:cubicBezTo>
                  <a:pt x="2718" y="651"/>
                  <a:pt x="2723" y="656"/>
                  <a:pt x="2730" y="656"/>
                </a:cubicBezTo>
                <a:close/>
                <a:moveTo>
                  <a:pt x="2770" y="656"/>
                </a:moveTo>
                <a:cubicBezTo>
                  <a:pt x="2777" y="656"/>
                  <a:pt x="2783" y="651"/>
                  <a:pt x="2783" y="643"/>
                </a:cubicBezTo>
                <a:cubicBezTo>
                  <a:pt x="2783" y="636"/>
                  <a:pt x="2777" y="631"/>
                  <a:pt x="2770" y="631"/>
                </a:cubicBezTo>
                <a:cubicBezTo>
                  <a:pt x="2763" y="631"/>
                  <a:pt x="2757" y="636"/>
                  <a:pt x="2757" y="643"/>
                </a:cubicBezTo>
                <a:cubicBezTo>
                  <a:pt x="2757" y="651"/>
                  <a:pt x="2763" y="656"/>
                  <a:pt x="2770" y="656"/>
                </a:cubicBezTo>
                <a:close/>
                <a:moveTo>
                  <a:pt x="2809" y="656"/>
                </a:moveTo>
                <a:cubicBezTo>
                  <a:pt x="2816" y="656"/>
                  <a:pt x="2822" y="651"/>
                  <a:pt x="2822" y="643"/>
                </a:cubicBezTo>
                <a:cubicBezTo>
                  <a:pt x="2822" y="636"/>
                  <a:pt x="2816" y="631"/>
                  <a:pt x="2809" y="631"/>
                </a:cubicBezTo>
                <a:cubicBezTo>
                  <a:pt x="2802" y="631"/>
                  <a:pt x="2797" y="636"/>
                  <a:pt x="2797" y="643"/>
                </a:cubicBezTo>
                <a:cubicBezTo>
                  <a:pt x="2797" y="651"/>
                  <a:pt x="2802" y="656"/>
                  <a:pt x="2809" y="656"/>
                </a:cubicBezTo>
                <a:close/>
                <a:moveTo>
                  <a:pt x="2849" y="656"/>
                </a:moveTo>
                <a:cubicBezTo>
                  <a:pt x="2856" y="656"/>
                  <a:pt x="2862" y="651"/>
                  <a:pt x="2862" y="643"/>
                </a:cubicBezTo>
                <a:cubicBezTo>
                  <a:pt x="2862" y="636"/>
                  <a:pt x="2856" y="631"/>
                  <a:pt x="2849" y="631"/>
                </a:cubicBezTo>
                <a:cubicBezTo>
                  <a:pt x="2842" y="631"/>
                  <a:pt x="2836" y="636"/>
                  <a:pt x="2836" y="643"/>
                </a:cubicBezTo>
                <a:cubicBezTo>
                  <a:pt x="2836" y="651"/>
                  <a:pt x="2842" y="656"/>
                  <a:pt x="2849" y="656"/>
                </a:cubicBezTo>
                <a:close/>
                <a:moveTo>
                  <a:pt x="2888" y="656"/>
                </a:moveTo>
                <a:cubicBezTo>
                  <a:pt x="2895" y="656"/>
                  <a:pt x="2901" y="651"/>
                  <a:pt x="2901" y="643"/>
                </a:cubicBezTo>
                <a:cubicBezTo>
                  <a:pt x="2901" y="636"/>
                  <a:pt x="2895" y="631"/>
                  <a:pt x="2888" y="631"/>
                </a:cubicBezTo>
                <a:cubicBezTo>
                  <a:pt x="2881" y="631"/>
                  <a:pt x="2875" y="636"/>
                  <a:pt x="2875" y="643"/>
                </a:cubicBezTo>
                <a:cubicBezTo>
                  <a:pt x="2875" y="651"/>
                  <a:pt x="2881" y="656"/>
                  <a:pt x="2888" y="656"/>
                </a:cubicBezTo>
                <a:close/>
                <a:moveTo>
                  <a:pt x="2928" y="656"/>
                </a:moveTo>
                <a:cubicBezTo>
                  <a:pt x="2935" y="656"/>
                  <a:pt x="2940" y="651"/>
                  <a:pt x="2940" y="643"/>
                </a:cubicBezTo>
                <a:cubicBezTo>
                  <a:pt x="2940" y="636"/>
                  <a:pt x="2935" y="631"/>
                  <a:pt x="2928" y="631"/>
                </a:cubicBezTo>
                <a:cubicBezTo>
                  <a:pt x="2921" y="631"/>
                  <a:pt x="2915" y="636"/>
                  <a:pt x="2915" y="643"/>
                </a:cubicBezTo>
                <a:cubicBezTo>
                  <a:pt x="2915" y="651"/>
                  <a:pt x="2921" y="656"/>
                  <a:pt x="2928" y="656"/>
                </a:cubicBezTo>
                <a:close/>
                <a:moveTo>
                  <a:pt x="2967" y="656"/>
                </a:moveTo>
                <a:cubicBezTo>
                  <a:pt x="2974" y="656"/>
                  <a:pt x="2980" y="651"/>
                  <a:pt x="2980" y="643"/>
                </a:cubicBezTo>
                <a:cubicBezTo>
                  <a:pt x="2980" y="636"/>
                  <a:pt x="2974" y="631"/>
                  <a:pt x="2967" y="631"/>
                </a:cubicBezTo>
                <a:cubicBezTo>
                  <a:pt x="2960" y="631"/>
                  <a:pt x="2954" y="636"/>
                  <a:pt x="2954" y="643"/>
                </a:cubicBezTo>
                <a:cubicBezTo>
                  <a:pt x="2954" y="651"/>
                  <a:pt x="2960" y="656"/>
                  <a:pt x="2967" y="656"/>
                </a:cubicBezTo>
                <a:close/>
                <a:moveTo>
                  <a:pt x="3006" y="656"/>
                </a:moveTo>
                <a:cubicBezTo>
                  <a:pt x="3013" y="656"/>
                  <a:pt x="3019" y="651"/>
                  <a:pt x="3019" y="643"/>
                </a:cubicBezTo>
                <a:cubicBezTo>
                  <a:pt x="3019" y="636"/>
                  <a:pt x="3013" y="631"/>
                  <a:pt x="3006" y="631"/>
                </a:cubicBezTo>
                <a:cubicBezTo>
                  <a:pt x="2999" y="631"/>
                  <a:pt x="2994" y="636"/>
                  <a:pt x="2994" y="643"/>
                </a:cubicBezTo>
                <a:cubicBezTo>
                  <a:pt x="2994" y="651"/>
                  <a:pt x="2999" y="656"/>
                  <a:pt x="3006" y="656"/>
                </a:cubicBezTo>
                <a:close/>
                <a:moveTo>
                  <a:pt x="3046" y="656"/>
                </a:moveTo>
                <a:cubicBezTo>
                  <a:pt x="3053" y="656"/>
                  <a:pt x="3059" y="651"/>
                  <a:pt x="3059" y="643"/>
                </a:cubicBezTo>
                <a:cubicBezTo>
                  <a:pt x="3059" y="636"/>
                  <a:pt x="3053" y="631"/>
                  <a:pt x="3046" y="631"/>
                </a:cubicBezTo>
                <a:cubicBezTo>
                  <a:pt x="3039" y="631"/>
                  <a:pt x="3033" y="636"/>
                  <a:pt x="3033" y="643"/>
                </a:cubicBezTo>
                <a:cubicBezTo>
                  <a:pt x="3033" y="651"/>
                  <a:pt x="3039" y="656"/>
                  <a:pt x="3046" y="656"/>
                </a:cubicBezTo>
                <a:close/>
                <a:moveTo>
                  <a:pt x="444" y="670"/>
                </a:moveTo>
                <a:cubicBezTo>
                  <a:pt x="437" y="670"/>
                  <a:pt x="431" y="676"/>
                  <a:pt x="431" y="683"/>
                </a:cubicBezTo>
                <a:cubicBezTo>
                  <a:pt x="431" y="690"/>
                  <a:pt x="437" y="696"/>
                  <a:pt x="444" y="696"/>
                </a:cubicBezTo>
                <a:cubicBezTo>
                  <a:pt x="451" y="696"/>
                  <a:pt x="457" y="690"/>
                  <a:pt x="457" y="683"/>
                </a:cubicBezTo>
                <a:cubicBezTo>
                  <a:pt x="457" y="676"/>
                  <a:pt x="451" y="670"/>
                  <a:pt x="444" y="670"/>
                </a:cubicBezTo>
                <a:close/>
                <a:moveTo>
                  <a:pt x="483" y="696"/>
                </a:moveTo>
                <a:cubicBezTo>
                  <a:pt x="490" y="696"/>
                  <a:pt x="496" y="690"/>
                  <a:pt x="496" y="683"/>
                </a:cubicBezTo>
                <a:cubicBezTo>
                  <a:pt x="496" y="676"/>
                  <a:pt x="490" y="670"/>
                  <a:pt x="483" y="670"/>
                </a:cubicBezTo>
                <a:cubicBezTo>
                  <a:pt x="476" y="670"/>
                  <a:pt x="471" y="676"/>
                  <a:pt x="471" y="683"/>
                </a:cubicBezTo>
                <a:cubicBezTo>
                  <a:pt x="471" y="690"/>
                  <a:pt x="476" y="696"/>
                  <a:pt x="483" y="696"/>
                </a:cubicBezTo>
                <a:close/>
                <a:moveTo>
                  <a:pt x="523" y="696"/>
                </a:moveTo>
                <a:cubicBezTo>
                  <a:pt x="530" y="696"/>
                  <a:pt x="535" y="690"/>
                  <a:pt x="535" y="683"/>
                </a:cubicBezTo>
                <a:cubicBezTo>
                  <a:pt x="535" y="676"/>
                  <a:pt x="530" y="670"/>
                  <a:pt x="523" y="670"/>
                </a:cubicBezTo>
                <a:cubicBezTo>
                  <a:pt x="516" y="670"/>
                  <a:pt x="510" y="676"/>
                  <a:pt x="510" y="683"/>
                </a:cubicBezTo>
                <a:cubicBezTo>
                  <a:pt x="510" y="690"/>
                  <a:pt x="516" y="696"/>
                  <a:pt x="523" y="696"/>
                </a:cubicBezTo>
                <a:close/>
                <a:moveTo>
                  <a:pt x="562" y="696"/>
                </a:moveTo>
                <a:cubicBezTo>
                  <a:pt x="569" y="696"/>
                  <a:pt x="575" y="690"/>
                  <a:pt x="575" y="683"/>
                </a:cubicBezTo>
                <a:cubicBezTo>
                  <a:pt x="575" y="676"/>
                  <a:pt x="569" y="670"/>
                  <a:pt x="562" y="670"/>
                </a:cubicBezTo>
                <a:cubicBezTo>
                  <a:pt x="555" y="670"/>
                  <a:pt x="549" y="676"/>
                  <a:pt x="549" y="683"/>
                </a:cubicBezTo>
                <a:cubicBezTo>
                  <a:pt x="549" y="690"/>
                  <a:pt x="555" y="696"/>
                  <a:pt x="562" y="696"/>
                </a:cubicBezTo>
                <a:close/>
                <a:moveTo>
                  <a:pt x="602" y="696"/>
                </a:moveTo>
                <a:cubicBezTo>
                  <a:pt x="609" y="696"/>
                  <a:pt x="614" y="690"/>
                  <a:pt x="614" y="683"/>
                </a:cubicBezTo>
                <a:cubicBezTo>
                  <a:pt x="614" y="676"/>
                  <a:pt x="609" y="670"/>
                  <a:pt x="602" y="670"/>
                </a:cubicBezTo>
                <a:cubicBezTo>
                  <a:pt x="595" y="670"/>
                  <a:pt x="589" y="676"/>
                  <a:pt x="589" y="683"/>
                </a:cubicBezTo>
                <a:cubicBezTo>
                  <a:pt x="589" y="690"/>
                  <a:pt x="595" y="696"/>
                  <a:pt x="602" y="696"/>
                </a:cubicBezTo>
                <a:close/>
                <a:moveTo>
                  <a:pt x="641" y="696"/>
                </a:moveTo>
                <a:cubicBezTo>
                  <a:pt x="648" y="696"/>
                  <a:pt x="654" y="690"/>
                  <a:pt x="654" y="683"/>
                </a:cubicBezTo>
                <a:cubicBezTo>
                  <a:pt x="654" y="676"/>
                  <a:pt x="648" y="670"/>
                  <a:pt x="641" y="670"/>
                </a:cubicBezTo>
                <a:cubicBezTo>
                  <a:pt x="634" y="670"/>
                  <a:pt x="628" y="676"/>
                  <a:pt x="628" y="683"/>
                </a:cubicBezTo>
                <a:cubicBezTo>
                  <a:pt x="628" y="690"/>
                  <a:pt x="634" y="696"/>
                  <a:pt x="641" y="696"/>
                </a:cubicBezTo>
                <a:close/>
                <a:moveTo>
                  <a:pt x="680" y="696"/>
                </a:moveTo>
                <a:cubicBezTo>
                  <a:pt x="687" y="696"/>
                  <a:pt x="693" y="690"/>
                  <a:pt x="693" y="683"/>
                </a:cubicBezTo>
                <a:cubicBezTo>
                  <a:pt x="693" y="676"/>
                  <a:pt x="687" y="670"/>
                  <a:pt x="680" y="670"/>
                </a:cubicBezTo>
                <a:cubicBezTo>
                  <a:pt x="673" y="670"/>
                  <a:pt x="668" y="676"/>
                  <a:pt x="668" y="683"/>
                </a:cubicBezTo>
                <a:cubicBezTo>
                  <a:pt x="668" y="690"/>
                  <a:pt x="673" y="696"/>
                  <a:pt x="680" y="696"/>
                </a:cubicBezTo>
                <a:close/>
                <a:moveTo>
                  <a:pt x="720" y="696"/>
                </a:moveTo>
                <a:cubicBezTo>
                  <a:pt x="727" y="696"/>
                  <a:pt x="733" y="690"/>
                  <a:pt x="733" y="683"/>
                </a:cubicBezTo>
                <a:cubicBezTo>
                  <a:pt x="733" y="676"/>
                  <a:pt x="727" y="670"/>
                  <a:pt x="720" y="670"/>
                </a:cubicBezTo>
                <a:cubicBezTo>
                  <a:pt x="713" y="670"/>
                  <a:pt x="707" y="676"/>
                  <a:pt x="707" y="683"/>
                </a:cubicBezTo>
                <a:cubicBezTo>
                  <a:pt x="707" y="690"/>
                  <a:pt x="713" y="696"/>
                  <a:pt x="720" y="696"/>
                </a:cubicBezTo>
                <a:close/>
                <a:moveTo>
                  <a:pt x="759" y="696"/>
                </a:moveTo>
                <a:cubicBezTo>
                  <a:pt x="766" y="696"/>
                  <a:pt x="772" y="690"/>
                  <a:pt x="772" y="683"/>
                </a:cubicBezTo>
                <a:cubicBezTo>
                  <a:pt x="772" y="676"/>
                  <a:pt x="766" y="670"/>
                  <a:pt x="759" y="670"/>
                </a:cubicBezTo>
                <a:cubicBezTo>
                  <a:pt x="752" y="670"/>
                  <a:pt x="747" y="676"/>
                  <a:pt x="747" y="683"/>
                </a:cubicBezTo>
                <a:cubicBezTo>
                  <a:pt x="747" y="690"/>
                  <a:pt x="752" y="696"/>
                  <a:pt x="759" y="696"/>
                </a:cubicBezTo>
                <a:close/>
                <a:moveTo>
                  <a:pt x="799" y="696"/>
                </a:moveTo>
                <a:cubicBezTo>
                  <a:pt x="806" y="696"/>
                  <a:pt x="811" y="690"/>
                  <a:pt x="811" y="683"/>
                </a:cubicBezTo>
                <a:cubicBezTo>
                  <a:pt x="811" y="676"/>
                  <a:pt x="806" y="670"/>
                  <a:pt x="799" y="670"/>
                </a:cubicBezTo>
                <a:cubicBezTo>
                  <a:pt x="792" y="670"/>
                  <a:pt x="786" y="676"/>
                  <a:pt x="786" y="683"/>
                </a:cubicBezTo>
                <a:cubicBezTo>
                  <a:pt x="786" y="690"/>
                  <a:pt x="792" y="696"/>
                  <a:pt x="799" y="696"/>
                </a:cubicBezTo>
                <a:close/>
                <a:moveTo>
                  <a:pt x="838" y="696"/>
                </a:moveTo>
                <a:cubicBezTo>
                  <a:pt x="845" y="696"/>
                  <a:pt x="851" y="690"/>
                  <a:pt x="851" y="683"/>
                </a:cubicBezTo>
                <a:cubicBezTo>
                  <a:pt x="851" y="676"/>
                  <a:pt x="845" y="670"/>
                  <a:pt x="838" y="670"/>
                </a:cubicBezTo>
                <a:cubicBezTo>
                  <a:pt x="831" y="670"/>
                  <a:pt x="825" y="676"/>
                  <a:pt x="825" y="683"/>
                </a:cubicBezTo>
                <a:cubicBezTo>
                  <a:pt x="825" y="690"/>
                  <a:pt x="831" y="696"/>
                  <a:pt x="838" y="696"/>
                </a:cubicBezTo>
                <a:close/>
                <a:moveTo>
                  <a:pt x="878" y="696"/>
                </a:moveTo>
                <a:cubicBezTo>
                  <a:pt x="885" y="696"/>
                  <a:pt x="890" y="690"/>
                  <a:pt x="890" y="683"/>
                </a:cubicBezTo>
                <a:cubicBezTo>
                  <a:pt x="890" y="676"/>
                  <a:pt x="885" y="670"/>
                  <a:pt x="878" y="670"/>
                </a:cubicBezTo>
                <a:cubicBezTo>
                  <a:pt x="871" y="670"/>
                  <a:pt x="865" y="676"/>
                  <a:pt x="865" y="683"/>
                </a:cubicBezTo>
                <a:cubicBezTo>
                  <a:pt x="865" y="690"/>
                  <a:pt x="871" y="696"/>
                  <a:pt x="878" y="696"/>
                </a:cubicBezTo>
                <a:close/>
                <a:moveTo>
                  <a:pt x="917" y="696"/>
                </a:moveTo>
                <a:cubicBezTo>
                  <a:pt x="924" y="696"/>
                  <a:pt x="930" y="690"/>
                  <a:pt x="930" y="683"/>
                </a:cubicBezTo>
                <a:cubicBezTo>
                  <a:pt x="930" y="676"/>
                  <a:pt x="924" y="670"/>
                  <a:pt x="917" y="670"/>
                </a:cubicBezTo>
                <a:cubicBezTo>
                  <a:pt x="910" y="670"/>
                  <a:pt x="904" y="676"/>
                  <a:pt x="904" y="683"/>
                </a:cubicBezTo>
                <a:cubicBezTo>
                  <a:pt x="904" y="690"/>
                  <a:pt x="910" y="696"/>
                  <a:pt x="917" y="696"/>
                </a:cubicBezTo>
                <a:close/>
                <a:moveTo>
                  <a:pt x="956" y="696"/>
                </a:moveTo>
                <a:cubicBezTo>
                  <a:pt x="963" y="696"/>
                  <a:pt x="969" y="690"/>
                  <a:pt x="969" y="683"/>
                </a:cubicBezTo>
                <a:cubicBezTo>
                  <a:pt x="969" y="676"/>
                  <a:pt x="963" y="670"/>
                  <a:pt x="956" y="670"/>
                </a:cubicBezTo>
                <a:cubicBezTo>
                  <a:pt x="949" y="670"/>
                  <a:pt x="944" y="676"/>
                  <a:pt x="944" y="683"/>
                </a:cubicBezTo>
                <a:cubicBezTo>
                  <a:pt x="944" y="690"/>
                  <a:pt x="949" y="696"/>
                  <a:pt x="956" y="696"/>
                </a:cubicBezTo>
                <a:close/>
                <a:moveTo>
                  <a:pt x="1627" y="696"/>
                </a:moveTo>
                <a:cubicBezTo>
                  <a:pt x="1634" y="696"/>
                  <a:pt x="1639" y="690"/>
                  <a:pt x="1639" y="683"/>
                </a:cubicBezTo>
                <a:cubicBezTo>
                  <a:pt x="1639" y="676"/>
                  <a:pt x="1634" y="670"/>
                  <a:pt x="1627" y="670"/>
                </a:cubicBezTo>
                <a:cubicBezTo>
                  <a:pt x="1620" y="670"/>
                  <a:pt x="1614" y="676"/>
                  <a:pt x="1614" y="683"/>
                </a:cubicBezTo>
                <a:cubicBezTo>
                  <a:pt x="1614" y="690"/>
                  <a:pt x="1620" y="696"/>
                  <a:pt x="1627" y="696"/>
                </a:cubicBezTo>
                <a:close/>
                <a:moveTo>
                  <a:pt x="1666" y="696"/>
                </a:moveTo>
                <a:cubicBezTo>
                  <a:pt x="1673" y="696"/>
                  <a:pt x="1679" y="690"/>
                  <a:pt x="1679" y="683"/>
                </a:cubicBezTo>
                <a:cubicBezTo>
                  <a:pt x="1679" y="676"/>
                  <a:pt x="1673" y="670"/>
                  <a:pt x="1666" y="670"/>
                </a:cubicBezTo>
                <a:cubicBezTo>
                  <a:pt x="1659" y="670"/>
                  <a:pt x="1653" y="676"/>
                  <a:pt x="1653" y="683"/>
                </a:cubicBezTo>
                <a:cubicBezTo>
                  <a:pt x="1653" y="690"/>
                  <a:pt x="1659" y="696"/>
                  <a:pt x="1666" y="696"/>
                </a:cubicBezTo>
                <a:close/>
                <a:moveTo>
                  <a:pt x="1705" y="696"/>
                </a:moveTo>
                <a:cubicBezTo>
                  <a:pt x="1712" y="696"/>
                  <a:pt x="1718" y="690"/>
                  <a:pt x="1718" y="683"/>
                </a:cubicBezTo>
                <a:cubicBezTo>
                  <a:pt x="1718" y="676"/>
                  <a:pt x="1712" y="670"/>
                  <a:pt x="1705" y="670"/>
                </a:cubicBezTo>
                <a:cubicBezTo>
                  <a:pt x="1698" y="670"/>
                  <a:pt x="1693" y="676"/>
                  <a:pt x="1693" y="683"/>
                </a:cubicBezTo>
                <a:cubicBezTo>
                  <a:pt x="1693" y="690"/>
                  <a:pt x="1698" y="696"/>
                  <a:pt x="1705" y="696"/>
                </a:cubicBezTo>
                <a:close/>
                <a:moveTo>
                  <a:pt x="1817" y="683"/>
                </a:moveTo>
                <a:cubicBezTo>
                  <a:pt x="1817" y="686"/>
                  <a:pt x="1820" y="689"/>
                  <a:pt x="1824" y="689"/>
                </a:cubicBezTo>
                <a:cubicBezTo>
                  <a:pt x="1827" y="689"/>
                  <a:pt x="1830" y="686"/>
                  <a:pt x="1830" y="683"/>
                </a:cubicBezTo>
                <a:cubicBezTo>
                  <a:pt x="1830" y="679"/>
                  <a:pt x="1827" y="676"/>
                  <a:pt x="1824" y="676"/>
                </a:cubicBezTo>
                <a:cubicBezTo>
                  <a:pt x="1820" y="676"/>
                  <a:pt x="1817" y="679"/>
                  <a:pt x="1817" y="683"/>
                </a:cubicBezTo>
                <a:close/>
                <a:moveTo>
                  <a:pt x="1903" y="696"/>
                </a:moveTo>
                <a:cubicBezTo>
                  <a:pt x="1910" y="696"/>
                  <a:pt x="1915" y="690"/>
                  <a:pt x="1915" y="683"/>
                </a:cubicBezTo>
                <a:cubicBezTo>
                  <a:pt x="1915" y="676"/>
                  <a:pt x="1910" y="670"/>
                  <a:pt x="1903" y="670"/>
                </a:cubicBezTo>
                <a:cubicBezTo>
                  <a:pt x="1896" y="670"/>
                  <a:pt x="1890" y="676"/>
                  <a:pt x="1890" y="683"/>
                </a:cubicBezTo>
                <a:cubicBezTo>
                  <a:pt x="1890" y="690"/>
                  <a:pt x="1896" y="696"/>
                  <a:pt x="1903" y="696"/>
                </a:cubicBezTo>
                <a:close/>
                <a:moveTo>
                  <a:pt x="1955" y="683"/>
                </a:moveTo>
                <a:cubicBezTo>
                  <a:pt x="1955" y="676"/>
                  <a:pt x="1949" y="670"/>
                  <a:pt x="1942" y="670"/>
                </a:cubicBezTo>
                <a:cubicBezTo>
                  <a:pt x="1935" y="670"/>
                  <a:pt x="1929" y="676"/>
                  <a:pt x="1929" y="683"/>
                </a:cubicBezTo>
                <a:cubicBezTo>
                  <a:pt x="1929" y="690"/>
                  <a:pt x="1935" y="696"/>
                  <a:pt x="1942" y="696"/>
                </a:cubicBezTo>
                <a:cubicBezTo>
                  <a:pt x="1949" y="696"/>
                  <a:pt x="1955" y="690"/>
                  <a:pt x="1955" y="683"/>
                </a:cubicBezTo>
                <a:close/>
                <a:moveTo>
                  <a:pt x="1981" y="696"/>
                </a:moveTo>
                <a:cubicBezTo>
                  <a:pt x="1988" y="696"/>
                  <a:pt x="1994" y="690"/>
                  <a:pt x="1994" y="683"/>
                </a:cubicBezTo>
                <a:cubicBezTo>
                  <a:pt x="1994" y="676"/>
                  <a:pt x="1988" y="670"/>
                  <a:pt x="1981" y="670"/>
                </a:cubicBezTo>
                <a:cubicBezTo>
                  <a:pt x="1974" y="670"/>
                  <a:pt x="1969" y="676"/>
                  <a:pt x="1969" y="683"/>
                </a:cubicBezTo>
                <a:cubicBezTo>
                  <a:pt x="1969" y="690"/>
                  <a:pt x="1974" y="696"/>
                  <a:pt x="1981" y="696"/>
                </a:cubicBezTo>
                <a:close/>
                <a:moveTo>
                  <a:pt x="2021" y="696"/>
                </a:moveTo>
                <a:cubicBezTo>
                  <a:pt x="2028" y="696"/>
                  <a:pt x="2034" y="690"/>
                  <a:pt x="2034" y="683"/>
                </a:cubicBezTo>
                <a:cubicBezTo>
                  <a:pt x="2034" y="676"/>
                  <a:pt x="2028" y="670"/>
                  <a:pt x="2021" y="670"/>
                </a:cubicBezTo>
                <a:cubicBezTo>
                  <a:pt x="2014" y="670"/>
                  <a:pt x="2008" y="676"/>
                  <a:pt x="2008" y="683"/>
                </a:cubicBezTo>
                <a:cubicBezTo>
                  <a:pt x="2008" y="690"/>
                  <a:pt x="2014" y="696"/>
                  <a:pt x="2021" y="696"/>
                </a:cubicBezTo>
                <a:close/>
                <a:moveTo>
                  <a:pt x="2060" y="670"/>
                </a:moveTo>
                <a:cubicBezTo>
                  <a:pt x="2053" y="670"/>
                  <a:pt x="2048" y="676"/>
                  <a:pt x="2048" y="683"/>
                </a:cubicBezTo>
                <a:cubicBezTo>
                  <a:pt x="2048" y="690"/>
                  <a:pt x="2053" y="696"/>
                  <a:pt x="2060" y="696"/>
                </a:cubicBezTo>
                <a:cubicBezTo>
                  <a:pt x="2067" y="696"/>
                  <a:pt x="2073" y="690"/>
                  <a:pt x="2073" y="683"/>
                </a:cubicBezTo>
                <a:cubicBezTo>
                  <a:pt x="2073" y="676"/>
                  <a:pt x="2067" y="670"/>
                  <a:pt x="2060" y="670"/>
                </a:cubicBezTo>
                <a:close/>
                <a:moveTo>
                  <a:pt x="2139" y="696"/>
                </a:moveTo>
                <a:cubicBezTo>
                  <a:pt x="2146" y="696"/>
                  <a:pt x="2152" y="690"/>
                  <a:pt x="2152" y="683"/>
                </a:cubicBezTo>
                <a:cubicBezTo>
                  <a:pt x="2152" y="676"/>
                  <a:pt x="2146" y="670"/>
                  <a:pt x="2139" y="670"/>
                </a:cubicBezTo>
                <a:cubicBezTo>
                  <a:pt x="2132" y="670"/>
                  <a:pt x="2126" y="676"/>
                  <a:pt x="2126" y="683"/>
                </a:cubicBezTo>
                <a:cubicBezTo>
                  <a:pt x="2126" y="690"/>
                  <a:pt x="2132" y="696"/>
                  <a:pt x="2139" y="696"/>
                </a:cubicBezTo>
                <a:close/>
                <a:moveTo>
                  <a:pt x="2179" y="696"/>
                </a:moveTo>
                <a:cubicBezTo>
                  <a:pt x="2186" y="696"/>
                  <a:pt x="2191" y="690"/>
                  <a:pt x="2191" y="683"/>
                </a:cubicBezTo>
                <a:cubicBezTo>
                  <a:pt x="2191" y="676"/>
                  <a:pt x="2186" y="670"/>
                  <a:pt x="2179" y="670"/>
                </a:cubicBezTo>
                <a:cubicBezTo>
                  <a:pt x="2172" y="670"/>
                  <a:pt x="2166" y="676"/>
                  <a:pt x="2166" y="683"/>
                </a:cubicBezTo>
                <a:cubicBezTo>
                  <a:pt x="2166" y="690"/>
                  <a:pt x="2172" y="696"/>
                  <a:pt x="2179" y="696"/>
                </a:cubicBezTo>
                <a:close/>
                <a:moveTo>
                  <a:pt x="2257" y="696"/>
                </a:moveTo>
                <a:cubicBezTo>
                  <a:pt x="2264" y="696"/>
                  <a:pt x="2270" y="690"/>
                  <a:pt x="2270" y="683"/>
                </a:cubicBezTo>
                <a:cubicBezTo>
                  <a:pt x="2270" y="676"/>
                  <a:pt x="2264" y="670"/>
                  <a:pt x="2257" y="670"/>
                </a:cubicBezTo>
                <a:cubicBezTo>
                  <a:pt x="2250" y="670"/>
                  <a:pt x="2245" y="676"/>
                  <a:pt x="2245" y="683"/>
                </a:cubicBezTo>
                <a:cubicBezTo>
                  <a:pt x="2245" y="690"/>
                  <a:pt x="2250" y="696"/>
                  <a:pt x="2257" y="696"/>
                </a:cubicBezTo>
                <a:close/>
                <a:moveTo>
                  <a:pt x="2297" y="696"/>
                </a:moveTo>
                <a:cubicBezTo>
                  <a:pt x="2304" y="696"/>
                  <a:pt x="2310" y="690"/>
                  <a:pt x="2310" y="683"/>
                </a:cubicBezTo>
                <a:cubicBezTo>
                  <a:pt x="2310" y="676"/>
                  <a:pt x="2304" y="670"/>
                  <a:pt x="2297" y="670"/>
                </a:cubicBezTo>
                <a:cubicBezTo>
                  <a:pt x="2290" y="670"/>
                  <a:pt x="2284" y="676"/>
                  <a:pt x="2284" y="683"/>
                </a:cubicBezTo>
                <a:cubicBezTo>
                  <a:pt x="2284" y="690"/>
                  <a:pt x="2290" y="696"/>
                  <a:pt x="2297" y="696"/>
                </a:cubicBezTo>
                <a:close/>
                <a:moveTo>
                  <a:pt x="2336" y="696"/>
                </a:moveTo>
                <a:cubicBezTo>
                  <a:pt x="2343" y="696"/>
                  <a:pt x="2349" y="690"/>
                  <a:pt x="2349" y="683"/>
                </a:cubicBezTo>
                <a:cubicBezTo>
                  <a:pt x="2349" y="676"/>
                  <a:pt x="2343" y="670"/>
                  <a:pt x="2336" y="670"/>
                </a:cubicBezTo>
                <a:cubicBezTo>
                  <a:pt x="2329" y="670"/>
                  <a:pt x="2323" y="676"/>
                  <a:pt x="2323" y="683"/>
                </a:cubicBezTo>
                <a:cubicBezTo>
                  <a:pt x="2323" y="690"/>
                  <a:pt x="2329" y="696"/>
                  <a:pt x="2336" y="696"/>
                </a:cubicBezTo>
                <a:close/>
                <a:moveTo>
                  <a:pt x="2376" y="696"/>
                </a:moveTo>
                <a:cubicBezTo>
                  <a:pt x="2383" y="696"/>
                  <a:pt x="2388" y="690"/>
                  <a:pt x="2388" y="683"/>
                </a:cubicBezTo>
                <a:cubicBezTo>
                  <a:pt x="2388" y="676"/>
                  <a:pt x="2383" y="670"/>
                  <a:pt x="2376" y="670"/>
                </a:cubicBezTo>
                <a:cubicBezTo>
                  <a:pt x="2369" y="670"/>
                  <a:pt x="2363" y="676"/>
                  <a:pt x="2363" y="683"/>
                </a:cubicBezTo>
                <a:cubicBezTo>
                  <a:pt x="2363" y="690"/>
                  <a:pt x="2369" y="696"/>
                  <a:pt x="2376" y="696"/>
                </a:cubicBezTo>
                <a:close/>
                <a:moveTo>
                  <a:pt x="2415" y="696"/>
                </a:moveTo>
                <a:cubicBezTo>
                  <a:pt x="2422" y="696"/>
                  <a:pt x="2428" y="690"/>
                  <a:pt x="2428" y="683"/>
                </a:cubicBezTo>
                <a:cubicBezTo>
                  <a:pt x="2428" y="676"/>
                  <a:pt x="2422" y="670"/>
                  <a:pt x="2415" y="670"/>
                </a:cubicBezTo>
                <a:cubicBezTo>
                  <a:pt x="2408" y="670"/>
                  <a:pt x="2402" y="676"/>
                  <a:pt x="2402" y="683"/>
                </a:cubicBezTo>
                <a:cubicBezTo>
                  <a:pt x="2402" y="690"/>
                  <a:pt x="2408" y="696"/>
                  <a:pt x="2415" y="696"/>
                </a:cubicBezTo>
                <a:close/>
                <a:moveTo>
                  <a:pt x="2455" y="696"/>
                </a:moveTo>
                <a:cubicBezTo>
                  <a:pt x="2462" y="696"/>
                  <a:pt x="2467" y="690"/>
                  <a:pt x="2467" y="683"/>
                </a:cubicBezTo>
                <a:cubicBezTo>
                  <a:pt x="2467" y="676"/>
                  <a:pt x="2462" y="670"/>
                  <a:pt x="2455" y="670"/>
                </a:cubicBezTo>
                <a:cubicBezTo>
                  <a:pt x="2447" y="670"/>
                  <a:pt x="2442" y="676"/>
                  <a:pt x="2442" y="683"/>
                </a:cubicBezTo>
                <a:cubicBezTo>
                  <a:pt x="2442" y="690"/>
                  <a:pt x="2447" y="696"/>
                  <a:pt x="2455" y="696"/>
                </a:cubicBezTo>
                <a:close/>
                <a:moveTo>
                  <a:pt x="2494" y="696"/>
                </a:moveTo>
                <a:cubicBezTo>
                  <a:pt x="2501" y="696"/>
                  <a:pt x="2507" y="690"/>
                  <a:pt x="2507" y="683"/>
                </a:cubicBezTo>
                <a:cubicBezTo>
                  <a:pt x="2507" y="676"/>
                  <a:pt x="2501" y="670"/>
                  <a:pt x="2494" y="670"/>
                </a:cubicBezTo>
                <a:cubicBezTo>
                  <a:pt x="2487" y="670"/>
                  <a:pt x="2481" y="676"/>
                  <a:pt x="2481" y="683"/>
                </a:cubicBezTo>
                <a:cubicBezTo>
                  <a:pt x="2481" y="690"/>
                  <a:pt x="2487" y="696"/>
                  <a:pt x="2494" y="696"/>
                </a:cubicBezTo>
                <a:close/>
                <a:moveTo>
                  <a:pt x="2533" y="696"/>
                </a:moveTo>
                <a:cubicBezTo>
                  <a:pt x="2540" y="696"/>
                  <a:pt x="2546" y="690"/>
                  <a:pt x="2546" y="683"/>
                </a:cubicBezTo>
                <a:cubicBezTo>
                  <a:pt x="2546" y="676"/>
                  <a:pt x="2540" y="670"/>
                  <a:pt x="2533" y="670"/>
                </a:cubicBezTo>
                <a:cubicBezTo>
                  <a:pt x="2526" y="670"/>
                  <a:pt x="2521" y="676"/>
                  <a:pt x="2521" y="683"/>
                </a:cubicBezTo>
                <a:cubicBezTo>
                  <a:pt x="2521" y="690"/>
                  <a:pt x="2526" y="696"/>
                  <a:pt x="2533" y="696"/>
                </a:cubicBezTo>
                <a:close/>
                <a:moveTo>
                  <a:pt x="2573" y="696"/>
                </a:moveTo>
                <a:cubicBezTo>
                  <a:pt x="2580" y="696"/>
                  <a:pt x="2586" y="690"/>
                  <a:pt x="2586" y="683"/>
                </a:cubicBezTo>
                <a:cubicBezTo>
                  <a:pt x="2586" y="676"/>
                  <a:pt x="2580" y="670"/>
                  <a:pt x="2573" y="670"/>
                </a:cubicBezTo>
                <a:cubicBezTo>
                  <a:pt x="2566" y="670"/>
                  <a:pt x="2560" y="676"/>
                  <a:pt x="2560" y="683"/>
                </a:cubicBezTo>
                <a:cubicBezTo>
                  <a:pt x="2560" y="690"/>
                  <a:pt x="2566" y="696"/>
                  <a:pt x="2573" y="696"/>
                </a:cubicBezTo>
                <a:close/>
                <a:moveTo>
                  <a:pt x="2612" y="696"/>
                </a:moveTo>
                <a:cubicBezTo>
                  <a:pt x="2619" y="696"/>
                  <a:pt x="2625" y="690"/>
                  <a:pt x="2625" y="683"/>
                </a:cubicBezTo>
                <a:cubicBezTo>
                  <a:pt x="2625" y="676"/>
                  <a:pt x="2619" y="670"/>
                  <a:pt x="2612" y="670"/>
                </a:cubicBezTo>
                <a:cubicBezTo>
                  <a:pt x="2605" y="670"/>
                  <a:pt x="2599" y="676"/>
                  <a:pt x="2599" y="683"/>
                </a:cubicBezTo>
                <a:cubicBezTo>
                  <a:pt x="2599" y="690"/>
                  <a:pt x="2605" y="696"/>
                  <a:pt x="2612" y="696"/>
                </a:cubicBezTo>
                <a:close/>
                <a:moveTo>
                  <a:pt x="2652" y="696"/>
                </a:moveTo>
                <a:cubicBezTo>
                  <a:pt x="2659" y="696"/>
                  <a:pt x="2664" y="690"/>
                  <a:pt x="2664" y="683"/>
                </a:cubicBezTo>
                <a:cubicBezTo>
                  <a:pt x="2664" y="676"/>
                  <a:pt x="2659" y="670"/>
                  <a:pt x="2652" y="670"/>
                </a:cubicBezTo>
                <a:cubicBezTo>
                  <a:pt x="2645" y="670"/>
                  <a:pt x="2639" y="676"/>
                  <a:pt x="2639" y="683"/>
                </a:cubicBezTo>
                <a:cubicBezTo>
                  <a:pt x="2639" y="690"/>
                  <a:pt x="2645" y="696"/>
                  <a:pt x="2652" y="696"/>
                </a:cubicBezTo>
                <a:close/>
                <a:moveTo>
                  <a:pt x="2691" y="696"/>
                </a:moveTo>
                <a:cubicBezTo>
                  <a:pt x="2698" y="696"/>
                  <a:pt x="2704" y="690"/>
                  <a:pt x="2704" y="683"/>
                </a:cubicBezTo>
                <a:cubicBezTo>
                  <a:pt x="2704" y="676"/>
                  <a:pt x="2698" y="670"/>
                  <a:pt x="2691" y="670"/>
                </a:cubicBezTo>
                <a:cubicBezTo>
                  <a:pt x="2684" y="670"/>
                  <a:pt x="2678" y="676"/>
                  <a:pt x="2678" y="683"/>
                </a:cubicBezTo>
                <a:cubicBezTo>
                  <a:pt x="2678" y="690"/>
                  <a:pt x="2684" y="696"/>
                  <a:pt x="2691" y="696"/>
                </a:cubicBezTo>
                <a:close/>
                <a:moveTo>
                  <a:pt x="2730" y="696"/>
                </a:moveTo>
                <a:cubicBezTo>
                  <a:pt x="2738" y="696"/>
                  <a:pt x="2743" y="690"/>
                  <a:pt x="2743" y="683"/>
                </a:cubicBezTo>
                <a:cubicBezTo>
                  <a:pt x="2743" y="676"/>
                  <a:pt x="2738" y="670"/>
                  <a:pt x="2730" y="670"/>
                </a:cubicBezTo>
                <a:cubicBezTo>
                  <a:pt x="2723" y="670"/>
                  <a:pt x="2718" y="676"/>
                  <a:pt x="2718" y="683"/>
                </a:cubicBezTo>
                <a:cubicBezTo>
                  <a:pt x="2718" y="690"/>
                  <a:pt x="2723" y="696"/>
                  <a:pt x="2730" y="696"/>
                </a:cubicBezTo>
                <a:close/>
                <a:moveTo>
                  <a:pt x="2770" y="696"/>
                </a:moveTo>
                <a:cubicBezTo>
                  <a:pt x="2777" y="696"/>
                  <a:pt x="2783" y="690"/>
                  <a:pt x="2783" y="683"/>
                </a:cubicBezTo>
                <a:cubicBezTo>
                  <a:pt x="2783" y="676"/>
                  <a:pt x="2777" y="670"/>
                  <a:pt x="2770" y="670"/>
                </a:cubicBezTo>
                <a:cubicBezTo>
                  <a:pt x="2763" y="670"/>
                  <a:pt x="2757" y="676"/>
                  <a:pt x="2757" y="683"/>
                </a:cubicBezTo>
                <a:cubicBezTo>
                  <a:pt x="2757" y="690"/>
                  <a:pt x="2763" y="696"/>
                  <a:pt x="2770" y="696"/>
                </a:cubicBezTo>
                <a:close/>
                <a:moveTo>
                  <a:pt x="2809" y="696"/>
                </a:moveTo>
                <a:cubicBezTo>
                  <a:pt x="2816" y="696"/>
                  <a:pt x="2822" y="690"/>
                  <a:pt x="2822" y="683"/>
                </a:cubicBezTo>
                <a:cubicBezTo>
                  <a:pt x="2822" y="676"/>
                  <a:pt x="2816" y="670"/>
                  <a:pt x="2809" y="670"/>
                </a:cubicBezTo>
                <a:cubicBezTo>
                  <a:pt x="2802" y="670"/>
                  <a:pt x="2797" y="676"/>
                  <a:pt x="2797" y="683"/>
                </a:cubicBezTo>
                <a:cubicBezTo>
                  <a:pt x="2797" y="690"/>
                  <a:pt x="2802" y="696"/>
                  <a:pt x="2809" y="696"/>
                </a:cubicBezTo>
                <a:close/>
                <a:moveTo>
                  <a:pt x="2849" y="696"/>
                </a:moveTo>
                <a:cubicBezTo>
                  <a:pt x="2856" y="696"/>
                  <a:pt x="2862" y="690"/>
                  <a:pt x="2862" y="683"/>
                </a:cubicBezTo>
                <a:cubicBezTo>
                  <a:pt x="2862" y="676"/>
                  <a:pt x="2856" y="670"/>
                  <a:pt x="2849" y="670"/>
                </a:cubicBezTo>
                <a:cubicBezTo>
                  <a:pt x="2842" y="670"/>
                  <a:pt x="2836" y="676"/>
                  <a:pt x="2836" y="683"/>
                </a:cubicBezTo>
                <a:cubicBezTo>
                  <a:pt x="2836" y="690"/>
                  <a:pt x="2842" y="696"/>
                  <a:pt x="2849" y="696"/>
                </a:cubicBezTo>
                <a:close/>
                <a:moveTo>
                  <a:pt x="2888" y="696"/>
                </a:moveTo>
                <a:cubicBezTo>
                  <a:pt x="2895" y="696"/>
                  <a:pt x="2901" y="690"/>
                  <a:pt x="2901" y="683"/>
                </a:cubicBezTo>
                <a:cubicBezTo>
                  <a:pt x="2901" y="676"/>
                  <a:pt x="2895" y="670"/>
                  <a:pt x="2888" y="670"/>
                </a:cubicBezTo>
                <a:cubicBezTo>
                  <a:pt x="2881" y="670"/>
                  <a:pt x="2875" y="676"/>
                  <a:pt x="2875" y="683"/>
                </a:cubicBezTo>
                <a:cubicBezTo>
                  <a:pt x="2875" y="690"/>
                  <a:pt x="2881" y="696"/>
                  <a:pt x="2888" y="696"/>
                </a:cubicBezTo>
                <a:close/>
                <a:moveTo>
                  <a:pt x="2928" y="670"/>
                </a:moveTo>
                <a:cubicBezTo>
                  <a:pt x="2921" y="670"/>
                  <a:pt x="2915" y="676"/>
                  <a:pt x="2915" y="683"/>
                </a:cubicBezTo>
                <a:cubicBezTo>
                  <a:pt x="2915" y="690"/>
                  <a:pt x="2921" y="696"/>
                  <a:pt x="2928" y="696"/>
                </a:cubicBezTo>
                <a:cubicBezTo>
                  <a:pt x="2935" y="696"/>
                  <a:pt x="2940" y="690"/>
                  <a:pt x="2940" y="683"/>
                </a:cubicBezTo>
                <a:cubicBezTo>
                  <a:pt x="2940" y="676"/>
                  <a:pt x="2935" y="670"/>
                  <a:pt x="2928" y="670"/>
                </a:cubicBezTo>
                <a:close/>
                <a:moveTo>
                  <a:pt x="2967" y="696"/>
                </a:moveTo>
                <a:cubicBezTo>
                  <a:pt x="2974" y="696"/>
                  <a:pt x="2980" y="690"/>
                  <a:pt x="2980" y="683"/>
                </a:cubicBezTo>
                <a:cubicBezTo>
                  <a:pt x="2980" y="676"/>
                  <a:pt x="2974" y="670"/>
                  <a:pt x="2967" y="670"/>
                </a:cubicBezTo>
                <a:cubicBezTo>
                  <a:pt x="2960" y="670"/>
                  <a:pt x="2954" y="676"/>
                  <a:pt x="2954" y="683"/>
                </a:cubicBezTo>
                <a:cubicBezTo>
                  <a:pt x="2954" y="690"/>
                  <a:pt x="2960" y="696"/>
                  <a:pt x="2967" y="696"/>
                </a:cubicBezTo>
                <a:close/>
                <a:moveTo>
                  <a:pt x="3006" y="696"/>
                </a:moveTo>
                <a:cubicBezTo>
                  <a:pt x="3013" y="696"/>
                  <a:pt x="3019" y="690"/>
                  <a:pt x="3019" y="683"/>
                </a:cubicBezTo>
                <a:cubicBezTo>
                  <a:pt x="3019" y="676"/>
                  <a:pt x="3013" y="670"/>
                  <a:pt x="3006" y="670"/>
                </a:cubicBezTo>
                <a:cubicBezTo>
                  <a:pt x="2999" y="670"/>
                  <a:pt x="2994" y="676"/>
                  <a:pt x="2994" y="683"/>
                </a:cubicBezTo>
                <a:cubicBezTo>
                  <a:pt x="2994" y="690"/>
                  <a:pt x="2999" y="696"/>
                  <a:pt x="3006" y="696"/>
                </a:cubicBezTo>
                <a:close/>
                <a:moveTo>
                  <a:pt x="483" y="735"/>
                </a:moveTo>
                <a:cubicBezTo>
                  <a:pt x="490" y="735"/>
                  <a:pt x="496" y="729"/>
                  <a:pt x="496" y="722"/>
                </a:cubicBezTo>
                <a:cubicBezTo>
                  <a:pt x="496" y="715"/>
                  <a:pt x="490" y="710"/>
                  <a:pt x="483" y="710"/>
                </a:cubicBezTo>
                <a:cubicBezTo>
                  <a:pt x="476" y="710"/>
                  <a:pt x="471" y="715"/>
                  <a:pt x="471" y="722"/>
                </a:cubicBezTo>
                <a:cubicBezTo>
                  <a:pt x="471" y="729"/>
                  <a:pt x="476" y="735"/>
                  <a:pt x="483" y="735"/>
                </a:cubicBezTo>
                <a:close/>
                <a:moveTo>
                  <a:pt x="523" y="735"/>
                </a:moveTo>
                <a:cubicBezTo>
                  <a:pt x="530" y="735"/>
                  <a:pt x="535" y="729"/>
                  <a:pt x="535" y="722"/>
                </a:cubicBezTo>
                <a:cubicBezTo>
                  <a:pt x="535" y="715"/>
                  <a:pt x="530" y="710"/>
                  <a:pt x="523" y="710"/>
                </a:cubicBezTo>
                <a:cubicBezTo>
                  <a:pt x="516" y="710"/>
                  <a:pt x="510" y="715"/>
                  <a:pt x="510" y="722"/>
                </a:cubicBezTo>
                <a:cubicBezTo>
                  <a:pt x="510" y="729"/>
                  <a:pt x="516" y="735"/>
                  <a:pt x="523" y="735"/>
                </a:cubicBezTo>
                <a:close/>
                <a:moveTo>
                  <a:pt x="562" y="735"/>
                </a:moveTo>
                <a:cubicBezTo>
                  <a:pt x="569" y="735"/>
                  <a:pt x="575" y="729"/>
                  <a:pt x="575" y="722"/>
                </a:cubicBezTo>
                <a:cubicBezTo>
                  <a:pt x="575" y="715"/>
                  <a:pt x="569" y="710"/>
                  <a:pt x="562" y="710"/>
                </a:cubicBezTo>
                <a:cubicBezTo>
                  <a:pt x="555" y="710"/>
                  <a:pt x="549" y="715"/>
                  <a:pt x="549" y="722"/>
                </a:cubicBezTo>
                <a:cubicBezTo>
                  <a:pt x="549" y="729"/>
                  <a:pt x="555" y="735"/>
                  <a:pt x="562" y="735"/>
                </a:cubicBezTo>
                <a:close/>
                <a:moveTo>
                  <a:pt x="602" y="735"/>
                </a:moveTo>
                <a:cubicBezTo>
                  <a:pt x="609" y="735"/>
                  <a:pt x="614" y="729"/>
                  <a:pt x="614" y="722"/>
                </a:cubicBezTo>
                <a:cubicBezTo>
                  <a:pt x="614" y="715"/>
                  <a:pt x="609" y="710"/>
                  <a:pt x="602" y="710"/>
                </a:cubicBezTo>
                <a:cubicBezTo>
                  <a:pt x="595" y="710"/>
                  <a:pt x="589" y="715"/>
                  <a:pt x="589" y="722"/>
                </a:cubicBezTo>
                <a:cubicBezTo>
                  <a:pt x="589" y="729"/>
                  <a:pt x="595" y="735"/>
                  <a:pt x="602" y="735"/>
                </a:cubicBezTo>
                <a:close/>
                <a:moveTo>
                  <a:pt x="641" y="735"/>
                </a:moveTo>
                <a:cubicBezTo>
                  <a:pt x="648" y="735"/>
                  <a:pt x="654" y="729"/>
                  <a:pt x="654" y="722"/>
                </a:cubicBezTo>
                <a:cubicBezTo>
                  <a:pt x="654" y="715"/>
                  <a:pt x="648" y="710"/>
                  <a:pt x="641" y="710"/>
                </a:cubicBezTo>
                <a:cubicBezTo>
                  <a:pt x="634" y="710"/>
                  <a:pt x="628" y="715"/>
                  <a:pt x="628" y="722"/>
                </a:cubicBezTo>
                <a:cubicBezTo>
                  <a:pt x="628" y="729"/>
                  <a:pt x="634" y="735"/>
                  <a:pt x="641" y="735"/>
                </a:cubicBezTo>
                <a:close/>
                <a:moveTo>
                  <a:pt x="680" y="735"/>
                </a:moveTo>
                <a:cubicBezTo>
                  <a:pt x="687" y="735"/>
                  <a:pt x="693" y="729"/>
                  <a:pt x="693" y="722"/>
                </a:cubicBezTo>
                <a:cubicBezTo>
                  <a:pt x="693" y="715"/>
                  <a:pt x="687" y="710"/>
                  <a:pt x="680" y="710"/>
                </a:cubicBezTo>
                <a:cubicBezTo>
                  <a:pt x="673" y="710"/>
                  <a:pt x="668" y="715"/>
                  <a:pt x="668" y="722"/>
                </a:cubicBezTo>
                <a:cubicBezTo>
                  <a:pt x="668" y="729"/>
                  <a:pt x="673" y="735"/>
                  <a:pt x="680" y="735"/>
                </a:cubicBezTo>
                <a:close/>
                <a:moveTo>
                  <a:pt x="720" y="735"/>
                </a:moveTo>
                <a:cubicBezTo>
                  <a:pt x="727" y="735"/>
                  <a:pt x="733" y="729"/>
                  <a:pt x="733" y="722"/>
                </a:cubicBezTo>
                <a:cubicBezTo>
                  <a:pt x="733" y="715"/>
                  <a:pt x="727" y="710"/>
                  <a:pt x="720" y="710"/>
                </a:cubicBezTo>
                <a:cubicBezTo>
                  <a:pt x="713" y="710"/>
                  <a:pt x="707" y="715"/>
                  <a:pt x="707" y="722"/>
                </a:cubicBezTo>
                <a:cubicBezTo>
                  <a:pt x="707" y="729"/>
                  <a:pt x="713" y="735"/>
                  <a:pt x="720" y="735"/>
                </a:cubicBezTo>
                <a:close/>
                <a:moveTo>
                  <a:pt x="759" y="735"/>
                </a:moveTo>
                <a:cubicBezTo>
                  <a:pt x="766" y="735"/>
                  <a:pt x="772" y="729"/>
                  <a:pt x="772" y="722"/>
                </a:cubicBezTo>
                <a:cubicBezTo>
                  <a:pt x="772" y="715"/>
                  <a:pt x="766" y="710"/>
                  <a:pt x="759" y="710"/>
                </a:cubicBezTo>
                <a:cubicBezTo>
                  <a:pt x="752" y="710"/>
                  <a:pt x="747" y="715"/>
                  <a:pt x="747" y="722"/>
                </a:cubicBezTo>
                <a:cubicBezTo>
                  <a:pt x="747" y="729"/>
                  <a:pt x="752" y="735"/>
                  <a:pt x="759" y="735"/>
                </a:cubicBezTo>
                <a:close/>
                <a:moveTo>
                  <a:pt x="799" y="735"/>
                </a:moveTo>
                <a:cubicBezTo>
                  <a:pt x="806" y="735"/>
                  <a:pt x="811" y="729"/>
                  <a:pt x="811" y="722"/>
                </a:cubicBezTo>
                <a:cubicBezTo>
                  <a:pt x="811" y="715"/>
                  <a:pt x="806" y="710"/>
                  <a:pt x="799" y="710"/>
                </a:cubicBezTo>
                <a:cubicBezTo>
                  <a:pt x="792" y="710"/>
                  <a:pt x="786" y="715"/>
                  <a:pt x="786" y="722"/>
                </a:cubicBezTo>
                <a:cubicBezTo>
                  <a:pt x="786" y="729"/>
                  <a:pt x="792" y="735"/>
                  <a:pt x="799" y="735"/>
                </a:cubicBezTo>
                <a:close/>
                <a:moveTo>
                  <a:pt x="838" y="735"/>
                </a:moveTo>
                <a:cubicBezTo>
                  <a:pt x="845" y="735"/>
                  <a:pt x="851" y="729"/>
                  <a:pt x="851" y="722"/>
                </a:cubicBezTo>
                <a:cubicBezTo>
                  <a:pt x="851" y="715"/>
                  <a:pt x="845" y="710"/>
                  <a:pt x="838" y="710"/>
                </a:cubicBezTo>
                <a:cubicBezTo>
                  <a:pt x="831" y="710"/>
                  <a:pt x="825" y="715"/>
                  <a:pt x="825" y="722"/>
                </a:cubicBezTo>
                <a:cubicBezTo>
                  <a:pt x="825" y="729"/>
                  <a:pt x="831" y="735"/>
                  <a:pt x="838" y="735"/>
                </a:cubicBezTo>
                <a:close/>
                <a:moveTo>
                  <a:pt x="878" y="735"/>
                </a:moveTo>
                <a:cubicBezTo>
                  <a:pt x="885" y="735"/>
                  <a:pt x="890" y="729"/>
                  <a:pt x="890" y="722"/>
                </a:cubicBezTo>
                <a:cubicBezTo>
                  <a:pt x="890" y="715"/>
                  <a:pt x="885" y="710"/>
                  <a:pt x="878" y="710"/>
                </a:cubicBezTo>
                <a:cubicBezTo>
                  <a:pt x="871" y="710"/>
                  <a:pt x="865" y="715"/>
                  <a:pt x="865" y="722"/>
                </a:cubicBezTo>
                <a:cubicBezTo>
                  <a:pt x="865" y="729"/>
                  <a:pt x="871" y="735"/>
                  <a:pt x="878" y="735"/>
                </a:cubicBezTo>
                <a:close/>
                <a:moveTo>
                  <a:pt x="1627" y="735"/>
                </a:moveTo>
                <a:cubicBezTo>
                  <a:pt x="1634" y="735"/>
                  <a:pt x="1639" y="729"/>
                  <a:pt x="1639" y="722"/>
                </a:cubicBezTo>
                <a:cubicBezTo>
                  <a:pt x="1639" y="715"/>
                  <a:pt x="1634" y="710"/>
                  <a:pt x="1627" y="710"/>
                </a:cubicBezTo>
                <a:cubicBezTo>
                  <a:pt x="1620" y="710"/>
                  <a:pt x="1614" y="715"/>
                  <a:pt x="1614" y="722"/>
                </a:cubicBezTo>
                <a:cubicBezTo>
                  <a:pt x="1614" y="729"/>
                  <a:pt x="1620" y="735"/>
                  <a:pt x="1627" y="735"/>
                </a:cubicBezTo>
                <a:close/>
                <a:moveTo>
                  <a:pt x="1666" y="735"/>
                </a:moveTo>
                <a:cubicBezTo>
                  <a:pt x="1673" y="735"/>
                  <a:pt x="1679" y="729"/>
                  <a:pt x="1679" y="722"/>
                </a:cubicBezTo>
                <a:cubicBezTo>
                  <a:pt x="1679" y="715"/>
                  <a:pt x="1673" y="710"/>
                  <a:pt x="1666" y="710"/>
                </a:cubicBezTo>
                <a:cubicBezTo>
                  <a:pt x="1659" y="710"/>
                  <a:pt x="1653" y="715"/>
                  <a:pt x="1653" y="722"/>
                </a:cubicBezTo>
                <a:cubicBezTo>
                  <a:pt x="1653" y="729"/>
                  <a:pt x="1659" y="735"/>
                  <a:pt x="1666" y="735"/>
                </a:cubicBezTo>
                <a:close/>
                <a:moveTo>
                  <a:pt x="1907" y="722"/>
                </a:moveTo>
                <a:cubicBezTo>
                  <a:pt x="1907" y="720"/>
                  <a:pt x="1905" y="718"/>
                  <a:pt x="1903" y="718"/>
                </a:cubicBezTo>
                <a:cubicBezTo>
                  <a:pt x="1900" y="718"/>
                  <a:pt x="1898" y="720"/>
                  <a:pt x="1898" y="722"/>
                </a:cubicBezTo>
                <a:cubicBezTo>
                  <a:pt x="1898" y="725"/>
                  <a:pt x="1900" y="726"/>
                  <a:pt x="1903" y="726"/>
                </a:cubicBezTo>
                <a:cubicBezTo>
                  <a:pt x="1905" y="726"/>
                  <a:pt x="1907" y="725"/>
                  <a:pt x="1907" y="722"/>
                </a:cubicBezTo>
                <a:close/>
                <a:moveTo>
                  <a:pt x="1942" y="735"/>
                </a:moveTo>
                <a:cubicBezTo>
                  <a:pt x="1949" y="735"/>
                  <a:pt x="1955" y="729"/>
                  <a:pt x="1955" y="722"/>
                </a:cubicBezTo>
                <a:cubicBezTo>
                  <a:pt x="1955" y="715"/>
                  <a:pt x="1949" y="710"/>
                  <a:pt x="1942" y="710"/>
                </a:cubicBezTo>
                <a:cubicBezTo>
                  <a:pt x="1935" y="710"/>
                  <a:pt x="1929" y="715"/>
                  <a:pt x="1929" y="722"/>
                </a:cubicBezTo>
                <a:cubicBezTo>
                  <a:pt x="1929" y="729"/>
                  <a:pt x="1935" y="735"/>
                  <a:pt x="1942" y="735"/>
                </a:cubicBezTo>
                <a:close/>
                <a:moveTo>
                  <a:pt x="1981" y="735"/>
                </a:moveTo>
                <a:cubicBezTo>
                  <a:pt x="1988" y="735"/>
                  <a:pt x="1994" y="729"/>
                  <a:pt x="1994" y="722"/>
                </a:cubicBezTo>
                <a:cubicBezTo>
                  <a:pt x="1994" y="715"/>
                  <a:pt x="1988" y="710"/>
                  <a:pt x="1981" y="710"/>
                </a:cubicBezTo>
                <a:cubicBezTo>
                  <a:pt x="1974" y="710"/>
                  <a:pt x="1969" y="715"/>
                  <a:pt x="1969" y="722"/>
                </a:cubicBezTo>
                <a:cubicBezTo>
                  <a:pt x="1969" y="729"/>
                  <a:pt x="1974" y="735"/>
                  <a:pt x="1981" y="735"/>
                </a:cubicBezTo>
                <a:close/>
                <a:moveTo>
                  <a:pt x="2021" y="735"/>
                </a:moveTo>
                <a:cubicBezTo>
                  <a:pt x="2028" y="735"/>
                  <a:pt x="2034" y="729"/>
                  <a:pt x="2034" y="722"/>
                </a:cubicBezTo>
                <a:cubicBezTo>
                  <a:pt x="2034" y="715"/>
                  <a:pt x="2028" y="710"/>
                  <a:pt x="2021" y="710"/>
                </a:cubicBezTo>
                <a:cubicBezTo>
                  <a:pt x="2014" y="710"/>
                  <a:pt x="2008" y="715"/>
                  <a:pt x="2008" y="722"/>
                </a:cubicBezTo>
                <a:cubicBezTo>
                  <a:pt x="2008" y="729"/>
                  <a:pt x="2014" y="735"/>
                  <a:pt x="2021" y="735"/>
                </a:cubicBezTo>
                <a:close/>
                <a:moveTo>
                  <a:pt x="2060" y="735"/>
                </a:moveTo>
                <a:cubicBezTo>
                  <a:pt x="2067" y="735"/>
                  <a:pt x="2073" y="729"/>
                  <a:pt x="2073" y="722"/>
                </a:cubicBezTo>
                <a:cubicBezTo>
                  <a:pt x="2073" y="715"/>
                  <a:pt x="2067" y="710"/>
                  <a:pt x="2060" y="710"/>
                </a:cubicBezTo>
                <a:cubicBezTo>
                  <a:pt x="2053" y="710"/>
                  <a:pt x="2048" y="715"/>
                  <a:pt x="2048" y="722"/>
                </a:cubicBezTo>
                <a:cubicBezTo>
                  <a:pt x="2048" y="729"/>
                  <a:pt x="2053" y="735"/>
                  <a:pt x="2060" y="735"/>
                </a:cubicBezTo>
                <a:close/>
                <a:moveTo>
                  <a:pt x="2100" y="735"/>
                </a:moveTo>
                <a:cubicBezTo>
                  <a:pt x="2107" y="735"/>
                  <a:pt x="2112" y="729"/>
                  <a:pt x="2112" y="722"/>
                </a:cubicBezTo>
                <a:cubicBezTo>
                  <a:pt x="2112" y="715"/>
                  <a:pt x="2107" y="710"/>
                  <a:pt x="2100" y="710"/>
                </a:cubicBezTo>
                <a:cubicBezTo>
                  <a:pt x="2093" y="710"/>
                  <a:pt x="2087" y="715"/>
                  <a:pt x="2087" y="722"/>
                </a:cubicBezTo>
                <a:cubicBezTo>
                  <a:pt x="2087" y="729"/>
                  <a:pt x="2093" y="735"/>
                  <a:pt x="2100" y="735"/>
                </a:cubicBezTo>
                <a:close/>
                <a:moveTo>
                  <a:pt x="2139" y="735"/>
                </a:moveTo>
                <a:cubicBezTo>
                  <a:pt x="2146" y="735"/>
                  <a:pt x="2152" y="729"/>
                  <a:pt x="2152" y="722"/>
                </a:cubicBezTo>
                <a:cubicBezTo>
                  <a:pt x="2152" y="715"/>
                  <a:pt x="2146" y="710"/>
                  <a:pt x="2139" y="710"/>
                </a:cubicBezTo>
                <a:cubicBezTo>
                  <a:pt x="2132" y="710"/>
                  <a:pt x="2126" y="715"/>
                  <a:pt x="2126" y="722"/>
                </a:cubicBezTo>
                <a:cubicBezTo>
                  <a:pt x="2126" y="729"/>
                  <a:pt x="2132" y="735"/>
                  <a:pt x="2139" y="735"/>
                </a:cubicBezTo>
                <a:close/>
                <a:moveTo>
                  <a:pt x="2179" y="735"/>
                </a:moveTo>
                <a:cubicBezTo>
                  <a:pt x="2186" y="735"/>
                  <a:pt x="2191" y="729"/>
                  <a:pt x="2191" y="722"/>
                </a:cubicBezTo>
                <a:cubicBezTo>
                  <a:pt x="2191" y="715"/>
                  <a:pt x="2186" y="710"/>
                  <a:pt x="2179" y="710"/>
                </a:cubicBezTo>
                <a:cubicBezTo>
                  <a:pt x="2172" y="710"/>
                  <a:pt x="2166" y="715"/>
                  <a:pt x="2166" y="722"/>
                </a:cubicBezTo>
                <a:cubicBezTo>
                  <a:pt x="2166" y="729"/>
                  <a:pt x="2172" y="735"/>
                  <a:pt x="2179" y="735"/>
                </a:cubicBezTo>
                <a:close/>
                <a:moveTo>
                  <a:pt x="2257" y="735"/>
                </a:moveTo>
                <a:cubicBezTo>
                  <a:pt x="2264" y="735"/>
                  <a:pt x="2270" y="729"/>
                  <a:pt x="2270" y="722"/>
                </a:cubicBezTo>
                <a:cubicBezTo>
                  <a:pt x="2270" y="715"/>
                  <a:pt x="2264" y="710"/>
                  <a:pt x="2257" y="710"/>
                </a:cubicBezTo>
                <a:cubicBezTo>
                  <a:pt x="2250" y="710"/>
                  <a:pt x="2245" y="715"/>
                  <a:pt x="2245" y="722"/>
                </a:cubicBezTo>
                <a:cubicBezTo>
                  <a:pt x="2245" y="729"/>
                  <a:pt x="2250" y="735"/>
                  <a:pt x="2257" y="735"/>
                </a:cubicBezTo>
                <a:close/>
                <a:moveTo>
                  <a:pt x="2297" y="735"/>
                </a:moveTo>
                <a:cubicBezTo>
                  <a:pt x="2304" y="735"/>
                  <a:pt x="2310" y="729"/>
                  <a:pt x="2310" y="722"/>
                </a:cubicBezTo>
                <a:cubicBezTo>
                  <a:pt x="2310" y="715"/>
                  <a:pt x="2304" y="710"/>
                  <a:pt x="2297" y="710"/>
                </a:cubicBezTo>
                <a:cubicBezTo>
                  <a:pt x="2290" y="710"/>
                  <a:pt x="2284" y="715"/>
                  <a:pt x="2284" y="722"/>
                </a:cubicBezTo>
                <a:cubicBezTo>
                  <a:pt x="2284" y="729"/>
                  <a:pt x="2290" y="735"/>
                  <a:pt x="2297" y="735"/>
                </a:cubicBezTo>
                <a:close/>
                <a:moveTo>
                  <a:pt x="2336" y="735"/>
                </a:moveTo>
                <a:cubicBezTo>
                  <a:pt x="2343" y="735"/>
                  <a:pt x="2349" y="729"/>
                  <a:pt x="2349" y="722"/>
                </a:cubicBezTo>
                <a:cubicBezTo>
                  <a:pt x="2349" y="715"/>
                  <a:pt x="2343" y="710"/>
                  <a:pt x="2336" y="710"/>
                </a:cubicBezTo>
                <a:cubicBezTo>
                  <a:pt x="2329" y="710"/>
                  <a:pt x="2323" y="715"/>
                  <a:pt x="2323" y="722"/>
                </a:cubicBezTo>
                <a:cubicBezTo>
                  <a:pt x="2323" y="729"/>
                  <a:pt x="2329" y="735"/>
                  <a:pt x="2336" y="735"/>
                </a:cubicBezTo>
                <a:close/>
                <a:moveTo>
                  <a:pt x="2376" y="735"/>
                </a:moveTo>
                <a:cubicBezTo>
                  <a:pt x="2383" y="735"/>
                  <a:pt x="2388" y="729"/>
                  <a:pt x="2388" y="722"/>
                </a:cubicBezTo>
                <a:cubicBezTo>
                  <a:pt x="2388" y="715"/>
                  <a:pt x="2383" y="710"/>
                  <a:pt x="2376" y="710"/>
                </a:cubicBezTo>
                <a:cubicBezTo>
                  <a:pt x="2369" y="710"/>
                  <a:pt x="2363" y="715"/>
                  <a:pt x="2363" y="722"/>
                </a:cubicBezTo>
                <a:cubicBezTo>
                  <a:pt x="2363" y="729"/>
                  <a:pt x="2369" y="735"/>
                  <a:pt x="2376" y="735"/>
                </a:cubicBezTo>
                <a:close/>
                <a:moveTo>
                  <a:pt x="2415" y="735"/>
                </a:moveTo>
                <a:cubicBezTo>
                  <a:pt x="2422" y="735"/>
                  <a:pt x="2428" y="729"/>
                  <a:pt x="2428" y="722"/>
                </a:cubicBezTo>
                <a:cubicBezTo>
                  <a:pt x="2428" y="715"/>
                  <a:pt x="2422" y="710"/>
                  <a:pt x="2415" y="710"/>
                </a:cubicBezTo>
                <a:cubicBezTo>
                  <a:pt x="2408" y="710"/>
                  <a:pt x="2402" y="715"/>
                  <a:pt x="2402" y="722"/>
                </a:cubicBezTo>
                <a:cubicBezTo>
                  <a:pt x="2402" y="729"/>
                  <a:pt x="2408" y="735"/>
                  <a:pt x="2415" y="735"/>
                </a:cubicBezTo>
                <a:close/>
                <a:moveTo>
                  <a:pt x="2455" y="735"/>
                </a:moveTo>
                <a:cubicBezTo>
                  <a:pt x="2462" y="735"/>
                  <a:pt x="2467" y="729"/>
                  <a:pt x="2467" y="722"/>
                </a:cubicBezTo>
                <a:cubicBezTo>
                  <a:pt x="2467" y="715"/>
                  <a:pt x="2462" y="710"/>
                  <a:pt x="2455" y="710"/>
                </a:cubicBezTo>
                <a:cubicBezTo>
                  <a:pt x="2447" y="710"/>
                  <a:pt x="2442" y="715"/>
                  <a:pt x="2442" y="722"/>
                </a:cubicBezTo>
                <a:cubicBezTo>
                  <a:pt x="2442" y="729"/>
                  <a:pt x="2447" y="735"/>
                  <a:pt x="2455" y="735"/>
                </a:cubicBezTo>
                <a:close/>
                <a:moveTo>
                  <a:pt x="2494" y="735"/>
                </a:moveTo>
                <a:cubicBezTo>
                  <a:pt x="2501" y="735"/>
                  <a:pt x="2507" y="729"/>
                  <a:pt x="2507" y="722"/>
                </a:cubicBezTo>
                <a:cubicBezTo>
                  <a:pt x="2507" y="715"/>
                  <a:pt x="2501" y="710"/>
                  <a:pt x="2494" y="710"/>
                </a:cubicBezTo>
                <a:cubicBezTo>
                  <a:pt x="2487" y="710"/>
                  <a:pt x="2481" y="715"/>
                  <a:pt x="2481" y="722"/>
                </a:cubicBezTo>
                <a:cubicBezTo>
                  <a:pt x="2481" y="729"/>
                  <a:pt x="2487" y="735"/>
                  <a:pt x="2494" y="735"/>
                </a:cubicBezTo>
                <a:close/>
                <a:moveTo>
                  <a:pt x="2533" y="735"/>
                </a:moveTo>
                <a:cubicBezTo>
                  <a:pt x="2540" y="735"/>
                  <a:pt x="2546" y="729"/>
                  <a:pt x="2546" y="722"/>
                </a:cubicBezTo>
                <a:cubicBezTo>
                  <a:pt x="2546" y="715"/>
                  <a:pt x="2540" y="710"/>
                  <a:pt x="2533" y="710"/>
                </a:cubicBezTo>
                <a:cubicBezTo>
                  <a:pt x="2526" y="710"/>
                  <a:pt x="2521" y="715"/>
                  <a:pt x="2521" y="722"/>
                </a:cubicBezTo>
                <a:cubicBezTo>
                  <a:pt x="2521" y="729"/>
                  <a:pt x="2526" y="735"/>
                  <a:pt x="2533" y="735"/>
                </a:cubicBezTo>
                <a:close/>
                <a:moveTo>
                  <a:pt x="2573" y="735"/>
                </a:moveTo>
                <a:cubicBezTo>
                  <a:pt x="2580" y="735"/>
                  <a:pt x="2586" y="729"/>
                  <a:pt x="2586" y="722"/>
                </a:cubicBezTo>
                <a:cubicBezTo>
                  <a:pt x="2586" y="715"/>
                  <a:pt x="2580" y="710"/>
                  <a:pt x="2573" y="710"/>
                </a:cubicBezTo>
                <a:cubicBezTo>
                  <a:pt x="2566" y="710"/>
                  <a:pt x="2560" y="715"/>
                  <a:pt x="2560" y="722"/>
                </a:cubicBezTo>
                <a:cubicBezTo>
                  <a:pt x="2560" y="729"/>
                  <a:pt x="2566" y="735"/>
                  <a:pt x="2573" y="735"/>
                </a:cubicBezTo>
                <a:close/>
                <a:moveTo>
                  <a:pt x="2612" y="735"/>
                </a:moveTo>
                <a:cubicBezTo>
                  <a:pt x="2619" y="735"/>
                  <a:pt x="2625" y="729"/>
                  <a:pt x="2625" y="722"/>
                </a:cubicBezTo>
                <a:cubicBezTo>
                  <a:pt x="2625" y="715"/>
                  <a:pt x="2619" y="710"/>
                  <a:pt x="2612" y="710"/>
                </a:cubicBezTo>
                <a:cubicBezTo>
                  <a:pt x="2605" y="710"/>
                  <a:pt x="2599" y="715"/>
                  <a:pt x="2599" y="722"/>
                </a:cubicBezTo>
                <a:cubicBezTo>
                  <a:pt x="2599" y="729"/>
                  <a:pt x="2605" y="735"/>
                  <a:pt x="2612" y="735"/>
                </a:cubicBezTo>
                <a:close/>
                <a:moveTo>
                  <a:pt x="2652" y="735"/>
                </a:moveTo>
                <a:cubicBezTo>
                  <a:pt x="2659" y="735"/>
                  <a:pt x="2664" y="729"/>
                  <a:pt x="2664" y="722"/>
                </a:cubicBezTo>
                <a:cubicBezTo>
                  <a:pt x="2664" y="715"/>
                  <a:pt x="2659" y="710"/>
                  <a:pt x="2652" y="710"/>
                </a:cubicBezTo>
                <a:cubicBezTo>
                  <a:pt x="2645" y="710"/>
                  <a:pt x="2639" y="715"/>
                  <a:pt x="2639" y="722"/>
                </a:cubicBezTo>
                <a:cubicBezTo>
                  <a:pt x="2639" y="729"/>
                  <a:pt x="2645" y="735"/>
                  <a:pt x="2652" y="735"/>
                </a:cubicBezTo>
                <a:close/>
                <a:moveTo>
                  <a:pt x="2691" y="735"/>
                </a:moveTo>
                <a:cubicBezTo>
                  <a:pt x="2698" y="735"/>
                  <a:pt x="2704" y="729"/>
                  <a:pt x="2704" y="722"/>
                </a:cubicBezTo>
                <a:cubicBezTo>
                  <a:pt x="2704" y="715"/>
                  <a:pt x="2698" y="710"/>
                  <a:pt x="2691" y="710"/>
                </a:cubicBezTo>
                <a:cubicBezTo>
                  <a:pt x="2684" y="710"/>
                  <a:pt x="2678" y="715"/>
                  <a:pt x="2678" y="722"/>
                </a:cubicBezTo>
                <a:cubicBezTo>
                  <a:pt x="2678" y="729"/>
                  <a:pt x="2684" y="735"/>
                  <a:pt x="2691" y="735"/>
                </a:cubicBezTo>
                <a:close/>
                <a:moveTo>
                  <a:pt x="2730" y="735"/>
                </a:moveTo>
                <a:cubicBezTo>
                  <a:pt x="2738" y="735"/>
                  <a:pt x="2743" y="729"/>
                  <a:pt x="2743" y="722"/>
                </a:cubicBezTo>
                <a:cubicBezTo>
                  <a:pt x="2743" y="715"/>
                  <a:pt x="2738" y="710"/>
                  <a:pt x="2730" y="710"/>
                </a:cubicBezTo>
                <a:cubicBezTo>
                  <a:pt x="2723" y="710"/>
                  <a:pt x="2718" y="715"/>
                  <a:pt x="2718" y="722"/>
                </a:cubicBezTo>
                <a:cubicBezTo>
                  <a:pt x="2718" y="729"/>
                  <a:pt x="2723" y="735"/>
                  <a:pt x="2730" y="735"/>
                </a:cubicBezTo>
                <a:close/>
                <a:moveTo>
                  <a:pt x="2770" y="735"/>
                </a:moveTo>
                <a:cubicBezTo>
                  <a:pt x="2777" y="735"/>
                  <a:pt x="2783" y="729"/>
                  <a:pt x="2783" y="722"/>
                </a:cubicBezTo>
                <a:cubicBezTo>
                  <a:pt x="2783" y="715"/>
                  <a:pt x="2777" y="710"/>
                  <a:pt x="2770" y="710"/>
                </a:cubicBezTo>
                <a:cubicBezTo>
                  <a:pt x="2763" y="710"/>
                  <a:pt x="2757" y="715"/>
                  <a:pt x="2757" y="722"/>
                </a:cubicBezTo>
                <a:cubicBezTo>
                  <a:pt x="2757" y="729"/>
                  <a:pt x="2763" y="735"/>
                  <a:pt x="2770" y="735"/>
                </a:cubicBezTo>
                <a:close/>
                <a:moveTo>
                  <a:pt x="2809" y="735"/>
                </a:moveTo>
                <a:cubicBezTo>
                  <a:pt x="2816" y="735"/>
                  <a:pt x="2822" y="729"/>
                  <a:pt x="2822" y="722"/>
                </a:cubicBezTo>
                <a:cubicBezTo>
                  <a:pt x="2822" y="715"/>
                  <a:pt x="2816" y="710"/>
                  <a:pt x="2809" y="710"/>
                </a:cubicBezTo>
                <a:cubicBezTo>
                  <a:pt x="2802" y="710"/>
                  <a:pt x="2797" y="715"/>
                  <a:pt x="2797" y="722"/>
                </a:cubicBezTo>
                <a:cubicBezTo>
                  <a:pt x="2797" y="729"/>
                  <a:pt x="2802" y="735"/>
                  <a:pt x="2809" y="735"/>
                </a:cubicBezTo>
                <a:close/>
                <a:moveTo>
                  <a:pt x="2849" y="735"/>
                </a:moveTo>
                <a:cubicBezTo>
                  <a:pt x="2856" y="735"/>
                  <a:pt x="2862" y="729"/>
                  <a:pt x="2862" y="722"/>
                </a:cubicBezTo>
                <a:cubicBezTo>
                  <a:pt x="2862" y="715"/>
                  <a:pt x="2856" y="710"/>
                  <a:pt x="2849" y="710"/>
                </a:cubicBezTo>
                <a:cubicBezTo>
                  <a:pt x="2842" y="710"/>
                  <a:pt x="2836" y="715"/>
                  <a:pt x="2836" y="722"/>
                </a:cubicBezTo>
                <a:cubicBezTo>
                  <a:pt x="2836" y="729"/>
                  <a:pt x="2842" y="735"/>
                  <a:pt x="2849" y="735"/>
                </a:cubicBezTo>
                <a:close/>
                <a:moveTo>
                  <a:pt x="2888" y="735"/>
                </a:moveTo>
                <a:cubicBezTo>
                  <a:pt x="2895" y="735"/>
                  <a:pt x="2901" y="729"/>
                  <a:pt x="2901" y="722"/>
                </a:cubicBezTo>
                <a:cubicBezTo>
                  <a:pt x="2901" y="715"/>
                  <a:pt x="2895" y="710"/>
                  <a:pt x="2888" y="710"/>
                </a:cubicBezTo>
                <a:cubicBezTo>
                  <a:pt x="2881" y="710"/>
                  <a:pt x="2875" y="715"/>
                  <a:pt x="2875" y="722"/>
                </a:cubicBezTo>
                <a:cubicBezTo>
                  <a:pt x="2875" y="729"/>
                  <a:pt x="2881" y="735"/>
                  <a:pt x="2888" y="735"/>
                </a:cubicBezTo>
                <a:close/>
                <a:moveTo>
                  <a:pt x="2967" y="735"/>
                </a:moveTo>
                <a:cubicBezTo>
                  <a:pt x="2974" y="735"/>
                  <a:pt x="2980" y="729"/>
                  <a:pt x="2980" y="722"/>
                </a:cubicBezTo>
                <a:cubicBezTo>
                  <a:pt x="2980" y="715"/>
                  <a:pt x="2974" y="710"/>
                  <a:pt x="2967" y="710"/>
                </a:cubicBezTo>
                <a:cubicBezTo>
                  <a:pt x="2960" y="710"/>
                  <a:pt x="2954" y="715"/>
                  <a:pt x="2954" y="722"/>
                </a:cubicBezTo>
                <a:cubicBezTo>
                  <a:pt x="2954" y="729"/>
                  <a:pt x="2960" y="735"/>
                  <a:pt x="2967" y="735"/>
                </a:cubicBezTo>
                <a:close/>
                <a:moveTo>
                  <a:pt x="3125" y="735"/>
                </a:moveTo>
                <a:cubicBezTo>
                  <a:pt x="3132" y="735"/>
                  <a:pt x="3137" y="729"/>
                  <a:pt x="3137" y="722"/>
                </a:cubicBezTo>
                <a:cubicBezTo>
                  <a:pt x="3137" y="715"/>
                  <a:pt x="3132" y="710"/>
                  <a:pt x="3125" y="710"/>
                </a:cubicBezTo>
                <a:cubicBezTo>
                  <a:pt x="3118" y="710"/>
                  <a:pt x="3112" y="715"/>
                  <a:pt x="3112" y="722"/>
                </a:cubicBezTo>
                <a:cubicBezTo>
                  <a:pt x="3112" y="729"/>
                  <a:pt x="3118" y="735"/>
                  <a:pt x="3125" y="735"/>
                </a:cubicBezTo>
                <a:close/>
                <a:moveTo>
                  <a:pt x="483" y="749"/>
                </a:moveTo>
                <a:cubicBezTo>
                  <a:pt x="476" y="749"/>
                  <a:pt x="471" y="755"/>
                  <a:pt x="471" y="762"/>
                </a:cubicBezTo>
                <a:cubicBezTo>
                  <a:pt x="471" y="769"/>
                  <a:pt x="476" y="774"/>
                  <a:pt x="483" y="774"/>
                </a:cubicBezTo>
                <a:cubicBezTo>
                  <a:pt x="490" y="774"/>
                  <a:pt x="496" y="769"/>
                  <a:pt x="496" y="762"/>
                </a:cubicBezTo>
                <a:cubicBezTo>
                  <a:pt x="496" y="755"/>
                  <a:pt x="490" y="749"/>
                  <a:pt x="483" y="749"/>
                </a:cubicBezTo>
                <a:close/>
                <a:moveTo>
                  <a:pt x="523" y="774"/>
                </a:moveTo>
                <a:cubicBezTo>
                  <a:pt x="530" y="774"/>
                  <a:pt x="535" y="769"/>
                  <a:pt x="535" y="762"/>
                </a:cubicBezTo>
                <a:cubicBezTo>
                  <a:pt x="535" y="755"/>
                  <a:pt x="530" y="749"/>
                  <a:pt x="523" y="749"/>
                </a:cubicBezTo>
                <a:cubicBezTo>
                  <a:pt x="516" y="749"/>
                  <a:pt x="510" y="755"/>
                  <a:pt x="510" y="762"/>
                </a:cubicBezTo>
                <a:cubicBezTo>
                  <a:pt x="510" y="769"/>
                  <a:pt x="516" y="774"/>
                  <a:pt x="523" y="774"/>
                </a:cubicBezTo>
                <a:close/>
                <a:moveTo>
                  <a:pt x="562" y="774"/>
                </a:moveTo>
                <a:cubicBezTo>
                  <a:pt x="569" y="774"/>
                  <a:pt x="575" y="769"/>
                  <a:pt x="575" y="762"/>
                </a:cubicBezTo>
                <a:cubicBezTo>
                  <a:pt x="575" y="755"/>
                  <a:pt x="569" y="749"/>
                  <a:pt x="562" y="749"/>
                </a:cubicBezTo>
                <a:cubicBezTo>
                  <a:pt x="555" y="749"/>
                  <a:pt x="549" y="755"/>
                  <a:pt x="549" y="762"/>
                </a:cubicBezTo>
                <a:cubicBezTo>
                  <a:pt x="549" y="769"/>
                  <a:pt x="555" y="774"/>
                  <a:pt x="562" y="774"/>
                </a:cubicBezTo>
                <a:close/>
                <a:moveTo>
                  <a:pt x="602" y="774"/>
                </a:moveTo>
                <a:cubicBezTo>
                  <a:pt x="609" y="774"/>
                  <a:pt x="614" y="769"/>
                  <a:pt x="614" y="762"/>
                </a:cubicBezTo>
                <a:cubicBezTo>
                  <a:pt x="614" y="755"/>
                  <a:pt x="609" y="749"/>
                  <a:pt x="602" y="749"/>
                </a:cubicBezTo>
                <a:cubicBezTo>
                  <a:pt x="595" y="749"/>
                  <a:pt x="589" y="755"/>
                  <a:pt x="589" y="762"/>
                </a:cubicBezTo>
                <a:cubicBezTo>
                  <a:pt x="589" y="769"/>
                  <a:pt x="595" y="774"/>
                  <a:pt x="602" y="774"/>
                </a:cubicBezTo>
                <a:close/>
                <a:moveTo>
                  <a:pt x="641" y="774"/>
                </a:moveTo>
                <a:cubicBezTo>
                  <a:pt x="648" y="774"/>
                  <a:pt x="654" y="769"/>
                  <a:pt x="654" y="762"/>
                </a:cubicBezTo>
                <a:cubicBezTo>
                  <a:pt x="654" y="755"/>
                  <a:pt x="648" y="749"/>
                  <a:pt x="641" y="749"/>
                </a:cubicBezTo>
                <a:cubicBezTo>
                  <a:pt x="634" y="749"/>
                  <a:pt x="628" y="755"/>
                  <a:pt x="628" y="762"/>
                </a:cubicBezTo>
                <a:cubicBezTo>
                  <a:pt x="628" y="769"/>
                  <a:pt x="634" y="774"/>
                  <a:pt x="641" y="774"/>
                </a:cubicBezTo>
                <a:close/>
                <a:moveTo>
                  <a:pt x="680" y="774"/>
                </a:moveTo>
                <a:cubicBezTo>
                  <a:pt x="687" y="774"/>
                  <a:pt x="693" y="769"/>
                  <a:pt x="693" y="762"/>
                </a:cubicBezTo>
                <a:cubicBezTo>
                  <a:pt x="693" y="755"/>
                  <a:pt x="687" y="749"/>
                  <a:pt x="680" y="749"/>
                </a:cubicBezTo>
                <a:cubicBezTo>
                  <a:pt x="673" y="749"/>
                  <a:pt x="668" y="755"/>
                  <a:pt x="668" y="762"/>
                </a:cubicBezTo>
                <a:cubicBezTo>
                  <a:pt x="668" y="769"/>
                  <a:pt x="673" y="774"/>
                  <a:pt x="680" y="774"/>
                </a:cubicBezTo>
                <a:close/>
                <a:moveTo>
                  <a:pt x="720" y="774"/>
                </a:moveTo>
                <a:cubicBezTo>
                  <a:pt x="727" y="774"/>
                  <a:pt x="733" y="769"/>
                  <a:pt x="733" y="762"/>
                </a:cubicBezTo>
                <a:cubicBezTo>
                  <a:pt x="733" y="755"/>
                  <a:pt x="727" y="749"/>
                  <a:pt x="720" y="749"/>
                </a:cubicBezTo>
                <a:cubicBezTo>
                  <a:pt x="713" y="749"/>
                  <a:pt x="707" y="755"/>
                  <a:pt x="707" y="762"/>
                </a:cubicBezTo>
                <a:cubicBezTo>
                  <a:pt x="707" y="769"/>
                  <a:pt x="713" y="774"/>
                  <a:pt x="720" y="774"/>
                </a:cubicBezTo>
                <a:close/>
                <a:moveTo>
                  <a:pt x="759" y="774"/>
                </a:moveTo>
                <a:cubicBezTo>
                  <a:pt x="766" y="774"/>
                  <a:pt x="772" y="769"/>
                  <a:pt x="772" y="762"/>
                </a:cubicBezTo>
                <a:cubicBezTo>
                  <a:pt x="772" y="755"/>
                  <a:pt x="766" y="749"/>
                  <a:pt x="759" y="749"/>
                </a:cubicBezTo>
                <a:cubicBezTo>
                  <a:pt x="752" y="749"/>
                  <a:pt x="747" y="755"/>
                  <a:pt x="747" y="762"/>
                </a:cubicBezTo>
                <a:cubicBezTo>
                  <a:pt x="747" y="769"/>
                  <a:pt x="752" y="774"/>
                  <a:pt x="759" y="774"/>
                </a:cubicBezTo>
                <a:close/>
                <a:moveTo>
                  <a:pt x="799" y="774"/>
                </a:moveTo>
                <a:cubicBezTo>
                  <a:pt x="806" y="774"/>
                  <a:pt x="811" y="769"/>
                  <a:pt x="811" y="762"/>
                </a:cubicBezTo>
                <a:cubicBezTo>
                  <a:pt x="811" y="755"/>
                  <a:pt x="806" y="749"/>
                  <a:pt x="799" y="749"/>
                </a:cubicBezTo>
                <a:cubicBezTo>
                  <a:pt x="792" y="749"/>
                  <a:pt x="786" y="755"/>
                  <a:pt x="786" y="762"/>
                </a:cubicBezTo>
                <a:cubicBezTo>
                  <a:pt x="786" y="769"/>
                  <a:pt x="792" y="774"/>
                  <a:pt x="799" y="774"/>
                </a:cubicBezTo>
                <a:close/>
                <a:moveTo>
                  <a:pt x="838" y="774"/>
                </a:moveTo>
                <a:cubicBezTo>
                  <a:pt x="845" y="774"/>
                  <a:pt x="851" y="769"/>
                  <a:pt x="851" y="762"/>
                </a:cubicBezTo>
                <a:cubicBezTo>
                  <a:pt x="851" y="755"/>
                  <a:pt x="845" y="749"/>
                  <a:pt x="838" y="749"/>
                </a:cubicBezTo>
                <a:cubicBezTo>
                  <a:pt x="831" y="749"/>
                  <a:pt x="825" y="755"/>
                  <a:pt x="825" y="762"/>
                </a:cubicBezTo>
                <a:cubicBezTo>
                  <a:pt x="825" y="769"/>
                  <a:pt x="831" y="774"/>
                  <a:pt x="838" y="774"/>
                </a:cubicBezTo>
                <a:close/>
                <a:moveTo>
                  <a:pt x="878" y="774"/>
                </a:moveTo>
                <a:cubicBezTo>
                  <a:pt x="885" y="774"/>
                  <a:pt x="890" y="769"/>
                  <a:pt x="890" y="762"/>
                </a:cubicBezTo>
                <a:cubicBezTo>
                  <a:pt x="890" y="755"/>
                  <a:pt x="885" y="749"/>
                  <a:pt x="878" y="749"/>
                </a:cubicBezTo>
                <a:cubicBezTo>
                  <a:pt x="871" y="749"/>
                  <a:pt x="865" y="755"/>
                  <a:pt x="865" y="762"/>
                </a:cubicBezTo>
                <a:cubicBezTo>
                  <a:pt x="865" y="769"/>
                  <a:pt x="871" y="774"/>
                  <a:pt x="878" y="774"/>
                </a:cubicBezTo>
                <a:close/>
                <a:moveTo>
                  <a:pt x="930" y="762"/>
                </a:moveTo>
                <a:cubicBezTo>
                  <a:pt x="930" y="755"/>
                  <a:pt x="924" y="749"/>
                  <a:pt x="917" y="749"/>
                </a:cubicBezTo>
                <a:cubicBezTo>
                  <a:pt x="910" y="749"/>
                  <a:pt x="904" y="755"/>
                  <a:pt x="904" y="762"/>
                </a:cubicBezTo>
                <a:cubicBezTo>
                  <a:pt x="904" y="769"/>
                  <a:pt x="910" y="774"/>
                  <a:pt x="917" y="774"/>
                </a:cubicBezTo>
                <a:cubicBezTo>
                  <a:pt x="924" y="774"/>
                  <a:pt x="930" y="769"/>
                  <a:pt x="930" y="762"/>
                </a:cubicBezTo>
                <a:close/>
                <a:moveTo>
                  <a:pt x="1666" y="774"/>
                </a:moveTo>
                <a:cubicBezTo>
                  <a:pt x="1673" y="774"/>
                  <a:pt x="1679" y="769"/>
                  <a:pt x="1679" y="762"/>
                </a:cubicBezTo>
                <a:cubicBezTo>
                  <a:pt x="1679" y="755"/>
                  <a:pt x="1673" y="749"/>
                  <a:pt x="1666" y="749"/>
                </a:cubicBezTo>
                <a:cubicBezTo>
                  <a:pt x="1659" y="749"/>
                  <a:pt x="1653" y="755"/>
                  <a:pt x="1653" y="762"/>
                </a:cubicBezTo>
                <a:cubicBezTo>
                  <a:pt x="1653" y="769"/>
                  <a:pt x="1659" y="774"/>
                  <a:pt x="1666" y="774"/>
                </a:cubicBezTo>
                <a:close/>
                <a:moveTo>
                  <a:pt x="1705" y="774"/>
                </a:moveTo>
                <a:cubicBezTo>
                  <a:pt x="1713" y="774"/>
                  <a:pt x="1718" y="769"/>
                  <a:pt x="1718" y="762"/>
                </a:cubicBezTo>
                <a:cubicBezTo>
                  <a:pt x="1718" y="755"/>
                  <a:pt x="1713" y="749"/>
                  <a:pt x="1705" y="749"/>
                </a:cubicBezTo>
                <a:cubicBezTo>
                  <a:pt x="1698" y="749"/>
                  <a:pt x="1693" y="755"/>
                  <a:pt x="1693" y="762"/>
                </a:cubicBezTo>
                <a:cubicBezTo>
                  <a:pt x="1693" y="769"/>
                  <a:pt x="1698" y="774"/>
                  <a:pt x="1705" y="774"/>
                </a:cubicBezTo>
                <a:close/>
                <a:moveTo>
                  <a:pt x="1745" y="774"/>
                </a:moveTo>
                <a:cubicBezTo>
                  <a:pt x="1752" y="774"/>
                  <a:pt x="1758" y="769"/>
                  <a:pt x="1758" y="762"/>
                </a:cubicBezTo>
                <a:cubicBezTo>
                  <a:pt x="1758" y="755"/>
                  <a:pt x="1752" y="749"/>
                  <a:pt x="1745" y="749"/>
                </a:cubicBezTo>
                <a:cubicBezTo>
                  <a:pt x="1738" y="749"/>
                  <a:pt x="1732" y="755"/>
                  <a:pt x="1732" y="762"/>
                </a:cubicBezTo>
                <a:cubicBezTo>
                  <a:pt x="1732" y="769"/>
                  <a:pt x="1738" y="774"/>
                  <a:pt x="1745" y="774"/>
                </a:cubicBezTo>
                <a:close/>
                <a:moveTo>
                  <a:pt x="1784" y="774"/>
                </a:moveTo>
                <a:cubicBezTo>
                  <a:pt x="1791" y="774"/>
                  <a:pt x="1797" y="769"/>
                  <a:pt x="1797" y="762"/>
                </a:cubicBezTo>
                <a:cubicBezTo>
                  <a:pt x="1797" y="755"/>
                  <a:pt x="1791" y="749"/>
                  <a:pt x="1784" y="749"/>
                </a:cubicBezTo>
                <a:cubicBezTo>
                  <a:pt x="1777" y="749"/>
                  <a:pt x="1772" y="755"/>
                  <a:pt x="1772" y="762"/>
                </a:cubicBezTo>
                <a:cubicBezTo>
                  <a:pt x="1772" y="769"/>
                  <a:pt x="1777" y="774"/>
                  <a:pt x="1784" y="774"/>
                </a:cubicBezTo>
                <a:close/>
                <a:moveTo>
                  <a:pt x="2060" y="752"/>
                </a:moveTo>
                <a:cubicBezTo>
                  <a:pt x="2055" y="752"/>
                  <a:pt x="2051" y="757"/>
                  <a:pt x="2051" y="762"/>
                </a:cubicBezTo>
                <a:cubicBezTo>
                  <a:pt x="2051" y="767"/>
                  <a:pt x="2055" y="771"/>
                  <a:pt x="2060" y="771"/>
                </a:cubicBezTo>
                <a:cubicBezTo>
                  <a:pt x="2065" y="771"/>
                  <a:pt x="2070" y="767"/>
                  <a:pt x="2070" y="762"/>
                </a:cubicBezTo>
                <a:cubicBezTo>
                  <a:pt x="2070" y="757"/>
                  <a:pt x="2065" y="752"/>
                  <a:pt x="2060" y="752"/>
                </a:cubicBezTo>
                <a:close/>
                <a:moveTo>
                  <a:pt x="2100" y="774"/>
                </a:moveTo>
                <a:cubicBezTo>
                  <a:pt x="2107" y="774"/>
                  <a:pt x="2112" y="769"/>
                  <a:pt x="2112" y="762"/>
                </a:cubicBezTo>
                <a:cubicBezTo>
                  <a:pt x="2112" y="755"/>
                  <a:pt x="2107" y="749"/>
                  <a:pt x="2100" y="749"/>
                </a:cubicBezTo>
                <a:cubicBezTo>
                  <a:pt x="2093" y="749"/>
                  <a:pt x="2087" y="755"/>
                  <a:pt x="2087" y="762"/>
                </a:cubicBezTo>
                <a:cubicBezTo>
                  <a:pt x="2087" y="769"/>
                  <a:pt x="2093" y="774"/>
                  <a:pt x="2100" y="774"/>
                </a:cubicBezTo>
                <a:close/>
                <a:moveTo>
                  <a:pt x="2139" y="774"/>
                </a:moveTo>
                <a:cubicBezTo>
                  <a:pt x="2146" y="774"/>
                  <a:pt x="2152" y="769"/>
                  <a:pt x="2152" y="762"/>
                </a:cubicBezTo>
                <a:cubicBezTo>
                  <a:pt x="2152" y="755"/>
                  <a:pt x="2146" y="749"/>
                  <a:pt x="2139" y="749"/>
                </a:cubicBezTo>
                <a:cubicBezTo>
                  <a:pt x="2132" y="749"/>
                  <a:pt x="2126" y="755"/>
                  <a:pt x="2126" y="762"/>
                </a:cubicBezTo>
                <a:cubicBezTo>
                  <a:pt x="2126" y="769"/>
                  <a:pt x="2132" y="774"/>
                  <a:pt x="2139" y="774"/>
                </a:cubicBezTo>
                <a:close/>
                <a:moveTo>
                  <a:pt x="2179" y="774"/>
                </a:moveTo>
                <a:cubicBezTo>
                  <a:pt x="2186" y="774"/>
                  <a:pt x="2191" y="769"/>
                  <a:pt x="2191" y="762"/>
                </a:cubicBezTo>
                <a:cubicBezTo>
                  <a:pt x="2191" y="755"/>
                  <a:pt x="2186" y="749"/>
                  <a:pt x="2179" y="749"/>
                </a:cubicBezTo>
                <a:cubicBezTo>
                  <a:pt x="2172" y="749"/>
                  <a:pt x="2166" y="755"/>
                  <a:pt x="2166" y="762"/>
                </a:cubicBezTo>
                <a:cubicBezTo>
                  <a:pt x="2166" y="769"/>
                  <a:pt x="2172" y="774"/>
                  <a:pt x="2179" y="774"/>
                </a:cubicBezTo>
                <a:close/>
                <a:moveTo>
                  <a:pt x="2218" y="774"/>
                </a:moveTo>
                <a:cubicBezTo>
                  <a:pt x="2225" y="774"/>
                  <a:pt x="2231" y="769"/>
                  <a:pt x="2231" y="762"/>
                </a:cubicBezTo>
                <a:cubicBezTo>
                  <a:pt x="2231" y="755"/>
                  <a:pt x="2225" y="749"/>
                  <a:pt x="2218" y="749"/>
                </a:cubicBezTo>
                <a:cubicBezTo>
                  <a:pt x="2211" y="749"/>
                  <a:pt x="2205" y="755"/>
                  <a:pt x="2205" y="762"/>
                </a:cubicBezTo>
                <a:cubicBezTo>
                  <a:pt x="2205" y="769"/>
                  <a:pt x="2211" y="774"/>
                  <a:pt x="2218" y="774"/>
                </a:cubicBezTo>
                <a:close/>
                <a:moveTo>
                  <a:pt x="2257" y="774"/>
                </a:moveTo>
                <a:cubicBezTo>
                  <a:pt x="2264" y="774"/>
                  <a:pt x="2270" y="769"/>
                  <a:pt x="2270" y="762"/>
                </a:cubicBezTo>
                <a:cubicBezTo>
                  <a:pt x="2270" y="755"/>
                  <a:pt x="2264" y="749"/>
                  <a:pt x="2257" y="749"/>
                </a:cubicBezTo>
                <a:cubicBezTo>
                  <a:pt x="2250" y="749"/>
                  <a:pt x="2245" y="755"/>
                  <a:pt x="2245" y="762"/>
                </a:cubicBezTo>
                <a:cubicBezTo>
                  <a:pt x="2245" y="769"/>
                  <a:pt x="2250" y="774"/>
                  <a:pt x="2257" y="774"/>
                </a:cubicBezTo>
                <a:close/>
                <a:moveTo>
                  <a:pt x="2297" y="774"/>
                </a:moveTo>
                <a:cubicBezTo>
                  <a:pt x="2304" y="774"/>
                  <a:pt x="2310" y="769"/>
                  <a:pt x="2310" y="762"/>
                </a:cubicBezTo>
                <a:cubicBezTo>
                  <a:pt x="2310" y="755"/>
                  <a:pt x="2304" y="749"/>
                  <a:pt x="2297" y="749"/>
                </a:cubicBezTo>
                <a:cubicBezTo>
                  <a:pt x="2290" y="749"/>
                  <a:pt x="2284" y="755"/>
                  <a:pt x="2284" y="762"/>
                </a:cubicBezTo>
                <a:cubicBezTo>
                  <a:pt x="2284" y="769"/>
                  <a:pt x="2290" y="774"/>
                  <a:pt x="2297" y="774"/>
                </a:cubicBezTo>
                <a:close/>
                <a:moveTo>
                  <a:pt x="2336" y="774"/>
                </a:moveTo>
                <a:cubicBezTo>
                  <a:pt x="2343" y="774"/>
                  <a:pt x="2349" y="769"/>
                  <a:pt x="2349" y="762"/>
                </a:cubicBezTo>
                <a:cubicBezTo>
                  <a:pt x="2349" y="755"/>
                  <a:pt x="2343" y="749"/>
                  <a:pt x="2336" y="749"/>
                </a:cubicBezTo>
                <a:cubicBezTo>
                  <a:pt x="2329" y="749"/>
                  <a:pt x="2323" y="755"/>
                  <a:pt x="2323" y="762"/>
                </a:cubicBezTo>
                <a:cubicBezTo>
                  <a:pt x="2323" y="769"/>
                  <a:pt x="2329" y="774"/>
                  <a:pt x="2336" y="774"/>
                </a:cubicBezTo>
                <a:close/>
                <a:moveTo>
                  <a:pt x="2376" y="774"/>
                </a:moveTo>
                <a:cubicBezTo>
                  <a:pt x="2383" y="774"/>
                  <a:pt x="2388" y="769"/>
                  <a:pt x="2388" y="762"/>
                </a:cubicBezTo>
                <a:cubicBezTo>
                  <a:pt x="2388" y="755"/>
                  <a:pt x="2383" y="749"/>
                  <a:pt x="2376" y="749"/>
                </a:cubicBezTo>
                <a:cubicBezTo>
                  <a:pt x="2369" y="749"/>
                  <a:pt x="2363" y="755"/>
                  <a:pt x="2363" y="762"/>
                </a:cubicBezTo>
                <a:cubicBezTo>
                  <a:pt x="2363" y="769"/>
                  <a:pt x="2369" y="774"/>
                  <a:pt x="2376" y="774"/>
                </a:cubicBezTo>
                <a:close/>
                <a:moveTo>
                  <a:pt x="2415" y="774"/>
                </a:moveTo>
                <a:cubicBezTo>
                  <a:pt x="2422" y="774"/>
                  <a:pt x="2428" y="769"/>
                  <a:pt x="2428" y="762"/>
                </a:cubicBezTo>
                <a:cubicBezTo>
                  <a:pt x="2428" y="755"/>
                  <a:pt x="2422" y="749"/>
                  <a:pt x="2415" y="749"/>
                </a:cubicBezTo>
                <a:cubicBezTo>
                  <a:pt x="2408" y="749"/>
                  <a:pt x="2402" y="755"/>
                  <a:pt x="2402" y="762"/>
                </a:cubicBezTo>
                <a:cubicBezTo>
                  <a:pt x="2402" y="769"/>
                  <a:pt x="2408" y="774"/>
                  <a:pt x="2415" y="774"/>
                </a:cubicBezTo>
                <a:close/>
                <a:moveTo>
                  <a:pt x="2455" y="774"/>
                </a:moveTo>
                <a:cubicBezTo>
                  <a:pt x="2462" y="774"/>
                  <a:pt x="2467" y="769"/>
                  <a:pt x="2467" y="762"/>
                </a:cubicBezTo>
                <a:cubicBezTo>
                  <a:pt x="2467" y="755"/>
                  <a:pt x="2462" y="749"/>
                  <a:pt x="2455" y="749"/>
                </a:cubicBezTo>
                <a:cubicBezTo>
                  <a:pt x="2447" y="749"/>
                  <a:pt x="2442" y="755"/>
                  <a:pt x="2442" y="762"/>
                </a:cubicBezTo>
                <a:cubicBezTo>
                  <a:pt x="2442" y="769"/>
                  <a:pt x="2447" y="774"/>
                  <a:pt x="2455" y="774"/>
                </a:cubicBezTo>
                <a:close/>
                <a:moveTo>
                  <a:pt x="2494" y="774"/>
                </a:moveTo>
                <a:cubicBezTo>
                  <a:pt x="2501" y="774"/>
                  <a:pt x="2507" y="769"/>
                  <a:pt x="2507" y="762"/>
                </a:cubicBezTo>
                <a:cubicBezTo>
                  <a:pt x="2507" y="755"/>
                  <a:pt x="2501" y="749"/>
                  <a:pt x="2494" y="749"/>
                </a:cubicBezTo>
                <a:cubicBezTo>
                  <a:pt x="2487" y="749"/>
                  <a:pt x="2481" y="755"/>
                  <a:pt x="2481" y="762"/>
                </a:cubicBezTo>
                <a:cubicBezTo>
                  <a:pt x="2481" y="769"/>
                  <a:pt x="2487" y="774"/>
                  <a:pt x="2494" y="774"/>
                </a:cubicBezTo>
                <a:close/>
                <a:moveTo>
                  <a:pt x="2533" y="774"/>
                </a:moveTo>
                <a:cubicBezTo>
                  <a:pt x="2540" y="774"/>
                  <a:pt x="2546" y="769"/>
                  <a:pt x="2546" y="762"/>
                </a:cubicBezTo>
                <a:cubicBezTo>
                  <a:pt x="2546" y="755"/>
                  <a:pt x="2540" y="749"/>
                  <a:pt x="2533" y="749"/>
                </a:cubicBezTo>
                <a:cubicBezTo>
                  <a:pt x="2526" y="749"/>
                  <a:pt x="2521" y="755"/>
                  <a:pt x="2521" y="762"/>
                </a:cubicBezTo>
                <a:cubicBezTo>
                  <a:pt x="2521" y="769"/>
                  <a:pt x="2526" y="774"/>
                  <a:pt x="2533" y="774"/>
                </a:cubicBezTo>
                <a:close/>
                <a:moveTo>
                  <a:pt x="2573" y="774"/>
                </a:moveTo>
                <a:cubicBezTo>
                  <a:pt x="2580" y="774"/>
                  <a:pt x="2586" y="769"/>
                  <a:pt x="2586" y="762"/>
                </a:cubicBezTo>
                <a:cubicBezTo>
                  <a:pt x="2586" y="755"/>
                  <a:pt x="2580" y="749"/>
                  <a:pt x="2573" y="749"/>
                </a:cubicBezTo>
                <a:cubicBezTo>
                  <a:pt x="2566" y="749"/>
                  <a:pt x="2560" y="755"/>
                  <a:pt x="2560" y="762"/>
                </a:cubicBezTo>
                <a:cubicBezTo>
                  <a:pt x="2560" y="769"/>
                  <a:pt x="2566" y="774"/>
                  <a:pt x="2573" y="774"/>
                </a:cubicBezTo>
                <a:close/>
                <a:moveTo>
                  <a:pt x="2612" y="774"/>
                </a:moveTo>
                <a:cubicBezTo>
                  <a:pt x="2619" y="774"/>
                  <a:pt x="2625" y="769"/>
                  <a:pt x="2625" y="762"/>
                </a:cubicBezTo>
                <a:cubicBezTo>
                  <a:pt x="2625" y="755"/>
                  <a:pt x="2619" y="749"/>
                  <a:pt x="2612" y="749"/>
                </a:cubicBezTo>
                <a:cubicBezTo>
                  <a:pt x="2605" y="749"/>
                  <a:pt x="2599" y="755"/>
                  <a:pt x="2599" y="762"/>
                </a:cubicBezTo>
                <a:cubicBezTo>
                  <a:pt x="2599" y="769"/>
                  <a:pt x="2605" y="774"/>
                  <a:pt x="2612" y="774"/>
                </a:cubicBezTo>
                <a:close/>
                <a:moveTo>
                  <a:pt x="2652" y="774"/>
                </a:moveTo>
                <a:cubicBezTo>
                  <a:pt x="2659" y="774"/>
                  <a:pt x="2664" y="769"/>
                  <a:pt x="2664" y="762"/>
                </a:cubicBezTo>
                <a:cubicBezTo>
                  <a:pt x="2664" y="755"/>
                  <a:pt x="2659" y="749"/>
                  <a:pt x="2652" y="749"/>
                </a:cubicBezTo>
                <a:cubicBezTo>
                  <a:pt x="2645" y="749"/>
                  <a:pt x="2639" y="755"/>
                  <a:pt x="2639" y="762"/>
                </a:cubicBezTo>
                <a:cubicBezTo>
                  <a:pt x="2639" y="769"/>
                  <a:pt x="2645" y="774"/>
                  <a:pt x="2652" y="774"/>
                </a:cubicBezTo>
                <a:close/>
                <a:moveTo>
                  <a:pt x="2691" y="774"/>
                </a:moveTo>
                <a:cubicBezTo>
                  <a:pt x="2698" y="774"/>
                  <a:pt x="2704" y="769"/>
                  <a:pt x="2704" y="762"/>
                </a:cubicBezTo>
                <a:cubicBezTo>
                  <a:pt x="2704" y="755"/>
                  <a:pt x="2698" y="749"/>
                  <a:pt x="2691" y="749"/>
                </a:cubicBezTo>
                <a:cubicBezTo>
                  <a:pt x="2684" y="749"/>
                  <a:pt x="2678" y="755"/>
                  <a:pt x="2678" y="762"/>
                </a:cubicBezTo>
                <a:cubicBezTo>
                  <a:pt x="2678" y="769"/>
                  <a:pt x="2684" y="774"/>
                  <a:pt x="2691" y="774"/>
                </a:cubicBezTo>
                <a:close/>
                <a:moveTo>
                  <a:pt x="2730" y="774"/>
                </a:moveTo>
                <a:cubicBezTo>
                  <a:pt x="2738" y="774"/>
                  <a:pt x="2743" y="769"/>
                  <a:pt x="2743" y="762"/>
                </a:cubicBezTo>
                <a:cubicBezTo>
                  <a:pt x="2743" y="755"/>
                  <a:pt x="2738" y="749"/>
                  <a:pt x="2730" y="749"/>
                </a:cubicBezTo>
                <a:cubicBezTo>
                  <a:pt x="2723" y="749"/>
                  <a:pt x="2718" y="755"/>
                  <a:pt x="2718" y="762"/>
                </a:cubicBezTo>
                <a:cubicBezTo>
                  <a:pt x="2718" y="769"/>
                  <a:pt x="2723" y="774"/>
                  <a:pt x="2730" y="774"/>
                </a:cubicBezTo>
                <a:close/>
                <a:moveTo>
                  <a:pt x="2770" y="774"/>
                </a:moveTo>
                <a:cubicBezTo>
                  <a:pt x="2777" y="774"/>
                  <a:pt x="2783" y="769"/>
                  <a:pt x="2783" y="762"/>
                </a:cubicBezTo>
                <a:cubicBezTo>
                  <a:pt x="2783" y="755"/>
                  <a:pt x="2777" y="749"/>
                  <a:pt x="2770" y="749"/>
                </a:cubicBezTo>
                <a:cubicBezTo>
                  <a:pt x="2763" y="749"/>
                  <a:pt x="2757" y="755"/>
                  <a:pt x="2757" y="762"/>
                </a:cubicBezTo>
                <a:cubicBezTo>
                  <a:pt x="2757" y="769"/>
                  <a:pt x="2763" y="774"/>
                  <a:pt x="2770" y="774"/>
                </a:cubicBezTo>
                <a:close/>
                <a:moveTo>
                  <a:pt x="2809" y="774"/>
                </a:moveTo>
                <a:cubicBezTo>
                  <a:pt x="2816" y="774"/>
                  <a:pt x="2822" y="769"/>
                  <a:pt x="2822" y="762"/>
                </a:cubicBezTo>
                <a:cubicBezTo>
                  <a:pt x="2822" y="755"/>
                  <a:pt x="2816" y="749"/>
                  <a:pt x="2809" y="749"/>
                </a:cubicBezTo>
                <a:cubicBezTo>
                  <a:pt x="2802" y="749"/>
                  <a:pt x="2797" y="755"/>
                  <a:pt x="2797" y="762"/>
                </a:cubicBezTo>
                <a:cubicBezTo>
                  <a:pt x="2797" y="769"/>
                  <a:pt x="2802" y="774"/>
                  <a:pt x="2809" y="774"/>
                </a:cubicBezTo>
                <a:close/>
                <a:moveTo>
                  <a:pt x="2849" y="774"/>
                </a:moveTo>
                <a:cubicBezTo>
                  <a:pt x="2856" y="774"/>
                  <a:pt x="2862" y="769"/>
                  <a:pt x="2862" y="762"/>
                </a:cubicBezTo>
                <a:cubicBezTo>
                  <a:pt x="2862" y="755"/>
                  <a:pt x="2856" y="749"/>
                  <a:pt x="2849" y="749"/>
                </a:cubicBezTo>
                <a:cubicBezTo>
                  <a:pt x="2842" y="749"/>
                  <a:pt x="2836" y="755"/>
                  <a:pt x="2836" y="762"/>
                </a:cubicBezTo>
                <a:cubicBezTo>
                  <a:pt x="2836" y="769"/>
                  <a:pt x="2842" y="774"/>
                  <a:pt x="2849" y="774"/>
                </a:cubicBezTo>
                <a:close/>
                <a:moveTo>
                  <a:pt x="2888" y="774"/>
                </a:moveTo>
                <a:cubicBezTo>
                  <a:pt x="2895" y="774"/>
                  <a:pt x="2901" y="769"/>
                  <a:pt x="2901" y="762"/>
                </a:cubicBezTo>
                <a:cubicBezTo>
                  <a:pt x="2901" y="755"/>
                  <a:pt x="2895" y="749"/>
                  <a:pt x="2888" y="749"/>
                </a:cubicBezTo>
                <a:cubicBezTo>
                  <a:pt x="2881" y="749"/>
                  <a:pt x="2875" y="755"/>
                  <a:pt x="2875" y="762"/>
                </a:cubicBezTo>
                <a:cubicBezTo>
                  <a:pt x="2875" y="769"/>
                  <a:pt x="2881" y="774"/>
                  <a:pt x="2888" y="774"/>
                </a:cubicBezTo>
                <a:close/>
                <a:moveTo>
                  <a:pt x="3046" y="749"/>
                </a:moveTo>
                <a:cubicBezTo>
                  <a:pt x="3039" y="749"/>
                  <a:pt x="3033" y="755"/>
                  <a:pt x="3033" y="762"/>
                </a:cubicBezTo>
                <a:cubicBezTo>
                  <a:pt x="3033" y="769"/>
                  <a:pt x="3039" y="774"/>
                  <a:pt x="3046" y="774"/>
                </a:cubicBezTo>
                <a:cubicBezTo>
                  <a:pt x="3053" y="774"/>
                  <a:pt x="3059" y="769"/>
                  <a:pt x="3059" y="762"/>
                </a:cubicBezTo>
                <a:cubicBezTo>
                  <a:pt x="3059" y="755"/>
                  <a:pt x="3053" y="749"/>
                  <a:pt x="3046" y="749"/>
                </a:cubicBezTo>
                <a:close/>
                <a:moveTo>
                  <a:pt x="3077" y="762"/>
                </a:moveTo>
                <a:cubicBezTo>
                  <a:pt x="3077" y="766"/>
                  <a:pt x="3081" y="770"/>
                  <a:pt x="3085" y="770"/>
                </a:cubicBezTo>
                <a:cubicBezTo>
                  <a:pt x="3090" y="770"/>
                  <a:pt x="3093" y="766"/>
                  <a:pt x="3093" y="762"/>
                </a:cubicBezTo>
                <a:cubicBezTo>
                  <a:pt x="3093" y="757"/>
                  <a:pt x="3090" y="754"/>
                  <a:pt x="3085" y="754"/>
                </a:cubicBezTo>
                <a:cubicBezTo>
                  <a:pt x="3081" y="754"/>
                  <a:pt x="3077" y="757"/>
                  <a:pt x="3077" y="762"/>
                </a:cubicBezTo>
                <a:close/>
                <a:moveTo>
                  <a:pt x="523" y="788"/>
                </a:moveTo>
                <a:cubicBezTo>
                  <a:pt x="516" y="788"/>
                  <a:pt x="510" y="794"/>
                  <a:pt x="510" y="801"/>
                </a:cubicBezTo>
                <a:cubicBezTo>
                  <a:pt x="510" y="808"/>
                  <a:pt x="516" y="814"/>
                  <a:pt x="523" y="814"/>
                </a:cubicBezTo>
                <a:cubicBezTo>
                  <a:pt x="530" y="814"/>
                  <a:pt x="535" y="808"/>
                  <a:pt x="535" y="801"/>
                </a:cubicBezTo>
                <a:cubicBezTo>
                  <a:pt x="535" y="794"/>
                  <a:pt x="530" y="788"/>
                  <a:pt x="523" y="788"/>
                </a:cubicBezTo>
                <a:close/>
                <a:moveTo>
                  <a:pt x="562" y="788"/>
                </a:moveTo>
                <a:cubicBezTo>
                  <a:pt x="555" y="788"/>
                  <a:pt x="549" y="794"/>
                  <a:pt x="549" y="801"/>
                </a:cubicBezTo>
                <a:cubicBezTo>
                  <a:pt x="549" y="808"/>
                  <a:pt x="555" y="814"/>
                  <a:pt x="562" y="814"/>
                </a:cubicBezTo>
                <a:cubicBezTo>
                  <a:pt x="569" y="814"/>
                  <a:pt x="575" y="808"/>
                  <a:pt x="575" y="801"/>
                </a:cubicBezTo>
                <a:cubicBezTo>
                  <a:pt x="575" y="794"/>
                  <a:pt x="569" y="788"/>
                  <a:pt x="562" y="788"/>
                </a:cubicBezTo>
                <a:close/>
                <a:moveTo>
                  <a:pt x="602" y="814"/>
                </a:moveTo>
                <a:cubicBezTo>
                  <a:pt x="609" y="814"/>
                  <a:pt x="614" y="808"/>
                  <a:pt x="614" y="801"/>
                </a:cubicBezTo>
                <a:cubicBezTo>
                  <a:pt x="614" y="794"/>
                  <a:pt x="609" y="788"/>
                  <a:pt x="602" y="788"/>
                </a:cubicBezTo>
                <a:cubicBezTo>
                  <a:pt x="595" y="788"/>
                  <a:pt x="589" y="794"/>
                  <a:pt x="589" y="801"/>
                </a:cubicBezTo>
                <a:cubicBezTo>
                  <a:pt x="589" y="808"/>
                  <a:pt x="595" y="814"/>
                  <a:pt x="602" y="814"/>
                </a:cubicBezTo>
                <a:close/>
                <a:moveTo>
                  <a:pt x="641" y="814"/>
                </a:moveTo>
                <a:cubicBezTo>
                  <a:pt x="648" y="814"/>
                  <a:pt x="654" y="808"/>
                  <a:pt x="654" y="801"/>
                </a:cubicBezTo>
                <a:cubicBezTo>
                  <a:pt x="654" y="794"/>
                  <a:pt x="648" y="788"/>
                  <a:pt x="641" y="788"/>
                </a:cubicBezTo>
                <a:cubicBezTo>
                  <a:pt x="634" y="788"/>
                  <a:pt x="628" y="794"/>
                  <a:pt x="628" y="801"/>
                </a:cubicBezTo>
                <a:cubicBezTo>
                  <a:pt x="628" y="808"/>
                  <a:pt x="634" y="814"/>
                  <a:pt x="641" y="814"/>
                </a:cubicBezTo>
                <a:close/>
                <a:moveTo>
                  <a:pt x="680" y="814"/>
                </a:moveTo>
                <a:cubicBezTo>
                  <a:pt x="687" y="814"/>
                  <a:pt x="693" y="808"/>
                  <a:pt x="693" y="801"/>
                </a:cubicBezTo>
                <a:cubicBezTo>
                  <a:pt x="693" y="794"/>
                  <a:pt x="687" y="788"/>
                  <a:pt x="680" y="788"/>
                </a:cubicBezTo>
                <a:cubicBezTo>
                  <a:pt x="673" y="788"/>
                  <a:pt x="668" y="794"/>
                  <a:pt x="668" y="801"/>
                </a:cubicBezTo>
                <a:cubicBezTo>
                  <a:pt x="668" y="808"/>
                  <a:pt x="673" y="814"/>
                  <a:pt x="680" y="814"/>
                </a:cubicBezTo>
                <a:close/>
                <a:moveTo>
                  <a:pt x="720" y="814"/>
                </a:moveTo>
                <a:cubicBezTo>
                  <a:pt x="727" y="814"/>
                  <a:pt x="733" y="808"/>
                  <a:pt x="733" y="801"/>
                </a:cubicBezTo>
                <a:cubicBezTo>
                  <a:pt x="733" y="794"/>
                  <a:pt x="727" y="788"/>
                  <a:pt x="720" y="788"/>
                </a:cubicBezTo>
                <a:cubicBezTo>
                  <a:pt x="713" y="788"/>
                  <a:pt x="707" y="794"/>
                  <a:pt x="707" y="801"/>
                </a:cubicBezTo>
                <a:cubicBezTo>
                  <a:pt x="707" y="808"/>
                  <a:pt x="713" y="814"/>
                  <a:pt x="720" y="814"/>
                </a:cubicBezTo>
                <a:close/>
                <a:moveTo>
                  <a:pt x="759" y="814"/>
                </a:moveTo>
                <a:cubicBezTo>
                  <a:pt x="766" y="814"/>
                  <a:pt x="772" y="808"/>
                  <a:pt x="772" y="801"/>
                </a:cubicBezTo>
                <a:cubicBezTo>
                  <a:pt x="772" y="794"/>
                  <a:pt x="766" y="788"/>
                  <a:pt x="759" y="788"/>
                </a:cubicBezTo>
                <a:cubicBezTo>
                  <a:pt x="752" y="788"/>
                  <a:pt x="747" y="794"/>
                  <a:pt x="747" y="801"/>
                </a:cubicBezTo>
                <a:cubicBezTo>
                  <a:pt x="747" y="808"/>
                  <a:pt x="752" y="814"/>
                  <a:pt x="759" y="814"/>
                </a:cubicBezTo>
                <a:close/>
                <a:moveTo>
                  <a:pt x="799" y="814"/>
                </a:moveTo>
                <a:cubicBezTo>
                  <a:pt x="806" y="814"/>
                  <a:pt x="811" y="808"/>
                  <a:pt x="811" y="801"/>
                </a:cubicBezTo>
                <a:cubicBezTo>
                  <a:pt x="811" y="794"/>
                  <a:pt x="806" y="788"/>
                  <a:pt x="799" y="788"/>
                </a:cubicBezTo>
                <a:cubicBezTo>
                  <a:pt x="792" y="788"/>
                  <a:pt x="786" y="794"/>
                  <a:pt x="786" y="801"/>
                </a:cubicBezTo>
                <a:cubicBezTo>
                  <a:pt x="786" y="808"/>
                  <a:pt x="792" y="814"/>
                  <a:pt x="799" y="814"/>
                </a:cubicBezTo>
                <a:close/>
                <a:moveTo>
                  <a:pt x="838" y="814"/>
                </a:moveTo>
                <a:cubicBezTo>
                  <a:pt x="845" y="814"/>
                  <a:pt x="851" y="808"/>
                  <a:pt x="851" y="801"/>
                </a:cubicBezTo>
                <a:cubicBezTo>
                  <a:pt x="851" y="794"/>
                  <a:pt x="845" y="788"/>
                  <a:pt x="838" y="788"/>
                </a:cubicBezTo>
                <a:cubicBezTo>
                  <a:pt x="831" y="788"/>
                  <a:pt x="825" y="794"/>
                  <a:pt x="825" y="801"/>
                </a:cubicBezTo>
                <a:cubicBezTo>
                  <a:pt x="825" y="808"/>
                  <a:pt x="831" y="814"/>
                  <a:pt x="838" y="814"/>
                </a:cubicBezTo>
                <a:close/>
                <a:moveTo>
                  <a:pt x="1627" y="814"/>
                </a:moveTo>
                <a:cubicBezTo>
                  <a:pt x="1634" y="814"/>
                  <a:pt x="1639" y="808"/>
                  <a:pt x="1639" y="801"/>
                </a:cubicBezTo>
                <a:cubicBezTo>
                  <a:pt x="1639" y="794"/>
                  <a:pt x="1634" y="788"/>
                  <a:pt x="1627" y="788"/>
                </a:cubicBezTo>
                <a:cubicBezTo>
                  <a:pt x="1620" y="788"/>
                  <a:pt x="1614" y="794"/>
                  <a:pt x="1614" y="801"/>
                </a:cubicBezTo>
                <a:cubicBezTo>
                  <a:pt x="1614" y="808"/>
                  <a:pt x="1620" y="814"/>
                  <a:pt x="1627" y="814"/>
                </a:cubicBezTo>
                <a:close/>
                <a:moveTo>
                  <a:pt x="1666" y="814"/>
                </a:moveTo>
                <a:cubicBezTo>
                  <a:pt x="1673" y="814"/>
                  <a:pt x="1679" y="808"/>
                  <a:pt x="1679" y="801"/>
                </a:cubicBezTo>
                <a:cubicBezTo>
                  <a:pt x="1679" y="794"/>
                  <a:pt x="1673" y="788"/>
                  <a:pt x="1666" y="788"/>
                </a:cubicBezTo>
                <a:cubicBezTo>
                  <a:pt x="1659" y="788"/>
                  <a:pt x="1653" y="794"/>
                  <a:pt x="1653" y="801"/>
                </a:cubicBezTo>
                <a:cubicBezTo>
                  <a:pt x="1653" y="808"/>
                  <a:pt x="1659" y="814"/>
                  <a:pt x="1666" y="814"/>
                </a:cubicBezTo>
                <a:close/>
                <a:moveTo>
                  <a:pt x="1705" y="814"/>
                </a:moveTo>
                <a:cubicBezTo>
                  <a:pt x="1713" y="814"/>
                  <a:pt x="1718" y="808"/>
                  <a:pt x="1718" y="801"/>
                </a:cubicBezTo>
                <a:cubicBezTo>
                  <a:pt x="1718" y="794"/>
                  <a:pt x="1713" y="788"/>
                  <a:pt x="1705" y="788"/>
                </a:cubicBezTo>
                <a:cubicBezTo>
                  <a:pt x="1698" y="788"/>
                  <a:pt x="1693" y="794"/>
                  <a:pt x="1693" y="801"/>
                </a:cubicBezTo>
                <a:cubicBezTo>
                  <a:pt x="1693" y="808"/>
                  <a:pt x="1698" y="814"/>
                  <a:pt x="1705" y="814"/>
                </a:cubicBezTo>
                <a:close/>
                <a:moveTo>
                  <a:pt x="1745" y="814"/>
                </a:moveTo>
                <a:cubicBezTo>
                  <a:pt x="1752" y="814"/>
                  <a:pt x="1758" y="808"/>
                  <a:pt x="1758" y="801"/>
                </a:cubicBezTo>
                <a:cubicBezTo>
                  <a:pt x="1758" y="794"/>
                  <a:pt x="1752" y="788"/>
                  <a:pt x="1745" y="788"/>
                </a:cubicBezTo>
                <a:cubicBezTo>
                  <a:pt x="1738" y="788"/>
                  <a:pt x="1732" y="794"/>
                  <a:pt x="1732" y="801"/>
                </a:cubicBezTo>
                <a:cubicBezTo>
                  <a:pt x="1732" y="808"/>
                  <a:pt x="1738" y="814"/>
                  <a:pt x="1745" y="814"/>
                </a:cubicBezTo>
                <a:close/>
                <a:moveTo>
                  <a:pt x="1784" y="814"/>
                </a:moveTo>
                <a:cubicBezTo>
                  <a:pt x="1791" y="814"/>
                  <a:pt x="1797" y="808"/>
                  <a:pt x="1797" y="801"/>
                </a:cubicBezTo>
                <a:cubicBezTo>
                  <a:pt x="1797" y="794"/>
                  <a:pt x="1791" y="788"/>
                  <a:pt x="1784" y="788"/>
                </a:cubicBezTo>
                <a:cubicBezTo>
                  <a:pt x="1777" y="788"/>
                  <a:pt x="1772" y="794"/>
                  <a:pt x="1772" y="801"/>
                </a:cubicBezTo>
                <a:cubicBezTo>
                  <a:pt x="1772" y="808"/>
                  <a:pt x="1777" y="814"/>
                  <a:pt x="1784" y="814"/>
                </a:cubicBezTo>
                <a:close/>
                <a:moveTo>
                  <a:pt x="1824" y="814"/>
                </a:moveTo>
                <a:cubicBezTo>
                  <a:pt x="1831" y="814"/>
                  <a:pt x="1836" y="808"/>
                  <a:pt x="1836" y="801"/>
                </a:cubicBezTo>
                <a:cubicBezTo>
                  <a:pt x="1836" y="794"/>
                  <a:pt x="1831" y="788"/>
                  <a:pt x="1824" y="788"/>
                </a:cubicBezTo>
                <a:cubicBezTo>
                  <a:pt x="1817" y="788"/>
                  <a:pt x="1811" y="794"/>
                  <a:pt x="1811" y="801"/>
                </a:cubicBezTo>
                <a:cubicBezTo>
                  <a:pt x="1811" y="808"/>
                  <a:pt x="1817" y="814"/>
                  <a:pt x="1824" y="814"/>
                </a:cubicBezTo>
                <a:close/>
                <a:moveTo>
                  <a:pt x="1890" y="801"/>
                </a:moveTo>
                <a:cubicBezTo>
                  <a:pt x="1890" y="808"/>
                  <a:pt x="1896" y="814"/>
                  <a:pt x="1903" y="814"/>
                </a:cubicBezTo>
                <a:cubicBezTo>
                  <a:pt x="1910" y="814"/>
                  <a:pt x="1915" y="808"/>
                  <a:pt x="1915" y="801"/>
                </a:cubicBezTo>
                <a:cubicBezTo>
                  <a:pt x="1915" y="794"/>
                  <a:pt x="1910" y="788"/>
                  <a:pt x="1903" y="788"/>
                </a:cubicBezTo>
                <a:cubicBezTo>
                  <a:pt x="1896" y="788"/>
                  <a:pt x="1890" y="794"/>
                  <a:pt x="1890" y="801"/>
                </a:cubicBezTo>
                <a:close/>
                <a:moveTo>
                  <a:pt x="1942" y="814"/>
                </a:moveTo>
                <a:cubicBezTo>
                  <a:pt x="1949" y="814"/>
                  <a:pt x="1955" y="808"/>
                  <a:pt x="1955" y="801"/>
                </a:cubicBezTo>
                <a:cubicBezTo>
                  <a:pt x="1955" y="794"/>
                  <a:pt x="1949" y="788"/>
                  <a:pt x="1942" y="788"/>
                </a:cubicBezTo>
                <a:cubicBezTo>
                  <a:pt x="1935" y="788"/>
                  <a:pt x="1929" y="794"/>
                  <a:pt x="1929" y="801"/>
                </a:cubicBezTo>
                <a:cubicBezTo>
                  <a:pt x="1929" y="808"/>
                  <a:pt x="1935" y="814"/>
                  <a:pt x="1942" y="814"/>
                </a:cubicBezTo>
                <a:close/>
                <a:moveTo>
                  <a:pt x="2021" y="788"/>
                </a:moveTo>
                <a:cubicBezTo>
                  <a:pt x="2014" y="788"/>
                  <a:pt x="2008" y="794"/>
                  <a:pt x="2008" y="801"/>
                </a:cubicBezTo>
                <a:cubicBezTo>
                  <a:pt x="2008" y="808"/>
                  <a:pt x="2014" y="814"/>
                  <a:pt x="2021" y="814"/>
                </a:cubicBezTo>
                <a:cubicBezTo>
                  <a:pt x="2028" y="814"/>
                  <a:pt x="2034" y="808"/>
                  <a:pt x="2034" y="801"/>
                </a:cubicBezTo>
                <a:cubicBezTo>
                  <a:pt x="2034" y="794"/>
                  <a:pt x="2028" y="788"/>
                  <a:pt x="2021" y="788"/>
                </a:cubicBezTo>
                <a:close/>
                <a:moveTo>
                  <a:pt x="2060" y="814"/>
                </a:moveTo>
                <a:cubicBezTo>
                  <a:pt x="2067" y="814"/>
                  <a:pt x="2073" y="808"/>
                  <a:pt x="2073" y="801"/>
                </a:cubicBezTo>
                <a:cubicBezTo>
                  <a:pt x="2073" y="794"/>
                  <a:pt x="2067" y="788"/>
                  <a:pt x="2060" y="788"/>
                </a:cubicBezTo>
                <a:cubicBezTo>
                  <a:pt x="2053" y="788"/>
                  <a:pt x="2048" y="794"/>
                  <a:pt x="2048" y="801"/>
                </a:cubicBezTo>
                <a:cubicBezTo>
                  <a:pt x="2048" y="808"/>
                  <a:pt x="2053" y="814"/>
                  <a:pt x="2060" y="814"/>
                </a:cubicBezTo>
                <a:close/>
                <a:moveTo>
                  <a:pt x="2100" y="814"/>
                </a:moveTo>
                <a:cubicBezTo>
                  <a:pt x="2107" y="814"/>
                  <a:pt x="2112" y="808"/>
                  <a:pt x="2112" y="801"/>
                </a:cubicBezTo>
                <a:cubicBezTo>
                  <a:pt x="2112" y="794"/>
                  <a:pt x="2107" y="788"/>
                  <a:pt x="2100" y="788"/>
                </a:cubicBezTo>
                <a:cubicBezTo>
                  <a:pt x="2093" y="788"/>
                  <a:pt x="2087" y="794"/>
                  <a:pt x="2087" y="801"/>
                </a:cubicBezTo>
                <a:cubicBezTo>
                  <a:pt x="2087" y="808"/>
                  <a:pt x="2093" y="814"/>
                  <a:pt x="2100" y="814"/>
                </a:cubicBezTo>
                <a:close/>
                <a:moveTo>
                  <a:pt x="2139" y="814"/>
                </a:moveTo>
                <a:cubicBezTo>
                  <a:pt x="2146" y="814"/>
                  <a:pt x="2152" y="808"/>
                  <a:pt x="2152" y="801"/>
                </a:cubicBezTo>
                <a:cubicBezTo>
                  <a:pt x="2152" y="794"/>
                  <a:pt x="2146" y="788"/>
                  <a:pt x="2139" y="788"/>
                </a:cubicBezTo>
                <a:cubicBezTo>
                  <a:pt x="2132" y="788"/>
                  <a:pt x="2126" y="794"/>
                  <a:pt x="2126" y="801"/>
                </a:cubicBezTo>
                <a:cubicBezTo>
                  <a:pt x="2126" y="808"/>
                  <a:pt x="2132" y="814"/>
                  <a:pt x="2139" y="814"/>
                </a:cubicBezTo>
                <a:close/>
                <a:moveTo>
                  <a:pt x="2179" y="814"/>
                </a:moveTo>
                <a:cubicBezTo>
                  <a:pt x="2186" y="814"/>
                  <a:pt x="2191" y="808"/>
                  <a:pt x="2191" y="801"/>
                </a:cubicBezTo>
                <a:cubicBezTo>
                  <a:pt x="2191" y="794"/>
                  <a:pt x="2186" y="788"/>
                  <a:pt x="2179" y="788"/>
                </a:cubicBezTo>
                <a:cubicBezTo>
                  <a:pt x="2172" y="788"/>
                  <a:pt x="2166" y="794"/>
                  <a:pt x="2166" y="801"/>
                </a:cubicBezTo>
                <a:cubicBezTo>
                  <a:pt x="2166" y="808"/>
                  <a:pt x="2172" y="814"/>
                  <a:pt x="2179" y="814"/>
                </a:cubicBezTo>
                <a:close/>
                <a:moveTo>
                  <a:pt x="2218" y="814"/>
                </a:moveTo>
                <a:cubicBezTo>
                  <a:pt x="2225" y="814"/>
                  <a:pt x="2231" y="808"/>
                  <a:pt x="2231" y="801"/>
                </a:cubicBezTo>
                <a:cubicBezTo>
                  <a:pt x="2231" y="794"/>
                  <a:pt x="2225" y="788"/>
                  <a:pt x="2218" y="788"/>
                </a:cubicBezTo>
                <a:cubicBezTo>
                  <a:pt x="2211" y="788"/>
                  <a:pt x="2205" y="794"/>
                  <a:pt x="2205" y="801"/>
                </a:cubicBezTo>
                <a:cubicBezTo>
                  <a:pt x="2205" y="808"/>
                  <a:pt x="2211" y="814"/>
                  <a:pt x="2218" y="814"/>
                </a:cubicBezTo>
                <a:close/>
                <a:moveTo>
                  <a:pt x="2257" y="814"/>
                </a:moveTo>
                <a:cubicBezTo>
                  <a:pt x="2264" y="814"/>
                  <a:pt x="2270" y="808"/>
                  <a:pt x="2270" y="801"/>
                </a:cubicBezTo>
                <a:cubicBezTo>
                  <a:pt x="2270" y="794"/>
                  <a:pt x="2264" y="788"/>
                  <a:pt x="2257" y="788"/>
                </a:cubicBezTo>
                <a:cubicBezTo>
                  <a:pt x="2250" y="788"/>
                  <a:pt x="2245" y="794"/>
                  <a:pt x="2245" y="801"/>
                </a:cubicBezTo>
                <a:cubicBezTo>
                  <a:pt x="2245" y="808"/>
                  <a:pt x="2250" y="814"/>
                  <a:pt x="2257" y="814"/>
                </a:cubicBezTo>
                <a:close/>
                <a:moveTo>
                  <a:pt x="2297" y="814"/>
                </a:moveTo>
                <a:cubicBezTo>
                  <a:pt x="2304" y="814"/>
                  <a:pt x="2310" y="808"/>
                  <a:pt x="2310" y="801"/>
                </a:cubicBezTo>
                <a:cubicBezTo>
                  <a:pt x="2310" y="794"/>
                  <a:pt x="2304" y="788"/>
                  <a:pt x="2297" y="788"/>
                </a:cubicBezTo>
                <a:cubicBezTo>
                  <a:pt x="2290" y="788"/>
                  <a:pt x="2284" y="794"/>
                  <a:pt x="2284" y="801"/>
                </a:cubicBezTo>
                <a:cubicBezTo>
                  <a:pt x="2284" y="808"/>
                  <a:pt x="2290" y="814"/>
                  <a:pt x="2297" y="814"/>
                </a:cubicBezTo>
                <a:close/>
                <a:moveTo>
                  <a:pt x="2336" y="814"/>
                </a:moveTo>
                <a:cubicBezTo>
                  <a:pt x="2343" y="814"/>
                  <a:pt x="2349" y="808"/>
                  <a:pt x="2349" y="801"/>
                </a:cubicBezTo>
                <a:cubicBezTo>
                  <a:pt x="2349" y="794"/>
                  <a:pt x="2343" y="788"/>
                  <a:pt x="2336" y="788"/>
                </a:cubicBezTo>
                <a:cubicBezTo>
                  <a:pt x="2329" y="788"/>
                  <a:pt x="2323" y="794"/>
                  <a:pt x="2323" y="801"/>
                </a:cubicBezTo>
                <a:cubicBezTo>
                  <a:pt x="2323" y="808"/>
                  <a:pt x="2329" y="814"/>
                  <a:pt x="2336" y="814"/>
                </a:cubicBezTo>
                <a:close/>
                <a:moveTo>
                  <a:pt x="2376" y="814"/>
                </a:moveTo>
                <a:cubicBezTo>
                  <a:pt x="2383" y="814"/>
                  <a:pt x="2388" y="808"/>
                  <a:pt x="2388" y="801"/>
                </a:cubicBezTo>
                <a:cubicBezTo>
                  <a:pt x="2388" y="794"/>
                  <a:pt x="2383" y="788"/>
                  <a:pt x="2376" y="788"/>
                </a:cubicBezTo>
                <a:cubicBezTo>
                  <a:pt x="2369" y="788"/>
                  <a:pt x="2363" y="794"/>
                  <a:pt x="2363" y="801"/>
                </a:cubicBezTo>
                <a:cubicBezTo>
                  <a:pt x="2363" y="808"/>
                  <a:pt x="2369" y="814"/>
                  <a:pt x="2376" y="814"/>
                </a:cubicBezTo>
                <a:close/>
                <a:moveTo>
                  <a:pt x="2415" y="814"/>
                </a:moveTo>
                <a:cubicBezTo>
                  <a:pt x="2422" y="814"/>
                  <a:pt x="2428" y="808"/>
                  <a:pt x="2428" y="801"/>
                </a:cubicBezTo>
                <a:cubicBezTo>
                  <a:pt x="2428" y="794"/>
                  <a:pt x="2422" y="788"/>
                  <a:pt x="2415" y="788"/>
                </a:cubicBezTo>
                <a:cubicBezTo>
                  <a:pt x="2408" y="788"/>
                  <a:pt x="2402" y="794"/>
                  <a:pt x="2402" y="801"/>
                </a:cubicBezTo>
                <a:cubicBezTo>
                  <a:pt x="2402" y="808"/>
                  <a:pt x="2408" y="814"/>
                  <a:pt x="2415" y="814"/>
                </a:cubicBezTo>
                <a:close/>
                <a:moveTo>
                  <a:pt x="2455" y="814"/>
                </a:moveTo>
                <a:cubicBezTo>
                  <a:pt x="2462" y="814"/>
                  <a:pt x="2467" y="808"/>
                  <a:pt x="2467" y="801"/>
                </a:cubicBezTo>
                <a:cubicBezTo>
                  <a:pt x="2467" y="794"/>
                  <a:pt x="2462" y="788"/>
                  <a:pt x="2455" y="788"/>
                </a:cubicBezTo>
                <a:cubicBezTo>
                  <a:pt x="2447" y="788"/>
                  <a:pt x="2442" y="794"/>
                  <a:pt x="2442" y="801"/>
                </a:cubicBezTo>
                <a:cubicBezTo>
                  <a:pt x="2442" y="808"/>
                  <a:pt x="2447" y="814"/>
                  <a:pt x="2455" y="814"/>
                </a:cubicBezTo>
                <a:close/>
                <a:moveTo>
                  <a:pt x="2494" y="814"/>
                </a:moveTo>
                <a:cubicBezTo>
                  <a:pt x="2501" y="814"/>
                  <a:pt x="2507" y="808"/>
                  <a:pt x="2507" y="801"/>
                </a:cubicBezTo>
                <a:cubicBezTo>
                  <a:pt x="2507" y="794"/>
                  <a:pt x="2501" y="788"/>
                  <a:pt x="2494" y="788"/>
                </a:cubicBezTo>
                <a:cubicBezTo>
                  <a:pt x="2487" y="788"/>
                  <a:pt x="2481" y="794"/>
                  <a:pt x="2481" y="801"/>
                </a:cubicBezTo>
                <a:cubicBezTo>
                  <a:pt x="2481" y="808"/>
                  <a:pt x="2487" y="814"/>
                  <a:pt x="2494" y="814"/>
                </a:cubicBezTo>
                <a:close/>
                <a:moveTo>
                  <a:pt x="2533" y="814"/>
                </a:moveTo>
                <a:cubicBezTo>
                  <a:pt x="2540" y="814"/>
                  <a:pt x="2546" y="808"/>
                  <a:pt x="2546" y="801"/>
                </a:cubicBezTo>
                <a:cubicBezTo>
                  <a:pt x="2546" y="794"/>
                  <a:pt x="2540" y="788"/>
                  <a:pt x="2533" y="788"/>
                </a:cubicBezTo>
                <a:cubicBezTo>
                  <a:pt x="2526" y="788"/>
                  <a:pt x="2521" y="794"/>
                  <a:pt x="2521" y="801"/>
                </a:cubicBezTo>
                <a:cubicBezTo>
                  <a:pt x="2521" y="808"/>
                  <a:pt x="2526" y="814"/>
                  <a:pt x="2533" y="814"/>
                </a:cubicBezTo>
                <a:close/>
                <a:moveTo>
                  <a:pt x="2573" y="814"/>
                </a:moveTo>
                <a:cubicBezTo>
                  <a:pt x="2580" y="814"/>
                  <a:pt x="2586" y="808"/>
                  <a:pt x="2586" y="801"/>
                </a:cubicBezTo>
                <a:cubicBezTo>
                  <a:pt x="2586" y="794"/>
                  <a:pt x="2580" y="788"/>
                  <a:pt x="2573" y="788"/>
                </a:cubicBezTo>
                <a:cubicBezTo>
                  <a:pt x="2566" y="788"/>
                  <a:pt x="2560" y="794"/>
                  <a:pt x="2560" y="801"/>
                </a:cubicBezTo>
                <a:cubicBezTo>
                  <a:pt x="2560" y="808"/>
                  <a:pt x="2566" y="814"/>
                  <a:pt x="2573" y="814"/>
                </a:cubicBezTo>
                <a:close/>
                <a:moveTo>
                  <a:pt x="2612" y="814"/>
                </a:moveTo>
                <a:cubicBezTo>
                  <a:pt x="2619" y="814"/>
                  <a:pt x="2625" y="808"/>
                  <a:pt x="2625" y="801"/>
                </a:cubicBezTo>
                <a:cubicBezTo>
                  <a:pt x="2625" y="794"/>
                  <a:pt x="2619" y="788"/>
                  <a:pt x="2612" y="788"/>
                </a:cubicBezTo>
                <a:cubicBezTo>
                  <a:pt x="2605" y="788"/>
                  <a:pt x="2599" y="794"/>
                  <a:pt x="2599" y="801"/>
                </a:cubicBezTo>
                <a:cubicBezTo>
                  <a:pt x="2599" y="808"/>
                  <a:pt x="2605" y="814"/>
                  <a:pt x="2612" y="814"/>
                </a:cubicBezTo>
                <a:close/>
                <a:moveTo>
                  <a:pt x="2652" y="814"/>
                </a:moveTo>
                <a:cubicBezTo>
                  <a:pt x="2659" y="814"/>
                  <a:pt x="2664" y="808"/>
                  <a:pt x="2664" y="801"/>
                </a:cubicBezTo>
                <a:cubicBezTo>
                  <a:pt x="2664" y="794"/>
                  <a:pt x="2659" y="788"/>
                  <a:pt x="2652" y="788"/>
                </a:cubicBezTo>
                <a:cubicBezTo>
                  <a:pt x="2645" y="788"/>
                  <a:pt x="2639" y="794"/>
                  <a:pt x="2639" y="801"/>
                </a:cubicBezTo>
                <a:cubicBezTo>
                  <a:pt x="2639" y="808"/>
                  <a:pt x="2645" y="814"/>
                  <a:pt x="2652" y="814"/>
                </a:cubicBezTo>
                <a:close/>
                <a:moveTo>
                  <a:pt x="2691" y="814"/>
                </a:moveTo>
                <a:cubicBezTo>
                  <a:pt x="2698" y="814"/>
                  <a:pt x="2704" y="808"/>
                  <a:pt x="2704" y="801"/>
                </a:cubicBezTo>
                <a:cubicBezTo>
                  <a:pt x="2704" y="794"/>
                  <a:pt x="2698" y="788"/>
                  <a:pt x="2691" y="788"/>
                </a:cubicBezTo>
                <a:cubicBezTo>
                  <a:pt x="2684" y="788"/>
                  <a:pt x="2678" y="794"/>
                  <a:pt x="2678" y="801"/>
                </a:cubicBezTo>
                <a:cubicBezTo>
                  <a:pt x="2678" y="808"/>
                  <a:pt x="2684" y="814"/>
                  <a:pt x="2691" y="814"/>
                </a:cubicBezTo>
                <a:close/>
                <a:moveTo>
                  <a:pt x="2730" y="814"/>
                </a:moveTo>
                <a:cubicBezTo>
                  <a:pt x="2738" y="814"/>
                  <a:pt x="2743" y="808"/>
                  <a:pt x="2743" y="801"/>
                </a:cubicBezTo>
                <a:cubicBezTo>
                  <a:pt x="2743" y="794"/>
                  <a:pt x="2738" y="788"/>
                  <a:pt x="2730" y="788"/>
                </a:cubicBezTo>
                <a:cubicBezTo>
                  <a:pt x="2723" y="788"/>
                  <a:pt x="2718" y="794"/>
                  <a:pt x="2718" y="801"/>
                </a:cubicBezTo>
                <a:cubicBezTo>
                  <a:pt x="2718" y="808"/>
                  <a:pt x="2723" y="814"/>
                  <a:pt x="2730" y="814"/>
                </a:cubicBezTo>
                <a:close/>
                <a:moveTo>
                  <a:pt x="2770" y="814"/>
                </a:moveTo>
                <a:cubicBezTo>
                  <a:pt x="2777" y="814"/>
                  <a:pt x="2783" y="808"/>
                  <a:pt x="2783" y="801"/>
                </a:cubicBezTo>
                <a:cubicBezTo>
                  <a:pt x="2783" y="794"/>
                  <a:pt x="2777" y="788"/>
                  <a:pt x="2770" y="788"/>
                </a:cubicBezTo>
                <a:cubicBezTo>
                  <a:pt x="2763" y="788"/>
                  <a:pt x="2757" y="794"/>
                  <a:pt x="2757" y="801"/>
                </a:cubicBezTo>
                <a:cubicBezTo>
                  <a:pt x="2757" y="808"/>
                  <a:pt x="2763" y="814"/>
                  <a:pt x="2770" y="814"/>
                </a:cubicBezTo>
                <a:close/>
                <a:moveTo>
                  <a:pt x="2809" y="814"/>
                </a:moveTo>
                <a:cubicBezTo>
                  <a:pt x="2816" y="814"/>
                  <a:pt x="2822" y="808"/>
                  <a:pt x="2822" y="801"/>
                </a:cubicBezTo>
                <a:cubicBezTo>
                  <a:pt x="2822" y="794"/>
                  <a:pt x="2816" y="788"/>
                  <a:pt x="2809" y="788"/>
                </a:cubicBezTo>
                <a:cubicBezTo>
                  <a:pt x="2802" y="788"/>
                  <a:pt x="2797" y="794"/>
                  <a:pt x="2797" y="801"/>
                </a:cubicBezTo>
                <a:cubicBezTo>
                  <a:pt x="2797" y="808"/>
                  <a:pt x="2802" y="814"/>
                  <a:pt x="2809" y="814"/>
                </a:cubicBezTo>
                <a:close/>
                <a:moveTo>
                  <a:pt x="2849" y="814"/>
                </a:moveTo>
                <a:cubicBezTo>
                  <a:pt x="2856" y="814"/>
                  <a:pt x="2862" y="808"/>
                  <a:pt x="2862" y="801"/>
                </a:cubicBezTo>
                <a:cubicBezTo>
                  <a:pt x="2862" y="794"/>
                  <a:pt x="2856" y="788"/>
                  <a:pt x="2849" y="788"/>
                </a:cubicBezTo>
                <a:cubicBezTo>
                  <a:pt x="2842" y="788"/>
                  <a:pt x="2836" y="794"/>
                  <a:pt x="2836" y="801"/>
                </a:cubicBezTo>
                <a:cubicBezTo>
                  <a:pt x="2836" y="808"/>
                  <a:pt x="2842" y="814"/>
                  <a:pt x="2849" y="814"/>
                </a:cubicBezTo>
                <a:close/>
                <a:moveTo>
                  <a:pt x="2888" y="814"/>
                </a:moveTo>
                <a:cubicBezTo>
                  <a:pt x="2895" y="814"/>
                  <a:pt x="2901" y="808"/>
                  <a:pt x="2901" y="801"/>
                </a:cubicBezTo>
                <a:cubicBezTo>
                  <a:pt x="2901" y="794"/>
                  <a:pt x="2895" y="788"/>
                  <a:pt x="2888" y="788"/>
                </a:cubicBezTo>
                <a:cubicBezTo>
                  <a:pt x="2881" y="788"/>
                  <a:pt x="2875" y="794"/>
                  <a:pt x="2875" y="801"/>
                </a:cubicBezTo>
                <a:cubicBezTo>
                  <a:pt x="2875" y="808"/>
                  <a:pt x="2881" y="814"/>
                  <a:pt x="2888" y="814"/>
                </a:cubicBezTo>
                <a:close/>
                <a:moveTo>
                  <a:pt x="2928" y="814"/>
                </a:moveTo>
                <a:cubicBezTo>
                  <a:pt x="2935" y="814"/>
                  <a:pt x="2940" y="808"/>
                  <a:pt x="2940" y="801"/>
                </a:cubicBezTo>
                <a:cubicBezTo>
                  <a:pt x="2940" y="794"/>
                  <a:pt x="2935" y="788"/>
                  <a:pt x="2928" y="788"/>
                </a:cubicBezTo>
                <a:cubicBezTo>
                  <a:pt x="2921" y="788"/>
                  <a:pt x="2915" y="794"/>
                  <a:pt x="2915" y="801"/>
                </a:cubicBezTo>
                <a:cubicBezTo>
                  <a:pt x="2915" y="808"/>
                  <a:pt x="2921" y="814"/>
                  <a:pt x="2928" y="814"/>
                </a:cubicBezTo>
                <a:close/>
                <a:moveTo>
                  <a:pt x="602" y="828"/>
                </a:moveTo>
                <a:cubicBezTo>
                  <a:pt x="595" y="828"/>
                  <a:pt x="589" y="834"/>
                  <a:pt x="589" y="841"/>
                </a:cubicBezTo>
                <a:cubicBezTo>
                  <a:pt x="589" y="848"/>
                  <a:pt x="595" y="853"/>
                  <a:pt x="602" y="853"/>
                </a:cubicBezTo>
                <a:cubicBezTo>
                  <a:pt x="609" y="853"/>
                  <a:pt x="614" y="848"/>
                  <a:pt x="614" y="841"/>
                </a:cubicBezTo>
                <a:cubicBezTo>
                  <a:pt x="614" y="834"/>
                  <a:pt x="609" y="828"/>
                  <a:pt x="602" y="828"/>
                </a:cubicBezTo>
                <a:close/>
                <a:moveTo>
                  <a:pt x="641" y="853"/>
                </a:moveTo>
                <a:cubicBezTo>
                  <a:pt x="648" y="853"/>
                  <a:pt x="654" y="848"/>
                  <a:pt x="654" y="841"/>
                </a:cubicBezTo>
                <a:cubicBezTo>
                  <a:pt x="654" y="834"/>
                  <a:pt x="648" y="828"/>
                  <a:pt x="641" y="828"/>
                </a:cubicBezTo>
                <a:cubicBezTo>
                  <a:pt x="634" y="828"/>
                  <a:pt x="628" y="834"/>
                  <a:pt x="628" y="841"/>
                </a:cubicBezTo>
                <a:cubicBezTo>
                  <a:pt x="628" y="848"/>
                  <a:pt x="634" y="853"/>
                  <a:pt x="641" y="853"/>
                </a:cubicBezTo>
                <a:close/>
                <a:moveTo>
                  <a:pt x="680" y="853"/>
                </a:moveTo>
                <a:cubicBezTo>
                  <a:pt x="687" y="853"/>
                  <a:pt x="693" y="848"/>
                  <a:pt x="693" y="841"/>
                </a:cubicBezTo>
                <a:cubicBezTo>
                  <a:pt x="693" y="834"/>
                  <a:pt x="687" y="828"/>
                  <a:pt x="680" y="828"/>
                </a:cubicBezTo>
                <a:cubicBezTo>
                  <a:pt x="673" y="828"/>
                  <a:pt x="668" y="834"/>
                  <a:pt x="668" y="841"/>
                </a:cubicBezTo>
                <a:cubicBezTo>
                  <a:pt x="668" y="848"/>
                  <a:pt x="673" y="853"/>
                  <a:pt x="680" y="853"/>
                </a:cubicBezTo>
                <a:close/>
                <a:moveTo>
                  <a:pt x="878" y="828"/>
                </a:moveTo>
                <a:cubicBezTo>
                  <a:pt x="871" y="828"/>
                  <a:pt x="865" y="834"/>
                  <a:pt x="865" y="841"/>
                </a:cubicBezTo>
                <a:cubicBezTo>
                  <a:pt x="865" y="848"/>
                  <a:pt x="871" y="853"/>
                  <a:pt x="878" y="853"/>
                </a:cubicBezTo>
                <a:cubicBezTo>
                  <a:pt x="885" y="853"/>
                  <a:pt x="890" y="848"/>
                  <a:pt x="890" y="841"/>
                </a:cubicBezTo>
                <a:cubicBezTo>
                  <a:pt x="890" y="834"/>
                  <a:pt x="885" y="828"/>
                  <a:pt x="878" y="828"/>
                </a:cubicBezTo>
                <a:close/>
                <a:moveTo>
                  <a:pt x="1587" y="853"/>
                </a:moveTo>
                <a:cubicBezTo>
                  <a:pt x="1594" y="853"/>
                  <a:pt x="1600" y="848"/>
                  <a:pt x="1600" y="841"/>
                </a:cubicBezTo>
                <a:cubicBezTo>
                  <a:pt x="1600" y="834"/>
                  <a:pt x="1594" y="828"/>
                  <a:pt x="1587" y="828"/>
                </a:cubicBezTo>
                <a:cubicBezTo>
                  <a:pt x="1580" y="828"/>
                  <a:pt x="1574" y="834"/>
                  <a:pt x="1574" y="841"/>
                </a:cubicBezTo>
                <a:cubicBezTo>
                  <a:pt x="1574" y="848"/>
                  <a:pt x="1580" y="853"/>
                  <a:pt x="1587" y="853"/>
                </a:cubicBezTo>
                <a:close/>
                <a:moveTo>
                  <a:pt x="1627" y="853"/>
                </a:moveTo>
                <a:cubicBezTo>
                  <a:pt x="1634" y="853"/>
                  <a:pt x="1639" y="848"/>
                  <a:pt x="1639" y="841"/>
                </a:cubicBezTo>
                <a:cubicBezTo>
                  <a:pt x="1639" y="834"/>
                  <a:pt x="1634" y="828"/>
                  <a:pt x="1627" y="828"/>
                </a:cubicBezTo>
                <a:cubicBezTo>
                  <a:pt x="1620" y="828"/>
                  <a:pt x="1614" y="834"/>
                  <a:pt x="1614" y="841"/>
                </a:cubicBezTo>
                <a:cubicBezTo>
                  <a:pt x="1614" y="848"/>
                  <a:pt x="1620" y="853"/>
                  <a:pt x="1627" y="853"/>
                </a:cubicBezTo>
                <a:close/>
                <a:moveTo>
                  <a:pt x="1666" y="853"/>
                </a:moveTo>
                <a:cubicBezTo>
                  <a:pt x="1673" y="853"/>
                  <a:pt x="1679" y="848"/>
                  <a:pt x="1679" y="841"/>
                </a:cubicBezTo>
                <a:cubicBezTo>
                  <a:pt x="1679" y="834"/>
                  <a:pt x="1673" y="828"/>
                  <a:pt x="1666" y="828"/>
                </a:cubicBezTo>
                <a:cubicBezTo>
                  <a:pt x="1659" y="828"/>
                  <a:pt x="1653" y="834"/>
                  <a:pt x="1653" y="841"/>
                </a:cubicBezTo>
                <a:cubicBezTo>
                  <a:pt x="1653" y="848"/>
                  <a:pt x="1659" y="853"/>
                  <a:pt x="1666" y="853"/>
                </a:cubicBezTo>
                <a:close/>
                <a:moveTo>
                  <a:pt x="1705" y="853"/>
                </a:moveTo>
                <a:cubicBezTo>
                  <a:pt x="1713" y="853"/>
                  <a:pt x="1718" y="848"/>
                  <a:pt x="1718" y="841"/>
                </a:cubicBezTo>
                <a:cubicBezTo>
                  <a:pt x="1718" y="834"/>
                  <a:pt x="1713" y="828"/>
                  <a:pt x="1705" y="828"/>
                </a:cubicBezTo>
                <a:cubicBezTo>
                  <a:pt x="1698" y="828"/>
                  <a:pt x="1693" y="834"/>
                  <a:pt x="1693" y="841"/>
                </a:cubicBezTo>
                <a:cubicBezTo>
                  <a:pt x="1693" y="848"/>
                  <a:pt x="1698" y="853"/>
                  <a:pt x="1705" y="853"/>
                </a:cubicBezTo>
                <a:close/>
                <a:moveTo>
                  <a:pt x="1745" y="853"/>
                </a:moveTo>
                <a:cubicBezTo>
                  <a:pt x="1752" y="853"/>
                  <a:pt x="1758" y="848"/>
                  <a:pt x="1758" y="841"/>
                </a:cubicBezTo>
                <a:cubicBezTo>
                  <a:pt x="1758" y="834"/>
                  <a:pt x="1752" y="828"/>
                  <a:pt x="1745" y="828"/>
                </a:cubicBezTo>
                <a:cubicBezTo>
                  <a:pt x="1738" y="828"/>
                  <a:pt x="1732" y="834"/>
                  <a:pt x="1732" y="841"/>
                </a:cubicBezTo>
                <a:cubicBezTo>
                  <a:pt x="1732" y="848"/>
                  <a:pt x="1738" y="853"/>
                  <a:pt x="1745" y="853"/>
                </a:cubicBezTo>
                <a:close/>
                <a:moveTo>
                  <a:pt x="1784" y="853"/>
                </a:moveTo>
                <a:cubicBezTo>
                  <a:pt x="1791" y="853"/>
                  <a:pt x="1797" y="848"/>
                  <a:pt x="1797" y="841"/>
                </a:cubicBezTo>
                <a:cubicBezTo>
                  <a:pt x="1797" y="834"/>
                  <a:pt x="1791" y="828"/>
                  <a:pt x="1784" y="828"/>
                </a:cubicBezTo>
                <a:cubicBezTo>
                  <a:pt x="1777" y="828"/>
                  <a:pt x="1772" y="834"/>
                  <a:pt x="1772" y="841"/>
                </a:cubicBezTo>
                <a:cubicBezTo>
                  <a:pt x="1772" y="848"/>
                  <a:pt x="1777" y="853"/>
                  <a:pt x="1784" y="853"/>
                </a:cubicBezTo>
                <a:close/>
                <a:moveTo>
                  <a:pt x="1824" y="853"/>
                </a:moveTo>
                <a:cubicBezTo>
                  <a:pt x="1831" y="853"/>
                  <a:pt x="1836" y="848"/>
                  <a:pt x="1836" y="841"/>
                </a:cubicBezTo>
                <a:cubicBezTo>
                  <a:pt x="1836" y="834"/>
                  <a:pt x="1831" y="828"/>
                  <a:pt x="1824" y="828"/>
                </a:cubicBezTo>
                <a:cubicBezTo>
                  <a:pt x="1817" y="828"/>
                  <a:pt x="1811" y="834"/>
                  <a:pt x="1811" y="841"/>
                </a:cubicBezTo>
                <a:cubicBezTo>
                  <a:pt x="1811" y="848"/>
                  <a:pt x="1817" y="853"/>
                  <a:pt x="1824" y="853"/>
                </a:cubicBezTo>
                <a:close/>
                <a:moveTo>
                  <a:pt x="1863" y="853"/>
                </a:moveTo>
                <a:cubicBezTo>
                  <a:pt x="1870" y="853"/>
                  <a:pt x="1876" y="848"/>
                  <a:pt x="1876" y="841"/>
                </a:cubicBezTo>
                <a:cubicBezTo>
                  <a:pt x="1876" y="834"/>
                  <a:pt x="1870" y="828"/>
                  <a:pt x="1863" y="828"/>
                </a:cubicBezTo>
                <a:cubicBezTo>
                  <a:pt x="1856" y="828"/>
                  <a:pt x="1850" y="834"/>
                  <a:pt x="1850" y="841"/>
                </a:cubicBezTo>
                <a:cubicBezTo>
                  <a:pt x="1850" y="848"/>
                  <a:pt x="1856" y="853"/>
                  <a:pt x="1863" y="853"/>
                </a:cubicBezTo>
                <a:close/>
                <a:moveTo>
                  <a:pt x="1903" y="853"/>
                </a:moveTo>
                <a:cubicBezTo>
                  <a:pt x="1910" y="853"/>
                  <a:pt x="1915" y="848"/>
                  <a:pt x="1915" y="841"/>
                </a:cubicBezTo>
                <a:cubicBezTo>
                  <a:pt x="1915" y="834"/>
                  <a:pt x="1910" y="828"/>
                  <a:pt x="1903" y="828"/>
                </a:cubicBezTo>
                <a:cubicBezTo>
                  <a:pt x="1896" y="828"/>
                  <a:pt x="1890" y="834"/>
                  <a:pt x="1890" y="841"/>
                </a:cubicBezTo>
                <a:cubicBezTo>
                  <a:pt x="1890" y="848"/>
                  <a:pt x="1896" y="853"/>
                  <a:pt x="1903" y="853"/>
                </a:cubicBezTo>
                <a:close/>
                <a:moveTo>
                  <a:pt x="1942" y="853"/>
                </a:moveTo>
                <a:cubicBezTo>
                  <a:pt x="1949" y="853"/>
                  <a:pt x="1955" y="848"/>
                  <a:pt x="1955" y="841"/>
                </a:cubicBezTo>
                <a:cubicBezTo>
                  <a:pt x="1955" y="834"/>
                  <a:pt x="1949" y="828"/>
                  <a:pt x="1942" y="828"/>
                </a:cubicBezTo>
                <a:cubicBezTo>
                  <a:pt x="1935" y="828"/>
                  <a:pt x="1929" y="834"/>
                  <a:pt x="1929" y="841"/>
                </a:cubicBezTo>
                <a:cubicBezTo>
                  <a:pt x="1929" y="848"/>
                  <a:pt x="1935" y="853"/>
                  <a:pt x="1942" y="853"/>
                </a:cubicBezTo>
                <a:close/>
                <a:moveTo>
                  <a:pt x="1981" y="853"/>
                </a:moveTo>
                <a:cubicBezTo>
                  <a:pt x="1988" y="853"/>
                  <a:pt x="1994" y="848"/>
                  <a:pt x="1994" y="841"/>
                </a:cubicBezTo>
                <a:cubicBezTo>
                  <a:pt x="1994" y="834"/>
                  <a:pt x="1988" y="828"/>
                  <a:pt x="1981" y="828"/>
                </a:cubicBezTo>
                <a:cubicBezTo>
                  <a:pt x="1974" y="828"/>
                  <a:pt x="1969" y="834"/>
                  <a:pt x="1969" y="841"/>
                </a:cubicBezTo>
                <a:cubicBezTo>
                  <a:pt x="1969" y="848"/>
                  <a:pt x="1974" y="853"/>
                  <a:pt x="1981" y="853"/>
                </a:cubicBezTo>
                <a:close/>
                <a:moveTo>
                  <a:pt x="2021" y="853"/>
                </a:moveTo>
                <a:cubicBezTo>
                  <a:pt x="2028" y="853"/>
                  <a:pt x="2034" y="848"/>
                  <a:pt x="2034" y="841"/>
                </a:cubicBezTo>
                <a:cubicBezTo>
                  <a:pt x="2034" y="834"/>
                  <a:pt x="2028" y="828"/>
                  <a:pt x="2021" y="828"/>
                </a:cubicBezTo>
                <a:cubicBezTo>
                  <a:pt x="2014" y="828"/>
                  <a:pt x="2008" y="834"/>
                  <a:pt x="2008" y="841"/>
                </a:cubicBezTo>
                <a:cubicBezTo>
                  <a:pt x="2008" y="848"/>
                  <a:pt x="2014" y="853"/>
                  <a:pt x="2021" y="853"/>
                </a:cubicBezTo>
                <a:close/>
                <a:moveTo>
                  <a:pt x="2060" y="853"/>
                </a:moveTo>
                <a:cubicBezTo>
                  <a:pt x="2067" y="853"/>
                  <a:pt x="2073" y="848"/>
                  <a:pt x="2073" y="841"/>
                </a:cubicBezTo>
                <a:cubicBezTo>
                  <a:pt x="2073" y="834"/>
                  <a:pt x="2067" y="828"/>
                  <a:pt x="2060" y="828"/>
                </a:cubicBezTo>
                <a:cubicBezTo>
                  <a:pt x="2053" y="828"/>
                  <a:pt x="2048" y="834"/>
                  <a:pt x="2048" y="841"/>
                </a:cubicBezTo>
                <a:cubicBezTo>
                  <a:pt x="2048" y="848"/>
                  <a:pt x="2053" y="853"/>
                  <a:pt x="2060" y="853"/>
                </a:cubicBezTo>
                <a:close/>
                <a:moveTo>
                  <a:pt x="2100" y="853"/>
                </a:moveTo>
                <a:cubicBezTo>
                  <a:pt x="2107" y="853"/>
                  <a:pt x="2112" y="848"/>
                  <a:pt x="2112" y="841"/>
                </a:cubicBezTo>
                <a:cubicBezTo>
                  <a:pt x="2112" y="834"/>
                  <a:pt x="2107" y="828"/>
                  <a:pt x="2100" y="828"/>
                </a:cubicBezTo>
                <a:cubicBezTo>
                  <a:pt x="2093" y="828"/>
                  <a:pt x="2087" y="834"/>
                  <a:pt x="2087" y="841"/>
                </a:cubicBezTo>
                <a:cubicBezTo>
                  <a:pt x="2087" y="848"/>
                  <a:pt x="2093" y="853"/>
                  <a:pt x="2100" y="853"/>
                </a:cubicBezTo>
                <a:close/>
                <a:moveTo>
                  <a:pt x="2139" y="853"/>
                </a:moveTo>
                <a:cubicBezTo>
                  <a:pt x="2146" y="853"/>
                  <a:pt x="2152" y="848"/>
                  <a:pt x="2152" y="841"/>
                </a:cubicBezTo>
                <a:cubicBezTo>
                  <a:pt x="2152" y="834"/>
                  <a:pt x="2146" y="828"/>
                  <a:pt x="2139" y="828"/>
                </a:cubicBezTo>
                <a:cubicBezTo>
                  <a:pt x="2132" y="828"/>
                  <a:pt x="2126" y="834"/>
                  <a:pt x="2126" y="841"/>
                </a:cubicBezTo>
                <a:cubicBezTo>
                  <a:pt x="2126" y="848"/>
                  <a:pt x="2132" y="853"/>
                  <a:pt x="2139" y="853"/>
                </a:cubicBezTo>
                <a:close/>
                <a:moveTo>
                  <a:pt x="2179" y="853"/>
                </a:moveTo>
                <a:cubicBezTo>
                  <a:pt x="2186" y="853"/>
                  <a:pt x="2191" y="848"/>
                  <a:pt x="2191" y="841"/>
                </a:cubicBezTo>
                <a:cubicBezTo>
                  <a:pt x="2191" y="834"/>
                  <a:pt x="2186" y="828"/>
                  <a:pt x="2179" y="828"/>
                </a:cubicBezTo>
                <a:cubicBezTo>
                  <a:pt x="2172" y="828"/>
                  <a:pt x="2166" y="834"/>
                  <a:pt x="2166" y="841"/>
                </a:cubicBezTo>
                <a:cubicBezTo>
                  <a:pt x="2166" y="848"/>
                  <a:pt x="2172" y="853"/>
                  <a:pt x="2179" y="853"/>
                </a:cubicBezTo>
                <a:close/>
                <a:moveTo>
                  <a:pt x="2257" y="853"/>
                </a:moveTo>
                <a:cubicBezTo>
                  <a:pt x="2264" y="853"/>
                  <a:pt x="2270" y="848"/>
                  <a:pt x="2270" y="841"/>
                </a:cubicBezTo>
                <a:cubicBezTo>
                  <a:pt x="2270" y="834"/>
                  <a:pt x="2264" y="828"/>
                  <a:pt x="2257" y="828"/>
                </a:cubicBezTo>
                <a:cubicBezTo>
                  <a:pt x="2250" y="828"/>
                  <a:pt x="2245" y="834"/>
                  <a:pt x="2245" y="841"/>
                </a:cubicBezTo>
                <a:cubicBezTo>
                  <a:pt x="2245" y="848"/>
                  <a:pt x="2250" y="853"/>
                  <a:pt x="2257" y="853"/>
                </a:cubicBezTo>
                <a:close/>
                <a:moveTo>
                  <a:pt x="2297" y="828"/>
                </a:moveTo>
                <a:cubicBezTo>
                  <a:pt x="2290" y="828"/>
                  <a:pt x="2284" y="834"/>
                  <a:pt x="2284" y="841"/>
                </a:cubicBezTo>
                <a:cubicBezTo>
                  <a:pt x="2284" y="848"/>
                  <a:pt x="2290" y="853"/>
                  <a:pt x="2297" y="853"/>
                </a:cubicBezTo>
                <a:cubicBezTo>
                  <a:pt x="2304" y="853"/>
                  <a:pt x="2310" y="848"/>
                  <a:pt x="2310" y="841"/>
                </a:cubicBezTo>
                <a:cubicBezTo>
                  <a:pt x="2310" y="834"/>
                  <a:pt x="2304" y="828"/>
                  <a:pt x="2297" y="828"/>
                </a:cubicBezTo>
                <a:close/>
                <a:moveTo>
                  <a:pt x="2336" y="828"/>
                </a:moveTo>
                <a:cubicBezTo>
                  <a:pt x="2329" y="828"/>
                  <a:pt x="2323" y="834"/>
                  <a:pt x="2323" y="841"/>
                </a:cubicBezTo>
                <a:cubicBezTo>
                  <a:pt x="2323" y="848"/>
                  <a:pt x="2329" y="853"/>
                  <a:pt x="2336" y="853"/>
                </a:cubicBezTo>
                <a:cubicBezTo>
                  <a:pt x="2343" y="853"/>
                  <a:pt x="2349" y="848"/>
                  <a:pt x="2349" y="841"/>
                </a:cubicBezTo>
                <a:cubicBezTo>
                  <a:pt x="2349" y="834"/>
                  <a:pt x="2343" y="828"/>
                  <a:pt x="2336" y="828"/>
                </a:cubicBezTo>
                <a:close/>
                <a:moveTo>
                  <a:pt x="2376" y="828"/>
                </a:moveTo>
                <a:cubicBezTo>
                  <a:pt x="2369" y="828"/>
                  <a:pt x="2363" y="834"/>
                  <a:pt x="2363" y="841"/>
                </a:cubicBezTo>
                <a:cubicBezTo>
                  <a:pt x="2363" y="848"/>
                  <a:pt x="2369" y="853"/>
                  <a:pt x="2376" y="853"/>
                </a:cubicBezTo>
                <a:cubicBezTo>
                  <a:pt x="2383" y="853"/>
                  <a:pt x="2388" y="848"/>
                  <a:pt x="2388" y="841"/>
                </a:cubicBezTo>
                <a:cubicBezTo>
                  <a:pt x="2388" y="834"/>
                  <a:pt x="2383" y="828"/>
                  <a:pt x="2376" y="828"/>
                </a:cubicBezTo>
                <a:close/>
                <a:moveTo>
                  <a:pt x="2415" y="853"/>
                </a:moveTo>
                <a:cubicBezTo>
                  <a:pt x="2422" y="853"/>
                  <a:pt x="2428" y="848"/>
                  <a:pt x="2428" y="841"/>
                </a:cubicBezTo>
                <a:cubicBezTo>
                  <a:pt x="2428" y="834"/>
                  <a:pt x="2422" y="828"/>
                  <a:pt x="2415" y="828"/>
                </a:cubicBezTo>
                <a:cubicBezTo>
                  <a:pt x="2408" y="828"/>
                  <a:pt x="2402" y="834"/>
                  <a:pt x="2402" y="841"/>
                </a:cubicBezTo>
                <a:cubicBezTo>
                  <a:pt x="2402" y="848"/>
                  <a:pt x="2408" y="853"/>
                  <a:pt x="2415" y="853"/>
                </a:cubicBezTo>
                <a:close/>
                <a:moveTo>
                  <a:pt x="2455" y="853"/>
                </a:moveTo>
                <a:cubicBezTo>
                  <a:pt x="2462" y="853"/>
                  <a:pt x="2467" y="848"/>
                  <a:pt x="2467" y="841"/>
                </a:cubicBezTo>
                <a:cubicBezTo>
                  <a:pt x="2467" y="834"/>
                  <a:pt x="2462" y="828"/>
                  <a:pt x="2455" y="828"/>
                </a:cubicBezTo>
                <a:cubicBezTo>
                  <a:pt x="2447" y="828"/>
                  <a:pt x="2442" y="834"/>
                  <a:pt x="2442" y="841"/>
                </a:cubicBezTo>
                <a:cubicBezTo>
                  <a:pt x="2442" y="848"/>
                  <a:pt x="2447" y="853"/>
                  <a:pt x="2455" y="853"/>
                </a:cubicBezTo>
                <a:close/>
                <a:moveTo>
                  <a:pt x="2494" y="853"/>
                </a:moveTo>
                <a:cubicBezTo>
                  <a:pt x="2501" y="853"/>
                  <a:pt x="2507" y="848"/>
                  <a:pt x="2507" y="841"/>
                </a:cubicBezTo>
                <a:cubicBezTo>
                  <a:pt x="2507" y="834"/>
                  <a:pt x="2501" y="828"/>
                  <a:pt x="2494" y="828"/>
                </a:cubicBezTo>
                <a:cubicBezTo>
                  <a:pt x="2487" y="828"/>
                  <a:pt x="2481" y="834"/>
                  <a:pt x="2481" y="841"/>
                </a:cubicBezTo>
                <a:cubicBezTo>
                  <a:pt x="2481" y="848"/>
                  <a:pt x="2487" y="853"/>
                  <a:pt x="2494" y="853"/>
                </a:cubicBezTo>
                <a:close/>
                <a:moveTo>
                  <a:pt x="2533" y="853"/>
                </a:moveTo>
                <a:cubicBezTo>
                  <a:pt x="2540" y="853"/>
                  <a:pt x="2546" y="848"/>
                  <a:pt x="2546" y="841"/>
                </a:cubicBezTo>
                <a:cubicBezTo>
                  <a:pt x="2546" y="834"/>
                  <a:pt x="2540" y="828"/>
                  <a:pt x="2533" y="828"/>
                </a:cubicBezTo>
                <a:cubicBezTo>
                  <a:pt x="2526" y="828"/>
                  <a:pt x="2521" y="834"/>
                  <a:pt x="2521" y="841"/>
                </a:cubicBezTo>
                <a:cubicBezTo>
                  <a:pt x="2521" y="848"/>
                  <a:pt x="2526" y="853"/>
                  <a:pt x="2533" y="853"/>
                </a:cubicBezTo>
                <a:close/>
                <a:moveTo>
                  <a:pt x="2573" y="853"/>
                </a:moveTo>
                <a:cubicBezTo>
                  <a:pt x="2580" y="853"/>
                  <a:pt x="2586" y="848"/>
                  <a:pt x="2586" y="841"/>
                </a:cubicBezTo>
                <a:cubicBezTo>
                  <a:pt x="2586" y="834"/>
                  <a:pt x="2580" y="828"/>
                  <a:pt x="2573" y="828"/>
                </a:cubicBezTo>
                <a:cubicBezTo>
                  <a:pt x="2566" y="828"/>
                  <a:pt x="2560" y="834"/>
                  <a:pt x="2560" y="841"/>
                </a:cubicBezTo>
                <a:cubicBezTo>
                  <a:pt x="2560" y="848"/>
                  <a:pt x="2566" y="853"/>
                  <a:pt x="2573" y="853"/>
                </a:cubicBezTo>
                <a:close/>
                <a:moveTo>
                  <a:pt x="2612" y="853"/>
                </a:moveTo>
                <a:cubicBezTo>
                  <a:pt x="2619" y="853"/>
                  <a:pt x="2625" y="848"/>
                  <a:pt x="2625" y="841"/>
                </a:cubicBezTo>
                <a:cubicBezTo>
                  <a:pt x="2625" y="834"/>
                  <a:pt x="2619" y="828"/>
                  <a:pt x="2612" y="828"/>
                </a:cubicBezTo>
                <a:cubicBezTo>
                  <a:pt x="2605" y="828"/>
                  <a:pt x="2599" y="834"/>
                  <a:pt x="2599" y="841"/>
                </a:cubicBezTo>
                <a:cubicBezTo>
                  <a:pt x="2599" y="848"/>
                  <a:pt x="2605" y="853"/>
                  <a:pt x="2612" y="853"/>
                </a:cubicBezTo>
                <a:close/>
                <a:moveTo>
                  <a:pt x="2652" y="853"/>
                </a:moveTo>
                <a:cubicBezTo>
                  <a:pt x="2659" y="853"/>
                  <a:pt x="2664" y="848"/>
                  <a:pt x="2664" y="841"/>
                </a:cubicBezTo>
                <a:cubicBezTo>
                  <a:pt x="2664" y="834"/>
                  <a:pt x="2659" y="828"/>
                  <a:pt x="2652" y="828"/>
                </a:cubicBezTo>
                <a:cubicBezTo>
                  <a:pt x="2645" y="828"/>
                  <a:pt x="2639" y="834"/>
                  <a:pt x="2639" y="841"/>
                </a:cubicBezTo>
                <a:cubicBezTo>
                  <a:pt x="2639" y="848"/>
                  <a:pt x="2645" y="853"/>
                  <a:pt x="2652" y="853"/>
                </a:cubicBezTo>
                <a:close/>
                <a:moveTo>
                  <a:pt x="2691" y="853"/>
                </a:moveTo>
                <a:cubicBezTo>
                  <a:pt x="2698" y="853"/>
                  <a:pt x="2704" y="848"/>
                  <a:pt x="2704" y="841"/>
                </a:cubicBezTo>
                <a:cubicBezTo>
                  <a:pt x="2704" y="834"/>
                  <a:pt x="2698" y="828"/>
                  <a:pt x="2691" y="828"/>
                </a:cubicBezTo>
                <a:cubicBezTo>
                  <a:pt x="2684" y="828"/>
                  <a:pt x="2678" y="834"/>
                  <a:pt x="2678" y="841"/>
                </a:cubicBezTo>
                <a:cubicBezTo>
                  <a:pt x="2678" y="848"/>
                  <a:pt x="2684" y="853"/>
                  <a:pt x="2691" y="853"/>
                </a:cubicBezTo>
                <a:close/>
                <a:moveTo>
                  <a:pt x="2730" y="853"/>
                </a:moveTo>
                <a:cubicBezTo>
                  <a:pt x="2738" y="853"/>
                  <a:pt x="2743" y="848"/>
                  <a:pt x="2743" y="841"/>
                </a:cubicBezTo>
                <a:cubicBezTo>
                  <a:pt x="2743" y="834"/>
                  <a:pt x="2738" y="828"/>
                  <a:pt x="2730" y="828"/>
                </a:cubicBezTo>
                <a:cubicBezTo>
                  <a:pt x="2723" y="828"/>
                  <a:pt x="2718" y="834"/>
                  <a:pt x="2718" y="841"/>
                </a:cubicBezTo>
                <a:cubicBezTo>
                  <a:pt x="2718" y="848"/>
                  <a:pt x="2723" y="853"/>
                  <a:pt x="2730" y="853"/>
                </a:cubicBezTo>
                <a:close/>
                <a:moveTo>
                  <a:pt x="2770" y="853"/>
                </a:moveTo>
                <a:cubicBezTo>
                  <a:pt x="2777" y="853"/>
                  <a:pt x="2783" y="848"/>
                  <a:pt x="2783" y="841"/>
                </a:cubicBezTo>
                <a:cubicBezTo>
                  <a:pt x="2783" y="834"/>
                  <a:pt x="2777" y="828"/>
                  <a:pt x="2770" y="828"/>
                </a:cubicBezTo>
                <a:cubicBezTo>
                  <a:pt x="2763" y="828"/>
                  <a:pt x="2757" y="834"/>
                  <a:pt x="2757" y="841"/>
                </a:cubicBezTo>
                <a:cubicBezTo>
                  <a:pt x="2757" y="848"/>
                  <a:pt x="2763" y="853"/>
                  <a:pt x="2770" y="853"/>
                </a:cubicBezTo>
                <a:close/>
                <a:moveTo>
                  <a:pt x="2809" y="853"/>
                </a:moveTo>
                <a:cubicBezTo>
                  <a:pt x="2816" y="853"/>
                  <a:pt x="2822" y="848"/>
                  <a:pt x="2822" y="841"/>
                </a:cubicBezTo>
                <a:cubicBezTo>
                  <a:pt x="2822" y="834"/>
                  <a:pt x="2816" y="828"/>
                  <a:pt x="2809" y="828"/>
                </a:cubicBezTo>
                <a:cubicBezTo>
                  <a:pt x="2802" y="828"/>
                  <a:pt x="2797" y="834"/>
                  <a:pt x="2797" y="841"/>
                </a:cubicBezTo>
                <a:cubicBezTo>
                  <a:pt x="2797" y="848"/>
                  <a:pt x="2802" y="853"/>
                  <a:pt x="2809" y="853"/>
                </a:cubicBezTo>
                <a:close/>
                <a:moveTo>
                  <a:pt x="2849" y="853"/>
                </a:moveTo>
                <a:cubicBezTo>
                  <a:pt x="2856" y="853"/>
                  <a:pt x="2862" y="848"/>
                  <a:pt x="2862" y="841"/>
                </a:cubicBezTo>
                <a:cubicBezTo>
                  <a:pt x="2862" y="834"/>
                  <a:pt x="2856" y="828"/>
                  <a:pt x="2849" y="828"/>
                </a:cubicBezTo>
                <a:cubicBezTo>
                  <a:pt x="2842" y="828"/>
                  <a:pt x="2836" y="834"/>
                  <a:pt x="2836" y="841"/>
                </a:cubicBezTo>
                <a:cubicBezTo>
                  <a:pt x="2836" y="848"/>
                  <a:pt x="2842" y="853"/>
                  <a:pt x="2849" y="853"/>
                </a:cubicBezTo>
                <a:close/>
                <a:moveTo>
                  <a:pt x="2888" y="853"/>
                </a:moveTo>
                <a:cubicBezTo>
                  <a:pt x="2895" y="853"/>
                  <a:pt x="2901" y="848"/>
                  <a:pt x="2901" y="841"/>
                </a:cubicBezTo>
                <a:cubicBezTo>
                  <a:pt x="2901" y="834"/>
                  <a:pt x="2895" y="828"/>
                  <a:pt x="2888" y="828"/>
                </a:cubicBezTo>
                <a:cubicBezTo>
                  <a:pt x="2881" y="828"/>
                  <a:pt x="2875" y="834"/>
                  <a:pt x="2875" y="841"/>
                </a:cubicBezTo>
                <a:cubicBezTo>
                  <a:pt x="2875" y="848"/>
                  <a:pt x="2881" y="853"/>
                  <a:pt x="2888" y="853"/>
                </a:cubicBezTo>
                <a:close/>
                <a:moveTo>
                  <a:pt x="641" y="893"/>
                </a:moveTo>
                <a:cubicBezTo>
                  <a:pt x="648" y="893"/>
                  <a:pt x="654" y="887"/>
                  <a:pt x="654" y="880"/>
                </a:cubicBezTo>
                <a:cubicBezTo>
                  <a:pt x="654" y="873"/>
                  <a:pt x="648" y="867"/>
                  <a:pt x="641" y="867"/>
                </a:cubicBezTo>
                <a:cubicBezTo>
                  <a:pt x="634" y="867"/>
                  <a:pt x="628" y="873"/>
                  <a:pt x="628" y="880"/>
                </a:cubicBezTo>
                <a:cubicBezTo>
                  <a:pt x="628" y="887"/>
                  <a:pt x="634" y="893"/>
                  <a:pt x="641" y="893"/>
                </a:cubicBezTo>
                <a:close/>
                <a:moveTo>
                  <a:pt x="680" y="893"/>
                </a:moveTo>
                <a:cubicBezTo>
                  <a:pt x="687" y="893"/>
                  <a:pt x="693" y="887"/>
                  <a:pt x="693" y="880"/>
                </a:cubicBezTo>
                <a:cubicBezTo>
                  <a:pt x="693" y="873"/>
                  <a:pt x="687" y="867"/>
                  <a:pt x="680" y="867"/>
                </a:cubicBezTo>
                <a:cubicBezTo>
                  <a:pt x="673" y="867"/>
                  <a:pt x="668" y="873"/>
                  <a:pt x="668" y="880"/>
                </a:cubicBezTo>
                <a:cubicBezTo>
                  <a:pt x="668" y="887"/>
                  <a:pt x="673" y="893"/>
                  <a:pt x="680" y="893"/>
                </a:cubicBezTo>
                <a:close/>
                <a:moveTo>
                  <a:pt x="1548" y="893"/>
                </a:moveTo>
                <a:cubicBezTo>
                  <a:pt x="1555" y="893"/>
                  <a:pt x="1561" y="887"/>
                  <a:pt x="1561" y="880"/>
                </a:cubicBezTo>
                <a:cubicBezTo>
                  <a:pt x="1561" y="873"/>
                  <a:pt x="1555" y="867"/>
                  <a:pt x="1548" y="867"/>
                </a:cubicBezTo>
                <a:cubicBezTo>
                  <a:pt x="1541" y="867"/>
                  <a:pt x="1535" y="873"/>
                  <a:pt x="1535" y="880"/>
                </a:cubicBezTo>
                <a:cubicBezTo>
                  <a:pt x="1535" y="887"/>
                  <a:pt x="1541" y="893"/>
                  <a:pt x="1548" y="893"/>
                </a:cubicBezTo>
                <a:close/>
                <a:moveTo>
                  <a:pt x="1587" y="893"/>
                </a:moveTo>
                <a:cubicBezTo>
                  <a:pt x="1594" y="893"/>
                  <a:pt x="1600" y="887"/>
                  <a:pt x="1600" y="880"/>
                </a:cubicBezTo>
                <a:cubicBezTo>
                  <a:pt x="1600" y="873"/>
                  <a:pt x="1594" y="867"/>
                  <a:pt x="1587" y="867"/>
                </a:cubicBezTo>
                <a:cubicBezTo>
                  <a:pt x="1580" y="867"/>
                  <a:pt x="1574" y="873"/>
                  <a:pt x="1574" y="880"/>
                </a:cubicBezTo>
                <a:cubicBezTo>
                  <a:pt x="1574" y="887"/>
                  <a:pt x="1580" y="893"/>
                  <a:pt x="1587" y="893"/>
                </a:cubicBezTo>
                <a:close/>
                <a:moveTo>
                  <a:pt x="1627" y="893"/>
                </a:moveTo>
                <a:cubicBezTo>
                  <a:pt x="1634" y="893"/>
                  <a:pt x="1639" y="887"/>
                  <a:pt x="1639" y="880"/>
                </a:cubicBezTo>
                <a:cubicBezTo>
                  <a:pt x="1639" y="873"/>
                  <a:pt x="1634" y="867"/>
                  <a:pt x="1627" y="867"/>
                </a:cubicBezTo>
                <a:cubicBezTo>
                  <a:pt x="1620" y="867"/>
                  <a:pt x="1614" y="873"/>
                  <a:pt x="1614" y="880"/>
                </a:cubicBezTo>
                <a:cubicBezTo>
                  <a:pt x="1614" y="887"/>
                  <a:pt x="1620" y="893"/>
                  <a:pt x="1627" y="893"/>
                </a:cubicBezTo>
                <a:close/>
                <a:moveTo>
                  <a:pt x="1666" y="893"/>
                </a:moveTo>
                <a:cubicBezTo>
                  <a:pt x="1673" y="893"/>
                  <a:pt x="1679" y="887"/>
                  <a:pt x="1679" y="880"/>
                </a:cubicBezTo>
                <a:cubicBezTo>
                  <a:pt x="1679" y="873"/>
                  <a:pt x="1673" y="867"/>
                  <a:pt x="1666" y="867"/>
                </a:cubicBezTo>
                <a:cubicBezTo>
                  <a:pt x="1659" y="867"/>
                  <a:pt x="1653" y="873"/>
                  <a:pt x="1653" y="880"/>
                </a:cubicBezTo>
                <a:cubicBezTo>
                  <a:pt x="1653" y="887"/>
                  <a:pt x="1659" y="893"/>
                  <a:pt x="1666" y="893"/>
                </a:cubicBezTo>
                <a:close/>
                <a:moveTo>
                  <a:pt x="1705" y="893"/>
                </a:moveTo>
                <a:cubicBezTo>
                  <a:pt x="1713" y="893"/>
                  <a:pt x="1718" y="887"/>
                  <a:pt x="1718" y="880"/>
                </a:cubicBezTo>
                <a:cubicBezTo>
                  <a:pt x="1718" y="873"/>
                  <a:pt x="1713" y="867"/>
                  <a:pt x="1705" y="867"/>
                </a:cubicBezTo>
                <a:cubicBezTo>
                  <a:pt x="1698" y="867"/>
                  <a:pt x="1693" y="873"/>
                  <a:pt x="1693" y="880"/>
                </a:cubicBezTo>
                <a:cubicBezTo>
                  <a:pt x="1693" y="887"/>
                  <a:pt x="1698" y="893"/>
                  <a:pt x="1705" y="893"/>
                </a:cubicBezTo>
                <a:close/>
                <a:moveTo>
                  <a:pt x="1745" y="893"/>
                </a:moveTo>
                <a:cubicBezTo>
                  <a:pt x="1752" y="893"/>
                  <a:pt x="1758" y="887"/>
                  <a:pt x="1758" y="880"/>
                </a:cubicBezTo>
                <a:cubicBezTo>
                  <a:pt x="1758" y="873"/>
                  <a:pt x="1752" y="867"/>
                  <a:pt x="1745" y="867"/>
                </a:cubicBezTo>
                <a:cubicBezTo>
                  <a:pt x="1738" y="867"/>
                  <a:pt x="1732" y="873"/>
                  <a:pt x="1732" y="880"/>
                </a:cubicBezTo>
                <a:cubicBezTo>
                  <a:pt x="1732" y="887"/>
                  <a:pt x="1738" y="893"/>
                  <a:pt x="1745" y="893"/>
                </a:cubicBezTo>
                <a:close/>
                <a:moveTo>
                  <a:pt x="1784" y="893"/>
                </a:moveTo>
                <a:cubicBezTo>
                  <a:pt x="1791" y="893"/>
                  <a:pt x="1797" y="887"/>
                  <a:pt x="1797" y="880"/>
                </a:cubicBezTo>
                <a:cubicBezTo>
                  <a:pt x="1797" y="873"/>
                  <a:pt x="1791" y="867"/>
                  <a:pt x="1784" y="867"/>
                </a:cubicBezTo>
                <a:cubicBezTo>
                  <a:pt x="1777" y="867"/>
                  <a:pt x="1772" y="873"/>
                  <a:pt x="1772" y="880"/>
                </a:cubicBezTo>
                <a:cubicBezTo>
                  <a:pt x="1772" y="887"/>
                  <a:pt x="1777" y="893"/>
                  <a:pt x="1784" y="893"/>
                </a:cubicBezTo>
                <a:close/>
                <a:moveTo>
                  <a:pt x="1824" y="893"/>
                </a:moveTo>
                <a:cubicBezTo>
                  <a:pt x="1831" y="893"/>
                  <a:pt x="1836" y="887"/>
                  <a:pt x="1836" y="880"/>
                </a:cubicBezTo>
                <a:cubicBezTo>
                  <a:pt x="1836" y="873"/>
                  <a:pt x="1831" y="867"/>
                  <a:pt x="1824" y="867"/>
                </a:cubicBezTo>
                <a:cubicBezTo>
                  <a:pt x="1817" y="867"/>
                  <a:pt x="1811" y="873"/>
                  <a:pt x="1811" y="880"/>
                </a:cubicBezTo>
                <a:cubicBezTo>
                  <a:pt x="1811" y="887"/>
                  <a:pt x="1817" y="893"/>
                  <a:pt x="1824" y="893"/>
                </a:cubicBezTo>
                <a:close/>
                <a:moveTo>
                  <a:pt x="1863" y="893"/>
                </a:moveTo>
                <a:cubicBezTo>
                  <a:pt x="1870" y="893"/>
                  <a:pt x="1876" y="887"/>
                  <a:pt x="1876" y="880"/>
                </a:cubicBezTo>
                <a:cubicBezTo>
                  <a:pt x="1876" y="873"/>
                  <a:pt x="1870" y="867"/>
                  <a:pt x="1863" y="867"/>
                </a:cubicBezTo>
                <a:cubicBezTo>
                  <a:pt x="1856" y="867"/>
                  <a:pt x="1850" y="873"/>
                  <a:pt x="1850" y="880"/>
                </a:cubicBezTo>
                <a:cubicBezTo>
                  <a:pt x="1850" y="887"/>
                  <a:pt x="1856" y="893"/>
                  <a:pt x="1863" y="893"/>
                </a:cubicBezTo>
                <a:close/>
                <a:moveTo>
                  <a:pt x="1903" y="893"/>
                </a:moveTo>
                <a:cubicBezTo>
                  <a:pt x="1910" y="893"/>
                  <a:pt x="1915" y="887"/>
                  <a:pt x="1915" y="880"/>
                </a:cubicBezTo>
                <a:cubicBezTo>
                  <a:pt x="1915" y="873"/>
                  <a:pt x="1910" y="867"/>
                  <a:pt x="1903" y="867"/>
                </a:cubicBezTo>
                <a:cubicBezTo>
                  <a:pt x="1896" y="867"/>
                  <a:pt x="1890" y="873"/>
                  <a:pt x="1890" y="880"/>
                </a:cubicBezTo>
                <a:cubicBezTo>
                  <a:pt x="1890" y="887"/>
                  <a:pt x="1896" y="893"/>
                  <a:pt x="1903" y="893"/>
                </a:cubicBezTo>
                <a:close/>
                <a:moveTo>
                  <a:pt x="1942" y="893"/>
                </a:moveTo>
                <a:cubicBezTo>
                  <a:pt x="1949" y="893"/>
                  <a:pt x="1955" y="887"/>
                  <a:pt x="1955" y="880"/>
                </a:cubicBezTo>
                <a:cubicBezTo>
                  <a:pt x="1955" y="873"/>
                  <a:pt x="1949" y="867"/>
                  <a:pt x="1942" y="867"/>
                </a:cubicBezTo>
                <a:cubicBezTo>
                  <a:pt x="1935" y="867"/>
                  <a:pt x="1929" y="873"/>
                  <a:pt x="1929" y="880"/>
                </a:cubicBezTo>
                <a:cubicBezTo>
                  <a:pt x="1929" y="887"/>
                  <a:pt x="1935" y="893"/>
                  <a:pt x="1942" y="893"/>
                </a:cubicBezTo>
                <a:close/>
                <a:moveTo>
                  <a:pt x="1981" y="893"/>
                </a:moveTo>
                <a:cubicBezTo>
                  <a:pt x="1988" y="893"/>
                  <a:pt x="1994" y="887"/>
                  <a:pt x="1994" y="880"/>
                </a:cubicBezTo>
                <a:cubicBezTo>
                  <a:pt x="1994" y="873"/>
                  <a:pt x="1988" y="867"/>
                  <a:pt x="1981" y="867"/>
                </a:cubicBezTo>
                <a:cubicBezTo>
                  <a:pt x="1974" y="867"/>
                  <a:pt x="1969" y="873"/>
                  <a:pt x="1969" y="880"/>
                </a:cubicBezTo>
                <a:cubicBezTo>
                  <a:pt x="1969" y="887"/>
                  <a:pt x="1974" y="893"/>
                  <a:pt x="1981" y="893"/>
                </a:cubicBezTo>
                <a:close/>
                <a:moveTo>
                  <a:pt x="2021" y="893"/>
                </a:moveTo>
                <a:cubicBezTo>
                  <a:pt x="2028" y="893"/>
                  <a:pt x="2034" y="887"/>
                  <a:pt x="2034" y="880"/>
                </a:cubicBezTo>
                <a:cubicBezTo>
                  <a:pt x="2034" y="873"/>
                  <a:pt x="2028" y="867"/>
                  <a:pt x="2021" y="867"/>
                </a:cubicBezTo>
                <a:cubicBezTo>
                  <a:pt x="2014" y="867"/>
                  <a:pt x="2008" y="873"/>
                  <a:pt x="2008" y="880"/>
                </a:cubicBezTo>
                <a:cubicBezTo>
                  <a:pt x="2008" y="887"/>
                  <a:pt x="2014" y="893"/>
                  <a:pt x="2021" y="893"/>
                </a:cubicBezTo>
                <a:close/>
                <a:moveTo>
                  <a:pt x="2100" y="893"/>
                </a:moveTo>
                <a:cubicBezTo>
                  <a:pt x="2107" y="893"/>
                  <a:pt x="2112" y="887"/>
                  <a:pt x="2112" y="880"/>
                </a:cubicBezTo>
                <a:cubicBezTo>
                  <a:pt x="2112" y="873"/>
                  <a:pt x="2107" y="867"/>
                  <a:pt x="2100" y="867"/>
                </a:cubicBezTo>
                <a:cubicBezTo>
                  <a:pt x="2093" y="867"/>
                  <a:pt x="2087" y="873"/>
                  <a:pt x="2087" y="880"/>
                </a:cubicBezTo>
                <a:cubicBezTo>
                  <a:pt x="2087" y="887"/>
                  <a:pt x="2093" y="893"/>
                  <a:pt x="2100" y="893"/>
                </a:cubicBezTo>
                <a:close/>
                <a:moveTo>
                  <a:pt x="2139" y="893"/>
                </a:moveTo>
                <a:cubicBezTo>
                  <a:pt x="2146" y="893"/>
                  <a:pt x="2152" y="887"/>
                  <a:pt x="2152" y="880"/>
                </a:cubicBezTo>
                <a:cubicBezTo>
                  <a:pt x="2152" y="873"/>
                  <a:pt x="2146" y="867"/>
                  <a:pt x="2139" y="867"/>
                </a:cubicBezTo>
                <a:cubicBezTo>
                  <a:pt x="2132" y="867"/>
                  <a:pt x="2126" y="873"/>
                  <a:pt x="2126" y="880"/>
                </a:cubicBezTo>
                <a:cubicBezTo>
                  <a:pt x="2126" y="887"/>
                  <a:pt x="2132" y="893"/>
                  <a:pt x="2139" y="893"/>
                </a:cubicBezTo>
                <a:close/>
                <a:moveTo>
                  <a:pt x="2179" y="893"/>
                </a:moveTo>
                <a:cubicBezTo>
                  <a:pt x="2186" y="893"/>
                  <a:pt x="2191" y="887"/>
                  <a:pt x="2191" y="880"/>
                </a:cubicBezTo>
                <a:cubicBezTo>
                  <a:pt x="2191" y="873"/>
                  <a:pt x="2186" y="867"/>
                  <a:pt x="2179" y="867"/>
                </a:cubicBezTo>
                <a:cubicBezTo>
                  <a:pt x="2172" y="867"/>
                  <a:pt x="2166" y="873"/>
                  <a:pt x="2166" y="880"/>
                </a:cubicBezTo>
                <a:cubicBezTo>
                  <a:pt x="2166" y="887"/>
                  <a:pt x="2172" y="893"/>
                  <a:pt x="2179" y="893"/>
                </a:cubicBezTo>
                <a:close/>
                <a:moveTo>
                  <a:pt x="2218" y="893"/>
                </a:moveTo>
                <a:cubicBezTo>
                  <a:pt x="2225" y="893"/>
                  <a:pt x="2231" y="887"/>
                  <a:pt x="2231" y="880"/>
                </a:cubicBezTo>
                <a:cubicBezTo>
                  <a:pt x="2231" y="873"/>
                  <a:pt x="2225" y="867"/>
                  <a:pt x="2218" y="867"/>
                </a:cubicBezTo>
                <a:cubicBezTo>
                  <a:pt x="2211" y="867"/>
                  <a:pt x="2205" y="873"/>
                  <a:pt x="2205" y="880"/>
                </a:cubicBezTo>
                <a:cubicBezTo>
                  <a:pt x="2205" y="887"/>
                  <a:pt x="2211" y="893"/>
                  <a:pt x="2218" y="893"/>
                </a:cubicBezTo>
                <a:close/>
                <a:moveTo>
                  <a:pt x="2257" y="867"/>
                </a:moveTo>
                <a:cubicBezTo>
                  <a:pt x="2250" y="867"/>
                  <a:pt x="2245" y="873"/>
                  <a:pt x="2245" y="880"/>
                </a:cubicBezTo>
                <a:cubicBezTo>
                  <a:pt x="2245" y="887"/>
                  <a:pt x="2250" y="893"/>
                  <a:pt x="2257" y="893"/>
                </a:cubicBezTo>
                <a:cubicBezTo>
                  <a:pt x="2264" y="893"/>
                  <a:pt x="2270" y="887"/>
                  <a:pt x="2270" y="880"/>
                </a:cubicBezTo>
                <a:cubicBezTo>
                  <a:pt x="2270" y="873"/>
                  <a:pt x="2264" y="867"/>
                  <a:pt x="2257" y="867"/>
                </a:cubicBezTo>
                <a:close/>
                <a:moveTo>
                  <a:pt x="2415" y="867"/>
                </a:moveTo>
                <a:cubicBezTo>
                  <a:pt x="2408" y="867"/>
                  <a:pt x="2402" y="873"/>
                  <a:pt x="2402" y="880"/>
                </a:cubicBezTo>
                <a:cubicBezTo>
                  <a:pt x="2402" y="887"/>
                  <a:pt x="2408" y="893"/>
                  <a:pt x="2415" y="893"/>
                </a:cubicBezTo>
                <a:cubicBezTo>
                  <a:pt x="2422" y="893"/>
                  <a:pt x="2428" y="887"/>
                  <a:pt x="2428" y="880"/>
                </a:cubicBezTo>
                <a:cubicBezTo>
                  <a:pt x="2428" y="873"/>
                  <a:pt x="2422" y="867"/>
                  <a:pt x="2415" y="867"/>
                </a:cubicBezTo>
                <a:close/>
                <a:moveTo>
                  <a:pt x="2455" y="893"/>
                </a:moveTo>
                <a:cubicBezTo>
                  <a:pt x="2462" y="893"/>
                  <a:pt x="2467" y="887"/>
                  <a:pt x="2467" y="880"/>
                </a:cubicBezTo>
                <a:cubicBezTo>
                  <a:pt x="2467" y="873"/>
                  <a:pt x="2462" y="867"/>
                  <a:pt x="2455" y="867"/>
                </a:cubicBezTo>
                <a:cubicBezTo>
                  <a:pt x="2447" y="867"/>
                  <a:pt x="2442" y="873"/>
                  <a:pt x="2442" y="880"/>
                </a:cubicBezTo>
                <a:cubicBezTo>
                  <a:pt x="2442" y="887"/>
                  <a:pt x="2447" y="893"/>
                  <a:pt x="2455" y="893"/>
                </a:cubicBezTo>
                <a:close/>
                <a:moveTo>
                  <a:pt x="2494" y="893"/>
                </a:moveTo>
                <a:cubicBezTo>
                  <a:pt x="2501" y="893"/>
                  <a:pt x="2507" y="887"/>
                  <a:pt x="2507" y="880"/>
                </a:cubicBezTo>
                <a:cubicBezTo>
                  <a:pt x="2507" y="873"/>
                  <a:pt x="2501" y="867"/>
                  <a:pt x="2494" y="867"/>
                </a:cubicBezTo>
                <a:cubicBezTo>
                  <a:pt x="2487" y="867"/>
                  <a:pt x="2481" y="873"/>
                  <a:pt x="2481" y="880"/>
                </a:cubicBezTo>
                <a:cubicBezTo>
                  <a:pt x="2481" y="887"/>
                  <a:pt x="2487" y="893"/>
                  <a:pt x="2494" y="893"/>
                </a:cubicBezTo>
                <a:close/>
                <a:moveTo>
                  <a:pt x="2533" y="893"/>
                </a:moveTo>
                <a:cubicBezTo>
                  <a:pt x="2540" y="893"/>
                  <a:pt x="2546" y="887"/>
                  <a:pt x="2546" y="880"/>
                </a:cubicBezTo>
                <a:cubicBezTo>
                  <a:pt x="2546" y="873"/>
                  <a:pt x="2540" y="867"/>
                  <a:pt x="2533" y="867"/>
                </a:cubicBezTo>
                <a:cubicBezTo>
                  <a:pt x="2526" y="867"/>
                  <a:pt x="2521" y="873"/>
                  <a:pt x="2521" y="880"/>
                </a:cubicBezTo>
                <a:cubicBezTo>
                  <a:pt x="2521" y="887"/>
                  <a:pt x="2526" y="893"/>
                  <a:pt x="2533" y="893"/>
                </a:cubicBezTo>
                <a:close/>
                <a:moveTo>
                  <a:pt x="2573" y="893"/>
                </a:moveTo>
                <a:cubicBezTo>
                  <a:pt x="2580" y="893"/>
                  <a:pt x="2586" y="887"/>
                  <a:pt x="2586" y="880"/>
                </a:cubicBezTo>
                <a:cubicBezTo>
                  <a:pt x="2586" y="873"/>
                  <a:pt x="2580" y="867"/>
                  <a:pt x="2573" y="867"/>
                </a:cubicBezTo>
                <a:cubicBezTo>
                  <a:pt x="2566" y="867"/>
                  <a:pt x="2560" y="873"/>
                  <a:pt x="2560" y="880"/>
                </a:cubicBezTo>
                <a:cubicBezTo>
                  <a:pt x="2560" y="887"/>
                  <a:pt x="2566" y="893"/>
                  <a:pt x="2573" y="893"/>
                </a:cubicBezTo>
                <a:close/>
                <a:moveTo>
                  <a:pt x="2612" y="867"/>
                </a:moveTo>
                <a:cubicBezTo>
                  <a:pt x="2605" y="867"/>
                  <a:pt x="2599" y="873"/>
                  <a:pt x="2599" y="880"/>
                </a:cubicBezTo>
                <a:cubicBezTo>
                  <a:pt x="2599" y="887"/>
                  <a:pt x="2605" y="893"/>
                  <a:pt x="2612" y="893"/>
                </a:cubicBezTo>
                <a:cubicBezTo>
                  <a:pt x="2619" y="893"/>
                  <a:pt x="2625" y="887"/>
                  <a:pt x="2625" y="880"/>
                </a:cubicBezTo>
                <a:cubicBezTo>
                  <a:pt x="2625" y="873"/>
                  <a:pt x="2619" y="867"/>
                  <a:pt x="2612" y="867"/>
                </a:cubicBezTo>
                <a:close/>
                <a:moveTo>
                  <a:pt x="2652" y="893"/>
                </a:moveTo>
                <a:cubicBezTo>
                  <a:pt x="2659" y="893"/>
                  <a:pt x="2664" y="887"/>
                  <a:pt x="2664" y="880"/>
                </a:cubicBezTo>
                <a:cubicBezTo>
                  <a:pt x="2664" y="873"/>
                  <a:pt x="2659" y="867"/>
                  <a:pt x="2652" y="867"/>
                </a:cubicBezTo>
                <a:cubicBezTo>
                  <a:pt x="2645" y="867"/>
                  <a:pt x="2639" y="873"/>
                  <a:pt x="2639" y="880"/>
                </a:cubicBezTo>
                <a:cubicBezTo>
                  <a:pt x="2639" y="887"/>
                  <a:pt x="2645" y="893"/>
                  <a:pt x="2652" y="893"/>
                </a:cubicBezTo>
                <a:close/>
                <a:moveTo>
                  <a:pt x="2691" y="893"/>
                </a:moveTo>
                <a:cubicBezTo>
                  <a:pt x="2698" y="893"/>
                  <a:pt x="2704" y="887"/>
                  <a:pt x="2704" y="880"/>
                </a:cubicBezTo>
                <a:cubicBezTo>
                  <a:pt x="2704" y="873"/>
                  <a:pt x="2698" y="867"/>
                  <a:pt x="2691" y="867"/>
                </a:cubicBezTo>
                <a:cubicBezTo>
                  <a:pt x="2684" y="867"/>
                  <a:pt x="2678" y="873"/>
                  <a:pt x="2678" y="880"/>
                </a:cubicBezTo>
                <a:cubicBezTo>
                  <a:pt x="2678" y="887"/>
                  <a:pt x="2684" y="893"/>
                  <a:pt x="2691" y="893"/>
                </a:cubicBezTo>
                <a:close/>
                <a:moveTo>
                  <a:pt x="2730" y="893"/>
                </a:moveTo>
                <a:cubicBezTo>
                  <a:pt x="2738" y="893"/>
                  <a:pt x="2743" y="887"/>
                  <a:pt x="2743" y="880"/>
                </a:cubicBezTo>
                <a:cubicBezTo>
                  <a:pt x="2743" y="873"/>
                  <a:pt x="2738" y="867"/>
                  <a:pt x="2730" y="867"/>
                </a:cubicBezTo>
                <a:cubicBezTo>
                  <a:pt x="2723" y="867"/>
                  <a:pt x="2718" y="873"/>
                  <a:pt x="2718" y="880"/>
                </a:cubicBezTo>
                <a:cubicBezTo>
                  <a:pt x="2718" y="887"/>
                  <a:pt x="2723" y="893"/>
                  <a:pt x="2730" y="893"/>
                </a:cubicBezTo>
                <a:close/>
                <a:moveTo>
                  <a:pt x="2770" y="893"/>
                </a:moveTo>
                <a:cubicBezTo>
                  <a:pt x="2777" y="893"/>
                  <a:pt x="2783" y="887"/>
                  <a:pt x="2783" y="880"/>
                </a:cubicBezTo>
                <a:cubicBezTo>
                  <a:pt x="2783" y="873"/>
                  <a:pt x="2777" y="867"/>
                  <a:pt x="2770" y="867"/>
                </a:cubicBezTo>
                <a:cubicBezTo>
                  <a:pt x="2763" y="867"/>
                  <a:pt x="2757" y="873"/>
                  <a:pt x="2757" y="880"/>
                </a:cubicBezTo>
                <a:cubicBezTo>
                  <a:pt x="2757" y="887"/>
                  <a:pt x="2763" y="893"/>
                  <a:pt x="2770" y="893"/>
                </a:cubicBezTo>
                <a:close/>
                <a:moveTo>
                  <a:pt x="2809" y="893"/>
                </a:moveTo>
                <a:cubicBezTo>
                  <a:pt x="2816" y="893"/>
                  <a:pt x="2822" y="887"/>
                  <a:pt x="2822" y="880"/>
                </a:cubicBezTo>
                <a:cubicBezTo>
                  <a:pt x="2822" y="873"/>
                  <a:pt x="2816" y="867"/>
                  <a:pt x="2809" y="867"/>
                </a:cubicBezTo>
                <a:cubicBezTo>
                  <a:pt x="2802" y="867"/>
                  <a:pt x="2797" y="873"/>
                  <a:pt x="2797" y="880"/>
                </a:cubicBezTo>
                <a:cubicBezTo>
                  <a:pt x="2797" y="887"/>
                  <a:pt x="2802" y="893"/>
                  <a:pt x="2809" y="893"/>
                </a:cubicBezTo>
                <a:close/>
                <a:moveTo>
                  <a:pt x="2849" y="893"/>
                </a:moveTo>
                <a:cubicBezTo>
                  <a:pt x="2856" y="893"/>
                  <a:pt x="2862" y="887"/>
                  <a:pt x="2862" y="880"/>
                </a:cubicBezTo>
                <a:cubicBezTo>
                  <a:pt x="2862" y="873"/>
                  <a:pt x="2856" y="867"/>
                  <a:pt x="2849" y="867"/>
                </a:cubicBezTo>
                <a:cubicBezTo>
                  <a:pt x="2842" y="867"/>
                  <a:pt x="2836" y="873"/>
                  <a:pt x="2836" y="880"/>
                </a:cubicBezTo>
                <a:cubicBezTo>
                  <a:pt x="2836" y="887"/>
                  <a:pt x="2842" y="893"/>
                  <a:pt x="2849" y="893"/>
                </a:cubicBezTo>
                <a:close/>
                <a:moveTo>
                  <a:pt x="2888" y="893"/>
                </a:moveTo>
                <a:cubicBezTo>
                  <a:pt x="2895" y="893"/>
                  <a:pt x="2901" y="887"/>
                  <a:pt x="2901" y="880"/>
                </a:cubicBezTo>
                <a:cubicBezTo>
                  <a:pt x="2901" y="873"/>
                  <a:pt x="2895" y="867"/>
                  <a:pt x="2888" y="867"/>
                </a:cubicBezTo>
                <a:cubicBezTo>
                  <a:pt x="2881" y="867"/>
                  <a:pt x="2875" y="873"/>
                  <a:pt x="2875" y="880"/>
                </a:cubicBezTo>
                <a:cubicBezTo>
                  <a:pt x="2875" y="887"/>
                  <a:pt x="2881" y="893"/>
                  <a:pt x="2888" y="893"/>
                </a:cubicBezTo>
                <a:close/>
                <a:moveTo>
                  <a:pt x="2928" y="893"/>
                </a:moveTo>
                <a:cubicBezTo>
                  <a:pt x="2935" y="893"/>
                  <a:pt x="2940" y="887"/>
                  <a:pt x="2940" y="880"/>
                </a:cubicBezTo>
                <a:cubicBezTo>
                  <a:pt x="2940" y="873"/>
                  <a:pt x="2935" y="867"/>
                  <a:pt x="2928" y="867"/>
                </a:cubicBezTo>
                <a:cubicBezTo>
                  <a:pt x="2921" y="867"/>
                  <a:pt x="2915" y="873"/>
                  <a:pt x="2915" y="880"/>
                </a:cubicBezTo>
                <a:cubicBezTo>
                  <a:pt x="2915" y="887"/>
                  <a:pt x="2921" y="893"/>
                  <a:pt x="2928" y="893"/>
                </a:cubicBezTo>
                <a:close/>
                <a:moveTo>
                  <a:pt x="641" y="907"/>
                </a:moveTo>
                <a:cubicBezTo>
                  <a:pt x="634" y="907"/>
                  <a:pt x="628" y="912"/>
                  <a:pt x="628" y="919"/>
                </a:cubicBezTo>
                <a:cubicBezTo>
                  <a:pt x="628" y="926"/>
                  <a:pt x="634" y="932"/>
                  <a:pt x="641" y="932"/>
                </a:cubicBezTo>
                <a:cubicBezTo>
                  <a:pt x="648" y="932"/>
                  <a:pt x="654" y="926"/>
                  <a:pt x="654" y="919"/>
                </a:cubicBezTo>
                <a:cubicBezTo>
                  <a:pt x="654" y="912"/>
                  <a:pt x="648" y="907"/>
                  <a:pt x="641" y="907"/>
                </a:cubicBezTo>
                <a:close/>
                <a:moveTo>
                  <a:pt x="680" y="907"/>
                </a:moveTo>
                <a:cubicBezTo>
                  <a:pt x="673" y="907"/>
                  <a:pt x="668" y="912"/>
                  <a:pt x="668" y="919"/>
                </a:cubicBezTo>
                <a:cubicBezTo>
                  <a:pt x="668" y="926"/>
                  <a:pt x="673" y="932"/>
                  <a:pt x="680" y="932"/>
                </a:cubicBezTo>
                <a:cubicBezTo>
                  <a:pt x="687" y="932"/>
                  <a:pt x="693" y="926"/>
                  <a:pt x="693" y="919"/>
                </a:cubicBezTo>
                <a:cubicBezTo>
                  <a:pt x="693" y="912"/>
                  <a:pt x="687" y="907"/>
                  <a:pt x="680" y="907"/>
                </a:cubicBezTo>
                <a:close/>
                <a:moveTo>
                  <a:pt x="799" y="907"/>
                </a:moveTo>
                <a:cubicBezTo>
                  <a:pt x="792" y="907"/>
                  <a:pt x="786" y="912"/>
                  <a:pt x="786" y="919"/>
                </a:cubicBezTo>
                <a:cubicBezTo>
                  <a:pt x="786" y="926"/>
                  <a:pt x="792" y="932"/>
                  <a:pt x="799" y="932"/>
                </a:cubicBezTo>
                <a:cubicBezTo>
                  <a:pt x="806" y="932"/>
                  <a:pt x="811" y="926"/>
                  <a:pt x="811" y="919"/>
                </a:cubicBezTo>
                <a:cubicBezTo>
                  <a:pt x="811" y="912"/>
                  <a:pt x="806" y="907"/>
                  <a:pt x="799" y="907"/>
                </a:cubicBezTo>
                <a:close/>
                <a:moveTo>
                  <a:pt x="930" y="919"/>
                </a:moveTo>
                <a:cubicBezTo>
                  <a:pt x="930" y="912"/>
                  <a:pt x="924" y="907"/>
                  <a:pt x="917" y="907"/>
                </a:cubicBezTo>
                <a:cubicBezTo>
                  <a:pt x="910" y="907"/>
                  <a:pt x="904" y="912"/>
                  <a:pt x="904" y="919"/>
                </a:cubicBezTo>
                <a:cubicBezTo>
                  <a:pt x="904" y="926"/>
                  <a:pt x="910" y="932"/>
                  <a:pt x="917" y="932"/>
                </a:cubicBezTo>
                <a:cubicBezTo>
                  <a:pt x="924" y="932"/>
                  <a:pt x="930" y="926"/>
                  <a:pt x="930" y="919"/>
                </a:cubicBezTo>
                <a:close/>
                <a:moveTo>
                  <a:pt x="1548" y="932"/>
                </a:moveTo>
                <a:cubicBezTo>
                  <a:pt x="1555" y="932"/>
                  <a:pt x="1561" y="926"/>
                  <a:pt x="1561" y="919"/>
                </a:cubicBezTo>
                <a:cubicBezTo>
                  <a:pt x="1561" y="912"/>
                  <a:pt x="1555" y="907"/>
                  <a:pt x="1548" y="907"/>
                </a:cubicBezTo>
                <a:cubicBezTo>
                  <a:pt x="1541" y="907"/>
                  <a:pt x="1535" y="912"/>
                  <a:pt x="1535" y="919"/>
                </a:cubicBezTo>
                <a:cubicBezTo>
                  <a:pt x="1535" y="926"/>
                  <a:pt x="1541" y="932"/>
                  <a:pt x="1548" y="932"/>
                </a:cubicBezTo>
                <a:close/>
                <a:moveTo>
                  <a:pt x="1587" y="932"/>
                </a:moveTo>
                <a:cubicBezTo>
                  <a:pt x="1594" y="932"/>
                  <a:pt x="1600" y="926"/>
                  <a:pt x="1600" y="919"/>
                </a:cubicBezTo>
                <a:cubicBezTo>
                  <a:pt x="1600" y="912"/>
                  <a:pt x="1594" y="907"/>
                  <a:pt x="1587" y="907"/>
                </a:cubicBezTo>
                <a:cubicBezTo>
                  <a:pt x="1580" y="907"/>
                  <a:pt x="1574" y="912"/>
                  <a:pt x="1574" y="919"/>
                </a:cubicBezTo>
                <a:cubicBezTo>
                  <a:pt x="1574" y="926"/>
                  <a:pt x="1580" y="932"/>
                  <a:pt x="1587" y="932"/>
                </a:cubicBezTo>
                <a:close/>
                <a:moveTo>
                  <a:pt x="1627" y="932"/>
                </a:moveTo>
                <a:cubicBezTo>
                  <a:pt x="1634" y="932"/>
                  <a:pt x="1639" y="926"/>
                  <a:pt x="1639" y="919"/>
                </a:cubicBezTo>
                <a:cubicBezTo>
                  <a:pt x="1639" y="912"/>
                  <a:pt x="1634" y="907"/>
                  <a:pt x="1627" y="907"/>
                </a:cubicBezTo>
                <a:cubicBezTo>
                  <a:pt x="1620" y="907"/>
                  <a:pt x="1614" y="912"/>
                  <a:pt x="1614" y="919"/>
                </a:cubicBezTo>
                <a:cubicBezTo>
                  <a:pt x="1614" y="926"/>
                  <a:pt x="1620" y="932"/>
                  <a:pt x="1627" y="932"/>
                </a:cubicBezTo>
                <a:close/>
                <a:moveTo>
                  <a:pt x="1666" y="932"/>
                </a:moveTo>
                <a:cubicBezTo>
                  <a:pt x="1673" y="932"/>
                  <a:pt x="1679" y="926"/>
                  <a:pt x="1679" y="919"/>
                </a:cubicBezTo>
                <a:cubicBezTo>
                  <a:pt x="1679" y="912"/>
                  <a:pt x="1673" y="907"/>
                  <a:pt x="1666" y="907"/>
                </a:cubicBezTo>
                <a:cubicBezTo>
                  <a:pt x="1659" y="907"/>
                  <a:pt x="1653" y="912"/>
                  <a:pt x="1653" y="919"/>
                </a:cubicBezTo>
                <a:cubicBezTo>
                  <a:pt x="1653" y="926"/>
                  <a:pt x="1659" y="932"/>
                  <a:pt x="1666" y="932"/>
                </a:cubicBezTo>
                <a:close/>
                <a:moveTo>
                  <a:pt x="1705" y="932"/>
                </a:moveTo>
                <a:cubicBezTo>
                  <a:pt x="1713" y="932"/>
                  <a:pt x="1718" y="926"/>
                  <a:pt x="1718" y="919"/>
                </a:cubicBezTo>
                <a:cubicBezTo>
                  <a:pt x="1718" y="912"/>
                  <a:pt x="1713" y="907"/>
                  <a:pt x="1705" y="907"/>
                </a:cubicBezTo>
                <a:cubicBezTo>
                  <a:pt x="1698" y="907"/>
                  <a:pt x="1693" y="912"/>
                  <a:pt x="1693" y="919"/>
                </a:cubicBezTo>
                <a:cubicBezTo>
                  <a:pt x="1693" y="926"/>
                  <a:pt x="1698" y="932"/>
                  <a:pt x="1705" y="932"/>
                </a:cubicBezTo>
                <a:close/>
                <a:moveTo>
                  <a:pt x="1745" y="932"/>
                </a:moveTo>
                <a:cubicBezTo>
                  <a:pt x="1752" y="932"/>
                  <a:pt x="1758" y="926"/>
                  <a:pt x="1758" y="919"/>
                </a:cubicBezTo>
                <a:cubicBezTo>
                  <a:pt x="1758" y="912"/>
                  <a:pt x="1752" y="907"/>
                  <a:pt x="1745" y="907"/>
                </a:cubicBezTo>
                <a:cubicBezTo>
                  <a:pt x="1738" y="907"/>
                  <a:pt x="1732" y="912"/>
                  <a:pt x="1732" y="919"/>
                </a:cubicBezTo>
                <a:cubicBezTo>
                  <a:pt x="1732" y="926"/>
                  <a:pt x="1738" y="932"/>
                  <a:pt x="1745" y="932"/>
                </a:cubicBezTo>
                <a:close/>
                <a:moveTo>
                  <a:pt x="1784" y="932"/>
                </a:moveTo>
                <a:cubicBezTo>
                  <a:pt x="1791" y="932"/>
                  <a:pt x="1797" y="926"/>
                  <a:pt x="1797" y="919"/>
                </a:cubicBezTo>
                <a:cubicBezTo>
                  <a:pt x="1797" y="912"/>
                  <a:pt x="1791" y="907"/>
                  <a:pt x="1784" y="907"/>
                </a:cubicBezTo>
                <a:cubicBezTo>
                  <a:pt x="1777" y="907"/>
                  <a:pt x="1772" y="912"/>
                  <a:pt x="1772" y="919"/>
                </a:cubicBezTo>
                <a:cubicBezTo>
                  <a:pt x="1772" y="926"/>
                  <a:pt x="1777" y="932"/>
                  <a:pt x="1784" y="932"/>
                </a:cubicBezTo>
                <a:close/>
                <a:moveTo>
                  <a:pt x="1824" y="932"/>
                </a:moveTo>
                <a:cubicBezTo>
                  <a:pt x="1831" y="932"/>
                  <a:pt x="1836" y="926"/>
                  <a:pt x="1836" y="919"/>
                </a:cubicBezTo>
                <a:cubicBezTo>
                  <a:pt x="1836" y="912"/>
                  <a:pt x="1831" y="907"/>
                  <a:pt x="1824" y="907"/>
                </a:cubicBezTo>
                <a:cubicBezTo>
                  <a:pt x="1817" y="907"/>
                  <a:pt x="1811" y="912"/>
                  <a:pt x="1811" y="919"/>
                </a:cubicBezTo>
                <a:cubicBezTo>
                  <a:pt x="1811" y="926"/>
                  <a:pt x="1817" y="932"/>
                  <a:pt x="1824" y="932"/>
                </a:cubicBezTo>
                <a:close/>
                <a:moveTo>
                  <a:pt x="1863" y="932"/>
                </a:moveTo>
                <a:cubicBezTo>
                  <a:pt x="1870" y="932"/>
                  <a:pt x="1876" y="926"/>
                  <a:pt x="1876" y="919"/>
                </a:cubicBezTo>
                <a:cubicBezTo>
                  <a:pt x="1876" y="912"/>
                  <a:pt x="1870" y="907"/>
                  <a:pt x="1863" y="907"/>
                </a:cubicBezTo>
                <a:cubicBezTo>
                  <a:pt x="1856" y="907"/>
                  <a:pt x="1850" y="912"/>
                  <a:pt x="1850" y="919"/>
                </a:cubicBezTo>
                <a:cubicBezTo>
                  <a:pt x="1850" y="926"/>
                  <a:pt x="1856" y="932"/>
                  <a:pt x="1863" y="932"/>
                </a:cubicBezTo>
                <a:close/>
                <a:moveTo>
                  <a:pt x="1903" y="932"/>
                </a:moveTo>
                <a:cubicBezTo>
                  <a:pt x="1910" y="932"/>
                  <a:pt x="1915" y="926"/>
                  <a:pt x="1915" y="919"/>
                </a:cubicBezTo>
                <a:cubicBezTo>
                  <a:pt x="1915" y="912"/>
                  <a:pt x="1910" y="907"/>
                  <a:pt x="1903" y="907"/>
                </a:cubicBezTo>
                <a:cubicBezTo>
                  <a:pt x="1896" y="907"/>
                  <a:pt x="1890" y="912"/>
                  <a:pt x="1890" y="919"/>
                </a:cubicBezTo>
                <a:cubicBezTo>
                  <a:pt x="1890" y="926"/>
                  <a:pt x="1896" y="932"/>
                  <a:pt x="1903" y="932"/>
                </a:cubicBezTo>
                <a:close/>
                <a:moveTo>
                  <a:pt x="1942" y="932"/>
                </a:moveTo>
                <a:cubicBezTo>
                  <a:pt x="1949" y="932"/>
                  <a:pt x="1955" y="926"/>
                  <a:pt x="1955" y="919"/>
                </a:cubicBezTo>
                <a:cubicBezTo>
                  <a:pt x="1955" y="912"/>
                  <a:pt x="1949" y="907"/>
                  <a:pt x="1942" y="907"/>
                </a:cubicBezTo>
                <a:cubicBezTo>
                  <a:pt x="1935" y="907"/>
                  <a:pt x="1929" y="912"/>
                  <a:pt x="1929" y="919"/>
                </a:cubicBezTo>
                <a:cubicBezTo>
                  <a:pt x="1929" y="926"/>
                  <a:pt x="1935" y="932"/>
                  <a:pt x="1942" y="932"/>
                </a:cubicBezTo>
                <a:close/>
                <a:moveTo>
                  <a:pt x="1981" y="932"/>
                </a:moveTo>
                <a:cubicBezTo>
                  <a:pt x="1988" y="932"/>
                  <a:pt x="1994" y="926"/>
                  <a:pt x="1994" y="919"/>
                </a:cubicBezTo>
                <a:cubicBezTo>
                  <a:pt x="1994" y="912"/>
                  <a:pt x="1988" y="907"/>
                  <a:pt x="1981" y="907"/>
                </a:cubicBezTo>
                <a:cubicBezTo>
                  <a:pt x="1974" y="907"/>
                  <a:pt x="1969" y="912"/>
                  <a:pt x="1969" y="919"/>
                </a:cubicBezTo>
                <a:cubicBezTo>
                  <a:pt x="1969" y="926"/>
                  <a:pt x="1974" y="932"/>
                  <a:pt x="1981" y="932"/>
                </a:cubicBezTo>
                <a:close/>
                <a:moveTo>
                  <a:pt x="2021" y="932"/>
                </a:moveTo>
                <a:cubicBezTo>
                  <a:pt x="2028" y="932"/>
                  <a:pt x="2034" y="926"/>
                  <a:pt x="2034" y="919"/>
                </a:cubicBezTo>
                <a:cubicBezTo>
                  <a:pt x="2034" y="912"/>
                  <a:pt x="2028" y="907"/>
                  <a:pt x="2021" y="907"/>
                </a:cubicBezTo>
                <a:cubicBezTo>
                  <a:pt x="2014" y="907"/>
                  <a:pt x="2008" y="912"/>
                  <a:pt x="2008" y="919"/>
                </a:cubicBezTo>
                <a:cubicBezTo>
                  <a:pt x="2008" y="926"/>
                  <a:pt x="2014" y="932"/>
                  <a:pt x="2021" y="932"/>
                </a:cubicBezTo>
                <a:close/>
                <a:moveTo>
                  <a:pt x="2060" y="932"/>
                </a:moveTo>
                <a:cubicBezTo>
                  <a:pt x="2067" y="932"/>
                  <a:pt x="2073" y="926"/>
                  <a:pt x="2073" y="919"/>
                </a:cubicBezTo>
                <a:cubicBezTo>
                  <a:pt x="2073" y="912"/>
                  <a:pt x="2067" y="907"/>
                  <a:pt x="2060" y="907"/>
                </a:cubicBezTo>
                <a:cubicBezTo>
                  <a:pt x="2053" y="907"/>
                  <a:pt x="2048" y="912"/>
                  <a:pt x="2048" y="919"/>
                </a:cubicBezTo>
                <a:cubicBezTo>
                  <a:pt x="2048" y="926"/>
                  <a:pt x="2053" y="932"/>
                  <a:pt x="2060" y="932"/>
                </a:cubicBezTo>
                <a:close/>
                <a:moveTo>
                  <a:pt x="2100" y="932"/>
                </a:moveTo>
                <a:cubicBezTo>
                  <a:pt x="2107" y="932"/>
                  <a:pt x="2112" y="926"/>
                  <a:pt x="2112" y="919"/>
                </a:cubicBezTo>
                <a:cubicBezTo>
                  <a:pt x="2112" y="912"/>
                  <a:pt x="2107" y="907"/>
                  <a:pt x="2100" y="907"/>
                </a:cubicBezTo>
                <a:cubicBezTo>
                  <a:pt x="2093" y="907"/>
                  <a:pt x="2087" y="912"/>
                  <a:pt x="2087" y="919"/>
                </a:cubicBezTo>
                <a:cubicBezTo>
                  <a:pt x="2087" y="926"/>
                  <a:pt x="2093" y="932"/>
                  <a:pt x="2100" y="932"/>
                </a:cubicBezTo>
                <a:close/>
                <a:moveTo>
                  <a:pt x="2139" y="932"/>
                </a:moveTo>
                <a:cubicBezTo>
                  <a:pt x="2146" y="932"/>
                  <a:pt x="2152" y="926"/>
                  <a:pt x="2152" y="919"/>
                </a:cubicBezTo>
                <a:cubicBezTo>
                  <a:pt x="2152" y="912"/>
                  <a:pt x="2146" y="907"/>
                  <a:pt x="2139" y="907"/>
                </a:cubicBezTo>
                <a:cubicBezTo>
                  <a:pt x="2132" y="907"/>
                  <a:pt x="2126" y="912"/>
                  <a:pt x="2126" y="919"/>
                </a:cubicBezTo>
                <a:cubicBezTo>
                  <a:pt x="2126" y="926"/>
                  <a:pt x="2132" y="932"/>
                  <a:pt x="2139" y="932"/>
                </a:cubicBezTo>
                <a:close/>
                <a:moveTo>
                  <a:pt x="2179" y="932"/>
                </a:moveTo>
                <a:cubicBezTo>
                  <a:pt x="2186" y="932"/>
                  <a:pt x="2191" y="926"/>
                  <a:pt x="2191" y="919"/>
                </a:cubicBezTo>
                <a:cubicBezTo>
                  <a:pt x="2191" y="912"/>
                  <a:pt x="2186" y="907"/>
                  <a:pt x="2179" y="907"/>
                </a:cubicBezTo>
                <a:cubicBezTo>
                  <a:pt x="2172" y="907"/>
                  <a:pt x="2166" y="912"/>
                  <a:pt x="2166" y="919"/>
                </a:cubicBezTo>
                <a:cubicBezTo>
                  <a:pt x="2166" y="926"/>
                  <a:pt x="2172" y="932"/>
                  <a:pt x="2179" y="932"/>
                </a:cubicBezTo>
                <a:close/>
                <a:moveTo>
                  <a:pt x="2218" y="932"/>
                </a:moveTo>
                <a:cubicBezTo>
                  <a:pt x="2225" y="932"/>
                  <a:pt x="2231" y="926"/>
                  <a:pt x="2231" y="919"/>
                </a:cubicBezTo>
                <a:cubicBezTo>
                  <a:pt x="2231" y="912"/>
                  <a:pt x="2225" y="907"/>
                  <a:pt x="2218" y="907"/>
                </a:cubicBezTo>
                <a:cubicBezTo>
                  <a:pt x="2211" y="907"/>
                  <a:pt x="2205" y="912"/>
                  <a:pt x="2205" y="919"/>
                </a:cubicBezTo>
                <a:cubicBezTo>
                  <a:pt x="2205" y="926"/>
                  <a:pt x="2211" y="932"/>
                  <a:pt x="2218" y="932"/>
                </a:cubicBezTo>
                <a:close/>
                <a:moveTo>
                  <a:pt x="2257" y="907"/>
                </a:moveTo>
                <a:cubicBezTo>
                  <a:pt x="2250" y="907"/>
                  <a:pt x="2245" y="912"/>
                  <a:pt x="2245" y="919"/>
                </a:cubicBezTo>
                <a:cubicBezTo>
                  <a:pt x="2245" y="926"/>
                  <a:pt x="2250" y="932"/>
                  <a:pt x="2257" y="932"/>
                </a:cubicBezTo>
                <a:cubicBezTo>
                  <a:pt x="2264" y="932"/>
                  <a:pt x="2270" y="926"/>
                  <a:pt x="2270" y="919"/>
                </a:cubicBezTo>
                <a:cubicBezTo>
                  <a:pt x="2270" y="912"/>
                  <a:pt x="2264" y="907"/>
                  <a:pt x="2257" y="907"/>
                </a:cubicBezTo>
                <a:close/>
                <a:moveTo>
                  <a:pt x="2455" y="932"/>
                </a:moveTo>
                <a:cubicBezTo>
                  <a:pt x="2462" y="932"/>
                  <a:pt x="2467" y="926"/>
                  <a:pt x="2467" y="919"/>
                </a:cubicBezTo>
                <a:cubicBezTo>
                  <a:pt x="2467" y="912"/>
                  <a:pt x="2462" y="907"/>
                  <a:pt x="2455" y="907"/>
                </a:cubicBezTo>
                <a:cubicBezTo>
                  <a:pt x="2447" y="907"/>
                  <a:pt x="2442" y="912"/>
                  <a:pt x="2442" y="919"/>
                </a:cubicBezTo>
                <a:cubicBezTo>
                  <a:pt x="2442" y="926"/>
                  <a:pt x="2447" y="932"/>
                  <a:pt x="2455" y="932"/>
                </a:cubicBezTo>
                <a:close/>
                <a:moveTo>
                  <a:pt x="2494" y="932"/>
                </a:moveTo>
                <a:cubicBezTo>
                  <a:pt x="2501" y="932"/>
                  <a:pt x="2507" y="926"/>
                  <a:pt x="2507" y="919"/>
                </a:cubicBezTo>
                <a:cubicBezTo>
                  <a:pt x="2507" y="912"/>
                  <a:pt x="2501" y="907"/>
                  <a:pt x="2494" y="907"/>
                </a:cubicBezTo>
                <a:cubicBezTo>
                  <a:pt x="2487" y="907"/>
                  <a:pt x="2481" y="912"/>
                  <a:pt x="2481" y="919"/>
                </a:cubicBezTo>
                <a:cubicBezTo>
                  <a:pt x="2481" y="926"/>
                  <a:pt x="2487" y="932"/>
                  <a:pt x="2494" y="932"/>
                </a:cubicBezTo>
                <a:close/>
                <a:moveTo>
                  <a:pt x="2533" y="907"/>
                </a:moveTo>
                <a:cubicBezTo>
                  <a:pt x="2526" y="907"/>
                  <a:pt x="2521" y="912"/>
                  <a:pt x="2521" y="919"/>
                </a:cubicBezTo>
                <a:cubicBezTo>
                  <a:pt x="2521" y="926"/>
                  <a:pt x="2526" y="932"/>
                  <a:pt x="2533" y="932"/>
                </a:cubicBezTo>
                <a:cubicBezTo>
                  <a:pt x="2540" y="932"/>
                  <a:pt x="2546" y="926"/>
                  <a:pt x="2546" y="919"/>
                </a:cubicBezTo>
                <a:cubicBezTo>
                  <a:pt x="2546" y="912"/>
                  <a:pt x="2540" y="907"/>
                  <a:pt x="2533" y="907"/>
                </a:cubicBezTo>
                <a:close/>
                <a:moveTo>
                  <a:pt x="2573" y="907"/>
                </a:moveTo>
                <a:cubicBezTo>
                  <a:pt x="2566" y="907"/>
                  <a:pt x="2560" y="912"/>
                  <a:pt x="2560" y="919"/>
                </a:cubicBezTo>
                <a:cubicBezTo>
                  <a:pt x="2560" y="926"/>
                  <a:pt x="2566" y="932"/>
                  <a:pt x="2573" y="932"/>
                </a:cubicBezTo>
                <a:cubicBezTo>
                  <a:pt x="2580" y="932"/>
                  <a:pt x="2586" y="926"/>
                  <a:pt x="2586" y="919"/>
                </a:cubicBezTo>
                <a:cubicBezTo>
                  <a:pt x="2586" y="912"/>
                  <a:pt x="2580" y="907"/>
                  <a:pt x="2573" y="907"/>
                </a:cubicBezTo>
                <a:close/>
                <a:moveTo>
                  <a:pt x="2652" y="907"/>
                </a:moveTo>
                <a:cubicBezTo>
                  <a:pt x="2645" y="907"/>
                  <a:pt x="2639" y="912"/>
                  <a:pt x="2639" y="919"/>
                </a:cubicBezTo>
                <a:cubicBezTo>
                  <a:pt x="2639" y="926"/>
                  <a:pt x="2645" y="932"/>
                  <a:pt x="2652" y="932"/>
                </a:cubicBezTo>
                <a:cubicBezTo>
                  <a:pt x="2659" y="932"/>
                  <a:pt x="2664" y="926"/>
                  <a:pt x="2664" y="919"/>
                </a:cubicBezTo>
                <a:cubicBezTo>
                  <a:pt x="2664" y="912"/>
                  <a:pt x="2659" y="907"/>
                  <a:pt x="2652" y="907"/>
                </a:cubicBezTo>
                <a:close/>
                <a:moveTo>
                  <a:pt x="2691" y="932"/>
                </a:moveTo>
                <a:cubicBezTo>
                  <a:pt x="2698" y="932"/>
                  <a:pt x="2704" y="926"/>
                  <a:pt x="2704" y="919"/>
                </a:cubicBezTo>
                <a:cubicBezTo>
                  <a:pt x="2704" y="912"/>
                  <a:pt x="2698" y="907"/>
                  <a:pt x="2691" y="907"/>
                </a:cubicBezTo>
                <a:cubicBezTo>
                  <a:pt x="2684" y="907"/>
                  <a:pt x="2678" y="912"/>
                  <a:pt x="2678" y="919"/>
                </a:cubicBezTo>
                <a:cubicBezTo>
                  <a:pt x="2678" y="926"/>
                  <a:pt x="2684" y="932"/>
                  <a:pt x="2691" y="932"/>
                </a:cubicBezTo>
                <a:close/>
                <a:moveTo>
                  <a:pt x="2730" y="907"/>
                </a:moveTo>
                <a:cubicBezTo>
                  <a:pt x="2723" y="907"/>
                  <a:pt x="2718" y="912"/>
                  <a:pt x="2718" y="919"/>
                </a:cubicBezTo>
                <a:cubicBezTo>
                  <a:pt x="2718" y="926"/>
                  <a:pt x="2723" y="932"/>
                  <a:pt x="2730" y="932"/>
                </a:cubicBezTo>
                <a:cubicBezTo>
                  <a:pt x="2738" y="932"/>
                  <a:pt x="2743" y="926"/>
                  <a:pt x="2743" y="919"/>
                </a:cubicBezTo>
                <a:cubicBezTo>
                  <a:pt x="2743" y="912"/>
                  <a:pt x="2738" y="907"/>
                  <a:pt x="2730" y="907"/>
                </a:cubicBezTo>
                <a:close/>
                <a:moveTo>
                  <a:pt x="2770" y="932"/>
                </a:moveTo>
                <a:cubicBezTo>
                  <a:pt x="2777" y="932"/>
                  <a:pt x="2783" y="926"/>
                  <a:pt x="2783" y="919"/>
                </a:cubicBezTo>
                <a:cubicBezTo>
                  <a:pt x="2783" y="912"/>
                  <a:pt x="2777" y="907"/>
                  <a:pt x="2770" y="907"/>
                </a:cubicBezTo>
                <a:cubicBezTo>
                  <a:pt x="2763" y="907"/>
                  <a:pt x="2757" y="912"/>
                  <a:pt x="2757" y="919"/>
                </a:cubicBezTo>
                <a:cubicBezTo>
                  <a:pt x="2757" y="926"/>
                  <a:pt x="2763" y="932"/>
                  <a:pt x="2770" y="932"/>
                </a:cubicBezTo>
                <a:close/>
                <a:moveTo>
                  <a:pt x="720" y="946"/>
                </a:moveTo>
                <a:cubicBezTo>
                  <a:pt x="713" y="946"/>
                  <a:pt x="707" y="952"/>
                  <a:pt x="707" y="959"/>
                </a:cubicBezTo>
                <a:cubicBezTo>
                  <a:pt x="707" y="966"/>
                  <a:pt x="713" y="972"/>
                  <a:pt x="720" y="972"/>
                </a:cubicBezTo>
                <a:cubicBezTo>
                  <a:pt x="727" y="972"/>
                  <a:pt x="733" y="966"/>
                  <a:pt x="733" y="959"/>
                </a:cubicBezTo>
                <a:cubicBezTo>
                  <a:pt x="733" y="952"/>
                  <a:pt x="727" y="946"/>
                  <a:pt x="720" y="946"/>
                </a:cubicBezTo>
                <a:close/>
                <a:moveTo>
                  <a:pt x="759" y="946"/>
                </a:moveTo>
                <a:cubicBezTo>
                  <a:pt x="752" y="946"/>
                  <a:pt x="747" y="952"/>
                  <a:pt x="747" y="959"/>
                </a:cubicBezTo>
                <a:cubicBezTo>
                  <a:pt x="747" y="966"/>
                  <a:pt x="752" y="972"/>
                  <a:pt x="759" y="972"/>
                </a:cubicBezTo>
                <a:cubicBezTo>
                  <a:pt x="766" y="972"/>
                  <a:pt x="772" y="966"/>
                  <a:pt x="772" y="959"/>
                </a:cubicBezTo>
                <a:cubicBezTo>
                  <a:pt x="772" y="952"/>
                  <a:pt x="766" y="946"/>
                  <a:pt x="759" y="946"/>
                </a:cubicBezTo>
                <a:close/>
                <a:moveTo>
                  <a:pt x="799" y="952"/>
                </a:moveTo>
                <a:cubicBezTo>
                  <a:pt x="795" y="952"/>
                  <a:pt x="791" y="955"/>
                  <a:pt x="791" y="959"/>
                </a:cubicBezTo>
                <a:cubicBezTo>
                  <a:pt x="791" y="963"/>
                  <a:pt x="795" y="966"/>
                  <a:pt x="799" y="966"/>
                </a:cubicBezTo>
                <a:cubicBezTo>
                  <a:pt x="803" y="966"/>
                  <a:pt x="806" y="963"/>
                  <a:pt x="806" y="959"/>
                </a:cubicBezTo>
                <a:cubicBezTo>
                  <a:pt x="806" y="955"/>
                  <a:pt x="803" y="952"/>
                  <a:pt x="799" y="952"/>
                </a:cubicBezTo>
                <a:close/>
                <a:moveTo>
                  <a:pt x="1548" y="972"/>
                </a:moveTo>
                <a:cubicBezTo>
                  <a:pt x="1555" y="972"/>
                  <a:pt x="1561" y="966"/>
                  <a:pt x="1561" y="959"/>
                </a:cubicBezTo>
                <a:cubicBezTo>
                  <a:pt x="1561" y="952"/>
                  <a:pt x="1555" y="946"/>
                  <a:pt x="1548" y="946"/>
                </a:cubicBezTo>
                <a:cubicBezTo>
                  <a:pt x="1541" y="946"/>
                  <a:pt x="1535" y="952"/>
                  <a:pt x="1535" y="959"/>
                </a:cubicBezTo>
                <a:cubicBezTo>
                  <a:pt x="1535" y="966"/>
                  <a:pt x="1541" y="972"/>
                  <a:pt x="1548" y="972"/>
                </a:cubicBezTo>
                <a:close/>
                <a:moveTo>
                  <a:pt x="1587" y="946"/>
                </a:moveTo>
                <a:cubicBezTo>
                  <a:pt x="1580" y="946"/>
                  <a:pt x="1574" y="952"/>
                  <a:pt x="1574" y="959"/>
                </a:cubicBezTo>
                <a:cubicBezTo>
                  <a:pt x="1574" y="966"/>
                  <a:pt x="1580" y="972"/>
                  <a:pt x="1587" y="972"/>
                </a:cubicBezTo>
                <a:cubicBezTo>
                  <a:pt x="1594" y="972"/>
                  <a:pt x="1600" y="966"/>
                  <a:pt x="1600" y="959"/>
                </a:cubicBezTo>
                <a:cubicBezTo>
                  <a:pt x="1600" y="952"/>
                  <a:pt x="1594" y="946"/>
                  <a:pt x="1587" y="946"/>
                </a:cubicBezTo>
                <a:close/>
                <a:moveTo>
                  <a:pt x="1627" y="946"/>
                </a:moveTo>
                <a:cubicBezTo>
                  <a:pt x="1620" y="946"/>
                  <a:pt x="1614" y="952"/>
                  <a:pt x="1614" y="959"/>
                </a:cubicBezTo>
                <a:cubicBezTo>
                  <a:pt x="1614" y="966"/>
                  <a:pt x="1620" y="972"/>
                  <a:pt x="1627" y="972"/>
                </a:cubicBezTo>
                <a:cubicBezTo>
                  <a:pt x="1634" y="972"/>
                  <a:pt x="1639" y="966"/>
                  <a:pt x="1639" y="959"/>
                </a:cubicBezTo>
                <a:cubicBezTo>
                  <a:pt x="1639" y="952"/>
                  <a:pt x="1634" y="946"/>
                  <a:pt x="1627" y="946"/>
                </a:cubicBezTo>
                <a:close/>
                <a:moveTo>
                  <a:pt x="1666" y="972"/>
                </a:moveTo>
                <a:cubicBezTo>
                  <a:pt x="1673" y="972"/>
                  <a:pt x="1679" y="966"/>
                  <a:pt x="1679" y="959"/>
                </a:cubicBezTo>
                <a:cubicBezTo>
                  <a:pt x="1679" y="952"/>
                  <a:pt x="1673" y="946"/>
                  <a:pt x="1666" y="946"/>
                </a:cubicBezTo>
                <a:cubicBezTo>
                  <a:pt x="1659" y="946"/>
                  <a:pt x="1653" y="952"/>
                  <a:pt x="1653" y="959"/>
                </a:cubicBezTo>
                <a:cubicBezTo>
                  <a:pt x="1653" y="966"/>
                  <a:pt x="1659" y="972"/>
                  <a:pt x="1666" y="972"/>
                </a:cubicBezTo>
                <a:close/>
                <a:moveTo>
                  <a:pt x="1705" y="972"/>
                </a:moveTo>
                <a:cubicBezTo>
                  <a:pt x="1713" y="972"/>
                  <a:pt x="1718" y="966"/>
                  <a:pt x="1718" y="959"/>
                </a:cubicBezTo>
                <a:cubicBezTo>
                  <a:pt x="1718" y="952"/>
                  <a:pt x="1713" y="946"/>
                  <a:pt x="1705" y="946"/>
                </a:cubicBezTo>
                <a:cubicBezTo>
                  <a:pt x="1698" y="946"/>
                  <a:pt x="1693" y="952"/>
                  <a:pt x="1693" y="959"/>
                </a:cubicBezTo>
                <a:cubicBezTo>
                  <a:pt x="1693" y="966"/>
                  <a:pt x="1698" y="972"/>
                  <a:pt x="1705" y="972"/>
                </a:cubicBezTo>
                <a:close/>
                <a:moveTo>
                  <a:pt x="1745" y="972"/>
                </a:moveTo>
                <a:cubicBezTo>
                  <a:pt x="1752" y="972"/>
                  <a:pt x="1758" y="966"/>
                  <a:pt x="1758" y="959"/>
                </a:cubicBezTo>
                <a:cubicBezTo>
                  <a:pt x="1758" y="952"/>
                  <a:pt x="1752" y="946"/>
                  <a:pt x="1745" y="946"/>
                </a:cubicBezTo>
                <a:cubicBezTo>
                  <a:pt x="1738" y="946"/>
                  <a:pt x="1732" y="952"/>
                  <a:pt x="1732" y="959"/>
                </a:cubicBezTo>
                <a:cubicBezTo>
                  <a:pt x="1732" y="966"/>
                  <a:pt x="1738" y="972"/>
                  <a:pt x="1745" y="972"/>
                </a:cubicBezTo>
                <a:close/>
                <a:moveTo>
                  <a:pt x="1784" y="972"/>
                </a:moveTo>
                <a:cubicBezTo>
                  <a:pt x="1791" y="972"/>
                  <a:pt x="1797" y="966"/>
                  <a:pt x="1797" y="959"/>
                </a:cubicBezTo>
                <a:cubicBezTo>
                  <a:pt x="1797" y="952"/>
                  <a:pt x="1791" y="946"/>
                  <a:pt x="1784" y="946"/>
                </a:cubicBezTo>
                <a:cubicBezTo>
                  <a:pt x="1777" y="946"/>
                  <a:pt x="1772" y="952"/>
                  <a:pt x="1772" y="959"/>
                </a:cubicBezTo>
                <a:cubicBezTo>
                  <a:pt x="1772" y="966"/>
                  <a:pt x="1777" y="972"/>
                  <a:pt x="1784" y="972"/>
                </a:cubicBezTo>
                <a:close/>
                <a:moveTo>
                  <a:pt x="1824" y="972"/>
                </a:moveTo>
                <a:cubicBezTo>
                  <a:pt x="1831" y="972"/>
                  <a:pt x="1836" y="966"/>
                  <a:pt x="1836" y="959"/>
                </a:cubicBezTo>
                <a:cubicBezTo>
                  <a:pt x="1836" y="952"/>
                  <a:pt x="1831" y="946"/>
                  <a:pt x="1824" y="946"/>
                </a:cubicBezTo>
                <a:cubicBezTo>
                  <a:pt x="1817" y="946"/>
                  <a:pt x="1811" y="952"/>
                  <a:pt x="1811" y="959"/>
                </a:cubicBezTo>
                <a:cubicBezTo>
                  <a:pt x="1811" y="966"/>
                  <a:pt x="1817" y="972"/>
                  <a:pt x="1824" y="972"/>
                </a:cubicBezTo>
                <a:close/>
                <a:moveTo>
                  <a:pt x="1863" y="946"/>
                </a:moveTo>
                <a:cubicBezTo>
                  <a:pt x="1856" y="946"/>
                  <a:pt x="1850" y="952"/>
                  <a:pt x="1850" y="959"/>
                </a:cubicBezTo>
                <a:cubicBezTo>
                  <a:pt x="1850" y="966"/>
                  <a:pt x="1856" y="972"/>
                  <a:pt x="1863" y="972"/>
                </a:cubicBezTo>
                <a:cubicBezTo>
                  <a:pt x="1870" y="972"/>
                  <a:pt x="1876" y="966"/>
                  <a:pt x="1876" y="959"/>
                </a:cubicBezTo>
                <a:cubicBezTo>
                  <a:pt x="1876" y="952"/>
                  <a:pt x="1870" y="946"/>
                  <a:pt x="1863" y="946"/>
                </a:cubicBezTo>
                <a:close/>
                <a:moveTo>
                  <a:pt x="1903" y="972"/>
                </a:moveTo>
                <a:cubicBezTo>
                  <a:pt x="1910" y="972"/>
                  <a:pt x="1915" y="966"/>
                  <a:pt x="1915" y="959"/>
                </a:cubicBezTo>
                <a:cubicBezTo>
                  <a:pt x="1915" y="952"/>
                  <a:pt x="1910" y="946"/>
                  <a:pt x="1903" y="946"/>
                </a:cubicBezTo>
                <a:cubicBezTo>
                  <a:pt x="1896" y="946"/>
                  <a:pt x="1890" y="952"/>
                  <a:pt x="1890" y="959"/>
                </a:cubicBezTo>
                <a:cubicBezTo>
                  <a:pt x="1890" y="966"/>
                  <a:pt x="1896" y="972"/>
                  <a:pt x="1903" y="972"/>
                </a:cubicBezTo>
                <a:close/>
                <a:moveTo>
                  <a:pt x="1942" y="972"/>
                </a:moveTo>
                <a:cubicBezTo>
                  <a:pt x="1949" y="972"/>
                  <a:pt x="1955" y="966"/>
                  <a:pt x="1955" y="959"/>
                </a:cubicBezTo>
                <a:cubicBezTo>
                  <a:pt x="1955" y="952"/>
                  <a:pt x="1949" y="946"/>
                  <a:pt x="1942" y="946"/>
                </a:cubicBezTo>
                <a:cubicBezTo>
                  <a:pt x="1935" y="946"/>
                  <a:pt x="1929" y="952"/>
                  <a:pt x="1929" y="959"/>
                </a:cubicBezTo>
                <a:cubicBezTo>
                  <a:pt x="1929" y="966"/>
                  <a:pt x="1935" y="972"/>
                  <a:pt x="1942" y="972"/>
                </a:cubicBezTo>
                <a:close/>
                <a:moveTo>
                  <a:pt x="1981" y="972"/>
                </a:moveTo>
                <a:cubicBezTo>
                  <a:pt x="1988" y="972"/>
                  <a:pt x="1994" y="966"/>
                  <a:pt x="1994" y="959"/>
                </a:cubicBezTo>
                <a:cubicBezTo>
                  <a:pt x="1994" y="952"/>
                  <a:pt x="1988" y="946"/>
                  <a:pt x="1981" y="946"/>
                </a:cubicBezTo>
                <a:cubicBezTo>
                  <a:pt x="1974" y="946"/>
                  <a:pt x="1969" y="952"/>
                  <a:pt x="1969" y="959"/>
                </a:cubicBezTo>
                <a:cubicBezTo>
                  <a:pt x="1969" y="966"/>
                  <a:pt x="1974" y="972"/>
                  <a:pt x="1981" y="972"/>
                </a:cubicBezTo>
                <a:close/>
                <a:moveTo>
                  <a:pt x="2021" y="972"/>
                </a:moveTo>
                <a:cubicBezTo>
                  <a:pt x="2028" y="972"/>
                  <a:pt x="2034" y="966"/>
                  <a:pt x="2034" y="959"/>
                </a:cubicBezTo>
                <a:cubicBezTo>
                  <a:pt x="2034" y="952"/>
                  <a:pt x="2028" y="946"/>
                  <a:pt x="2021" y="946"/>
                </a:cubicBezTo>
                <a:cubicBezTo>
                  <a:pt x="2014" y="946"/>
                  <a:pt x="2008" y="952"/>
                  <a:pt x="2008" y="959"/>
                </a:cubicBezTo>
                <a:cubicBezTo>
                  <a:pt x="2008" y="966"/>
                  <a:pt x="2014" y="972"/>
                  <a:pt x="2021" y="972"/>
                </a:cubicBezTo>
                <a:close/>
                <a:moveTo>
                  <a:pt x="2060" y="972"/>
                </a:moveTo>
                <a:cubicBezTo>
                  <a:pt x="2067" y="972"/>
                  <a:pt x="2073" y="966"/>
                  <a:pt x="2073" y="959"/>
                </a:cubicBezTo>
                <a:cubicBezTo>
                  <a:pt x="2073" y="952"/>
                  <a:pt x="2067" y="946"/>
                  <a:pt x="2060" y="946"/>
                </a:cubicBezTo>
                <a:cubicBezTo>
                  <a:pt x="2053" y="946"/>
                  <a:pt x="2048" y="952"/>
                  <a:pt x="2048" y="959"/>
                </a:cubicBezTo>
                <a:cubicBezTo>
                  <a:pt x="2048" y="966"/>
                  <a:pt x="2053" y="972"/>
                  <a:pt x="2060" y="972"/>
                </a:cubicBezTo>
                <a:close/>
                <a:moveTo>
                  <a:pt x="2139" y="972"/>
                </a:moveTo>
                <a:cubicBezTo>
                  <a:pt x="2146" y="972"/>
                  <a:pt x="2152" y="966"/>
                  <a:pt x="2152" y="959"/>
                </a:cubicBezTo>
                <a:cubicBezTo>
                  <a:pt x="2152" y="952"/>
                  <a:pt x="2146" y="946"/>
                  <a:pt x="2139" y="946"/>
                </a:cubicBezTo>
                <a:cubicBezTo>
                  <a:pt x="2132" y="946"/>
                  <a:pt x="2126" y="952"/>
                  <a:pt x="2126" y="959"/>
                </a:cubicBezTo>
                <a:cubicBezTo>
                  <a:pt x="2126" y="966"/>
                  <a:pt x="2132" y="972"/>
                  <a:pt x="2139" y="972"/>
                </a:cubicBezTo>
                <a:close/>
                <a:moveTo>
                  <a:pt x="2179" y="972"/>
                </a:moveTo>
                <a:cubicBezTo>
                  <a:pt x="2186" y="972"/>
                  <a:pt x="2191" y="966"/>
                  <a:pt x="2191" y="959"/>
                </a:cubicBezTo>
                <a:cubicBezTo>
                  <a:pt x="2191" y="952"/>
                  <a:pt x="2186" y="946"/>
                  <a:pt x="2179" y="946"/>
                </a:cubicBezTo>
                <a:cubicBezTo>
                  <a:pt x="2172" y="946"/>
                  <a:pt x="2166" y="952"/>
                  <a:pt x="2166" y="959"/>
                </a:cubicBezTo>
                <a:cubicBezTo>
                  <a:pt x="2166" y="966"/>
                  <a:pt x="2172" y="972"/>
                  <a:pt x="2179" y="972"/>
                </a:cubicBezTo>
                <a:close/>
                <a:moveTo>
                  <a:pt x="2218" y="946"/>
                </a:moveTo>
                <a:cubicBezTo>
                  <a:pt x="2211" y="946"/>
                  <a:pt x="2205" y="952"/>
                  <a:pt x="2205" y="959"/>
                </a:cubicBezTo>
                <a:cubicBezTo>
                  <a:pt x="2205" y="966"/>
                  <a:pt x="2211" y="972"/>
                  <a:pt x="2218" y="972"/>
                </a:cubicBezTo>
                <a:cubicBezTo>
                  <a:pt x="2225" y="972"/>
                  <a:pt x="2231" y="966"/>
                  <a:pt x="2231" y="959"/>
                </a:cubicBezTo>
                <a:cubicBezTo>
                  <a:pt x="2231" y="952"/>
                  <a:pt x="2225" y="946"/>
                  <a:pt x="2218" y="946"/>
                </a:cubicBezTo>
                <a:close/>
                <a:moveTo>
                  <a:pt x="2455" y="946"/>
                </a:moveTo>
                <a:cubicBezTo>
                  <a:pt x="2447" y="946"/>
                  <a:pt x="2442" y="952"/>
                  <a:pt x="2442" y="959"/>
                </a:cubicBezTo>
                <a:cubicBezTo>
                  <a:pt x="2442" y="966"/>
                  <a:pt x="2447" y="972"/>
                  <a:pt x="2455" y="972"/>
                </a:cubicBezTo>
                <a:cubicBezTo>
                  <a:pt x="2462" y="972"/>
                  <a:pt x="2467" y="966"/>
                  <a:pt x="2467" y="959"/>
                </a:cubicBezTo>
                <a:cubicBezTo>
                  <a:pt x="2467" y="952"/>
                  <a:pt x="2462" y="946"/>
                  <a:pt x="2455" y="946"/>
                </a:cubicBezTo>
                <a:close/>
                <a:moveTo>
                  <a:pt x="2494" y="946"/>
                </a:moveTo>
                <a:cubicBezTo>
                  <a:pt x="2487" y="946"/>
                  <a:pt x="2481" y="952"/>
                  <a:pt x="2481" y="959"/>
                </a:cubicBezTo>
                <a:cubicBezTo>
                  <a:pt x="2481" y="966"/>
                  <a:pt x="2487" y="972"/>
                  <a:pt x="2494" y="972"/>
                </a:cubicBezTo>
                <a:cubicBezTo>
                  <a:pt x="2501" y="972"/>
                  <a:pt x="2507" y="966"/>
                  <a:pt x="2507" y="959"/>
                </a:cubicBezTo>
                <a:cubicBezTo>
                  <a:pt x="2507" y="952"/>
                  <a:pt x="2501" y="946"/>
                  <a:pt x="2494" y="946"/>
                </a:cubicBezTo>
                <a:close/>
                <a:moveTo>
                  <a:pt x="2691" y="946"/>
                </a:moveTo>
                <a:cubicBezTo>
                  <a:pt x="2684" y="946"/>
                  <a:pt x="2678" y="952"/>
                  <a:pt x="2678" y="959"/>
                </a:cubicBezTo>
                <a:cubicBezTo>
                  <a:pt x="2678" y="966"/>
                  <a:pt x="2684" y="972"/>
                  <a:pt x="2691" y="972"/>
                </a:cubicBezTo>
                <a:cubicBezTo>
                  <a:pt x="2698" y="972"/>
                  <a:pt x="2704" y="966"/>
                  <a:pt x="2704" y="959"/>
                </a:cubicBezTo>
                <a:cubicBezTo>
                  <a:pt x="2704" y="952"/>
                  <a:pt x="2698" y="946"/>
                  <a:pt x="2691" y="946"/>
                </a:cubicBezTo>
                <a:close/>
                <a:moveTo>
                  <a:pt x="2730" y="972"/>
                </a:moveTo>
                <a:cubicBezTo>
                  <a:pt x="2738" y="972"/>
                  <a:pt x="2743" y="966"/>
                  <a:pt x="2743" y="959"/>
                </a:cubicBezTo>
                <a:cubicBezTo>
                  <a:pt x="2743" y="952"/>
                  <a:pt x="2738" y="946"/>
                  <a:pt x="2730" y="946"/>
                </a:cubicBezTo>
                <a:cubicBezTo>
                  <a:pt x="2723" y="946"/>
                  <a:pt x="2718" y="952"/>
                  <a:pt x="2718" y="959"/>
                </a:cubicBezTo>
                <a:cubicBezTo>
                  <a:pt x="2718" y="966"/>
                  <a:pt x="2723" y="972"/>
                  <a:pt x="2730" y="972"/>
                </a:cubicBezTo>
                <a:close/>
                <a:moveTo>
                  <a:pt x="2770" y="972"/>
                </a:moveTo>
                <a:cubicBezTo>
                  <a:pt x="2777" y="972"/>
                  <a:pt x="2783" y="966"/>
                  <a:pt x="2783" y="959"/>
                </a:cubicBezTo>
                <a:cubicBezTo>
                  <a:pt x="2783" y="952"/>
                  <a:pt x="2777" y="946"/>
                  <a:pt x="2770" y="946"/>
                </a:cubicBezTo>
                <a:cubicBezTo>
                  <a:pt x="2763" y="946"/>
                  <a:pt x="2757" y="952"/>
                  <a:pt x="2757" y="959"/>
                </a:cubicBezTo>
                <a:cubicBezTo>
                  <a:pt x="2757" y="966"/>
                  <a:pt x="2763" y="972"/>
                  <a:pt x="2770" y="972"/>
                </a:cubicBezTo>
                <a:close/>
                <a:moveTo>
                  <a:pt x="2928" y="972"/>
                </a:moveTo>
                <a:cubicBezTo>
                  <a:pt x="2935" y="972"/>
                  <a:pt x="2940" y="966"/>
                  <a:pt x="2940" y="959"/>
                </a:cubicBezTo>
                <a:cubicBezTo>
                  <a:pt x="2940" y="952"/>
                  <a:pt x="2935" y="946"/>
                  <a:pt x="2928" y="946"/>
                </a:cubicBezTo>
                <a:cubicBezTo>
                  <a:pt x="2921" y="946"/>
                  <a:pt x="2915" y="952"/>
                  <a:pt x="2915" y="959"/>
                </a:cubicBezTo>
                <a:cubicBezTo>
                  <a:pt x="2915" y="966"/>
                  <a:pt x="2921" y="972"/>
                  <a:pt x="2928" y="972"/>
                </a:cubicBezTo>
                <a:close/>
                <a:moveTo>
                  <a:pt x="838" y="986"/>
                </a:moveTo>
                <a:cubicBezTo>
                  <a:pt x="831" y="986"/>
                  <a:pt x="825" y="991"/>
                  <a:pt x="825" y="998"/>
                </a:cubicBezTo>
                <a:cubicBezTo>
                  <a:pt x="825" y="1005"/>
                  <a:pt x="831" y="1011"/>
                  <a:pt x="838" y="1011"/>
                </a:cubicBezTo>
                <a:cubicBezTo>
                  <a:pt x="845" y="1011"/>
                  <a:pt x="851" y="1005"/>
                  <a:pt x="851" y="998"/>
                </a:cubicBezTo>
                <a:cubicBezTo>
                  <a:pt x="851" y="991"/>
                  <a:pt x="845" y="986"/>
                  <a:pt x="838" y="986"/>
                </a:cubicBezTo>
                <a:close/>
                <a:moveTo>
                  <a:pt x="1548" y="986"/>
                </a:moveTo>
                <a:cubicBezTo>
                  <a:pt x="1541" y="986"/>
                  <a:pt x="1535" y="991"/>
                  <a:pt x="1535" y="998"/>
                </a:cubicBezTo>
                <a:cubicBezTo>
                  <a:pt x="1535" y="1005"/>
                  <a:pt x="1541" y="1011"/>
                  <a:pt x="1548" y="1011"/>
                </a:cubicBezTo>
                <a:cubicBezTo>
                  <a:pt x="1555" y="1011"/>
                  <a:pt x="1561" y="1005"/>
                  <a:pt x="1561" y="998"/>
                </a:cubicBezTo>
                <a:cubicBezTo>
                  <a:pt x="1561" y="991"/>
                  <a:pt x="1555" y="986"/>
                  <a:pt x="1548" y="986"/>
                </a:cubicBezTo>
                <a:close/>
                <a:moveTo>
                  <a:pt x="1587" y="1011"/>
                </a:moveTo>
                <a:cubicBezTo>
                  <a:pt x="1594" y="1011"/>
                  <a:pt x="1600" y="1005"/>
                  <a:pt x="1600" y="998"/>
                </a:cubicBezTo>
                <a:cubicBezTo>
                  <a:pt x="1600" y="991"/>
                  <a:pt x="1594" y="986"/>
                  <a:pt x="1587" y="986"/>
                </a:cubicBezTo>
                <a:cubicBezTo>
                  <a:pt x="1580" y="986"/>
                  <a:pt x="1574" y="991"/>
                  <a:pt x="1574" y="998"/>
                </a:cubicBezTo>
                <a:cubicBezTo>
                  <a:pt x="1574" y="1005"/>
                  <a:pt x="1580" y="1011"/>
                  <a:pt x="1587" y="1011"/>
                </a:cubicBezTo>
                <a:close/>
                <a:moveTo>
                  <a:pt x="1627" y="1011"/>
                </a:moveTo>
                <a:cubicBezTo>
                  <a:pt x="1634" y="1011"/>
                  <a:pt x="1639" y="1005"/>
                  <a:pt x="1639" y="998"/>
                </a:cubicBezTo>
                <a:cubicBezTo>
                  <a:pt x="1639" y="991"/>
                  <a:pt x="1634" y="986"/>
                  <a:pt x="1627" y="986"/>
                </a:cubicBezTo>
                <a:cubicBezTo>
                  <a:pt x="1620" y="986"/>
                  <a:pt x="1614" y="991"/>
                  <a:pt x="1614" y="998"/>
                </a:cubicBezTo>
                <a:cubicBezTo>
                  <a:pt x="1614" y="1005"/>
                  <a:pt x="1620" y="1011"/>
                  <a:pt x="1627" y="1011"/>
                </a:cubicBezTo>
                <a:close/>
                <a:moveTo>
                  <a:pt x="1666" y="1011"/>
                </a:moveTo>
                <a:cubicBezTo>
                  <a:pt x="1673" y="1011"/>
                  <a:pt x="1679" y="1005"/>
                  <a:pt x="1679" y="998"/>
                </a:cubicBezTo>
                <a:cubicBezTo>
                  <a:pt x="1679" y="991"/>
                  <a:pt x="1673" y="986"/>
                  <a:pt x="1666" y="986"/>
                </a:cubicBezTo>
                <a:cubicBezTo>
                  <a:pt x="1659" y="986"/>
                  <a:pt x="1653" y="991"/>
                  <a:pt x="1653" y="998"/>
                </a:cubicBezTo>
                <a:cubicBezTo>
                  <a:pt x="1653" y="1005"/>
                  <a:pt x="1659" y="1011"/>
                  <a:pt x="1666" y="1011"/>
                </a:cubicBezTo>
                <a:close/>
                <a:moveTo>
                  <a:pt x="1705" y="1011"/>
                </a:moveTo>
                <a:cubicBezTo>
                  <a:pt x="1713" y="1011"/>
                  <a:pt x="1718" y="1005"/>
                  <a:pt x="1718" y="998"/>
                </a:cubicBezTo>
                <a:cubicBezTo>
                  <a:pt x="1718" y="991"/>
                  <a:pt x="1713" y="986"/>
                  <a:pt x="1705" y="986"/>
                </a:cubicBezTo>
                <a:cubicBezTo>
                  <a:pt x="1698" y="986"/>
                  <a:pt x="1693" y="991"/>
                  <a:pt x="1693" y="998"/>
                </a:cubicBezTo>
                <a:cubicBezTo>
                  <a:pt x="1693" y="1005"/>
                  <a:pt x="1698" y="1011"/>
                  <a:pt x="1705" y="1011"/>
                </a:cubicBezTo>
                <a:close/>
                <a:moveTo>
                  <a:pt x="1745" y="1011"/>
                </a:moveTo>
                <a:cubicBezTo>
                  <a:pt x="1752" y="1011"/>
                  <a:pt x="1758" y="1005"/>
                  <a:pt x="1758" y="998"/>
                </a:cubicBezTo>
                <a:cubicBezTo>
                  <a:pt x="1758" y="991"/>
                  <a:pt x="1752" y="986"/>
                  <a:pt x="1745" y="986"/>
                </a:cubicBezTo>
                <a:cubicBezTo>
                  <a:pt x="1738" y="986"/>
                  <a:pt x="1732" y="991"/>
                  <a:pt x="1732" y="998"/>
                </a:cubicBezTo>
                <a:cubicBezTo>
                  <a:pt x="1732" y="1005"/>
                  <a:pt x="1738" y="1011"/>
                  <a:pt x="1745" y="1011"/>
                </a:cubicBezTo>
                <a:close/>
                <a:moveTo>
                  <a:pt x="1784" y="1011"/>
                </a:moveTo>
                <a:cubicBezTo>
                  <a:pt x="1791" y="1011"/>
                  <a:pt x="1797" y="1005"/>
                  <a:pt x="1797" y="998"/>
                </a:cubicBezTo>
                <a:cubicBezTo>
                  <a:pt x="1797" y="991"/>
                  <a:pt x="1791" y="986"/>
                  <a:pt x="1784" y="986"/>
                </a:cubicBezTo>
                <a:cubicBezTo>
                  <a:pt x="1777" y="986"/>
                  <a:pt x="1772" y="991"/>
                  <a:pt x="1772" y="998"/>
                </a:cubicBezTo>
                <a:cubicBezTo>
                  <a:pt x="1772" y="1005"/>
                  <a:pt x="1777" y="1011"/>
                  <a:pt x="1784" y="1011"/>
                </a:cubicBezTo>
                <a:close/>
                <a:moveTo>
                  <a:pt x="1824" y="1011"/>
                </a:moveTo>
                <a:cubicBezTo>
                  <a:pt x="1831" y="1011"/>
                  <a:pt x="1836" y="1005"/>
                  <a:pt x="1836" y="998"/>
                </a:cubicBezTo>
                <a:cubicBezTo>
                  <a:pt x="1836" y="991"/>
                  <a:pt x="1831" y="986"/>
                  <a:pt x="1824" y="986"/>
                </a:cubicBezTo>
                <a:cubicBezTo>
                  <a:pt x="1817" y="986"/>
                  <a:pt x="1811" y="991"/>
                  <a:pt x="1811" y="998"/>
                </a:cubicBezTo>
                <a:cubicBezTo>
                  <a:pt x="1811" y="1005"/>
                  <a:pt x="1817" y="1011"/>
                  <a:pt x="1824" y="1011"/>
                </a:cubicBezTo>
                <a:close/>
                <a:moveTo>
                  <a:pt x="1863" y="1011"/>
                </a:moveTo>
                <a:cubicBezTo>
                  <a:pt x="1870" y="1011"/>
                  <a:pt x="1876" y="1005"/>
                  <a:pt x="1876" y="998"/>
                </a:cubicBezTo>
                <a:cubicBezTo>
                  <a:pt x="1876" y="991"/>
                  <a:pt x="1870" y="986"/>
                  <a:pt x="1863" y="986"/>
                </a:cubicBezTo>
                <a:cubicBezTo>
                  <a:pt x="1856" y="986"/>
                  <a:pt x="1850" y="991"/>
                  <a:pt x="1850" y="998"/>
                </a:cubicBezTo>
                <a:cubicBezTo>
                  <a:pt x="1850" y="1005"/>
                  <a:pt x="1856" y="1011"/>
                  <a:pt x="1863" y="1011"/>
                </a:cubicBezTo>
                <a:close/>
                <a:moveTo>
                  <a:pt x="1903" y="986"/>
                </a:moveTo>
                <a:cubicBezTo>
                  <a:pt x="1896" y="986"/>
                  <a:pt x="1890" y="991"/>
                  <a:pt x="1890" y="998"/>
                </a:cubicBezTo>
                <a:cubicBezTo>
                  <a:pt x="1890" y="1005"/>
                  <a:pt x="1896" y="1011"/>
                  <a:pt x="1903" y="1011"/>
                </a:cubicBezTo>
                <a:cubicBezTo>
                  <a:pt x="1910" y="1011"/>
                  <a:pt x="1915" y="1005"/>
                  <a:pt x="1915" y="998"/>
                </a:cubicBezTo>
                <a:cubicBezTo>
                  <a:pt x="1915" y="991"/>
                  <a:pt x="1910" y="986"/>
                  <a:pt x="1903" y="986"/>
                </a:cubicBezTo>
                <a:close/>
                <a:moveTo>
                  <a:pt x="1942" y="1011"/>
                </a:moveTo>
                <a:cubicBezTo>
                  <a:pt x="1949" y="1011"/>
                  <a:pt x="1955" y="1005"/>
                  <a:pt x="1955" y="998"/>
                </a:cubicBezTo>
                <a:cubicBezTo>
                  <a:pt x="1955" y="991"/>
                  <a:pt x="1949" y="986"/>
                  <a:pt x="1942" y="986"/>
                </a:cubicBezTo>
                <a:cubicBezTo>
                  <a:pt x="1935" y="986"/>
                  <a:pt x="1929" y="991"/>
                  <a:pt x="1929" y="998"/>
                </a:cubicBezTo>
                <a:cubicBezTo>
                  <a:pt x="1929" y="1005"/>
                  <a:pt x="1935" y="1011"/>
                  <a:pt x="1942" y="1011"/>
                </a:cubicBezTo>
                <a:close/>
                <a:moveTo>
                  <a:pt x="1981" y="1011"/>
                </a:moveTo>
                <a:cubicBezTo>
                  <a:pt x="1988" y="1011"/>
                  <a:pt x="1994" y="1005"/>
                  <a:pt x="1994" y="998"/>
                </a:cubicBezTo>
                <a:cubicBezTo>
                  <a:pt x="1994" y="991"/>
                  <a:pt x="1988" y="986"/>
                  <a:pt x="1981" y="986"/>
                </a:cubicBezTo>
                <a:cubicBezTo>
                  <a:pt x="1974" y="986"/>
                  <a:pt x="1969" y="991"/>
                  <a:pt x="1969" y="998"/>
                </a:cubicBezTo>
                <a:cubicBezTo>
                  <a:pt x="1969" y="1005"/>
                  <a:pt x="1974" y="1011"/>
                  <a:pt x="1981" y="1011"/>
                </a:cubicBezTo>
                <a:close/>
                <a:moveTo>
                  <a:pt x="2008" y="998"/>
                </a:moveTo>
                <a:cubicBezTo>
                  <a:pt x="2008" y="1005"/>
                  <a:pt x="2014" y="1011"/>
                  <a:pt x="2021" y="1011"/>
                </a:cubicBezTo>
                <a:cubicBezTo>
                  <a:pt x="2028" y="1011"/>
                  <a:pt x="2034" y="1005"/>
                  <a:pt x="2034" y="998"/>
                </a:cubicBezTo>
                <a:cubicBezTo>
                  <a:pt x="2034" y="991"/>
                  <a:pt x="2028" y="986"/>
                  <a:pt x="2021" y="986"/>
                </a:cubicBezTo>
                <a:cubicBezTo>
                  <a:pt x="2014" y="986"/>
                  <a:pt x="2008" y="991"/>
                  <a:pt x="2008" y="998"/>
                </a:cubicBezTo>
                <a:close/>
                <a:moveTo>
                  <a:pt x="2060" y="1011"/>
                </a:moveTo>
                <a:cubicBezTo>
                  <a:pt x="2067" y="1011"/>
                  <a:pt x="2073" y="1005"/>
                  <a:pt x="2073" y="998"/>
                </a:cubicBezTo>
                <a:cubicBezTo>
                  <a:pt x="2073" y="991"/>
                  <a:pt x="2067" y="986"/>
                  <a:pt x="2060" y="986"/>
                </a:cubicBezTo>
                <a:cubicBezTo>
                  <a:pt x="2053" y="986"/>
                  <a:pt x="2048" y="991"/>
                  <a:pt x="2048" y="998"/>
                </a:cubicBezTo>
                <a:cubicBezTo>
                  <a:pt x="2048" y="1005"/>
                  <a:pt x="2053" y="1011"/>
                  <a:pt x="2060" y="1011"/>
                </a:cubicBezTo>
                <a:close/>
                <a:moveTo>
                  <a:pt x="2100" y="1011"/>
                </a:moveTo>
                <a:cubicBezTo>
                  <a:pt x="2107" y="1011"/>
                  <a:pt x="2112" y="1005"/>
                  <a:pt x="2112" y="998"/>
                </a:cubicBezTo>
                <a:cubicBezTo>
                  <a:pt x="2112" y="991"/>
                  <a:pt x="2107" y="986"/>
                  <a:pt x="2100" y="986"/>
                </a:cubicBezTo>
                <a:cubicBezTo>
                  <a:pt x="2093" y="986"/>
                  <a:pt x="2087" y="991"/>
                  <a:pt x="2087" y="998"/>
                </a:cubicBezTo>
                <a:cubicBezTo>
                  <a:pt x="2087" y="1005"/>
                  <a:pt x="2093" y="1011"/>
                  <a:pt x="2100" y="1011"/>
                </a:cubicBezTo>
                <a:close/>
                <a:moveTo>
                  <a:pt x="2139" y="1011"/>
                </a:moveTo>
                <a:cubicBezTo>
                  <a:pt x="2146" y="1011"/>
                  <a:pt x="2152" y="1005"/>
                  <a:pt x="2152" y="998"/>
                </a:cubicBezTo>
                <a:cubicBezTo>
                  <a:pt x="2152" y="991"/>
                  <a:pt x="2146" y="986"/>
                  <a:pt x="2139" y="986"/>
                </a:cubicBezTo>
                <a:cubicBezTo>
                  <a:pt x="2132" y="986"/>
                  <a:pt x="2126" y="991"/>
                  <a:pt x="2126" y="998"/>
                </a:cubicBezTo>
                <a:cubicBezTo>
                  <a:pt x="2126" y="1005"/>
                  <a:pt x="2132" y="1011"/>
                  <a:pt x="2139" y="1011"/>
                </a:cubicBezTo>
                <a:close/>
                <a:moveTo>
                  <a:pt x="2455" y="993"/>
                </a:moveTo>
                <a:cubicBezTo>
                  <a:pt x="2452" y="993"/>
                  <a:pt x="2449" y="995"/>
                  <a:pt x="2449" y="998"/>
                </a:cubicBezTo>
                <a:cubicBezTo>
                  <a:pt x="2449" y="1001"/>
                  <a:pt x="2452" y="1003"/>
                  <a:pt x="2455" y="1003"/>
                </a:cubicBezTo>
                <a:cubicBezTo>
                  <a:pt x="2457" y="1003"/>
                  <a:pt x="2460" y="1001"/>
                  <a:pt x="2460" y="998"/>
                </a:cubicBezTo>
                <a:cubicBezTo>
                  <a:pt x="2460" y="995"/>
                  <a:pt x="2457" y="993"/>
                  <a:pt x="2455" y="993"/>
                </a:cubicBezTo>
                <a:close/>
                <a:moveTo>
                  <a:pt x="2494" y="986"/>
                </a:moveTo>
                <a:cubicBezTo>
                  <a:pt x="2487" y="986"/>
                  <a:pt x="2481" y="991"/>
                  <a:pt x="2481" y="998"/>
                </a:cubicBezTo>
                <a:cubicBezTo>
                  <a:pt x="2481" y="1005"/>
                  <a:pt x="2487" y="1011"/>
                  <a:pt x="2494" y="1011"/>
                </a:cubicBezTo>
                <a:cubicBezTo>
                  <a:pt x="2501" y="1011"/>
                  <a:pt x="2507" y="1005"/>
                  <a:pt x="2507" y="998"/>
                </a:cubicBezTo>
                <a:cubicBezTo>
                  <a:pt x="2507" y="991"/>
                  <a:pt x="2501" y="986"/>
                  <a:pt x="2494" y="986"/>
                </a:cubicBezTo>
                <a:close/>
                <a:moveTo>
                  <a:pt x="2730" y="1011"/>
                </a:moveTo>
                <a:cubicBezTo>
                  <a:pt x="2738" y="1011"/>
                  <a:pt x="2743" y="1005"/>
                  <a:pt x="2743" y="998"/>
                </a:cubicBezTo>
                <a:cubicBezTo>
                  <a:pt x="2743" y="991"/>
                  <a:pt x="2738" y="986"/>
                  <a:pt x="2730" y="986"/>
                </a:cubicBezTo>
                <a:cubicBezTo>
                  <a:pt x="2723" y="986"/>
                  <a:pt x="2718" y="991"/>
                  <a:pt x="2718" y="998"/>
                </a:cubicBezTo>
                <a:cubicBezTo>
                  <a:pt x="2718" y="1005"/>
                  <a:pt x="2723" y="1011"/>
                  <a:pt x="2730" y="1011"/>
                </a:cubicBezTo>
                <a:close/>
                <a:moveTo>
                  <a:pt x="2770" y="1011"/>
                </a:moveTo>
                <a:cubicBezTo>
                  <a:pt x="2777" y="1011"/>
                  <a:pt x="2783" y="1005"/>
                  <a:pt x="2783" y="998"/>
                </a:cubicBezTo>
                <a:cubicBezTo>
                  <a:pt x="2783" y="991"/>
                  <a:pt x="2777" y="986"/>
                  <a:pt x="2770" y="986"/>
                </a:cubicBezTo>
                <a:cubicBezTo>
                  <a:pt x="2763" y="986"/>
                  <a:pt x="2757" y="991"/>
                  <a:pt x="2757" y="998"/>
                </a:cubicBezTo>
                <a:cubicBezTo>
                  <a:pt x="2757" y="1005"/>
                  <a:pt x="2763" y="1011"/>
                  <a:pt x="2770" y="1011"/>
                </a:cubicBezTo>
                <a:close/>
                <a:moveTo>
                  <a:pt x="2940" y="998"/>
                </a:moveTo>
                <a:cubicBezTo>
                  <a:pt x="2940" y="991"/>
                  <a:pt x="2935" y="986"/>
                  <a:pt x="2928" y="986"/>
                </a:cubicBezTo>
                <a:cubicBezTo>
                  <a:pt x="2921" y="986"/>
                  <a:pt x="2915" y="991"/>
                  <a:pt x="2915" y="998"/>
                </a:cubicBezTo>
                <a:cubicBezTo>
                  <a:pt x="2915" y="1005"/>
                  <a:pt x="2921" y="1011"/>
                  <a:pt x="2928" y="1011"/>
                </a:cubicBezTo>
                <a:cubicBezTo>
                  <a:pt x="2935" y="1011"/>
                  <a:pt x="2940" y="1005"/>
                  <a:pt x="2940" y="998"/>
                </a:cubicBezTo>
                <a:close/>
                <a:moveTo>
                  <a:pt x="878" y="1029"/>
                </a:moveTo>
                <a:cubicBezTo>
                  <a:pt x="873" y="1029"/>
                  <a:pt x="869" y="1033"/>
                  <a:pt x="869" y="1038"/>
                </a:cubicBezTo>
                <a:cubicBezTo>
                  <a:pt x="869" y="1042"/>
                  <a:pt x="873" y="1046"/>
                  <a:pt x="878" y="1046"/>
                </a:cubicBezTo>
                <a:cubicBezTo>
                  <a:pt x="882" y="1046"/>
                  <a:pt x="886" y="1042"/>
                  <a:pt x="886" y="1038"/>
                </a:cubicBezTo>
                <a:cubicBezTo>
                  <a:pt x="886" y="1033"/>
                  <a:pt x="882" y="1029"/>
                  <a:pt x="878" y="1029"/>
                </a:cubicBezTo>
                <a:close/>
                <a:moveTo>
                  <a:pt x="944" y="1038"/>
                </a:moveTo>
                <a:cubicBezTo>
                  <a:pt x="944" y="1045"/>
                  <a:pt x="949" y="1050"/>
                  <a:pt x="956" y="1050"/>
                </a:cubicBezTo>
                <a:cubicBezTo>
                  <a:pt x="963" y="1050"/>
                  <a:pt x="969" y="1045"/>
                  <a:pt x="969" y="1038"/>
                </a:cubicBezTo>
                <a:cubicBezTo>
                  <a:pt x="969" y="1031"/>
                  <a:pt x="963" y="1025"/>
                  <a:pt x="956" y="1025"/>
                </a:cubicBezTo>
                <a:cubicBezTo>
                  <a:pt x="949" y="1025"/>
                  <a:pt x="944" y="1031"/>
                  <a:pt x="944" y="1038"/>
                </a:cubicBezTo>
                <a:close/>
                <a:moveTo>
                  <a:pt x="996" y="1025"/>
                </a:moveTo>
                <a:cubicBezTo>
                  <a:pt x="989" y="1025"/>
                  <a:pt x="983" y="1031"/>
                  <a:pt x="983" y="1038"/>
                </a:cubicBezTo>
                <a:cubicBezTo>
                  <a:pt x="983" y="1045"/>
                  <a:pt x="989" y="1050"/>
                  <a:pt x="996" y="1050"/>
                </a:cubicBezTo>
                <a:cubicBezTo>
                  <a:pt x="1003" y="1050"/>
                  <a:pt x="1009" y="1045"/>
                  <a:pt x="1009" y="1038"/>
                </a:cubicBezTo>
                <a:cubicBezTo>
                  <a:pt x="1009" y="1031"/>
                  <a:pt x="1003" y="1025"/>
                  <a:pt x="996" y="1025"/>
                </a:cubicBezTo>
                <a:close/>
                <a:moveTo>
                  <a:pt x="1035" y="1025"/>
                </a:moveTo>
                <a:cubicBezTo>
                  <a:pt x="1028" y="1025"/>
                  <a:pt x="1023" y="1031"/>
                  <a:pt x="1023" y="1038"/>
                </a:cubicBezTo>
                <a:cubicBezTo>
                  <a:pt x="1023" y="1045"/>
                  <a:pt x="1028" y="1050"/>
                  <a:pt x="1035" y="1050"/>
                </a:cubicBezTo>
                <a:cubicBezTo>
                  <a:pt x="1042" y="1050"/>
                  <a:pt x="1048" y="1045"/>
                  <a:pt x="1048" y="1038"/>
                </a:cubicBezTo>
                <a:cubicBezTo>
                  <a:pt x="1048" y="1031"/>
                  <a:pt x="1042" y="1025"/>
                  <a:pt x="1035" y="1025"/>
                </a:cubicBezTo>
                <a:close/>
                <a:moveTo>
                  <a:pt x="1075" y="1050"/>
                </a:moveTo>
                <a:cubicBezTo>
                  <a:pt x="1082" y="1050"/>
                  <a:pt x="1087" y="1045"/>
                  <a:pt x="1087" y="1038"/>
                </a:cubicBezTo>
                <a:cubicBezTo>
                  <a:pt x="1087" y="1031"/>
                  <a:pt x="1082" y="1025"/>
                  <a:pt x="1075" y="1025"/>
                </a:cubicBezTo>
                <a:cubicBezTo>
                  <a:pt x="1068" y="1025"/>
                  <a:pt x="1062" y="1031"/>
                  <a:pt x="1062" y="1038"/>
                </a:cubicBezTo>
                <a:cubicBezTo>
                  <a:pt x="1062" y="1045"/>
                  <a:pt x="1068" y="1050"/>
                  <a:pt x="1075" y="1050"/>
                </a:cubicBezTo>
                <a:close/>
                <a:moveTo>
                  <a:pt x="1587" y="1025"/>
                </a:moveTo>
                <a:cubicBezTo>
                  <a:pt x="1580" y="1025"/>
                  <a:pt x="1574" y="1031"/>
                  <a:pt x="1574" y="1038"/>
                </a:cubicBezTo>
                <a:cubicBezTo>
                  <a:pt x="1574" y="1045"/>
                  <a:pt x="1580" y="1050"/>
                  <a:pt x="1587" y="1050"/>
                </a:cubicBezTo>
                <a:cubicBezTo>
                  <a:pt x="1594" y="1050"/>
                  <a:pt x="1600" y="1045"/>
                  <a:pt x="1600" y="1038"/>
                </a:cubicBezTo>
                <a:cubicBezTo>
                  <a:pt x="1600" y="1031"/>
                  <a:pt x="1594" y="1025"/>
                  <a:pt x="1587" y="1025"/>
                </a:cubicBezTo>
                <a:close/>
                <a:moveTo>
                  <a:pt x="1627" y="1025"/>
                </a:moveTo>
                <a:cubicBezTo>
                  <a:pt x="1620" y="1025"/>
                  <a:pt x="1614" y="1031"/>
                  <a:pt x="1614" y="1038"/>
                </a:cubicBezTo>
                <a:cubicBezTo>
                  <a:pt x="1614" y="1045"/>
                  <a:pt x="1620" y="1050"/>
                  <a:pt x="1627" y="1050"/>
                </a:cubicBezTo>
                <a:cubicBezTo>
                  <a:pt x="1634" y="1050"/>
                  <a:pt x="1639" y="1045"/>
                  <a:pt x="1639" y="1038"/>
                </a:cubicBezTo>
                <a:cubicBezTo>
                  <a:pt x="1639" y="1031"/>
                  <a:pt x="1634" y="1025"/>
                  <a:pt x="1627" y="1025"/>
                </a:cubicBezTo>
                <a:close/>
                <a:moveTo>
                  <a:pt x="1666" y="1025"/>
                </a:moveTo>
                <a:cubicBezTo>
                  <a:pt x="1659" y="1025"/>
                  <a:pt x="1653" y="1031"/>
                  <a:pt x="1653" y="1038"/>
                </a:cubicBezTo>
                <a:cubicBezTo>
                  <a:pt x="1653" y="1045"/>
                  <a:pt x="1659" y="1050"/>
                  <a:pt x="1666" y="1050"/>
                </a:cubicBezTo>
                <a:cubicBezTo>
                  <a:pt x="1673" y="1050"/>
                  <a:pt x="1679" y="1045"/>
                  <a:pt x="1679" y="1038"/>
                </a:cubicBezTo>
                <a:cubicBezTo>
                  <a:pt x="1679" y="1031"/>
                  <a:pt x="1673" y="1025"/>
                  <a:pt x="1666" y="1025"/>
                </a:cubicBezTo>
                <a:close/>
                <a:moveTo>
                  <a:pt x="1705" y="1025"/>
                </a:moveTo>
                <a:cubicBezTo>
                  <a:pt x="1698" y="1025"/>
                  <a:pt x="1693" y="1031"/>
                  <a:pt x="1693" y="1038"/>
                </a:cubicBezTo>
                <a:cubicBezTo>
                  <a:pt x="1693" y="1045"/>
                  <a:pt x="1698" y="1050"/>
                  <a:pt x="1705" y="1050"/>
                </a:cubicBezTo>
                <a:cubicBezTo>
                  <a:pt x="1713" y="1050"/>
                  <a:pt x="1718" y="1045"/>
                  <a:pt x="1718" y="1038"/>
                </a:cubicBezTo>
                <a:cubicBezTo>
                  <a:pt x="1718" y="1031"/>
                  <a:pt x="1713" y="1025"/>
                  <a:pt x="1705" y="1025"/>
                </a:cubicBezTo>
                <a:close/>
                <a:moveTo>
                  <a:pt x="1745" y="1025"/>
                </a:moveTo>
                <a:cubicBezTo>
                  <a:pt x="1738" y="1025"/>
                  <a:pt x="1732" y="1031"/>
                  <a:pt x="1732" y="1038"/>
                </a:cubicBezTo>
                <a:cubicBezTo>
                  <a:pt x="1732" y="1045"/>
                  <a:pt x="1738" y="1050"/>
                  <a:pt x="1745" y="1050"/>
                </a:cubicBezTo>
                <a:cubicBezTo>
                  <a:pt x="1752" y="1050"/>
                  <a:pt x="1758" y="1045"/>
                  <a:pt x="1758" y="1038"/>
                </a:cubicBezTo>
                <a:cubicBezTo>
                  <a:pt x="1758" y="1031"/>
                  <a:pt x="1752" y="1025"/>
                  <a:pt x="1745" y="1025"/>
                </a:cubicBezTo>
                <a:close/>
                <a:moveTo>
                  <a:pt x="1784" y="1025"/>
                </a:moveTo>
                <a:cubicBezTo>
                  <a:pt x="1777" y="1025"/>
                  <a:pt x="1772" y="1031"/>
                  <a:pt x="1772" y="1038"/>
                </a:cubicBezTo>
                <a:cubicBezTo>
                  <a:pt x="1772" y="1045"/>
                  <a:pt x="1777" y="1050"/>
                  <a:pt x="1784" y="1050"/>
                </a:cubicBezTo>
                <a:cubicBezTo>
                  <a:pt x="1791" y="1050"/>
                  <a:pt x="1797" y="1045"/>
                  <a:pt x="1797" y="1038"/>
                </a:cubicBezTo>
                <a:cubicBezTo>
                  <a:pt x="1797" y="1031"/>
                  <a:pt x="1791" y="1025"/>
                  <a:pt x="1784" y="1025"/>
                </a:cubicBezTo>
                <a:close/>
                <a:moveTo>
                  <a:pt x="1824" y="1050"/>
                </a:moveTo>
                <a:cubicBezTo>
                  <a:pt x="1831" y="1050"/>
                  <a:pt x="1836" y="1045"/>
                  <a:pt x="1836" y="1038"/>
                </a:cubicBezTo>
                <a:cubicBezTo>
                  <a:pt x="1836" y="1031"/>
                  <a:pt x="1831" y="1025"/>
                  <a:pt x="1824" y="1025"/>
                </a:cubicBezTo>
                <a:cubicBezTo>
                  <a:pt x="1817" y="1025"/>
                  <a:pt x="1811" y="1031"/>
                  <a:pt x="1811" y="1038"/>
                </a:cubicBezTo>
                <a:cubicBezTo>
                  <a:pt x="1811" y="1045"/>
                  <a:pt x="1817" y="1050"/>
                  <a:pt x="1824" y="1050"/>
                </a:cubicBezTo>
                <a:close/>
                <a:moveTo>
                  <a:pt x="1863" y="1025"/>
                </a:moveTo>
                <a:cubicBezTo>
                  <a:pt x="1856" y="1025"/>
                  <a:pt x="1850" y="1031"/>
                  <a:pt x="1850" y="1038"/>
                </a:cubicBezTo>
                <a:cubicBezTo>
                  <a:pt x="1850" y="1045"/>
                  <a:pt x="1856" y="1050"/>
                  <a:pt x="1863" y="1050"/>
                </a:cubicBezTo>
                <a:cubicBezTo>
                  <a:pt x="1870" y="1050"/>
                  <a:pt x="1876" y="1045"/>
                  <a:pt x="1876" y="1038"/>
                </a:cubicBezTo>
                <a:cubicBezTo>
                  <a:pt x="1876" y="1031"/>
                  <a:pt x="1870" y="1025"/>
                  <a:pt x="1863" y="1025"/>
                </a:cubicBezTo>
                <a:close/>
                <a:moveTo>
                  <a:pt x="1903" y="1025"/>
                </a:moveTo>
                <a:cubicBezTo>
                  <a:pt x="1896" y="1025"/>
                  <a:pt x="1890" y="1031"/>
                  <a:pt x="1890" y="1038"/>
                </a:cubicBezTo>
                <a:cubicBezTo>
                  <a:pt x="1890" y="1045"/>
                  <a:pt x="1896" y="1050"/>
                  <a:pt x="1903" y="1050"/>
                </a:cubicBezTo>
                <a:cubicBezTo>
                  <a:pt x="1910" y="1050"/>
                  <a:pt x="1915" y="1045"/>
                  <a:pt x="1915" y="1038"/>
                </a:cubicBezTo>
                <a:cubicBezTo>
                  <a:pt x="1915" y="1031"/>
                  <a:pt x="1910" y="1025"/>
                  <a:pt x="1903" y="1025"/>
                </a:cubicBezTo>
                <a:close/>
                <a:moveTo>
                  <a:pt x="1942" y="1050"/>
                </a:moveTo>
                <a:cubicBezTo>
                  <a:pt x="1949" y="1050"/>
                  <a:pt x="1955" y="1045"/>
                  <a:pt x="1955" y="1038"/>
                </a:cubicBezTo>
                <a:cubicBezTo>
                  <a:pt x="1955" y="1031"/>
                  <a:pt x="1949" y="1025"/>
                  <a:pt x="1942" y="1025"/>
                </a:cubicBezTo>
                <a:cubicBezTo>
                  <a:pt x="1935" y="1025"/>
                  <a:pt x="1929" y="1031"/>
                  <a:pt x="1929" y="1038"/>
                </a:cubicBezTo>
                <a:cubicBezTo>
                  <a:pt x="1929" y="1045"/>
                  <a:pt x="1935" y="1050"/>
                  <a:pt x="1942" y="1050"/>
                </a:cubicBezTo>
                <a:close/>
                <a:moveTo>
                  <a:pt x="1981" y="1025"/>
                </a:moveTo>
                <a:cubicBezTo>
                  <a:pt x="1974" y="1025"/>
                  <a:pt x="1969" y="1031"/>
                  <a:pt x="1969" y="1038"/>
                </a:cubicBezTo>
                <a:cubicBezTo>
                  <a:pt x="1969" y="1045"/>
                  <a:pt x="1974" y="1050"/>
                  <a:pt x="1981" y="1050"/>
                </a:cubicBezTo>
                <a:cubicBezTo>
                  <a:pt x="1988" y="1050"/>
                  <a:pt x="1994" y="1045"/>
                  <a:pt x="1994" y="1038"/>
                </a:cubicBezTo>
                <a:cubicBezTo>
                  <a:pt x="1994" y="1031"/>
                  <a:pt x="1988" y="1025"/>
                  <a:pt x="1981" y="1025"/>
                </a:cubicBezTo>
                <a:close/>
                <a:moveTo>
                  <a:pt x="2021" y="1050"/>
                </a:moveTo>
                <a:cubicBezTo>
                  <a:pt x="2028" y="1050"/>
                  <a:pt x="2034" y="1045"/>
                  <a:pt x="2034" y="1038"/>
                </a:cubicBezTo>
                <a:cubicBezTo>
                  <a:pt x="2034" y="1031"/>
                  <a:pt x="2028" y="1025"/>
                  <a:pt x="2021" y="1025"/>
                </a:cubicBezTo>
                <a:cubicBezTo>
                  <a:pt x="2014" y="1025"/>
                  <a:pt x="2008" y="1031"/>
                  <a:pt x="2008" y="1038"/>
                </a:cubicBezTo>
                <a:cubicBezTo>
                  <a:pt x="2008" y="1045"/>
                  <a:pt x="2014" y="1050"/>
                  <a:pt x="2021" y="1050"/>
                </a:cubicBezTo>
                <a:close/>
                <a:moveTo>
                  <a:pt x="2060" y="1050"/>
                </a:moveTo>
                <a:cubicBezTo>
                  <a:pt x="2067" y="1050"/>
                  <a:pt x="2073" y="1045"/>
                  <a:pt x="2073" y="1038"/>
                </a:cubicBezTo>
                <a:cubicBezTo>
                  <a:pt x="2073" y="1031"/>
                  <a:pt x="2067" y="1025"/>
                  <a:pt x="2060" y="1025"/>
                </a:cubicBezTo>
                <a:cubicBezTo>
                  <a:pt x="2053" y="1025"/>
                  <a:pt x="2048" y="1031"/>
                  <a:pt x="2048" y="1038"/>
                </a:cubicBezTo>
                <a:cubicBezTo>
                  <a:pt x="2048" y="1045"/>
                  <a:pt x="2053" y="1050"/>
                  <a:pt x="2060" y="1050"/>
                </a:cubicBezTo>
                <a:close/>
                <a:moveTo>
                  <a:pt x="2100" y="1025"/>
                </a:moveTo>
                <a:cubicBezTo>
                  <a:pt x="2093" y="1025"/>
                  <a:pt x="2087" y="1031"/>
                  <a:pt x="2087" y="1038"/>
                </a:cubicBezTo>
                <a:cubicBezTo>
                  <a:pt x="2087" y="1045"/>
                  <a:pt x="2093" y="1050"/>
                  <a:pt x="2100" y="1050"/>
                </a:cubicBezTo>
                <a:cubicBezTo>
                  <a:pt x="2107" y="1050"/>
                  <a:pt x="2112" y="1045"/>
                  <a:pt x="2112" y="1038"/>
                </a:cubicBezTo>
                <a:cubicBezTo>
                  <a:pt x="2112" y="1031"/>
                  <a:pt x="2107" y="1025"/>
                  <a:pt x="2100" y="1025"/>
                </a:cubicBezTo>
                <a:close/>
                <a:moveTo>
                  <a:pt x="2139" y="1050"/>
                </a:moveTo>
                <a:cubicBezTo>
                  <a:pt x="2146" y="1050"/>
                  <a:pt x="2152" y="1045"/>
                  <a:pt x="2152" y="1038"/>
                </a:cubicBezTo>
                <a:cubicBezTo>
                  <a:pt x="2152" y="1031"/>
                  <a:pt x="2146" y="1025"/>
                  <a:pt x="2139" y="1025"/>
                </a:cubicBezTo>
                <a:cubicBezTo>
                  <a:pt x="2132" y="1025"/>
                  <a:pt x="2126" y="1031"/>
                  <a:pt x="2126" y="1038"/>
                </a:cubicBezTo>
                <a:cubicBezTo>
                  <a:pt x="2126" y="1045"/>
                  <a:pt x="2132" y="1050"/>
                  <a:pt x="2139" y="1050"/>
                </a:cubicBezTo>
                <a:close/>
                <a:moveTo>
                  <a:pt x="2179" y="1050"/>
                </a:moveTo>
                <a:cubicBezTo>
                  <a:pt x="2186" y="1050"/>
                  <a:pt x="2191" y="1045"/>
                  <a:pt x="2191" y="1038"/>
                </a:cubicBezTo>
                <a:cubicBezTo>
                  <a:pt x="2191" y="1031"/>
                  <a:pt x="2186" y="1025"/>
                  <a:pt x="2179" y="1025"/>
                </a:cubicBezTo>
                <a:cubicBezTo>
                  <a:pt x="2172" y="1025"/>
                  <a:pt x="2166" y="1031"/>
                  <a:pt x="2166" y="1038"/>
                </a:cubicBezTo>
                <a:cubicBezTo>
                  <a:pt x="2166" y="1045"/>
                  <a:pt x="2172" y="1050"/>
                  <a:pt x="2179" y="1050"/>
                </a:cubicBezTo>
                <a:close/>
                <a:moveTo>
                  <a:pt x="2977" y="1038"/>
                </a:moveTo>
                <a:cubicBezTo>
                  <a:pt x="2977" y="1032"/>
                  <a:pt x="2973" y="1028"/>
                  <a:pt x="2967" y="1028"/>
                </a:cubicBezTo>
                <a:cubicBezTo>
                  <a:pt x="2962" y="1028"/>
                  <a:pt x="2957" y="1032"/>
                  <a:pt x="2957" y="1038"/>
                </a:cubicBezTo>
                <a:cubicBezTo>
                  <a:pt x="2957" y="1043"/>
                  <a:pt x="2962" y="1048"/>
                  <a:pt x="2967" y="1048"/>
                </a:cubicBezTo>
                <a:cubicBezTo>
                  <a:pt x="2973" y="1048"/>
                  <a:pt x="2977" y="1043"/>
                  <a:pt x="2977" y="1038"/>
                </a:cubicBezTo>
                <a:close/>
                <a:moveTo>
                  <a:pt x="917" y="1090"/>
                </a:moveTo>
                <a:cubicBezTo>
                  <a:pt x="924" y="1090"/>
                  <a:pt x="930" y="1084"/>
                  <a:pt x="930" y="1077"/>
                </a:cubicBezTo>
                <a:cubicBezTo>
                  <a:pt x="930" y="1070"/>
                  <a:pt x="924" y="1064"/>
                  <a:pt x="917" y="1064"/>
                </a:cubicBezTo>
                <a:cubicBezTo>
                  <a:pt x="910" y="1064"/>
                  <a:pt x="904" y="1070"/>
                  <a:pt x="904" y="1077"/>
                </a:cubicBezTo>
                <a:cubicBezTo>
                  <a:pt x="904" y="1084"/>
                  <a:pt x="910" y="1090"/>
                  <a:pt x="917" y="1090"/>
                </a:cubicBezTo>
                <a:close/>
                <a:moveTo>
                  <a:pt x="956" y="1090"/>
                </a:moveTo>
                <a:cubicBezTo>
                  <a:pt x="963" y="1090"/>
                  <a:pt x="969" y="1084"/>
                  <a:pt x="969" y="1077"/>
                </a:cubicBezTo>
                <a:cubicBezTo>
                  <a:pt x="969" y="1070"/>
                  <a:pt x="963" y="1064"/>
                  <a:pt x="956" y="1064"/>
                </a:cubicBezTo>
                <a:cubicBezTo>
                  <a:pt x="949" y="1064"/>
                  <a:pt x="944" y="1070"/>
                  <a:pt x="944" y="1077"/>
                </a:cubicBezTo>
                <a:cubicBezTo>
                  <a:pt x="944" y="1084"/>
                  <a:pt x="949" y="1090"/>
                  <a:pt x="956" y="1090"/>
                </a:cubicBezTo>
                <a:close/>
                <a:moveTo>
                  <a:pt x="996" y="1090"/>
                </a:moveTo>
                <a:cubicBezTo>
                  <a:pt x="1003" y="1090"/>
                  <a:pt x="1009" y="1084"/>
                  <a:pt x="1009" y="1077"/>
                </a:cubicBezTo>
                <a:cubicBezTo>
                  <a:pt x="1009" y="1070"/>
                  <a:pt x="1003" y="1064"/>
                  <a:pt x="996" y="1064"/>
                </a:cubicBezTo>
                <a:cubicBezTo>
                  <a:pt x="989" y="1064"/>
                  <a:pt x="983" y="1070"/>
                  <a:pt x="983" y="1077"/>
                </a:cubicBezTo>
                <a:cubicBezTo>
                  <a:pt x="983" y="1084"/>
                  <a:pt x="989" y="1090"/>
                  <a:pt x="996" y="1090"/>
                </a:cubicBezTo>
                <a:close/>
                <a:moveTo>
                  <a:pt x="1035" y="1090"/>
                </a:moveTo>
                <a:cubicBezTo>
                  <a:pt x="1042" y="1090"/>
                  <a:pt x="1048" y="1084"/>
                  <a:pt x="1048" y="1077"/>
                </a:cubicBezTo>
                <a:cubicBezTo>
                  <a:pt x="1048" y="1070"/>
                  <a:pt x="1042" y="1064"/>
                  <a:pt x="1035" y="1064"/>
                </a:cubicBezTo>
                <a:cubicBezTo>
                  <a:pt x="1028" y="1064"/>
                  <a:pt x="1023" y="1070"/>
                  <a:pt x="1023" y="1077"/>
                </a:cubicBezTo>
                <a:cubicBezTo>
                  <a:pt x="1023" y="1084"/>
                  <a:pt x="1028" y="1090"/>
                  <a:pt x="1035" y="1090"/>
                </a:cubicBezTo>
                <a:close/>
                <a:moveTo>
                  <a:pt x="1075" y="1090"/>
                </a:moveTo>
                <a:cubicBezTo>
                  <a:pt x="1082" y="1090"/>
                  <a:pt x="1087" y="1084"/>
                  <a:pt x="1087" y="1077"/>
                </a:cubicBezTo>
                <a:cubicBezTo>
                  <a:pt x="1087" y="1070"/>
                  <a:pt x="1082" y="1064"/>
                  <a:pt x="1075" y="1064"/>
                </a:cubicBezTo>
                <a:cubicBezTo>
                  <a:pt x="1068" y="1064"/>
                  <a:pt x="1062" y="1070"/>
                  <a:pt x="1062" y="1077"/>
                </a:cubicBezTo>
                <a:cubicBezTo>
                  <a:pt x="1062" y="1084"/>
                  <a:pt x="1068" y="1090"/>
                  <a:pt x="1075" y="1090"/>
                </a:cubicBezTo>
                <a:close/>
                <a:moveTo>
                  <a:pt x="1114" y="1090"/>
                </a:moveTo>
                <a:cubicBezTo>
                  <a:pt x="1121" y="1090"/>
                  <a:pt x="1127" y="1084"/>
                  <a:pt x="1127" y="1077"/>
                </a:cubicBezTo>
                <a:cubicBezTo>
                  <a:pt x="1127" y="1070"/>
                  <a:pt x="1121" y="1064"/>
                  <a:pt x="1114" y="1064"/>
                </a:cubicBezTo>
                <a:cubicBezTo>
                  <a:pt x="1107" y="1064"/>
                  <a:pt x="1101" y="1070"/>
                  <a:pt x="1101" y="1077"/>
                </a:cubicBezTo>
                <a:cubicBezTo>
                  <a:pt x="1101" y="1084"/>
                  <a:pt x="1107" y="1090"/>
                  <a:pt x="1114" y="1090"/>
                </a:cubicBezTo>
                <a:close/>
                <a:moveTo>
                  <a:pt x="1154" y="1090"/>
                </a:moveTo>
                <a:cubicBezTo>
                  <a:pt x="1161" y="1090"/>
                  <a:pt x="1166" y="1084"/>
                  <a:pt x="1166" y="1077"/>
                </a:cubicBezTo>
                <a:cubicBezTo>
                  <a:pt x="1166" y="1070"/>
                  <a:pt x="1161" y="1064"/>
                  <a:pt x="1154" y="1064"/>
                </a:cubicBezTo>
                <a:cubicBezTo>
                  <a:pt x="1147" y="1064"/>
                  <a:pt x="1141" y="1070"/>
                  <a:pt x="1141" y="1077"/>
                </a:cubicBezTo>
                <a:cubicBezTo>
                  <a:pt x="1141" y="1084"/>
                  <a:pt x="1147" y="1090"/>
                  <a:pt x="1154" y="1090"/>
                </a:cubicBezTo>
                <a:close/>
                <a:moveTo>
                  <a:pt x="1627" y="1064"/>
                </a:moveTo>
                <a:cubicBezTo>
                  <a:pt x="1620" y="1064"/>
                  <a:pt x="1614" y="1070"/>
                  <a:pt x="1614" y="1077"/>
                </a:cubicBezTo>
                <a:cubicBezTo>
                  <a:pt x="1614" y="1084"/>
                  <a:pt x="1620" y="1090"/>
                  <a:pt x="1627" y="1090"/>
                </a:cubicBezTo>
                <a:cubicBezTo>
                  <a:pt x="1634" y="1090"/>
                  <a:pt x="1639" y="1084"/>
                  <a:pt x="1639" y="1077"/>
                </a:cubicBezTo>
                <a:cubicBezTo>
                  <a:pt x="1639" y="1070"/>
                  <a:pt x="1634" y="1064"/>
                  <a:pt x="1627" y="1064"/>
                </a:cubicBezTo>
                <a:close/>
                <a:moveTo>
                  <a:pt x="1666" y="1064"/>
                </a:moveTo>
                <a:cubicBezTo>
                  <a:pt x="1659" y="1064"/>
                  <a:pt x="1653" y="1070"/>
                  <a:pt x="1653" y="1077"/>
                </a:cubicBezTo>
                <a:cubicBezTo>
                  <a:pt x="1653" y="1084"/>
                  <a:pt x="1659" y="1090"/>
                  <a:pt x="1666" y="1090"/>
                </a:cubicBezTo>
                <a:cubicBezTo>
                  <a:pt x="1673" y="1090"/>
                  <a:pt x="1679" y="1084"/>
                  <a:pt x="1679" y="1077"/>
                </a:cubicBezTo>
                <a:cubicBezTo>
                  <a:pt x="1679" y="1070"/>
                  <a:pt x="1673" y="1064"/>
                  <a:pt x="1666" y="1064"/>
                </a:cubicBezTo>
                <a:close/>
                <a:moveTo>
                  <a:pt x="1784" y="1064"/>
                </a:moveTo>
                <a:cubicBezTo>
                  <a:pt x="1777" y="1064"/>
                  <a:pt x="1772" y="1070"/>
                  <a:pt x="1772" y="1077"/>
                </a:cubicBezTo>
                <a:cubicBezTo>
                  <a:pt x="1772" y="1084"/>
                  <a:pt x="1777" y="1090"/>
                  <a:pt x="1784" y="1090"/>
                </a:cubicBezTo>
                <a:cubicBezTo>
                  <a:pt x="1791" y="1090"/>
                  <a:pt x="1797" y="1084"/>
                  <a:pt x="1797" y="1077"/>
                </a:cubicBezTo>
                <a:cubicBezTo>
                  <a:pt x="1797" y="1070"/>
                  <a:pt x="1791" y="1064"/>
                  <a:pt x="1784" y="1064"/>
                </a:cubicBezTo>
                <a:close/>
                <a:moveTo>
                  <a:pt x="1824" y="1090"/>
                </a:moveTo>
                <a:cubicBezTo>
                  <a:pt x="1831" y="1090"/>
                  <a:pt x="1836" y="1084"/>
                  <a:pt x="1836" y="1077"/>
                </a:cubicBezTo>
                <a:cubicBezTo>
                  <a:pt x="1836" y="1070"/>
                  <a:pt x="1831" y="1064"/>
                  <a:pt x="1824" y="1064"/>
                </a:cubicBezTo>
                <a:cubicBezTo>
                  <a:pt x="1817" y="1064"/>
                  <a:pt x="1811" y="1070"/>
                  <a:pt x="1811" y="1077"/>
                </a:cubicBezTo>
                <a:cubicBezTo>
                  <a:pt x="1811" y="1084"/>
                  <a:pt x="1817" y="1090"/>
                  <a:pt x="1824" y="1090"/>
                </a:cubicBezTo>
                <a:close/>
                <a:moveTo>
                  <a:pt x="1863" y="1090"/>
                </a:moveTo>
                <a:cubicBezTo>
                  <a:pt x="1870" y="1090"/>
                  <a:pt x="1876" y="1084"/>
                  <a:pt x="1876" y="1077"/>
                </a:cubicBezTo>
                <a:cubicBezTo>
                  <a:pt x="1876" y="1070"/>
                  <a:pt x="1870" y="1064"/>
                  <a:pt x="1863" y="1064"/>
                </a:cubicBezTo>
                <a:cubicBezTo>
                  <a:pt x="1856" y="1064"/>
                  <a:pt x="1850" y="1070"/>
                  <a:pt x="1850" y="1077"/>
                </a:cubicBezTo>
                <a:cubicBezTo>
                  <a:pt x="1850" y="1084"/>
                  <a:pt x="1856" y="1090"/>
                  <a:pt x="1863" y="1090"/>
                </a:cubicBezTo>
                <a:close/>
                <a:moveTo>
                  <a:pt x="1903" y="1090"/>
                </a:moveTo>
                <a:cubicBezTo>
                  <a:pt x="1910" y="1090"/>
                  <a:pt x="1915" y="1084"/>
                  <a:pt x="1915" y="1077"/>
                </a:cubicBezTo>
                <a:cubicBezTo>
                  <a:pt x="1915" y="1070"/>
                  <a:pt x="1910" y="1064"/>
                  <a:pt x="1903" y="1064"/>
                </a:cubicBezTo>
                <a:cubicBezTo>
                  <a:pt x="1896" y="1064"/>
                  <a:pt x="1890" y="1070"/>
                  <a:pt x="1890" y="1077"/>
                </a:cubicBezTo>
                <a:cubicBezTo>
                  <a:pt x="1890" y="1084"/>
                  <a:pt x="1896" y="1090"/>
                  <a:pt x="1903" y="1090"/>
                </a:cubicBezTo>
                <a:close/>
                <a:moveTo>
                  <a:pt x="1942" y="1090"/>
                </a:moveTo>
                <a:cubicBezTo>
                  <a:pt x="1949" y="1090"/>
                  <a:pt x="1955" y="1084"/>
                  <a:pt x="1955" y="1077"/>
                </a:cubicBezTo>
                <a:cubicBezTo>
                  <a:pt x="1955" y="1070"/>
                  <a:pt x="1949" y="1064"/>
                  <a:pt x="1942" y="1064"/>
                </a:cubicBezTo>
                <a:cubicBezTo>
                  <a:pt x="1935" y="1064"/>
                  <a:pt x="1929" y="1070"/>
                  <a:pt x="1929" y="1077"/>
                </a:cubicBezTo>
                <a:cubicBezTo>
                  <a:pt x="1929" y="1084"/>
                  <a:pt x="1935" y="1090"/>
                  <a:pt x="1942" y="1090"/>
                </a:cubicBezTo>
                <a:close/>
                <a:moveTo>
                  <a:pt x="1981" y="1090"/>
                </a:moveTo>
                <a:cubicBezTo>
                  <a:pt x="1988" y="1090"/>
                  <a:pt x="1994" y="1084"/>
                  <a:pt x="1994" y="1077"/>
                </a:cubicBezTo>
                <a:cubicBezTo>
                  <a:pt x="1994" y="1070"/>
                  <a:pt x="1988" y="1064"/>
                  <a:pt x="1981" y="1064"/>
                </a:cubicBezTo>
                <a:cubicBezTo>
                  <a:pt x="1974" y="1064"/>
                  <a:pt x="1969" y="1070"/>
                  <a:pt x="1969" y="1077"/>
                </a:cubicBezTo>
                <a:cubicBezTo>
                  <a:pt x="1969" y="1084"/>
                  <a:pt x="1974" y="1090"/>
                  <a:pt x="1981" y="1090"/>
                </a:cubicBezTo>
                <a:close/>
                <a:moveTo>
                  <a:pt x="2008" y="1077"/>
                </a:moveTo>
                <a:cubicBezTo>
                  <a:pt x="2008" y="1084"/>
                  <a:pt x="2014" y="1090"/>
                  <a:pt x="2021" y="1090"/>
                </a:cubicBezTo>
                <a:cubicBezTo>
                  <a:pt x="2028" y="1090"/>
                  <a:pt x="2034" y="1084"/>
                  <a:pt x="2034" y="1077"/>
                </a:cubicBezTo>
                <a:cubicBezTo>
                  <a:pt x="2034" y="1070"/>
                  <a:pt x="2028" y="1064"/>
                  <a:pt x="2021" y="1064"/>
                </a:cubicBezTo>
                <a:cubicBezTo>
                  <a:pt x="2014" y="1064"/>
                  <a:pt x="2008" y="1070"/>
                  <a:pt x="2008" y="1077"/>
                </a:cubicBezTo>
                <a:close/>
                <a:moveTo>
                  <a:pt x="2060" y="1090"/>
                </a:moveTo>
                <a:cubicBezTo>
                  <a:pt x="2067" y="1090"/>
                  <a:pt x="2073" y="1084"/>
                  <a:pt x="2073" y="1077"/>
                </a:cubicBezTo>
                <a:cubicBezTo>
                  <a:pt x="2073" y="1070"/>
                  <a:pt x="2067" y="1064"/>
                  <a:pt x="2060" y="1064"/>
                </a:cubicBezTo>
                <a:cubicBezTo>
                  <a:pt x="2053" y="1064"/>
                  <a:pt x="2048" y="1070"/>
                  <a:pt x="2048" y="1077"/>
                </a:cubicBezTo>
                <a:cubicBezTo>
                  <a:pt x="2048" y="1084"/>
                  <a:pt x="2053" y="1090"/>
                  <a:pt x="2060" y="1090"/>
                </a:cubicBezTo>
                <a:close/>
                <a:moveTo>
                  <a:pt x="2100" y="1090"/>
                </a:moveTo>
                <a:cubicBezTo>
                  <a:pt x="2107" y="1090"/>
                  <a:pt x="2112" y="1084"/>
                  <a:pt x="2112" y="1077"/>
                </a:cubicBezTo>
                <a:cubicBezTo>
                  <a:pt x="2112" y="1070"/>
                  <a:pt x="2107" y="1064"/>
                  <a:pt x="2100" y="1064"/>
                </a:cubicBezTo>
                <a:cubicBezTo>
                  <a:pt x="2093" y="1064"/>
                  <a:pt x="2087" y="1070"/>
                  <a:pt x="2087" y="1077"/>
                </a:cubicBezTo>
                <a:cubicBezTo>
                  <a:pt x="2087" y="1084"/>
                  <a:pt x="2093" y="1090"/>
                  <a:pt x="2100" y="1090"/>
                </a:cubicBezTo>
                <a:close/>
                <a:moveTo>
                  <a:pt x="2139" y="1090"/>
                </a:moveTo>
                <a:cubicBezTo>
                  <a:pt x="2146" y="1090"/>
                  <a:pt x="2152" y="1084"/>
                  <a:pt x="2152" y="1077"/>
                </a:cubicBezTo>
                <a:cubicBezTo>
                  <a:pt x="2152" y="1070"/>
                  <a:pt x="2146" y="1064"/>
                  <a:pt x="2139" y="1064"/>
                </a:cubicBezTo>
                <a:cubicBezTo>
                  <a:pt x="2132" y="1064"/>
                  <a:pt x="2126" y="1070"/>
                  <a:pt x="2126" y="1077"/>
                </a:cubicBezTo>
                <a:cubicBezTo>
                  <a:pt x="2126" y="1084"/>
                  <a:pt x="2132" y="1090"/>
                  <a:pt x="2139" y="1090"/>
                </a:cubicBezTo>
                <a:close/>
                <a:moveTo>
                  <a:pt x="2179" y="1064"/>
                </a:moveTo>
                <a:cubicBezTo>
                  <a:pt x="2172" y="1064"/>
                  <a:pt x="2166" y="1070"/>
                  <a:pt x="2166" y="1077"/>
                </a:cubicBezTo>
                <a:cubicBezTo>
                  <a:pt x="2166" y="1084"/>
                  <a:pt x="2172" y="1090"/>
                  <a:pt x="2179" y="1090"/>
                </a:cubicBezTo>
                <a:cubicBezTo>
                  <a:pt x="2186" y="1090"/>
                  <a:pt x="2191" y="1084"/>
                  <a:pt x="2191" y="1077"/>
                </a:cubicBezTo>
                <a:cubicBezTo>
                  <a:pt x="2191" y="1070"/>
                  <a:pt x="2186" y="1064"/>
                  <a:pt x="2179" y="1064"/>
                </a:cubicBezTo>
                <a:close/>
                <a:moveTo>
                  <a:pt x="2730" y="1064"/>
                </a:moveTo>
                <a:cubicBezTo>
                  <a:pt x="2723" y="1064"/>
                  <a:pt x="2718" y="1070"/>
                  <a:pt x="2718" y="1077"/>
                </a:cubicBezTo>
                <a:cubicBezTo>
                  <a:pt x="2718" y="1084"/>
                  <a:pt x="2723" y="1090"/>
                  <a:pt x="2730" y="1090"/>
                </a:cubicBezTo>
                <a:cubicBezTo>
                  <a:pt x="2738" y="1090"/>
                  <a:pt x="2743" y="1084"/>
                  <a:pt x="2743" y="1077"/>
                </a:cubicBezTo>
                <a:cubicBezTo>
                  <a:pt x="2743" y="1070"/>
                  <a:pt x="2738" y="1064"/>
                  <a:pt x="2730" y="1064"/>
                </a:cubicBezTo>
                <a:close/>
                <a:moveTo>
                  <a:pt x="2888" y="1090"/>
                </a:moveTo>
                <a:cubicBezTo>
                  <a:pt x="2895" y="1090"/>
                  <a:pt x="2901" y="1084"/>
                  <a:pt x="2901" y="1077"/>
                </a:cubicBezTo>
                <a:cubicBezTo>
                  <a:pt x="2901" y="1070"/>
                  <a:pt x="2895" y="1064"/>
                  <a:pt x="2888" y="1064"/>
                </a:cubicBezTo>
                <a:cubicBezTo>
                  <a:pt x="2881" y="1064"/>
                  <a:pt x="2875" y="1070"/>
                  <a:pt x="2875" y="1077"/>
                </a:cubicBezTo>
                <a:cubicBezTo>
                  <a:pt x="2875" y="1084"/>
                  <a:pt x="2881" y="1090"/>
                  <a:pt x="2888" y="1090"/>
                </a:cubicBezTo>
                <a:close/>
                <a:moveTo>
                  <a:pt x="917" y="1129"/>
                </a:moveTo>
                <a:cubicBezTo>
                  <a:pt x="924" y="1129"/>
                  <a:pt x="930" y="1124"/>
                  <a:pt x="930" y="1117"/>
                </a:cubicBezTo>
                <a:cubicBezTo>
                  <a:pt x="930" y="1110"/>
                  <a:pt x="924" y="1104"/>
                  <a:pt x="917" y="1104"/>
                </a:cubicBezTo>
                <a:cubicBezTo>
                  <a:pt x="910" y="1104"/>
                  <a:pt x="904" y="1110"/>
                  <a:pt x="904" y="1117"/>
                </a:cubicBezTo>
                <a:cubicBezTo>
                  <a:pt x="904" y="1124"/>
                  <a:pt x="910" y="1129"/>
                  <a:pt x="917" y="1129"/>
                </a:cubicBezTo>
                <a:close/>
                <a:moveTo>
                  <a:pt x="956" y="1129"/>
                </a:moveTo>
                <a:cubicBezTo>
                  <a:pt x="963" y="1129"/>
                  <a:pt x="969" y="1124"/>
                  <a:pt x="969" y="1117"/>
                </a:cubicBezTo>
                <a:cubicBezTo>
                  <a:pt x="969" y="1110"/>
                  <a:pt x="963" y="1104"/>
                  <a:pt x="956" y="1104"/>
                </a:cubicBezTo>
                <a:cubicBezTo>
                  <a:pt x="949" y="1104"/>
                  <a:pt x="944" y="1110"/>
                  <a:pt x="944" y="1117"/>
                </a:cubicBezTo>
                <a:cubicBezTo>
                  <a:pt x="944" y="1124"/>
                  <a:pt x="949" y="1129"/>
                  <a:pt x="956" y="1129"/>
                </a:cubicBezTo>
                <a:close/>
                <a:moveTo>
                  <a:pt x="996" y="1129"/>
                </a:moveTo>
                <a:cubicBezTo>
                  <a:pt x="1003" y="1129"/>
                  <a:pt x="1009" y="1124"/>
                  <a:pt x="1009" y="1117"/>
                </a:cubicBezTo>
                <a:cubicBezTo>
                  <a:pt x="1009" y="1110"/>
                  <a:pt x="1003" y="1104"/>
                  <a:pt x="996" y="1104"/>
                </a:cubicBezTo>
                <a:cubicBezTo>
                  <a:pt x="989" y="1104"/>
                  <a:pt x="983" y="1110"/>
                  <a:pt x="983" y="1117"/>
                </a:cubicBezTo>
                <a:cubicBezTo>
                  <a:pt x="983" y="1124"/>
                  <a:pt x="989" y="1129"/>
                  <a:pt x="996" y="1129"/>
                </a:cubicBezTo>
                <a:close/>
                <a:moveTo>
                  <a:pt x="1035" y="1129"/>
                </a:moveTo>
                <a:cubicBezTo>
                  <a:pt x="1042" y="1129"/>
                  <a:pt x="1048" y="1124"/>
                  <a:pt x="1048" y="1117"/>
                </a:cubicBezTo>
                <a:cubicBezTo>
                  <a:pt x="1048" y="1110"/>
                  <a:pt x="1042" y="1104"/>
                  <a:pt x="1035" y="1104"/>
                </a:cubicBezTo>
                <a:cubicBezTo>
                  <a:pt x="1028" y="1104"/>
                  <a:pt x="1023" y="1110"/>
                  <a:pt x="1023" y="1117"/>
                </a:cubicBezTo>
                <a:cubicBezTo>
                  <a:pt x="1023" y="1124"/>
                  <a:pt x="1028" y="1129"/>
                  <a:pt x="1035" y="1129"/>
                </a:cubicBezTo>
                <a:close/>
                <a:moveTo>
                  <a:pt x="1075" y="1129"/>
                </a:moveTo>
                <a:cubicBezTo>
                  <a:pt x="1082" y="1129"/>
                  <a:pt x="1087" y="1124"/>
                  <a:pt x="1087" y="1117"/>
                </a:cubicBezTo>
                <a:cubicBezTo>
                  <a:pt x="1087" y="1110"/>
                  <a:pt x="1082" y="1104"/>
                  <a:pt x="1075" y="1104"/>
                </a:cubicBezTo>
                <a:cubicBezTo>
                  <a:pt x="1068" y="1104"/>
                  <a:pt x="1062" y="1110"/>
                  <a:pt x="1062" y="1117"/>
                </a:cubicBezTo>
                <a:cubicBezTo>
                  <a:pt x="1062" y="1124"/>
                  <a:pt x="1068" y="1129"/>
                  <a:pt x="1075" y="1129"/>
                </a:cubicBezTo>
                <a:close/>
                <a:moveTo>
                  <a:pt x="1114" y="1129"/>
                </a:moveTo>
                <a:cubicBezTo>
                  <a:pt x="1121" y="1129"/>
                  <a:pt x="1127" y="1124"/>
                  <a:pt x="1127" y="1117"/>
                </a:cubicBezTo>
                <a:cubicBezTo>
                  <a:pt x="1127" y="1110"/>
                  <a:pt x="1121" y="1104"/>
                  <a:pt x="1114" y="1104"/>
                </a:cubicBezTo>
                <a:cubicBezTo>
                  <a:pt x="1107" y="1104"/>
                  <a:pt x="1101" y="1110"/>
                  <a:pt x="1101" y="1117"/>
                </a:cubicBezTo>
                <a:cubicBezTo>
                  <a:pt x="1101" y="1124"/>
                  <a:pt x="1107" y="1129"/>
                  <a:pt x="1114" y="1129"/>
                </a:cubicBezTo>
                <a:close/>
                <a:moveTo>
                  <a:pt x="1154" y="1129"/>
                </a:moveTo>
                <a:cubicBezTo>
                  <a:pt x="1161" y="1129"/>
                  <a:pt x="1166" y="1124"/>
                  <a:pt x="1166" y="1117"/>
                </a:cubicBezTo>
                <a:cubicBezTo>
                  <a:pt x="1166" y="1110"/>
                  <a:pt x="1161" y="1104"/>
                  <a:pt x="1154" y="1104"/>
                </a:cubicBezTo>
                <a:cubicBezTo>
                  <a:pt x="1146" y="1104"/>
                  <a:pt x="1141" y="1110"/>
                  <a:pt x="1141" y="1117"/>
                </a:cubicBezTo>
                <a:cubicBezTo>
                  <a:pt x="1141" y="1124"/>
                  <a:pt x="1146" y="1129"/>
                  <a:pt x="1154" y="1129"/>
                </a:cubicBezTo>
                <a:close/>
                <a:moveTo>
                  <a:pt x="1824" y="1104"/>
                </a:moveTo>
                <a:cubicBezTo>
                  <a:pt x="1817" y="1104"/>
                  <a:pt x="1811" y="1110"/>
                  <a:pt x="1811" y="1117"/>
                </a:cubicBezTo>
                <a:cubicBezTo>
                  <a:pt x="1811" y="1124"/>
                  <a:pt x="1817" y="1129"/>
                  <a:pt x="1824" y="1129"/>
                </a:cubicBezTo>
                <a:cubicBezTo>
                  <a:pt x="1831" y="1129"/>
                  <a:pt x="1836" y="1124"/>
                  <a:pt x="1836" y="1117"/>
                </a:cubicBezTo>
                <a:cubicBezTo>
                  <a:pt x="1836" y="1110"/>
                  <a:pt x="1831" y="1104"/>
                  <a:pt x="1824" y="1104"/>
                </a:cubicBezTo>
                <a:close/>
                <a:moveTo>
                  <a:pt x="1863" y="1104"/>
                </a:moveTo>
                <a:cubicBezTo>
                  <a:pt x="1856" y="1104"/>
                  <a:pt x="1850" y="1110"/>
                  <a:pt x="1850" y="1117"/>
                </a:cubicBezTo>
                <a:cubicBezTo>
                  <a:pt x="1850" y="1124"/>
                  <a:pt x="1856" y="1129"/>
                  <a:pt x="1863" y="1129"/>
                </a:cubicBezTo>
                <a:cubicBezTo>
                  <a:pt x="1870" y="1129"/>
                  <a:pt x="1876" y="1124"/>
                  <a:pt x="1876" y="1117"/>
                </a:cubicBezTo>
                <a:cubicBezTo>
                  <a:pt x="1876" y="1110"/>
                  <a:pt x="1870" y="1104"/>
                  <a:pt x="1863" y="1104"/>
                </a:cubicBezTo>
                <a:close/>
                <a:moveTo>
                  <a:pt x="1903" y="1104"/>
                </a:moveTo>
                <a:cubicBezTo>
                  <a:pt x="1896" y="1104"/>
                  <a:pt x="1890" y="1110"/>
                  <a:pt x="1890" y="1117"/>
                </a:cubicBezTo>
                <a:cubicBezTo>
                  <a:pt x="1890" y="1124"/>
                  <a:pt x="1896" y="1129"/>
                  <a:pt x="1903" y="1129"/>
                </a:cubicBezTo>
                <a:cubicBezTo>
                  <a:pt x="1910" y="1129"/>
                  <a:pt x="1915" y="1124"/>
                  <a:pt x="1915" y="1117"/>
                </a:cubicBezTo>
                <a:cubicBezTo>
                  <a:pt x="1915" y="1110"/>
                  <a:pt x="1910" y="1104"/>
                  <a:pt x="1903" y="1104"/>
                </a:cubicBezTo>
                <a:close/>
                <a:moveTo>
                  <a:pt x="1942" y="1129"/>
                </a:moveTo>
                <a:cubicBezTo>
                  <a:pt x="1949" y="1129"/>
                  <a:pt x="1955" y="1124"/>
                  <a:pt x="1955" y="1117"/>
                </a:cubicBezTo>
                <a:cubicBezTo>
                  <a:pt x="1955" y="1110"/>
                  <a:pt x="1949" y="1104"/>
                  <a:pt x="1942" y="1104"/>
                </a:cubicBezTo>
                <a:cubicBezTo>
                  <a:pt x="1935" y="1104"/>
                  <a:pt x="1929" y="1110"/>
                  <a:pt x="1929" y="1117"/>
                </a:cubicBezTo>
                <a:cubicBezTo>
                  <a:pt x="1929" y="1124"/>
                  <a:pt x="1935" y="1129"/>
                  <a:pt x="1942" y="1129"/>
                </a:cubicBezTo>
                <a:close/>
                <a:moveTo>
                  <a:pt x="1981" y="1104"/>
                </a:moveTo>
                <a:cubicBezTo>
                  <a:pt x="1974" y="1104"/>
                  <a:pt x="1969" y="1110"/>
                  <a:pt x="1969" y="1117"/>
                </a:cubicBezTo>
                <a:cubicBezTo>
                  <a:pt x="1969" y="1124"/>
                  <a:pt x="1974" y="1129"/>
                  <a:pt x="1981" y="1129"/>
                </a:cubicBezTo>
                <a:cubicBezTo>
                  <a:pt x="1988" y="1129"/>
                  <a:pt x="1994" y="1124"/>
                  <a:pt x="1994" y="1117"/>
                </a:cubicBezTo>
                <a:cubicBezTo>
                  <a:pt x="1994" y="1110"/>
                  <a:pt x="1988" y="1104"/>
                  <a:pt x="1981" y="1104"/>
                </a:cubicBezTo>
                <a:close/>
                <a:moveTo>
                  <a:pt x="2021" y="1129"/>
                </a:moveTo>
                <a:cubicBezTo>
                  <a:pt x="2028" y="1129"/>
                  <a:pt x="2034" y="1124"/>
                  <a:pt x="2034" y="1117"/>
                </a:cubicBezTo>
                <a:cubicBezTo>
                  <a:pt x="2034" y="1110"/>
                  <a:pt x="2028" y="1104"/>
                  <a:pt x="2021" y="1104"/>
                </a:cubicBezTo>
                <a:cubicBezTo>
                  <a:pt x="2014" y="1104"/>
                  <a:pt x="2008" y="1110"/>
                  <a:pt x="2008" y="1117"/>
                </a:cubicBezTo>
                <a:cubicBezTo>
                  <a:pt x="2008" y="1124"/>
                  <a:pt x="2014" y="1129"/>
                  <a:pt x="2021" y="1129"/>
                </a:cubicBezTo>
                <a:close/>
                <a:moveTo>
                  <a:pt x="2060" y="1129"/>
                </a:moveTo>
                <a:cubicBezTo>
                  <a:pt x="2067" y="1129"/>
                  <a:pt x="2073" y="1124"/>
                  <a:pt x="2073" y="1117"/>
                </a:cubicBezTo>
                <a:cubicBezTo>
                  <a:pt x="2073" y="1110"/>
                  <a:pt x="2067" y="1104"/>
                  <a:pt x="2060" y="1104"/>
                </a:cubicBezTo>
                <a:cubicBezTo>
                  <a:pt x="2053" y="1104"/>
                  <a:pt x="2048" y="1110"/>
                  <a:pt x="2048" y="1117"/>
                </a:cubicBezTo>
                <a:cubicBezTo>
                  <a:pt x="2048" y="1124"/>
                  <a:pt x="2053" y="1129"/>
                  <a:pt x="2060" y="1129"/>
                </a:cubicBezTo>
                <a:close/>
                <a:moveTo>
                  <a:pt x="2100" y="1129"/>
                </a:moveTo>
                <a:cubicBezTo>
                  <a:pt x="2107" y="1129"/>
                  <a:pt x="2112" y="1124"/>
                  <a:pt x="2112" y="1117"/>
                </a:cubicBezTo>
                <a:cubicBezTo>
                  <a:pt x="2112" y="1110"/>
                  <a:pt x="2107" y="1104"/>
                  <a:pt x="2100" y="1104"/>
                </a:cubicBezTo>
                <a:cubicBezTo>
                  <a:pt x="2093" y="1104"/>
                  <a:pt x="2087" y="1110"/>
                  <a:pt x="2087" y="1117"/>
                </a:cubicBezTo>
                <a:cubicBezTo>
                  <a:pt x="2087" y="1124"/>
                  <a:pt x="2093" y="1129"/>
                  <a:pt x="2100" y="1129"/>
                </a:cubicBezTo>
                <a:close/>
                <a:moveTo>
                  <a:pt x="2139" y="1129"/>
                </a:moveTo>
                <a:cubicBezTo>
                  <a:pt x="2146" y="1129"/>
                  <a:pt x="2152" y="1124"/>
                  <a:pt x="2152" y="1117"/>
                </a:cubicBezTo>
                <a:cubicBezTo>
                  <a:pt x="2152" y="1110"/>
                  <a:pt x="2146" y="1104"/>
                  <a:pt x="2139" y="1104"/>
                </a:cubicBezTo>
                <a:cubicBezTo>
                  <a:pt x="2132" y="1104"/>
                  <a:pt x="2126" y="1110"/>
                  <a:pt x="2126" y="1117"/>
                </a:cubicBezTo>
                <a:cubicBezTo>
                  <a:pt x="2126" y="1124"/>
                  <a:pt x="2132" y="1129"/>
                  <a:pt x="2139" y="1129"/>
                </a:cubicBezTo>
                <a:close/>
                <a:moveTo>
                  <a:pt x="2730" y="1104"/>
                </a:moveTo>
                <a:cubicBezTo>
                  <a:pt x="2723" y="1104"/>
                  <a:pt x="2718" y="1110"/>
                  <a:pt x="2718" y="1117"/>
                </a:cubicBezTo>
                <a:cubicBezTo>
                  <a:pt x="2718" y="1124"/>
                  <a:pt x="2723" y="1129"/>
                  <a:pt x="2730" y="1129"/>
                </a:cubicBezTo>
                <a:cubicBezTo>
                  <a:pt x="2738" y="1129"/>
                  <a:pt x="2743" y="1124"/>
                  <a:pt x="2743" y="1117"/>
                </a:cubicBezTo>
                <a:cubicBezTo>
                  <a:pt x="2743" y="1110"/>
                  <a:pt x="2738" y="1104"/>
                  <a:pt x="2730" y="1104"/>
                </a:cubicBezTo>
                <a:close/>
                <a:moveTo>
                  <a:pt x="2809" y="1104"/>
                </a:moveTo>
                <a:cubicBezTo>
                  <a:pt x="2802" y="1104"/>
                  <a:pt x="2797" y="1110"/>
                  <a:pt x="2797" y="1117"/>
                </a:cubicBezTo>
                <a:cubicBezTo>
                  <a:pt x="2797" y="1124"/>
                  <a:pt x="2802" y="1129"/>
                  <a:pt x="2809" y="1129"/>
                </a:cubicBezTo>
                <a:cubicBezTo>
                  <a:pt x="2816" y="1129"/>
                  <a:pt x="2822" y="1124"/>
                  <a:pt x="2822" y="1117"/>
                </a:cubicBezTo>
                <a:cubicBezTo>
                  <a:pt x="2822" y="1110"/>
                  <a:pt x="2816" y="1104"/>
                  <a:pt x="2809" y="1104"/>
                </a:cubicBezTo>
                <a:close/>
                <a:moveTo>
                  <a:pt x="2849" y="1104"/>
                </a:moveTo>
                <a:cubicBezTo>
                  <a:pt x="2842" y="1104"/>
                  <a:pt x="2836" y="1110"/>
                  <a:pt x="2836" y="1117"/>
                </a:cubicBezTo>
                <a:cubicBezTo>
                  <a:pt x="2836" y="1124"/>
                  <a:pt x="2842" y="1129"/>
                  <a:pt x="2849" y="1129"/>
                </a:cubicBezTo>
                <a:cubicBezTo>
                  <a:pt x="2856" y="1129"/>
                  <a:pt x="2862" y="1124"/>
                  <a:pt x="2862" y="1117"/>
                </a:cubicBezTo>
                <a:cubicBezTo>
                  <a:pt x="2862" y="1110"/>
                  <a:pt x="2856" y="1104"/>
                  <a:pt x="2849" y="1104"/>
                </a:cubicBezTo>
                <a:close/>
                <a:moveTo>
                  <a:pt x="2888" y="1129"/>
                </a:moveTo>
                <a:cubicBezTo>
                  <a:pt x="2895" y="1129"/>
                  <a:pt x="2901" y="1124"/>
                  <a:pt x="2901" y="1117"/>
                </a:cubicBezTo>
                <a:cubicBezTo>
                  <a:pt x="2901" y="1110"/>
                  <a:pt x="2895" y="1104"/>
                  <a:pt x="2888" y="1104"/>
                </a:cubicBezTo>
                <a:cubicBezTo>
                  <a:pt x="2881" y="1104"/>
                  <a:pt x="2875" y="1110"/>
                  <a:pt x="2875" y="1117"/>
                </a:cubicBezTo>
                <a:cubicBezTo>
                  <a:pt x="2875" y="1124"/>
                  <a:pt x="2881" y="1129"/>
                  <a:pt x="2888" y="1129"/>
                </a:cubicBezTo>
                <a:close/>
                <a:moveTo>
                  <a:pt x="2919" y="1117"/>
                </a:moveTo>
                <a:cubicBezTo>
                  <a:pt x="2919" y="1121"/>
                  <a:pt x="2923" y="1125"/>
                  <a:pt x="2928" y="1125"/>
                </a:cubicBezTo>
                <a:cubicBezTo>
                  <a:pt x="2932" y="1125"/>
                  <a:pt x="2936" y="1121"/>
                  <a:pt x="2936" y="1117"/>
                </a:cubicBezTo>
                <a:cubicBezTo>
                  <a:pt x="2936" y="1112"/>
                  <a:pt x="2932" y="1108"/>
                  <a:pt x="2928" y="1108"/>
                </a:cubicBezTo>
                <a:cubicBezTo>
                  <a:pt x="2923" y="1108"/>
                  <a:pt x="2919" y="1112"/>
                  <a:pt x="2919" y="1117"/>
                </a:cubicBezTo>
                <a:close/>
                <a:moveTo>
                  <a:pt x="882" y="1156"/>
                </a:moveTo>
                <a:cubicBezTo>
                  <a:pt x="882" y="1154"/>
                  <a:pt x="880" y="1152"/>
                  <a:pt x="878" y="1152"/>
                </a:cubicBezTo>
                <a:cubicBezTo>
                  <a:pt x="875" y="1152"/>
                  <a:pt x="873" y="1154"/>
                  <a:pt x="873" y="1156"/>
                </a:cubicBezTo>
                <a:cubicBezTo>
                  <a:pt x="873" y="1158"/>
                  <a:pt x="875" y="1160"/>
                  <a:pt x="878" y="1160"/>
                </a:cubicBezTo>
                <a:cubicBezTo>
                  <a:pt x="880" y="1160"/>
                  <a:pt x="882" y="1158"/>
                  <a:pt x="882" y="1156"/>
                </a:cubicBezTo>
                <a:close/>
                <a:moveTo>
                  <a:pt x="917" y="1169"/>
                </a:moveTo>
                <a:cubicBezTo>
                  <a:pt x="924" y="1169"/>
                  <a:pt x="930" y="1163"/>
                  <a:pt x="930" y="1156"/>
                </a:cubicBezTo>
                <a:cubicBezTo>
                  <a:pt x="930" y="1149"/>
                  <a:pt x="924" y="1143"/>
                  <a:pt x="917" y="1143"/>
                </a:cubicBezTo>
                <a:cubicBezTo>
                  <a:pt x="910" y="1143"/>
                  <a:pt x="904" y="1149"/>
                  <a:pt x="904" y="1156"/>
                </a:cubicBezTo>
                <a:cubicBezTo>
                  <a:pt x="904" y="1163"/>
                  <a:pt x="910" y="1169"/>
                  <a:pt x="917" y="1169"/>
                </a:cubicBezTo>
                <a:close/>
                <a:moveTo>
                  <a:pt x="956" y="1169"/>
                </a:moveTo>
                <a:cubicBezTo>
                  <a:pt x="963" y="1169"/>
                  <a:pt x="969" y="1163"/>
                  <a:pt x="969" y="1156"/>
                </a:cubicBezTo>
                <a:cubicBezTo>
                  <a:pt x="969" y="1149"/>
                  <a:pt x="963" y="1143"/>
                  <a:pt x="956" y="1143"/>
                </a:cubicBezTo>
                <a:cubicBezTo>
                  <a:pt x="949" y="1143"/>
                  <a:pt x="944" y="1149"/>
                  <a:pt x="944" y="1156"/>
                </a:cubicBezTo>
                <a:cubicBezTo>
                  <a:pt x="944" y="1163"/>
                  <a:pt x="949" y="1169"/>
                  <a:pt x="956" y="1169"/>
                </a:cubicBezTo>
                <a:close/>
                <a:moveTo>
                  <a:pt x="996" y="1169"/>
                </a:moveTo>
                <a:cubicBezTo>
                  <a:pt x="1003" y="1169"/>
                  <a:pt x="1009" y="1163"/>
                  <a:pt x="1009" y="1156"/>
                </a:cubicBezTo>
                <a:cubicBezTo>
                  <a:pt x="1009" y="1149"/>
                  <a:pt x="1003" y="1143"/>
                  <a:pt x="996" y="1143"/>
                </a:cubicBezTo>
                <a:cubicBezTo>
                  <a:pt x="989" y="1143"/>
                  <a:pt x="983" y="1149"/>
                  <a:pt x="983" y="1156"/>
                </a:cubicBezTo>
                <a:cubicBezTo>
                  <a:pt x="983" y="1163"/>
                  <a:pt x="989" y="1169"/>
                  <a:pt x="996" y="1169"/>
                </a:cubicBezTo>
                <a:close/>
                <a:moveTo>
                  <a:pt x="1035" y="1169"/>
                </a:moveTo>
                <a:cubicBezTo>
                  <a:pt x="1042" y="1169"/>
                  <a:pt x="1048" y="1163"/>
                  <a:pt x="1048" y="1156"/>
                </a:cubicBezTo>
                <a:cubicBezTo>
                  <a:pt x="1048" y="1149"/>
                  <a:pt x="1042" y="1143"/>
                  <a:pt x="1035" y="1143"/>
                </a:cubicBezTo>
                <a:cubicBezTo>
                  <a:pt x="1028" y="1143"/>
                  <a:pt x="1023" y="1149"/>
                  <a:pt x="1023" y="1156"/>
                </a:cubicBezTo>
                <a:cubicBezTo>
                  <a:pt x="1023" y="1163"/>
                  <a:pt x="1028" y="1169"/>
                  <a:pt x="1035" y="1169"/>
                </a:cubicBezTo>
                <a:close/>
                <a:moveTo>
                  <a:pt x="1075" y="1169"/>
                </a:moveTo>
                <a:cubicBezTo>
                  <a:pt x="1082" y="1169"/>
                  <a:pt x="1087" y="1163"/>
                  <a:pt x="1087" y="1156"/>
                </a:cubicBezTo>
                <a:cubicBezTo>
                  <a:pt x="1087" y="1149"/>
                  <a:pt x="1082" y="1143"/>
                  <a:pt x="1075" y="1143"/>
                </a:cubicBezTo>
                <a:cubicBezTo>
                  <a:pt x="1068" y="1143"/>
                  <a:pt x="1062" y="1149"/>
                  <a:pt x="1062" y="1156"/>
                </a:cubicBezTo>
                <a:cubicBezTo>
                  <a:pt x="1062" y="1163"/>
                  <a:pt x="1068" y="1169"/>
                  <a:pt x="1075" y="1169"/>
                </a:cubicBezTo>
                <a:close/>
                <a:moveTo>
                  <a:pt x="1114" y="1169"/>
                </a:moveTo>
                <a:cubicBezTo>
                  <a:pt x="1121" y="1169"/>
                  <a:pt x="1127" y="1163"/>
                  <a:pt x="1127" y="1156"/>
                </a:cubicBezTo>
                <a:cubicBezTo>
                  <a:pt x="1127" y="1149"/>
                  <a:pt x="1121" y="1143"/>
                  <a:pt x="1114" y="1143"/>
                </a:cubicBezTo>
                <a:cubicBezTo>
                  <a:pt x="1107" y="1143"/>
                  <a:pt x="1101" y="1149"/>
                  <a:pt x="1101" y="1156"/>
                </a:cubicBezTo>
                <a:cubicBezTo>
                  <a:pt x="1101" y="1163"/>
                  <a:pt x="1107" y="1169"/>
                  <a:pt x="1114" y="1169"/>
                </a:cubicBezTo>
                <a:close/>
                <a:moveTo>
                  <a:pt x="1154" y="1169"/>
                </a:moveTo>
                <a:cubicBezTo>
                  <a:pt x="1161" y="1169"/>
                  <a:pt x="1166" y="1163"/>
                  <a:pt x="1166" y="1156"/>
                </a:cubicBezTo>
                <a:cubicBezTo>
                  <a:pt x="1166" y="1149"/>
                  <a:pt x="1161" y="1143"/>
                  <a:pt x="1154" y="1143"/>
                </a:cubicBezTo>
                <a:cubicBezTo>
                  <a:pt x="1146" y="1143"/>
                  <a:pt x="1141" y="1149"/>
                  <a:pt x="1141" y="1156"/>
                </a:cubicBezTo>
                <a:cubicBezTo>
                  <a:pt x="1141" y="1163"/>
                  <a:pt x="1146" y="1169"/>
                  <a:pt x="1154" y="1169"/>
                </a:cubicBezTo>
                <a:close/>
                <a:moveTo>
                  <a:pt x="1193" y="1169"/>
                </a:moveTo>
                <a:cubicBezTo>
                  <a:pt x="1200" y="1169"/>
                  <a:pt x="1206" y="1163"/>
                  <a:pt x="1206" y="1156"/>
                </a:cubicBezTo>
                <a:cubicBezTo>
                  <a:pt x="1206" y="1149"/>
                  <a:pt x="1200" y="1143"/>
                  <a:pt x="1193" y="1143"/>
                </a:cubicBezTo>
                <a:cubicBezTo>
                  <a:pt x="1186" y="1143"/>
                  <a:pt x="1180" y="1149"/>
                  <a:pt x="1180" y="1156"/>
                </a:cubicBezTo>
                <a:cubicBezTo>
                  <a:pt x="1180" y="1163"/>
                  <a:pt x="1186" y="1169"/>
                  <a:pt x="1193" y="1169"/>
                </a:cubicBezTo>
                <a:close/>
                <a:moveTo>
                  <a:pt x="1232" y="1169"/>
                </a:moveTo>
                <a:cubicBezTo>
                  <a:pt x="1239" y="1169"/>
                  <a:pt x="1245" y="1163"/>
                  <a:pt x="1245" y="1156"/>
                </a:cubicBezTo>
                <a:cubicBezTo>
                  <a:pt x="1245" y="1149"/>
                  <a:pt x="1239" y="1143"/>
                  <a:pt x="1232" y="1143"/>
                </a:cubicBezTo>
                <a:cubicBezTo>
                  <a:pt x="1225" y="1143"/>
                  <a:pt x="1220" y="1149"/>
                  <a:pt x="1220" y="1156"/>
                </a:cubicBezTo>
                <a:cubicBezTo>
                  <a:pt x="1220" y="1163"/>
                  <a:pt x="1225" y="1169"/>
                  <a:pt x="1232" y="1169"/>
                </a:cubicBezTo>
                <a:close/>
                <a:moveTo>
                  <a:pt x="1824" y="1169"/>
                </a:moveTo>
                <a:cubicBezTo>
                  <a:pt x="1831" y="1169"/>
                  <a:pt x="1836" y="1163"/>
                  <a:pt x="1836" y="1156"/>
                </a:cubicBezTo>
                <a:cubicBezTo>
                  <a:pt x="1836" y="1149"/>
                  <a:pt x="1831" y="1143"/>
                  <a:pt x="1824" y="1143"/>
                </a:cubicBezTo>
                <a:cubicBezTo>
                  <a:pt x="1817" y="1143"/>
                  <a:pt x="1811" y="1149"/>
                  <a:pt x="1811" y="1156"/>
                </a:cubicBezTo>
                <a:cubicBezTo>
                  <a:pt x="1811" y="1163"/>
                  <a:pt x="1817" y="1169"/>
                  <a:pt x="1824" y="1169"/>
                </a:cubicBezTo>
                <a:close/>
                <a:moveTo>
                  <a:pt x="1863" y="1169"/>
                </a:moveTo>
                <a:cubicBezTo>
                  <a:pt x="1870" y="1169"/>
                  <a:pt x="1876" y="1163"/>
                  <a:pt x="1876" y="1156"/>
                </a:cubicBezTo>
                <a:cubicBezTo>
                  <a:pt x="1876" y="1149"/>
                  <a:pt x="1870" y="1143"/>
                  <a:pt x="1863" y="1143"/>
                </a:cubicBezTo>
                <a:cubicBezTo>
                  <a:pt x="1856" y="1143"/>
                  <a:pt x="1850" y="1149"/>
                  <a:pt x="1850" y="1156"/>
                </a:cubicBezTo>
                <a:cubicBezTo>
                  <a:pt x="1850" y="1163"/>
                  <a:pt x="1856" y="1169"/>
                  <a:pt x="1863" y="1169"/>
                </a:cubicBezTo>
                <a:close/>
                <a:moveTo>
                  <a:pt x="1903" y="1169"/>
                </a:moveTo>
                <a:cubicBezTo>
                  <a:pt x="1910" y="1169"/>
                  <a:pt x="1915" y="1163"/>
                  <a:pt x="1915" y="1156"/>
                </a:cubicBezTo>
                <a:cubicBezTo>
                  <a:pt x="1915" y="1149"/>
                  <a:pt x="1910" y="1143"/>
                  <a:pt x="1903" y="1143"/>
                </a:cubicBezTo>
                <a:cubicBezTo>
                  <a:pt x="1896" y="1143"/>
                  <a:pt x="1890" y="1149"/>
                  <a:pt x="1890" y="1156"/>
                </a:cubicBezTo>
                <a:cubicBezTo>
                  <a:pt x="1890" y="1163"/>
                  <a:pt x="1896" y="1169"/>
                  <a:pt x="1903" y="1169"/>
                </a:cubicBezTo>
                <a:close/>
                <a:moveTo>
                  <a:pt x="1942" y="1169"/>
                </a:moveTo>
                <a:cubicBezTo>
                  <a:pt x="1949" y="1169"/>
                  <a:pt x="1955" y="1163"/>
                  <a:pt x="1955" y="1156"/>
                </a:cubicBezTo>
                <a:cubicBezTo>
                  <a:pt x="1955" y="1149"/>
                  <a:pt x="1949" y="1143"/>
                  <a:pt x="1942" y="1143"/>
                </a:cubicBezTo>
                <a:cubicBezTo>
                  <a:pt x="1935" y="1143"/>
                  <a:pt x="1929" y="1149"/>
                  <a:pt x="1929" y="1156"/>
                </a:cubicBezTo>
                <a:cubicBezTo>
                  <a:pt x="1929" y="1163"/>
                  <a:pt x="1935" y="1169"/>
                  <a:pt x="1942" y="1169"/>
                </a:cubicBezTo>
                <a:close/>
                <a:moveTo>
                  <a:pt x="1981" y="1169"/>
                </a:moveTo>
                <a:cubicBezTo>
                  <a:pt x="1988" y="1169"/>
                  <a:pt x="1994" y="1163"/>
                  <a:pt x="1994" y="1156"/>
                </a:cubicBezTo>
                <a:cubicBezTo>
                  <a:pt x="1994" y="1149"/>
                  <a:pt x="1988" y="1143"/>
                  <a:pt x="1981" y="1143"/>
                </a:cubicBezTo>
                <a:cubicBezTo>
                  <a:pt x="1974" y="1143"/>
                  <a:pt x="1969" y="1149"/>
                  <a:pt x="1969" y="1156"/>
                </a:cubicBezTo>
                <a:cubicBezTo>
                  <a:pt x="1969" y="1163"/>
                  <a:pt x="1974" y="1169"/>
                  <a:pt x="1981" y="1169"/>
                </a:cubicBezTo>
                <a:close/>
                <a:moveTo>
                  <a:pt x="2021" y="1169"/>
                </a:moveTo>
                <a:cubicBezTo>
                  <a:pt x="2028" y="1169"/>
                  <a:pt x="2034" y="1163"/>
                  <a:pt x="2034" y="1156"/>
                </a:cubicBezTo>
                <a:cubicBezTo>
                  <a:pt x="2034" y="1149"/>
                  <a:pt x="2028" y="1143"/>
                  <a:pt x="2021" y="1143"/>
                </a:cubicBezTo>
                <a:cubicBezTo>
                  <a:pt x="2014" y="1143"/>
                  <a:pt x="2008" y="1149"/>
                  <a:pt x="2008" y="1156"/>
                </a:cubicBezTo>
                <a:cubicBezTo>
                  <a:pt x="2008" y="1163"/>
                  <a:pt x="2014" y="1169"/>
                  <a:pt x="2021" y="1169"/>
                </a:cubicBezTo>
                <a:close/>
                <a:moveTo>
                  <a:pt x="2060" y="1169"/>
                </a:moveTo>
                <a:cubicBezTo>
                  <a:pt x="2067" y="1169"/>
                  <a:pt x="2073" y="1163"/>
                  <a:pt x="2073" y="1156"/>
                </a:cubicBezTo>
                <a:cubicBezTo>
                  <a:pt x="2073" y="1149"/>
                  <a:pt x="2067" y="1143"/>
                  <a:pt x="2060" y="1143"/>
                </a:cubicBezTo>
                <a:cubicBezTo>
                  <a:pt x="2053" y="1143"/>
                  <a:pt x="2048" y="1149"/>
                  <a:pt x="2048" y="1156"/>
                </a:cubicBezTo>
                <a:cubicBezTo>
                  <a:pt x="2048" y="1163"/>
                  <a:pt x="2053" y="1169"/>
                  <a:pt x="2060" y="1169"/>
                </a:cubicBezTo>
                <a:close/>
                <a:moveTo>
                  <a:pt x="2100" y="1143"/>
                </a:moveTo>
                <a:cubicBezTo>
                  <a:pt x="2093" y="1143"/>
                  <a:pt x="2087" y="1149"/>
                  <a:pt x="2087" y="1156"/>
                </a:cubicBezTo>
                <a:cubicBezTo>
                  <a:pt x="2087" y="1163"/>
                  <a:pt x="2093" y="1169"/>
                  <a:pt x="2100" y="1169"/>
                </a:cubicBezTo>
                <a:cubicBezTo>
                  <a:pt x="2107" y="1169"/>
                  <a:pt x="2112" y="1163"/>
                  <a:pt x="2112" y="1156"/>
                </a:cubicBezTo>
                <a:cubicBezTo>
                  <a:pt x="2112" y="1149"/>
                  <a:pt x="2107" y="1143"/>
                  <a:pt x="2100" y="1143"/>
                </a:cubicBezTo>
                <a:close/>
                <a:moveTo>
                  <a:pt x="2730" y="1143"/>
                </a:moveTo>
                <a:cubicBezTo>
                  <a:pt x="2723" y="1143"/>
                  <a:pt x="2718" y="1149"/>
                  <a:pt x="2718" y="1156"/>
                </a:cubicBezTo>
                <a:cubicBezTo>
                  <a:pt x="2718" y="1163"/>
                  <a:pt x="2723" y="1169"/>
                  <a:pt x="2730" y="1169"/>
                </a:cubicBezTo>
                <a:cubicBezTo>
                  <a:pt x="2738" y="1169"/>
                  <a:pt x="2743" y="1163"/>
                  <a:pt x="2743" y="1156"/>
                </a:cubicBezTo>
                <a:cubicBezTo>
                  <a:pt x="2743" y="1149"/>
                  <a:pt x="2738" y="1143"/>
                  <a:pt x="2730" y="1143"/>
                </a:cubicBezTo>
                <a:close/>
                <a:moveTo>
                  <a:pt x="2849" y="1143"/>
                </a:moveTo>
                <a:cubicBezTo>
                  <a:pt x="2842" y="1143"/>
                  <a:pt x="2836" y="1149"/>
                  <a:pt x="2836" y="1156"/>
                </a:cubicBezTo>
                <a:cubicBezTo>
                  <a:pt x="2836" y="1163"/>
                  <a:pt x="2842" y="1169"/>
                  <a:pt x="2849" y="1169"/>
                </a:cubicBezTo>
                <a:cubicBezTo>
                  <a:pt x="2856" y="1169"/>
                  <a:pt x="2862" y="1163"/>
                  <a:pt x="2862" y="1156"/>
                </a:cubicBezTo>
                <a:cubicBezTo>
                  <a:pt x="2862" y="1149"/>
                  <a:pt x="2856" y="1143"/>
                  <a:pt x="2849" y="1143"/>
                </a:cubicBezTo>
                <a:close/>
                <a:moveTo>
                  <a:pt x="2928" y="1169"/>
                </a:moveTo>
                <a:cubicBezTo>
                  <a:pt x="2935" y="1169"/>
                  <a:pt x="2940" y="1163"/>
                  <a:pt x="2940" y="1156"/>
                </a:cubicBezTo>
                <a:cubicBezTo>
                  <a:pt x="2940" y="1149"/>
                  <a:pt x="2935" y="1143"/>
                  <a:pt x="2928" y="1143"/>
                </a:cubicBezTo>
                <a:cubicBezTo>
                  <a:pt x="2921" y="1143"/>
                  <a:pt x="2915" y="1149"/>
                  <a:pt x="2915" y="1156"/>
                </a:cubicBezTo>
                <a:cubicBezTo>
                  <a:pt x="2915" y="1163"/>
                  <a:pt x="2921" y="1169"/>
                  <a:pt x="2928" y="1169"/>
                </a:cubicBezTo>
                <a:close/>
                <a:moveTo>
                  <a:pt x="3046" y="1144"/>
                </a:moveTo>
                <a:cubicBezTo>
                  <a:pt x="3039" y="1144"/>
                  <a:pt x="3034" y="1149"/>
                  <a:pt x="3034" y="1156"/>
                </a:cubicBezTo>
                <a:cubicBezTo>
                  <a:pt x="3034" y="1163"/>
                  <a:pt x="3039" y="1168"/>
                  <a:pt x="3046" y="1168"/>
                </a:cubicBezTo>
                <a:cubicBezTo>
                  <a:pt x="3053" y="1168"/>
                  <a:pt x="3058" y="1163"/>
                  <a:pt x="3058" y="1156"/>
                </a:cubicBezTo>
                <a:cubicBezTo>
                  <a:pt x="3058" y="1149"/>
                  <a:pt x="3053" y="1144"/>
                  <a:pt x="3046" y="1144"/>
                </a:cubicBezTo>
                <a:close/>
                <a:moveTo>
                  <a:pt x="3085" y="1169"/>
                </a:moveTo>
                <a:cubicBezTo>
                  <a:pt x="3092" y="1169"/>
                  <a:pt x="3098" y="1163"/>
                  <a:pt x="3098" y="1156"/>
                </a:cubicBezTo>
                <a:cubicBezTo>
                  <a:pt x="3098" y="1149"/>
                  <a:pt x="3092" y="1143"/>
                  <a:pt x="3085" y="1143"/>
                </a:cubicBezTo>
                <a:cubicBezTo>
                  <a:pt x="3078" y="1143"/>
                  <a:pt x="3073" y="1149"/>
                  <a:pt x="3073" y="1156"/>
                </a:cubicBezTo>
                <a:cubicBezTo>
                  <a:pt x="3073" y="1163"/>
                  <a:pt x="3078" y="1169"/>
                  <a:pt x="3085" y="1169"/>
                </a:cubicBezTo>
                <a:close/>
                <a:moveTo>
                  <a:pt x="3125" y="1167"/>
                </a:moveTo>
                <a:cubicBezTo>
                  <a:pt x="3131" y="1167"/>
                  <a:pt x="3136" y="1162"/>
                  <a:pt x="3136" y="1156"/>
                </a:cubicBezTo>
                <a:cubicBezTo>
                  <a:pt x="3136" y="1150"/>
                  <a:pt x="3131" y="1145"/>
                  <a:pt x="3125" y="1145"/>
                </a:cubicBezTo>
                <a:cubicBezTo>
                  <a:pt x="3118" y="1145"/>
                  <a:pt x="3113" y="1150"/>
                  <a:pt x="3113" y="1156"/>
                </a:cubicBezTo>
                <a:cubicBezTo>
                  <a:pt x="3113" y="1162"/>
                  <a:pt x="3118" y="1167"/>
                  <a:pt x="3125" y="1167"/>
                </a:cubicBezTo>
                <a:close/>
                <a:moveTo>
                  <a:pt x="878" y="1188"/>
                </a:moveTo>
                <a:cubicBezTo>
                  <a:pt x="873" y="1188"/>
                  <a:pt x="870" y="1191"/>
                  <a:pt x="870" y="1195"/>
                </a:cubicBezTo>
                <a:cubicBezTo>
                  <a:pt x="870" y="1199"/>
                  <a:pt x="873" y="1203"/>
                  <a:pt x="878" y="1203"/>
                </a:cubicBezTo>
                <a:cubicBezTo>
                  <a:pt x="882" y="1203"/>
                  <a:pt x="885" y="1199"/>
                  <a:pt x="885" y="1195"/>
                </a:cubicBezTo>
                <a:cubicBezTo>
                  <a:pt x="885" y="1191"/>
                  <a:pt x="882" y="1188"/>
                  <a:pt x="878" y="1188"/>
                </a:cubicBezTo>
                <a:close/>
                <a:moveTo>
                  <a:pt x="917" y="1183"/>
                </a:moveTo>
                <a:cubicBezTo>
                  <a:pt x="910" y="1183"/>
                  <a:pt x="904" y="1188"/>
                  <a:pt x="904" y="1195"/>
                </a:cubicBezTo>
                <a:cubicBezTo>
                  <a:pt x="904" y="1202"/>
                  <a:pt x="910" y="1208"/>
                  <a:pt x="917" y="1208"/>
                </a:cubicBezTo>
                <a:cubicBezTo>
                  <a:pt x="924" y="1208"/>
                  <a:pt x="930" y="1202"/>
                  <a:pt x="930" y="1195"/>
                </a:cubicBezTo>
                <a:cubicBezTo>
                  <a:pt x="930" y="1188"/>
                  <a:pt x="924" y="1183"/>
                  <a:pt x="917" y="1183"/>
                </a:cubicBezTo>
                <a:close/>
                <a:moveTo>
                  <a:pt x="956" y="1183"/>
                </a:moveTo>
                <a:cubicBezTo>
                  <a:pt x="949" y="1183"/>
                  <a:pt x="944" y="1188"/>
                  <a:pt x="944" y="1195"/>
                </a:cubicBezTo>
                <a:cubicBezTo>
                  <a:pt x="944" y="1202"/>
                  <a:pt x="949" y="1208"/>
                  <a:pt x="956" y="1208"/>
                </a:cubicBezTo>
                <a:cubicBezTo>
                  <a:pt x="963" y="1208"/>
                  <a:pt x="969" y="1202"/>
                  <a:pt x="969" y="1195"/>
                </a:cubicBezTo>
                <a:cubicBezTo>
                  <a:pt x="969" y="1188"/>
                  <a:pt x="963" y="1183"/>
                  <a:pt x="956" y="1183"/>
                </a:cubicBezTo>
                <a:close/>
                <a:moveTo>
                  <a:pt x="996" y="1208"/>
                </a:moveTo>
                <a:cubicBezTo>
                  <a:pt x="1003" y="1208"/>
                  <a:pt x="1009" y="1202"/>
                  <a:pt x="1009" y="1195"/>
                </a:cubicBezTo>
                <a:cubicBezTo>
                  <a:pt x="1009" y="1188"/>
                  <a:pt x="1003" y="1183"/>
                  <a:pt x="996" y="1183"/>
                </a:cubicBezTo>
                <a:cubicBezTo>
                  <a:pt x="989" y="1183"/>
                  <a:pt x="983" y="1188"/>
                  <a:pt x="983" y="1195"/>
                </a:cubicBezTo>
                <a:cubicBezTo>
                  <a:pt x="983" y="1202"/>
                  <a:pt x="989" y="1208"/>
                  <a:pt x="996" y="1208"/>
                </a:cubicBezTo>
                <a:close/>
                <a:moveTo>
                  <a:pt x="1035" y="1208"/>
                </a:moveTo>
                <a:cubicBezTo>
                  <a:pt x="1042" y="1208"/>
                  <a:pt x="1048" y="1202"/>
                  <a:pt x="1048" y="1195"/>
                </a:cubicBezTo>
                <a:cubicBezTo>
                  <a:pt x="1048" y="1188"/>
                  <a:pt x="1042" y="1183"/>
                  <a:pt x="1035" y="1183"/>
                </a:cubicBezTo>
                <a:cubicBezTo>
                  <a:pt x="1028" y="1183"/>
                  <a:pt x="1023" y="1188"/>
                  <a:pt x="1023" y="1195"/>
                </a:cubicBezTo>
                <a:cubicBezTo>
                  <a:pt x="1023" y="1202"/>
                  <a:pt x="1028" y="1208"/>
                  <a:pt x="1035" y="1208"/>
                </a:cubicBezTo>
                <a:close/>
                <a:moveTo>
                  <a:pt x="1075" y="1208"/>
                </a:moveTo>
                <a:cubicBezTo>
                  <a:pt x="1082" y="1208"/>
                  <a:pt x="1087" y="1202"/>
                  <a:pt x="1087" y="1195"/>
                </a:cubicBezTo>
                <a:cubicBezTo>
                  <a:pt x="1087" y="1188"/>
                  <a:pt x="1082" y="1183"/>
                  <a:pt x="1075" y="1183"/>
                </a:cubicBezTo>
                <a:cubicBezTo>
                  <a:pt x="1068" y="1183"/>
                  <a:pt x="1062" y="1188"/>
                  <a:pt x="1062" y="1195"/>
                </a:cubicBezTo>
                <a:cubicBezTo>
                  <a:pt x="1062" y="1202"/>
                  <a:pt x="1068" y="1208"/>
                  <a:pt x="1075" y="1208"/>
                </a:cubicBezTo>
                <a:close/>
                <a:moveTo>
                  <a:pt x="1114" y="1183"/>
                </a:moveTo>
                <a:cubicBezTo>
                  <a:pt x="1107" y="1183"/>
                  <a:pt x="1101" y="1188"/>
                  <a:pt x="1101" y="1195"/>
                </a:cubicBezTo>
                <a:cubicBezTo>
                  <a:pt x="1101" y="1202"/>
                  <a:pt x="1107" y="1208"/>
                  <a:pt x="1114" y="1208"/>
                </a:cubicBezTo>
                <a:cubicBezTo>
                  <a:pt x="1121" y="1208"/>
                  <a:pt x="1127" y="1202"/>
                  <a:pt x="1127" y="1195"/>
                </a:cubicBezTo>
                <a:cubicBezTo>
                  <a:pt x="1127" y="1188"/>
                  <a:pt x="1121" y="1183"/>
                  <a:pt x="1114" y="1183"/>
                </a:cubicBezTo>
                <a:close/>
                <a:moveTo>
                  <a:pt x="1154" y="1183"/>
                </a:moveTo>
                <a:cubicBezTo>
                  <a:pt x="1146" y="1183"/>
                  <a:pt x="1141" y="1188"/>
                  <a:pt x="1141" y="1195"/>
                </a:cubicBezTo>
                <a:cubicBezTo>
                  <a:pt x="1141" y="1202"/>
                  <a:pt x="1146" y="1208"/>
                  <a:pt x="1154" y="1208"/>
                </a:cubicBezTo>
                <a:cubicBezTo>
                  <a:pt x="1161" y="1208"/>
                  <a:pt x="1166" y="1202"/>
                  <a:pt x="1166" y="1195"/>
                </a:cubicBezTo>
                <a:cubicBezTo>
                  <a:pt x="1166" y="1188"/>
                  <a:pt x="1161" y="1183"/>
                  <a:pt x="1154" y="1183"/>
                </a:cubicBezTo>
                <a:close/>
                <a:moveTo>
                  <a:pt x="1193" y="1183"/>
                </a:moveTo>
                <a:cubicBezTo>
                  <a:pt x="1186" y="1183"/>
                  <a:pt x="1180" y="1188"/>
                  <a:pt x="1180" y="1195"/>
                </a:cubicBezTo>
                <a:cubicBezTo>
                  <a:pt x="1180" y="1202"/>
                  <a:pt x="1186" y="1208"/>
                  <a:pt x="1193" y="1208"/>
                </a:cubicBezTo>
                <a:cubicBezTo>
                  <a:pt x="1200" y="1208"/>
                  <a:pt x="1206" y="1202"/>
                  <a:pt x="1206" y="1195"/>
                </a:cubicBezTo>
                <a:cubicBezTo>
                  <a:pt x="1206" y="1188"/>
                  <a:pt x="1200" y="1183"/>
                  <a:pt x="1193" y="1183"/>
                </a:cubicBezTo>
                <a:close/>
                <a:moveTo>
                  <a:pt x="1232" y="1183"/>
                </a:moveTo>
                <a:cubicBezTo>
                  <a:pt x="1225" y="1183"/>
                  <a:pt x="1220" y="1188"/>
                  <a:pt x="1220" y="1195"/>
                </a:cubicBezTo>
                <a:cubicBezTo>
                  <a:pt x="1220" y="1202"/>
                  <a:pt x="1225" y="1208"/>
                  <a:pt x="1232" y="1208"/>
                </a:cubicBezTo>
                <a:cubicBezTo>
                  <a:pt x="1239" y="1208"/>
                  <a:pt x="1245" y="1202"/>
                  <a:pt x="1245" y="1195"/>
                </a:cubicBezTo>
                <a:cubicBezTo>
                  <a:pt x="1245" y="1188"/>
                  <a:pt x="1239" y="1183"/>
                  <a:pt x="1232" y="1183"/>
                </a:cubicBezTo>
                <a:close/>
                <a:moveTo>
                  <a:pt x="1272" y="1208"/>
                </a:moveTo>
                <a:cubicBezTo>
                  <a:pt x="1279" y="1208"/>
                  <a:pt x="1285" y="1202"/>
                  <a:pt x="1285" y="1195"/>
                </a:cubicBezTo>
                <a:cubicBezTo>
                  <a:pt x="1285" y="1188"/>
                  <a:pt x="1279" y="1183"/>
                  <a:pt x="1272" y="1183"/>
                </a:cubicBezTo>
                <a:cubicBezTo>
                  <a:pt x="1265" y="1183"/>
                  <a:pt x="1259" y="1188"/>
                  <a:pt x="1259" y="1195"/>
                </a:cubicBezTo>
                <a:cubicBezTo>
                  <a:pt x="1259" y="1202"/>
                  <a:pt x="1265" y="1208"/>
                  <a:pt x="1272" y="1208"/>
                </a:cubicBezTo>
                <a:close/>
                <a:moveTo>
                  <a:pt x="1311" y="1183"/>
                </a:moveTo>
                <a:cubicBezTo>
                  <a:pt x="1304" y="1183"/>
                  <a:pt x="1298" y="1188"/>
                  <a:pt x="1298" y="1195"/>
                </a:cubicBezTo>
                <a:cubicBezTo>
                  <a:pt x="1298" y="1202"/>
                  <a:pt x="1304" y="1208"/>
                  <a:pt x="1311" y="1208"/>
                </a:cubicBezTo>
                <a:cubicBezTo>
                  <a:pt x="1318" y="1208"/>
                  <a:pt x="1324" y="1202"/>
                  <a:pt x="1324" y="1195"/>
                </a:cubicBezTo>
                <a:cubicBezTo>
                  <a:pt x="1324" y="1188"/>
                  <a:pt x="1318" y="1183"/>
                  <a:pt x="1311" y="1183"/>
                </a:cubicBezTo>
                <a:close/>
                <a:moveTo>
                  <a:pt x="1824" y="1183"/>
                </a:moveTo>
                <a:cubicBezTo>
                  <a:pt x="1817" y="1183"/>
                  <a:pt x="1811" y="1188"/>
                  <a:pt x="1811" y="1195"/>
                </a:cubicBezTo>
                <a:cubicBezTo>
                  <a:pt x="1811" y="1202"/>
                  <a:pt x="1817" y="1208"/>
                  <a:pt x="1824" y="1208"/>
                </a:cubicBezTo>
                <a:cubicBezTo>
                  <a:pt x="1831" y="1208"/>
                  <a:pt x="1836" y="1202"/>
                  <a:pt x="1836" y="1195"/>
                </a:cubicBezTo>
                <a:cubicBezTo>
                  <a:pt x="1836" y="1188"/>
                  <a:pt x="1831" y="1183"/>
                  <a:pt x="1824" y="1183"/>
                </a:cubicBezTo>
                <a:close/>
                <a:moveTo>
                  <a:pt x="1863" y="1208"/>
                </a:moveTo>
                <a:cubicBezTo>
                  <a:pt x="1870" y="1208"/>
                  <a:pt x="1876" y="1202"/>
                  <a:pt x="1876" y="1195"/>
                </a:cubicBezTo>
                <a:cubicBezTo>
                  <a:pt x="1876" y="1188"/>
                  <a:pt x="1870" y="1183"/>
                  <a:pt x="1863" y="1183"/>
                </a:cubicBezTo>
                <a:cubicBezTo>
                  <a:pt x="1856" y="1183"/>
                  <a:pt x="1850" y="1188"/>
                  <a:pt x="1850" y="1195"/>
                </a:cubicBezTo>
                <a:cubicBezTo>
                  <a:pt x="1850" y="1202"/>
                  <a:pt x="1856" y="1208"/>
                  <a:pt x="1863" y="1208"/>
                </a:cubicBezTo>
                <a:close/>
                <a:moveTo>
                  <a:pt x="1903" y="1183"/>
                </a:moveTo>
                <a:cubicBezTo>
                  <a:pt x="1896" y="1183"/>
                  <a:pt x="1890" y="1188"/>
                  <a:pt x="1890" y="1195"/>
                </a:cubicBezTo>
                <a:cubicBezTo>
                  <a:pt x="1890" y="1202"/>
                  <a:pt x="1896" y="1208"/>
                  <a:pt x="1903" y="1208"/>
                </a:cubicBezTo>
                <a:cubicBezTo>
                  <a:pt x="1910" y="1208"/>
                  <a:pt x="1915" y="1202"/>
                  <a:pt x="1915" y="1195"/>
                </a:cubicBezTo>
                <a:cubicBezTo>
                  <a:pt x="1915" y="1188"/>
                  <a:pt x="1910" y="1183"/>
                  <a:pt x="1903" y="1183"/>
                </a:cubicBezTo>
                <a:close/>
                <a:moveTo>
                  <a:pt x="1942" y="1183"/>
                </a:moveTo>
                <a:cubicBezTo>
                  <a:pt x="1935" y="1183"/>
                  <a:pt x="1929" y="1188"/>
                  <a:pt x="1929" y="1195"/>
                </a:cubicBezTo>
                <a:cubicBezTo>
                  <a:pt x="1929" y="1202"/>
                  <a:pt x="1935" y="1208"/>
                  <a:pt x="1942" y="1208"/>
                </a:cubicBezTo>
                <a:cubicBezTo>
                  <a:pt x="1949" y="1208"/>
                  <a:pt x="1955" y="1202"/>
                  <a:pt x="1955" y="1195"/>
                </a:cubicBezTo>
                <a:cubicBezTo>
                  <a:pt x="1955" y="1188"/>
                  <a:pt x="1949" y="1183"/>
                  <a:pt x="1942" y="1183"/>
                </a:cubicBezTo>
                <a:close/>
                <a:moveTo>
                  <a:pt x="1981" y="1183"/>
                </a:moveTo>
                <a:cubicBezTo>
                  <a:pt x="1974" y="1183"/>
                  <a:pt x="1969" y="1188"/>
                  <a:pt x="1969" y="1195"/>
                </a:cubicBezTo>
                <a:cubicBezTo>
                  <a:pt x="1969" y="1202"/>
                  <a:pt x="1974" y="1208"/>
                  <a:pt x="1981" y="1208"/>
                </a:cubicBezTo>
                <a:cubicBezTo>
                  <a:pt x="1988" y="1208"/>
                  <a:pt x="1994" y="1202"/>
                  <a:pt x="1994" y="1195"/>
                </a:cubicBezTo>
                <a:cubicBezTo>
                  <a:pt x="1994" y="1188"/>
                  <a:pt x="1988" y="1183"/>
                  <a:pt x="1981" y="1183"/>
                </a:cubicBezTo>
                <a:close/>
                <a:moveTo>
                  <a:pt x="2021" y="1183"/>
                </a:moveTo>
                <a:cubicBezTo>
                  <a:pt x="2014" y="1183"/>
                  <a:pt x="2008" y="1188"/>
                  <a:pt x="2008" y="1195"/>
                </a:cubicBezTo>
                <a:cubicBezTo>
                  <a:pt x="2008" y="1202"/>
                  <a:pt x="2014" y="1208"/>
                  <a:pt x="2021" y="1208"/>
                </a:cubicBezTo>
                <a:cubicBezTo>
                  <a:pt x="2028" y="1208"/>
                  <a:pt x="2034" y="1202"/>
                  <a:pt x="2034" y="1195"/>
                </a:cubicBezTo>
                <a:cubicBezTo>
                  <a:pt x="2034" y="1188"/>
                  <a:pt x="2028" y="1183"/>
                  <a:pt x="2021" y="1183"/>
                </a:cubicBezTo>
                <a:close/>
                <a:moveTo>
                  <a:pt x="2060" y="1183"/>
                </a:moveTo>
                <a:cubicBezTo>
                  <a:pt x="2053" y="1183"/>
                  <a:pt x="2048" y="1188"/>
                  <a:pt x="2048" y="1195"/>
                </a:cubicBezTo>
                <a:cubicBezTo>
                  <a:pt x="2048" y="1202"/>
                  <a:pt x="2053" y="1208"/>
                  <a:pt x="2060" y="1208"/>
                </a:cubicBezTo>
                <a:cubicBezTo>
                  <a:pt x="2067" y="1208"/>
                  <a:pt x="2073" y="1202"/>
                  <a:pt x="2073" y="1195"/>
                </a:cubicBezTo>
                <a:cubicBezTo>
                  <a:pt x="2073" y="1188"/>
                  <a:pt x="2067" y="1183"/>
                  <a:pt x="2060" y="1183"/>
                </a:cubicBezTo>
                <a:close/>
                <a:moveTo>
                  <a:pt x="2770" y="1183"/>
                </a:moveTo>
                <a:cubicBezTo>
                  <a:pt x="2763" y="1183"/>
                  <a:pt x="2757" y="1188"/>
                  <a:pt x="2757" y="1195"/>
                </a:cubicBezTo>
                <a:cubicBezTo>
                  <a:pt x="2757" y="1202"/>
                  <a:pt x="2763" y="1208"/>
                  <a:pt x="2770" y="1208"/>
                </a:cubicBezTo>
                <a:cubicBezTo>
                  <a:pt x="2777" y="1208"/>
                  <a:pt x="2783" y="1202"/>
                  <a:pt x="2783" y="1195"/>
                </a:cubicBezTo>
                <a:cubicBezTo>
                  <a:pt x="2783" y="1188"/>
                  <a:pt x="2777" y="1183"/>
                  <a:pt x="2770" y="1183"/>
                </a:cubicBezTo>
                <a:close/>
                <a:moveTo>
                  <a:pt x="3125" y="1208"/>
                </a:moveTo>
                <a:cubicBezTo>
                  <a:pt x="3132" y="1208"/>
                  <a:pt x="3137" y="1202"/>
                  <a:pt x="3137" y="1195"/>
                </a:cubicBezTo>
                <a:cubicBezTo>
                  <a:pt x="3137" y="1188"/>
                  <a:pt x="3132" y="1183"/>
                  <a:pt x="3125" y="1183"/>
                </a:cubicBezTo>
                <a:cubicBezTo>
                  <a:pt x="3118" y="1183"/>
                  <a:pt x="3112" y="1188"/>
                  <a:pt x="3112" y="1195"/>
                </a:cubicBezTo>
                <a:cubicBezTo>
                  <a:pt x="3112" y="1202"/>
                  <a:pt x="3118" y="1208"/>
                  <a:pt x="3125" y="1208"/>
                </a:cubicBezTo>
                <a:close/>
                <a:moveTo>
                  <a:pt x="3164" y="1208"/>
                </a:moveTo>
                <a:cubicBezTo>
                  <a:pt x="3171" y="1208"/>
                  <a:pt x="3177" y="1202"/>
                  <a:pt x="3177" y="1195"/>
                </a:cubicBezTo>
                <a:cubicBezTo>
                  <a:pt x="3177" y="1188"/>
                  <a:pt x="3171" y="1183"/>
                  <a:pt x="3164" y="1183"/>
                </a:cubicBezTo>
                <a:cubicBezTo>
                  <a:pt x="3157" y="1183"/>
                  <a:pt x="3151" y="1188"/>
                  <a:pt x="3151" y="1195"/>
                </a:cubicBezTo>
                <a:cubicBezTo>
                  <a:pt x="3151" y="1202"/>
                  <a:pt x="3157" y="1208"/>
                  <a:pt x="3164" y="1208"/>
                </a:cubicBezTo>
                <a:close/>
                <a:moveTo>
                  <a:pt x="917" y="1222"/>
                </a:moveTo>
                <a:cubicBezTo>
                  <a:pt x="910" y="1222"/>
                  <a:pt x="904" y="1228"/>
                  <a:pt x="904" y="1235"/>
                </a:cubicBezTo>
                <a:cubicBezTo>
                  <a:pt x="904" y="1242"/>
                  <a:pt x="910" y="1248"/>
                  <a:pt x="917" y="1248"/>
                </a:cubicBezTo>
                <a:cubicBezTo>
                  <a:pt x="924" y="1248"/>
                  <a:pt x="930" y="1242"/>
                  <a:pt x="930" y="1235"/>
                </a:cubicBezTo>
                <a:cubicBezTo>
                  <a:pt x="930" y="1228"/>
                  <a:pt x="924" y="1222"/>
                  <a:pt x="917" y="1222"/>
                </a:cubicBezTo>
                <a:close/>
                <a:moveTo>
                  <a:pt x="956" y="1222"/>
                </a:moveTo>
                <a:cubicBezTo>
                  <a:pt x="949" y="1222"/>
                  <a:pt x="944" y="1228"/>
                  <a:pt x="944" y="1235"/>
                </a:cubicBezTo>
                <a:cubicBezTo>
                  <a:pt x="944" y="1242"/>
                  <a:pt x="949" y="1248"/>
                  <a:pt x="956" y="1248"/>
                </a:cubicBezTo>
                <a:cubicBezTo>
                  <a:pt x="963" y="1248"/>
                  <a:pt x="969" y="1242"/>
                  <a:pt x="969" y="1235"/>
                </a:cubicBezTo>
                <a:cubicBezTo>
                  <a:pt x="969" y="1228"/>
                  <a:pt x="963" y="1222"/>
                  <a:pt x="956" y="1222"/>
                </a:cubicBezTo>
                <a:close/>
                <a:moveTo>
                  <a:pt x="996" y="1222"/>
                </a:moveTo>
                <a:cubicBezTo>
                  <a:pt x="989" y="1222"/>
                  <a:pt x="983" y="1228"/>
                  <a:pt x="983" y="1235"/>
                </a:cubicBezTo>
                <a:cubicBezTo>
                  <a:pt x="983" y="1242"/>
                  <a:pt x="989" y="1248"/>
                  <a:pt x="996" y="1248"/>
                </a:cubicBezTo>
                <a:cubicBezTo>
                  <a:pt x="1003" y="1248"/>
                  <a:pt x="1009" y="1242"/>
                  <a:pt x="1009" y="1235"/>
                </a:cubicBezTo>
                <a:cubicBezTo>
                  <a:pt x="1009" y="1228"/>
                  <a:pt x="1003" y="1222"/>
                  <a:pt x="996" y="1222"/>
                </a:cubicBezTo>
                <a:close/>
                <a:moveTo>
                  <a:pt x="1035" y="1222"/>
                </a:moveTo>
                <a:cubicBezTo>
                  <a:pt x="1028" y="1222"/>
                  <a:pt x="1023" y="1228"/>
                  <a:pt x="1023" y="1235"/>
                </a:cubicBezTo>
                <a:cubicBezTo>
                  <a:pt x="1023" y="1242"/>
                  <a:pt x="1028" y="1248"/>
                  <a:pt x="1035" y="1248"/>
                </a:cubicBezTo>
                <a:cubicBezTo>
                  <a:pt x="1042" y="1248"/>
                  <a:pt x="1048" y="1242"/>
                  <a:pt x="1048" y="1235"/>
                </a:cubicBezTo>
                <a:cubicBezTo>
                  <a:pt x="1048" y="1228"/>
                  <a:pt x="1042" y="1222"/>
                  <a:pt x="1035" y="1222"/>
                </a:cubicBezTo>
                <a:close/>
                <a:moveTo>
                  <a:pt x="1075" y="1222"/>
                </a:moveTo>
                <a:cubicBezTo>
                  <a:pt x="1068" y="1222"/>
                  <a:pt x="1062" y="1228"/>
                  <a:pt x="1062" y="1235"/>
                </a:cubicBezTo>
                <a:cubicBezTo>
                  <a:pt x="1062" y="1242"/>
                  <a:pt x="1068" y="1248"/>
                  <a:pt x="1075" y="1248"/>
                </a:cubicBezTo>
                <a:cubicBezTo>
                  <a:pt x="1082" y="1248"/>
                  <a:pt x="1087" y="1242"/>
                  <a:pt x="1087" y="1235"/>
                </a:cubicBezTo>
                <a:cubicBezTo>
                  <a:pt x="1087" y="1228"/>
                  <a:pt x="1082" y="1222"/>
                  <a:pt x="1075" y="1222"/>
                </a:cubicBezTo>
                <a:close/>
                <a:moveTo>
                  <a:pt x="1114" y="1248"/>
                </a:moveTo>
                <a:cubicBezTo>
                  <a:pt x="1121" y="1248"/>
                  <a:pt x="1127" y="1242"/>
                  <a:pt x="1127" y="1235"/>
                </a:cubicBezTo>
                <a:cubicBezTo>
                  <a:pt x="1127" y="1228"/>
                  <a:pt x="1121" y="1222"/>
                  <a:pt x="1114" y="1222"/>
                </a:cubicBezTo>
                <a:cubicBezTo>
                  <a:pt x="1107" y="1222"/>
                  <a:pt x="1101" y="1228"/>
                  <a:pt x="1101" y="1235"/>
                </a:cubicBezTo>
                <a:cubicBezTo>
                  <a:pt x="1101" y="1242"/>
                  <a:pt x="1107" y="1248"/>
                  <a:pt x="1114" y="1248"/>
                </a:cubicBezTo>
                <a:close/>
                <a:moveTo>
                  <a:pt x="1154" y="1248"/>
                </a:moveTo>
                <a:cubicBezTo>
                  <a:pt x="1161" y="1248"/>
                  <a:pt x="1166" y="1242"/>
                  <a:pt x="1166" y="1235"/>
                </a:cubicBezTo>
                <a:cubicBezTo>
                  <a:pt x="1166" y="1228"/>
                  <a:pt x="1161" y="1222"/>
                  <a:pt x="1154" y="1222"/>
                </a:cubicBezTo>
                <a:cubicBezTo>
                  <a:pt x="1146" y="1222"/>
                  <a:pt x="1141" y="1228"/>
                  <a:pt x="1141" y="1235"/>
                </a:cubicBezTo>
                <a:cubicBezTo>
                  <a:pt x="1141" y="1242"/>
                  <a:pt x="1146" y="1248"/>
                  <a:pt x="1154" y="1248"/>
                </a:cubicBezTo>
                <a:close/>
                <a:moveTo>
                  <a:pt x="1193" y="1222"/>
                </a:moveTo>
                <a:cubicBezTo>
                  <a:pt x="1186" y="1222"/>
                  <a:pt x="1180" y="1228"/>
                  <a:pt x="1180" y="1235"/>
                </a:cubicBezTo>
                <a:cubicBezTo>
                  <a:pt x="1180" y="1242"/>
                  <a:pt x="1186" y="1248"/>
                  <a:pt x="1193" y="1248"/>
                </a:cubicBezTo>
                <a:cubicBezTo>
                  <a:pt x="1200" y="1248"/>
                  <a:pt x="1206" y="1242"/>
                  <a:pt x="1206" y="1235"/>
                </a:cubicBezTo>
                <a:cubicBezTo>
                  <a:pt x="1206" y="1228"/>
                  <a:pt x="1200" y="1222"/>
                  <a:pt x="1193" y="1222"/>
                </a:cubicBezTo>
                <a:close/>
                <a:moveTo>
                  <a:pt x="1232" y="1248"/>
                </a:moveTo>
                <a:cubicBezTo>
                  <a:pt x="1239" y="1248"/>
                  <a:pt x="1245" y="1242"/>
                  <a:pt x="1245" y="1235"/>
                </a:cubicBezTo>
                <a:cubicBezTo>
                  <a:pt x="1245" y="1228"/>
                  <a:pt x="1239" y="1222"/>
                  <a:pt x="1232" y="1222"/>
                </a:cubicBezTo>
                <a:cubicBezTo>
                  <a:pt x="1225" y="1222"/>
                  <a:pt x="1220" y="1228"/>
                  <a:pt x="1220" y="1235"/>
                </a:cubicBezTo>
                <a:cubicBezTo>
                  <a:pt x="1220" y="1242"/>
                  <a:pt x="1225" y="1248"/>
                  <a:pt x="1232" y="1248"/>
                </a:cubicBezTo>
                <a:close/>
                <a:moveTo>
                  <a:pt x="1272" y="1222"/>
                </a:moveTo>
                <a:cubicBezTo>
                  <a:pt x="1265" y="1222"/>
                  <a:pt x="1259" y="1228"/>
                  <a:pt x="1259" y="1235"/>
                </a:cubicBezTo>
                <a:cubicBezTo>
                  <a:pt x="1259" y="1242"/>
                  <a:pt x="1265" y="1248"/>
                  <a:pt x="1272" y="1248"/>
                </a:cubicBezTo>
                <a:cubicBezTo>
                  <a:pt x="1279" y="1248"/>
                  <a:pt x="1285" y="1242"/>
                  <a:pt x="1285" y="1235"/>
                </a:cubicBezTo>
                <a:cubicBezTo>
                  <a:pt x="1285" y="1228"/>
                  <a:pt x="1279" y="1222"/>
                  <a:pt x="1272" y="1222"/>
                </a:cubicBezTo>
                <a:close/>
                <a:moveTo>
                  <a:pt x="1311" y="1222"/>
                </a:moveTo>
                <a:cubicBezTo>
                  <a:pt x="1304" y="1222"/>
                  <a:pt x="1298" y="1228"/>
                  <a:pt x="1298" y="1235"/>
                </a:cubicBezTo>
                <a:cubicBezTo>
                  <a:pt x="1298" y="1242"/>
                  <a:pt x="1304" y="1248"/>
                  <a:pt x="1311" y="1248"/>
                </a:cubicBezTo>
                <a:cubicBezTo>
                  <a:pt x="1318" y="1248"/>
                  <a:pt x="1324" y="1242"/>
                  <a:pt x="1324" y="1235"/>
                </a:cubicBezTo>
                <a:cubicBezTo>
                  <a:pt x="1324" y="1228"/>
                  <a:pt x="1318" y="1222"/>
                  <a:pt x="1311" y="1222"/>
                </a:cubicBezTo>
                <a:close/>
                <a:moveTo>
                  <a:pt x="1863" y="1248"/>
                </a:moveTo>
                <a:cubicBezTo>
                  <a:pt x="1870" y="1248"/>
                  <a:pt x="1876" y="1242"/>
                  <a:pt x="1876" y="1235"/>
                </a:cubicBezTo>
                <a:cubicBezTo>
                  <a:pt x="1876" y="1228"/>
                  <a:pt x="1870" y="1222"/>
                  <a:pt x="1863" y="1222"/>
                </a:cubicBezTo>
                <a:cubicBezTo>
                  <a:pt x="1856" y="1222"/>
                  <a:pt x="1850" y="1228"/>
                  <a:pt x="1850" y="1235"/>
                </a:cubicBezTo>
                <a:cubicBezTo>
                  <a:pt x="1850" y="1242"/>
                  <a:pt x="1856" y="1248"/>
                  <a:pt x="1863" y="1248"/>
                </a:cubicBezTo>
                <a:close/>
                <a:moveTo>
                  <a:pt x="1903" y="1222"/>
                </a:moveTo>
                <a:cubicBezTo>
                  <a:pt x="1896" y="1222"/>
                  <a:pt x="1890" y="1228"/>
                  <a:pt x="1890" y="1235"/>
                </a:cubicBezTo>
                <a:cubicBezTo>
                  <a:pt x="1890" y="1242"/>
                  <a:pt x="1896" y="1248"/>
                  <a:pt x="1903" y="1248"/>
                </a:cubicBezTo>
                <a:cubicBezTo>
                  <a:pt x="1910" y="1248"/>
                  <a:pt x="1915" y="1242"/>
                  <a:pt x="1915" y="1235"/>
                </a:cubicBezTo>
                <a:cubicBezTo>
                  <a:pt x="1915" y="1228"/>
                  <a:pt x="1910" y="1222"/>
                  <a:pt x="1903" y="1222"/>
                </a:cubicBezTo>
                <a:close/>
                <a:moveTo>
                  <a:pt x="1942" y="1222"/>
                </a:moveTo>
                <a:cubicBezTo>
                  <a:pt x="1935" y="1222"/>
                  <a:pt x="1929" y="1228"/>
                  <a:pt x="1929" y="1235"/>
                </a:cubicBezTo>
                <a:cubicBezTo>
                  <a:pt x="1929" y="1242"/>
                  <a:pt x="1935" y="1248"/>
                  <a:pt x="1942" y="1248"/>
                </a:cubicBezTo>
                <a:cubicBezTo>
                  <a:pt x="1949" y="1248"/>
                  <a:pt x="1955" y="1242"/>
                  <a:pt x="1955" y="1235"/>
                </a:cubicBezTo>
                <a:cubicBezTo>
                  <a:pt x="1955" y="1228"/>
                  <a:pt x="1949" y="1222"/>
                  <a:pt x="1942" y="1222"/>
                </a:cubicBezTo>
                <a:close/>
                <a:moveTo>
                  <a:pt x="1981" y="1222"/>
                </a:moveTo>
                <a:cubicBezTo>
                  <a:pt x="1974" y="1222"/>
                  <a:pt x="1969" y="1228"/>
                  <a:pt x="1969" y="1235"/>
                </a:cubicBezTo>
                <a:cubicBezTo>
                  <a:pt x="1969" y="1242"/>
                  <a:pt x="1974" y="1248"/>
                  <a:pt x="1981" y="1248"/>
                </a:cubicBezTo>
                <a:cubicBezTo>
                  <a:pt x="1988" y="1248"/>
                  <a:pt x="1994" y="1242"/>
                  <a:pt x="1994" y="1235"/>
                </a:cubicBezTo>
                <a:cubicBezTo>
                  <a:pt x="1994" y="1228"/>
                  <a:pt x="1988" y="1222"/>
                  <a:pt x="1981" y="1222"/>
                </a:cubicBezTo>
                <a:close/>
                <a:moveTo>
                  <a:pt x="2021" y="1222"/>
                </a:moveTo>
                <a:cubicBezTo>
                  <a:pt x="2014" y="1222"/>
                  <a:pt x="2008" y="1228"/>
                  <a:pt x="2008" y="1235"/>
                </a:cubicBezTo>
                <a:cubicBezTo>
                  <a:pt x="2008" y="1242"/>
                  <a:pt x="2014" y="1248"/>
                  <a:pt x="2021" y="1248"/>
                </a:cubicBezTo>
                <a:cubicBezTo>
                  <a:pt x="2028" y="1248"/>
                  <a:pt x="2034" y="1242"/>
                  <a:pt x="2034" y="1235"/>
                </a:cubicBezTo>
                <a:cubicBezTo>
                  <a:pt x="2034" y="1228"/>
                  <a:pt x="2028" y="1222"/>
                  <a:pt x="2021" y="1222"/>
                </a:cubicBezTo>
                <a:close/>
                <a:moveTo>
                  <a:pt x="2060" y="1222"/>
                </a:moveTo>
                <a:cubicBezTo>
                  <a:pt x="2053" y="1222"/>
                  <a:pt x="2048" y="1228"/>
                  <a:pt x="2048" y="1235"/>
                </a:cubicBezTo>
                <a:cubicBezTo>
                  <a:pt x="2048" y="1242"/>
                  <a:pt x="2053" y="1248"/>
                  <a:pt x="2060" y="1248"/>
                </a:cubicBezTo>
                <a:cubicBezTo>
                  <a:pt x="2067" y="1248"/>
                  <a:pt x="2073" y="1242"/>
                  <a:pt x="2073" y="1235"/>
                </a:cubicBezTo>
                <a:cubicBezTo>
                  <a:pt x="2073" y="1228"/>
                  <a:pt x="2067" y="1222"/>
                  <a:pt x="2060" y="1222"/>
                </a:cubicBezTo>
                <a:close/>
                <a:moveTo>
                  <a:pt x="2100" y="1222"/>
                </a:moveTo>
                <a:cubicBezTo>
                  <a:pt x="2093" y="1222"/>
                  <a:pt x="2087" y="1228"/>
                  <a:pt x="2087" y="1235"/>
                </a:cubicBezTo>
                <a:cubicBezTo>
                  <a:pt x="2087" y="1242"/>
                  <a:pt x="2093" y="1248"/>
                  <a:pt x="2100" y="1248"/>
                </a:cubicBezTo>
                <a:cubicBezTo>
                  <a:pt x="2107" y="1248"/>
                  <a:pt x="2112" y="1242"/>
                  <a:pt x="2112" y="1235"/>
                </a:cubicBezTo>
                <a:cubicBezTo>
                  <a:pt x="2112" y="1228"/>
                  <a:pt x="2107" y="1222"/>
                  <a:pt x="2100" y="1222"/>
                </a:cubicBezTo>
                <a:close/>
                <a:moveTo>
                  <a:pt x="956" y="1287"/>
                </a:moveTo>
                <a:cubicBezTo>
                  <a:pt x="963" y="1287"/>
                  <a:pt x="969" y="1281"/>
                  <a:pt x="969" y="1274"/>
                </a:cubicBezTo>
                <a:cubicBezTo>
                  <a:pt x="969" y="1267"/>
                  <a:pt x="963" y="1261"/>
                  <a:pt x="956" y="1261"/>
                </a:cubicBezTo>
                <a:cubicBezTo>
                  <a:pt x="949" y="1261"/>
                  <a:pt x="944" y="1267"/>
                  <a:pt x="944" y="1274"/>
                </a:cubicBezTo>
                <a:cubicBezTo>
                  <a:pt x="944" y="1281"/>
                  <a:pt x="949" y="1287"/>
                  <a:pt x="956" y="1287"/>
                </a:cubicBezTo>
                <a:close/>
                <a:moveTo>
                  <a:pt x="996" y="1261"/>
                </a:moveTo>
                <a:cubicBezTo>
                  <a:pt x="989" y="1261"/>
                  <a:pt x="983" y="1267"/>
                  <a:pt x="983" y="1274"/>
                </a:cubicBezTo>
                <a:cubicBezTo>
                  <a:pt x="983" y="1281"/>
                  <a:pt x="989" y="1287"/>
                  <a:pt x="996" y="1287"/>
                </a:cubicBezTo>
                <a:cubicBezTo>
                  <a:pt x="1003" y="1287"/>
                  <a:pt x="1009" y="1281"/>
                  <a:pt x="1009" y="1274"/>
                </a:cubicBezTo>
                <a:cubicBezTo>
                  <a:pt x="1009" y="1267"/>
                  <a:pt x="1003" y="1261"/>
                  <a:pt x="996" y="1261"/>
                </a:cubicBezTo>
                <a:close/>
                <a:moveTo>
                  <a:pt x="1035" y="1261"/>
                </a:moveTo>
                <a:cubicBezTo>
                  <a:pt x="1028" y="1261"/>
                  <a:pt x="1023" y="1267"/>
                  <a:pt x="1023" y="1274"/>
                </a:cubicBezTo>
                <a:cubicBezTo>
                  <a:pt x="1023" y="1281"/>
                  <a:pt x="1028" y="1287"/>
                  <a:pt x="1035" y="1287"/>
                </a:cubicBezTo>
                <a:cubicBezTo>
                  <a:pt x="1042" y="1287"/>
                  <a:pt x="1048" y="1281"/>
                  <a:pt x="1048" y="1274"/>
                </a:cubicBezTo>
                <a:cubicBezTo>
                  <a:pt x="1048" y="1267"/>
                  <a:pt x="1042" y="1261"/>
                  <a:pt x="1035" y="1261"/>
                </a:cubicBezTo>
                <a:close/>
                <a:moveTo>
                  <a:pt x="1075" y="1261"/>
                </a:moveTo>
                <a:cubicBezTo>
                  <a:pt x="1068" y="1261"/>
                  <a:pt x="1062" y="1267"/>
                  <a:pt x="1062" y="1274"/>
                </a:cubicBezTo>
                <a:cubicBezTo>
                  <a:pt x="1062" y="1281"/>
                  <a:pt x="1068" y="1287"/>
                  <a:pt x="1075" y="1287"/>
                </a:cubicBezTo>
                <a:cubicBezTo>
                  <a:pt x="1082" y="1287"/>
                  <a:pt x="1087" y="1281"/>
                  <a:pt x="1087" y="1274"/>
                </a:cubicBezTo>
                <a:cubicBezTo>
                  <a:pt x="1087" y="1267"/>
                  <a:pt x="1082" y="1261"/>
                  <a:pt x="1075" y="1261"/>
                </a:cubicBezTo>
                <a:close/>
                <a:moveTo>
                  <a:pt x="1114" y="1261"/>
                </a:moveTo>
                <a:cubicBezTo>
                  <a:pt x="1107" y="1261"/>
                  <a:pt x="1101" y="1267"/>
                  <a:pt x="1101" y="1274"/>
                </a:cubicBezTo>
                <a:cubicBezTo>
                  <a:pt x="1101" y="1281"/>
                  <a:pt x="1107" y="1287"/>
                  <a:pt x="1114" y="1287"/>
                </a:cubicBezTo>
                <a:cubicBezTo>
                  <a:pt x="1121" y="1287"/>
                  <a:pt x="1127" y="1281"/>
                  <a:pt x="1127" y="1274"/>
                </a:cubicBezTo>
                <a:cubicBezTo>
                  <a:pt x="1127" y="1267"/>
                  <a:pt x="1121" y="1261"/>
                  <a:pt x="1114" y="1261"/>
                </a:cubicBezTo>
                <a:close/>
                <a:moveTo>
                  <a:pt x="1141" y="1274"/>
                </a:moveTo>
                <a:cubicBezTo>
                  <a:pt x="1141" y="1281"/>
                  <a:pt x="1146" y="1287"/>
                  <a:pt x="1154" y="1287"/>
                </a:cubicBezTo>
                <a:cubicBezTo>
                  <a:pt x="1161" y="1287"/>
                  <a:pt x="1166" y="1281"/>
                  <a:pt x="1166" y="1274"/>
                </a:cubicBezTo>
                <a:cubicBezTo>
                  <a:pt x="1166" y="1267"/>
                  <a:pt x="1161" y="1261"/>
                  <a:pt x="1154" y="1261"/>
                </a:cubicBezTo>
                <a:cubicBezTo>
                  <a:pt x="1146" y="1261"/>
                  <a:pt x="1141" y="1267"/>
                  <a:pt x="1141" y="1274"/>
                </a:cubicBezTo>
                <a:close/>
                <a:moveTo>
                  <a:pt x="1180" y="1274"/>
                </a:moveTo>
                <a:cubicBezTo>
                  <a:pt x="1180" y="1281"/>
                  <a:pt x="1186" y="1287"/>
                  <a:pt x="1193" y="1287"/>
                </a:cubicBezTo>
                <a:cubicBezTo>
                  <a:pt x="1200" y="1287"/>
                  <a:pt x="1206" y="1281"/>
                  <a:pt x="1206" y="1274"/>
                </a:cubicBezTo>
                <a:cubicBezTo>
                  <a:pt x="1206" y="1267"/>
                  <a:pt x="1200" y="1261"/>
                  <a:pt x="1193" y="1261"/>
                </a:cubicBezTo>
                <a:cubicBezTo>
                  <a:pt x="1186" y="1261"/>
                  <a:pt x="1180" y="1267"/>
                  <a:pt x="1180" y="1274"/>
                </a:cubicBezTo>
                <a:close/>
                <a:moveTo>
                  <a:pt x="1232" y="1287"/>
                </a:moveTo>
                <a:cubicBezTo>
                  <a:pt x="1239" y="1287"/>
                  <a:pt x="1245" y="1281"/>
                  <a:pt x="1245" y="1274"/>
                </a:cubicBezTo>
                <a:cubicBezTo>
                  <a:pt x="1245" y="1267"/>
                  <a:pt x="1239" y="1261"/>
                  <a:pt x="1232" y="1261"/>
                </a:cubicBezTo>
                <a:cubicBezTo>
                  <a:pt x="1225" y="1261"/>
                  <a:pt x="1220" y="1267"/>
                  <a:pt x="1220" y="1274"/>
                </a:cubicBezTo>
                <a:cubicBezTo>
                  <a:pt x="1220" y="1281"/>
                  <a:pt x="1225" y="1287"/>
                  <a:pt x="1232" y="1287"/>
                </a:cubicBezTo>
                <a:close/>
                <a:moveTo>
                  <a:pt x="1272" y="1261"/>
                </a:moveTo>
                <a:cubicBezTo>
                  <a:pt x="1265" y="1261"/>
                  <a:pt x="1259" y="1267"/>
                  <a:pt x="1259" y="1274"/>
                </a:cubicBezTo>
                <a:cubicBezTo>
                  <a:pt x="1259" y="1281"/>
                  <a:pt x="1265" y="1287"/>
                  <a:pt x="1272" y="1287"/>
                </a:cubicBezTo>
                <a:cubicBezTo>
                  <a:pt x="1279" y="1287"/>
                  <a:pt x="1285" y="1281"/>
                  <a:pt x="1285" y="1274"/>
                </a:cubicBezTo>
                <a:cubicBezTo>
                  <a:pt x="1285" y="1267"/>
                  <a:pt x="1279" y="1261"/>
                  <a:pt x="1272" y="1261"/>
                </a:cubicBezTo>
                <a:close/>
                <a:moveTo>
                  <a:pt x="1824" y="1261"/>
                </a:moveTo>
                <a:cubicBezTo>
                  <a:pt x="1817" y="1261"/>
                  <a:pt x="1811" y="1267"/>
                  <a:pt x="1811" y="1274"/>
                </a:cubicBezTo>
                <a:cubicBezTo>
                  <a:pt x="1811" y="1281"/>
                  <a:pt x="1817" y="1287"/>
                  <a:pt x="1824" y="1287"/>
                </a:cubicBezTo>
                <a:cubicBezTo>
                  <a:pt x="1831" y="1287"/>
                  <a:pt x="1837" y="1281"/>
                  <a:pt x="1837" y="1274"/>
                </a:cubicBezTo>
                <a:cubicBezTo>
                  <a:pt x="1837" y="1267"/>
                  <a:pt x="1831" y="1261"/>
                  <a:pt x="1824" y="1261"/>
                </a:cubicBezTo>
                <a:close/>
                <a:moveTo>
                  <a:pt x="1863" y="1287"/>
                </a:moveTo>
                <a:cubicBezTo>
                  <a:pt x="1870" y="1287"/>
                  <a:pt x="1876" y="1281"/>
                  <a:pt x="1876" y="1274"/>
                </a:cubicBezTo>
                <a:cubicBezTo>
                  <a:pt x="1876" y="1267"/>
                  <a:pt x="1870" y="1261"/>
                  <a:pt x="1863" y="1261"/>
                </a:cubicBezTo>
                <a:cubicBezTo>
                  <a:pt x="1856" y="1261"/>
                  <a:pt x="1850" y="1267"/>
                  <a:pt x="1850" y="1274"/>
                </a:cubicBezTo>
                <a:cubicBezTo>
                  <a:pt x="1850" y="1281"/>
                  <a:pt x="1856" y="1287"/>
                  <a:pt x="1863" y="1287"/>
                </a:cubicBezTo>
                <a:close/>
                <a:moveTo>
                  <a:pt x="1903" y="1261"/>
                </a:moveTo>
                <a:cubicBezTo>
                  <a:pt x="1896" y="1261"/>
                  <a:pt x="1890" y="1267"/>
                  <a:pt x="1890" y="1274"/>
                </a:cubicBezTo>
                <a:cubicBezTo>
                  <a:pt x="1890" y="1281"/>
                  <a:pt x="1896" y="1287"/>
                  <a:pt x="1903" y="1287"/>
                </a:cubicBezTo>
                <a:cubicBezTo>
                  <a:pt x="1910" y="1287"/>
                  <a:pt x="1915" y="1281"/>
                  <a:pt x="1915" y="1274"/>
                </a:cubicBezTo>
                <a:cubicBezTo>
                  <a:pt x="1915" y="1267"/>
                  <a:pt x="1910" y="1261"/>
                  <a:pt x="1903" y="1261"/>
                </a:cubicBezTo>
                <a:close/>
                <a:moveTo>
                  <a:pt x="1942" y="1261"/>
                </a:moveTo>
                <a:cubicBezTo>
                  <a:pt x="1935" y="1261"/>
                  <a:pt x="1929" y="1267"/>
                  <a:pt x="1929" y="1274"/>
                </a:cubicBezTo>
                <a:cubicBezTo>
                  <a:pt x="1929" y="1281"/>
                  <a:pt x="1935" y="1287"/>
                  <a:pt x="1942" y="1287"/>
                </a:cubicBezTo>
                <a:cubicBezTo>
                  <a:pt x="1949" y="1287"/>
                  <a:pt x="1955" y="1281"/>
                  <a:pt x="1955" y="1274"/>
                </a:cubicBezTo>
                <a:cubicBezTo>
                  <a:pt x="1955" y="1267"/>
                  <a:pt x="1949" y="1261"/>
                  <a:pt x="1942" y="1261"/>
                </a:cubicBezTo>
                <a:close/>
                <a:moveTo>
                  <a:pt x="1981" y="1261"/>
                </a:moveTo>
                <a:cubicBezTo>
                  <a:pt x="1974" y="1261"/>
                  <a:pt x="1969" y="1267"/>
                  <a:pt x="1969" y="1274"/>
                </a:cubicBezTo>
                <a:cubicBezTo>
                  <a:pt x="1969" y="1281"/>
                  <a:pt x="1974" y="1287"/>
                  <a:pt x="1981" y="1287"/>
                </a:cubicBezTo>
                <a:cubicBezTo>
                  <a:pt x="1988" y="1287"/>
                  <a:pt x="1994" y="1281"/>
                  <a:pt x="1994" y="1274"/>
                </a:cubicBezTo>
                <a:cubicBezTo>
                  <a:pt x="1994" y="1267"/>
                  <a:pt x="1988" y="1261"/>
                  <a:pt x="1981" y="1261"/>
                </a:cubicBezTo>
                <a:close/>
                <a:moveTo>
                  <a:pt x="2021" y="1261"/>
                </a:moveTo>
                <a:cubicBezTo>
                  <a:pt x="2014" y="1261"/>
                  <a:pt x="2008" y="1267"/>
                  <a:pt x="2008" y="1274"/>
                </a:cubicBezTo>
                <a:cubicBezTo>
                  <a:pt x="2008" y="1281"/>
                  <a:pt x="2014" y="1287"/>
                  <a:pt x="2021" y="1287"/>
                </a:cubicBezTo>
                <a:cubicBezTo>
                  <a:pt x="2028" y="1287"/>
                  <a:pt x="2034" y="1281"/>
                  <a:pt x="2034" y="1274"/>
                </a:cubicBezTo>
                <a:cubicBezTo>
                  <a:pt x="2034" y="1267"/>
                  <a:pt x="2028" y="1261"/>
                  <a:pt x="2021" y="1261"/>
                </a:cubicBezTo>
                <a:close/>
                <a:moveTo>
                  <a:pt x="2060" y="1287"/>
                </a:moveTo>
                <a:cubicBezTo>
                  <a:pt x="2067" y="1287"/>
                  <a:pt x="2073" y="1281"/>
                  <a:pt x="2073" y="1274"/>
                </a:cubicBezTo>
                <a:cubicBezTo>
                  <a:pt x="2073" y="1267"/>
                  <a:pt x="2067" y="1262"/>
                  <a:pt x="2060" y="1262"/>
                </a:cubicBezTo>
                <a:cubicBezTo>
                  <a:pt x="2053" y="1262"/>
                  <a:pt x="2048" y="1267"/>
                  <a:pt x="2048" y="1274"/>
                </a:cubicBezTo>
                <a:cubicBezTo>
                  <a:pt x="2048" y="1281"/>
                  <a:pt x="2053" y="1287"/>
                  <a:pt x="2060" y="1287"/>
                </a:cubicBezTo>
                <a:close/>
                <a:moveTo>
                  <a:pt x="2100" y="1261"/>
                </a:moveTo>
                <a:cubicBezTo>
                  <a:pt x="2093" y="1261"/>
                  <a:pt x="2087" y="1267"/>
                  <a:pt x="2087" y="1274"/>
                </a:cubicBezTo>
                <a:cubicBezTo>
                  <a:pt x="2087" y="1281"/>
                  <a:pt x="2093" y="1287"/>
                  <a:pt x="2100" y="1287"/>
                </a:cubicBezTo>
                <a:cubicBezTo>
                  <a:pt x="2107" y="1287"/>
                  <a:pt x="2112" y="1281"/>
                  <a:pt x="2112" y="1274"/>
                </a:cubicBezTo>
                <a:cubicBezTo>
                  <a:pt x="2112" y="1267"/>
                  <a:pt x="2107" y="1261"/>
                  <a:pt x="2100" y="1261"/>
                </a:cubicBezTo>
                <a:close/>
                <a:moveTo>
                  <a:pt x="3046" y="1287"/>
                </a:moveTo>
                <a:cubicBezTo>
                  <a:pt x="3053" y="1287"/>
                  <a:pt x="3059" y="1281"/>
                  <a:pt x="3059" y="1274"/>
                </a:cubicBezTo>
                <a:cubicBezTo>
                  <a:pt x="3059" y="1267"/>
                  <a:pt x="3053" y="1261"/>
                  <a:pt x="3046" y="1261"/>
                </a:cubicBezTo>
                <a:cubicBezTo>
                  <a:pt x="3039" y="1261"/>
                  <a:pt x="3033" y="1267"/>
                  <a:pt x="3033" y="1274"/>
                </a:cubicBezTo>
                <a:cubicBezTo>
                  <a:pt x="3033" y="1281"/>
                  <a:pt x="3039" y="1287"/>
                  <a:pt x="3046" y="1287"/>
                </a:cubicBezTo>
                <a:close/>
                <a:moveTo>
                  <a:pt x="996" y="1326"/>
                </a:moveTo>
                <a:cubicBezTo>
                  <a:pt x="1003" y="1326"/>
                  <a:pt x="1009" y="1321"/>
                  <a:pt x="1009" y="1314"/>
                </a:cubicBezTo>
                <a:cubicBezTo>
                  <a:pt x="1009" y="1307"/>
                  <a:pt x="1003" y="1301"/>
                  <a:pt x="996" y="1301"/>
                </a:cubicBezTo>
                <a:cubicBezTo>
                  <a:pt x="989" y="1301"/>
                  <a:pt x="983" y="1307"/>
                  <a:pt x="983" y="1314"/>
                </a:cubicBezTo>
                <a:cubicBezTo>
                  <a:pt x="983" y="1321"/>
                  <a:pt x="989" y="1326"/>
                  <a:pt x="996" y="1326"/>
                </a:cubicBezTo>
                <a:close/>
                <a:moveTo>
                  <a:pt x="1035" y="1326"/>
                </a:moveTo>
                <a:cubicBezTo>
                  <a:pt x="1042" y="1326"/>
                  <a:pt x="1048" y="1321"/>
                  <a:pt x="1048" y="1314"/>
                </a:cubicBezTo>
                <a:cubicBezTo>
                  <a:pt x="1048" y="1307"/>
                  <a:pt x="1042" y="1301"/>
                  <a:pt x="1035" y="1301"/>
                </a:cubicBezTo>
                <a:cubicBezTo>
                  <a:pt x="1028" y="1301"/>
                  <a:pt x="1023" y="1307"/>
                  <a:pt x="1023" y="1314"/>
                </a:cubicBezTo>
                <a:cubicBezTo>
                  <a:pt x="1023" y="1321"/>
                  <a:pt x="1028" y="1326"/>
                  <a:pt x="1035" y="1326"/>
                </a:cubicBezTo>
                <a:close/>
                <a:moveTo>
                  <a:pt x="1075" y="1326"/>
                </a:moveTo>
                <a:cubicBezTo>
                  <a:pt x="1082" y="1326"/>
                  <a:pt x="1087" y="1321"/>
                  <a:pt x="1087" y="1314"/>
                </a:cubicBezTo>
                <a:cubicBezTo>
                  <a:pt x="1087" y="1307"/>
                  <a:pt x="1082" y="1301"/>
                  <a:pt x="1075" y="1301"/>
                </a:cubicBezTo>
                <a:cubicBezTo>
                  <a:pt x="1068" y="1301"/>
                  <a:pt x="1062" y="1307"/>
                  <a:pt x="1062" y="1314"/>
                </a:cubicBezTo>
                <a:cubicBezTo>
                  <a:pt x="1062" y="1321"/>
                  <a:pt x="1068" y="1326"/>
                  <a:pt x="1075" y="1326"/>
                </a:cubicBezTo>
                <a:close/>
                <a:moveTo>
                  <a:pt x="1114" y="1326"/>
                </a:moveTo>
                <a:cubicBezTo>
                  <a:pt x="1121" y="1326"/>
                  <a:pt x="1127" y="1321"/>
                  <a:pt x="1127" y="1314"/>
                </a:cubicBezTo>
                <a:cubicBezTo>
                  <a:pt x="1127" y="1307"/>
                  <a:pt x="1121" y="1301"/>
                  <a:pt x="1114" y="1301"/>
                </a:cubicBezTo>
                <a:cubicBezTo>
                  <a:pt x="1107" y="1301"/>
                  <a:pt x="1101" y="1307"/>
                  <a:pt x="1101" y="1314"/>
                </a:cubicBezTo>
                <a:cubicBezTo>
                  <a:pt x="1101" y="1321"/>
                  <a:pt x="1107" y="1326"/>
                  <a:pt x="1114" y="1326"/>
                </a:cubicBezTo>
                <a:close/>
                <a:moveTo>
                  <a:pt x="1154" y="1326"/>
                </a:moveTo>
                <a:cubicBezTo>
                  <a:pt x="1161" y="1326"/>
                  <a:pt x="1166" y="1321"/>
                  <a:pt x="1166" y="1314"/>
                </a:cubicBezTo>
                <a:cubicBezTo>
                  <a:pt x="1166" y="1307"/>
                  <a:pt x="1161" y="1301"/>
                  <a:pt x="1154" y="1301"/>
                </a:cubicBezTo>
                <a:cubicBezTo>
                  <a:pt x="1146" y="1301"/>
                  <a:pt x="1141" y="1307"/>
                  <a:pt x="1141" y="1314"/>
                </a:cubicBezTo>
                <a:cubicBezTo>
                  <a:pt x="1141" y="1321"/>
                  <a:pt x="1146" y="1326"/>
                  <a:pt x="1154" y="1326"/>
                </a:cubicBezTo>
                <a:close/>
                <a:moveTo>
                  <a:pt x="1193" y="1326"/>
                </a:moveTo>
                <a:cubicBezTo>
                  <a:pt x="1200" y="1326"/>
                  <a:pt x="1206" y="1321"/>
                  <a:pt x="1206" y="1314"/>
                </a:cubicBezTo>
                <a:cubicBezTo>
                  <a:pt x="1206" y="1307"/>
                  <a:pt x="1200" y="1301"/>
                  <a:pt x="1193" y="1301"/>
                </a:cubicBezTo>
                <a:cubicBezTo>
                  <a:pt x="1186" y="1301"/>
                  <a:pt x="1180" y="1307"/>
                  <a:pt x="1180" y="1314"/>
                </a:cubicBezTo>
                <a:cubicBezTo>
                  <a:pt x="1180" y="1321"/>
                  <a:pt x="1186" y="1326"/>
                  <a:pt x="1193" y="1326"/>
                </a:cubicBezTo>
                <a:close/>
                <a:moveTo>
                  <a:pt x="1232" y="1326"/>
                </a:moveTo>
                <a:cubicBezTo>
                  <a:pt x="1239" y="1326"/>
                  <a:pt x="1245" y="1321"/>
                  <a:pt x="1245" y="1314"/>
                </a:cubicBezTo>
                <a:cubicBezTo>
                  <a:pt x="1245" y="1307"/>
                  <a:pt x="1239" y="1301"/>
                  <a:pt x="1232" y="1301"/>
                </a:cubicBezTo>
                <a:cubicBezTo>
                  <a:pt x="1225" y="1301"/>
                  <a:pt x="1220" y="1307"/>
                  <a:pt x="1220" y="1314"/>
                </a:cubicBezTo>
                <a:cubicBezTo>
                  <a:pt x="1220" y="1321"/>
                  <a:pt x="1225" y="1326"/>
                  <a:pt x="1232" y="1326"/>
                </a:cubicBezTo>
                <a:close/>
                <a:moveTo>
                  <a:pt x="1272" y="1301"/>
                </a:moveTo>
                <a:cubicBezTo>
                  <a:pt x="1265" y="1301"/>
                  <a:pt x="1259" y="1307"/>
                  <a:pt x="1259" y="1314"/>
                </a:cubicBezTo>
                <a:cubicBezTo>
                  <a:pt x="1259" y="1321"/>
                  <a:pt x="1265" y="1326"/>
                  <a:pt x="1272" y="1326"/>
                </a:cubicBezTo>
                <a:cubicBezTo>
                  <a:pt x="1279" y="1326"/>
                  <a:pt x="1285" y="1321"/>
                  <a:pt x="1285" y="1314"/>
                </a:cubicBezTo>
                <a:cubicBezTo>
                  <a:pt x="1285" y="1307"/>
                  <a:pt x="1279" y="1301"/>
                  <a:pt x="1272" y="1301"/>
                </a:cubicBezTo>
                <a:close/>
                <a:moveTo>
                  <a:pt x="1824" y="1301"/>
                </a:moveTo>
                <a:cubicBezTo>
                  <a:pt x="1817" y="1301"/>
                  <a:pt x="1811" y="1307"/>
                  <a:pt x="1811" y="1314"/>
                </a:cubicBezTo>
                <a:cubicBezTo>
                  <a:pt x="1811" y="1321"/>
                  <a:pt x="1817" y="1326"/>
                  <a:pt x="1824" y="1326"/>
                </a:cubicBezTo>
                <a:cubicBezTo>
                  <a:pt x="1831" y="1326"/>
                  <a:pt x="1837" y="1321"/>
                  <a:pt x="1837" y="1314"/>
                </a:cubicBezTo>
                <a:cubicBezTo>
                  <a:pt x="1837" y="1307"/>
                  <a:pt x="1831" y="1301"/>
                  <a:pt x="1824" y="1301"/>
                </a:cubicBezTo>
                <a:close/>
                <a:moveTo>
                  <a:pt x="1863" y="1326"/>
                </a:moveTo>
                <a:cubicBezTo>
                  <a:pt x="1870" y="1326"/>
                  <a:pt x="1876" y="1321"/>
                  <a:pt x="1876" y="1314"/>
                </a:cubicBezTo>
                <a:cubicBezTo>
                  <a:pt x="1876" y="1307"/>
                  <a:pt x="1870" y="1301"/>
                  <a:pt x="1863" y="1301"/>
                </a:cubicBezTo>
                <a:cubicBezTo>
                  <a:pt x="1856" y="1301"/>
                  <a:pt x="1850" y="1307"/>
                  <a:pt x="1850" y="1314"/>
                </a:cubicBezTo>
                <a:cubicBezTo>
                  <a:pt x="1850" y="1321"/>
                  <a:pt x="1856" y="1326"/>
                  <a:pt x="1863" y="1326"/>
                </a:cubicBezTo>
                <a:close/>
                <a:moveTo>
                  <a:pt x="1903" y="1326"/>
                </a:moveTo>
                <a:cubicBezTo>
                  <a:pt x="1910" y="1326"/>
                  <a:pt x="1915" y="1321"/>
                  <a:pt x="1915" y="1314"/>
                </a:cubicBezTo>
                <a:cubicBezTo>
                  <a:pt x="1915" y="1307"/>
                  <a:pt x="1910" y="1301"/>
                  <a:pt x="1903" y="1301"/>
                </a:cubicBezTo>
                <a:cubicBezTo>
                  <a:pt x="1896" y="1301"/>
                  <a:pt x="1890" y="1307"/>
                  <a:pt x="1890" y="1314"/>
                </a:cubicBezTo>
                <a:cubicBezTo>
                  <a:pt x="1890" y="1321"/>
                  <a:pt x="1896" y="1326"/>
                  <a:pt x="1903" y="1326"/>
                </a:cubicBezTo>
                <a:close/>
                <a:moveTo>
                  <a:pt x="1942" y="1326"/>
                </a:moveTo>
                <a:cubicBezTo>
                  <a:pt x="1949" y="1326"/>
                  <a:pt x="1955" y="1321"/>
                  <a:pt x="1955" y="1314"/>
                </a:cubicBezTo>
                <a:cubicBezTo>
                  <a:pt x="1955" y="1307"/>
                  <a:pt x="1949" y="1301"/>
                  <a:pt x="1942" y="1301"/>
                </a:cubicBezTo>
                <a:cubicBezTo>
                  <a:pt x="1935" y="1301"/>
                  <a:pt x="1929" y="1307"/>
                  <a:pt x="1929" y="1314"/>
                </a:cubicBezTo>
                <a:cubicBezTo>
                  <a:pt x="1929" y="1321"/>
                  <a:pt x="1935" y="1326"/>
                  <a:pt x="1942" y="1326"/>
                </a:cubicBezTo>
                <a:close/>
                <a:moveTo>
                  <a:pt x="1981" y="1301"/>
                </a:moveTo>
                <a:cubicBezTo>
                  <a:pt x="1974" y="1301"/>
                  <a:pt x="1969" y="1307"/>
                  <a:pt x="1969" y="1314"/>
                </a:cubicBezTo>
                <a:cubicBezTo>
                  <a:pt x="1969" y="1321"/>
                  <a:pt x="1974" y="1326"/>
                  <a:pt x="1981" y="1326"/>
                </a:cubicBezTo>
                <a:cubicBezTo>
                  <a:pt x="1988" y="1326"/>
                  <a:pt x="1994" y="1321"/>
                  <a:pt x="1994" y="1314"/>
                </a:cubicBezTo>
                <a:cubicBezTo>
                  <a:pt x="1994" y="1307"/>
                  <a:pt x="1988" y="1301"/>
                  <a:pt x="1981" y="1301"/>
                </a:cubicBezTo>
                <a:close/>
                <a:moveTo>
                  <a:pt x="2021" y="1326"/>
                </a:moveTo>
                <a:cubicBezTo>
                  <a:pt x="2028" y="1326"/>
                  <a:pt x="2034" y="1321"/>
                  <a:pt x="2034" y="1314"/>
                </a:cubicBezTo>
                <a:cubicBezTo>
                  <a:pt x="2034" y="1307"/>
                  <a:pt x="2028" y="1301"/>
                  <a:pt x="2021" y="1301"/>
                </a:cubicBezTo>
                <a:cubicBezTo>
                  <a:pt x="2014" y="1301"/>
                  <a:pt x="2008" y="1307"/>
                  <a:pt x="2008" y="1314"/>
                </a:cubicBezTo>
                <a:cubicBezTo>
                  <a:pt x="2008" y="1321"/>
                  <a:pt x="2014" y="1326"/>
                  <a:pt x="2021" y="1326"/>
                </a:cubicBezTo>
                <a:close/>
                <a:moveTo>
                  <a:pt x="2060" y="1301"/>
                </a:moveTo>
                <a:cubicBezTo>
                  <a:pt x="2053" y="1301"/>
                  <a:pt x="2048" y="1307"/>
                  <a:pt x="2048" y="1314"/>
                </a:cubicBezTo>
                <a:cubicBezTo>
                  <a:pt x="2048" y="1321"/>
                  <a:pt x="2053" y="1326"/>
                  <a:pt x="2060" y="1326"/>
                </a:cubicBezTo>
                <a:cubicBezTo>
                  <a:pt x="2067" y="1326"/>
                  <a:pt x="2073" y="1321"/>
                  <a:pt x="2073" y="1314"/>
                </a:cubicBezTo>
                <a:cubicBezTo>
                  <a:pt x="2073" y="1307"/>
                  <a:pt x="2067" y="1301"/>
                  <a:pt x="2060" y="1301"/>
                </a:cubicBezTo>
                <a:close/>
                <a:moveTo>
                  <a:pt x="2179" y="1301"/>
                </a:moveTo>
                <a:cubicBezTo>
                  <a:pt x="2172" y="1301"/>
                  <a:pt x="2166" y="1307"/>
                  <a:pt x="2166" y="1314"/>
                </a:cubicBezTo>
                <a:cubicBezTo>
                  <a:pt x="2166" y="1321"/>
                  <a:pt x="2172" y="1326"/>
                  <a:pt x="2179" y="1326"/>
                </a:cubicBezTo>
                <a:cubicBezTo>
                  <a:pt x="2186" y="1326"/>
                  <a:pt x="2191" y="1321"/>
                  <a:pt x="2191" y="1314"/>
                </a:cubicBezTo>
                <a:cubicBezTo>
                  <a:pt x="2191" y="1307"/>
                  <a:pt x="2186" y="1301"/>
                  <a:pt x="2179" y="1301"/>
                </a:cubicBezTo>
                <a:close/>
                <a:moveTo>
                  <a:pt x="2967" y="1326"/>
                </a:moveTo>
                <a:cubicBezTo>
                  <a:pt x="2974" y="1326"/>
                  <a:pt x="2980" y="1321"/>
                  <a:pt x="2980" y="1314"/>
                </a:cubicBezTo>
                <a:cubicBezTo>
                  <a:pt x="2980" y="1307"/>
                  <a:pt x="2974" y="1301"/>
                  <a:pt x="2967" y="1301"/>
                </a:cubicBezTo>
                <a:cubicBezTo>
                  <a:pt x="2960" y="1301"/>
                  <a:pt x="2954" y="1307"/>
                  <a:pt x="2954" y="1314"/>
                </a:cubicBezTo>
                <a:cubicBezTo>
                  <a:pt x="2954" y="1321"/>
                  <a:pt x="2960" y="1326"/>
                  <a:pt x="2967" y="1326"/>
                </a:cubicBezTo>
                <a:close/>
                <a:moveTo>
                  <a:pt x="3006" y="1326"/>
                </a:moveTo>
                <a:cubicBezTo>
                  <a:pt x="3014" y="1326"/>
                  <a:pt x="3019" y="1321"/>
                  <a:pt x="3019" y="1314"/>
                </a:cubicBezTo>
                <a:cubicBezTo>
                  <a:pt x="3019" y="1307"/>
                  <a:pt x="3014" y="1301"/>
                  <a:pt x="3006" y="1301"/>
                </a:cubicBezTo>
                <a:cubicBezTo>
                  <a:pt x="2999" y="1301"/>
                  <a:pt x="2994" y="1307"/>
                  <a:pt x="2994" y="1314"/>
                </a:cubicBezTo>
                <a:cubicBezTo>
                  <a:pt x="2994" y="1321"/>
                  <a:pt x="2999" y="1326"/>
                  <a:pt x="3006" y="1326"/>
                </a:cubicBezTo>
                <a:close/>
                <a:moveTo>
                  <a:pt x="3046" y="1326"/>
                </a:moveTo>
                <a:cubicBezTo>
                  <a:pt x="3053" y="1326"/>
                  <a:pt x="3059" y="1321"/>
                  <a:pt x="3059" y="1314"/>
                </a:cubicBezTo>
                <a:cubicBezTo>
                  <a:pt x="3059" y="1307"/>
                  <a:pt x="3053" y="1301"/>
                  <a:pt x="3046" y="1301"/>
                </a:cubicBezTo>
                <a:cubicBezTo>
                  <a:pt x="3039" y="1301"/>
                  <a:pt x="3033" y="1307"/>
                  <a:pt x="3033" y="1314"/>
                </a:cubicBezTo>
                <a:cubicBezTo>
                  <a:pt x="3033" y="1321"/>
                  <a:pt x="3039" y="1326"/>
                  <a:pt x="3046" y="1326"/>
                </a:cubicBezTo>
                <a:close/>
                <a:moveTo>
                  <a:pt x="3085" y="1326"/>
                </a:moveTo>
                <a:cubicBezTo>
                  <a:pt x="3092" y="1326"/>
                  <a:pt x="3098" y="1321"/>
                  <a:pt x="3098" y="1314"/>
                </a:cubicBezTo>
                <a:cubicBezTo>
                  <a:pt x="3098" y="1307"/>
                  <a:pt x="3092" y="1301"/>
                  <a:pt x="3085" y="1301"/>
                </a:cubicBezTo>
                <a:cubicBezTo>
                  <a:pt x="3078" y="1301"/>
                  <a:pt x="3073" y="1307"/>
                  <a:pt x="3073" y="1314"/>
                </a:cubicBezTo>
                <a:cubicBezTo>
                  <a:pt x="3073" y="1321"/>
                  <a:pt x="3078" y="1326"/>
                  <a:pt x="3085" y="1326"/>
                </a:cubicBezTo>
                <a:close/>
                <a:moveTo>
                  <a:pt x="3125" y="1326"/>
                </a:moveTo>
                <a:cubicBezTo>
                  <a:pt x="3132" y="1326"/>
                  <a:pt x="3137" y="1321"/>
                  <a:pt x="3137" y="1314"/>
                </a:cubicBezTo>
                <a:cubicBezTo>
                  <a:pt x="3137" y="1307"/>
                  <a:pt x="3132" y="1301"/>
                  <a:pt x="3125" y="1301"/>
                </a:cubicBezTo>
                <a:cubicBezTo>
                  <a:pt x="3118" y="1301"/>
                  <a:pt x="3112" y="1307"/>
                  <a:pt x="3112" y="1314"/>
                </a:cubicBezTo>
                <a:cubicBezTo>
                  <a:pt x="3112" y="1321"/>
                  <a:pt x="3118" y="1326"/>
                  <a:pt x="3125" y="1326"/>
                </a:cubicBezTo>
                <a:close/>
                <a:moveTo>
                  <a:pt x="3164" y="1326"/>
                </a:moveTo>
                <a:cubicBezTo>
                  <a:pt x="3171" y="1326"/>
                  <a:pt x="3177" y="1321"/>
                  <a:pt x="3177" y="1314"/>
                </a:cubicBezTo>
                <a:cubicBezTo>
                  <a:pt x="3177" y="1307"/>
                  <a:pt x="3171" y="1301"/>
                  <a:pt x="3164" y="1301"/>
                </a:cubicBezTo>
                <a:cubicBezTo>
                  <a:pt x="3157" y="1301"/>
                  <a:pt x="3151" y="1307"/>
                  <a:pt x="3151" y="1314"/>
                </a:cubicBezTo>
                <a:cubicBezTo>
                  <a:pt x="3151" y="1321"/>
                  <a:pt x="3157" y="1326"/>
                  <a:pt x="3164" y="1326"/>
                </a:cubicBezTo>
                <a:close/>
                <a:moveTo>
                  <a:pt x="996" y="1366"/>
                </a:moveTo>
                <a:cubicBezTo>
                  <a:pt x="1003" y="1366"/>
                  <a:pt x="1009" y="1360"/>
                  <a:pt x="1009" y="1353"/>
                </a:cubicBezTo>
                <a:cubicBezTo>
                  <a:pt x="1009" y="1346"/>
                  <a:pt x="1003" y="1340"/>
                  <a:pt x="996" y="1340"/>
                </a:cubicBezTo>
                <a:cubicBezTo>
                  <a:pt x="989" y="1340"/>
                  <a:pt x="983" y="1346"/>
                  <a:pt x="983" y="1353"/>
                </a:cubicBezTo>
                <a:cubicBezTo>
                  <a:pt x="983" y="1360"/>
                  <a:pt x="989" y="1366"/>
                  <a:pt x="996" y="1366"/>
                </a:cubicBezTo>
                <a:close/>
                <a:moveTo>
                  <a:pt x="1035" y="1366"/>
                </a:moveTo>
                <a:cubicBezTo>
                  <a:pt x="1042" y="1366"/>
                  <a:pt x="1048" y="1360"/>
                  <a:pt x="1048" y="1353"/>
                </a:cubicBezTo>
                <a:cubicBezTo>
                  <a:pt x="1048" y="1346"/>
                  <a:pt x="1042" y="1340"/>
                  <a:pt x="1035" y="1340"/>
                </a:cubicBezTo>
                <a:cubicBezTo>
                  <a:pt x="1028" y="1340"/>
                  <a:pt x="1023" y="1346"/>
                  <a:pt x="1023" y="1353"/>
                </a:cubicBezTo>
                <a:cubicBezTo>
                  <a:pt x="1023" y="1360"/>
                  <a:pt x="1028" y="1366"/>
                  <a:pt x="1035" y="1366"/>
                </a:cubicBezTo>
                <a:close/>
                <a:moveTo>
                  <a:pt x="1075" y="1366"/>
                </a:moveTo>
                <a:cubicBezTo>
                  <a:pt x="1082" y="1366"/>
                  <a:pt x="1087" y="1360"/>
                  <a:pt x="1087" y="1353"/>
                </a:cubicBezTo>
                <a:cubicBezTo>
                  <a:pt x="1087" y="1346"/>
                  <a:pt x="1082" y="1340"/>
                  <a:pt x="1075" y="1340"/>
                </a:cubicBezTo>
                <a:cubicBezTo>
                  <a:pt x="1068" y="1340"/>
                  <a:pt x="1062" y="1346"/>
                  <a:pt x="1062" y="1353"/>
                </a:cubicBezTo>
                <a:cubicBezTo>
                  <a:pt x="1062" y="1360"/>
                  <a:pt x="1068" y="1366"/>
                  <a:pt x="1075" y="1366"/>
                </a:cubicBezTo>
                <a:close/>
                <a:moveTo>
                  <a:pt x="1114" y="1366"/>
                </a:moveTo>
                <a:cubicBezTo>
                  <a:pt x="1121" y="1366"/>
                  <a:pt x="1127" y="1360"/>
                  <a:pt x="1127" y="1353"/>
                </a:cubicBezTo>
                <a:cubicBezTo>
                  <a:pt x="1127" y="1346"/>
                  <a:pt x="1121" y="1340"/>
                  <a:pt x="1114" y="1340"/>
                </a:cubicBezTo>
                <a:cubicBezTo>
                  <a:pt x="1107" y="1340"/>
                  <a:pt x="1101" y="1346"/>
                  <a:pt x="1101" y="1353"/>
                </a:cubicBezTo>
                <a:cubicBezTo>
                  <a:pt x="1101" y="1360"/>
                  <a:pt x="1107" y="1366"/>
                  <a:pt x="1114" y="1366"/>
                </a:cubicBezTo>
                <a:close/>
                <a:moveTo>
                  <a:pt x="1154" y="1366"/>
                </a:moveTo>
                <a:cubicBezTo>
                  <a:pt x="1161" y="1366"/>
                  <a:pt x="1166" y="1360"/>
                  <a:pt x="1166" y="1353"/>
                </a:cubicBezTo>
                <a:cubicBezTo>
                  <a:pt x="1166" y="1346"/>
                  <a:pt x="1161" y="1340"/>
                  <a:pt x="1154" y="1340"/>
                </a:cubicBezTo>
                <a:cubicBezTo>
                  <a:pt x="1146" y="1340"/>
                  <a:pt x="1141" y="1346"/>
                  <a:pt x="1141" y="1353"/>
                </a:cubicBezTo>
                <a:cubicBezTo>
                  <a:pt x="1141" y="1360"/>
                  <a:pt x="1146" y="1366"/>
                  <a:pt x="1154" y="1366"/>
                </a:cubicBezTo>
                <a:close/>
                <a:moveTo>
                  <a:pt x="1193" y="1366"/>
                </a:moveTo>
                <a:cubicBezTo>
                  <a:pt x="1200" y="1366"/>
                  <a:pt x="1206" y="1360"/>
                  <a:pt x="1206" y="1353"/>
                </a:cubicBezTo>
                <a:cubicBezTo>
                  <a:pt x="1206" y="1346"/>
                  <a:pt x="1200" y="1340"/>
                  <a:pt x="1193" y="1340"/>
                </a:cubicBezTo>
                <a:cubicBezTo>
                  <a:pt x="1186" y="1340"/>
                  <a:pt x="1180" y="1346"/>
                  <a:pt x="1180" y="1353"/>
                </a:cubicBezTo>
                <a:cubicBezTo>
                  <a:pt x="1180" y="1360"/>
                  <a:pt x="1186" y="1366"/>
                  <a:pt x="1193" y="1366"/>
                </a:cubicBezTo>
                <a:close/>
                <a:moveTo>
                  <a:pt x="1232" y="1340"/>
                </a:moveTo>
                <a:cubicBezTo>
                  <a:pt x="1225" y="1340"/>
                  <a:pt x="1220" y="1346"/>
                  <a:pt x="1220" y="1353"/>
                </a:cubicBezTo>
                <a:cubicBezTo>
                  <a:pt x="1220" y="1360"/>
                  <a:pt x="1225" y="1366"/>
                  <a:pt x="1232" y="1366"/>
                </a:cubicBezTo>
                <a:cubicBezTo>
                  <a:pt x="1239" y="1366"/>
                  <a:pt x="1245" y="1360"/>
                  <a:pt x="1245" y="1353"/>
                </a:cubicBezTo>
                <a:cubicBezTo>
                  <a:pt x="1245" y="1346"/>
                  <a:pt x="1239" y="1340"/>
                  <a:pt x="1232" y="1340"/>
                </a:cubicBezTo>
                <a:close/>
                <a:moveTo>
                  <a:pt x="1272" y="1340"/>
                </a:moveTo>
                <a:cubicBezTo>
                  <a:pt x="1265" y="1340"/>
                  <a:pt x="1259" y="1346"/>
                  <a:pt x="1259" y="1353"/>
                </a:cubicBezTo>
                <a:cubicBezTo>
                  <a:pt x="1259" y="1360"/>
                  <a:pt x="1265" y="1366"/>
                  <a:pt x="1272" y="1366"/>
                </a:cubicBezTo>
                <a:cubicBezTo>
                  <a:pt x="1279" y="1366"/>
                  <a:pt x="1285" y="1360"/>
                  <a:pt x="1285" y="1353"/>
                </a:cubicBezTo>
                <a:cubicBezTo>
                  <a:pt x="1285" y="1346"/>
                  <a:pt x="1279" y="1340"/>
                  <a:pt x="1272" y="1340"/>
                </a:cubicBezTo>
                <a:close/>
                <a:moveTo>
                  <a:pt x="1863" y="1366"/>
                </a:moveTo>
                <a:cubicBezTo>
                  <a:pt x="1870" y="1366"/>
                  <a:pt x="1876" y="1360"/>
                  <a:pt x="1876" y="1353"/>
                </a:cubicBezTo>
                <a:cubicBezTo>
                  <a:pt x="1876" y="1346"/>
                  <a:pt x="1870" y="1340"/>
                  <a:pt x="1863" y="1340"/>
                </a:cubicBezTo>
                <a:cubicBezTo>
                  <a:pt x="1856" y="1340"/>
                  <a:pt x="1850" y="1346"/>
                  <a:pt x="1850" y="1353"/>
                </a:cubicBezTo>
                <a:cubicBezTo>
                  <a:pt x="1850" y="1360"/>
                  <a:pt x="1856" y="1366"/>
                  <a:pt x="1863" y="1366"/>
                </a:cubicBezTo>
                <a:close/>
                <a:moveTo>
                  <a:pt x="1903" y="1366"/>
                </a:moveTo>
                <a:cubicBezTo>
                  <a:pt x="1910" y="1366"/>
                  <a:pt x="1915" y="1360"/>
                  <a:pt x="1915" y="1353"/>
                </a:cubicBezTo>
                <a:cubicBezTo>
                  <a:pt x="1915" y="1346"/>
                  <a:pt x="1910" y="1340"/>
                  <a:pt x="1903" y="1340"/>
                </a:cubicBezTo>
                <a:cubicBezTo>
                  <a:pt x="1896" y="1340"/>
                  <a:pt x="1890" y="1346"/>
                  <a:pt x="1890" y="1353"/>
                </a:cubicBezTo>
                <a:cubicBezTo>
                  <a:pt x="1890" y="1360"/>
                  <a:pt x="1896" y="1366"/>
                  <a:pt x="1903" y="1366"/>
                </a:cubicBezTo>
                <a:close/>
                <a:moveTo>
                  <a:pt x="1942" y="1366"/>
                </a:moveTo>
                <a:cubicBezTo>
                  <a:pt x="1949" y="1366"/>
                  <a:pt x="1955" y="1360"/>
                  <a:pt x="1955" y="1353"/>
                </a:cubicBezTo>
                <a:cubicBezTo>
                  <a:pt x="1955" y="1346"/>
                  <a:pt x="1949" y="1340"/>
                  <a:pt x="1942" y="1340"/>
                </a:cubicBezTo>
                <a:cubicBezTo>
                  <a:pt x="1935" y="1340"/>
                  <a:pt x="1929" y="1346"/>
                  <a:pt x="1929" y="1353"/>
                </a:cubicBezTo>
                <a:cubicBezTo>
                  <a:pt x="1929" y="1360"/>
                  <a:pt x="1935" y="1366"/>
                  <a:pt x="1942" y="1366"/>
                </a:cubicBezTo>
                <a:close/>
                <a:moveTo>
                  <a:pt x="1981" y="1366"/>
                </a:moveTo>
                <a:cubicBezTo>
                  <a:pt x="1988" y="1366"/>
                  <a:pt x="1994" y="1360"/>
                  <a:pt x="1994" y="1353"/>
                </a:cubicBezTo>
                <a:cubicBezTo>
                  <a:pt x="1994" y="1346"/>
                  <a:pt x="1988" y="1340"/>
                  <a:pt x="1981" y="1340"/>
                </a:cubicBezTo>
                <a:cubicBezTo>
                  <a:pt x="1974" y="1340"/>
                  <a:pt x="1969" y="1346"/>
                  <a:pt x="1969" y="1353"/>
                </a:cubicBezTo>
                <a:cubicBezTo>
                  <a:pt x="1969" y="1360"/>
                  <a:pt x="1974" y="1366"/>
                  <a:pt x="1981" y="1366"/>
                </a:cubicBezTo>
                <a:close/>
                <a:moveTo>
                  <a:pt x="2021" y="1366"/>
                </a:moveTo>
                <a:cubicBezTo>
                  <a:pt x="2028" y="1366"/>
                  <a:pt x="2034" y="1360"/>
                  <a:pt x="2034" y="1353"/>
                </a:cubicBezTo>
                <a:cubicBezTo>
                  <a:pt x="2034" y="1346"/>
                  <a:pt x="2028" y="1340"/>
                  <a:pt x="2021" y="1340"/>
                </a:cubicBezTo>
                <a:cubicBezTo>
                  <a:pt x="2014" y="1340"/>
                  <a:pt x="2008" y="1346"/>
                  <a:pt x="2008" y="1353"/>
                </a:cubicBezTo>
                <a:cubicBezTo>
                  <a:pt x="2008" y="1360"/>
                  <a:pt x="2014" y="1366"/>
                  <a:pt x="2021" y="1366"/>
                </a:cubicBezTo>
                <a:close/>
                <a:moveTo>
                  <a:pt x="2139" y="1340"/>
                </a:moveTo>
                <a:cubicBezTo>
                  <a:pt x="2132" y="1340"/>
                  <a:pt x="2126" y="1346"/>
                  <a:pt x="2126" y="1353"/>
                </a:cubicBezTo>
                <a:cubicBezTo>
                  <a:pt x="2126" y="1360"/>
                  <a:pt x="2132" y="1366"/>
                  <a:pt x="2139" y="1366"/>
                </a:cubicBezTo>
                <a:cubicBezTo>
                  <a:pt x="2146" y="1366"/>
                  <a:pt x="2152" y="1360"/>
                  <a:pt x="2152" y="1353"/>
                </a:cubicBezTo>
                <a:cubicBezTo>
                  <a:pt x="2152" y="1346"/>
                  <a:pt x="2146" y="1340"/>
                  <a:pt x="2139" y="1340"/>
                </a:cubicBezTo>
                <a:close/>
                <a:moveTo>
                  <a:pt x="2179" y="1340"/>
                </a:moveTo>
                <a:cubicBezTo>
                  <a:pt x="2172" y="1340"/>
                  <a:pt x="2166" y="1346"/>
                  <a:pt x="2166" y="1353"/>
                </a:cubicBezTo>
                <a:cubicBezTo>
                  <a:pt x="2166" y="1360"/>
                  <a:pt x="2172" y="1366"/>
                  <a:pt x="2179" y="1366"/>
                </a:cubicBezTo>
                <a:cubicBezTo>
                  <a:pt x="2186" y="1366"/>
                  <a:pt x="2191" y="1360"/>
                  <a:pt x="2191" y="1353"/>
                </a:cubicBezTo>
                <a:cubicBezTo>
                  <a:pt x="2191" y="1346"/>
                  <a:pt x="2186" y="1340"/>
                  <a:pt x="2179" y="1340"/>
                </a:cubicBezTo>
                <a:close/>
                <a:moveTo>
                  <a:pt x="2888" y="1366"/>
                </a:moveTo>
                <a:cubicBezTo>
                  <a:pt x="2895" y="1366"/>
                  <a:pt x="2901" y="1360"/>
                  <a:pt x="2901" y="1353"/>
                </a:cubicBezTo>
                <a:cubicBezTo>
                  <a:pt x="2901" y="1346"/>
                  <a:pt x="2895" y="1340"/>
                  <a:pt x="2888" y="1340"/>
                </a:cubicBezTo>
                <a:cubicBezTo>
                  <a:pt x="2881" y="1340"/>
                  <a:pt x="2875" y="1346"/>
                  <a:pt x="2875" y="1353"/>
                </a:cubicBezTo>
                <a:cubicBezTo>
                  <a:pt x="2875" y="1360"/>
                  <a:pt x="2881" y="1366"/>
                  <a:pt x="2888" y="1366"/>
                </a:cubicBezTo>
                <a:close/>
                <a:moveTo>
                  <a:pt x="2928" y="1366"/>
                </a:moveTo>
                <a:cubicBezTo>
                  <a:pt x="2935" y="1366"/>
                  <a:pt x="2940" y="1360"/>
                  <a:pt x="2940" y="1353"/>
                </a:cubicBezTo>
                <a:cubicBezTo>
                  <a:pt x="2940" y="1346"/>
                  <a:pt x="2935" y="1340"/>
                  <a:pt x="2928" y="1340"/>
                </a:cubicBezTo>
                <a:cubicBezTo>
                  <a:pt x="2921" y="1340"/>
                  <a:pt x="2915" y="1346"/>
                  <a:pt x="2915" y="1353"/>
                </a:cubicBezTo>
                <a:cubicBezTo>
                  <a:pt x="2915" y="1360"/>
                  <a:pt x="2921" y="1366"/>
                  <a:pt x="2928" y="1366"/>
                </a:cubicBezTo>
                <a:close/>
                <a:moveTo>
                  <a:pt x="2967" y="1366"/>
                </a:moveTo>
                <a:cubicBezTo>
                  <a:pt x="2974" y="1366"/>
                  <a:pt x="2980" y="1360"/>
                  <a:pt x="2980" y="1353"/>
                </a:cubicBezTo>
                <a:cubicBezTo>
                  <a:pt x="2980" y="1346"/>
                  <a:pt x="2974" y="1340"/>
                  <a:pt x="2967" y="1340"/>
                </a:cubicBezTo>
                <a:cubicBezTo>
                  <a:pt x="2960" y="1340"/>
                  <a:pt x="2954" y="1346"/>
                  <a:pt x="2954" y="1353"/>
                </a:cubicBezTo>
                <a:cubicBezTo>
                  <a:pt x="2954" y="1360"/>
                  <a:pt x="2960" y="1366"/>
                  <a:pt x="2967" y="1366"/>
                </a:cubicBezTo>
                <a:close/>
                <a:moveTo>
                  <a:pt x="3006" y="1366"/>
                </a:moveTo>
                <a:cubicBezTo>
                  <a:pt x="3014" y="1366"/>
                  <a:pt x="3019" y="1360"/>
                  <a:pt x="3019" y="1353"/>
                </a:cubicBezTo>
                <a:cubicBezTo>
                  <a:pt x="3019" y="1346"/>
                  <a:pt x="3014" y="1340"/>
                  <a:pt x="3006" y="1340"/>
                </a:cubicBezTo>
                <a:cubicBezTo>
                  <a:pt x="2999" y="1340"/>
                  <a:pt x="2994" y="1346"/>
                  <a:pt x="2994" y="1353"/>
                </a:cubicBezTo>
                <a:cubicBezTo>
                  <a:pt x="2994" y="1360"/>
                  <a:pt x="2999" y="1366"/>
                  <a:pt x="3006" y="1366"/>
                </a:cubicBezTo>
                <a:close/>
                <a:moveTo>
                  <a:pt x="3046" y="1366"/>
                </a:moveTo>
                <a:cubicBezTo>
                  <a:pt x="3053" y="1366"/>
                  <a:pt x="3059" y="1360"/>
                  <a:pt x="3059" y="1353"/>
                </a:cubicBezTo>
                <a:cubicBezTo>
                  <a:pt x="3059" y="1346"/>
                  <a:pt x="3053" y="1340"/>
                  <a:pt x="3046" y="1340"/>
                </a:cubicBezTo>
                <a:cubicBezTo>
                  <a:pt x="3039" y="1340"/>
                  <a:pt x="3033" y="1346"/>
                  <a:pt x="3033" y="1353"/>
                </a:cubicBezTo>
                <a:cubicBezTo>
                  <a:pt x="3033" y="1360"/>
                  <a:pt x="3039" y="1366"/>
                  <a:pt x="3046" y="1366"/>
                </a:cubicBezTo>
                <a:close/>
                <a:moveTo>
                  <a:pt x="3085" y="1366"/>
                </a:moveTo>
                <a:cubicBezTo>
                  <a:pt x="3092" y="1366"/>
                  <a:pt x="3098" y="1360"/>
                  <a:pt x="3098" y="1353"/>
                </a:cubicBezTo>
                <a:cubicBezTo>
                  <a:pt x="3098" y="1346"/>
                  <a:pt x="3092" y="1340"/>
                  <a:pt x="3085" y="1340"/>
                </a:cubicBezTo>
                <a:cubicBezTo>
                  <a:pt x="3078" y="1340"/>
                  <a:pt x="3073" y="1346"/>
                  <a:pt x="3073" y="1353"/>
                </a:cubicBezTo>
                <a:cubicBezTo>
                  <a:pt x="3073" y="1360"/>
                  <a:pt x="3078" y="1366"/>
                  <a:pt x="3085" y="1366"/>
                </a:cubicBezTo>
                <a:close/>
                <a:moveTo>
                  <a:pt x="3125" y="1366"/>
                </a:moveTo>
                <a:cubicBezTo>
                  <a:pt x="3132" y="1366"/>
                  <a:pt x="3137" y="1360"/>
                  <a:pt x="3137" y="1353"/>
                </a:cubicBezTo>
                <a:cubicBezTo>
                  <a:pt x="3137" y="1346"/>
                  <a:pt x="3132" y="1340"/>
                  <a:pt x="3125" y="1340"/>
                </a:cubicBezTo>
                <a:cubicBezTo>
                  <a:pt x="3118" y="1340"/>
                  <a:pt x="3112" y="1346"/>
                  <a:pt x="3112" y="1353"/>
                </a:cubicBezTo>
                <a:cubicBezTo>
                  <a:pt x="3112" y="1360"/>
                  <a:pt x="3118" y="1366"/>
                  <a:pt x="3125" y="1366"/>
                </a:cubicBezTo>
                <a:close/>
                <a:moveTo>
                  <a:pt x="3164" y="1366"/>
                </a:moveTo>
                <a:cubicBezTo>
                  <a:pt x="3171" y="1366"/>
                  <a:pt x="3177" y="1360"/>
                  <a:pt x="3177" y="1353"/>
                </a:cubicBezTo>
                <a:cubicBezTo>
                  <a:pt x="3177" y="1346"/>
                  <a:pt x="3171" y="1340"/>
                  <a:pt x="3164" y="1340"/>
                </a:cubicBezTo>
                <a:cubicBezTo>
                  <a:pt x="3157" y="1340"/>
                  <a:pt x="3151" y="1346"/>
                  <a:pt x="3151" y="1353"/>
                </a:cubicBezTo>
                <a:cubicBezTo>
                  <a:pt x="3151" y="1360"/>
                  <a:pt x="3157" y="1366"/>
                  <a:pt x="3164" y="1366"/>
                </a:cubicBezTo>
                <a:close/>
                <a:moveTo>
                  <a:pt x="3204" y="1366"/>
                </a:moveTo>
                <a:cubicBezTo>
                  <a:pt x="3211" y="1366"/>
                  <a:pt x="3216" y="1360"/>
                  <a:pt x="3216" y="1353"/>
                </a:cubicBezTo>
                <a:cubicBezTo>
                  <a:pt x="3216" y="1346"/>
                  <a:pt x="3211" y="1340"/>
                  <a:pt x="3204" y="1340"/>
                </a:cubicBezTo>
                <a:cubicBezTo>
                  <a:pt x="3197" y="1340"/>
                  <a:pt x="3191" y="1346"/>
                  <a:pt x="3191" y="1353"/>
                </a:cubicBezTo>
                <a:cubicBezTo>
                  <a:pt x="3191" y="1360"/>
                  <a:pt x="3197" y="1366"/>
                  <a:pt x="3204" y="1366"/>
                </a:cubicBezTo>
                <a:close/>
                <a:moveTo>
                  <a:pt x="996" y="1405"/>
                </a:moveTo>
                <a:cubicBezTo>
                  <a:pt x="1003" y="1405"/>
                  <a:pt x="1009" y="1400"/>
                  <a:pt x="1009" y="1393"/>
                </a:cubicBezTo>
                <a:cubicBezTo>
                  <a:pt x="1009" y="1385"/>
                  <a:pt x="1003" y="1380"/>
                  <a:pt x="996" y="1380"/>
                </a:cubicBezTo>
                <a:cubicBezTo>
                  <a:pt x="989" y="1380"/>
                  <a:pt x="983" y="1385"/>
                  <a:pt x="983" y="1393"/>
                </a:cubicBezTo>
                <a:cubicBezTo>
                  <a:pt x="983" y="1400"/>
                  <a:pt x="989" y="1405"/>
                  <a:pt x="996" y="1405"/>
                </a:cubicBezTo>
                <a:close/>
                <a:moveTo>
                  <a:pt x="1035" y="1405"/>
                </a:moveTo>
                <a:cubicBezTo>
                  <a:pt x="1042" y="1405"/>
                  <a:pt x="1048" y="1400"/>
                  <a:pt x="1048" y="1393"/>
                </a:cubicBezTo>
                <a:cubicBezTo>
                  <a:pt x="1048" y="1385"/>
                  <a:pt x="1042" y="1380"/>
                  <a:pt x="1035" y="1380"/>
                </a:cubicBezTo>
                <a:cubicBezTo>
                  <a:pt x="1028" y="1380"/>
                  <a:pt x="1023" y="1385"/>
                  <a:pt x="1023" y="1393"/>
                </a:cubicBezTo>
                <a:cubicBezTo>
                  <a:pt x="1023" y="1400"/>
                  <a:pt x="1028" y="1405"/>
                  <a:pt x="1035" y="1405"/>
                </a:cubicBezTo>
                <a:close/>
                <a:moveTo>
                  <a:pt x="1075" y="1405"/>
                </a:moveTo>
                <a:cubicBezTo>
                  <a:pt x="1082" y="1405"/>
                  <a:pt x="1087" y="1400"/>
                  <a:pt x="1087" y="1393"/>
                </a:cubicBezTo>
                <a:cubicBezTo>
                  <a:pt x="1087" y="1385"/>
                  <a:pt x="1082" y="1380"/>
                  <a:pt x="1075" y="1380"/>
                </a:cubicBezTo>
                <a:cubicBezTo>
                  <a:pt x="1068" y="1380"/>
                  <a:pt x="1062" y="1385"/>
                  <a:pt x="1062" y="1393"/>
                </a:cubicBezTo>
                <a:cubicBezTo>
                  <a:pt x="1062" y="1400"/>
                  <a:pt x="1068" y="1405"/>
                  <a:pt x="1075" y="1405"/>
                </a:cubicBezTo>
                <a:close/>
                <a:moveTo>
                  <a:pt x="1114" y="1405"/>
                </a:moveTo>
                <a:cubicBezTo>
                  <a:pt x="1121" y="1405"/>
                  <a:pt x="1127" y="1400"/>
                  <a:pt x="1127" y="1393"/>
                </a:cubicBezTo>
                <a:cubicBezTo>
                  <a:pt x="1127" y="1385"/>
                  <a:pt x="1121" y="1380"/>
                  <a:pt x="1114" y="1380"/>
                </a:cubicBezTo>
                <a:cubicBezTo>
                  <a:pt x="1107" y="1380"/>
                  <a:pt x="1101" y="1385"/>
                  <a:pt x="1101" y="1393"/>
                </a:cubicBezTo>
                <a:cubicBezTo>
                  <a:pt x="1101" y="1400"/>
                  <a:pt x="1107" y="1405"/>
                  <a:pt x="1114" y="1405"/>
                </a:cubicBezTo>
                <a:close/>
                <a:moveTo>
                  <a:pt x="1154" y="1405"/>
                </a:moveTo>
                <a:cubicBezTo>
                  <a:pt x="1161" y="1405"/>
                  <a:pt x="1166" y="1400"/>
                  <a:pt x="1166" y="1393"/>
                </a:cubicBezTo>
                <a:cubicBezTo>
                  <a:pt x="1166" y="1385"/>
                  <a:pt x="1161" y="1380"/>
                  <a:pt x="1154" y="1380"/>
                </a:cubicBezTo>
                <a:cubicBezTo>
                  <a:pt x="1146" y="1380"/>
                  <a:pt x="1141" y="1385"/>
                  <a:pt x="1141" y="1393"/>
                </a:cubicBezTo>
                <a:cubicBezTo>
                  <a:pt x="1141" y="1400"/>
                  <a:pt x="1146" y="1405"/>
                  <a:pt x="1154" y="1405"/>
                </a:cubicBezTo>
                <a:close/>
                <a:moveTo>
                  <a:pt x="1193" y="1380"/>
                </a:moveTo>
                <a:cubicBezTo>
                  <a:pt x="1186" y="1380"/>
                  <a:pt x="1180" y="1385"/>
                  <a:pt x="1180" y="1393"/>
                </a:cubicBezTo>
                <a:cubicBezTo>
                  <a:pt x="1180" y="1400"/>
                  <a:pt x="1186" y="1405"/>
                  <a:pt x="1193" y="1405"/>
                </a:cubicBezTo>
                <a:cubicBezTo>
                  <a:pt x="1200" y="1405"/>
                  <a:pt x="1206" y="1400"/>
                  <a:pt x="1206" y="1393"/>
                </a:cubicBezTo>
                <a:cubicBezTo>
                  <a:pt x="1206" y="1385"/>
                  <a:pt x="1200" y="1380"/>
                  <a:pt x="1193" y="1380"/>
                </a:cubicBezTo>
                <a:close/>
                <a:moveTo>
                  <a:pt x="1863" y="1380"/>
                </a:moveTo>
                <a:cubicBezTo>
                  <a:pt x="1856" y="1380"/>
                  <a:pt x="1850" y="1385"/>
                  <a:pt x="1850" y="1393"/>
                </a:cubicBezTo>
                <a:cubicBezTo>
                  <a:pt x="1850" y="1400"/>
                  <a:pt x="1856" y="1405"/>
                  <a:pt x="1863" y="1405"/>
                </a:cubicBezTo>
                <a:cubicBezTo>
                  <a:pt x="1870" y="1405"/>
                  <a:pt x="1876" y="1400"/>
                  <a:pt x="1876" y="1393"/>
                </a:cubicBezTo>
                <a:cubicBezTo>
                  <a:pt x="1876" y="1385"/>
                  <a:pt x="1870" y="1380"/>
                  <a:pt x="1863" y="1380"/>
                </a:cubicBezTo>
                <a:close/>
                <a:moveTo>
                  <a:pt x="1903" y="1405"/>
                </a:moveTo>
                <a:cubicBezTo>
                  <a:pt x="1910" y="1405"/>
                  <a:pt x="1915" y="1400"/>
                  <a:pt x="1915" y="1393"/>
                </a:cubicBezTo>
                <a:cubicBezTo>
                  <a:pt x="1915" y="1385"/>
                  <a:pt x="1910" y="1380"/>
                  <a:pt x="1903" y="1380"/>
                </a:cubicBezTo>
                <a:cubicBezTo>
                  <a:pt x="1896" y="1380"/>
                  <a:pt x="1890" y="1385"/>
                  <a:pt x="1890" y="1393"/>
                </a:cubicBezTo>
                <a:cubicBezTo>
                  <a:pt x="1890" y="1400"/>
                  <a:pt x="1896" y="1405"/>
                  <a:pt x="1903" y="1405"/>
                </a:cubicBezTo>
                <a:close/>
                <a:moveTo>
                  <a:pt x="1942" y="1405"/>
                </a:moveTo>
                <a:cubicBezTo>
                  <a:pt x="1949" y="1405"/>
                  <a:pt x="1955" y="1400"/>
                  <a:pt x="1955" y="1393"/>
                </a:cubicBezTo>
                <a:cubicBezTo>
                  <a:pt x="1955" y="1385"/>
                  <a:pt x="1949" y="1380"/>
                  <a:pt x="1942" y="1380"/>
                </a:cubicBezTo>
                <a:cubicBezTo>
                  <a:pt x="1935" y="1380"/>
                  <a:pt x="1929" y="1385"/>
                  <a:pt x="1929" y="1393"/>
                </a:cubicBezTo>
                <a:cubicBezTo>
                  <a:pt x="1929" y="1400"/>
                  <a:pt x="1935" y="1405"/>
                  <a:pt x="1942" y="1405"/>
                </a:cubicBezTo>
                <a:close/>
                <a:moveTo>
                  <a:pt x="1981" y="1405"/>
                </a:moveTo>
                <a:cubicBezTo>
                  <a:pt x="1988" y="1405"/>
                  <a:pt x="1994" y="1400"/>
                  <a:pt x="1994" y="1393"/>
                </a:cubicBezTo>
                <a:cubicBezTo>
                  <a:pt x="1994" y="1385"/>
                  <a:pt x="1988" y="1380"/>
                  <a:pt x="1981" y="1380"/>
                </a:cubicBezTo>
                <a:cubicBezTo>
                  <a:pt x="1974" y="1380"/>
                  <a:pt x="1969" y="1385"/>
                  <a:pt x="1969" y="1393"/>
                </a:cubicBezTo>
                <a:cubicBezTo>
                  <a:pt x="1969" y="1400"/>
                  <a:pt x="1974" y="1405"/>
                  <a:pt x="1981" y="1405"/>
                </a:cubicBezTo>
                <a:close/>
                <a:moveTo>
                  <a:pt x="2021" y="1380"/>
                </a:moveTo>
                <a:cubicBezTo>
                  <a:pt x="2014" y="1380"/>
                  <a:pt x="2008" y="1385"/>
                  <a:pt x="2008" y="1393"/>
                </a:cubicBezTo>
                <a:cubicBezTo>
                  <a:pt x="2008" y="1400"/>
                  <a:pt x="2014" y="1405"/>
                  <a:pt x="2021" y="1405"/>
                </a:cubicBezTo>
                <a:cubicBezTo>
                  <a:pt x="2028" y="1405"/>
                  <a:pt x="2034" y="1400"/>
                  <a:pt x="2034" y="1393"/>
                </a:cubicBezTo>
                <a:cubicBezTo>
                  <a:pt x="2034" y="1385"/>
                  <a:pt x="2028" y="1380"/>
                  <a:pt x="2021" y="1380"/>
                </a:cubicBezTo>
                <a:close/>
                <a:moveTo>
                  <a:pt x="2888" y="1405"/>
                </a:moveTo>
                <a:cubicBezTo>
                  <a:pt x="2895" y="1405"/>
                  <a:pt x="2901" y="1400"/>
                  <a:pt x="2901" y="1393"/>
                </a:cubicBezTo>
                <a:cubicBezTo>
                  <a:pt x="2901" y="1385"/>
                  <a:pt x="2895" y="1380"/>
                  <a:pt x="2888" y="1380"/>
                </a:cubicBezTo>
                <a:cubicBezTo>
                  <a:pt x="2881" y="1380"/>
                  <a:pt x="2875" y="1385"/>
                  <a:pt x="2875" y="1393"/>
                </a:cubicBezTo>
                <a:cubicBezTo>
                  <a:pt x="2875" y="1400"/>
                  <a:pt x="2881" y="1405"/>
                  <a:pt x="2888" y="1405"/>
                </a:cubicBezTo>
                <a:close/>
                <a:moveTo>
                  <a:pt x="2928" y="1405"/>
                </a:moveTo>
                <a:cubicBezTo>
                  <a:pt x="2935" y="1405"/>
                  <a:pt x="2940" y="1400"/>
                  <a:pt x="2940" y="1393"/>
                </a:cubicBezTo>
                <a:cubicBezTo>
                  <a:pt x="2940" y="1385"/>
                  <a:pt x="2935" y="1380"/>
                  <a:pt x="2928" y="1380"/>
                </a:cubicBezTo>
                <a:cubicBezTo>
                  <a:pt x="2921" y="1380"/>
                  <a:pt x="2915" y="1385"/>
                  <a:pt x="2915" y="1393"/>
                </a:cubicBezTo>
                <a:cubicBezTo>
                  <a:pt x="2915" y="1400"/>
                  <a:pt x="2921" y="1405"/>
                  <a:pt x="2928" y="1405"/>
                </a:cubicBezTo>
                <a:close/>
                <a:moveTo>
                  <a:pt x="2967" y="1405"/>
                </a:moveTo>
                <a:cubicBezTo>
                  <a:pt x="2974" y="1405"/>
                  <a:pt x="2980" y="1400"/>
                  <a:pt x="2980" y="1393"/>
                </a:cubicBezTo>
                <a:cubicBezTo>
                  <a:pt x="2980" y="1385"/>
                  <a:pt x="2974" y="1380"/>
                  <a:pt x="2967" y="1380"/>
                </a:cubicBezTo>
                <a:cubicBezTo>
                  <a:pt x="2960" y="1380"/>
                  <a:pt x="2954" y="1385"/>
                  <a:pt x="2954" y="1393"/>
                </a:cubicBezTo>
                <a:cubicBezTo>
                  <a:pt x="2954" y="1400"/>
                  <a:pt x="2960" y="1405"/>
                  <a:pt x="2967" y="1405"/>
                </a:cubicBezTo>
                <a:close/>
                <a:moveTo>
                  <a:pt x="3006" y="1380"/>
                </a:moveTo>
                <a:cubicBezTo>
                  <a:pt x="2999" y="1380"/>
                  <a:pt x="2994" y="1385"/>
                  <a:pt x="2994" y="1393"/>
                </a:cubicBezTo>
                <a:cubicBezTo>
                  <a:pt x="2994" y="1400"/>
                  <a:pt x="2999" y="1405"/>
                  <a:pt x="3006" y="1405"/>
                </a:cubicBezTo>
                <a:cubicBezTo>
                  <a:pt x="3014" y="1405"/>
                  <a:pt x="3019" y="1400"/>
                  <a:pt x="3019" y="1393"/>
                </a:cubicBezTo>
                <a:cubicBezTo>
                  <a:pt x="3019" y="1385"/>
                  <a:pt x="3014" y="1380"/>
                  <a:pt x="3006" y="1380"/>
                </a:cubicBezTo>
                <a:close/>
                <a:moveTo>
                  <a:pt x="3046" y="1405"/>
                </a:moveTo>
                <a:cubicBezTo>
                  <a:pt x="3053" y="1405"/>
                  <a:pt x="3059" y="1400"/>
                  <a:pt x="3059" y="1393"/>
                </a:cubicBezTo>
                <a:cubicBezTo>
                  <a:pt x="3059" y="1385"/>
                  <a:pt x="3053" y="1380"/>
                  <a:pt x="3046" y="1380"/>
                </a:cubicBezTo>
                <a:cubicBezTo>
                  <a:pt x="3039" y="1380"/>
                  <a:pt x="3033" y="1385"/>
                  <a:pt x="3033" y="1393"/>
                </a:cubicBezTo>
                <a:cubicBezTo>
                  <a:pt x="3033" y="1400"/>
                  <a:pt x="3039" y="1405"/>
                  <a:pt x="3046" y="1405"/>
                </a:cubicBezTo>
                <a:close/>
                <a:moveTo>
                  <a:pt x="3085" y="1380"/>
                </a:moveTo>
                <a:cubicBezTo>
                  <a:pt x="3078" y="1380"/>
                  <a:pt x="3073" y="1385"/>
                  <a:pt x="3073" y="1393"/>
                </a:cubicBezTo>
                <a:cubicBezTo>
                  <a:pt x="3073" y="1400"/>
                  <a:pt x="3078" y="1405"/>
                  <a:pt x="3085" y="1405"/>
                </a:cubicBezTo>
                <a:cubicBezTo>
                  <a:pt x="3092" y="1405"/>
                  <a:pt x="3098" y="1400"/>
                  <a:pt x="3098" y="1393"/>
                </a:cubicBezTo>
                <a:cubicBezTo>
                  <a:pt x="3098" y="1385"/>
                  <a:pt x="3092" y="1380"/>
                  <a:pt x="3085" y="1380"/>
                </a:cubicBezTo>
                <a:close/>
                <a:moveTo>
                  <a:pt x="3125" y="1405"/>
                </a:moveTo>
                <a:cubicBezTo>
                  <a:pt x="3132" y="1405"/>
                  <a:pt x="3137" y="1400"/>
                  <a:pt x="3137" y="1393"/>
                </a:cubicBezTo>
                <a:cubicBezTo>
                  <a:pt x="3137" y="1385"/>
                  <a:pt x="3132" y="1380"/>
                  <a:pt x="3125" y="1380"/>
                </a:cubicBezTo>
                <a:cubicBezTo>
                  <a:pt x="3118" y="1380"/>
                  <a:pt x="3112" y="1385"/>
                  <a:pt x="3112" y="1393"/>
                </a:cubicBezTo>
                <a:cubicBezTo>
                  <a:pt x="3112" y="1400"/>
                  <a:pt x="3118" y="1405"/>
                  <a:pt x="3125" y="1405"/>
                </a:cubicBezTo>
                <a:close/>
                <a:moveTo>
                  <a:pt x="3164" y="1405"/>
                </a:moveTo>
                <a:cubicBezTo>
                  <a:pt x="3171" y="1405"/>
                  <a:pt x="3177" y="1400"/>
                  <a:pt x="3177" y="1393"/>
                </a:cubicBezTo>
                <a:cubicBezTo>
                  <a:pt x="3177" y="1385"/>
                  <a:pt x="3171" y="1380"/>
                  <a:pt x="3164" y="1380"/>
                </a:cubicBezTo>
                <a:cubicBezTo>
                  <a:pt x="3157" y="1380"/>
                  <a:pt x="3151" y="1385"/>
                  <a:pt x="3151" y="1393"/>
                </a:cubicBezTo>
                <a:cubicBezTo>
                  <a:pt x="3151" y="1400"/>
                  <a:pt x="3157" y="1405"/>
                  <a:pt x="3164" y="1405"/>
                </a:cubicBezTo>
                <a:close/>
                <a:moveTo>
                  <a:pt x="3204" y="1380"/>
                </a:moveTo>
                <a:cubicBezTo>
                  <a:pt x="3197" y="1380"/>
                  <a:pt x="3191" y="1385"/>
                  <a:pt x="3191" y="1393"/>
                </a:cubicBezTo>
                <a:cubicBezTo>
                  <a:pt x="3191" y="1400"/>
                  <a:pt x="3197" y="1405"/>
                  <a:pt x="3204" y="1405"/>
                </a:cubicBezTo>
                <a:cubicBezTo>
                  <a:pt x="3211" y="1405"/>
                  <a:pt x="3216" y="1400"/>
                  <a:pt x="3216" y="1393"/>
                </a:cubicBezTo>
                <a:cubicBezTo>
                  <a:pt x="3216" y="1385"/>
                  <a:pt x="3211" y="1380"/>
                  <a:pt x="3204" y="1380"/>
                </a:cubicBezTo>
                <a:close/>
                <a:moveTo>
                  <a:pt x="3243" y="1405"/>
                </a:moveTo>
                <a:cubicBezTo>
                  <a:pt x="3250" y="1405"/>
                  <a:pt x="3256" y="1400"/>
                  <a:pt x="3256" y="1393"/>
                </a:cubicBezTo>
                <a:cubicBezTo>
                  <a:pt x="3256" y="1385"/>
                  <a:pt x="3250" y="1380"/>
                  <a:pt x="3243" y="1380"/>
                </a:cubicBezTo>
                <a:cubicBezTo>
                  <a:pt x="3236" y="1380"/>
                  <a:pt x="3230" y="1385"/>
                  <a:pt x="3230" y="1393"/>
                </a:cubicBezTo>
                <a:cubicBezTo>
                  <a:pt x="3230" y="1400"/>
                  <a:pt x="3236" y="1405"/>
                  <a:pt x="3243" y="1405"/>
                </a:cubicBezTo>
                <a:close/>
                <a:moveTo>
                  <a:pt x="996" y="1445"/>
                </a:moveTo>
                <a:cubicBezTo>
                  <a:pt x="1003" y="1445"/>
                  <a:pt x="1009" y="1439"/>
                  <a:pt x="1009" y="1432"/>
                </a:cubicBezTo>
                <a:cubicBezTo>
                  <a:pt x="1009" y="1425"/>
                  <a:pt x="1003" y="1419"/>
                  <a:pt x="996" y="1419"/>
                </a:cubicBezTo>
                <a:cubicBezTo>
                  <a:pt x="989" y="1419"/>
                  <a:pt x="983" y="1425"/>
                  <a:pt x="983" y="1432"/>
                </a:cubicBezTo>
                <a:cubicBezTo>
                  <a:pt x="983" y="1439"/>
                  <a:pt x="989" y="1445"/>
                  <a:pt x="996" y="1445"/>
                </a:cubicBezTo>
                <a:close/>
                <a:moveTo>
                  <a:pt x="1035" y="1445"/>
                </a:moveTo>
                <a:cubicBezTo>
                  <a:pt x="1042" y="1445"/>
                  <a:pt x="1048" y="1439"/>
                  <a:pt x="1048" y="1432"/>
                </a:cubicBezTo>
                <a:cubicBezTo>
                  <a:pt x="1048" y="1425"/>
                  <a:pt x="1042" y="1419"/>
                  <a:pt x="1035" y="1419"/>
                </a:cubicBezTo>
                <a:cubicBezTo>
                  <a:pt x="1028" y="1419"/>
                  <a:pt x="1023" y="1425"/>
                  <a:pt x="1023" y="1432"/>
                </a:cubicBezTo>
                <a:cubicBezTo>
                  <a:pt x="1023" y="1439"/>
                  <a:pt x="1028" y="1445"/>
                  <a:pt x="1035" y="1445"/>
                </a:cubicBezTo>
                <a:close/>
                <a:moveTo>
                  <a:pt x="1075" y="1445"/>
                </a:moveTo>
                <a:cubicBezTo>
                  <a:pt x="1082" y="1445"/>
                  <a:pt x="1087" y="1439"/>
                  <a:pt x="1087" y="1432"/>
                </a:cubicBezTo>
                <a:cubicBezTo>
                  <a:pt x="1087" y="1425"/>
                  <a:pt x="1082" y="1419"/>
                  <a:pt x="1075" y="1419"/>
                </a:cubicBezTo>
                <a:cubicBezTo>
                  <a:pt x="1068" y="1419"/>
                  <a:pt x="1062" y="1425"/>
                  <a:pt x="1062" y="1432"/>
                </a:cubicBezTo>
                <a:cubicBezTo>
                  <a:pt x="1062" y="1439"/>
                  <a:pt x="1068" y="1445"/>
                  <a:pt x="1075" y="1445"/>
                </a:cubicBezTo>
                <a:close/>
                <a:moveTo>
                  <a:pt x="1114" y="1445"/>
                </a:moveTo>
                <a:cubicBezTo>
                  <a:pt x="1121" y="1445"/>
                  <a:pt x="1127" y="1439"/>
                  <a:pt x="1127" y="1432"/>
                </a:cubicBezTo>
                <a:cubicBezTo>
                  <a:pt x="1127" y="1425"/>
                  <a:pt x="1121" y="1419"/>
                  <a:pt x="1114" y="1419"/>
                </a:cubicBezTo>
                <a:cubicBezTo>
                  <a:pt x="1107" y="1419"/>
                  <a:pt x="1101" y="1425"/>
                  <a:pt x="1101" y="1432"/>
                </a:cubicBezTo>
                <a:cubicBezTo>
                  <a:pt x="1101" y="1439"/>
                  <a:pt x="1107" y="1445"/>
                  <a:pt x="1114" y="1445"/>
                </a:cubicBezTo>
                <a:close/>
                <a:moveTo>
                  <a:pt x="1154" y="1445"/>
                </a:moveTo>
                <a:cubicBezTo>
                  <a:pt x="1161" y="1445"/>
                  <a:pt x="1166" y="1439"/>
                  <a:pt x="1166" y="1432"/>
                </a:cubicBezTo>
                <a:cubicBezTo>
                  <a:pt x="1166" y="1425"/>
                  <a:pt x="1161" y="1419"/>
                  <a:pt x="1154" y="1419"/>
                </a:cubicBezTo>
                <a:cubicBezTo>
                  <a:pt x="1146" y="1419"/>
                  <a:pt x="1141" y="1425"/>
                  <a:pt x="1141" y="1432"/>
                </a:cubicBezTo>
                <a:cubicBezTo>
                  <a:pt x="1141" y="1439"/>
                  <a:pt x="1146" y="1445"/>
                  <a:pt x="1154" y="1445"/>
                </a:cubicBezTo>
                <a:close/>
                <a:moveTo>
                  <a:pt x="1193" y="1419"/>
                </a:moveTo>
                <a:cubicBezTo>
                  <a:pt x="1186" y="1419"/>
                  <a:pt x="1180" y="1425"/>
                  <a:pt x="1180" y="1432"/>
                </a:cubicBezTo>
                <a:cubicBezTo>
                  <a:pt x="1180" y="1439"/>
                  <a:pt x="1186" y="1445"/>
                  <a:pt x="1193" y="1445"/>
                </a:cubicBezTo>
                <a:cubicBezTo>
                  <a:pt x="1200" y="1445"/>
                  <a:pt x="1206" y="1439"/>
                  <a:pt x="1206" y="1432"/>
                </a:cubicBezTo>
                <a:cubicBezTo>
                  <a:pt x="1206" y="1425"/>
                  <a:pt x="1200" y="1419"/>
                  <a:pt x="1193" y="1419"/>
                </a:cubicBezTo>
                <a:close/>
                <a:moveTo>
                  <a:pt x="1903" y="1419"/>
                </a:moveTo>
                <a:cubicBezTo>
                  <a:pt x="1896" y="1419"/>
                  <a:pt x="1890" y="1425"/>
                  <a:pt x="1890" y="1432"/>
                </a:cubicBezTo>
                <a:cubicBezTo>
                  <a:pt x="1890" y="1439"/>
                  <a:pt x="1896" y="1445"/>
                  <a:pt x="1903" y="1445"/>
                </a:cubicBezTo>
                <a:cubicBezTo>
                  <a:pt x="1910" y="1445"/>
                  <a:pt x="1915" y="1439"/>
                  <a:pt x="1915" y="1432"/>
                </a:cubicBezTo>
                <a:cubicBezTo>
                  <a:pt x="1915" y="1425"/>
                  <a:pt x="1910" y="1419"/>
                  <a:pt x="1903" y="1419"/>
                </a:cubicBezTo>
                <a:close/>
                <a:moveTo>
                  <a:pt x="1942" y="1445"/>
                </a:moveTo>
                <a:cubicBezTo>
                  <a:pt x="1949" y="1445"/>
                  <a:pt x="1955" y="1439"/>
                  <a:pt x="1955" y="1432"/>
                </a:cubicBezTo>
                <a:cubicBezTo>
                  <a:pt x="1955" y="1425"/>
                  <a:pt x="1949" y="1419"/>
                  <a:pt x="1942" y="1419"/>
                </a:cubicBezTo>
                <a:cubicBezTo>
                  <a:pt x="1935" y="1419"/>
                  <a:pt x="1929" y="1425"/>
                  <a:pt x="1929" y="1432"/>
                </a:cubicBezTo>
                <a:cubicBezTo>
                  <a:pt x="1929" y="1439"/>
                  <a:pt x="1935" y="1445"/>
                  <a:pt x="1942" y="1445"/>
                </a:cubicBezTo>
                <a:close/>
                <a:moveTo>
                  <a:pt x="1981" y="1445"/>
                </a:moveTo>
                <a:cubicBezTo>
                  <a:pt x="1988" y="1445"/>
                  <a:pt x="1994" y="1439"/>
                  <a:pt x="1994" y="1432"/>
                </a:cubicBezTo>
                <a:cubicBezTo>
                  <a:pt x="1994" y="1425"/>
                  <a:pt x="1988" y="1419"/>
                  <a:pt x="1981" y="1419"/>
                </a:cubicBezTo>
                <a:cubicBezTo>
                  <a:pt x="1974" y="1419"/>
                  <a:pt x="1969" y="1425"/>
                  <a:pt x="1969" y="1432"/>
                </a:cubicBezTo>
                <a:cubicBezTo>
                  <a:pt x="1969" y="1439"/>
                  <a:pt x="1974" y="1445"/>
                  <a:pt x="1981" y="1445"/>
                </a:cubicBezTo>
                <a:close/>
                <a:moveTo>
                  <a:pt x="2888" y="1419"/>
                </a:moveTo>
                <a:cubicBezTo>
                  <a:pt x="2881" y="1419"/>
                  <a:pt x="2875" y="1425"/>
                  <a:pt x="2875" y="1432"/>
                </a:cubicBezTo>
                <a:cubicBezTo>
                  <a:pt x="2875" y="1439"/>
                  <a:pt x="2881" y="1445"/>
                  <a:pt x="2888" y="1445"/>
                </a:cubicBezTo>
                <a:cubicBezTo>
                  <a:pt x="2895" y="1445"/>
                  <a:pt x="2901" y="1439"/>
                  <a:pt x="2901" y="1432"/>
                </a:cubicBezTo>
                <a:cubicBezTo>
                  <a:pt x="2901" y="1425"/>
                  <a:pt x="2895" y="1419"/>
                  <a:pt x="2888" y="1419"/>
                </a:cubicBezTo>
                <a:close/>
                <a:moveTo>
                  <a:pt x="2928" y="1419"/>
                </a:moveTo>
                <a:cubicBezTo>
                  <a:pt x="2921" y="1419"/>
                  <a:pt x="2915" y="1425"/>
                  <a:pt x="2915" y="1432"/>
                </a:cubicBezTo>
                <a:cubicBezTo>
                  <a:pt x="2915" y="1439"/>
                  <a:pt x="2921" y="1445"/>
                  <a:pt x="2928" y="1445"/>
                </a:cubicBezTo>
                <a:cubicBezTo>
                  <a:pt x="2935" y="1445"/>
                  <a:pt x="2940" y="1439"/>
                  <a:pt x="2940" y="1432"/>
                </a:cubicBezTo>
                <a:cubicBezTo>
                  <a:pt x="2940" y="1425"/>
                  <a:pt x="2935" y="1419"/>
                  <a:pt x="2928" y="1419"/>
                </a:cubicBezTo>
                <a:close/>
                <a:moveTo>
                  <a:pt x="2967" y="1445"/>
                </a:moveTo>
                <a:cubicBezTo>
                  <a:pt x="2974" y="1445"/>
                  <a:pt x="2980" y="1439"/>
                  <a:pt x="2980" y="1432"/>
                </a:cubicBezTo>
                <a:cubicBezTo>
                  <a:pt x="2980" y="1425"/>
                  <a:pt x="2974" y="1419"/>
                  <a:pt x="2967" y="1419"/>
                </a:cubicBezTo>
                <a:cubicBezTo>
                  <a:pt x="2960" y="1419"/>
                  <a:pt x="2954" y="1425"/>
                  <a:pt x="2954" y="1432"/>
                </a:cubicBezTo>
                <a:cubicBezTo>
                  <a:pt x="2954" y="1439"/>
                  <a:pt x="2960" y="1445"/>
                  <a:pt x="2967" y="1445"/>
                </a:cubicBezTo>
                <a:close/>
                <a:moveTo>
                  <a:pt x="3006" y="1419"/>
                </a:moveTo>
                <a:cubicBezTo>
                  <a:pt x="2999" y="1419"/>
                  <a:pt x="2994" y="1425"/>
                  <a:pt x="2994" y="1432"/>
                </a:cubicBezTo>
                <a:cubicBezTo>
                  <a:pt x="2994" y="1439"/>
                  <a:pt x="2999" y="1445"/>
                  <a:pt x="3006" y="1445"/>
                </a:cubicBezTo>
                <a:cubicBezTo>
                  <a:pt x="3014" y="1445"/>
                  <a:pt x="3019" y="1439"/>
                  <a:pt x="3019" y="1432"/>
                </a:cubicBezTo>
                <a:cubicBezTo>
                  <a:pt x="3019" y="1425"/>
                  <a:pt x="3014" y="1419"/>
                  <a:pt x="3006" y="1419"/>
                </a:cubicBezTo>
                <a:close/>
                <a:moveTo>
                  <a:pt x="3046" y="1419"/>
                </a:moveTo>
                <a:cubicBezTo>
                  <a:pt x="3039" y="1419"/>
                  <a:pt x="3033" y="1425"/>
                  <a:pt x="3033" y="1432"/>
                </a:cubicBezTo>
                <a:cubicBezTo>
                  <a:pt x="3033" y="1439"/>
                  <a:pt x="3039" y="1445"/>
                  <a:pt x="3046" y="1445"/>
                </a:cubicBezTo>
                <a:cubicBezTo>
                  <a:pt x="3053" y="1445"/>
                  <a:pt x="3059" y="1439"/>
                  <a:pt x="3059" y="1432"/>
                </a:cubicBezTo>
                <a:cubicBezTo>
                  <a:pt x="3059" y="1425"/>
                  <a:pt x="3053" y="1419"/>
                  <a:pt x="3046" y="1419"/>
                </a:cubicBezTo>
                <a:close/>
                <a:moveTo>
                  <a:pt x="3085" y="1445"/>
                </a:moveTo>
                <a:cubicBezTo>
                  <a:pt x="3092" y="1445"/>
                  <a:pt x="3098" y="1439"/>
                  <a:pt x="3098" y="1432"/>
                </a:cubicBezTo>
                <a:cubicBezTo>
                  <a:pt x="3098" y="1425"/>
                  <a:pt x="3092" y="1419"/>
                  <a:pt x="3085" y="1419"/>
                </a:cubicBezTo>
                <a:cubicBezTo>
                  <a:pt x="3078" y="1419"/>
                  <a:pt x="3073" y="1425"/>
                  <a:pt x="3073" y="1432"/>
                </a:cubicBezTo>
                <a:cubicBezTo>
                  <a:pt x="3073" y="1439"/>
                  <a:pt x="3078" y="1445"/>
                  <a:pt x="3085" y="1445"/>
                </a:cubicBezTo>
                <a:close/>
                <a:moveTo>
                  <a:pt x="3125" y="1419"/>
                </a:moveTo>
                <a:cubicBezTo>
                  <a:pt x="3118" y="1419"/>
                  <a:pt x="3112" y="1425"/>
                  <a:pt x="3112" y="1432"/>
                </a:cubicBezTo>
                <a:cubicBezTo>
                  <a:pt x="3112" y="1439"/>
                  <a:pt x="3118" y="1445"/>
                  <a:pt x="3125" y="1445"/>
                </a:cubicBezTo>
                <a:cubicBezTo>
                  <a:pt x="3132" y="1445"/>
                  <a:pt x="3137" y="1439"/>
                  <a:pt x="3137" y="1432"/>
                </a:cubicBezTo>
                <a:cubicBezTo>
                  <a:pt x="3137" y="1425"/>
                  <a:pt x="3132" y="1419"/>
                  <a:pt x="3125" y="1419"/>
                </a:cubicBezTo>
                <a:close/>
                <a:moveTo>
                  <a:pt x="3164" y="1445"/>
                </a:moveTo>
                <a:cubicBezTo>
                  <a:pt x="3171" y="1445"/>
                  <a:pt x="3177" y="1439"/>
                  <a:pt x="3177" y="1432"/>
                </a:cubicBezTo>
                <a:cubicBezTo>
                  <a:pt x="3177" y="1425"/>
                  <a:pt x="3171" y="1419"/>
                  <a:pt x="3164" y="1419"/>
                </a:cubicBezTo>
                <a:cubicBezTo>
                  <a:pt x="3157" y="1419"/>
                  <a:pt x="3151" y="1425"/>
                  <a:pt x="3151" y="1432"/>
                </a:cubicBezTo>
                <a:cubicBezTo>
                  <a:pt x="3151" y="1439"/>
                  <a:pt x="3157" y="1445"/>
                  <a:pt x="3164" y="1445"/>
                </a:cubicBezTo>
                <a:close/>
                <a:moveTo>
                  <a:pt x="3204" y="1445"/>
                </a:moveTo>
                <a:cubicBezTo>
                  <a:pt x="3211" y="1445"/>
                  <a:pt x="3216" y="1439"/>
                  <a:pt x="3216" y="1432"/>
                </a:cubicBezTo>
                <a:cubicBezTo>
                  <a:pt x="3216" y="1425"/>
                  <a:pt x="3211" y="1419"/>
                  <a:pt x="3204" y="1419"/>
                </a:cubicBezTo>
                <a:cubicBezTo>
                  <a:pt x="3197" y="1419"/>
                  <a:pt x="3191" y="1425"/>
                  <a:pt x="3191" y="1432"/>
                </a:cubicBezTo>
                <a:cubicBezTo>
                  <a:pt x="3191" y="1439"/>
                  <a:pt x="3197" y="1445"/>
                  <a:pt x="3204" y="1445"/>
                </a:cubicBezTo>
                <a:close/>
                <a:moveTo>
                  <a:pt x="3243" y="1419"/>
                </a:moveTo>
                <a:cubicBezTo>
                  <a:pt x="3236" y="1419"/>
                  <a:pt x="3230" y="1425"/>
                  <a:pt x="3230" y="1432"/>
                </a:cubicBezTo>
                <a:cubicBezTo>
                  <a:pt x="3230" y="1439"/>
                  <a:pt x="3236" y="1445"/>
                  <a:pt x="3243" y="1445"/>
                </a:cubicBezTo>
                <a:cubicBezTo>
                  <a:pt x="3250" y="1445"/>
                  <a:pt x="3256" y="1439"/>
                  <a:pt x="3256" y="1432"/>
                </a:cubicBezTo>
                <a:cubicBezTo>
                  <a:pt x="3256" y="1425"/>
                  <a:pt x="3250" y="1419"/>
                  <a:pt x="3243" y="1419"/>
                </a:cubicBezTo>
                <a:close/>
                <a:moveTo>
                  <a:pt x="996" y="1484"/>
                </a:moveTo>
                <a:cubicBezTo>
                  <a:pt x="1003" y="1484"/>
                  <a:pt x="1009" y="1478"/>
                  <a:pt x="1009" y="1471"/>
                </a:cubicBezTo>
                <a:cubicBezTo>
                  <a:pt x="1009" y="1464"/>
                  <a:pt x="1003" y="1459"/>
                  <a:pt x="996" y="1459"/>
                </a:cubicBezTo>
                <a:cubicBezTo>
                  <a:pt x="989" y="1459"/>
                  <a:pt x="983" y="1464"/>
                  <a:pt x="983" y="1471"/>
                </a:cubicBezTo>
                <a:cubicBezTo>
                  <a:pt x="983" y="1478"/>
                  <a:pt x="989" y="1484"/>
                  <a:pt x="996" y="1484"/>
                </a:cubicBezTo>
                <a:close/>
                <a:moveTo>
                  <a:pt x="1035" y="1484"/>
                </a:moveTo>
                <a:cubicBezTo>
                  <a:pt x="1042" y="1484"/>
                  <a:pt x="1048" y="1478"/>
                  <a:pt x="1048" y="1471"/>
                </a:cubicBezTo>
                <a:cubicBezTo>
                  <a:pt x="1048" y="1464"/>
                  <a:pt x="1042" y="1459"/>
                  <a:pt x="1035" y="1459"/>
                </a:cubicBezTo>
                <a:cubicBezTo>
                  <a:pt x="1028" y="1459"/>
                  <a:pt x="1023" y="1464"/>
                  <a:pt x="1023" y="1471"/>
                </a:cubicBezTo>
                <a:cubicBezTo>
                  <a:pt x="1023" y="1478"/>
                  <a:pt x="1028" y="1484"/>
                  <a:pt x="1035" y="1484"/>
                </a:cubicBezTo>
                <a:close/>
                <a:moveTo>
                  <a:pt x="1075" y="1484"/>
                </a:moveTo>
                <a:cubicBezTo>
                  <a:pt x="1082" y="1484"/>
                  <a:pt x="1087" y="1478"/>
                  <a:pt x="1087" y="1471"/>
                </a:cubicBezTo>
                <a:cubicBezTo>
                  <a:pt x="1087" y="1464"/>
                  <a:pt x="1082" y="1459"/>
                  <a:pt x="1075" y="1459"/>
                </a:cubicBezTo>
                <a:cubicBezTo>
                  <a:pt x="1068" y="1459"/>
                  <a:pt x="1062" y="1464"/>
                  <a:pt x="1062" y="1471"/>
                </a:cubicBezTo>
                <a:cubicBezTo>
                  <a:pt x="1062" y="1478"/>
                  <a:pt x="1068" y="1484"/>
                  <a:pt x="1075" y="1484"/>
                </a:cubicBezTo>
                <a:close/>
                <a:moveTo>
                  <a:pt x="1114" y="1459"/>
                </a:moveTo>
                <a:cubicBezTo>
                  <a:pt x="1107" y="1459"/>
                  <a:pt x="1101" y="1464"/>
                  <a:pt x="1101" y="1471"/>
                </a:cubicBezTo>
                <a:cubicBezTo>
                  <a:pt x="1101" y="1478"/>
                  <a:pt x="1107" y="1484"/>
                  <a:pt x="1114" y="1484"/>
                </a:cubicBezTo>
                <a:cubicBezTo>
                  <a:pt x="1121" y="1484"/>
                  <a:pt x="1127" y="1478"/>
                  <a:pt x="1127" y="1471"/>
                </a:cubicBezTo>
                <a:cubicBezTo>
                  <a:pt x="1127" y="1464"/>
                  <a:pt x="1121" y="1459"/>
                  <a:pt x="1114" y="1459"/>
                </a:cubicBezTo>
                <a:close/>
                <a:moveTo>
                  <a:pt x="1154" y="1459"/>
                </a:moveTo>
                <a:cubicBezTo>
                  <a:pt x="1146" y="1459"/>
                  <a:pt x="1141" y="1464"/>
                  <a:pt x="1141" y="1471"/>
                </a:cubicBezTo>
                <a:cubicBezTo>
                  <a:pt x="1141" y="1478"/>
                  <a:pt x="1146" y="1484"/>
                  <a:pt x="1154" y="1484"/>
                </a:cubicBezTo>
                <a:cubicBezTo>
                  <a:pt x="1161" y="1484"/>
                  <a:pt x="1166" y="1478"/>
                  <a:pt x="1166" y="1471"/>
                </a:cubicBezTo>
                <a:cubicBezTo>
                  <a:pt x="1166" y="1464"/>
                  <a:pt x="1161" y="1459"/>
                  <a:pt x="1154" y="1459"/>
                </a:cubicBezTo>
                <a:close/>
                <a:moveTo>
                  <a:pt x="1903" y="1459"/>
                </a:moveTo>
                <a:cubicBezTo>
                  <a:pt x="1896" y="1459"/>
                  <a:pt x="1890" y="1464"/>
                  <a:pt x="1890" y="1471"/>
                </a:cubicBezTo>
                <a:cubicBezTo>
                  <a:pt x="1890" y="1478"/>
                  <a:pt x="1896" y="1484"/>
                  <a:pt x="1903" y="1484"/>
                </a:cubicBezTo>
                <a:cubicBezTo>
                  <a:pt x="1910" y="1484"/>
                  <a:pt x="1915" y="1478"/>
                  <a:pt x="1915" y="1471"/>
                </a:cubicBezTo>
                <a:cubicBezTo>
                  <a:pt x="1915" y="1464"/>
                  <a:pt x="1910" y="1459"/>
                  <a:pt x="1903" y="1459"/>
                </a:cubicBezTo>
                <a:close/>
                <a:moveTo>
                  <a:pt x="1942" y="1459"/>
                </a:moveTo>
                <a:cubicBezTo>
                  <a:pt x="1935" y="1459"/>
                  <a:pt x="1929" y="1464"/>
                  <a:pt x="1929" y="1471"/>
                </a:cubicBezTo>
                <a:cubicBezTo>
                  <a:pt x="1929" y="1478"/>
                  <a:pt x="1935" y="1484"/>
                  <a:pt x="1942" y="1484"/>
                </a:cubicBezTo>
                <a:cubicBezTo>
                  <a:pt x="1949" y="1484"/>
                  <a:pt x="1955" y="1478"/>
                  <a:pt x="1955" y="1471"/>
                </a:cubicBezTo>
                <a:cubicBezTo>
                  <a:pt x="1955" y="1464"/>
                  <a:pt x="1949" y="1459"/>
                  <a:pt x="1942" y="1459"/>
                </a:cubicBezTo>
                <a:close/>
                <a:moveTo>
                  <a:pt x="1981" y="1459"/>
                </a:moveTo>
                <a:cubicBezTo>
                  <a:pt x="1974" y="1459"/>
                  <a:pt x="1969" y="1464"/>
                  <a:pt x="1969" y="1471"/>
                </a:cubicBezTo>
                <a:cubicBezTo>
                  <a:pt x="1969" y="1478"/>
                  <a:pt x="1974" y="1484"/>
                  <a:pt x="1981" y="1484"/>
                </a:cubicBezTo>
                <a:cubicBezTo>
                  <a:pt x="1988" y="1484"/>
                  <a:pt x="1994" y="1478"/>
                  <a:pt x="1994" y="1471"/>
                </a:cubicBezTo>
                <a:cubicBezTo>
                  <a:pt x="1994" y="1464"/>
                  <a:pt x="1988" y="1459"/>
                  <a:pt x="1981" y="1459"/>
                </a:cubicBezTo>
                <a:close/>
                <a:moveTo>
                  <a:pt x="2888" y="1459"/>
                </a:moveTo>
                <a:cubicBezTo>
                  <a:pt x="2881" y="1459"/>
                  <a:pt x="2875" y="1464"/>
                  <a:pt x="2875" y="1471"/>
                </a:cubicBezTo>
                <a:cubicBezTo>
                  <a:pt x="2875" y="1478"/>
                  <a:pt x="2881" y="1484"/>
                  <a:pt x="2888" y="1484"/>
                </a:cubicBezTo>
                <a:cubicBezTo>
                  <a:pt x="2895" y="1484"/>
                  <a:pt x="2901" y="1478"/>
                  <a:pt x="2901" y="1471"/>
                </a:cubicBezTo>
                <a:cubicBezTo>
                  <a:pt x="2901" y="1464"/>
                  <a:pt x="2895" y="1459"/>
                  <a:pt x="2888" y="1459"/>
                </a:cubicBezTo>
                <a:close/>
                <a:moveTo>
                  <a:pt x="2928" y="1459"/>
                </a:moveTo>
                <a:cubicBezTo>
                  <a:pt x="2921" y="1459"/>
                  <a:pt x="2915" y="1464"/>
                  <a:pt x="2915" y="1471"/>
                </a:cubicBezTo>
                <a:cubicBezTo>
                  <a:pt x="2915" y="1478"/>
                  <a:pt x="2921" y="1484"/>
                  <a:pt x="2928" y="1484"/>
                </a:cubicBezTo>
                <a:cubicBezTo>
                  <a:pt x="2935" y="1484"/>
                  <a:pt x="2940" y="1478"/>
                  <a:pt x="2940" y="1471"/>
                </a:cubicBezTo>
                <a:cubicBezTo>
                  <a:pt x="2940" y="1464"/>
                  <a:pt x="2935" y="1459"/>
                  <a:pt x="2928" y="1459"/>
                </a:cubicBezTo>
                <a:close/>
                <a:moveTo>
                  <a:pt x="2967" y="1459"/>
                </a:moveTo>
                <a:cubicBezTo>
                  <a:pt x="2960" y="1459"/>
                  <a:pt x="2954" y="1464"/>
                  <a:pt x="2954" y="1471"/>
                </a:cubicBezTo>
                <a:cubicBezTo>
                  <a:pt x="2954" y="1478"/>
                  <a:pt x="2960" y="1484"/>
                  <a:pt x="2967" y="1484"/>
                </a:cubicBezTo>
                <a:cubicBezTo>
                  <a:pt x="2974" y="1484"/>
                  <a:pt x="2980" y="1478"/>
                  <a:pt x="2980" y="1471"/>
                </a:cubicBezTo>
                <a:cubicBezTo>
                  <a:pt x="2980" y="1464"/>
                  <a:pt x="2974" y="1459"/>
                  <a:pt x="2967" y="1459"/>
                </a:cubicBezTo>
                <a:close/>
                <a:moveTo>
                  <a:pt x="3085" y="1459"/>
                </a:moveTo>
                <a:cubicBezTo>
                  <a:pt x="3078" y="1459"/>
                  <a:pt x="3073" y="1464"/>
                  <a:pt x="3073" y="1471"/>
                </a:cubicBezTo>
                <a:cubicBezTo>
                  <a:pt x="3073" y="1478"/>
                  <a:pt x="3078" y="1484"/>
                  <a:pt x="3085" y="1484"/>
                </a:cubicBezTo>
                <a:cubicBezTo>
                  <a:pt x="3092" y="1484"/>
                  <a:pt x="3098" y="1478"/>
                  <a:pt x="3098" y="1471"/>
                </a:cubicBezTo>
                <a:cubicBezTo>
                  <a:pt x="3098" y="1464"/>
                  <a:pt x="3092" y="1459"/>
                  <a:pt x="3085" y="1459"/>
                </a:cubicBezTo>
                <a:close/>
                <a:moveTo>
                  <a:pt x="3125" y="1459"/>
                </a:moveTo>
                <a:cubicBezTo>
                  <a:pt x="3118" y="1459"/>
                  <a:pt x="3112" y="1464"/>
                  <a:pt x="3112" y="1471"/>
                </a:cubicBezTo>
                <a:cubicBezTo>
                  <a:pt x="3112" y="1478"/>
                  <a:pt x="3118" y="1484"/>
                  <a:pt x="3125" y="1484"/>
                </a:cubicBezTo>
                <a:cubicBezTo>
                  <a:pt x="3132" y="1484"/>
                  <a:pt x="3137" y="1478"/>
                  <a:pt x="3137" y="1471"/>
                </a:cubicBezTo>
                <a:cubicBezTo>
                  <a:pt x="3137" y="1464"/>
                  <a:pt x="3132" y="1459"/>
                  <a:pt x="3125" y="1459"/>
                </a:cubicBezTo>
                <a:close/>
                <a:moveTo>
                  <a:pt x="3164" y="1459"/>
                </a:moveTo>
                <a:cubicBezTo>
                  <a:pt x="3157" y="1459"/>
                  <a:pt x="3151" y="1464"/>
                  <a:pt x="3151" y="1471"/>
                </a:cubicBezTo>
                <a:cubicBezTo>
                  <a:pt x="3151" y="1478"/>
                  <a:pt x="3157" y="1484"/>
                  <a:pt x="3164" y="1484"/>
                </a:cubicBezTo>
                <a:cubicBezTo>
                  <a:pt x="3171" y="1484"/>
                  <a:pt x="3177" y="1478"/>
                  <a:pt x="3177" y="1471"/>
                </a:cubicBezTo>
                <a:cubicBezTo>
                  <a:pt x="3177" y="1464"/>
                  <a:pt x="3171" y="1459"/>
                  <a:pt x="3164" y="1459"/>
                </a:cubicBezTo>
                <a:close/>
                <a:moveTo>
                  <a:pt x="3204" y="1459"/>
                </a:moveTo>
                <a:cubicBezTo>
                  <a:pt x="3197" y="1459"/>
                  <a:pt x="3191" y="1464"/>
                  <a:pt x="3191" y="1471"/>
                </a:cubicBezTo>
                <a:cubicBezTo>
                  <a:pt x="3191" y="1478"/>
                  <a:pt x="3197" y="1484"/>
                  <a:pt x="3204" y="1484"/>
                </a:cubicBezTo>
                <a:cubicBezTo>
                  <a:pt x="3211" y="1484"/>
                  <a:pt x="3216" y="1478"/>
                  <a:pt x="3216" y="1471"/>
                </a:cubicBezTo>
                <a:cubicBezTo>
                  <a:pt x="3216" y="1464"/>
                  <a:pt x="3211" y="1459"/>
                  <a:pt x="3204" y="1459"/>
                </a:cubicBezTo>
                <a:close/>
                <a:moveTo>
                  <a:pt x="3243" y="1466"/>
                </a:moveTo>
                <a:cubicBezTo>
                  <a:pt x="3240" y="1466"/>
                  <a:pt x="3238" y="1469"/>
                  <a:pt x="3238" y="1471"/>
                </a:cubicBezTo>
                <a:cubicBezTo>
                  <a:pt x="3238" y="1474"/>
                  <a:pt x="3240" y="1476"/>
                  <a:pt x="3243" y="1476"/>
                </a:cubicBezTo>
                <a:cubicBezTo>
                  <a:pt x="3246" y="1476"/>
                  <a:pt x="3248" y="1474"/>
                  <a:pt x="3248" y="1471"/>
                </a:cubicBezTo>
                <a:cubicBezTo>
                  <a:pt x="3248" y="1469"/>
                  <a:pt x="3246" y="1466"/>
                  <a:pt x="3243" y="1466"/>
                </a:cubicBezTo>
                <a:close/>
                <a:moveTo>
                  <a:pt x="996" y="1498"/>
                </a:moveTo>
                <a:cubicBezTo>
                  <a:pt x="989" y="1498"/>
                  <a:pt x="983" y="1504"/>
                  <a:pt x="983" y="1511"/>
                </a:cubicBezTo>
                <a:cubicBezTo>
                  <a:pt x="983" y="1518"/>
                  <a:pt x="989" y="1524"/>
                  <a:pt x="996" y="1524"/>
                </a:cubicBezTo>
                <a:cubicBezTo>
                  <a:pt x="1003" y="1524"/>
                  <a:pt x="1009" y="1518"/>
                  <a:pt x="1009" y="1511"/>
                </a:cubicBezTo>
                <a:cubicBezTo>
                  <a:pt x="1009" y="1504"/>
                  <a:pt x="1003" y="1498"/>
                  <a:pt x="996" y="1498"/>
                </a:cubicBezTo>
                <a:close/>
                <a:moveTo>
                  <a:pt x="1035" y="1498"/>
                </a:moveTo>
                <a:cubicBezTo>
                  <a:pt x="1028" y="1498"/>
                  <a:pt x="1023" y="1504"/>
                  <a:pt x="1023" y="1511"/>
                </a:cubicBezTo>
                <a:cubicBezTo>
                  <a:pt x="1023" y="1518"/>
                  <a:pt x="1028" y="1524"/>
                  <a:pt x="1035" y="1524"/>
                </a:cubicBezTo>
                <a:cubicBezTo>
                  <a:pt x="1042" y="1524"/>
                  <a:pt x="1048" y="1518"/>
                  <a:pt x="1048" y="1511"/>
                </a:cubicBezTo>
                <a:cubicBezTo>
                  <a:pt x="1048" y="1504"/>
                  <a:pt x="1042" y="1498"/>
                  <a:pt x="1035" y="1498"/>
                </a:cubicBezTo>
                <a:close/>
                <a:moveTo>
                  <a:pt x="1075" y="1498"/>
                </a:moveTo>
                <a:cubicBezTo>
                  <a:pt x="1068" y="1498"/>
                  <a:pt x="1062" y="1504"/>
                  <a:pt x="1062" y="1511"/>
                </a:cubicBezTo>
                <a:cubicBezTo>
                  <a:pt x="1062" y="1518"/>
                  <a:pt x="1068" y="1524"/>
                  <a:pt x="1075" y="1524"/>
                </a:cubicBezTo>
                <a:cubicBezTo>
                  <a:pt x="1082" y="1524"/>
                  <a:pt x="1087" y="1518"/>
                  <a:pt x="1087" y="1511"/>
                </a:cubicBezTo>
                <a:cubicBezTo>
                  <a:pt x="1087" y="1504"/>
                  <a:pt x="1082" y="1498"/>
                  <a:pt x="1075" y="1498"/>
                </a:cubicBezTo>
                <a:close/>
                <a:moveTo>
                  <a:pt x="3085" y="1498"/>
                </a:moveTo>
                <a:cubicBezTo>
                  <a:pt x="3078" y="1498"/>
                  <a:pt x="3073" y="1504"/>
                  <a:pt x="3073" y="1511"/>
                </a:cubicBezTo>
                <a:cubicBezTo>
                  <a:pt x="3073" y="1518"/>
                  <a:pt x="3078" y="1524"/>
                  <a:pt x="3085" y="1524"/>
                </a:cubicBezTo>
                <a:cubicBezTo>
                  <a:pt x="3092" y="1524"/>
                  <a:pt x="3098" y="1518"/>
                  <a:pt x="3098" y="1511"/>
                </a:cubicBezTo>
                <a:cubicBezTo>
                  <a:pt x="3098" y="1504"/>
                  <a:pt x="3092" y="1498"/>
                  <a:pt x="3085" y="1498"/>
                </a:cubicBezTo>
                <a:close/>
                <a:moveTo>
                  <a:pt x="3125" y="1498"/>
                </a:moveTo>
                <a:cubicBezTo>
                  <a:pt x="3118" y="1498"/>
                  <a:pt x="3112" y="1504"/>
                  <a:pt x="3112" y="1511"/>
                </a:cubicBezTo>
                <a:cubicBezTo>
                  <a:pt x="3112" y="1518"/>
                  <a:pt x="3118" y="1524"/>
                  <a:pt x="3125" y="1524"/>
                </a:cubicBezTo>
                <a:cubicBezTo>
                  <a:pt x="3132" y="1524"/>
                  <a:pt x="3137" y="1518"/>
                  <a:pt x="3137" y="1511"/>
                </a:cubicBezTo>
                <a:cubicBezTo>
                  <a:pt x="3137" y="1504"/>
                  <a:pt x="3132" y="1498"/>
                  <a:pt x="3125" y="1498"/>
                </a:cubicBezTo>
                <a:close/>
                <a:moveTo>
                  <a:pt x="3164" y="1498"/>
                </a:moveTo>
                <a:cubicBezTo>
                  <a:pt x="3157" y="1498"/>
                  <a:pt x="3151" y="1504"/>
                  <a:pt x="3151" y="1511"/>
                </a:cubicBezTo>
                <a:cubicBezTo>
                  <a:pt x="3151" y="1518"/>
                  <a:pt x="3157" y="1524"/>
                  <a:pt x="3164" y="1524"/>
                </a:cubicBezTo>
                <a:cubicBezTo>
                  <a:pt x="3171" y="1524"/>
                  <a:pt x="3177" y="1518"/>
                  <a:pt x="3177" y="1511"/>
                </a:cubicBezTo>
                <a:cubicBezTo>
                  <a:pt x="3177" y="1504"/>
                  <a:pt x="3171" y="1498"/>
                  <a:pt x="3164" y="1498"/>
                </a:cubicBezTo>
                <a:close/>
                <a:moveTo>
                  <a:pt x="3204" y="1498"/>
                </a:moveTo>
                <a:cubicBezTo>
                  <a:pt x="3197" y="1498"/>
                  <a:pt x="3191" y="1504"/>
                  <a:pt x="3191" y="1511"/>
                </a:cubicBezTo>
                <a:cubicBezTo>
                  <a:pt x="3191" y="1518"/>
                  <a:pt x="3197" y="1524"/>
                  <a:pt x="3204" y="1524"/>
                </a:cubicBezTo>
                <a:cubicBezTo>
                  <a:pt x="3211" y="1524"/>
                  <a:pt x="3216" y="1518"/>
                  <a:pt x="3216" y="1511"/>
                </a:cubicBezTo>
                <a:cubicBezTo>
                  <a:pt x="3216" y="1504"/>
                  <a:pt x="3211" y="1498"/>
                  <a:pt x="3204" y="1498"/>
                </a:cubicBezTo>
                <a:close/>
                <a:moveTo>
                  <a:pt x="956" y="1537"/>
                </a:moveTo>
                <a:cubicBezTo>
                  <a:pt x="949" y="1537"/>
                  <a:pt x="944" y="1543"/>
                  <a:pt x="944" y="1550"/>
                </a:cubicBezTo>
                <a:cubicBezTo>
                  <a:pt x="944" y="1557"/>
                  <a:pt x="949" y="1563"/>
                  <a:pt x="956" y="1563"/>
                </a:cubicBezTo>
                <a:cubicBezTo>
                  <a:pt x="963" y="1563"/>
                  <a:pt x="969" y="1557"/>
                  <a:pt x="969" y="1550"/>
                </a:cubicBezTo>
                <a:cubicBezTo>
                  <a:pt x="969" y="1543"/>
                  <a:pt x="963" y="1537"/>
                  <a:pt x="956" y="1537"/>
                </a:cubicBezTo>
                <a:close/>
                <a:moveTo>
                  <a:pt x="996" y="1537"/>
                </a:moveTo>
                <a:cubicBezTo>
                  <a:pt x="989" y="1537"/>
                  <a:pt x="983" y="1543"/>
                  <a:pt x="983" y="1550"/>
                </a:cubicBezTo>
                <a:cubicBezTo>
                  <a:pt x="983" y="1557"/>
                  <a:pt x="989" y="1563"/>
                  <a:pt x="996" y="1563"/>
                </a:cubicBezTo>
                <a:cubicBezTo>
                  <a:pt x="1003" y="1563"/>
                  <a:pt x="1009" y="1557"/>
                  <a:pt x="1009" y="1550"/>
                </a:cubicBezTo>
                <a:cubicBezTo>
                  <a:pt x="1009" y="1543"/>
                  <a:pt x="1003" y="1537"/>
                  <a:pt x="996" y="1537"/>
                </a:cubicBezTo>
                <a:close/>
                <a:moveTo>
                  <a:pt x="1035" y="1537"/>
                </a:moveTo>
                <a:cubicBezTo>
                  <a:pt x="1028" y="1537"/>
                  <a:pt x="1023" y="1543"/>
                  <a:pt x="1023" y="1550"/>
                </a:cubicBezTo>
                <a:cubicBezTo>
                  <a:pt x="1023" y="1557"/>
                  <a:pt x="1028" y="1563"/>
                  <a:pt x="1035" y="1563"/>
                </a:cubicBezTo>
                <a:cubicBezTo>
                  <a:pt x="1042" y="1563"/>
                  <a:pt x="1048" y="1557"/>
                  <a:pt x="1048" y="1550"/>
                </a:cubicBezTo>
                <a:cubicBezTo>
                  <a:pt x="1048" y="1543"/>
                  <a:pt x="1042" y="1537"/>
                  <a:pt x="1035" y="1537"/>
                </a:cubicBezTo>
                <a:close/>
                <a:moveTo>
                  <a:pt x="3480" y="1537"/>
                </a:moveTo>
                <a:cubicBezTo>
                  <a:pt x="3473" y="1537"/>
                  <a:pt x="3467" y="1543"/>
                  <a:pt x="3467" y="1550"/>
                </a:cubicBezTo>
                <a:cubicBezTo>
                  <a:pt x="3467" y="1557"/>
                  <a:pt x="3473" y="1563"/>
                  <a:pt x="3480" y="1563"/>
                </a:cubicBezTo>
                <a:cubicBezTo>
                  <a:pt x="3487" y="1563"/>
                  <a:pt x="3492" y="1557"/>
                  <a:pt x="3492" y="1550"/>
                </a:cubicBezTo>
                <a:cubicBezTo>
                  <a:pt x="3492" y="1543"/>
                  <a:pt x="3487" y="1537"/>
                  <a:pt x="3480" y="1537"/>
                </a:cubicBezTo>
                <a:close/>
                <a:moveTo>
                  <a:pt x="965" y="1590"/>
                </a:moveTo>
                <a:cubicBezTo>
                  <a:pt x="965" y="1585"/>
                  <a:pt x="961" y="1581"/>
                  <a:pt x="956" y="1581"/>
                </a:cubicBezTo>
                <a:cubicBezTo>
                  <a:pt x="952" y="1581"/>
                  <a:pt x="948" y="1585"/>
                  <a:pt x="948" y="1590"/>
                </a:cubicBezTo>
                <a:cubicBezTo>
                  <a:pt x="948" y="1594"/>
                  <a:pt x="952" y="1598"/>
                  <a:pt x="956" y="1598"/>
                </a:cubicBezTo>
                <a:cubicBezTo>
                  <a:pt x="961" y="1598"/>
                  <a:pt x="965" y="1594"/>
                  <a:pt x="965" y="1590"/>
                </a:cubicBezTo>
                <a:close/>
                <a:moveTo>
                  <a:pt x="996" y="1577"/>
                </a:moveTo>
                <a:cubicBezTo>
                  <a:pt x="989" y="1577"/>
                  <a:pt x="983" y="1583"/>
                  <a:pt x="983" y="1590"/>
                </a:cubicBezTo>
                <a:cubicBezTo>
                  <a:pt x="983" y="1597"/>
                  <a:pt x="989" y="1602"/>
                  <a:pt x="996" y="1602"/>
                </a:cubicBezTo>
                <a:cubicBezTo>
                  <a:pt x="1003" y="1602"/>
                  <a:pt x="1009" y="1597"/>
                  <a:pt x="1009" y="1590"/>
                </a:cubicBezTo>
                <a:cubicBezTo>
                  <a:pt x="1009" y="1583"/>
                  <a:pt x="1003" y="1577"/>
                  <a:pt x="996" y="1577"/>
                </a:cubicBezTo>
                <a:close/>
                <a:moveTo>
                  <a:pt x="1035" y="1577"/>
                </a:moveTo>
                <a:cubicBezTo>
                  <a:pt x="1028" y="1577"/>
                  <a:pt x="1023" y="1583"/>
                  <a:pt x="1023" y="1590"/>
                </a:cubicBezTo>
                <a:cubicBezTo>
                  <a:pt x="1023" y="1597"/>
                  <a:pt x="1028" y="1602"/>
                  <a:pt x="1035" y="1602"/>
                </a:cubicBezTo>
                <a:cubicBezTo>
                  <a:pt x="1042" y="1602"/>
                  <a:pt x="1048" y="1597"/>
                  <a:pt x="1048" y="1590"/>
                </a:cubicBezTo>
                <a:cubicBezTo>
                  <a:pt x="1048" y="1583"/>
                  <a:pt x="1042" y="1577"/>
                  <a:pt x="1035" y="1577"/>
                </a:cubicBezTo>
                <a:close/>
                <a:moveTo>
                  <a:pt x="3440" y="1577"/>
                </a:moveTo>
                <a:cubicBezTo>
                  <a:pt x="3433" y="1577"/>
                  <a:pt x="3427" y="1583"/>
                  <a:pt x="3427" y="1590"/>
                </a:cubicBezTo>
                <a:cubicBezTo>
                  <a:pt x="3427" y="1597"/>
                  <a:pt x="3433" y="1602"/>
                  <a:pt x="3440" y="1602"/>
                </a:cubicBezTo>
                <a:cubicBezTo>
                  <a:pt x="3447" y="1602"/>
                  <a:pt x="3453" y="1597"/>
                  <a:pt x="3453" y="1590"/>
                </a:cubicBezTo>
                <a:cubicBezTo>
                  <a:pt x="3453" y="1583"/>
                  <a:pt x="3447" y="1577"/>
                  <a:pt x="3440" y="1577"/>
                </a:cubicBezTo>
                <a:close/>
                <a:moveTo>
                  <a:pt x="944" y="1629"/>
                </a:moveTo>
                <a:cubicBezTo>
                  <a:pt x="944" y="1636"/>
                  <a:pt x="949" y="1642"/>
                  <a:pt x="956" y="1642"/>
                </a:cubicBezTo>
                <a:cubicBezTo>
                  <a:pt x="963" y="1642"/>
                  <a:pt x="969" y="1636"/>
                  <a:pt x="969" y="1629"/>
                </a:cubicBezTo>
                <a:cubicBezTo>
                  <a:pt x="969" y="1622"/>
                  <a:pt x="963" y="1616"/>
                  <a:pt x="956" y="1616"/>
                </a:cubicBezTo>
                <a:cubicBezTo>
                  <a:pt x="949" y="1616"/>
                  <a:pt x="944" y="1622"/>
                  <a:pt x="944" y="1629"/>
                </a:cubicBezTo>
                <a:close/>
                <a:moveTo>
                  <a:pt x="996" y="1616"/>
                </a:moveTo>
                <a:cubicBezTo>
                  <a:pt x="989" y="1616"/>
                  <a:pt x="983" y="1622"/>
                  <a:pt x="983" y="1629"/>
                </a:cubicBezTo>
                <a:cubicBezTo>
                  <a:pt x="983" y="1636"/>
                  <a:pt x="989" y="1642"/>
                  <a:pt x="996" y="1642"/>
                </a:cubicBezTo>
                <a:cubicBezTo>
                  <a:pt x="1003" y="1642"/>
                  <a:pt x="1009" y="1636"/>
                  <a:pt x="1009" y="1629"/>
                </a:cubicBezTo>
                <a:cubicBezTo>
                  <a:pt x="1009" y="1622"/>
                  <a:pt x="1003" y="1616"/>
                  <a:pt x="996" y="1616"/>
                </a:cubicBezTo>
                <a:close/>
                <a:moveTo>
                  <a:pt x="3401" y="1616"/>
                </a:moveTo>
                <a:cubicBezTo>
                  <a:pt x="3394" y="1616"/>
                  <a:pt x="3388" y="1622"/>
                  <a:pt x="3388" y="1629"/>
                </a:cubicBezTo>
                <a:cubicBezTo>
                  <a:pt x="3388" y="1636"/>
                  <a:pt x="3394" y="1642"/>
                  <a:pt x="3401" y="1642"/>
                </a:cubicBezTo>
                <a:cubicBezTo>
                  <a:pt x="3408" y="1642"/>
                  <a:pt x="3413" y="1636"/>
                  <a:pt x="3413" y="1629"/>
                </a:cubicBezTo>
                <a:cubicBezTo>
                  <a:pt x="3413" y="1622"/>
                  <a:pt x="3408" y="1616"/>
                  <a:pt x="3401" y="1616"/>
                </a:cubicBezTo>
                <a:close/>
                <a:moveTo>
                  <a:pt x="956" y="1656"/>
                </a:moveTo>
                <a:cubicBezTo>
                  <a:pt x="949" y="1656"/>
                  <a:pt x="944" y="1661"/>
                  <a:pt x="944" y="1668"/>
                </a:cubicBezTo>
                <a:cubicBezTo>
                  <a:pt x="944" y="1676"/>
                  <a:pt x="949" y="1681"/>
                  <a:pt x="956" y="1681"/>
                </a:cubicBezTo>
                <a:cubicBezTo>
                  <a:pt x="963" y="1681"/>
                  <a:pt x="969" y="1676"/>
                  <a:pt x="969" y="1668"/>
                </a:cubicBezTo>
                <a:cubicBezTo>
                  <a:pt x="969" y="1661"/>
                  <a:pt x="963" y="1656"/>
                  <a:pt x="956" y="1656"/>
                </a:cubicBezTo>
                <a:close/>
                <a:moveTo>
                  <a:pt x="996" y="1656"/>
                </a:moveTo>
                <a:cubicBezTo>
                  <a:pt x="989" y="1656"/>
                  <a:pt x="983" y="1661"/>
                  <a:pt x="983" y="1668"/>
                </a:cubicBezTo>
                <a:cubicBezTo>
                  <a:pt x="983" y="1676"/>
                  <a:pt x="989" y="1681"/>
                  <a:pt x="996" y="1681"/>
                </a:cubicBezTo>
                <a:cubicBezTo>
                  <a:pt x="1003" y="1681"/>
                  <a:pt x="1009" y="1676"/>
                  <a:pt x="1009" y="1668"/>
                </a:cubicBezTo>
                <a:cubicBezTo>
                  <a:pt x="1009" y="1661"/>
                  <a:pt x="1003" y="1656"/>
                  <a:pt x="996" y="1656"/>
                </a:cubicBezTo>
                <a:close/>
                <a:moveTo>
                  <a:pt x="956" y="1696"/>
                </a:moveTo>
                <a:cubicBezTo>
                  <a:pt x="950" y="1696"/>
                  <a:pt x="945" y="1702"/>
                  <a:pt x="945" y="1708"/>
                </a:cubicBezTo>
                <a:cubicBezTo>
                  <a:pt x="945" y="1714"/>
                  <a:pt x="950" y="1719"/>
                  <a:pt x="956" y="1719"/>
                </a:cubicBezTo>
                <a:cubicBezTo>
                  <a:pt x="963" y="1719"/>
                  <a:pt x="968" y="1714"/>
                  <a:pt x="968" y="1708"/>
                </a:cubicBezTo>
                <a:cubicBezTo>
                  <a:pt x="968" y="1702"/>
                  <a:pt x="963" y="1696"/>
                  <a:pt x="956" y="1696"/>
                </a:cubicBezTo>
                <a:close/>
                <a:moveTo>
                  <a:pt x="996" y="1719"/>
                </a:moveTo>
                <a:cubicBezTo>
                  <a:pt x="1002" y="1719"/>
                  <a:pt x="1007" y="1714"/>
                  <a:pt x="1007" y="1708"/>
                </a:cubicBezTo>
                <a:cubicBezTo>
                  <a:pt x="1007" y="1702"/>
                  <a:pt x="1002" y="1697"/>
                  <a:pt x="996" y="1697"/>
                </a:cubicBezTo>
                <a:cubicBezTo>
                  <a:pt x="990" y="1697"/>
                  <a:pt x="985" y="1702"/>
                  <a:pt x="985" y="1708"/>
                </a:cubicBezTo>
                <a:cubicBezTo>
                  <a:pt x="985" y="1714"/>
                  <a:pt x="990" y="1719"/>
                  <a:pt x="996" y="1719"/>
                </a:cubicBezTo>
                <a:close/>
                <a:moveTo>
                  <a:pt x="996" y="1735"/>
                </a:moveTo>
                <a:cubicBezTo>
                  <a:pt x="989" y="1735"/>
                  <a:pt x="983" y="1740"/>
                  <a:pt x="983" y="1747"/>
                </a:cubicBezTo>
                <a:cubicBezTo>
                  <a:pt x="983" y="1754"/>
                  <a:pt x="989" y="1760"/>
                  <a:pt x="996" y="1760"/>
                </a:cubicBezTo>
                <a:cubicBezTo>
                  <a:pt x="1003" y="1760"/>
                  <a:pt x="1009" y="1754"/>
                  <a:pt x="1009" y="1747"/>
                </a:cubicBezTo>
                <a:cubicBezTo>
                  <a:pt x="1009" y="1740"/>
                  <a:pt x="1003" y="1735"/>
                  <a:pt x="996" y="173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60114E90-5F86-F8FC-DCCB-71EDE45BD372}"/>
              </a:ext>
            </a:extLst>
          </p:cNvPr>
          <p:cNvGrpSpPr/>
          <p:nvPr/>
        </p:nvGrpSpPr>
        <p:grpSpPr>
          <a:xfrm>
            <a:off x="1735609" y="4751217"/>
            <a:ext cx="11484429" cy="6596680"/>
            <a:chOff x="2808143" y="-2100279"/>
            <a:chExt cx="11484429" cy="7981983"/>
          </a:xfrm>
        </p:grpSpPr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587A7295-3CAC-CF2C-B776-24E76EDCC7B7}"/>
                </a:ext>
              </a:extLst>
            </p:cNvPr>
            <p:cNvSpPr/>
            <p:nvPr/>
          </p:nvSpPr>
          <p:spPr>
            <a:xfrm>
              <a:off x="2808143" y="-2100279"/>
              <a:ext cx="11484429" cy="4590155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8FF945B6-DF47-5FCB-ACBC-8AC941D998BA}"/>
                </a:ext>
              </a:extLst>
            </p:cNvPr>
            <p:cNvSpPr/>
            <p:nvPr/>
          </p:nvSpPr>
          <p:spPr>
            <a:xfrm>
              <a:off x="2825461" y="-1757295"/>
              <a:ext cx="11449793" cy="4555519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59B48DC0-C9FD-301B-473C-C744B9E50A06}"/>
                </a:ext>
              </a:extLst>
            </p:cNvPr>
            <p:cNvSpPr/>
            <p:nvPr/>
          </p:nvSpPr>
          <p:spPr>
            <a:xfrm>
              <a:off x="2842779" y="-1414310"/>
              <a:ext cx="11415157" cy="4520882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254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E5E70F00-EF03-C5C5-7E7D-8D5960510BEB}"/>
                </a:ext>
              </a:extLst>
            </p:cNvPr>
            <p:cNvSpPr/>
            <p:nvPr/>
          </p:nvSpPr>
          <p:spPr>
            <a:xfrm>
              <a:off x="2860098" y="-1071326"/>
              <a:ext cx="11380520" cy="4486246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BB6E7A50-99A8-EF80-C141-8EC1585B39B9}"/>
                </a:ext>
              </a:extLst>
            </p:cNvPr>
            <p:cNvSpPr/>
            <p:nvPr/>
          </p:nvSpPr>
          <p:spPr>
            <a:xfrm>
              <a:off x="2877416" y="-728342"/>
              <a:ext cx="11345883" cy="4451610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6FBD4354-1820-5041-B3DE-14AB1E3CBADB}"/>
                </a:ext>
              </a:extLst>
            </p:cNvPr>
            <p:cNvSpPr/>
            <p:nvPr/>
          </p:nvSpPr>
          <p:spPr>
            <a:xfrm>
              <a:off x="2894734" y="-385357"/>
              <a:ext cx="11311248" cy="4416973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381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DD68287B-C1DE-2003-EA2E-3D0FAF4AF43C}"/>
                </a:ext>
              </a:extLst>
            </p:cNvPr>
            <p:cNvSpPr/>
            <p:nvPr/>
          </p:nvSpPr>
          <p:spPr>
            <a:xfrm>
              <a:off x="2912052" y="-42373"/>
              <a:ext cx="11276611" cy="4382337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F5FA2B2A-73A0-EF75-5F91-6D1116604D9C}"/>
                </a:ext>
              </a:extLst>
            </p:cNvPr>
            <p:cNvSpPr/>
            <p:nvPr/>
          </p:nvSpPr>
          <p:spPr>
            <a:xfrm>
              <a:off x="2929370" y="300611"/>
              <a:ext cx="11241975" cy="4347701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335200AF-D903-43D8-FCDF-B7308EA1BDB3}"/>
                </a:ext>
              </a:extLst>
            </p:cNvPr>
            <p:cNvSpPr/>
            <p:nvPr/>
          </p:nvSpPr>
          <p:spPr>
            <a:xfrm>
              <a:off x="2946688" y="643596"/>
              <a:ext cx="11207338" cy="4313064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737D149F-10B5-DF5C-DBAA-826D4A4D8499}"/>
                </a:ext>
              </a:extLst>
            </p:cNvPr>
            <p:cNvSpPr/>
            <p:nvPr/>
          </p:nvSpPr>
          <p:spPr>
            <a:xfrm>
              <a:off x="2964007" y="986580"/>
              <a:ext cx="11172702" cy="4278428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476C6425-75AF-62EF-7D0E-C27910F8CD50}"/>
                </a:ext>
              </a:extLst>
            </p:cNvPr>
            <p:cNvSpPr/>
            <p:nvPr/>
          </p:nvSpPr>
          <p:spPr>
            <a:xfrm>
              <a:off x="2981325" y="1329565"/>
              <a:ext cx="11138066" cy="4243791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7A455C28-0F14-866E-26B6-5225E20DBF7E}"/>
                </a:ext>
              </a:extLst>
            </p:cNvPr>
            <p:cNvSpPr/>
            <p:nvPr/>
          </p:nvSpPr>
          <p:spPr>
            <a:xfrm>
              <a:off x="2998643" y="1672549"/>
              <a:ext cx="11103429" cy="4209155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>
              <a:gradFill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AA6E2E4C-17C2-EFCD-52F0-0915789CFC55}"/>
              </a:ext>
            </a:extLst>
          </p:cNvPr>
          <p:cNvSpPr/>
          <p:nvPr/>
        </p:nvSpPr>
        <p:spPr>
          <a:xfrm>
            <a:off x="2781299" y="2981639"/>
            <a:ext cx="6629402" cy="994398"/>
          </a:xfrm>
          <a:prstGeom prst="roundRect">
            <a:avLst>
              <a:gd name="adj" fmla="val 12963"/>
            </a:avLst>
          </a:prstGeom>
          <a:noFill/>
          <a:ln w="38100">
            <a:solidFill>
              <a:srgbClr val="4660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88A5EF31-35B3-1C0D-F154-E001086BAA5D}"/>
              </a:ext>
            </a:extLst>
          </p:cNvPr>
          <p:cNvGrpSpPr/>
          <p:nvPr/>
        </p:nvGrpSpPr>
        <p:grpSpPr>
          <a:xfrm rot="10800000">
            <a:off x="-6489467" y="-5156829"/>
            <a:ext cx="11484429" cy="7981983"/>
            <a:chOff x="2808143" y="-2100279"/>
            <a:chExt cx="11484429" cy="7981983"/>
          </a:xfrm>
        </p:grpSpPr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0DFBDBB0-5BCE-D86D-B0FE-F07DC6FB4313}"/>
                </a:ext>
              </a:extLst>
            </p:cNvPr>
            <p:cNvSpPr/>
            <p:nvPr/>
          </p:nvSpPr>
          <p:spPr>
            <a:xfrm>
              <a:off x="2808143" y="-2100279"/>
              <a:ext cx="11484429" cy="4590155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DB0771AB-690C-4794-FE10-13C77DD0C8E6}"/>
                </a:ext>
              </a:extLst>
            </p:cNvPr>
            <p:cNvSpPr/>
            <p:nvPr/>
          </p:nvSpPr>
          <p:spPr>
            <a:xfrm>
              <a:off x="2825461" y="-1757295"/>
              <a:ext cx="11449793" cy="4555519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F8A6B813-4EFF-832A-6B9E-21EB838E8614}"/>
                </a:ext>
              </a:extLst>
            </p:cNvPr>
            <p:cNvSpPr/>
            <p:nvPr/>
          </p:nvSpPr>
          <p:spPr>
            <a:xfrm>
              <a:off x="2842779" y="-1414310"/>
              <a:ext cx="11415157" cy="4520882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381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8471F259-CE73-5068-F4BE-B1E9D7A1E2C8}"/>
                </a:ext>
              </a:extLst>
            </p:cNvPr>
            <p:cNvSpPr/>
            <p:nvPr/>
          </p:nvSpPr>
          <p:spPr>
            <a:xfrm>
              <a:off x="2860098" y="-1071326"/>
              <a:ext cx="11380520" cy="4486246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E56EB5A1-2C90-5B29-1B67-04383D96919A}"/>
                </a:ext>
              </a:extLst>
            </p:cNvPr>
            <p:cNvSpPr/>
            <p:nvPr/>
          </p:nvSpPr>
          <p:spPr>
            <a:xfrm>
              <a:off x="2877416" y="-728342"/>
              <a:ext cx="11345883" cy="4451610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5C91B07E-FA49-84A3-36B9-D981034F2824}"/>
                </a:ext>
              </a:extLst>
            </p:cNvPr>
            <p:cNvSpPr/>
            <p:nvPr/>
          </p:nvSpPr>
          <p:spPr>
            <a:xfrm>
              <a:off x="2894734" y="-385357"/>
              <a:ext cx="11311248" cy="4416973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D1C6E622-B3D8-3866-98E8-4E5138170656}"/>
                </a:ext>
              </a:extLst>
            </p:cNvPr>
            <p:cNvSpPr/>
            <p:nvPr/>
          </p:nvSpPr>
          <p:spPr>
            <a:xfrm>
              <a:off x="2912052" y="-42373"/>
              <a:ext cx="11276611" cy="4382337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CE69203E-0434-219D-5A10-476164412324}"/>
                </a:ext>
              </a:extLst>
            </p:cNvPr>
            <p:cNvSpPr/>
            <p:nvPr/>
          </p:nvSpPr>
          <p:spPr>
            <a:xfrm>
              <a:off x="2929370" y="300611"/>
              <a:ext cx="11241975" cy="4347701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A451D77F-6880-58D5-D578-7F65F2E61C64}"/>
                </a:ext>
              </a:extLst>
            </p:cNvPr>
            <p:cNvSpPr/>
            <p:nvPr/>
          </p:nvSpPr>
          <p:spPr>
            <a:xfrm>
              <a:off x="2946688" y="643596"/>
              <a:ext cx="11207338" cy="4313064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8709EC83-19DE-8BD3-02AD-4AB3BD99AFAA}"/>
                </a:ext>
              </a:extLst>
            </p:cNvPr>
            <p:cNvSpPr/>
            <p:nvPr/>
          </p:nvSpPr>
          <p:spPr>
            <a:xfrm>
              <a:off x="2964007" y="986580"/>
              <a:ext cx="11172702" cy="4278428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475633AB-FBF0-CF65-A40E-A8835096A007}"/>
                </a:ext>
              </a:extLst>
            </p:cNvPr>
            <p:cNvSpPr/>
            <p:nvPr/>
          </p:nvSpPr>
          <p:spPr>
            <a:xfrm>
              <a:off x="2981325" y="1329565"/>
              <a:ext cx="11138066" cy="4243791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 w="12700" cap="flat" cmpd="sng" algn="ctr">
              <a:gradFill flip="none" rotWithShape="1"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11ADBACA-0772-CDFA-E365-10335FFF10EB}"/>
                </a:ext>
              </a:extLst>
            </p:cNvPr>
            <p:cNvSpPr/>
            <p:nvPr/>
          </p:nvSpPr>
          <p:spPr>
            <a:xfrm>
              <a:off x="2998643" y="1672549"/>
              <a:ext cx="11103429" cy="4209155"/>
            </a:xfrm>
            <a:custGeom>
              <a:avLst/>
              <a:gdLst>
                <a:gd name="connsiteX0" fmla="*/ 0 w 11103429"/>
                <a:gd name="connsiteY0" fmla="*/ 3541498 h 4209155"/>
                <a:gd name="connsiteX1" fmla="*/ 1828800 w 11103429"/>
                <a:gd name="connsiteY1" fmla="*/ 1654641 h 4209155"/>
                <a:gd name="connsiteX2" fmla="*/ 2844800 w 11103429"/>
                <a:gd name="connsiteY2" fmla="*/ 2220698 h 4209155"/>
                <a:gd name="connsiteX3" fmla="*/ 4267200 w 11103429"/>
                <a:gd name="connsiteY3" fmla="*/ 928927 h 4209155"/>
                <a:gd name="connsiteX4" fmla="*/ 5152571 w 11103429"/>
                <a:gd name="connsiteY4" fmla="*/ 1538527 h 4209155"/>
                <a:gd name="connsiteX5" fmla="*/ 6952343 w 11103429"/>
                <a:gd name="connsiteY5" fmla="*/ 13 h 4209155"/>
                <a:gd name="connsiteX6" fmla="*/ 8781143 w 11103429"/>
                <a:gd name="connsiteY6" fmla="*/ 1509498 h 4209155"/>
                <a:gd name="connsiteX7" fmla="*/ 9231086 w 11103429"/>
                <a:gd name="connsiteY7" fmla="*/ 1190184 h 4209155"/>
                <a:gd name="connsiteX8" fmla="*/ 11103429 w 11103429"/>
                <a:gd name="connsiteY8" fmla="*/ 3236698 h 4209155"/>
                <a:gd name="connsiteX9" fmla="*/ 11074400 w 11103429"/>
                <a:gd name="connsiteY9" fmla="*/ 4209155 h 4209155"/>
                <a:gd name="connsiteX10" fmla="*/ 188686 w 11103429"/>
                <a:gd name="connsiteY10" fmla="*/ 4034984 h 4209155"/>
                <a:gd name="connsiteX11" fmla="*/ 0 w 11103429"/>
                <a:gd name="connsiteY11" fmla="*/ 3541498 h 42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3429" h="4209155">
                  <a:moveTo>
                    <a:pt x="0" y="3541498"/>
                  </a:moveTo>
                  <a:cubicBezTo>
                    <a:pt x="677333" y="2708136"/>
                    <a:pt x="1354667" y="1874774"/>
                    <a:pt x="1828800" y="1654641"/>
                  </a:cubicBezTo>
                  <a:cubicBezTo>
                    <a:pt x="2302933" y="1434508"/>
                    <a:pt x="2438400" y="2341650"/>
                    <a:pt x="2844800" y="2220698"/>
                  </a:cubicBezTo>
                  <a:cubicBezTo>
                    <a:pt x="3251200" y="2099746"/>
                    <a:pt x="3882572" y="1042622"/>
                    <a:pt x="4267200" y="928927"/>
                  </a:cubicBezTo>
                  <a:cubicBezTo>
                    <a:pt x="4651828" y="815232"/>
                    <a:pt x="4705047" y="1693346"/>
                    <a:pt x="5152571" y="1538527"/>
                  </a:cubicBezTo>
                  <a:cubicBezTo>
                    <a:pt x="5600095" y="1383708"/>
                    <a:pt x="6347581" y="4851"/>
                    <a:pt x="6952343" y="13"/>
                  </a:cubicBezTo>
                  <a:cubicBezTo>
                    <a:pt x="7557105" y="-4825"/>
                    <a:pt x="8401353" y="1311136"/>
                    <a:pt x="8781143" y="1509498"/>
                  </a:cubicBezTo>
                  <a:cubicBezTo>
                    <a:pt x="9160933" y="1707860"/>
                    <a:pt x="8844038" y="902317"/>
                    <a:pt x="9231086" y="1190184"/>
                  </a:cubicBezTo>
                  <a:cubicBezTo>
                    <a:pt x="9618134" y="1478051"/>
                    <a:pt x="10360781" y="2357374"/>
                    <a:pt x="11103429" y="3236698"/>
                  </a:cubicBezTo>
                  <a:lnTo>
                    <a:pt x="11074400" y="4209155"/>
                  </a:lnTo>
                  <a:lnTo>
                    <a:pt x="188686" y="4034984"/>
                  </a:lnTo>
                  <a:lnTo>
                    <a:pt x="0" y="3541498"/>
                  </a:lnTo>
                  <a:close/>
                </a:path>
              </a:pathLst>
            </a:custGeom>
            <a:noFill/>
            <a:ln>
              <a:gradFill>
                <a:gsLst>
                  <a:gs pos="68000">
                    <a:srgbClr val="3060B4">
                      <a:alpha val="0"/>
                    </a:srgbClr>
                  </a:gs>
                  <a:gs pos="0">
                    <a:srgbClr val="3060B4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8" name="文本框 57">
            <a:extLst>
              <a:ext uri="{FF2B5EF4-FFF2-40B4-BE49-F238E27FC236}">
                <a16:creationId xmlns:a16="http://schemas.microsoft.com/office/drawing/2014/main" id="{0E209F4F-A928-A3C2-6EEC-AA2D3A019C19}"/>
              </a:ext>
            </a:extLst>
          </p:cNvPr>
          <p:cNvSpPr txBox="1"/>
          <p:nvPr/>
        </p:nvSpPr>
        <p:spPr>
          <a:xfrm>
            <a:off x="4805361" y="3152620"/>
            <a:ext cx="2581275" cy="6511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3200" dirty="0">
                <a:solidFill>
                  <a:schemeClr val="tx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市场透视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FDFE1658-289D-C574-A1EF-0D22184DA9FD}"/>
              </a:ext>
            </a:extLst>
          </p:cNvPr>
          <p:cNvGrpSpPr/>
          <p:nvPr/>
        </p:nvGrpSpPr>
        <p:grpSpPr>
          <a:xfrm>
            <a:off x="4856418" y="475841"/>
            <a:ext cx="2378132" cy="2284520"/>
            <a:chOff x="2129362" y="479233"/>
            <a:chExt cx="3110702" cy="2988251"/>
          </a:xfrm>
        </p:grpSpPr>
        <p:grpSp>
          <p:nvGrpSpPr>
            <p:cNvPr id="66" name="组合 65">
              <a:extLst>
                <a:ext uri="{FF2B5EF4-FFF2-40B4-BE49-F238E27FC236}">
                  <a16:creationId xmlns:a16="http://schemas.microsoft.com/office/drawing/2014/main" id="{7AAB890A-1E70-D6FD-50B7-2A6590018048}"/>
                </a:ext>
              </a:extLst>
            </p:cNvPr>
            <p:cNvGrpSpPr/>
            <p:nvPr/>
          </p:nvGrpSpPr>
          <p:grpSpPr>
            <a:xfrm>
              <a:off x="2129362" y="479233"/>
              <a:ext cx="2988254" cy="2988251"/>
              <a:chOff x="1668174" y="603058"/>
              <a:chExt cx="2988254" cy="2988251"/>
            </a:xfrm>
          </p:grpSpPr>
          <p:sp>
            <p:nvSpPr>
              <p:cNvPr id="67" name="椭圆 66">
                <a:extLst>
                  <a:ext uri="{FF2B5EF4-FFF2-40B4-BE49-F238E27FC236}">
                    <a16:creationId xmlns:a16="http://schemas.microsoft.com/office/drawing/2014/main" id="{DABBFC89-4CD4-EB1B-8894-E90F5CFC072B}"/>
                  </a:ext>
                </a:extLst>
              </p:cNvPr>
              <p:cNvSpPr/>
              <p:nvPr/>
            </p:nvSpPr>
            <p:spPr>
              <a:xfrm>
                <a:off x="1668174" y="603058"/>
                <a:ext cx="2988254" cy="2988251"/>
              </a:xfrm>
              <a:prstGeom prst="ellipse">
                <a:avLst/>
              </a:prstGeom>
              <a:solidFill>
                <a:srgbClr val="3060B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68" name="文本框 67">
                <a:extLst>
                  <a:ext uri="{FF2B5EF4-FFF2-40B4-BE49-F238E27FC236}">
                    <a16:creationId xmlns:a16="http://schemas.microsoft.com/office/drawing/2014/main" id="{5CDE28F4-4CF7-2380-7E1A-5ACC0F8A33D2}"/>
                  </a:ext>
                </a:extLst>
              </p:cNvPr>
              <p:cNvSpPr txBox="1"/>
              <p:nvPr/>
            </p:nvSpPr>
            <p:spPr>
              <a:xfrm>
                <a:off x="2391303" y="1278563"/>
                <a:ext cx="1709311" cy="15700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7200" dirty="0">
                    <a:solidFill>
                      <a:schemeClr val="bg1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+mn-ea"/>
                    <a:sym typeface="+mn-lt"/>
                  </a:rPr>
                  <a:t>02</a:t>
                </a:r>
                <a:endParaRPr lang="zh-CN" altLang="en-US" sz="72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831C06CF-A0FC-702F-C485-A8E2DE096BC8}"/>
                </a:ext>
              </a:extLst>
            </p:cNvPr>
            <p:cNvSpPr/>
            <p:nvPr/>
          </p:nvSpPr>
          <p:spPr>
            <a:xfrm>
              <a:off x="4426892" y="2572895"/>
              <a:ext cx="813172" cy="813171"/>
            </a:xfrm>
            <a:prstGeom prst="ellipse">
              <a:avLst/>
            </a:prstGeom>
            <a:solidFill>
              <a:srgbClr val="2849A7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</p:grpSp>
      <p:sp>
        <p:nvSpPr>
          <p:cNvPr id="52" name="文本框 51">
            <a:extLst>
              <a:ext uri="{FF2B5EF4-FFF2-40B4-BE49-F238E27FC236}">
                <a16:creationId xmlns:a16="http://schemas.microsoft.com/office/drawing/2014/main" id="{9C400D4B-9005-43A6-6ACA-FEBF09D4BB72}"/>
              </a:ext>
            </a:extLst>
          </p:cNvPr>
          <p:cNvSpPr txBox="1"/>
          <p:nvPr/>
        </p:nvSpPr>
        <p:spPr>
          <a:xfrm>
            <a:off x="3784600" y="4142673"/>
            <a:ext cx="4622800" cy="7084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7839839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文本框 57">
            <a:extLst>
              <a:ext uri="{FF2B5EF4-FFF2-40B4-BE49-F238E27FC236}">
                <a16:creationId xmlns:a16="http://schemas.microsoft.com/office/drawing/2014/main" id="{0E209F4F-A928-A3C2-6EEC-AA2D3A019C19}"/>
              </a:ext>
            </a:extLst>
          </p:cNvPr>
          <p:cNvSpPr txBox="1"/>
          <p:nvPr/>
        </p:nvSpPr>
        <p:spPr>
          <a:xfrm>
            <a:off x="1757112" y="347172"/>
            <a:ext cx="2581275" cy="6511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200" dirty="0">
                <a:solidFill>
                  <a:schemeClr val="tx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市场透视</a:t>
            </a:r>
          </a:p>
        </p:txBody>
      </p: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7AAB890A-1E70-D6FD-50B7-2A6590018048}"/>
              </a:ext>
            </a:extLst>
          </p:cNvPr>
          <p:cNvGrpSpPr/>
          <p:nvPr/>
        </p:nvGrpSpPr>
        <p:grpSpPr>
          <a:xfrm>
            <a:off x="678118" y="171576"/>
            <a:ext cx="934586" cy="934586"/>
            <a:chOff x="1668174" y="603058"/>
            <a:chExt cx="2988254" cy="2988251"/>
          </a:xfrm>
        </p:grpSpPr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DABBFC89-4CD4-EB1B-8894-E90F5CFC072B}"/>
                </a:ext>
              </a:extLst>
            </p:cNvPr>
            <p:cNvSpPr/>
            <p:nvPr/>
          </p:nvSpPr>
          <p:spPr>
            <a:xfrm>
              <a:off x="1668174" y="603058"/>
              <a:ext cx="2988254" cy="2988251"/>
            </a:xfrm>
            <a:prstGeom prst="ellipse">
              <a:avLst/>
            </a:prstGeom>
            <a:solidFill>
              <a:srgbClr val="3060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5CDE28F4-4CF7-2380-7E1A-5ACC0F8A33D2}"/>
                </a:ext>
              </a:extLst>
            </p:cNvPr>
            <p:cNvSpPr txBox="1"/>
            <p:nvPr/>
          </p:nvSpPr>
          <p:spPr>
            <a:xfrm>
              <a:off x="1984804" y="954475"/>
              <a:ext cx="2589380" cy="22633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02</a:t>
              </a:r>
              <a:endParaRPr lang="zh-CN" altLang="en-US" sz="4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</p:grpSp>
      <p:sp>
        <p:nvSpPr>
          <p:cNvPr id="36" name="椭圆 4">
            <a:extLst>
              <a:ext uri="{FF2B5EF4-FFF2-40B4-BE49-F238E27FC236}">
                <a16:creationId xmlns:a16="http://schemas.microsoft.com/office/drawing/2014/main" id="{81DCB6E2-B990-2157-A5AC-C18CB8B10A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37511" y="1734820"/>
            <a:ext cx="1337945" cy="1336675"/>
          </a:xfrm>
          <a:prstGeom prst="ellipse">
            <a:avLst/>
          </a:prstGeom>
          <a:solidFill>
            <a:srgbClr val="3060B4"/>
          </a:solidFill>
          <a:ln>
            <a:noFill/>
          </a:ln>
        </p:spPr>
        <p:txBody>
          <a:bodyPr anchor="ctr"/>
          <a:lstStyle>
            <a:lvl1pPr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7" name="Freeform 42">
            <a:extLst>
              <a:ext uri="{FF2B5EF4-FFF2-40B4-BE49-F238E27FC236}">
                <a16:creationId xmlns:a16="http://schemas.microsoft.com/office/drawing/2014/main" id="{513CFDD0-F377-6224-699C-C6E9B9E3D476}"/>
              </a:ext>
            </a:extLst>
          </p:cNvPr>
          <p:cNvSpPr>
            <a:spLocks noEditPoints="1"/>
          </p:cNvSpPr>
          <p:nvPr/>
        </p:nvSpPr>
        <p:spPr bwMode="auto">
          <a:xfrm>
            <a:off x="6663596" y="2124075"/>
            <a:ext cx="486410" cy="476885"/>
          </a:xfrm>
          <a:custGeom>
            <a:avLst/>
            <a:gdLst>
              <a:gd name="T0" fmla="*/ 25 w 596"/>
              <a:gd name="T1" fmla="*/ 345 h 583"/>
              <a:gd name="T2" fmla="*/ 25 w 596"/>
              <a:gd name="T3" fmla="*/ 62 h 583"/>
              <a:gd name="T4" fmla="*/ 61 w 596"/>
              <a:gd name="T5" fmla="*/ 26 h 583"/>
              <a:gd name="T6" fmla="*/ 534 w 596"/>
              <a:gd name="T7" fmla="*/ 26 h 583"/>
              <a:gd name="T8" fmla="*/ 570 w 596"/>
              <a:gd name="T9" fmla="*/ 62 h 583"/>
              <a:gd name="T10" fmla="*/ 570 w 596"/>
              <a:gd name="T11" fmla="*/ 345 h 583"/>
              <a:gd name="T12" fmla="*/ 534 w 596"/>
              <a:gd name="T13" fmla="*/ 381 h 583"/>
              <a:gd name="T14" fmla="*/ 61 w 596"/>
              <a:gd name="T15" fmla="*/ 381 h 583"/>
              <a:gd name="T16" fmla="*/ 25 w 596"/>
              <a:gd name="T17" fmla="*/ 345 h 583"/>
              <a:gd name="T18" fmla="*/ 534 w 596"/>
              <a:gd name="T19" fmla="*/ 406 h 583"/>
              <a:gd name="T20" fmla="*/ 596 w 596"/>
              <a:gd name="T21" fmla="*/ 345 h 583"/>
              <a:gd name="T22" fmla="*/ 596 w 596"/>
              <a:gd name="T23" fmla="*/ 62 h 583"/>
              <a:gd name="T24" fmla="*/ 534 w 596"/>
              <a:gd name="T25" fmla="*/ 0 h 583"/>
              <a:gd name="T26" fmla="*/ 61 w 596"/>
              <a:gd name="T27" fmla="*/ 0 h 583"/>
              <a:gd name="T28" fmla="*/ 0 w 596"/>
              <a:gd name="T29" fmla="*/ 62 h 583"/>
              <a:gd name="T30" fmla="*/ 0 w 596"/>
              <a:gd name="T31" fmla="*/ 345 h 583"/>
              <a:gd name="T32" fmla="*/ 61 w 596"/>
              <a:gd name="T33" fmla="*/ 406 h 583"/>
              <a:gd name="T34" fmla="*/ 245 w 596"/>
              <a:gd name="T35" fmla="*/ 406 h 583"/>
              <a:gd name="T36" fmla="*/ 245 w 596"/>
              <a:gd name="T37" fmla="*/ 462 h 583"/>
              <a:gd name="T38" fmla="*/ 61 w 596"/>
              <a:gd name="T39" fmla="*/ 462 h 583"/>
              <a:gd name="T40" fmla="*/ 0 w 596"/>
              <a:gd name="T41" fmla="*/ 524 h 583"/>
              <a:gd name="T42" fmla="*/ 0 w 596"/>
              <a:gd name="T43" fmla="*/ 570 h 583"/>
              <a:gd name="T44" fmla="*/ 12 w 596"/>
              <a:gd name="T45" fmla="*/ 583 h 583"/>
              <a:gd name="T46" fmla="*/ 583 w 596"/>
              <a:gd name="T47" fmla="*/ 583 h 583"/>
              <a:gd name="T48" fmla="*/ 596 w 596"/>
              <a:gd name="T49" fmla="*/ 570 h 583"/>
              <a:gd name="T50" fmla="*/ 596 w 596"/>
              <a:gd name="T51" fmla="*/ 524 h 583"/>
              <a:gd name="T52" fmla="*/ 534 w 596"/>
              <a:gd name="T53" fmla="*/ 462 h 583"/>
              <a:gd name="T54" fmla="*/ 351 w 596"/>
              <a:gd name="T55" fmla="*/ 462 h 583"/>
              <a:gd name="T56" fmla="*/ 351 w 596"/>
              <a:gd name="T57" fmla="*/ 406 h 583"/>
              <a:gd name="T58" fmla="*/ 534 w 596"/>
              <a:gd name="T59" fmla="*/ 406 h 583"/>
              <a:gd name="T60" fmla="*/ 544 w 596"/>
              <a:gd name="T61" fmla="*/ 345 h 583"/>
              <a:gd name="T62" fmla="*/ 544 w 596"/>
              <a:gd name="T63" fmla="*/ 62 h 583"/>
              <a:gd name="T64" fmla="*/ 534 w 596"/>
              <a:gd name="T65" fmla="*/ 52 h 583"/>
              <a:gd name="T66" fmla="*/ 61 w 596"/>
              <a:gd name="T67" fmla="*/ 52 h 583"/>
              <a:gd name="T68" fmla="*/ 51 w 596"/>
              <a:gd name="T69" fmla="*/ 62 h 583"/>
              <a:gd name="T70" fmla="*/ 51 w 596"/>
              <a:gd name="T71" fmla="*/ 345 h 583"/>
              <a:gd name="T72" fmla="*/ 61 w 596"/>
              <a:gd name="T73" fmla="*/ 355 h 583"/>
              <a:gd name="T74" fmla="*/ 534 w 596"/>
              <a:gd name="T75" fmla="*/ 355 h 583"/>
              <a:gd name="T76" fmla="*/ 544 w 596"/>
              <a:gd name="T77" fmla="*/ 345 h 5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96" h="583">
                <a:moveTo>
                  <a:pt x="25" y="345"/>
                </a:moveTo>
                <a:lnTo>
                  <a:pt x="25" y="62"/>
                </a:lnTo>
                <a:cubicBezTo>
                  <a:pt x="25" y="42"/>
                  <a:pt x="41" y="26"/>
                  <a:pt x="61" y="26"/>
                </a:cubicBezTo>
                <a:lnTo>
                  <a:pt x="534" y="26"/>
                </a:lnTo>
                <a:cubicBezTo>
                  <a:pt x="554" y="26"/>
                  <a:pt x="570" y="42"/>
                  <a:pt x="570" y="62"/>
                </a:cubicBezTo>
                <a:lnTo>
                  <a:pt x="570" y="345"/>
                </a:lnTo>
                <a:cubicBezTo>
                  <a:pt x="570" y="365"/>
                  <a:pt x="554" y="381"/>
                  <a:pt x="534" y="381"/>
                </a:cubicBezTo>
                <a:lnTo>
                  <a:pt x="61" y="381"/>
                </a:lnTo>
                <a:cubicBezTo>
                  <a:pt x="41" y="381"/>
                  <a:pt x="25" y="365"/>
                  <a:pt x="25" y="345"/>
                </a:cubicBezTo>
                <a:close/>
                <a:moveTo>
                  <a:pt x="534" y="406"/>
                </a:moveTo>
                <a:cubicBezTo>
                  <a:pt x="568" y="406"/>
                  <a:pt x="596" y="379"/>
                  <a:pt x="596" y="345"/>
                </a:cubicBezTo>
                <a:lnTo>
                  <a:pt x="596" y="62"/>
                </a:lnTo>
                <a:cubicBezTo>
                  <a:pt x="596" y="28"/>
                  <a:pt x="568" y="0"/>
                  <a:pt x="534" y="0"/>
                </a:cubicBezTo>
                <a:lnTo>
                  <a:pt x="61" y="0"/>
                </a:lnTo>
                <a:cubicBezTo>
                  <a:pt x="27" y="0"/>
                  <a:pt x="0" y="28"/>
                  <a:pt x="0" y="62"/>
                </a:cubicBezTo>
                <a:lnTo>
                  <a:pt x="0" y="345"/>
                </a:lnTo>
                <a:cubicBezTo>
                  <a:pt x="0" y="379"/>
                  <a:pt x="27" y="406"/>
                  <a:pt x="61" y="406"/>
                </a:cubicBezTo>
                <a:lnTo>
                  <a:pt x="245" y="406"/>
                </a:lnTo>
                <a:lnTo>
                  <a:pt x="245" y="462"/>
                </a:lnTo>
                <a:lnTo>
                  <a:pt x="61" y="462"/>
                </a:lnTo>
                <a:cubicBezTo>
                  <a:pt x="27" y="462"/>
                  <a:pt x="0" y="490"/>
                  <a:pt x="0" y="524"/>
                </a:cubicBezTo>
                <a:lnTo>
                  <a:pt x="0" y="570"/>
                </a:lnTo>
                <a:cubicBezTo>
                  <a:pt x="0" y="577"/>
                  <a:pt x="5" y="583"/>
                  <a:pt x="12" y="583"/>
                </a:cubicBezTo>
                <a:lnTo>
                  <a:pt x="583" y="583"/>
                </a:lnTo>
                <a:cubicBezTo>
                  <a:pt x="590" y="583"/>
                  <a:pt x="596" y="577"/>
                  <a:pt x="596" y="570"/>
                </a:cubicBezTo>
                <a:lnTo>
                  <a:pt x="596" y="524"/>
                </a:lnTo>
                <a:cubicBezTo>
                  <a:pt x="596" y="490"/>
                  <a:pt x="568" y="462"/>
                  <a:pt x="534" y="462"/>
                </a:cubicBezTo>
                <a:lnTo>
                  <a:pt x="351" y="462"/>
                </a:lnTo>
                <a:lnTo>
                  <a:pt x="351" y="406"/>
                </a:lnTo>
                <a:lnTo>
                  <a:pt x="534" y="406"/>
                </a:lnTo>
                <a:close/>
                <a:moveTo>
                  <a:pt x="544" y="345"/>
                </a:moveTo>
                <a:lnTo>
                  <a:pt x="544" y="62"/>
                </a:lnTo>
                <a:cubicBezTo>
                  <a:pt x="544" y="56"/>
                  <a:pt x="540" y="52"/>
                  <a:pt x="534" y="52"/>
                </a:cubicBezTo>
                <a:lnTo>
                  <a:pt x="61" y="52"/>
                </a:lnTo>
                <a:cubicBezTo>
                  <a:pt x="56" y="52"/>
                  <a:pt x="51" y="56"/>
                  <a:pt x="51" y="62"/>
                </a:cubicBezTo>
                <a:lnTo>
                  <a:pt x="51" y="345"/>
                </a:lnTo>
                <a:cubicBezTo>
                  <a:pt x="51" y="350"/>
                  <a:pt x="56" y="355"/>
                  <a:pt x="61" y="355"/>
                </a:cubicBezTo>
                <a:lnTo>
                  <a:pt x="534" y="355"/>
                </a:lnTo>
                <a:cubicBezTo>
                  <a:pt x="540" y="355"/>
                  <a:pt x="544" y="350"/>
                  <a:pt x="544" y="34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71" tIns="34285" rIns="68571" bIns="34285" numCol="1" anchor="t" anchorCtr="0" compatLnSpc="1"/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B549F056-F8D4-3636-F6FD-32A201240FEF}"/>
              </a:ext>
            </a:extLst>
          </p:cNvPr>
          <p:cNvGrpSpPr/>
          <p:nvPr/>
        </p:nvGrpSpPr>
        <p:grpSpPr>
          <a:xfrm>
            <a:off x="1273810" y="1715770"/>
            <a:ext cx="1337310" cy="1336040"/>
            <a:chOff x="3932" y="97"/>
            <a:chExt cx="2106" cy="2104"/>
          </a:xfrm>
          <a:solidFill>
            <a:schemeClr val="tx1"/>
          </a:solidFill>
        </p:grpSpPr>
        <p:sp>
          <p:nvSpPr>
            <p:cNvPr id="39" name="椭圆 2">
              <a:extLst>
                <a:ext uri="{FF2B5EF4-FFF2-40B4-BE49-F238E27FC236}">
                  <a16:creationId xmlns:a16="http://schemas.microsoft.com/office/drawing/2014/main" id="{44C41EFC-4D90-4908-5635-A6F6DB075C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32" y="97"/>
              <a:ext cx="2107" cy="2105"/>
            </a:xfrm>
            <a:prstGeom prst="ellipse">
              <a:avLst/>
            </a:prstGeom>
            <a:noFill/>
            <a:ln w="25400">
              <a:solidFill>
                <a:srgbClr val="3060B4"/>
              </a:solidFill>
              <a:round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0" name="Freeform 40">
              <a:extLst>
                <a:ext uri="{FF2B5EF4-FFF2-40B4-BE49-F238E27FC236}">
                  <a16:creationId xmlns:a16="http://schemas.microsoft.com/office/drawing/2014/main" id="{B07D02BE-2DAA-B13B-262E-0736D8E672FB}"/>
                </a:ext>
              </a:extLst>
            </p:cNvPr>
            <p:cNvSpPr/>
            <p:nvPr/>
          </p:nvSpPr>
          <p:spPr bwMode="auto">
            <a:xfrm>
              <a:off x="4524" y="796"/>
              <a:ext cx="832" cy="767"/>
            </a:xfrm>
            <a:custGeom>
              <a:avLst/>
              <a:gdLst>
                <a:gd name="T0" fmla="*/ 646 w 646"/>
                <a:gd name="T1" fmla="*/ 149 h 595"/>
                <a:gd name="T2" fmla="*/ 601 w 646"/>
                <a:gd name="T3" fmla="*/ 98 h 595"/>
                <a:gd name="T4" fmla="*/ 282 w 646"/>
                <a:gd name="T5" fmla="*/ 54 h 595"/>
                <a:gd name="T6" fmla="*/ 282 w 646"/>
                <a:gd name="T7" fmla="*/ 42 h 595"/>
                <a:gd name="T8" fmla="*/ 259 w 646"/>
                <a:gd name="T9" fmla="*/ 11 h 595"/>
                <a:gd name="T10" fmla="*/ 173 w 646"/>
                <a:gd name="T11" fmla="*/ 0 h 595"/>
                <a:gd name="T12" fmla="*/ 150 w 646"/>
                <a:gd name="T13" fmla="*/ 12 h 595"/>
                <a:gd name="T14" fmla="*/ 204 w 646"/>
                <a:gd name="T15" fmla="*/ 18 h 595"/>
                <a:gd name="T16" fmla="*/ 240 w 646"/>
                <a:gd name="T17" fmla="*/ 47 h 595"/>
                <a:gd name="T18" fmla="*/ 248 w 646"/>
                <a:gd name="T19" fmla="*/ 74 h 595"/>
                <a:gd name="T20" fmla="*/ 569 w 646"/>
                <a:gd name="T21" fmla="*/ 115 h 595"/>
                <a:gd name="T22" fmla="*/ 617 w 646"/>
                <a:gd name="T23" fmla="*/ 164 h 595"/>
                <a:gd name="T24" fmla="*/ 609 w 646"/>
                <a:gd name="T25" fmla="*/ 530 h 595"/>
                <a:gd name="T26" fmla="*/ 575 w 646"/>
                <a:gd name="T27" fmla="*/ 206 h 595"/>
                <a:gd name="T28" fmla="*/ 534 w 646"/>
                <a:gd name="T29" fmla="*/ 159 h 595"/>
                <a:gd name="T30" fmla="*/ 226 w 646"/>
                <a:gd name="T31" fmla="*/ 118 h 595"/>
                <a:gd name="T32" fmla="*/ 184 w 646"/>
                <a:gd name="T33" fmla="*/ 59 h 595"/>
                <a:gd name="T34" fmla="*/ 76 w 646"/>
                <a:gd name="T35" fmla="*/ 45 h 595"/>
                <a:gd name="T36" fmla="*/ 68 w 646"/>
                <a:gd name="T37" fmla="*/ 105 h 595"/>
                <a:gd name="T38" fmla="*/ 0 w 646"/>
                <a:gd name="T39" fmla="*/ 99 h 595"/>
                <a:gd name="T40" fmla="*/ 60 w 646"/>
                <a:gd name="T41" fmla="*/ 508 h 595"/>
                <a:gd name="T42" fmla="*/ 622 w 646"/>
                <a:gd name="T43" fmla="*/ 595 h 595"/>
                <a:gd name="T44" fmla="*/ 646 w 646"/>
                <a:gd name="T45" fmla="*/ 149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46" h="595">
                  <a:moveTo>
                    <a:pt x="646" y="149"/>
                  </a:moveTo>
                  <a:cubicBezTo>
                    <a:pt x="646" y="149"/>
                    <a:pt x="643" y="106"/>
                    <a:pt x="601" y="98"/>
                  </a:cubicBezTo>
                  <a:cubicBezTo>
                    <a:pt x="571" y="92"/>
                    <a:pt x="282" y="54"/>
                    <a:pt x="282" y="54"/>
                  </a:cubicBezTo>
                  <a:lnTo>
                    <a:pt x="282" y="42"/>
                  </a:lnTo>
                  <a:cubicBezTo>
                    <a:pt x="282" y="42"/>
                    <a:pt x="283" y="17"/>
                    <a:pt x="259" y="11"/>
                  </a:cubicBezTo>
                  <a:cubicBezTo>
                    <a:pt x="234" y="6"/>
                    <a:pt x="173" y="0"/>
                    <a:pt x="173" y="0"/>
                  </a:cubicBezTo>
                  <a:lnTo>
                    <a:pt x="150" y="12"/>
                  </a:lnTo>
                  <a:lnTo>
                    <a:pt x="204" y="18"/>
                  </a:lnTo>
                  <a:cubicBezTo>
                    <a:pt x="204" y="18"/>
                    <a:pt x="232" y="20"/>
                    <a:pt x="240" y="47"/>
                  </a:cubicBezTo>
                  <a:cubicBezTo>
                    <a:pt x="248" y="74"/>
                    <a:pt x="248" y="74"/>
                    <a:pt x="248" y="74"/>
                  </a:cubicBezTo>
                  <a:lnTo>
                    <a:pt x="569" y="115"/>
                  </a:lnTo>
                  <a:cubicBezTo>
                    <a:pt x="569" y="115"/>
                    <a:pt x="608" y="115"/>
                    <a:pt x="617" y="164"/>
                  </a:cubicBezTo>
                  <a:cubicBezTo>
                    <a:pt x="621" y="189"/>
                    <a:pt x="605" y="432"/>
                    <a:pt x="609" y="530"/>
                  </a:cubicBezTo>
                  <a:lnTo>
                    <a:pt x="575" y="206"/>
                  </a:lnTo>
                  <a:cubicBezTo>
                    <a:pt x="575" y="206"/>
                    <a:pt x="574" y="164"/>
                    <a:pt x="534" y="159"/>
                  </a:cubicBezTo>
                  <a:cubicBezTo>
                    <a:pt x="493" y="154"/>
                    <a:pt x="226" y="118"/>
                    <a:pt x="226" y="118"/>
                  </a:cubicBezTo>
                  <a:cubicBezTo>
                    <a:pt x="226" y="118"/>
                    <a:pt x="217" y="62"/>
                    <a:pt x="184" y="59"/>
                  </a:cubicBezTo>
                  <a:cubicBezTo>
                    <a:pt x="151" y="56"/>
                    <a:pt x="76" y="45"/>
                    <a:pt x="76" y="45"/>
                  </a:cubicBezTo>
                  <a:cubicBezTo>
                    <a:pt x="76" y="45"/>
                    <a:pt x="49" y="42"/>
                    <a:pt x="68" y="105"/>
                  </a:cubicBezTo>
                  <a:lnTo>
                    <a:pt x="0" y="99"/>
                  </a:lnTo>
                  <a:lnTo>
                    <a:pt x="60" y="508"/>
                  </a:lnTo>
                  <a:lnTo>
                    <a:pt x="622" y="595"/>
                  </a:lnTo>
                  <a:lnTo>
                    <a:pt x="646" y="149"/>
                  </a:lnTo>
                  <a:close/>
                </a:path>
              </a:pathLst>
            </a:custGeom>
            <a:solidFill>
              <a:srgbClr val="3060B4"/>
            </a:solidFill>
            <a:ln>
              <a:solidFill>
                <a:srgbClr val="3060B4"/>
              </a:solidFill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41" name="椭圆 5">
            <a:extLst>
              <a:ext uri="{FF2B5EF4-FFF2-40B4-BE49-F238E27FC236}">
                <a16:creationId xmlns:a16="http://schemas.microsoft.com/office/drawing/2014/main" id="{7B76C5B9-87D5-CDB0-BB56-AF49FDD7CF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36876" y="3662053"/>
            <a:ext cx="1338580" cy="1336675"/>
          </a:xfrm>
          <a:prstGeom prst="ellipse">
            <a:avLst/>
          </a:prstGeom>
          <a:noFill/>
          <a:ln w="25400">
            <a:solidFill>
              <a:srgbClr val="3060B4"/>
            </a:solidFill>
            <a:round/>
          </a:ln>
        </p:spPr>
        <p:txBody>
          <a:bodyPr anchor="ctr"/>
          <a:lstStyle>
            <a:lvl1pPr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" name="Freeform 13">
            <a:extLst>
              <a:ext uri="{FF2B5EF4-FFF2-40B4-BE49-F238E27FC236}">
                <a16:creationId xmlns:a16="http://schemas.microsoft.com/office/drawing/2014/main" id="{EDD77B44-34C0-9BC5-4ACB-2ADFF8E13FEC}"/>
              </a:ext>
            </a:extLst>
          </p:cNvPr>
          <p:cNvSpPr>
            <a:spLocks noEditPoints="1"/>
          </p:cNvSpPr>
          <p:nvPr/>
        </p:nvSpPr>
        <p:spPr bwMode="auto">
          <a:xfrm>
            <a:off x="6592476" y="4084328"/>
            <a:ext cx="626745" cy="492760"/>
          </a:xfrm>
          <a:custGeom>
            <a:avLst/>
            <a:gdLst>
              <a:gd name="T0" fmla="*/ 282 w 766"/>
              <a:gd name="T1" fmla="*/ 304 h 600"/>
              <a:gd name="T2" fmla="*/ 391 w 766"/>
              <a:gd name="T3" fmla="*/ 248 h 600"/>
              <a:gd name="T4" fmla="*/ 596 w 766"/>
              <a:gd name="T5" fmla="*/ 213 h 600"/>
              <a:gd name="T6" fmla="*/ 652 w 766"/>
              <a:gd name="T7" fmla="*/ 129 h 600"/>
              <a:gd name="T8" fmla="*/ 570 w 766"/>
              <a:gd name="T9" fmla="*/ 186 h 600"/>
              <a:gd name="T10" fmla="*/ 391 w 766"/>
              <a:gd name="T11" fmla="*/ 195 h 600"/>
              <a:gd name="T12" fmla="*/ 766 w 766"/>
              <a:gd name="T13" fmla="*/ 80 h 600"/>
              <a:gd name="T14" fmla="*/ 465 w 766"/>
              <a:gd name="T15" fmla="*/ 32 h 600"/>
              <a:gd name="T16" fmla="*/ 437 w 766"/>
              <a:gd name="T17" fmla="*/ 0 h 600"/>
              <a:gd name="T18" fmla="*/ 154 w 766"/>
              <a:gd name="T19" fmla="*/ 32 h 600"/>
              <a:gd name="T20" fmla="*/ 175 w 766"/>
              <a:gd name="T21" fmla="*/ 80 h 600"/>
              <a:gd name="T22" fmla="*/ 216 w 766"/>
              <a:gd name="T23" fmla="*/ 135 h 600"/>
              <a:gd name="T24" fmla="*/ 706 w 766"/>
              <a:gd name="T25" fmla="*/ 80 h 600"/>
              <a:gd name="T26" fmla="*/ 355 w 766"/>
              <a:gd name="T27" fmla="*/ 394 h 600"/>
              <a:gd name="T28" fmla="*/ 706 w 766"/>
              <a:gd name="T29" fmla="*/ 410 h 600"/>
              <a:gd name="T30" fmla="*/ 361 w 766"/>
              <a:gd name="T31" fmla="*/ 427 h 600"/>
              <a:gd name="T32" fmla="*/ 362 w 766"/>
              <a:gd name="T33" fmla="*/ 478 h 600"/>
              <a:gd name="T34" fmla="*/ 437 w 766"/>
              <a:gd name="T35" fmla="*/ 595 h 600"/>
              <a:gd name="T36" fmla="*/ 465 w 766"/>
              <a:gd name="T37" fmla="*/ 478 h 600"/>
              <a:gd name="T38" fmla="*/ 603 w 766"/>
              <a:gd name="T39" fmla="*/ 592 h 600"/>
              <a:gd name="T40" fmla="*/ 591 w 766"/>
              <a:gd name="T41" fmla="*/ 478 h 600"/>
              <a:gd name="T42" fmla="*/ 766 w 766"/>
              <a:gd name="T43" fmla="*/ 427 h 600"/>
              <a:gd name="T44" fmla="*/ 747 w 766"/>
              <a:gd name="T45" fmla="*/ 80 h 600"/>
              <a:gd name="T46" fmla="*/ 161 w 766"/>
              <a:gd name="T47" fmla="*/ 310 h 600"/>
              <a:gd name="T48" fmla="*/ 235 w 766"/>
              <a:gd name="T49" fmla="*/ 236 h 600"/>
              <a:gd name="T50" fmla="*/ 86 w 766"/>
              <a:gd name="T51" fmla="*/ 236 h 600"/>
              <a:gd name="T52" fmla="*/ 208 w 766"/>
              <a:gd name="T53" fmla="*/ 325 h 600"/>
              <a:gd name="T54" fmla="*/ 181 w 766"/>
              <a:gd name="T55" fmla="*/ 325 h 600"/>
              <a:gd name="T56" fmla="*/ 188 w 766"/>
              <a:gd name="T57" fmla="*/ 339 h 600"/>
              <a:gd name="T58" fmla="*/ 196 w 766"/>
              <a:gd name="T59" fmla="*/ 510 h 600"/>
              <a:gd name="T60" fmla="*/ 129 w 766"/>
              <a:gd name="T61" fmla="*/ 510 h 600"/>
              <a:gd name="T62" fmla="*/ 137 w 766"/>
              <a:gd name="T63" fmla="*/ 339 h 600"/>
              <a:gd name="T64" fmla="*/ 145 w 766"/>
              <a:gd name="T65" fmla="*/ 325 h 600"/>
              <a:gd name="T66" fmla="*/ 0 w 766"/>
              <a:gd name="T67" fmla="*/ 438 h 600"/>
              <a:gd name="T68" fmla="*/ 66 w 766"/>
              <a:gd name="T69" fmla="*/ 600 h 600"/>
              <a:gd name="T70" fmla="*/ 89 w 766"/>
              <a:gd name="T71" fmla="*/ 432 h 600"/>
              <a:gd name="T72" fmla="*/ 230 w 766"/>
              <a:gd name="T73" fmla="*/ 600 h 600"/>
              <a:gd name="T74" fmla="*/ 253 w 766"/>
              <a:gd name="T75" fmla="*/ 432 h 600"/>
              <a:gd name="T76" fmla="*/ 321 w 766"/>
              <a:gd name="T77" fmla="*/ 600 h 600"/>
              <a:gd name="T78" fmla="*/ 208 w 766"/>
              <a:gd name="T79" fmla="*/ 325 h 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66" h="600">
                <a:moveTo>
                  <a:pt x="391" y="195"/>
                </a:moveTo>
                <a:lnTo>
                  <a:pt x="282" y="304"/>
                </a:lnTo>
                <a:cubicBezTo>
                  <a:pt x="293" y="310"/>
                  <a:pt x="303" y="317"/>
                  <a:pt x="312" y="326"/>
                </a:cubicBezTo>
                <a:lnTo>
                  <a:pt x="391" y="248"/>
                </a:lnTo>
                <a:lnTo>
                  <a:pt x="476" y="333"/>
                </a:lnTo>
                <a:lnTo>
                  <a:pt x="596" y="213"/>
                </a:lnTo>
                <a:lnTo>
                  <a:pt x="614" y="259"/>
                </a:lnTo>
                <a:lnTo>
                  <a:pt x="652" y="129"/>
                </a:lnTo>
                <a:lnTo>
                  <a:pt x="522" y="167"/>
                </a:lnTo>
                <a:lnTo>
                  <a:pt x="570" y="186"/>
                </a:lnTo>
                <a:lnTo>
                  <a:pt x="476" y="280"/>
                </a:lnTo>
                <a:lnTo>
                  <a:pt x="391" y="195"/>
                </a:lnTo>
                <a:close/>
                <a:moveTo>
                  <a:pt x="766" y="80"/>
                </a:moveTo>
                <a:lnTo>
                  <a:pt x="766" y="80"/>
                </a:lnTo>
                <a:lnTo>
                  <a:pt x="766" y="32"/>
                </a:lnTo>
                <a:lnTo>
                  <a:pt x="465" y="32"/>
                </a:lnTo>
                <a:lnTo>
                  <a:pt x="465" y="0"/>
                </a:lnTo>
                <a:lnTo>
                  <a:pt x="437" y="0"/>
                </a:lnTo>
                <a:lnTo>
                  <a:pt x="437" y="32"/>
                </a:lnTo>
                <a:lnTo>
                  <a:pt x="154" y="32"/>
                </a:lnTo>
                <a:lnTo>
                  <a:pt x="154" y="80"/>
                </a:lnTo>
                <a:lnTo>
                  <a:pt x="175" y="80"/>
                </a:lnTo>
                <a:lnTo>
                  <a:pt x="175" y="122"/>
                </a:lnTo>
                <a:cubicBezTo>
                  <a:pt x="190" y="124"/>
                  <a:pt x="203" y="128"/>
                  <a:pt x="216" y="135"/>
                </a:cubicBezTo>
                <a:lnTo>
                  <a:pt x="216" y="80"/>
                </a:lnTo>
                <a:lnTo>
                  <a:pt x="706" y="80"/>
                </a:lnTo>
                <a:lnTo>
                  <a:pt x="706" y="394"/>
                </a:lnTo>
                <a:lnTo>
                  <a:pt x="355" y="394"/>
                </a:lnTo>
                <a:cubicBezTo>
                  <a:pt x="356" y="399"/>
                  <a:pt x="358" y="404"/>
                  <a:pt x="359" y="410"/>
                </a:cubicBezTo>
                <a:lnTo>
                  <a:pt x="706" y="410"/>
                </a:lnTo>
                <a:lnTo>
                  <a:pt x="706" y="427"/>
                </a:lnTo>
                <a:lnTo>
                  <a:pt x="361" y="427"/>
                </a:lnTo>
                <a:cubicBezTo>
                  <a:pt x="361" y="430"/>
                  <a:pt x="362" y="434"/>
                  <a:pt x="362" y="438"/>
                </a:cubicBezTo>
                <a:lnTo>
                  <a:pt x="362" y="478"/>
                </a:lnTo>
                <a:lnTo>
                  <a:pt x="437" y="478"/>
                </a:lnTo>
                <a:lnTo>
                  <a:pt x="437" y="595"/>
                </a:lnTo>
                <a:lnTo>
                  <a:pt x="465" y="595"/>
                </a:lnTo>
                <a:lnTo>
                  <a:pt x="465" y="478"/>
                </a:lnTo>
                <a:lnTo>
                  <a:pt x="560" y="478"/>
                </a:lnTo>
                <a:lnTo>
                  <a:pt x="603" y="592"/>
                </a:lnTo>
                <a:lnTo>
                  <a:pt x="631" y="585"/>
                </a:lnTo>
                <a:lnTo>
                  <a:pt x="591" y="478"/>
                </a:lnTo>
                <a:lnTo>
                  <a:pt x="766" y="478"/>
                </a:lnTo>
                <a:lnTo>
                  <a:pt x="766" y="427"/>
                </a:lnTo>
                <a:lnTo>
                  <a:pt x="747" y="427"/>
                </a:lnTo>
                <a:lnTo>
                  <a:pt x="747" y="80"/>
                </a:lnTo>
                <a:lnTo>
                  <a:pt x="766" y="80"/>
                </a:lnTo>
                <a:close/>
                <a:moveTo>
                  <a:pt x="161" y="310"/>
                </a:moveTo>
                <a:lnTo>
                  <a:pt x="161" y="310"/>
                </a:lnTo>
                <a:cubicBezTo>
                  <a:pt x="202" y="310"/>
                  <a:pt x="235" y="277"/>
                  <a:pt x="235" y="236"/>
                </a:cubicBezTo>
                <a:cubicBezTo>
                  <a:pt x="235" y="194"/>
                  <a:pt x="202" y="161"/>
                  <a:pt x="161" y="161"/>
                </a:cubicBezTo>
                <a:cubicBezTo>
                  <a:pt x="119" y="161"/>
                  <a:pt x="86" y="194"/>
                  <a:pt x="86" y="236"/>
                </a:cubicBezTo>
                <a:cubicBezTo>
                  <a:pt x="86" y="277"/>
                  <a:pt x="119" y="310"/>
                  <a:pt x="161" y="310"/>
                </a:cubicBezTo>
                <a:close/>
                <a:moveTo>
                  <a:pt x="208" y="325"/>
                </a:moveTo>
                <a:lnTo>
                  <a:pt x="208" y="325"/>
                </a:lnTo>
                <a:lnTo>
                  <a:pt x="181" y="325"/>
                </a:lnTo>
                <a:lnTo>
                  <a:pt x="185" y="328"/>
                </a:lnTo>
                <a:cubicBezTo>
                  <a:pt x="188" y="331"/>
                  <a:pt x="190" y="336"/>
                  <a:pt x="188" y="339"/>
                </a:cubicBezTo>
                <a:lnTo>
                  <a:pt x="178" y="365"/>
                </a:lnTo>
                <a:lnTo>
                  <a:pt x="196" y="510"/>
                </a:lnTo>
                <a:lnTo>
                  <a:pt x="163" y="540"/>
                </a:lnTo>
                <a:lnTo>
                  <a:pt x="129" y="510"/>
                </a:lnTo>
                <a:lnTo>
                  <a:pt x="147" y="365"/>
                </a:lnTo>
                <a:lnTo>
                  <a:pt x="137" y="339"/>
                </a:lnTo>
                <a:cubicBezTo>
                  <a:pt x="135" y="336"/>
                  <a:pt x="137" y="331"/>
                  <a:pt x="140" y="328"/>
                </a:cubicBezTo>
                <a:lnTo>
                  <a:pt x="145" y="325"/>
                </a:lnTo>
                <a:lnTo>
                  <a:pt x="112" y="325"/>
                </a:lnTo>
                <a:cubicBezTo>
                  <a:pt x="50" y="325"/>
                  <a:pt x="0" y="376"/>
                  <a:pt x="0" y="438"/>
                </a:cubicBezTo>
                <a:lnTo>
                  <a:pt x="0" y="600"/>
                </a:lnTo>
                <a:lnTo>
                  <a:pt x="66" y="600"/>
                </a:lnTo>
                <a:lnTo>
                  <a:pt x="66" y="432"/>
                </a:lnTo>
                <a:lnTo>
                  <a:pt x="89" y="432"/>
                </a:lnTo>
                <a:lnTo>
                  <a:pt x="89" y="600"/>
                </a:lnTo>
                <a:lnTo>
                  <a:pt x="230" y="600"/>
                </a:lnTo>
                <a:lnTo>
                  <a:pt x="230" y="432"/>
                </a:lnTo>
                <a:lnTo>
                  <a:pt x="253" y="432"/>
                </a:lnTo>
                <a:lnTo>
                  <a:pt x="253" y="600"/>
                </a:lnTo>
                <a:lnTo>
                  <a:pt x="321" y="600"/>
                </a:lnTo>
                <a:lnTo>
                  <a:pt x="321" y="438"/>
                </a:lnTo>
                <a:cubicBezTo>
                  <a:pt x="321" y="376"/>
                  <a:pt x="271" y="325"/>
                  <a:pt x="208" y="325"/>
                </a:cubicBezTo>
                <a:close/>
              </a:path>
            </a:pathLst>
          </a:custGeom>
          <a:solidFill>
            <a:srgbClr val="3060B4"/>
          </a:solidFill>
          <a:ln>
            <a:noFill/>
          </a:ln>
        </p:spPr>
        <p:txBody>
          <a:bodyPr vert="horz" wrap="square" lIns="68571" tIns="34285" rIns="68571" bIns="34285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4" name="椭圆 3">
            <a:extLst>
              <a:ext uri="{FF2B5EF4-FFF2-40B4-BE49-F238E27FC236}">
                <a16:creationId xmlns:a16="http://schemas.microsoft.com/office/drawing/2014/main" id="{FF7AFC26-59AB-F274-3D5E-252B7CA3F4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35075" y="3662053"/>
            <a:ext cx="1338580" cy="1336675"/>
          </a:xfrm>
          <a:prstGeom prst="ellipse">
            <a:avLst/>
          </a:prstGeom>
          <a:solidFill>
            <a:srgbClr val="3060B4"/>
          </a:solidFill>
          <a:ln>
            <a:noFill/>
          </a:ln>
        </p:spPr>
        <p:txBody>
          <a:bodyPr anchor="ctr"/>
          <a:lstStyle>
            <a:lvl1pPr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3E11AC54-EA12-4157-28B7-70B0C3D88080}"/>
              </a:ext>
            </a:extLst>
          </p:cNvPr>
          <p:cNvGrpSpPr/>
          <p:nvPr/>
        </p:nvGrpSpPr>
        <p:grpSpPr>
          <a:xfrm>
            <a:off x="1656080" y="4102108"/>
            <a:ext cx="496570" cy="494665"/>
            <a:chOff x="2022" y="5289"/>
            <a:chExt cx="782" cy="779"/>
          </a:xfrm>
          <a:solidFill>
            <a:schemeClr val="bg1"/>
          </a:solidFill>
        </p:grpSpPr>
        <p:sp>
          <p:nvSpPr>
            <p:cNvPr id="46" name="Freeform 29">
              <a:extLst>
                <a:ext uri="{FF2B5EF4-FFF2-40B4-BE49-F238E27FC236}">
                  <a16:creationId xmlns:a16="http://schemas.microsoft.com/office/drawing/2014/main" id="{F4C0B6E2-338C-6146-A75F-39FE321EF113}"/>
                </a:ext>
              </a:extLst>
            </p:cNvPr>
            <p:cNvSpPr/>
            <p:nvPr/>
          </p:nvSpPr>
          <p:spPr bwMode="auto">
            <a:xfrm>
              <a:off x="2430" y="5289"/>
              <a:ext cx="371" cy="371"/>
            </a:xfrm>
            <a:custGeom>
              <a:avLst/>
              <a:gdLst>
                <a:gd name="T0" fmla="*/ 97 w 290"/>
                <a:gd name="T1" fmla="*/ 287 h 288"/>
                <a:gd name="T2" fmla="*/ 101 w 290"/>
                <a:gd name="T3" fmla="*/ 288 h 288"/>
                <a:gd name="T4" fmla="*/ 104 w 290"/>
                <a:gd name="T5" fmla="*/ 287 h 288"/>
                <a:gd name="T6" fmla="*/ 170 w 290"/>
                <a:gd name="T7" fmla="*/ 221 h 288"/>
                <a:gd name="T8" fmla="*/ 213 w 290"/>
                <a:gd name="T9" fmla="*/ 265 h 288"/>
                <a:gd name="T10" fmla="*/ 217 w 290"/>
                <a:gd name="T11" fmla="*/ 266 h 288"/>
                <a:gd name="T12" fmla="*/ 218 w 290"/>
                <a:gd name="T13" fmla="*/ 266 h 288"/>
                <a:gd name="T14" fmla="*/ 221 w 290"/>
                <a:gd name="T15" fmla="*/ 263 h 288"/>
                <a:gd name="T16" fmla="*/ 290 w 290"/>
                <a:gd name="T17" fmla="*/ 6 h 288"/>
                <a:gd name="T18" fmla="*/ 290 w 290"/>
                <a:gd name="T19" fmla="*/ 4 h 288"/>
                <a:gd name="T20" fmla="*/ 286 w 290"/>
                <a:gd name="T21" fmla="*/ 0 h 288"/>
                <a:gd name="T22" fmla="*/ 285 w 290"/>
                <a:gd name="T23" fmla="*/ 0 h 288"/>
                <a:gd name="T24" fmla="*/ 284 w 290"/>
                <a:gd name="T25" fmla="*/ 0 h 288"/>
                <a:gd name="T26" fmla="*/ 27 w 290"/>
                <a:gd name="T27" fmla="*/ 69 h 288"/>
                <a:gd name="T28" fmla="*/ 23 w 290"/>
                <a:gd name="T29" fmla="*/ 72 h 288"/>
                <a:gd name="T30" fmla="*/ 25 w 290"/>
                <a:gd name="T31" fmla="*/ 77 h 288"/>
                <a:gd name="T32" fmla="*/ 67 w 290"/>
                <a:gd name="T33" fmla="*/ 119 h 288"/>
                <a:gd name="T34" fmla="*/ 2 w 290"/>
                <a:gd name="T35" fmla="*/ 185 h 288"/>
                <a:gd name="T36" fmla="*/ 2 w 290"/>
                <a:gd name="T37" fmla="*/ 191 h 288"/>
                <a:gd name="T38" fmla="*/ 97 w 290"/>
                <a:gd name="T39" fmla="*/ 287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0" h="288">
                  <a:moveTo>
                    <a:pt x="97" y="287"/>
                  </a:moveTo>
                  <a:cubicBezTo>
                    <a:pt x="98" y="288"/>
                    <a:pt x="99" y="288"/>
                    <a:pt x="101" y="288"/>
                  </a:cubicBezTo>
                  <a:cubicBezTo>
                    <a:pt x="102" y="288"/>
                    <a:pt x="103" y="288"/>
                    <a:pt x="104" y="287"/>
                  </a:cubicBezTo>
                  <a:lnTo>
                    <a:pt x="170" y="221"/>
                  </a:lnTo>
                  <a:lnTo>
                    <a:pt x="213" y="265"/>
                  </a:lnTo>
                  <a:cubicBezTo>
                    <a:pt x="214" y="266"/>
                    <a:pt x="215" y="266"/>
                    <a:pt x="217" y="266"/>
                  </a:cubicBezTo>
                  <a:cubicBezTo>
                    <a:pt x="217" y="266"/>
                    <a:pt x="217" y="266"/>
                    <a:pt x="218" y="266"/>
                  </a:cubicBezTo>
                  <a:cubicBezTo>
                    <a:pt x="220" y="266"/>
                    <a:pt x="221" y="265"/>
                    <a:pt x="221" y="263"/>
                  </a:cubicBezTo>
                  <a:lnTo>
                    <a:pt x="290" y="6"/>
                  </a:lnTo>
                  <a:cubicBezTo>
                    <a:pt x="290" y="5"/>
                    <a:pt x="290" y="5"/>
                    <a:pt x="290" y="4"/>
                  </a:cubicBezTo>
                  <a:cubicBezTo>
                    <a:pt x="290" y="2"/>
                    <a:pt x="288" y="0"/>
                    <a:pt x="286" y="0"/>
                  </a:cubicBezTo>
                  <a:cubicBezTo>
                    <a:pt x="285" y="0"/>
                    <a:pt x="285" y="0"/>
                    <a:pt x="285" y="0"/>
                  </a:cubicBezTo>
                  <a:cubicBezTo>
                    <a:pt x="285" y="0"/>
                    <a:pt x="284" y="0"/>
                    <a:pt x="284" y="0"/>
                  </a:cubicBezTo>
                  <a:lnTo>
                    <a:pt x="27" y="69"/>
                  </a:lnTo>
                  <a:cubicBezTo>
                    <a:pt x="25" y="69"/>
                    <a:pt x="24" y="70"/>
                    <a:pt x="23" y="72"/>
                  </a:cubicBezTo>
                  <a:cubicBezTo>
                    <a:pt x="23" y="74"/>
                    <a:pt x="24" y="75"/>
                    <a:pt x="25" y="77"/>
                  </a:cubicBezTo>
                  <a:lnTo>
                    <a:pt x="67" y="119"/>
                  </a:lnTo>
                  <a:lnTo>
                    <a:pt x="2" y="185"/>
                  </a:lnTo>
                  <a:cubicBezTo>
                    <a:pt x="0" y="187"/>
                    <a:pt x="0" y="190"/>
                    <a:pt x="2" y="191"/>
                  </a:cubicBezTo>
                  <a:lnTo>
                    <a:pt x="97" y="28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Freeform 30">
              <a:extLst>
                <a:ext uri="{FF2B5EF4-FFF2-40B4-BE49-F238E27FC236}">
                  <a16:creationId xmlns:a16="http://schemas.microsoft.com/office/drawing/2014/main" id="{2A2D24F1-0338-8065-BADE-BA8179FA68FF}"/>
                </a:ext>
              </a:extLst>
            </p:cNvPr>
            <p:cNvSpPr/>
            <p:nvPr/>
          </p:nvSpPr>
          <p:spPr bwMode="auto">
            <a:xfrm>
              <a:off x="2022" y="5289"/>
              <a:ext cx="374" cy="371"/>
            </a:xfrm>
            <a:custGeom>
              <a:avLst/>
              <a:gdLst>
                <a:gd name="T0" fmla="*/ 69 w 290"/>
                <a:gd name="T1" fmla="*/ 263 h 288"/>
                <a:gd name="T2" fmla="*/ 72 w 290"/>
                <a:gd name="T3" fmla="*/ 266 h 288"/>
                <a:gd name="T4" fmla="*/ 74 w 290"/>
                <a:gd name="T5" fmla="*/ 266 h 288"/>
                <a:gd name="T6" fmla="*/ 77 w 290"/>
                <a:gd name="T7" fmla="*/ 265 h 288"/>
                <a:gd name="T8" fmla="*/ 121 w 290"/>
                <a:gd name="T9" fmla="*/ 221 h 288"/>
                <a:gd name="T10" fmla="*/ 186 w 290"/>
                <a:gd name="T11" fmla="*/ 287 h 288"/>
                <a:gd name="T12" fmla="*/ 189 w 290"/>
                <a:gd name="T13" fmla="*/ 288 h 288"/>
                <a:gd name="T14" fmla="*/ 193 w 290"/>
                <a:gd name="T15" fmla="*/ 287 h 288"/>
                <a:gd name="T16" fmla="*/ 288 w 290"/>
                <a:gd name="T17" fmla="*/ 191 h 288"/>
                <a:gd name="T18" fmla="*/ 288 w 290"/>
                <a:gd name="T19" fmla="*/ 185 h 288"/>
                <a:gd name="T20" fmla="*/ 223 w 290"/>
                <a:gd name="T21" fmla="*/ 119 h 288"/>
                <a:gd name="T22" fmla="*/ 265 w 290"/>
                <a:gd name="T23" fmla="*/ 77 h 288"/>
                <a:gd name="T24" fmla="*/ 267 w 290"/>
                <a:gd name="T25" fmla="*/ 72 h 288"/>
                <a:gd name="T26" fmla="*/ 263 w 290"/>
                <a:gd name="T27" fmla="*/ 69 h 288"/>
                <a:gd name="T28" fmla="*/ 6 w 290"/>
                <a:gd name="T29" fmla="*/ 0 h 288"/>
                <a:gd name="T30" fmla="*/ 4 w 290"/>
                <a:gd name="T31" fmla="*/ 0 h 288"/>
                <a:gd name="T32" fmla="*/ 1 w 290"/>
                <a:gd name="T33" fmla="*/ 1 h 288"/>
                <a:gd name="T34" fmla="*/ 0 w 290"/>
                <a:gd name="T35" fmla="*/ 5 h 288"/>
                <a:gd name="T36" fmla="*/ 69 w 290"/>
                <a:gd name="T37" fmla="*/ 263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0" h="288">
                  <a:moveTo>
                    <a:pt x="69" y="263"/>
                  </a:moveTo>
                  <a:cubicBezTo>
                    <a:pt x="69" y="265"/>
                    <a:pt x="71" y="266"/>
                    <a:pt x="72" y="266"/>
                  </a:cubicBezTo>
                  <a:cubicBezTo>
                    <a:pt x="73" y="266"/>
                    <a:pt x="73" y="266"/>
                    <a:pt x="74" y="266"/>
                  </a:cubicBezTo>
                  <a:cubicBezTo>
                    <a:pt x="75" y="266"/>
                    <a:pt x="76" y="266"/>
                    <a:pt x="77" y="265"/>
                  </a:cubicBezTo>
                  <a:lnTo>
                    <a:pt x="121" y="221"/>
                  </a:lnTo>
                  <a:lnTo>
                    <a:pt x="186" y="287"/>
                  </a:lnTo>
                  <a:cubicBezTo>
                    <a:pt x="187" y="288"/>
                    <a:pt x="188" y="288"/>
                    <a:pt x="189" y="288"/>
                  </a:cubicBezTo>
                  <a:cubicBezTo>
                    <a:pt x="191" y="288"/>
                    <a:pt x="192" y="288"/>
                    <a:pt x="193" y="287"/>
                  </a:cubicBezTo>
                  <a:lnTo>
                    <a:pt x="288" y="191"/>
                  </a:lnTo>
                  <a:cubicBezTo>
                    <a:pt x="290" y="190"/>
                    <a:pt x="290" y="187"/>
                    <a:pt x="288" y="185"/>
                  </a:cubicBezTo>
                  <a:lnTo>
                    <a:pt x="223" y="119"/>
                  </a:lnTo>
                  <a:lnTo>
                    <a:pt x="265" y="77"/>
                  </a:lnTo>
                  <a:cubicBezTo>
                    <a:pt x="267" y="75"/>
                    <a:pt x="267" y="74"/>
                    <a:pt x="267" y="72"/>
                  </a:cubicBezTo>
                  <a:cubicBezTo>
                    <a:pt x="266" y="70"/>
                    <a:pt x="265" y="69"/>
                    <a:pt x="263" y="69"/>
                  </a:cubicBezTo>
                  <a:lnTo>
                    <a:pt x="6" y="0"/>
                  </a:lnTo>
                  <a:cubicBezTo>
                    <a:pt x="5" y="0"/>
                    <a:pt x="5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4"/>
                    <a:pt x="0" y="5"/>
                  </a:cubicBezTo>
                  <a:lnTo>
                    <a:pt x="69" y="26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Freeform 31">
              <a:extLst>
                <a:ext uri="{FF2B5EF4-FFF2-40B4-BE49-F238E27FC236}">
                  <a16:creationId xmlns:a16="http://schemas.microsoft.com/office/drawing/2014/main" id="{E5556F18-BBA3-9F78-9521-82154EA0FDEE}"/>
                </a:ext>
              </a:extLst>
            </p:cNvPr>
            <p:cNvSpPr/>
            <p:nvPr/>
          </p:nvSpPr>
          <p:spPr bwMode="auto">
            <a:xfrm>
              <a:off x="2430" y="5694"/>
              <a:ext cx="374" cy="374"/>
            </a:xfrm>
            <a:custGeom>
              <a:avLst/>
              <a:gdLst>
                <a:gd name="T0" fmla="*/ 221 w 291"/>
                <a:gd name="T1" fmla="*/ 25 h 289"/>
                <a:gd name="T2" fmla="*/ 218 w 291"/>
                <a:gd name="T3" fmla="*/ 22 h 289"/>
                <a:gd name="T4" fmla="*/ 217 w 291"/>
                <a:gd name="T5" fmla="*/ 22 h 289"/>
                <a:gd name="T6" fmla="*/ 213 w 291"/>
                <a:gd name="T7" fmla="*/ 23 h 289"/>
                <a:gd name="T8" fmla="*/ 170 w 291"/>
                <a:gd name="T9" fmla="*/ 67 h 289"/>
                <a:gd name="T10" fmla="*/ 104 w 291"/>
                <a:gd name="T11" fmla="*/ 2 h 289"/>
                <a:gd name="T12" fmla="*/ 101 w 291"/>
                <a:gd name="T13" fmla="*/ 0 h 289"/>
                <a:gd name="T14" fmla="*/ 97 w 291"/>
                <a:gd name="T15" fmla="*/ 2 h 289"/>
                <a:gd name="T16" fmla="*/ 2 w 291"/>
                <a:gd name="T17" fmla="*/ 97 h 289"/>
                <a:gd name="T18" fmla="*/ 2 w 291"/>
                <a:gd name="T19" fmla="*/ 104 h 289"/>
                <a:gd name="T20" fmla="*/ 67 w 291"/>
                <a:gd name="T21" fmla="*/ 169 h 289"/>
                <a:gd name="T22" fmla="*/ 25 w 291"/>
                <a:gd name="T23" fmla="*/ 212 h 289"/>
                <a:gd name="T24" fmla="*/ 23 w 291"/>
                <a:gd name="T25" fmla="*/ 216 h 289"/>
                <a:gd name="T26" fmla="*/ 27 w 291"/>
                <a:gd name="T27" fmla="*/ 220 h 289"/>
                <a:gd name="T28" fmla="*/ 284 w 291"/>
                <a:gd name="T29" fmla="*/ 289 h 289"/>
                <a:gd name="T30" fmla="*/ 286 w 291"/>
                <a:gd name="T31" fmla="*/ 289 h 289"/>
                <a:gd name="T32" fmla="*/ 289 w 291"/>
                <a:gd name="T33" fmla="*/ 288 h 289"/>
                <a:gd name="T34" fmla="*/ 290 w 291"/>
                <a:gd name="T35" fmla="*/ 283 h 289"/>
                <a:gd name="T36" fmla="*/ 221 w 291"/>
                <a:gd name="T37" fmla="*/ 25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1" h="289">
                  <a:moveTo>
                    <a:pt x="221" y="25"/>
                  </a:moveTo>
                  <a:cubicBezTo>
                    <a:pt x="221" y="24"/>
                    <a:pt x="219" y="22"/>
                    <a:pt x="218" y="22"/>
                  </a:cubicBezTo>
                  <a:cubicBezTo>
                    <a:pt x="217" y="22"/>
                    <a:pt x="217" y="22"/>
                    <a:pt x="217" y="22"/>
                  </a:cubicBezTo>
                  <a:cubicBezTo>
                    <a:pt x="215" y="22"/>
                    <a:pt x="214" y="22"/>
                    <a:pt x="213" y="23"/>
                  </a:cubicBezTo>
                  <a:lnTo>
                    <a:pt x="170" y="67"/>
                  </a:lnTo>
                  <a:lnTo>
                    <a:pt x="104" y="2"/>
                  </a:lnTo>
                  <a:cubicBezTo>
                    <a:pt x="103" y="1"/>
                    <a:pt x="102" y="0"/>
                    <a:pt x="101" y="0"/>
                  </a:cubicBezTo>
                  <a:cubicBezTo>
                    <a:pt x="99" y="0"/>
                    <a:pt x="98" y="1"/>
                    <a:pt x="97" y="2"/>
                  </a:cubicBezTo>
                  <a:lnTo>
                    <a:pt x="2" y="97"/>
                  </a:lnTo>
                  <a:cubicBezTo>
                    <a:pt x="0" y="99"/>
                    <a:pt x="0" y="102"/>
                    <a:pt x="2" y="104"/>
                  </a:cubicBezTo>
                  <a:lnTo>
                    <a:pt x="67" y="169"/>
                  </a:lnTo>
                  <a:lnTo>
                    <a:pt x="25" y="212"/>
                  </a:lnTo>
                  <a:cubicBezTo>
                    <a:pt x="24" y="213"/>
                    <a:pt x="23" y="215"/>
                    <a:pt x="23" y="216"/>
                  </a:cubicBezTo>
                  <a:cubicBezTo>
                    <a:pt x="24" y="218"/>
                    <a:pt x="25" y="219"/>
                    <a:pt x="27" y="220"/>
                  </a:cubicBezTo>
                  <a:lnTo>
                    <a:pt x="284" y="289"/>
                  </a:lnTo>
                  <a:cubicBezTo>
                    <a:pt x="285" y="289"/>
                    <a:pt x="285" y="289"/>
                    <a:pt x="286" y="289"/>
                  </a:cubicBezTo>
                  <a:cubicBezTo>
                    <a:pt x="287" y="289"/>
                    <a:pt x="288" y="288"/>
                    <a:pt x="289" y="288"/>
                  </a:cubicBezTo>
                  <a:cubicBezTo>
                    <a:pt x="290" y="286"/>
                    <a:pt x="291" y="285"/>
                    <a:pt x="290" y="283"/>
                  </a:cubicBezTo>
                  <a:lnTo>
                    <a:pt x="221" y="2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Freeform 32">
              <a:extLst>
                <a:ext uri="{FF2B5EF4-FFF2-40B4-BE49-F238E27FC236}">
                  <a16:creationId xmlns:a16="http://schemas.microsoft.com/office/drawing/2014/main" id="{76E66D6D-B83B-2EF5-FDF1-2B8668B2157D}"/>
                </a:ext>
              </a:extLst>
            </p:cNvPr>
            <p:cNvSpPr/>
            <p:nvPr/>
          </p:nvSpPr>
          <p:spPr bwMode="auto">
            <a:xfrm>
              <a:off x="2022" y="5694"/>
              <a:ext cx="374" cy="374"/>
            </a:xfrm>
            <a:custGeom>
              <a:avLst/>
              <a:gdLst>
                <a:gd name="T0" fmla="*/ 193 w 290"/>
                <a:gd name="T1" fmla="*/ 2 h 289"/>
                <a:gd name="T2" fmla="*/ 189 w 290"/>
                <a:gd name="T3" fmla="*/ 0 h 289"/>
                <a:gd name="T4" fmla="*/ 186 w 290"/>
                <a:gd name="T5" fmla="*/ 2 h 289"/>
                <a:gd name="T6" fmla="*/ 121 w 290"/>
                <a:gd name="T7" fmla="*/ 67 h 289"/>
                <a:gd name="T8" fmla="*/ 77 w 290"/>
                <a:gd name="T9" fmla="*/ 23 h 289"/>
                <a:gd name="T10" fmla="*/ 74 w 290"/>
                <a:gd name="T11" fmla="*/ 22 h 289"/>
                <a:gd name="T12" fmla="*/ 72 w 290"/>
                <a:gd name="T13" fmla="*/ 22 h 289"/>
                <a:gd name="T14" fmla="*/ 69 w 290"/>
                <a:gd name="T15" fmla="*/ 25 h 289"/>
                <a:gd name="T16" fmla="*/ 0 w 290"/>
                <a:gd name="T17" fmla="*/ 283 h 289"/>
                <a:gd name="T18" fmla="*/ 1 w 290"/>
                <a:gd name="T19" fmla="*/ 288 h 289"/>
                <a:gd name="T20" fmla="*/ 5 w 290"/>
                <a:gd name="T21" fmla="*/ 289 h 289"/>
                <a:gd name="T22" fmla="*/ 6 w 290"/>
                <a:gd name="T23" fmla="*/ 289 h 289"/>
                <a:gd name="T24" fmla="*/ 263 w 290"/>
                <a:gd name="T25" fmla="*/ 220 h 289"/>
                <a:gd name="T26" fmla="*/ 267 w 290"/>
                <a:gd name="T27" fmla="*/ 216 h 289"/>
                <a:gd name="T28" fmla="*/ 265 w 290"/>
                <a:gd name="T29" fmla="*/ 212 h 289"/>
                <a:gd name="T30" fmla="*/ 223 w 290"/>
                <a:gd name="T31" fmla="*/ 169 h 289"/>
                <a:gd name="T32" fmla="*/ 288 w 290"/>
                <a:gd name="T33" fmla="*/ 104 h 289"/>
                <a:gd name="T34" fmla="*/ 288 w 290"/>
                <a:gd name="T35" fmla="*/ 97 h 289"/>
                <a:gd name="T36" fmla="*/ 193 w 290"/>
                <a:gd name="T37" fmla="*/ 2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0" h="289">
                  <a:moveTo>
                    <a:pt x="193" y="2"/>
                  </a:moveTo>
                  <a:cubicBezTo>
                    <a:pt x="192" y="1"/>
                    <a:pt x="191" y="0"/>
                    <a:pt x="189" y="0"/>
                  </a:cubicBezTo>
                  <a:cubicBezTo>
                    <a:pt x="188" y="0"/>
                    <a:pt x="187" y="1"/>
                    <a:pt x="186" y="2"/>
                  </a:cubicBezTo>
                  <a:lnTo>
                    <a:pt x="121" y="67"/>
                  </a:lnTo>
                  <a:lnTo>
                    <a:pt x="77" y="23"/>
                  </a:lnTo>
                  <a:cubicBezTo>
                    <a:pt x="76" y="22"/>
                    <a:pt x="75" y="22"/>
                    <a:pt x="74" y="22"/>
                  </a:cubicBezTo>
                  <a:cubicBezTo>
                    <a:pt x="73" y="22"/>
                    <a:pt x="73" y="22"/>
                    <a:pt x="72" y="22"/>
                  </a:cubicBezTo>
                  <a:cubicBezTo>
                    <a:pt x="71" y="22"/>
                    <a:pt x="69" y="24"/>
                    <a:pt x="69" y="25"/>
                  </a:cubicBezTo>
                  <a:lnTo>
                    <a:pt x="0" y="283"/>
                  </a:lnTo>
                  <a:cubicBezTo>
                    <a:pt x="0" y="285"/>
                    <a:pt x="0" y="286"/>
                    <a:pt x="1" y="288"/>
                  </a:cubicBezTo>
                  <a:cubicBezTo>
                    <a:pt x="2" y="288"/>
                    <a:pt x="3" y="289"/>
                    <a:pt x="5" y="289"/>
                  </a:cubicBezTo>
                  <a:cubicBezTo>
                    <a:pt x="5" y="289"/>
                    <a:pt x="5" y="289"/>
                    <a:pt x="6" y="289"/>
                  </a:cubicBezTo>
                  <a:lnTo>
                    <a:pt x="263" y="220"/>
                  </a:lnTo>
                  <a:cubicBezTo>
                    <a:pt x="265" y="219"/>
                    <a:pt x="266" y="218"/>
                    <a:pt x="267" y="216"/>
                  </a:cubicBezTo>
                  <a:cubicBezTo>
                    <a:pt x="267" y="215"/>
                    <a:pt x="267" y="213"/>
                    <a:pt x="265" y="212"/>
                  </a:cubicBezTo>
                  <a:lnTo>
                    <a:pt x="223" y="169"/>
                  </a:lnTo>
                  <a:lnTo>
                    <a:pt x="288" y="104"/>
                  </a:lnTo>
                  <a:cubicBezTo>
                    <a:pt x="290" y="102"/>
                    <a:pt x="290" y="99"/>
                    <a:pt x="288" y="97"/>
                  </a:cubicBezTo>
                  <a:lnTo>
                    <a:pt x="193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3" name="Group 1">
            <a:extLst>
              <a:ext uri="{FF2B5EF4-FFF2-40B4-BE49-F238E27FC236}">
                <a16:creationId xmlns:a16="http://schemas.microsoft.com/office/drawing/2014/main" id="{24AB7B07-68F5-BB69-C74F-45EA8CEDA225}"/>
              </a:ext>
            </a:extLst>
          </p:cNvPr>
          <p:cNvGrpSpPr/>
          <p:nvPr/>
        </p:nvGrpSpPr>
        <p:grpSpPr bwMode="auto">
          <a:xfrm>
            <a:off x="2786724" y="1869757"/>
            <a:ext cx="2996331" cy="1066800"/>
            <a:chOff x="45" y="276"/>
            <a:chExt cx="1887" cy="672"/>
          </a:xfrm>
        </p:grpSpPr>
        <p:sp>
          <p:nvSpPr>
            <p:cNvPr id="64" name="Rectangle 2">
              <a:extLst>
                <a:ext uri="{FF2B5EF4-FFF2-40B4-BE49-F238E27FC236}">
                  <a16:creationId xmlns:a16="http://schemas.microsoft.com/office/drawing/2014/main" id="{0CA78680-FD7E-843A-446C-78E1642CD5A6}"/>
                </a:ext>
              </a:extLst>
            </p:cNvPr>
            <p:cNvSpPr/>
            <p:nvPr/>
          </p:nvSpPr>
          <p:spPr bwMode="auto">
            <a:xfrm>
              <a:off x="45" y="276"/>
              <a:ext cx="1176" cy="272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 anchor="ctr"/>
            <a:lstStyle/>
            <a:p>
              <a:pPr algn="l"/>
              <a:r>
                <a:rPr lang="zh-CN" altLang="en-US" b="1" dirty="0">
                  <a:cs typeface="+mn-ea"/>
                  <a:sym typeface="+mn-lt"/>
                </a:rPr>
                <a:t>添加标题文本</a:t>
              </a:r>
              <a:endParaRPr lang="en-US" b="1" dirty="0">
                <a:cs typeface="+mn-ea"/>
                <a:sym typeface="+mn-lt"/>
              </a:endParaRPr>
            </a:p>
          </p:txBody>
        </p:sp>
        <p:sp>
          <p:nvSpPr>
            <p:cNvPr id="65" name="Rectangle 3">
              <a:extLst>
                <a:ext uri="{FF2B5EF4-FFF2-40B4-BE49-F238E27FC236}">
                  <a16:creationId xmlns:a16="http://schemas.microsoft.com/office/drawing/2014/main" id="{83A15900-ACA9-62F0-A55D-FE4BE1EA4A1F}"/>
                </a:ext>
              </a:extLst>
            </p:cNvPr>
            <p:cNvSpPr/>
            <p:nvPr/>
          </p:nvSpPr>
          <p:spPr bwMode="auto">
            <a:xfrm>
              <a:off x="45" y="534"/>
              <a:ext cx="1887" cy="414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/>
            <a:lstStyle/>
            <a:p>
              <a:pPr algn="l">
                <a:lnSpc>
                  <a:spcPct val="15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69" name="Group 1">
            <a:extLst>
              <a:ext uri="{FF2B5EF4-FFF2-40B4-BE49-F238E27FC236}">
                <a16:creationId xmlns:a16="http://schemas.microsoft.com/office/drawing/2014/main" id="{4C189525-D564-7C41-92FE-4EF28AA3EBCA}"/>
              </a:ext>
            </a:extLst>
          </p:cNvPr>
          <p:cNvGrpSpPr/>
          <p:nvPr/>
        </p:nvGrpSpPr>
        <p:grpSpPr bwMode="auto">
          <a:xfrm>
            <a:off x="7760195" y="1869757"/>
            <a:ext cx="3067786" cy="1066800"/>
            <a:chOff x="45" y="276"/>
            <a:chExt cx="1932" cy="672"/>
          </a:xfrm>
        </p:grpSpPr>
        <p:sp>
          <p:nvSpPr>
            <p:cNvPr id="70" name="Rectangle 2">
              <a:extLst>
                <a:ext uri="{FF2B5EF4-FFF2-40B4-BE49-F238E27FC236}">
                  <a16:creationId xmlns:a16="http://schemas.microsoft.com/office/drawing/2014/main" id="{FEBBBE93-DCF2-A52F-C552-CC83123795BF}"/>
                </a:ext>
              </a:extLst>
            </p:cNvPr>
            <p:cNvSpPr/>
            <p:nvPr/>
          </p:nvSpPr>
          <p:spPr bwMode="auto">
            <a:xfrm>
              <a:off x="45" y="276"/>
              <a:ext cx="1176" cy="272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 anchor="ctr"/>
            <a:lstStyle/>
            <a:p>
              <a:pPr algn="l"/>
              <a:r>
                <a:rPr lang="zh-CN" altLang="en-US" b="1" dirty="0">
                  <a:cs typeface="+mn-ea"/>
                  <a:sym typeface="+mn-lt"/>
                </a:rPr>
                <a:t>添加标题文本</a:t>
              </a:r>
              <a:endParaRPr lang="en-US" b="1" dirty="0">
                <a:cs typeface="+mn-ea"/>
                <a:sym typeface="+mn-lt"/>
              </a:endParaRPr>
            </a:p>
          </p:txBody>
        </p:sp>
        <p:sp>
          <p:nvSpPr>
            <p:cNvPr id="71" name="Rectangle 3">
              <a:extLst>
                <a:ext uri="{FF2B5EF4-FFF2-40B4-BE49-F238E27FC236}">
                  <a16:creationId xmlns:a16="http://schemas.microsoft.com/office/drawing/2014/main" id="{10906CEA-1310-B54B-79FE-6C9EFF0E12AA}"/>
                </a:ext>
              </a:extLst>
            </p:cNvPr>
            <p:cNvSpPr/>
            <p:nvPr/>
          </p:nvSpPr>
          <p:spPr bwMode="auto">
            <a:xfrm>
              <a:off x="45" y="534"/>
              <a:ext cx="1932" cy="414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/>
            <a:lstStyle/>
            <a:p>
              <a:pPr algn="l">
                <a:lnSpc>
                  <a:spcPct val="15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72" name="Group 1">
            <a:extLst>
              <a:ext uri="{FF2B5EF4-FFF2-40B4-BE49-F238E27FC236}">
                <a16:creationId xmlns:a16="http://schemas.microsoft.com/office/drawing/2014/main" id="{3140E047-385F-87F0-4ACB-ACC1EC8051DC}"/>
              </a:ext>
            </a:extLst>
          </p:cNvPr>
          <p:cNvGrpSpPr/>
          <p:nvPr/>
        </p:nvGrpSpPr>
        <p:grpSpPr bwMode="auto">
          <a:xfrm>
            <a:off x="2786724" y="3888386"/>
            <a:ext cx="2996331" cy="1066800"/>
            <a:chOff x="45" y="276"/>
            <a:chExt cx="1887" cy="672"/>
          </a:xfrm>
        </p:grpSpPr>
        <p:sp>
          <p:nvSpPr>
            <p:cNvPr id="73" name="Rectangle 2">
              <a:extLst>
                <a:ext uri="{FF2B5EF4-FFF2-40B4-BE49-F238E27FC236}">
                  <a16:creationId xmlns:a16="http://schemas.microsoft.com/office/drawing/2014/main" id="{B3961C2A-E149-6405-FA9F-4C8442408790}"/>
                </a:ext>
              </a:extLst>
            </p:cNvPr>
            <p:cNvSpPr/>
            <p:nvPr/>
          </p:nvSpPr>
          <p:spPr bwMode="auto">
            <a:xfrm>
              <a:off x="45" y="276"/>
              <a:ext cx="1176" cy="272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 anchor="ctr"/>
            <a:lstStyle/>
            <a:p>
              <a:pPr algn="l"/>
              <a:r>
                <a:rPr lang="zh-CN" altLang="en-US" b="1" dirty="0">
                  <a:cs typeface="+mn-ea"/>
                  <a:sym typeface="+mn-lt"/>
                </a:rPr>
                <a:t>添加标题文本</a:t>
              </a:r>
              <a:endParaRPr lang="en-US" b="1" dirty="0">
                <a:cs typeface="+mn-ea"/>
                <a:sym typeface="+mn-lt"/>
              </a:endParaRPr>
            </a:p>
          </p:txBody>
        </p:sp>
        <p:sp>
          <p:nvSpPr>
            <p:cNvPr id="74" name="Rectangle 3">
              <a:extLst>
                <a:ext uri="{FF2B5EF4-FFF2-40B4-BE49-F238E27FC236}">
                  <a16:creationId xmlns:a16="http://schemas.microsoft.com/office/drawing/2014/main" id="{BFA09255-A071-7AC2-770C-5A81082DF155}"/>
                </a:ext>
              </a:extLst>
            </p:cNvPr>
            <p:cNvSpPr/>
            <p:nvPr/>
          </p:nvSpPr>
          <p:spPr bwMode="auto">
            <a:xfrm>
              <a:off x="45" y="534"/>
              <a:ext cx="1887" cy="414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/>
            <a:lstStyle/>
            <a:p>
              <a:pPr algn="l">
                <a:lnSpc>
                  <a:spcPct val="15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75" name="Group 1">
            <a:extLst>
              <a:ext uri="{FF2B5EF4-FFF2-40B4-BE49-F238E27FC236}">
                <a16:creationId xmlns:a16="http://schemas.microsoft.com/office/drawing/2014/main" id="{EE58A514-DD4A-56EF-0265-7D9A230D9C11}"/>
              </a:ext>
            </a:extLst>
          </p:cNvPr>
          <p:cNvGrpSpPr/>
          <p:nvPr/>
        </p:nvGrpSpPr>
        <p:grpSpPr bwMode="auto">
          <a:xfrm>
            <a:off x="7760195" y="3888386"/>
            <a:ext cx="3067786" cy="1066800"/>
            <a:chOff x="45" y="276"/>
            <a:chExt cx="1932" cy="672"/>
          </a:xfrm>
        </p:grpSpPr>
        <p:sp>
          <p:nvSpPr>
            <p:cNvPr id="76" name="Rectangle 2">
              <a:extLst>
                <a:ext uri="{FF2B5EF4-FFF2-40B4-BE49-F238E27FC236}">
                  <a16:creationId xmlns:a16="http://schemas.microsoft.com/office/drawing/2014/main" id="{62BF9837-086D-3CA2-4B27-4B35212C66F3}"/>
                </a:ext>
              </a:extLst>
            </p:cNvPr>
            <p:cNvSpPr/>
            <p:nvPr/>
          </p:nvSpPr>
          <p:spPr bwMode="auto">
            <a:xfrm>
              <a:off x="45" y="276"/>
              <a:ext cx="1176" cy="272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 anchor="ctr"/>
            <a:lstStyle/>
            <a:p>
              <a:pPr algn="l"/>
              <a:r>
                <a:rPr lang="zh-CN" altLang="en-US" b="1" dirty="0">
                  <a:cs typeface="+mn-ea"/>
                  <a:sym typeface="+mn-lt"/>
                </a:rPr>
                <a:t>添加标题文本</a:t>
              </a:r>
              <a:endParaRPr lang="en-US" b="1" dirty="0">
                <a:cs typeface="+mn-ea"/>
                <a:sym typeface="+mn-lt"/>
              </a:endParaRPr>
            </a:p>
          </p:txBody>
        </p:sp>
        <p:sp>
          <p:nvSpPr>
            <p:cNvPr id="77" name="Rectangle 3">
              <a:extLst>
                <a:ext uri="{FF2B5EF4-FFF2-40B4-BE49-F238E27FC236}">
                  <a16:creationId xmlns:a16="http://schemas.microsoft.com/office/drawing/2014/main" id="{CC39C550-C522-ACF4-C665-14472746B3CB}"/>
                </a:ext>
              </a:extLst>
            </p:cNvPr>
            <p:cNvSpPr/>
            <p:nvPr/>
          </p:nvSpPr>
          <p:spPr bwMode="auto">
            <a:xfrm>
              <a:off x="45" y="534"/>
              <a:ext cx="1932" cy="414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/>
            <a:lstStyle/>
            <a:p>
              <a:pPr algn="l">
                <a:lnSpc>
                  <a:spcPct val="15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cs typeface="+mn-ea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812115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CONTENTSID" val="258"/>
  <p:tag name="MH_SECTIONID" val="259,260,261,262,"/>
  <p:tag name="ISPRING_PRESENTATION_TITLE" val="PowerPoint 演示文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5185735"/>
  <p:tag name="MH_LIBRARY" val="GRAPHIC"/>
  <p:tag name="MH_TYPE" val="Other"/>
  <p:tag name="MH_ORDER" val="2"/>
  <p:tag name="PA" val="v3.2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5185735"/>
  <p:tag name="MH_LIBRARY" val="GRAPHIC"/>
  <p:tag name="MH_TYPE" val="SubTitle"/>
  <p:tag name="MH_ORDER" val="2"/>
  <p:tag name="PA" val="v3.2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5185735"/>
  <p:tag name="MH_LIBRARY" val="GRAPHIC"/>
  <p:tag name="MH_TYPE" val="Other"/>
  <p:tag name="MH_ORDER" val="2"/>
  <p:tag name="PA" val="v3.2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5185735"/>
  <p:tag name="MH_LIBRARY" val="GRAPHIC"/>
  <p:tag name="MH_TYPE" val="SubTitle"/>
  <p:tag name="MH_ORDER" val="2"/>
  <p:tag name="PA" val="v3.2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5185735"/>
  <p:tag name="MH_LIBRARY" val="GRAPHIC"/>
  <p:tag name="MH_TYPE" val="Other"/>
  <p:tag name="MH_ORDER" val="2"/>
  <p:tag name="PA" val="v3.2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5185735"/>
  <p:tag name="MH_LIBRARY" val="GRAPHIC"/>
  <p:tag name="MH_TYPE" val="SubTitle"/>
  <p:tag name="MH_ORDER" val="2"/>
  <p:tag name="PA" val="v3.2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5185735"/>
  <p:tag name="MH_LIBRARY" val="GRAPHIC"/>
  <p:tag name="MH_TYPE" val="Other"/>
  <p:tag name="MH_ORDER" val="2"/>
  <p:tag name="PA" val="v3.2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5185735"/>
  <p:tag name="MH_LIBRARY" val="GRAPHIC"/>
  <p:tag name="MH_TYPE" val="SubTitle"/>
  <p:tag name="MH_ORDER" val="2"/>
  <p:tag name="PA" val="v3.2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43619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heme/theme1.xml><?xml version="1.0" encoding="utf-8"?>
<a:theme xmlns:a="http://schemas.openxmlformats.org/drawingml/2006/main" name="51PPT模板网   www.51pptmoban.com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0068BF"/>
      </a:accent1>
      <a:accent2>
        <a:srgbClr val="89C700"/>
      </a:accent2>
      <a:accent3>
        <a:srgbClr val="0884E3"/>
      </a:accent3>
      <a:accent4>
        <a:srgbClr val="FEA029"/>
      </a:accent4>
      <a:accent5>
        <a:srgbClr val="F07F79"/>
      </a:accent5>
      <a:accent6>
        <a:srgbClr val="95E1C1"/>
      </a:accent6>
      <a:hlink>
        <a:srgbClr val="4472C4"/>
      </a:hlink>
      <a:folHlink>
        <a:srgbClr val="BFBFBF"/>
      </a:folHlink>
    </a:clrScheme>
    <a:fontScheme name="bscwydx3">
      <a:majorFont>
        <a:latin typeface="HarmonyOS Sans SC" panose="020F0302020204030204"/>
        <a:ea typeface="阿里巴巴普惠体 2.0 55 Regular"/>
        <a:cs typeface=""/>
      </a:majorFont>
      <a:minorFont>
        <a:latin typeface="HarmonyOS Sans SC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068BF"/>
    </a:accent1>
    <a:accent2>
      <a:srgbClr val="89C700"/>
    </a:accent2>
    <a:accent3>
      <a:srgbClr val="0884E3"/>
    </a:accent3>
    <a:accent4>
      <a:srgbClr val="FEA029"/>
    </a:accent4>
    <a:accent5>
      <a:srgbClr val="F07F79"/>
    </a:accent5>
    <a:accent6>
      <a:srgbClr val="95E1C1"/>
    </a:accent6>
    <a:hlink>
      <a:srgbClr val="4472C4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873</TotalTime>
  <Words>2093</Words>
  <Application>Microsoft Office PowerPoint</Application>
  <PresentationFormat>宽屏</PresentationFormat>
  <Paragraphs>238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HarmonyOS Sans SC</vt:lpstr>
      <vt:lpstr>阿里巴巴普惠体 2.0 55 Regular</vt:lpstr>
      <vt:lpstr>等线</vt:lpstr>
      <vt:lpstr>思源宋体 CN Heavy</vt:lpstr>
      <vt:lpstr>小米兰亭_GB外压缩</vt:lpstr>
      <vt:lpstr>Arial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抽象山峰线条极简商业计划书ppt模板</dc:title>
  <dc:creator>51PPT模板网</dc:creator>
  <cp:keywords>www.51pptmoban.com</cp:keywords>
  <dc:description>www.51pptmoban.com</dc:description>
  <cp:lastModifiedBy>Win user</cp:lastModifiedBy>
  <cp:revision>215</cp:revision>
  <dcterms:created xsi:type="dcterms:W3CDTF">2017-10-15T06:57:46Z</dcterms:created>
  <dcterms:modified xsi:type="dcterms:W3CDTF">2022-07-11T14:18:11Z</dcterms:modified>
</cp:coreProperties>
</file>